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1" r:id="rId7"/>
    <p:sldId id="260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3D25F-FFD1-4510-866B-9B212B2EAEB4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B2D09-A0CB-484B-9D12-B1E4DFC5A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976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3D25F-FFD1-4510-866B-9B212B2EAEB4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B2D09-A0CB-484B-9D12-B1E4DFC5A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642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3D25F-FFD1-4510-866B-9B212B2EAEB4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B2D09-A0CB-484B-9D12-B1E4DFC5A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309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3D25F-FFD1-4510-866B-9B212B2EAEB4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B2D09-A0CB-484B-9D12-B1E4DFC5A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342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3D25F-FFD1-4510-866B-9B212B2EAEB4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B2D09-A0CB-484B-9D12-B1E4DFC5A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252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3D25F-FFD1-4510-866B-9B212B2EAEB4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B2D09-A0CB-484B-9D12-B1E4DFC5A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054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3D25F-FFD1-4510-866B-9B212B2EAEB4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B2D09-A0CB-484B-9D12-B1E4DFC5A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756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3D25F-FFD1-4510-866B-9B212B2EAEB4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B2D09-A0CB-484B-9D12-B1E4DFC5A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105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3D25F-FFD1-4510-866B-9B212B2EAEB4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B2D09-A0CB-484B-9D12-B1E4DFC5A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33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3D25F-FFD1-4510-866B-9B212B2EAEB4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B2D09-A0CB-484B-9D12-B1E4DFC5A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395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3D25F-FFD1-4510-866B-9B212B2EAEB4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B2D09-A0CB-484B-9D12-B1E4DFC5A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39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93D25F-FFD1-4510-866B-9B212B2EAEB4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B2D09-A0CB-484B-9D12-B1E4DFC5A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940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b="1" dirty="0"/>
              <a:t>Lab# </a:t>
            </a:r>
            <a:r>
              <a:rPr lang="en-US" b="1" dirty="0" smtClean="0"/>
              <a:t>11</a:t>
            </a:r>
            <a:br>
              <a:rPr lang="en-US" b="1" dirty="0" smtClean="0"/>
            </a:br>
            <a:r>
              <a:rPr lang="en-US" b="1" dirty="0" smtClean="0"/>
              <a:t> </a:t>
            </a:r>
            <a:r>
              <a:rPr lang="en-US" b="1" dirty="0"/>
              <a:t>Thread Synchronization Contd. Condition Variables/Barriers 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i="1" dirty="0" smtClean="0"/>
              <a:t>CS311</a:t>
            </a:r>
          </a:p>
          <a:p>
            <a:endParaRPr lang="en-US" b="1" i="1" dirty="0"/>
          </a:p>
          <a:p>
            <a:endParaRPr lang="en-US" b="1" i="1" dirty="0" smtClean="0"/>
          </a:p>
          <a:p>
            <a:pPr algn="l"/>
            <a:r>
              <a:rPr lang="en-US" b="1" i="1" dirty="0" smtClean="0"/>
              <a:t>Lab Engr. Asima Sarwar</a:t>
            </a:r>
          </a:p>
        </p:txBody>
      </p:sp>
    </p:spTree>
    <p:extLst>
      <p:ext uri="{BB962C8B-B14F-4D97-AF65-F5344CB8AC3E}">
        <p14:creationId xmlns:p14="http://schemas.microsoft.com/office/powerpoint/2010/main" val="9892027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#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Write a simple c code which takes ten numbers from the </a:t>
            </a:r>
            <a:r>
              <a:rPr lang="en-US" dirty="0" smtClean="0"/>
              <a:t>user in an array. </a:t>
            </a:r>
            <a:r>
              <a:rPr lang="en-US" dirty="0" smtClean="0"/>
              <a:t>Create two threads. First thread calculates the sum of these numbers by calling a function name </a:t>
            </a:r>
            <a:r>
              <a:rPr lang="en-US" b="1" i="1" dirty="0" smtClean="0"/>
              <a:t>sum_fun</a:t>
            </a:r>
            <a:r>
              <a:rPr lang="en-US" dirty="0" smtClean="0"/>
              <a:t>. The </a:t>
            </a:r>
            <a:r>
              <a:rPr lang="en-US" dirty="0" smtClean="0"/>
              <a:t>second thread calculates the average of those numbers calling </a:t>
            </a:r>
            <a:r>
              <a:rPr lang="en-US" b="1" i="1" dirty="0" smtClean="0"/>
              <a:t>Average_fun</a:t>
            </a:r>
            <a:r>
              <a:rPr lang="en-US" dirty="0" smtClean="0"/>
              <a:t> by using the sum return by the first thread using barrier. Now this average is returned by the second thread and main function display the average of entered numbers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522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Producer consumer using condition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Your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  <a:r>
              <a:rPr lang="en-US" dirty="0" smtClean="0"/>
              <a:t> function should create 10 producer threads. Each producer thread should produce a value 1000 times, e.g., p0 produces the value 0, 1000 times, p1 produces 1, 1000 times, …. And p9 produces 9, 1000 times.</a:t>
            </a:r>
          </a:p>
          <a:p>
            <a:r>
              <a:rPr lang="en-US" dirty="0" smtClean="0"/>
              <a:t>The producers will put their values in a buffer of size 10. This buffer is a global variable 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 buffer[10];</a:t>
            </a:r>
            <a:r>
              <a:rPr lang="en-US" dirty="0" smtClean="0"/>
              <a:t>) shared between all threads.</a:t>
            </a:r>
          </a:p>
          <a:p>
            <a:r>
              <a:rPr lang="en-US" dirty="0" smtClean="0"/>
              <a:t>Your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  <a:r>
              <a:rPr lang="en-US" dirty="0" smtClean="0"/>
              <a:t> function will also create 4 consumer threads which will consume the values from the buffer. They will also keep track of the values they consume by incrementing a counter for each value (Declare a global array which has a counter for each value 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 counter[10];</a:t>
            </a:r>
            <a:r>
              <a:rPr lang="en-US" dirty="0" smtClean="0"/>
              <a:t>)). E.g., if c1 reads a value 0 from the buffer, it should do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counter[0]++</a:t>
            </a:r>
            <a:r>
              <a:rPr lang="en-US" dirty="0" smtClean="0"/>
              <a:t>, if another consumer reads the value 7 from the buffer, it should do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counter[7]++</a:t>
            </a:r>
            <a:r>
              <a:rPr lang="en-US" dirty="0" smtClean="0"/>
              <a:t>, and so on.</a:t>
            </a:r>
          </a:p>
          <a:p>
            <a:r>
              <a:rPr lang="en-US" dirty="0" smtClean="0"/>
              <a:t>The consumers will also update a global counter 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 allcount;</a:t>
            </a:r>
            <a:r>
              <a:rPr lang="en-US" dirty="0" smtClean="0"/>
              <a:t>) after they have read  any value. This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allcount</a:t>
            </a:r>
            <a:r>
              <a:rPr lang="en-US" dirty="0" smtClean="0"/>
              <a:t> will keep a count of how many values have been read by all the consumers together so far. The consumer threads should exit once the value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allcount</a:t>
            </a:r>
            <a:r>
              <a:rPr lang="en-US" dirty="0" smtClean="0"/>
              <a:t> reaches 10,000.</a:t>
            </a:r>
          </a:p>
          <a:p>
            <a:r>
              <a:rPr lang="en-US" dirty="0" smtClean="0"/>
              <a:t>After creating all the producers and all the consumers, the main thread should wait until all the consumers have finished.</a:t>
            </a:r>
          </a:p>
          <a:p>
            <a:r>
              <a:rPr lang="en-US" dirty="0" smtClean="0"/>
              <a:t>It should then print the values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allcount</a:t>
            </a:r>
            <a:r>
              <a:rPr lang="en-US" dirty="0" smtClean="0"/>
              <a:t>, and 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counter</a:t>
            </a:r>
            <a:r>
              <a:rPr lang="en-US" dirty="0" smtClean="0"/>
              <a:t> array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185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Outcomes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the completion of this lab, the students will be able: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To understand the use of a conditional </a:t>
            </a:r>
            <a:r>
              <a:rPr lang="en-US" dirty="0" smtClean="0"/>
              <a:t>variable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To understand the use of a Barriers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497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Barriers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Barriers are used to synchronize all running threads at a particular location within the </a:t>
            </a:r>
            <a:r>
              <a:rPr lang="en-US" dirty="0" smtClean="0"/>
              <a:t>code</a:t>
            </a:r>
          </a:p>
          <a:p>
            <a:pPr algn="just"/>
            <a:r>
              <a:rPr lang="en-US" dirty="0" smtClean="0"/>
              <a:t>This </a:t>
            </a:r>
            <a:r>
              <a:rPr lang="en-US" dirty="0"/>
              <a:t>is most useful when several threads execute the same piece of code in </a:t>
            </a:r>
            <a:r>
              <a:rPr lang="en-US" dirty="0" smtClean="0"/>
              <a:t>parallel</a:t>
            </a:r>
          </a:p>
          <a:p>
            <a:pPr algn="just"/>
            <a:r>
              <a:rPr lang="en-US" dirty="0" smtClean="0"/>
              <a:t> </a:t>
            </a:r>
            <a:r>
              <a:rPr lang="en-US" dirty="0"/>
              <a:t>The threads are made to wait at the barrier until all threads reach the barrier. Then all the threads are allowed to </a:t>
            </a:r>
            <a:r>
              <a:rPr lang="en-US" dirty="0" smtClean="0"/>
              <a:t>continue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845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172756" y="3000778"/>
            <a:ext cx="50613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dirty="0" smtClean="0"/>
              <a:t>Example without Barrier</a:t>
            </a:r>
            <a:endParaRPr lang="en-US" sz="3200" b="1" i="1" dirty="0"/>
          </a:p>
        </p:txBody>
      </p:sp>
    </p:spTree>
    <p:extLst>
      <p:ext uri="{BB962C8B-B14F-4D97-AF65-F5344CB8AC3E}">
        <p14:creationId xmlns:p14="http://schemas.microsoft.com/office/powerpoint/2010/main" val="3200223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172756" y="3000778"/>
            <a:ext cx="50613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dirty="0" smtClean="0"/>
              <a:t>Example </a:t>
            </a:r>
            <a:r>
              <a:rPr lang="en-US" sz="3200" b="1" i="1" dirty="0" smtClean="0"/>
              <a:t>with </a:t>
            </a:r>
            <a:r>
              <a:rPr lang="en-US" sz="3200" b="1" i="1" dirty="0" smtClean="0"/>
              <a:t>Barrier</a:t>
            </a:r>
            <a:endParaRPr lang="en-US" sz="3200" b="1" i="1" dirty="0"/>
          </a:p>
        </p:txBody>
      </p:sp>
    </p:spTree>
    <p:extLst>
      <p:ext uri="{BB962C8B-B14F-4D97-AF65-F5344CB8AC3E}">
        <p14:creationId xmlns:p14="http://schemas.microsoft.com/office/powerpoint/2010/main" val="3958590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Condition Variables are the last piece of the puzzle we need to make performant multithreaded applications and compose more complex </a:t>
            </a:r>
            <a:r>
              <a:rPr lang="en-US" dirty="0" smtClean="0"/>
              <a:t>structures</a:t>
            </a:r>
          </a:p>
          <a:p>
            <a:r>
              <a:rPr lang="en-US" dirty="0" smtClean="0"/>
              <a:t> </a:t>
            </a:r>
            <a:r>
              <a:rPr lang="en-US" dirty="0"/>
              <a:t>A condition variable provides a way for threads to go to sleep until some event on another thread </a:t>
            </a:r>
            <a:r>
              <a:rPr lang="en-US" dirty="0" smtClean="0"/>
              <a:t>occurs</a:t>
            </a:r>
          </a:p>
          <a:p>
            <a:r>
              <a:rPr lang="en-US" dirty="0"/>
              <a:t>C</a:t>
            </a:r>
            <a:r>
              <a:rPr lang="en-US" dirty="0" smtClean="0"/>
              <a:t>ondition </a:t>
            </a:r>
            <a:r>
              <a:rPr lang="en-US" dirty="0"/>
              <a:t>variable itself isn’t the holder of any particular data from our </a:t>
            </a:r>
            <a:r>
              <a:rPr lang="en-US" dirty="0" smtClean="0"/>
              <a:t>perspective</a:t>
            </a:r>
          </a:p>
          <a:p>
            <a:r>
              <a:rPr lang="en-US" dirty="0" smtClean="0"/>
              <a:t>It’s </a:t>
            </a:r>
            <a:r>
              <a:rPr lang="en-US" dirty="0"/>
              <a:t>merely the variable by which C keeps track of the waiting/not-waiting status of a particular thread or group of </a:t>
            </a:r>
            <a:r>
              <a:rPr lang="en-US" dirty="0" smtClean="0"/>
              <a:t>threads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101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72756" y="3000778"/>
            <a:ext cx="506139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dirty="0" smtClean="0"/>
              <a:t>Example without Conditional Variable</a:t>
            </a:r>
            <a:endParaRPr lang="en-US" sz="3200" b="1" i="1" dirty="0"/>
          </a:p>
        </p:txBody>
      </p:sp>
    </p:spTree>
    <p:extLst>
      <p:ext uri="{BB962C8B-B14F-4D97-AF65-F5344CB8AC3E}">
        <p14:creationId xmlns:p14="http://schemas.microsoft.com/office/powerpoint/2010/main" val="2290970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72756" y="3000778"/>
            <a:ext cx="506139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dirty="0" smtClean="0"/>
              <a:t>Example with</a:t>
            </a:r>
          </a:p>
          <a:p>
            <a:pPr algn="ctr"/>
            <a:r>
              <a:rPr lang="en-US" sz="3200" b="1" i="1" dirty="0" smtClean="0"/>
              <a:t> Conditional Variable</a:t>
            </a:r>
            <a:endParaRPr lang="en-US" sz="3200" b="1" i="1" dirty="0"/>
          </a:p>
        </p:txBody>
      </p:sp>
    </p:spTree>
    <p:extLst>
      <p:ext uri="{BB962C8B-B14F-4D97-AF65-F5344CB8AC3E}">
        <p14:creationId xmlns:p14="http://schemas.microsoft.com/office/powerpoint/2010/main" val="3387074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#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 smtClean="0"/>
              <a:t>Write a simple C code to create two threads. First thread will increment a global variable named counter from 1 to 5 then the second thread increment that counter from 5 to 10. At the same time first thread </a:t>
            </a:r>
            <a:r>
              <a:rPr lang="en-US" dirty="0" smtClean="0"/>
              <a:t>use</a:t>
            </a:r>
            <a:r>
              <a:rPr lang="en-US" dirty="0" smtClean="0"/>
              <a:t> </a:t>
            </a:r>
            <a:r>
              <a:rPr lang="en-US" dirty="0" smtClean="0"/>
              <a:t>conditional variable</a:t>
            </a:r>
            <a:r>
              <a:rPr lang="en-US" dirty="0" smtClean="0"/>
              <a:t> </a:t>
            </a:r>
            <a:r>
              <a:rPr lang="en-US" dirty="0" smtClean="0"/>
              <a:t>so that second thread finish its work. Now first thread resumes increment from 10 to 15. At the same time second thread </a:t>
            </a:r>
            <a:r>
              <a:rPr lang="en-US" dirty="0" smtClean="0"/>
              <a:t>use conditional variable to check</a:t>
            </a:r>
            <a:r>
              <a:rPr lang="en-US" dirty="0" smtClean="0"/>
              <a:t> </a:t>
            </a:r>
            <a:r>
              <a:rPr lang="en-US" dirty="0" smtClean="0"/>
              <a:t>for first thread to finish it’s work. Then second thread increment that counter from 15 to 20. Now display the value of counter in the main function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930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628</TotalTime>
  <Words>614</Words>
  <Application>Microsoft Office PowerPoint</Application>
  <PresentationFormat>Widescreen</PresentationFormat>
  <Paragraphs>34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Wingdings</vt:lpstr>
      <vt:lpstr>Office Theme</vt:lpstr>
      <vt:lpstr>Lab# 11  Thread Synchronization Contd. Condition Variables/Barriers  </vt:lpstr>
      <vt:lpstr>Learning Outcomes</vt:lpstr>
      <vt:lpstr>Barriers</vt:lpstr>
      <vt:lpstr>PowerPoint Presentation</vt:lpstr>
      <vt:lpstr>PowerPoint Presentation</vt:lpstr>
      <vt:lpstr>Conditional Variable</vt:lpstr>
      <vt:lpstr>PowerPoint Presentation</vt:lpstr>
      <vt:lpstr>PowerPoint Presentation</vt:lpstr>
      <vt:lpstr>Task # 1</vt:lpstr>
      <vt:lpstr>Task # 2</vt:lpstr>
      <vt:lpstr>Producer consumer using condition variables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Lab# 11  Thread Synchronization Contd. Condition Variables/Barriers</dc:title>
  <dc:creator>Microsoft account</dc:creator>
  <cp:lastModifiedBy>Microsoft account</cp:lastModifiedBy>
  <cp:revision>15</cp:revision>
  <dcterms:created xsi:type="dcterms:W3CDTF">2022-12-04T04:50:37Z</dcterms:created>
  <dcterms:modified xsi:type="dcterms:W3CDTF">2022-12-07T05:24:00Z</dcterms:modified>
</cp:coreProperties>
</file>