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4" r:id="rId2"/>
    <p:sldId id="278" r:id="rId3"/>
    <p:sldId id="303" r:id="rId4"/>
    <p:sldId id="296" r:id="rId5"/>
    <p:sldId id="313" r:id="rId6"/>
    <p:sldId id="297" r:id="rId7"/>
    <p:sldId id="304" r:id="rId8"/>
    <p:sldId id="305" r:id="rId9"/>
    <p:sldId id="298" r:id="rId10"/>
    <p:sldId id="299" r:id="rId11"/>
    <p:sldId id="300" r:id="rId12"/>
    <p:sldId id="306" r:id="rId13"/>
    <p:sldId id="301" r:id="rId14"/>
    <p:sldId id="302"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5"/>
    <a:srgbClr val="3F51B5"/>
    <a:srgbClr val="5764BE"/>
    <a:srgbClr val="4D15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7057F0-58DA-4F4D-9560-E60DE57AC009}" type="doc">
      <dgm:prSet loTypeId="urn:microsoft.com/office/officeart/2008/layout/VerticalCurvedList" loCatId="list" qsTypeId="urn:microsoft.com/office/officeart/2005/8/quickstyle/simple5" qsCatId="simple" csTypeId="urn:microsoft.com/office/officeart/2005/8/colors/accent2_2" csCatId="accent2" phldr="1"/>
      <dgm:spPr/>
      <dgm:t>
        <a:bodyPr/>
        <a:lstStyle/>
        <a:p>
          <a:endParaRPr lang="en-US"/>
        </a:p>
      </dgm:t>
    </dgm:pt>
    <dgm:pt modelId="{59F2EC8E-91FB-45DB-A740-3E232EFA6B85}">
      <dgm:prSet custT="1"/>
      <dgm:spPr/>
      <dgm:t>
        <a:bodyPr/>
        <a:lstStyle/>
        <a:p>
          <a:pPr>
            <a:buFont typeface="Symbol" panose="05050102010706020507" pitchFamily="18" charset="2"/>
            <a:buChar char=""/>
          </a:pPr>
          <a:r>
            <a:rPr lang="en-US" sz="2200" dirty="0">
              <a:latin typeface="Palatino Linotype" panose="02040502050505030304" pitchFamily="18" charset="0"/>
            </a:rPr>
            <a:t>To utilize a combination of GPS, indoor positioning technologies, and  3-Dimensional mapping to accurately locate users and guide them to their desired destination. </a:t>
          </a:r>
        </a:p>
      </dgm:t>
    </dgm:pt>
    <dgm:pt modelId="{4280AF38-C8EF-4E08-82B8-083C6155E12A}" type="sibTrans" cxnId="{9CAE675D-CF99-4A4E-8C6D-D6D07C5B6ACE}">
      <dgm:prSet/>
      <dgm:spPr/>
      <dgm:t>
        <a:bodyPr/>
        <a:lstStyle/>
        <a:p>
          <a:endParaRPr lang="en-US"/>
        </a:p>
      </dgm:t>
    </dgm:pt>
    <dgm:pt modelId="{B9A28D59-5FAD-407B-919F-46F93E346CCE}" type="parTrans" cxnId="{9CAE675D-CF99-4A4E-8C6D-D6D07C5B6ACE}">
      <dgm:prSet/>
      <dgm:spPr/>
      <dgm:t>
        <a:bodyPr/>
        <a:lstStyle/>
        <a:p>
          <a:endParaRPr lang="en-US"/>
        </a:p>
      </dgm:t>
    </dgm:pt>
    <dgm:pt modelId="{DAF57107-E3C3-4F82-A729-49E302CC0011}">
      <dgm:prSet custT="1"/>
      <dgm:spPr/>
      <dgm:t>
        <a:bodyPr/>
        <a:lstStyle/>
        <a:p>
          <a:pPr>
            <a:buFont typeface="Symbol" panose="05050102010706020507" pitchFamily="18" charset="2"/>
            <a:buChar char=""/>
          </a:pPr>
          <a:r>
            <a:rPr lang="en-US" sz="2200" dirty="0">
              <a:latin typeface="Palatino Linotype" panose="02040502050505030304" pitchFamily="18" charset="0"/>
            </a:rPr>
            <a:t>Giving Users the 3D map of Entire Campus Complete with interactive sites and points that offer relevant information </a:t>
          </a:r>
        </a:p>
      </dgm:t>
    </dgm:pt>
    <dgm:pt modelId="{98AB7E2E-3AAA-47D2-B436-4D584AFE8BD3}" type="parTrans" cxnId="{BFC04A56-A51B-46E0-AE88-26CFB89029E7}">
      <dgm:prSet/>
      <dgm:spPr/>
      <dgm:t>
        <a:bodyPr/>
        <a:lstStyle/>
        <a:p>
          <a:endParaRPr lang="en-US"/>
        </a:p>
      </dgm:t>
    </dgm:pt>
    <dgm:pt modelId="{E41747AD-4EBF-4498-B359-A7AA1341306C}" type="sibTrans" cxnId="{BFC04A56-A51B-46E0-AE88-26CFB89029E7}">
      <dgm:prSet/>
      <dgm:spPr/>
      <dgm:t>
        <a:bodyPr/>
        <a:lstStyle/>
        <a:p>
          <a:endParaRPr lang="en-US"/>
        </a:p>
      </dgm:t>
    </dgm:pt>
    <dgm:pt modelId="{551133B3-671A-445A-98AA-0A95C21C78F8}">
      <dgm:prSet custT="1"/>
      <dgm:spPr/>
      <dgm:t>
        <a:bodyPr/>
        <a:lstStyle/>
        <a:p>
          <a:pPr>
            <a:buFont typeface="Symbol" panose="05050102010706020507" pitchFamily="18" charset="2"/>
            <a:buChar char=""/>
          </a:pPr>
          <a:r>
            <a:rPr lang="en-US" sz="2200" dirty="0">
              <a:latin typeface="Palatino Linotype" panose="02040502050505030304" pitchFamily="18" charset="0"/>
            </a:rPr>
            <a:t>To provide users with real-time guidance and information about the location of buildings, facilities, and events on campus, making the walkthrough of the campus more efficient and less confusing. </a:t>
          </a:r>
        </a:p>
      </dgm:t>
    </dgm:pt>
    <dgm:pt modelId="{59A221E2-DAF8-405E-BFB2-BE66DAD4EACB}" type="sibTrans" cxnId="{8CD9966D-3746-4F2F-9B33-FF2EA4D904EF}">
      <dgm:prSet/>
      <dgm:spPr/>
      <dgm:t>
        <a:bodyPr/>
        <a:lstStyle/>
        <a:p>
          <a:endParaRPr lang="en-US"/>
        </a:p>
      </dgm:t>
    </dgm:pt>
    <dgm:pt modelId="{E76B2A5A-2441-446A-BAF8-C0622EB691E7}" type="parTrans" cxnId="{8CD9966D-3746-4F2F-9B33-FF2EA4D904EF}">
      <dgm:prSet/>
      <dgm:spPr/>
      <dgm:t>
        <a:bodyPr/>
        <a:lstStyle/>
        <a:p>
          <a:endParaRPr lang="en-US"/>
        </a:p>
      </dgm:t>
    </dgm:pt>
    <dgm:pt modelId="{DEE0D611-DF8E-4B39-A547-622767806FEB}" type="pres">
      <dgm:prSet presAssocID="{3D7057F0-58DA-4F4D-9560-E60DE57AC009}" presName="Name0" presStyleCnt="0">
        <dgm:presLayoutVars>
          <dgm:chMax val="7"/>
          <dgm:chPref val="7"/>
          <dgm:dir/>
        </dgm:presLayoutVars>
      </dgm:prSet>
      <dgm:spPr/>
    </dgm:pt>
    <dgm:pt modelId="{95C7294F-1F2D-4F0E-B402-5235DE5C8C91}" type="pres">
      <dgm:prSet presAssocID="{3D7057F0-58DA-4F4D-9560-E60DE57AC009}" presName="Name1" presStyleCnt="0"/>
      <dgm:spPr/>
    </dgm:pt>
    <dgm:pt modelId="{BA7A11AF-AF55-4990-9709-3149A0F3BAE4}" type="pres">
      <dgm:prSet presAssocID="{3D7057F0-58DA-4F4D-9560-E60DE57AC009}" presName="cycle" presStyleCnt="0"/>
      <dgm:spPr/>
    </dgm:pt>
    <dgm:pt modelId="{28C47FA7-0F51-4CF5-9E28-6D8A75D87373}" type="pres">
      <dgm:prSet presAssocID="{3D7057F0-58DA-4F4D-9560-E60DE57AC009}" presName="srcNode" presStyleLbl="node1" presStyleIdx="0" presStyleCnt="3"/>
      <dgm:spPr/>
    </dgm:pt>
    <dgm:pt modelId="{02D61694-C4C6-46D0-B2C5-675781C0AB79}" type="pres">
      <dgm:prSet presAssocID="{3D7057F0-58DA-4F4D-9560-E60DE57AC009}" presName="conn" presStyleLbl="parChTrans1D2" presStyleIdx="0" presStyleCnt="1"/>
      <dgm:spPr/>
    </dgm:pt>
    <dgm:pt modelId="{69B3E7A0-43DA-4A1F-A9AF-3EDD87C23767}" type="pres">
      <dgm:prSet presAssocID="{3D7057F0-58DA-4F4D-9560-E60DE57AC009}" presName="extraNode" presStyleLbl="node1" presStyleIdx="0" presStyleCnt="3"/>
      <dgm:spPr/>
    </dgm:pt>
    <dgm:pt modelId="{0DEA0E3E-EBF0-426D-8030-502A6FD00F7F}" type="pres">
      <dgm:prSet presAssocID="{3D7057F0-58DA-4F4D-9560-E60DE57AC009}" presName="dstNode" presStyleLbl="node1" presStyleIdx="0" presStyleCnt="3"/>
      <dgm:spPr/>
    </dgm:pt>
    <dgm:pt modelId="{6648192C-D536-4B36-9A3D-27574EA314A4}" type="pres">
      <dgm:prSet presAssocID="{551133B3-671A-445A-98AA-0A95C21C78F8}" presName="text_1" presStyleLbl="node1" presStyleIdx="0" presStyleCnt="3" custScaleY="113915">
        <dgm:presLayoutVars>
          <dgm:bulletEnabled val="1"/>
        </dgm:presLayoutVars>
      </dgm:prSet>
      <dgm:spPr/>
    </dgm:pt>
    <dgm:pt modelId="{787C7D78-6F27-41CF-9220-283817183DE4}" type="pres">
      <dgm:prSet presAssocID="{551133B3-671A-445A-98AA-0A95C21C78F8}" presName="accent_1" presStyleCnt="0"/>
      <dgm:spPr/>
    </dgm:pt>
    <dgm:pt modelId="{AE277924-6ECB-4FA9-A7E5-18E5321B457D}" type="pres">
      <dgm:prSet presAssocID="{551133B3-671A-445A-98AA-0A95C21C78F8}" presName="accentRepeatNode" presStyleLbl="solidFgAcc1" presStyleIdx="0" presStyleCnt="3"/>
      <dgm:spPr/>
    </dgm:pt>
    <dgm:pt modelId="{602A881E-16CA-480D-A0ED-73DC8A746464}" type="pres">
      <dgm:prSet presAssocID="{59F2EC8E-91FB-45DB-A740-3E232EFA6B85}" presName="text_2" presStyleLbl="node1" presStyleIdx="1" presStyleCnt="3" custScaleY="121398">
        <dgm:presLayoutVars>
          <dgm:bulletEnabled val="1"/>
        </dgm:presLayoutVars>
      </dgm:prSet>
      <dgm:spPr/>
    </dgm:pt>
    <dgm:pt modelId="{A3C8117F-4B65-4291-9419-DEA440C35782}" type="pres">
      <dgm:prSet presAssocID="{59F2EC8E-91FB-45DB-A740-3E232EFA6B85}" presName="accent_2" presStyleCnt="0"/>
      <dgm:spPr/>
    </dgm:pt>
    <dgm:pt modelId="{F366CF41-69E1-46FA-AA89-70D94F5A1ED3}" type="pres">
      <dgm:prSet presAssocID="{59F2EC8E-91FB-45DB-A740-3E232EFA6B85}" presName="accentRepeatNode" presStyleLbl="solidFgAcc1" presStyleIdx="1" presStyleCnt="3"/>
      <dgm:spPr/>
    </dgm:pt>
    <dgm:pt modelId="{468AAFE9-583C-4C11-9E5A-750E41263632}" type="pres">
      <dgm:prSet presAssocID="{DAF57107-E3C3-4F82-A729-49E302CC0011}" presName="text_3" presStyleLbl="node1" presStyleIdx="2" presStyleCnt="3" custScaleY="114969">
        <dgm:presLayoutVars>
          <dgm:bulletEnabled val="1"/>
        </dgm:presLayoutVars>
      </dgm:prSet>
      <dgm:spPr/>
    </dgm:pt>
    <dgm:pt modelId="{CBEDCA77-121D-45FC-8AB5-8671F5F3E4C2}" type="pres">
      <dgm:prSet presAssocID="{DAF57107-E3C3-4F82-A729-49E302CC0011}" presName="accent_3" presStyleCnt="0"/>
      <dgm:spPr/>
    </dgm:pt>
    <dgm:pt modelId="{B7DF82F8-6A39-4EDD-9822-FB9FD9EE66F8}" type="pres">
      <dgm:prSet presAssocID="{DAF57107-E3C3-4F82-A729-49E302CC0011}" presName="accentRepeatNode" presStyleLbl="solidFgAcc1" presStyleIdx="2" presStyleCnt="3"/>
      <dgm:spPr/>
    </dgm:pt>
  </dgm:ptLst>
  <dgm:cxnLst>
    <dgm:cxn modelId="{D7223322-9679-423B-A420-B38F0CFCC175}" type="presOf" srcId="{551133B3-671A-445A-98AA-0A95C21C78F8}" destId="{6648192C-D536-4B36-9A3D-27574EA314A4}" srcOrd="0" destOrd="0" presId="urn:microsoft.com/office/officeart/2008/layout/VerticalCurvedList"/>
    <dgm:cxn modelId="{9CAE675D-CF99-4A4E-8C6D-D6D07C5B6ACE}" srcId="{3D7057F0-58DA-4F4D-9560-E60DE57AC009}" destId="{59F2EC8E-91FB-45DB-A740-3E232EFA6B85}" srcOrd="1" destOrd="0" parTransId="{B9A28D59-5FAD-407B-919F-46F93E346CCE}" sibTransId="{4280AF38-C8EF-4E08-82B8-083C6155E12A}"/>
    <dgm:cxn modelId="{8CD9966D-3746-4F2F-9B33-FF2EA4D904EF}" srcId="{3D7057F0-58DA-4F4D-9560-E60DE57AC009}" destId="{551133B3-671A-445A-98AA-0A95C21C78F8}" srcOrd="0" destOrd="0" parTransId="{E76B2A5A-2441-446A-BAF8-C0622EB691E7}" sibTransId="{59A221E2-DAF8-405E-BFB2-BE66DAD4EACB}"/>
    <dgm:cxn modelId="{BFC04A56-A51B-46E0-AE88-26CFB89029E7}" srcId="{3D7057F0-58DA-4F4D-9560-E60DE57AC009}" destId="{DAF57107-E3C3-4F82-A729-49E302CC0011}" srcOrd="2" destOrd="0" parTransId="{98AB7E2E-3AAA-47D2-B436-4D584AFE8BD3}" sibTransId="{E41747AD-4EBF-4498-B359-A7AA1341306C}"/>
    <dgm:cxn modelId="{9A6E8780-A4AB-48EC-B548-B4807D295EA0}" type="presOf" srcId="{DAF57107-E3C3-4F82-A729-49E302CC0011}" destId="{468AAFE9-583C-4C11-9E5A-750E41263632}" srcOrd="0" destOrd="0" presId="urn:microsoft.com/office/officeart/2008/layout/VerticalCurvedList"/>
    <dgm:cxn modelId="{320EE381-3746-4A53-9932-1BC27B81BC58}" type="presOf" srcId="{3D7057F0-58DA-4F4D-9560-E60DE57AC009}" destId="{DEE0D611-DF8E-4B39-A547-622767806FEB}" srcOrd="0" destOrd="0" presId="urn:microsoft.com/office/officeart/2008/layout/VerticalCurvedList"/>
    <dgm:cxn modelId="{7073F4A6-C958-4982-A7A8-B1A5A6346955}" type="presOf" srcId="{59F2EC8E-91FB-45DB-A740-3E232EFA6B85}" destId="{602A881E-16CA-480D-A0ED-73DC8A746464}" srcOrd="0" destOrd="0" presId="urn:microsoft.com/office/officeart/2008/layout/VerticalCurvedList"/>
    <dgm:cxn modelId="{1CC6F9E5-5935-49DF-BF0F-735616231A48}" type="presOf" srcId="{59A221E2-DAF8-405E-BFB2-BE66DAD4EACB}" destId="{02D61694-C4C6-46D0-B2C5-675781C0AB79}" srcOrd="0" destOrd="0" presId="urn:microsoft.com/office/officeart/2008/layout/VerticalCurvedList"/>
    <dgm:cxn modelId="{E054E0E1-DE3E-402C-8D55-317FAE175E54}" type="presParOf" srcId="{DEE0D611-DF8E-4B39-A547-622767806FEB}" destId="{95C7294F-1F2D-4F0E-B402-5235DE5C8C91}" srcOrd="0" destOrd="0" presId="urn:microsoft.com/office/officeart/2008/layout/VerticalCurvedList"/>
    <dgm:cxn modelId="{5A3773E8-AB3C-494D-BB61-E1FFB0B52533}" type="presParOf" srcId="{95C7294F-1F2D-4F0E-B402-5235DE5C8C91}" destId="{BA7A11AF-AF55-4990-9709-3149A0F3BAE4}" srcOrd="0" destOrd="0" presId="urn:microsoft.com/office/officeart/2008/layout/VerticalCurvedList"/>
    <dgm:cxn modelId="{BCE68B50-D232-4915-AB82-5C1438A8BF1D}" type="presParOf" srcId="{BA7A11AF-AF55-4990-9709-3149A0F3BAE4}" destId="{28C47FA7-0F51-4CF5-9E28-6D8A75D87373}" srcOrd="0" destOrd="0" presId="urn:microsoft.com/office/officeart/2008/layout/VerticalCurvedList"/>
    <dgm:cxn modelId="{0E11508E-9164-4247-8D30-E4D082FECA19}" type="presParOf" srcId="{BA7A11AF-AF55-4990-9709-3149A0F3BAE4}" destId="{02D61694-C4C6-46D0-B2C5-675781C0AB79}" srcOrd="1" destOrd="0" presId="urn:microsoft.com/office/officeart/2008/layout/VerticalCurvedList"/>
    <dgm:cxn modelId="{EF5D9FAE-D086-4A64-BAB0-39F4684083EB}" type="presParOf" srcId="{BA7A11AF-AF55-4990-9709-3149A0F3BAE4}" destId="{69B3E7A0-43DA-4A1F-A9AF-3EDD87C23767}" srcOrd="2" destOrd="0" presId="urn:microsoft.com/office/officeart/2008/layout/VerticalCurvedList"/>
    <dgm:cxn modelId="{0D936BB2-5C4D-4FE3-ACE2-6DFE0EE0BEAC}" type="presParOf" srcId="{BA7A11AF-AF55-4990-9709-3149A0F3BAE4}" destId="{0DEA0E3E-EBF0-426D-8030-502A6FD00F7F}" srcOrd="3" destOrd="0" presId="urn:microsoft.com/office/officeart/2008/layout/VerticalCurvedList"/>
    <dgm:cxn modelId="{5AF1315B-ABD6-4C87-B8F9-B441AFAA5256}" type="presParOf" srcId="{95C7294F-1F2D-4F0E-B402-5235DE5C8C91}" destId="{6648192C-D536-4B36-9A3D-27574EA314A4}" srcOrd="1" destOrd="0" presId="urn:microsoft.com/office/officeart/2008/layout/VerticalCurvedList"/>
    <dgm:cxn modelId="{D84A9719-3FFE-4863-AF3F-C6004C136310}" type="presParOf" srcId="{95C7294F-1F2D-4F0E-B402-5235DE5C8C91}" destId="{787C7D78-6F27-41CF-9220-283817183DE4}" srcOrd="2" destOrd="0" presId="urn:microsoft.com/office/officeart/2008/layout/VerticalCurvedList"/>
    <dgm:cxn modelId="{A1265106-5B7C-4386-8655-162F7CD5ED3F}" type="presParOf" srcId="{787C7D78-6F27-41CF-9220-283817183DE4}" destId="{AE277924-6ECB-4FA9-A7E5-18E5321B457D}" srcOrd="0" destOrd="0" presId="urn:microsoft.com/office/officeart/2008/layout/VerticalCurvedList"/>
    <dgm:cxn modelId="{91DD8480-8B34-4996-8794-94DB80C4B53E}" type="presParOf" srcId="{95C7294F-1F2D-4F0E-B402-5235DE5C8C91}" destId="{602A881E-16CA-480D-A0ED-73DC8A746464}" srcOrd="3" destOrd="0" presId="urn:microsoft.com/office/officeart/2008/layout/VerticalCurvedList"/>
    <dgm:cxn modelId="{96F0F1D8-5FA8-4534-AB2F-365510907BC7}" type="presParOf" srcId="{95C7294F-1F2D-4F0E-B402-5235DE5C8C91}" destId="{A3C8117F-4B65-4291-9419-DEA440C35782}" srcOrd="4" destOrd="0" presId="urn:microsoft.com/office/officeart/2008/layout/VerticalCurvedList"/>
    <dgm:cxn modelId="{5B075A31-2F50-4026-B7E8-7C3A9888356D}" type="presParOf" srcId="{A3C8117F-4B65-4291-9419-DEA440C35782}" destId="{F366CF41-69E1-46FA-AA89-70D94F5A1ED3}" srcOrd="0" destOrd="0" presId="urn:microsoft.com/office/officeart/2008/layout/VerticalCurvedList"/>
    <dgm:cxn modelId="{AEEAE682-05A9-4E1F-99A2-68EC39C1B7F4}" type="presParOf" srcId="{95C7294F-1F2D-4F0E-B402-5235DE5C8C91}" destId="{468AAFE9-583C-4C11-9E5A-750E41263632}" srcOrd="5" destOrd="0" presId="urn:microsoft.com/office/officeart/2008/layout/VerticalCurvedList"/>
    <dgm:cxn modelId="{8B5CB603-B673-4C85-9258-C75D0A0F356D}" type="presParOf" srcId="{95C7294F-1F2D-4F0E-B402-5235DE5C8C91}" destId="{CBEDCA77-121D-45FC-8AB5-8671F5F3E4C2}" srcOrd="6" destOrd="0" presId="urn:microsoft.com/office/officeart/2008/layout/VerticalCurvedList"/>
    <dgm:cxn modelId="{622741C8-C75D-44AE-B91D-4FE6F9A4FC1C}" type="presParOf" srcId="{CBEDCA77-121D-45FC-8AB5-8671F5F3E4C2}" destId="{B7DF82F8-6A39-4EDD-9822-FB9FD9EE66F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68CBED-4285-4108-8EFA-0DC4776F203B}" type="doc">
      <dgm:prSet loTypeId="urn:microsoft.com/office/officeart/2005/8/layout/chevron2" loCatId="list" qsTypeId="urn:microsoft.com/office/officeart/2005/8/quickstyle/simple5" qsCatId="simple" csTypeId="urn:microsoft.com/office/officeart/2005/8/colors/accent2_2" csCatId="accent2" phldr="1"/>
      <dgm:spPr/>
      <dgm:t>
        <a:bodyPr/>
        <a:lstStyle/>
        <a:p>
          <a:endParaRPr lang="en-US"/>
        </a:p>
      </dgm:t>
    </dgm:pt>
    <dgm:pt modelId="{6782AEEE-CE33-4392-9BF3-A1CA82FBB224}">
      <dgm:prSet phldrT="[Text]"/>
      <dgm:spPr/>
      <dgm:t>
        <a:bodyPr/>
        <a:lstStyle/>
        <a:p>
          <a:r>
            <a:rPr lang="en-US" dirty="0">
              <a:latin typeface="Times New Roman" panose="02020603050405020304" pitchFamily="18" charset="0"/>
              <a:cs typeface="Times New Roman" panose="02020603050405020304" pitchFamily="18" charset="0"/>
            </a:rPr>
            <a:t>Indoor Navigation</a:t>
          </a:r>
        </a:p>
      </dgm:t>
    </dgm:pt>
    <dgm:pt modelId="{08DB9608-85F2-4E58-8C77-7775EA2072E1}" type="parTrans" cxnId="{FB729BF8-B1DF-4FE1-B291-9CF9F3F6886B}">
      <dgm:prSet/>
      <dgm:spPr/>
      <dgm:t>
        <a:bodyPr/>
        <a:lstStyle/>
        <a:p>
          <a:endParaRPr lang="en-US"/>
        </a:p>
      </dgm:t>
    </dgm:pt>
    <dgm:pt modelId="{DDCAEC3D-FB50-4B49-BD4D-DBEAC7ACC65E}" type="sibTrans" cxnId="{FB729BF8-B1DF-4FE1-B291-9CF9F3F6886B}">
      <dgm:prSet/>
      <dgm:spPr/>
      <dgm:t>
        <a:bodyPr/>
        <a:lstStyle/>
        <a:p>
          <a:endParaRPr lang="en-US"/>
        </a:p>
      </dgm:t>
    </dgm:pt>
    <dgm:pt modelId="{9AC5345A-4DD9-4891-9D32-B60ACA03D535}">
      <dgm:prSet phldrT="[Text]"/>
      <dgm:spPr/>
      <dgm:t>
        <a:bodyPr/>
        <a:lstStyle/>
        <a:p>
          <a:pPr algn="l">
            <a:buNone/>
          </a:pPr>
          <a:r>
            <a:rPr lang="en-US" dirty="0">
              <a:latin typeface="Times New Roman" panose="02020603050405020304" pitchFamily="18" charset="0"/>
              <a:cs typeface="Times New Roman" panose="02020603050405020304" pitchFamily="18" charset="0"/>
            </a:rPr>
            <a:t>   Utilizing the Vuforia Creator App, scan the indoor location and import it into Unity. Align area targets for accuracy and establish destination points. Next, create a Navmesh surface for navigation and apply a navigation script to enable seamless indoor navigation.</a:t>
          </a:r>
        </a:p>
      </dgm:t>
    </dgm:pt>
    <dgm:pt modelId="{59D89ADE-3FB8-4688-B853-12F2A3D55583}" type="parTrans" cxnId="{56E75F2C-BC45-48E7-9381-B145B16BE455}">
      <dgm:prSet/>
      <dgm:spPr/>
      <dgm:t>
        <a:bodyPr/>
        <a:lstStyle/>
        <a:p>
          <a:endParaRPr lang="en-US"/>
        </a:p>
      </dgm:t>
    </dgm:pt>
    <dgm:pt modelId="{E000D1EF-1F33-478B-8147-6C54726EFAF7}" type="sibTrans" cxnId="{56E75F2C-BC45-48E7-9381-B145B16BE455}">
      <dgm:prSet/>
      <dgm:spPr/>
      <dgm:t>
        <a:bodyPr/>
        <a:lstStyle/>
        <a:p>
          <a:endParaRPr lang="en-US"/>
        </a:p>
      </dgm:t>
    </dgm:pt>
    <dgm:pt modelId="{38A1D0F1-98C3-4AE8-90FF-08E6D2ECD0CD}">
      <dgm:prSet phldrT="[Text]"/>
      <dgm:spPr/>
      <dgm:t>
        <a:bodyPr/>
        <a:lstStyle/>
        <a:p>
          <a:r>
            <a:rPr lang="en-US" dirty="0">
              <a:latin typeface="Times New Roman" panose="02020603050405020304" pitchFamily="18" charset="0"/>
              <a:cs typeface="Times New Roman" panose="02020603050405020304" pitchFamily="18" charset="0"/>
            </a:rPr>
            <a:t>Outdoor Navigation</a:t>
          </a:r>
        </a:p>
      </dgm:t>
    </dgm:pt>
    <dgm:pt modelId="{5EBFBB33-EA84-4FB5-AE61-128FF334B3F6}" type="parTrans" cxnId="{9D7AB88D-3775-4BD7-9D2F-D1302AB9C2D5}">
      <dgm:prSet/>
      <dgm:spPr/>
      <dgm:t>
        <a:bodyPr/>
        <a:lstStyle/>
        <a:p>
          <a:endParaRPr lang="en-US"/>
        </a:p>
      </dgm:t>
    </dgm:pt>
    <dgm:pt modelId="{80213183-06B8-42E0-9E00-A809CFF1D08C}" type="sibTrans" cxnId="{9D7AB88D-3775-4BD7-9D2F-D1302AB9C2D5}">
      <dgm:prSet/>
      <dgm:spPr/>
      <dgm:t>
        <a:bodyPr/>
        <a:lstStyle/>
        <a:p>
          <a:endParaRPr lang="en-US"/>
        </a:p>
      </dgm:t>
    </dgm:pt>
    <dgm:pt modelId="{2167CE3D-523D-48F3-9715-7F258D4C18B8}">
      <dgm:prSet phldrT="[Text]"/>
      <dgm:spPr/>
      <dgm:t>
        <a:bodyPr/>
        <a:lstStyle/>
        <a:p>
          <a:pPr>
            <a:buNone/>
          </a:pPr>
          <a:r>
            <a:rPr lang="en-US" dirty="0">
              <a:latin typeface="Times New Roman" panose="02020603050405020304" pitchFamily="18" charset="0"/>
              <a:cs typeface="Times New Roman" panose="02020603050405020304" pitchFamily="18" charset="0"/>
            </a:rPr>
            <a:t>   We begin by creating a Google Maps API Key and setting up the Unity scene. Import AR Core Extensions and place anchor points at designated outdoor locations using latitude and longitude coordinates. Finally, connect these points through a Line Renderer to facilitate outdoor navigation.</a:t>
          </a:r>
        </a:p>
      </dgm:t>
    </dgm:pt>
    <dgm:pt modelId="{6BD84B74-9DA2-4D88-B40D-90AD2F04525D}" type="parTrans" cxnId="{C84A6AE5-9BB1-493E-8DEB-07F57F0DC77E}">
      <dgm:prSet/>
      <dgm:spPr/>
      <dgm:t>
        <a:bodyPr/>
        <a:lstStyle/>
        <a:p>
          <a:endParaRPr lang="en-US"/>
        </a:p>
      </dgm:t>
    </dgm:pt>
    <dgm:pt modelId="{F5705244-AA46-4D35-8CBB-DB4FB260BE78}" type="sibTrans" cxnId="{C84A6AE5-9BB1-493E-8DEB-07F57F0DC77E}">
      <dgm:prSet/>
      <dgm:spPr/>
      <dgm:t>
        <a:bodyPr/>
        <a:lstStyle/>
        <a:p>
          <a:endParaRPr lang="en-US"/>
        </a:p>
      </dgm:t>
    </dgm:pt>
    <dgm:pt modelId="{CBD4C201-62F2-418C-A797-0A98C4C97511}">
      <dgm:prSet phldrT="[Text]"/>
      <dgm:spPr/>
      <dgm:t>
        <a:bodyPr/>
        <a:lstStyle/>
        <a:p>
          <a:r>
            <a:rPr lang="en-US" dirty="0">
              <a:latin typeface="Times New Roman" panose="02020603050405020304" pitchFamily="18" charset="0"/>
              <a:cs typeface="Times New Roman" panose="02020603050405020304" pitchFamily="18" charset="0"/>
            </a:rPr>
            <a:t>AR Tabletop</a:t>
          </a:r>
        </a:p>
      </dgm:t>
    </dgm:pt>
    <dgm:pt modelId="{6EE634F6-7A4E-4325-9C98-E9B063E4A548}" type="parTrans" cxnId="{7CE4770E-5CF0-4808-AF9E-A3CE3E7FE971}">
      <dgm:prSet/>
      <dgm:spPr/>
      <dgm:t>
        <a:bodyPr/>
        <a:lstStyle/>
        <a:p>
          <a:endParaRPr lang="en-US"/>
        </a:p>
      </dgm:t>
    </dgm:pt>
    <dgm:pt modelId="{81ACF6E7-D378-49DA-AC0A-28E2A2D10607}" type="sibTrans" cxnId="{7CE4770E-5CF0-4808-AF9E-A3CE3E7FE971}">
      <dgm:prSet/>
      <dgm:spPr/>
      <dgm:t>
        <a:bodyPr/>
        <a:lstStyle/>
        <a:p>
          <a:endParaRPr lang="en-US"/>
        </a:p>
      </dgm:t>
    </dgm:pt>
    <dgm:pt modelId="{C1D71F9C-6964-4369-AAD6-4CD8FD8A9DBE}">
      <dgm:prSet phldrT="[Text]"/>
      <dgm:spPr/>
      <dgm:t>
        <a:bodyPr/>
        <a:lstStyle/>
        <a:p>
          <a:pPr>
            <a:buNone/>
          </a:pPr>
          <a:r>
            <a:rPr lang="en-US" dirty="0">
              <a:latin typeface="Times New Roman" panose="02020603050405020304" pitchFamily="18" charset="0"/>
              <a:cs typeface="Times New Roman" panose="02020603050405020304" pitchFamily="18" charset="0"/>
            </a:rPr>
            <a:t>   Start by importing the Vuforia SDK and employing the Plane Finder Object to detect surfaces. Then, create 3D models in Blender and import them into Unity. Place and label these models accordingly to provide an interactive AR tabletop experience.</a:t>
          </a:r>
        </a:p>
      </dgm:t>
    </dgm:pt>
    <dgm:pt modelId="{45AC7F4C-CC7A-4C53-9B89-F429A1954BC8}" type="parTrans" cxnId="{E5AEE33E-DD76-46A0-8151-74806B553688}">
      <dgm:prSet/>
      <dgm:spPr/>
      <dgm:t>
        <a:bodyPr/>
        <a:lstStyle/>
        <a:p>
          <a:endParaRPr lang="en-US"/>
        </a:p>
      </dgm:t>
    </dgm:pt>
    <dgm:pt modelId="{5F98D1DF-DF0A-412F-9F30-F221F1B1B5D6}" type="sibTrans" cxnId="{E5AEE33E-DD76-46A0-8151-74806B553688}">
      <dgm:prSet/>
      <dgm:spPr/>
      <dgm:t>
        <a:bodyPr/>
        <a:lstStyle/>
        <a:p>
          <a:endParaRPr lang="en-US"/>
        </a:p>
      </dgm:t>
    </dgm:pt>
    <dgm:pt modelId="{756A7E30-8F21-4FD4-8A73-497676E48DC7}" type="pres">
      <dgm:prSet presAssocID="{5E68CBED-4285-4108-8EFA-0DC4776F203B}" presName="linearFlow" presStyleCnt="0">
        <dgm:presLayoutVars>
          <dgm:dir/>
          <dgm:animLvl val="lvl"/>
          <dgm:resizeHandles val="exact"/>
        </dgm:presLayoutVars>
      </dgm:prSet>
      <dgm:spPr/>
    </dgm:pt>
    <dgm:pt modelId="{22F7E011-32F3-451B-9068-AD6F2B217D84}" type="pres">
      <dgm:prSet presAssocID="{6782AEEE-CE33-4392-9BF3-A1CA82FBB224}" presName="composite" presStyleCnt="0"/>
      <dgm:spPr/>
    </dgm:pt>
    <dgm:pt modelId="{F476470C-9D15-4406-A5CC-CB8E3596418C}" type="pres">
      <dgm:prSet presAssocID="{6782AEEE-CE33-4392-9BF3-A1CA82FBB224}" presName="parentText" presStyleLbl="alignNode1" presStyleIdx="0" presStyleCnt="3">
        <dgm:presLayoutVars>
          <dgm:chMax val="1"/>
          <dgm:bulletEnabled val="1"/>
        </dgm:presLayoutVars>
      </dgm:prSet>
      <dgm:spPr/>
    </dgm:pt>
    <dgm:pt modelId="{FECD7A46-18F2-4278-B217-4575726B384D}" type="pres">
      <dgm:prSet presAssocID="{6782AEEE-CE33-4392-9BF3-A1CA82FBB224}" presName="descendantText" presStyleLbl="alignAcc1" presStyleIdx="0" presStyleCnt="3">
        <dgm:presLayoutVars>
          <dgm:bulletEnabled val="1"/>
        </dgm:presLayoutVars>
      </dgm:prSet>
      <dgm:spPr/>
    </dgm:pt>
    <dgm:pt modelId="{00E3EFBF-0D9D-4B01-B3D0-0B9FBC0670DC}" type="pres">
      <dgm:prSet presAssocID="{DDCAEC3D-FB50-4B49-BD4D-DBEAC7ACC65E}" presName="sp" presStyleCnt="0"/>
      <dgm:spPr/>
    </dgm:pt>
    <dgm:pt modelId="{FE3A643A-00E6-49FB-A605-B682064FAA65}" type="pres">
      <dgm:prSet presAssocID="{38A1D0F1-98C3-4AE8-90FF-08E6D2ECD0CD}" presName="composite" presStyleCnt="0"/>
      <dgm:spPr/>
    </dgm:pt>
    <dgm:pt modelId="{78E2D3EA-65CF-42E9-B1F0-3B16426B453B}" type="pres">
      <dgm:prSet presAssocID="{38A1D0F1-98C3-4AE8-90FF-08E6D2ECD0CD}" presName="parentText" presStyleLbl="alignNode1" presStyleIdx="1" presStyleCnt="3">
        <dgm:presLayoutVars>
          <dgm:chMax val="1"/>
          <dgm:bulletEnabled val="1"/>
        </dgm:presLayoutVars>
      </dgm:prSet>
      <dgm:spPr/>
    </dgm:pt>
    <dgm:pt modelId="{2D9E9234-AE2B-4148-BC8A-BD64E2546686}" type="pres">
      <dgm:prSet presAssocID="{38A1D0F1-98C3-4AE8-90FF-08E6D2ECD0CD}" presName="descendantText" presStyleLbl="alignAcc1" presStyleIdx="1" presStyleCnt="3">
        <dgm:presLayoutVars>
          <dgm:bulletEnabled val="1"/>
        </dgm:presLayoutVars>
      </dgm:prSet>
      <dgm:spPr/>
    </dgm:pt>
    <dgm:pt modelId="{BCE95BF4-89B2-419C-B4DF-ABFE6F47673B}" type="pres">
      <dgm:prSet presAssocID="{80213183-06B8-42E0-9E00-A809CFF1D08C}" presName="sp" presStyleCnt="0"/>
      <dgm:spPr/>
    </dgm:pt>
    <dgm:pt modelId="{000A394D-3764-4393-B91F-60BAE235A948}" type="pres">
      <dgm:prSet presAssocID="{CBD4C201-62F2-418C-A797-0A98C4C97511}" presName="composite" presStyleCnt="0"/>
      <dgm:spPr/>
    </dgm:pt>
    <dgm:pt modelId="{730D3233-43B1-44C9-8ED5-F536FB2FA02D}" type="pres">
      <dgm:prSet presAssocID="{CBD4C201-62F2-418C-A797-0A98C4C97511}" presName="parentText" presStyleLbl="alignNode1" presStyleIdx="2" presStyleCnt="3">
        <dgm:presLayoutVars>
          <dgm:chMax val="1"/>
          <dgm:bulletEnabled val="1"/>
        </dgm:presLayoutVars>
      </dgm:prSet>
      <dgm:spPr/>
    </dgm:pt>
    <dgm:pt modelId="{55BA1A61-47F1-4770-A952-3CD3B6D5140D}" type="pres">
      <dgm:prSet presAssocID="{CBD4C201-62F2-418C-A797-0A98C4C97511}" presName="descendantText" presStyleLbl="alignAcc1" presStyleIdx="2" presStyleCnt="3">
        <dgm:presLayoutVars>
          <dgm:bulletEnabled val="1"/>
        </dgm:presLayoutVars>
      </dgm:prSet>
      <dgm:spPr/>
    </dgm:pt>
  </dgm:ptLst>
  <dgm:cxnLst>
    <dgm:cxn modelId="{04886B0A-EF31-4D91-923C-B121933BDC88}" type="presOf" srcId="{9AC5345A-4DD9-4891-9D32-B60ACA03D535}" destId="{FECD7A46-18F2-4278-B217-4575726B384D}" srcOrd="0" destOrd="0" presId="urn:microsoft.com/office/officeart/2005/8/layout/chevron2"/>
    <dgm:cxn modelId="{7CE4770E-5CF0-4808-AF9E-A3CE3E7FE971}" srcId="{5E68CBED-4285-4108-8EFA-0DC4776F203B}" destId="{CBD4C201-62F2-418C-A797-0A98C4C97511}" srcOrd="2" destOrd="0" parTransId="{6EE634F6-7A4E-4325-9C98-E9B063E4A548}" sibTransId="{81ACF6E7-D378-49DA-AC0A-28E2A2D10607}"/>
    <dgm:cxn modelId="{52D69325-795B-401A-98E9-4E6B17208101}" type="presOf" srcId="{CBD4C201-62F2-418C-A797-0A98C4C97511}" destId="{730D3233-43B1-44C9-8ED5-F536FB2FA02D}" srcOrd="0" destOrd="0" presId="urn:microsoft.com/office/officeart/2005/8/layout/chevron2"/>
    <dgm:cxn modelId="{7C90062B-C09C-4F1E-8801-2D89D39BBB5B}" type="presOf" srcId="{6782AEEE-CE33-4392-9BF3-A1CA82FBB224}" destId="{F476470C-9D15-4406-A5CC-CB8E3596418C}" srcOrd="0" destOrd="0" presId="urn:microsoft.com/office/officeart/2005/8/layout/chevron2"/>
    <dgm:cxn modelId="{56E75F2C-BC45-48E7-9381-B145B16BE455}" srcId="{6782AEEE-CE33-4392-9BF3-A1CA82FBB224}" destId="{9AC5345A-4DD9-4891-9D32-B60ACA03D535}" srcOrd="0" destOrd="0" parTransId="{59D89ADE-3FB8-4688-B853-12F2A3D55583}" sibTransId="{E000D1EF-1F33-478B-8147-6C54726EFAF7}"/>
    <dgm:cxn modelId="{AC928B2E-EF57-4396-AED1-4B083BC17D7F}" type="presOf" srcId="{2167CE3D-523D-48F3-9715-7F258D4C18B8}" destId="{2D9E9234-AE2B-4148-BC8A-BD64E2546686}" srcOrd="0" destOrd="0" presId="urn:microsoft.com/office/officeart/2005/8/layout/chevron2"/>
    <dgm:cxn modelId="{E5AEE33E-DD76-46A0-8151-74806B553688}" srcId="{CBD4C201-62F2-418C-A797-0A98C4C97511}" destId="{C1D71F9C-6964-4369-AAD6-4CD8FD8A9DBE}" srcOrd="0" destOrd="0" parTransId="{45AC7F4C-CC7A-4C53-9B89-F429A1954BC8}" sibTransId="{5F98D1DF-DF0A-412F-9F30-F221F1B1B5D6}"/>
    <dgm:cxn modelId="{71DCE95B-C4C8-452C-AAE7-FA69B3C74B14}" type="presOf" srcId="{5E68CBED-4285-4108-8EFA-0DC4776F203B}" destId="{756A7E30-8F21-4FD4-8A73-497676E48DC7}" srcOrd="0" destOrd="0" presId="urn:microsoft.com/office/officeart/2005/8/layout/chevron2"/>
    <dgm:cxn modelId="{66A1F06F-1963-4688-9B95-CCA1BA5D055D}" type="presOf" srcId="{38A1D0F1-98C3-4AE8-90FF-08E6D2ECD0CD}" destId="{78E2D3EA-65CF-42E9-B1F0-3B16426B453B}" srcOrd="0" destOrd="0" presId="urn:microsoft.com/office/officeart/2005/8/layout/chevron2"/>
    <dgm:cxn modelId="{FA6AA679-CCCE-47A0-B3A4-FD3C028B63B0}" type="presOf" srcId="{C1D71F9C-6964-4369-AAD6-4CD8FD8A9DBE}" destId="{55BA1A61-47F1-4770-A952-3CD3B6D5140D}" srcOrd="0" destOrd="0" presId="urn:microsoft.com/office/officeart/2005/8/layout/chevron2"/>
    <dgm:cxn modelId="{9D7AB88D-3775-4BD7-9D2F-D1302AB9C2D5}" srcId="{5E68CBED-4285-4108-8EFA-0DC4776F203B}" destId="{38A1D0F1-98C3-4AE8-90FF-08E6D2ECD0CD}" srcOrd="1" destOrd="0" parTransId="{5EBFBB33-EA84-4FB5-AE61-128FF334B3F6}" sibTransId="{80213183-06B8-42E0-9E00-A809CFF1D08C}"/>
    <dgm:cxn modelId="{C84A6AE5-9BB1-493E-8DEB-07F57F0DC77E}" srcId="{38A1D0F1-98C3-4AE8-90FF-08E6D2ECD0CD}" destId="{2167CE3D-523D-48F3-9715-7F258D4C18B8}" srcOrd="0" destOrd="0" parTransId="{6BD84B74-9DA2-4D88-B40D-90AD2F04525D}" sibTransId="{F5705244-AA46-4D35-8CBB-DB4FB260BE78}"/>
    <dgm:cxn modelId="{FB729BF8-B1DF-4FE1-B291-9CF9F3F6886B}" srcId="{5E68CBED-4285-4108-8EFA-0DC4776F203B}" destId="{6782AEEE-CE33-4392-9BF3-A1CA82FBB224}" srcOrd="0" destOrd="0" parTransId="{08DB9608-85F2-4E58-8C77-7775EA2072E1}" sibTransId="{DDCAEC3D-FB50-4B49-BD4D-DBEAC7ACC65E}"/>
    <dgm:cxn modelId="{9B6D665F-1A47-4DC0-957E-73B652D0A6E9}" type="presParOf" srcId="{756A7E30-8F21-4FD4-8A73-497676E48DC7}" destId="{22F7E011-32F3-451B-9068-AD6F2B217D84}" srcOrd="0" destOrd="0" presId="urn:microsoft.com/office/officeart/2005/8/layout/chevron2"/>
    <dgm:cxn modelId="{223E4567-9DCE-47BE-A4DF-D0C80CB0D178}" type="presParOf" srcId="{22F7E011-32F3-451B-9068-AD6F2B217D84}" destId="{F476470C-9D15-4406-A5CC-CB8E3596418C}" srcOrd="0" destOrd="0" presId="urn:microsoft.com/office/officeart/2005/8/layout/chevron2"/>
    <dgm:cxn modelId="{AFDFE6A2-FDE3-4C49-9DCE-88ACD5E17F32}" type="presParOf" srcId="{22F7E011-32F3-451B-9068-AD6F2B217D84}" destId="{FECD7A46-18F2-4278-B217-4575726B384D}" srcOrd="1" destOrd="0" presId="urn:microsoft.com/office/officeart/2005/8/layout/chevron2"/>
    <dgm:cxn modelId="{D584FEE8-66B6-4F27-A915-75FD1E90C2CE}" type="presParOf" srcId="{756A7E30-8F21-4FD4-8A73-497676E48DC7}" destId="{00E3EFBF-0D9D-4B01-B3D0-0B9FBC0670DC}" srcOrd="1" destOrd="0" presId="urn:microsoft.com/office/officeart/2005/8/layout/chevron2"/>
    <dgm:cxn modelId="{D8FAF363-DCBA-4A89-85FB-026B5BB38B76}" type="presParOf" srcId="{756A7E30-8F21-4FD4-8A73-497676E48DC7}" destId="{FE3A643A-00E6-49FB-A605-B682064FAA65}" srcOrd="2" destOrd="0" presId="urn:microsoft.com/office/officeart/2005/8/layout/chevron2"/>
    <dgm:cxn modelId="{8968709E-DAA4-4DEE-88AB-174F66DA6DCD}" type="presParOf" srcId="{FE3A643A-00E6-49FB-A605-B682064FAA65}" destId="{78E2D3EA-65CF-42E9-B1F0-3B16426B453B}" srcOrd="0" destOrd="0" presId="urn:microsoft.com/office/officeart/2005/8/layout/chevron2"/>
    <dgm:cxn modelId="{451705A1-1E97-41F8-974E-41821DAE6AFB}" type="presParOf" srcId="{FE3A643A-00E6-49FB-A605-B682064FAA65}" destId="{2D9E9234-AE2B-4148-BC8A-BD64E2546686}" srcOrd="1" destOrd="0" presId="urn:microsoft.com/office/officeart/2005/8/layout/chevron2"/>
    <dgm:cxn modelId="{C8B2A94C-E93F-4DDA-88C5-33581215798A}" type="presParOf" srcId="{756A7E30-8F21-4FD4-8A73-497676E48DC7}" destId="{BCE95BF4-89B2-419C-B4DF-ABFE6F47673B}" srcOrd="3" destOrd="0" presId="urn:microsoft.com/office/officeart/2005/8/layout/chevron2"/>
    <dgm:cxn modelId="{46026CD4-FC10-4A40-AB05-511145C8267C}" type="presParOf" srcId="{756A7E30-8F21-4FD4-8A73-497676E48DC7}" destId="{000A394D-3764-4393-B91F-60BAE235A948}" srcOrd="4" destOrd="0" presId="urn:microsoft.com/office/officeart/2005/8/layout/chevron2"/>
    <dgm:cxn modelId="{A8C77236-2275-485E-BD88-1C63377DFC1F}" type="presParOf" srcId="{000A394D-3764-4393-B91F-60BAE235A948}" destId="{730D3233-43B1-44C9-8ED5-F536FB2FA02D}" srcOrd="0" destOrd="0" presId="urn:microsoft.com/office/officeart/2005/8/layout/chevron2"/>
    <dgm:cxn modelId="{5C665E48-BE7B-4D74-9C89-D51C06B7F097}" type="presParOf" srcId="{000A394D-3764-4393-B91F-60BAE235A948}" destId="{55BA1A61-47F1-4770-A952-3CD3B6D5140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61694-C4C6-46D0-B2C5-675781C0AB79}">
      <dsp:nvSpPr>
        <dsp:cNvPr id="0" name=""/>
        <dsp:cNvSpPr/>
      </dsp:nvSpPr>
      <dsp:spPr>
        <a:xfrm>
          <a:off x="-6442718" y="-985770"/>
          <a:ext cx="7671371" cy="7671371"/>
        </a:xfrm>
        <a:prstGeom prst="blockArc">
          <a:avLst>
            <a:gd name="adj1" fmla="val 18900000"/>
            <a:gd name="adj2" fmla="val 2700000"/>
            <a:gd name="adj3" fmla="val 282"/>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48192C-D536-4B36-9A3D-27574EA314A4}">
      <dsp:nvSpPr>
        <dsp:cNvPr id="0" name=""/>
        <dsp:cNvSpPr/>
      </dsp:nvSpPr>
      <dsp:spPr>
        <a:xfrm>
          <a:off x="791136" y="490669"/>
          <a:ext cx="10292053" cy="129859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04848" tIns="55880" rIns="55880" bIns="55880" numCol="1" spcCol="1270" anchor="ctr" anchorCtr="0">
          <a:noAutofit/>
        </a:bodyPr>
        <a:lstStyle/>
        <a:p>
          <a:pPr marL="0" lvl="0" indent="0" algn="l" defTabSz="977900">
            <a:lnSpc>
              <a:spcPct val="90000"/>
            </a:lnSpc>
            <a:spcBef>
              <a:spcPct val="0"/>
            </a:spcBef>
            <a:spcAft>
              <a:spcPct val="35000"/>
            </a:spcAft>
            <a:buFont typeface="Symbol" panose="05050102010706020507" pitchFamily="18" charset="2"/>
            <a:buNone/>
          </a:pPr>
          <a:r>
            <a:rPr lang="en-US" sz="2200" kern="1200" dirty="0">
              <a:latin typeface="Palatino Linotype" panose="02040502050505030304" pitchFamily="18" charset="0"/>
            </a:rPr>
            <a:t>To provide users with real-time guidance and information about the location of buildings, facilities, and events on campus, making the walkthrough of the campus more efficient and less confusing. </a:t>
          </a:r>
        </a:p>
      </dsp:txBody>
      <dsp:txXfrm>
        <a:off x="791136" y="490669"/>
        <a:ext cx="10292053" cy="1298592"/>
      </dsp:txXfrm>
    </dsp:sp>
    <dsp:sp modelId="{AE277924-6ECB-4FA9-A7E5-18E5321B457D}">
      <dsp:nvSpPr>
        <dsp:cNvPr id="0" name=""/>
        <dsp:cNvSpPr/>
      </dsp:nvSpPr>
      <dsp:spPr>
        <a:xfrm>
          <a:off x="78657" y="427487"/>
          <a:ext cx="1424957" cy="1424957"/>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02A881E-16CA-480D-A0ED-73DC8A746464}">
      <dsp:nvSpPr>
        <dsp:cNvPr id="0" name=""/>
        <dsp:cNvSpPr/>
      </dsp:nvSpPr>
      <dsp:spPr>
        <a:xfrm>
          <a:off x="1205514" y="2157967"/>
          <a:ext cx="9877676" cy="138389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04848" tIns="55880" rIns="55880" bIns="55880" numCol="1" spcCol="1270" anchor="ctr" anchorCtr="0">
          <a:noAutofit/>
        </a:bodyPr>
        <a:lstStyle/>
        <a:p>
          <a:pPr marL="0" lvl="0" indent="0" algn="l" defTabSz="977900">
            <a:lnSpc>
              <a:spcPct val="90000"/>
            </a:lnSpc>
            <a:spcBef>
              <a:spcPct val="0"/>
            </a:spcBef>
            <a:spcAft>
              <a:spcPct val="35000"/>
            </a:spcAft>
            <a:buFont typeface="Symbol" panose="05050102010706020507" pitchFamily="18" charset="2"/>
            <a:buNone/>
          </a:pPr>
          <a:r>
            <a:rPr lang="en-US" sz="2200" kern="1200" dirty="0">
              <a:latin typeface="Palatino Linotype" panose="02040502050505030304" pitchFamily="18" charset="0"/>
            </a:rPr>
            <a:t>To utilize a combination of GPS, indoor positioning technologies, and  3-Dimensional mapping to accurately locate users and guide them to their desired destination. </a:t>
          </a:r>
        </a:p>
      </dsp:txBody>
      <dsp:txXfrm>
        <a:off x="1205514" y="2157967"/>
        <a:ext cx="9877676" cy="1383895"/>
      </dsp:txXfrm>
    </dsp:sp>
    <dsp:sp modelId="{F366CF41-69E1-46FA-AA89-70D94F5A1ED3}">
      <dsp:nvSpPr>
        <dsp:cNvPr id="0" name=""/>
        <dsp:cNvSpPr/>
      </dsp:nvSpPr>
      <dsp:spPr>
        <a:xfrm>
          <a:off x="493035" y="2137436"/>
          <a:ext cx="1424957" cy="1424957"/>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68AAFE9-583C-4C11-9E5A-750E41263632}">
      <dsp:nvSpPr>
        <dsp:cNvPr id="0" name=""/>
        <dsp:cNvSpPr/>
      </dsp:nvSpPr>
      <dsp:spPr>
        <a:xfrm>
          <a:off x="791136" y="3904560"/>
          <a:ext cx="10292053" cy="131060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04848" tIns="55880" rIns="55880" bIns="55880" numCol="1" spcCol="1270" anchor="ctr" anchorCtr="0">
          <a:noAutofit/>
        </a:bodyPr>
        <a:lstStyle/>
        <a:p>
          <a:pPr marL="0" lvl="0" indent="0" algn="l" defTabSz="977900">
            <a:lnSpc>
              <a:spcPct val="90000"/>
            </a:lnSpc>
            <a:spcBef>
              <a:spcPct val="0"/>
            </a:spcBef>
            <a:spcAft>
              <a:spcPct val="35000"/>
            </a:spcAft>
            <a:buFont typeface="Symbol" panose="05050102010706020507" pitchFamily="18" charset="2"/>
            <a:buNone/>
          </a:pPr>
          <a:r>
            <a:rPr lang="en-US" sz="2200" kern="1200" dirty="0">
              <a:latin typeface="Palatino Linotype" panose="02040502050505030304" pitchFamily="18" charset="0"/>
            </a:rPr>
            <a:t>Giving Users the 3D map of Entire Campus Complete with interactive sites and points that offer relevant information </a:t>
          </a:r>
        </a:p>
      </dsp:txBody>
      <dsp:txXfrm>
        <a:off x="791136" y="3904560"/>
        <a:ext cx="10292053" cy="1310607"/>
      </dsp:txXfrm>
    </dsp:sp>
    <dsp:sp modelId="{B7DF82F8-6A39-4EDD-9822-FB9FD9EE66F8}">
      <dsp:nvSpPr>
        <dsp:cNvPr id="0" name=""/>
        <dsp:cNvSpPr/>
      </dsp:nvSpPr>
      <dsp:spPr>
        <a:xfrm>
          <a:off x="78657" y="3847385"/>
          <a:ext cx="1424957" cy="1424957"/>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6470C-9D15-4406-A5CC-CB8E3596418C}">
      <dsp:nvSpPr>
        <dsp:cNvPr id="0" name=""/>
        <dsp:cNvSpPr/>
      </dsp:nvSpPr>
      <dsp:spPr>
        <a:xfrm rot="5400000">
          <a:off x="-289718" y="292805"/>
          <a:ext cx="1931458" cy="135202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Indoor Navigation</a:t>
          </a:r>
        </a:p>
      </dsp:txBody>
      <dsp:txXfrm rot="-5400000">
        <a:off x="1" y="679096"/>
        <a:ext cx="1352020" cy="579438"/>
      </dsp:txXfrm>
    </dsp:sp>
    <dsp:sp modelId="{FECD7A46-18F2-4278-B217-4575726B384D}">
      <dsp:nvSpPr>
        <dsp:cNvPr id="0" name=""/>
        <dsp:cNvSpPr/>
      </dsp:nvSpPr>
      <dsp:spPr>
        <a:xfrm rot="5400000">
          <a:off x="5309549" y="-3954442"/>
          <a:ext cx="1255447" cy="9170506"/>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dirty="0">
              <a:latin typeface="Times New Roman" panose="02020603050405020304" pitchFamily="18" charset="0"/>
              <a:cs typeface="Times New Roman" panose="02020603050405020304" pitchFamily="18" charset="0"/>
            </a:rPr>
            <a:t>   Utilizing the Vuforia Creator App, scan the indoor location and import it into Unity. Align area targets for accuracy and establish destination points. Next, create a Navmesh surface for navigation and apply a navigation script to enable seamless indoor navigation.</a:t>
          </a:r>
        </a:p>
      </dsp:txBody>
      <dsp:txXfrm rot="-5400000">
        <a:off x="1352020" y="64373"/>
        <a:ext cx="9109220" cy="1132875"/>
      </dsp:txXfrm>
    </dsp:sp>
    <dsp:sp modelId="{78E2D3EA-65CF-42E9-B1F0-3B16426B453B}">
      <dsp:nvSpPr>
        <dsp:cNvPr id="0" name=""/>
        <dsp:cNvSpPr/>
      </dsp:nvSpPr>
      <dsp:spPr>
        <a:xfrm rot="5400000">
          <a:off x="-289718" y="2033323"/>
          <a:ext cx="1931458" cy="135202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Outdoor Navigation</a:t>
          </a:r>
        </a:p>
      </dsp:txBody>
      <dsp:txXfrm rot="-5400000">
        <a:off x="1" y="2419614"/>
        <a:ext cx="1352020" cy="579438"/>
      </dsp:txXfrm>
    </dsp:sp>
    <dsp:sp modelId="{2D9E9234-AE2B-4148-BC8A-BD64E2546686}">
      <dsp:nvSpPr>
        <dsp:cNvPr id="0" name=""/>
        <dsp:cNvSpPr/>
      </dsp:nvSpPr>
      <dsp:spPr>
        <a:xfrm rot="5400000">
          <a:off x="5309549" y="-2213924"/>
          <a:ext cx="1255447" cy="9170506"/>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dirty="0">
              <a:latin typeface="Times New Roman" panose="02020603050405020304" pitchFamily="18" charset="0"/>
              <a:cs typeface="Times New Roman" panose="02020603050405020304" pitchFamily="18" charset="0"/>
            </a:rPr>
            <a:t>   We begin by creating a Google Maps API Key and setting up the Unity scene. Import AR Core Extensions and place anchor points at designated outdoor locations using latitude and longitude coordinates. Finally, connect these points through a Line Renderer to facilitate outdoor navigation.</a:t>
          </a:r>
        </a:p>
      </dsp:txBody>
      <dsp:txXfrm rot="-5400000">
        <a:off x="1352020" y="1804891"/>
        <a:ext cx="9109220" cy="1132875"/>
      </dsp:txXfrm>
    </dsp:sp>
    <dsp:sp modelId="{730D3233-43B1-44C9-8ED5-F536FB2FA02D}">
      <dsp:nvSpPr>
        <dsp:cNvPr id="0" name=""/>
        <dsp:cNvSpPr/>
      </dsp:nvSpPr>
      <dsp:spPr>
        <a:xfrm rot="5400000">
          <a:off x="-289718" y="3773840"/>
          <a:ext cx="1931458" cy="135202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AR Tabletop</a:t>
          </a:r>
        </a:p>
      </dsp:txBody>
      <dsp:txXfrm rot="-5400000">
        <a:off x="1" y="4160131"/>
        <a:ext cx="1352020" cy="579438"/>
      </dsp:txXfrm>
    </dsp:sp>
    <dsp:sp modelId="{55BA1A61-47F1-4770-A952-3CD3B6D5140D}">
      <dsp:nvSpPr>
        <dsp:cNvPr id="0" name=""/>
        <dsp:cNvSpPr/>
      </dsp:nvSpPr>
      <dsp:spPr>
        <a:xfrm rot="5400000">
          <a:off x="5309549" y="-473406"/>
          <a:ext cx="1255447" cy="9170506"/>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dirty="0">
              <a:latin typeface="Times New Roman" panose="02020603050405020304" pitchFamily="18" charset="0"/>
              <a:cs typeface="Times New Roman" panose="02020603050405020304" pitchFamily="18" charset="0"/>
            </a:rPr>
            <a:t>   Start by importing the Vuforia SDK and employing the Plane Finder Object to detect surfaces. Then, create 3D models in Blender and import them into Unity. Place and label these models accordingly to provide an interactive AR tabletop experience.</a:t>
          </a:r>
        </a:p>
      </dsp:txBody>
      <dsp:txXfrm rot="-5400000">
        <a:off x="1352020" y="3545409"/>
        <a:ext cx="9109220" cy="113287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A234E-1DE9-4499-9C65-1A0326D8F16D}" type="datetimeFigureOut">
              <a:rPr lang="en-US" smtClean="0"/>
              <a:t>23-May-24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4D6DC-944B-46BB-A9D7-1BC859650163}" type="slidenum">
              <a:rPr lang="en-US" smtClean="0"/>
              <a:t>‹#›</a:t>
            </a:fld>
            <a:endParaRPr lang="en-US"/>
          </a:p>
        </p:txBody>
      </p:sp>
    </p:spTree>
    <p:extLst>
      <p:ext uri="{BB962C8B-B14F-4D97-AF65-F5344CB8AC3E}">
        <p14:creationId xmlns:p14="http://schemas.microsoft.com/office/powerpoint/2010/main" val="32619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11</a:t>
            </a:fld>
            <a:endParaRPr lang="en-US"/>
          </a:p>
        </p:txBody>
      </p:sp>
    </p:spTree>
    <p:extLst>
      <p:ext uri="{BB962C8B-B14F-4D97-AF65-F5344CB8AC3E}">
        <p14:creationId xmlns:p14="http://schemas.microsoft.com/office/powerpoint/2010/main" val="340535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12</a:t>
            </a:fld>
            <a:endParaRPr lang="en-US"/>
          </a:p>
        </p:txBody>
      </p:sp>
    </p:spTree>
    <p:extLst>
      <p:ext uri="{BB962C8B-B14F-4D97-AF65-F5344CB8AC3E}">
        <p14:creationId xmlns:p14="http://schemas.microsoft.com/office/powerpoint/2010/main" val="3514429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13</a:t>
            </a:fld>
            <a:endParaRPr lang="en-US"/>
          </a:p>
        </p:txBody>
      </p:sp>
    </p:spTree>
    <p:extLst>
      <p:ext uri="{BB962C8B-B14F-4D97-AF65-F5344CB8AC3E}">
        <p14:creationId xmlns:p14="http://schemas.microsoft.com/office/powerpoint/2010/main" val="324958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14</a:t>
            </a:fld>
            <a:endParaRPr lang="en-US"/>
          </a:p>
        </p:txBody>
      </p:sp>
    </p:spTree>
    <p:extLst>
      <p:ext uri="{BB962C8B-B14F-4D97-AF65-F5344CB8AC3E}">
        <p14:creationId xmlns:p14="http://schemas.microsoft.com/office/powerpoint/2010/main" val="3020632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15</a:t>
            </a:fld>
            <a:endParaRPr lang="en-US"/>
          </a:p>
        </p:txBody>
      </p:sp>
    </p:spTree>
    <p:extLst>
      <p:ext uri="{BB962C8B-B14F-4D97-AF65-F5344CB8AC3E}">
        <p14:creationId xmlns:p14="http://schemas.microsoft.com/office/powerpoint/2010/main" val="3655350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338836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4</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5</a:t>
            </a:fld>
            <a:endParaRPr lang="en-US"/>
          </a:p>
        </p:txBody>
      </p:sp>
    </p:spTree>
    <p:extLst>
      <p:ext uri="{BB962C8B-B14F-4D97-AF65-F5344CB8AC3E}">
        <p14:creationId xmlns:p14="http://schemas.microsoft.com/office/powerpoint/2010/main" val="2624411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6</a:t>
            </a:fld>
            <a:endParaRPr lang="en-US"/>
          </a:p>
        </p:txBody>
      </p:sp>
    </p:spTree>
    <p:extLst>
      <p:ext uri="{BB962C8B-B14F-4D97-AF65-F5344CB8AC3E}">
        <p14:creationId xmlns:p14="http://schemas.microsoft.com/office/powerpoint/2010/main" val="377999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7</a:t>
            </a:fld>
            <a:endParaRPr lang="en-US"/>
          </a:p>
        </p:txBody>
      </p:sp>
    </p:spTree>
    <p:extLst>
      <p:ext uri="{BB962C8B-B14F-4D97-AF65-F5344CB8AC3E}">
        <p14:creationId xmlns:p14="http://schemas.microsoft.com/office/powerpoint/2010/main" val="2763463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8</a:t>
            </a:fld>
            <a:endParaRPr lang="en-US"/>
          </a:p>
        </p:txBody>
      </p:sp>
    </p:spTree>
    <p:extLst>
      <p:ext uri="{BB962C8B-B14F-4D97-AF65-F5344CB8AC3E}">
        <p14:creationId xmlns:p14="http://schemas.microsoft.com/office/powerpoint/2010/main" val="374371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9</a:t>
            </a:fld>
            <a:endParaRPr lang="en-US"/>
          </a:p>
        </p:txBody>
      </p:sp>
    </p:spTree>
    <p:extLst>
      <p:ext uri="{BB962C8B-B14F-4D97-AF65-F5344CB8AC3E}">
        <p14:creationId xmlns:p14="http://schemas.microsoft.com/office/powerpoint/2010/main" val="1153031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10</a:t>
            </a:fld>
            <a:endParaRPr lang="en-US"/>
          </a:p>
        </p:txBody>
      </p:sp>
    </p:spTree>
    <p:extLst>
      <p:ext uri="{BB962C8B-B14F-4D97-AF65-F5344CB8AC3E}">
        <p14:creationId xmlns:p14="http://schemas.microsoft.com/office/powerpoint/2010/main" val="4147835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2874-3013-4E9D-B1C4-4C402A640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0A5313-29B5-4433-8D6A-9D237971C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9D4D7-A9D5-4829-8D78-09887ABCBC54}"/>
              </a:ext>
            </a:extLst>
          </p:cNvPr>
          <p:cNvSpPr>
            <a:spLocks noGrp="1"/>
          </p:cNvSpPr>
          <p:nvPr>
            <p:ph type="dt" sz="half" idx="10"/>
          </p:nvPr>
        </p:nvSpPr>
        <p:spPr/>
        <p:txBody>
          <a:bodyPr/>
          <a:lstStyle/>
          <a:p>
            <a:fld id="{FA0F9707-CAEF-445A-8F72-A30364183466}" type="datetimeFigureOut">
              <a:rPr lang="en-US" smtClean="0"/>
              <a:t>23-May-24</a:t>
            </a:fld>
            <a:endParaRPr lang="en-US"/>
          </a:p>
        </p:txBody>
      </p:sp>
      <p:sp>
        <p:nvSpPr>
          <p:cNvPr id="5" name="Footer Placeholder 4">
            <a:extLst>
              <a:ext uri="{FF2B5EF4-FFF2-40B4-BE49-F238E27FC236}">
                <a16:creationId xmlns:a16="http://schemas.microsoft.com/office/drawing/2014/main" id="{F7452796-8074-40D6-98C5-B1786E4F1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06057-DCE8-4B0D-BC90-4D1036689BA6}"/>
              </a:ext>
            </a:extLst>
          </p:cNvPr>
          <p:cNvSpPr>
            <a:spLocks noGrp="1"/>
          </p:cNvSpPr>
          <p:nvPr>
            <p:ph type="sldNum" sz="quarter" idx="12"/>
          </p:nvPr>
        </p:nvSpPr>
        <p:spPr/>
        <p:txBody>
          <a:bodyPr/>
          <a:lstStyle/>
          <a:p>
            <a:fld id="{CF9C9292-2355-477F-9A52-E3463ED5E78A}" type="slidenum">
              <a:rPr lang="en-US" smtClean="0"/>
              <a:t>‹#›</a:t>
            </a:fld>
            <a:endParaRPr lang="en-US"/>
          </a:p>
        </p:txBody>
      </p:sp>
    </p:spTree>
    <p:extLst>
      <p:ext uri="{BB962C8B-B14F-4D97-AF65-F5344CB8AC3E}">
        <p14:creationId xmlns:p14="http://schemas.microsoft.com/office/powerpoint/2010/main" val="276166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0D79-B6D7-4C57-9FE6-6AB1A69E7D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C8651-27ED-40FF-BD44-5A4FDF40D6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35217-3B53-417C-A75D-ABF069AD3920}"/>
              </a:ext>
            </a:extLst>
          </p:cNvPr>
          <p:cNvSpPr>
            <a:spLocks noGrp="1"/>
          </p:cNvSpPr>
          <p:nvPr>
            <p:ph type="dt" sz="half" idx="10"/>
          </p:nvPr>
        </p:nvSpPr>
        <p:spPr/>
        <p:txBody>
          <a:bodyPr/>
          <a:lstStyle/>
          <a:p>
            <a:fld id="{FA0F9707-CAEF-445A-8F72-A30364183466}" type="datetimeFigureOut">
              <a:rPr lang="en-US" smtClean="0"/>
              <a:t>23-May-24</a:t>
            </a:fld>
            <a:endParaRPr lang="en-US"/>
          </a:p>
        </p:txBody>
      </p:sp>
      <p:sp>
        <p:nvSpPr>
          <p:cNvPr id="5" name="Footer Placeholder 4">
            <a:extLst>
              <a:ext uri="{FF2B5EF4-FFF2-40B4-BE49-F238E27FC236}">
                <a16:creationId xmlns:a16="http://schemas.microsoft.com/office/drawing/2014/main" id="{2F250B73-88E5-4E1A-B17D-5B63A0026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5692C-0D4F-4395-BB9E-125FFAC61329}"/>
              </a:ext>
            </a:extLst>
          </p:cNvPr>
          <p:cNvSpPr>
            <a:spLocks noGrp="1"/>
          </p:cNvSpPr>
          <p:nvPr>
            <p:ph type="sldNum" sz="quarter" idx="12"/>
          </p:nvPr>
        </p:nvSpPr>
        <p:spPr/>
        <p:txBody>
          <a:bodyPr/>
          <a:lstStyle/>
          <a:p>
            <a:fld id="{CF9C9292-2355-477F-9A52-E3463ED5E78A}" type="slidenum">
              <a:rPr lang="en-US" smtClean="0"/>
              <a:t>‹#›</a:t>
            </a:fld>
            <a:endParaRPr lang="en-US"/>
          </a:p>
        </p:txBody>
      </p:sp>
    </p:spTree>
    <p:extLst>
      <p:ext uri="{BB962C8B-B14F-4D97-AF65-F5344CB8AC3E}">
        <p14:creationId xmlns:p14="http://schemas.microsoft.com/office/powerpoint/2010/main" val="306965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6EAB8-D403-4E22-9401-DEBD5FD82C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D51706-C246-4689-ACA4-4C2360FBB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DE626-D7E8-4136-BB02-F0612E402B3F}"/>
              </a:ext>
            </a:extLst>
          </p:cNvPr>
          <p:cNvSpPr>
            <a:spLocks noGrp="1"/>
          </p:cNvSpPr>
          <p:nvPr>
            <p:ph type="dt" sz="half" idx="10"/>
          </p:nvPr>
        </p:nvSpPr>
        <p:spPr/>
        <p:txBody>
          <a:bodyPr/>
          <a:lstStyle/>
          <a:p>
            <a:fld id="{FA0F9707-CAEF-445A-8F72-A30364183466}" type="datetimeFigureOut">
              <a:rPr lang="en-US" smtClean="0"/>
              <a:t>23-May-24</a:t>
            </a:fld>
            <a:endParaRPr lang="en-US"/>
          </a:p>
        </p:txBody>
      </p:sp>
      <p:sp>
        <p:nvSpPr>
          <p:cNvPr id="5" name="Footer Placeholder 4">
            <a:extLst>
              <a:ext uri="{FF2B5EF4-FFF2-40B4-BE49-F238E27FC236}">
                <a16:creationId xmlns:a16="http://schemas.microsoft.com/office/drawing/2014/main" id="{92208266-00CB-4A00-B330-0E43658C4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8AEAB-8CD1-45C8-B918-BFCA9EE6B939}"/>
              </a:ext>
            </a:extLst>
          </p:cNvPr>
          <p:cNvSpPr>
            <a:spLocks noGrp="1"/>
          </p:cNvSpPr>
          <p:nvPr>
            <p:ph type="sldNum" sz="quarter" idx="12"/>
          </p:nvPr>
        </p:nvSpPr>
        <p:spPr/>
        <p:txBody>
          <a:bodyPr/>
          <a:lstStyle/>
          <a:p>
            <a:fld id="{CF9C9292-2355-477F-9A52-E3463ED5E78A}" type="slidenum">
              <a:rPr lang="en-US" smtClean="0"/>
              <a:t>‹#›</a:t>
            </a:fld>
            <a:endParaRPr lang="en-US"/>
          </a:p>
        </p:txBody>
      </p:sp>
    </p:spTree>
    <p:extLst>
      <p:ext uri="{BB962C8B-B14F-4D97-AF65-F5344CB8AC3E}">
        <p14:creationId xmlns:p14="http://schemas.microsoft.com/office/powerpoint/2010/main" val="10834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3210-A0ED-4638-A84D-258E36B905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60A76-BBF0-4A72-A932-A383638159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F84B3-6F06-4079-9C96-458BD9BDF334}"/>
              </a:ext>
            </a:extLst>
          </p:cNvPr>
          <p:cNvSpPr>
            <a:spLocks noGrp="1"/>
          </p:cNvSpPr>
          <p:nvPr>
            <p:ph type="dt" sz="half" idx="10"/>
          </p:nvPr>
        </p:nvSpPr>
        <p:spPr/>
        <p:txBody>
          <a:bodyPr/>
          <a:lstStyle/>
          <a:p>
            <a:fld id="{FA0F9707-CAEF-445A-8F72-A30364183466}" type="datetimeFigureOut">
              <a:rPr lang="en-US" smtClean="0"/>
              <a:t>23-May-24</a:t>
            </a:fld>
            <a:endParaRPr lang="en-US"/>
          </a:p>
        </p:txBody>
      </p:sp>
      <p:sp>
        <p:nvSpPr>
          <p:cNvPr id="5" name="Footer Placeholder 4">
            <a:extLst>
              <a:ext uri="{FF2B5EF4-FFF2-40B4-BE49-F238E27FC236}">
                <a16:creationId xmlns:a16="http://schemas.microsoft.com/office/drawing/2014/main" id="{FCFBD09E-7DFD-4277-9188-EA62264FD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ED754-7D98-441C-B50E-8CD4A5264461}"/>
              </a:ext>
            </a:extLst>
          </p:cNvPr>
          <p:cNvSpPr>
            <a:spLocks noGrp="1"/>
          </p:cNvSpPr>
          <p:nvPr>
            <p:ph type="sldNum" sz="quarter" idx="12"/>
          </p:nvPr>
        </p:nvSpPr>
        <p:spPr/>
        <p:txBody>
          <a:bodyPr/>
          <a:lstStyle/>
          <a:p>
            <a:fld id="{CF9C9292-2355-477F-9A52-E3463ED5E78A}" type="slidenum">
              <a:rPr lang="en-US" smtClean="0"/>
              <a:t>‹#›</a:t>
            </a:fld>
            <a:endParaRPr lang="en-US"/>
          </a:p>
        </p:txBody>
      </p:sp>
    </p:spTree>
    <p:extLst>
      <p:ext uri="{BB962C8B-B14F-4D97-AF65-F5344CB8AC3E}">
        <p14:creationId xmlns:p14="http://schemas.microsoft.com/office/powerpoint/2010/main" val="260267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40C1-996C-4612-96B4-2FDE69053F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50A905-30BC-4829-A1EF-BB529D1BC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310990-C147-4EF7-B56F-780D8FF5B457}"/>
              </a:ext>
            </a:extLst>
          </p:cNvPr>
          <p:cNvSpPr>
            <a:spLocks noGrp="1"/>
          </p:cNvSpPr>
          <p:nvPr>
            <p:ph type="dt" sz="half" idx="10"/>
          </p:nvPr>
        </p:nvSpPr>
        <p:spPr/>
        <p:txBody>
          <a:bodyPr/>
          <a:lstStyle/>
          <a:p>
            <a:fld id="{FA0F9707-CAEF-445A-8F72-A30364183466}" type="datetimeFigureOut">
              <a:rPr lang="en-US" smtClean="0"/>
              <a:t>23-May-24</a:t>
            </a:fld>
            <a:endParaRPr lang="en-US"/>
          </a:p>
        </p:txBody>
      </p:sp>
      <p:sp>
        <p:nvSpPr>
          <p:cNvPr id="5" name="Footer Placeholder 4">
            <a:extLst>
              <a:ext uri="{FF2B5EF4-FFF2-40B4-BE49-F238E27FC236}">
                <a16:creationId xmlns:a16="http://schemas.microsoft.com/office/drawing/2014/main" id="{B40C869B-EB40-401A-AD01-F48162BE0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8F997-07F3-4E80-830B-B6BCC6E166A8}"/>
              </a:ext>
            </a:extLst>
          </p:cNvPr>
          <p:cNvSpPr>
            <a:spLocks noGrp="1"/>
          </p:cNvSpPr>
          <p:nvPr>
            <p:ph type="sldNum" sz="quarter" idx="12"/>
          </p:nvPr>
        </p:nvSpPr>
        <p:spPr/>
        <p:txBody>
          <a:bodyPr/>
          <a:lstStyle/>
          <a:p>
            <a:fld id="{CF9C9292-2355-477F-9A52-E3463ED5E78A}" type="slidenum">
              <a:rPr lang="en-US" smtClean="0"/>
              <a:t>‹#›</a:t>
            </a:fld>
            <a:endParaRPr lang="en-US"/>
          </a:p>
        </p:txBody>
      </p:sp>
    </p:spTree>
    <p:extLst>
      <p:ext uri="{BB962C8B-B14F-4D97-AF65-F5344CB8AC3E}">
        <p14:creationId xmlns:p14="http://schemas.microsoft.com/office/powerpoint/2010/main" val="354511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DD99-E307-400E-89D9-A55308AA1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D6A910-C12F-4B1B-8C1A-48813D915E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015CE0-5490-45BE-891C-E5BCFD963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FDDABF-ACC4-4FAE-A3C4-BF1A3677007E}"/>
              </a:ext>
            </a:extLst>
          </p:cNvPr>
          <p:cNvSpPr>
            <a:spLocks noGrp="1"/>
          </p:cNvSpPr>
          <p:nvPr>
            <p:ph type="dt" sz="half" idx="10"/>
          </p:nvPr>
        </p:nvSpPr>
        <p:spPr/>
        <p:txBody>
          <a:bodyPr/>
          <a:lstStyle/>
          <a:p>
            <a:fld id="{FA0F9707-CAEF-445A-8F72-A30364183466}" type="datetimeFigureOut">
              <a:rPr lang="en-US" smtClean="0"/>
              <a:t>23-May-24</a:t>
            </a:fld>
            <a:endParaRPr lang="en-US"/>
          </a:p>
        </p:txBody>
      </p:sp>
      <p:sp>
        <p:nvSpPr>
          <p:cNvPr id="6" name="Footer Placeholder 5">
            <a:extLst>
              <a:ext uri="{FF2B5EF4-FFF2-40B4-BE49-F238E27FC236}">
                <a16:creationId xmlns:a16="http://schemas.microsoft.com/office/drawing/2014/main" id="{5ABF140E-FFDF-4667-84D2-F33AB63BF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A4BB0-DE6B-4B7C-A7AD-5EF20C3C6CEB}"/>
              </a:ext>
            </a:extLst>
          </p:cNvPr>
          <p:cNvSpPr>
            <a:spLocks noGrp="1"/>
          </p:cNvSpPr>
          <p:nvPr>
            <p:ph type="sldNum" sz="quarter" idx="12"/>
          </p:nvPr>
        </p:nvSpPr>
        <p:spPr/>
        <p:txBody>
          <a:bodyPr/>
          <a:lstStyle/>
          <a:p>
            <a:fld id="{CF9C9292-2355-477F-9A52-E3463ED5E78A}" type="slidenum">
              <a:rPr lang="en-US" smtClean="0"/>
              <a:t>‹#›</a:t>
            </a:fld>
            <a:endParaRPr lang="en-US"/>
          </a:p>
        </p:txBody>
      </p:sp>
    </p:spTree>
    <p:extLst>
      <p:ext uri="{BB962C8B-B14F-4D97-AF65-F5344CB8AC3E}">
        <p14:creationId xmlns:p14="http://schemas.microsoft.com/office/powerpoint/2010/main" val="66454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E2F4-0A08-4525-BC6C-B7ADF57038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0A6D8B-0AC1-4A8B-8EE5-712D930A56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D80C47-3F8B-4E8F-9E1F-367F03FC67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DAE3FE-E72C-4857-8A21-5DF64D8C2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783C69-2806-4EA3-BE46-988B4DC26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1EE159-AB92-4126-B3E7-3A779C49D0AF}"/>
              </a:ext>
            </a:extLst>
          </p:cNvPr>
          <p:cNvSpPr>
            <a:spLocks noGrp="1"/>
          </p:cNvSpPr>
          <p:nvPr>
            <p:ph type="dt" sz="half" idx="10"/>
          </p:nvPr>
        </p:nvSpPr>
        <p:spPr/>
        <p:txBody>
          <a:bodyPr/>
          <a:lstStyle/>
          <a:p>
            <a:fld id="{FA0F9707-CAEF-445A-8F72-A30364183466}" type="datetimeFigureOut">
              <a:rPr lang="en-US" smtClean="0"/>
              <a:t>23-May-24</a:t>
            </a:fld>
            <a:endParaRPr lang="en-US"/>
          </a:p>
        </p:txBody>
      </p:sp>
      <p:sp>
        <p:nvSpPr>
          <p:cNvPr id="8" name="Footer Placeholder 7">
            <a:extLst>
              <a:ext uri="{FF2B5EF4-FFF2-40B4-BE49-F238E27FC236}">
                <a16:creationId xmlns:a16="http://schemas.microsoft.com/office/drawing/2014/main" id="{0F1FE2C7-3E9A-461D-986A-B3A34DC08E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8FE2E8-DD61-4C3D-9D05-0DA2B8961515}"/>
              </a:ext>
            </a:extLst>
          </p:cNvPr>
          <p:cNvSpPr>
            <a:spLocks noGrp="1"/>
          </p:cNvSpPr>
          <p:nvPr>
            <p:ph type="sldNum" sz="quarter" idx="12"/>
          </p:nvPr>
        </p:nvSpPr>
        <p:spPr/>
        <p:txBody>
          <a:bodyPr/>
          <a:lstStyle/>
          <a:p>
            <a:fld id="{CF9C9292-2355-477F-9A52-E3463ED5E78A}" type="slidenum">
              <a:rPr lang="en-US" smtClean="0"/>
              <a:t>‹#›</a:t>
            </a:fld>
            <a:endParaRPr lang="en-US"/>
          </a:p>
        </p:txBody>
      </p:sp>
    </p:spTree>
    <p:extLst>
      <p:ext uri="{BB962C8B-B14F-4D97-AF65-F5344CB8AC3E}">
        <p14:creationId xmlns:p14="http://schemas.microsoft.com/office/powerpoint/2010/main" val="323098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0A5CA-3EF2-473B-A56D-BEBEE0FD05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830A25-5244-4316-9733-132755F832C4}"/>
              </a:ext>
            </a:extLst>
          </p:cNvPr>
          <p:cNvSpPr>
            <a:spLocks noGrp="1"/>
          </p:cNvSpPr>
          <p:nvPr>
            <p:ph type="dt" sz="half" idx="10"/>
          </p:nvPr>
        </p:nvSpPr>
        <p:spPr/>
        <p:txBody>
          <a:bodyPr/>
          <a:lstStyle/>
          <a:p>
            <a:fld id="{FA0F9707-CAEF-445A-8F72-A30364183466}" type="datetimeFigureOut">
              <a:rPr lang="en-US" smtClean="0"/>
              <a:t>23-May-24</a:t>
            </a:fld>
            <a:endParaRPr lang="en-US"/>
          </a:p>
        </p:txBody>
      </p:sp>
      <p:sp>
        <p:nvSpPr>
          <p:cNvPr id="4" name="Footer Placeholder 3">
            <a:extLst>
              <a:ext uri="{FF2B5EF4-FFF2-40B4-BE49-F238E27FC236}">
                <a16:creationId xmlns:a16="http://schemas.microsoft.com/office/drawing/2014/main" id="{1913BBCC-922D-42B5-BF34-3F805E2506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846345-CDFB-46A8-AEE0-7EA0703CD378}"/>
              </a:ext>
            </a:extLst>
          </p:cNvPr>
          <p:cNvSpPr>
            <a:spLocks noGrp="1"/>
          </p:cNvSpPr>
          <p:nvPr>
            <p:ph type="sldNum" sz="quarter" idx="12"/>
          </p:nvPr>
        </p:nvSpPr>
        <p:spPr/>
        <p:txBody>
          <a:bodyPr/>
          <a:lstStyle/>
          <a:p>
            <a:fld id="{CF9C9292-2355-477F-9A52-E3463ED5E78A}" type="slidenum">
              <a:rPr lang="en-US" smtClean="0"/>
              <a:t>‹#›</a:t>
            </a:fld>
            <a:endParaRPr lang="en-US"/>
          </a:p>
        </p:txBody>
      </p:sp>
    </p:spTree>
    <p:extLst>
      <p:ext uri="{BB962C8B-B14F-4D97-AF65-F5344CB8AC3E}">
        <p14:creationId xmlns:p14="http://schemas.microsoft.com/office/powerpoint/2010/main" val="118343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4B5D1-9664-40D9-B753-B33A30C22299}"/>
              </a:ext>
            </a:extLst>
          </p:cNvPr>
          <p:cNvSpPr>
            <a:spLocks noGrp="1"/>
          </p:cNvSpPr>
          <p:nvPr>
            <p:ph type="dt" sz="half" idx="10"/>
          </p:nvPr>
        </p:nvSpPr>
        <p:spPr/>
        <p:txBody>
          <a:bodyPr/>
          <a:lstStyle/>
          <a:p>
            <a:fld id="{FA0F9707-CAEF-445A-8F72-A30364183466}" type="datetimeFigureOut">
              <a:rPr lang="en-US" smtClean="0"/>
              <a:t>23-May-24</a:t>
            </a:fld>
            <a:endParaRPr lang="en-US"/>
          </a:p>
        </p:txBody>
      </p:sp>
      <p:sp>
        <p:nvSpPr>
          <p:cNvPr id="3" name="Footer Placeholder 2">
            <a:extLst>
              <a:ext uri="{FF2B5EF4-FFF2-40B4-BE49-F238E27FC236}">
                <a16:creationId xmlns:a16="http://schemas.microsoft.com/office/drawing/2014/main" id="{0F837613-10A3-4904-B56B-154FBF32B0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2B431-F7C4-4737-A80B-645980AE03FA}"/>
              </a:ext>
            </a:extLst>
          </p:cNvPr>
          <p:cNvSpPr>
            <a:spLocks noGrp="1"/>
          </p:cNvSpPr>
          <p:nvPr>
            <p:ph type="sldNum" sz="quarter" idx="12"/>
          </p:nvPr>
        </p:nvSpPr>
        <p:spPr/>
        <p:txBody>
          <a:bodyPr/>
          <a:lstStyle/>
          <a:p>
            <a:fld id="{CF9C9292-2355-477F-9A52-E3463ED5E78A}" type="slidenum">
              <a:rPr lang="en-US" smtClean="0"/>
              <a:t>‹#›</a:t>
            </a:fld>
            <a:endParaRPr lang="en-US"/>
          </a:p>
        </p:txBody>
      </p:sp>
    </p:spTree>
    <p:extLst>
      <p:ext uri="{BB962C8B-B14F-4D97-AF65-F5344CB8AC3E}">
        <p14:creationId xmlns:p14="http://schemas.microsoft.com/office/powerpoint/2010/main" val="200756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C1C6-9C81-4836-BFB2-53096F22C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33734-4762-4703-B035-40F41A55F9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DDFF04-5121-406C-BB13-DD9788AD9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F3919-7F61-469B-8BB0-B8BA21C68F7B}"/>
              </a:ext>
            </a:extLst>
          </p:cNvPr>
          <p:cNvSpPr>
            <a:spLocks noGrp="1"/>
          </p:cNvSpPr>
          <p:nvPr>
            <p:ph type="dt" sz="half" idx="10"/>
          </p:nvPr>
        </p:nvSpPr>
        <p:spPr/>
        <p:txBody>
          <a:bodyPr/>
          <a:lstStyle/>
          <a:p>
            <a:fld id="{FA0F9707-CAEF-445A-8F72-A30364183466}" type="datetimeFigureOut">
              <a:rPr lang="en-US" smtClean="0"/>
              <a:t>23-May-24</a:t>
            </a:fld>
            <a:endParaRPr lang="en-US"/>
          </a:p>
        </p:txBody>
      </p:sp>
      <p:sp>
        <p:nvSpPr>
          <p:cNvPr id="6" name="Footer Placeholder 5">
            <a:extLst>
              <a:ext uri="{FF2B5EF4-FFF2-40B4-BE49-F238E27FC236}">
                <a16:creationId xmlns:a16="http://schemas.microsoft.com/office/drawing/2014/main" id="{DE0F3A9F-3BA8-42B2-BA32-A9F63F66D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0C7E3-C10D-4F3F-B108-55401F0A577D}"/>
              </a:ext>
            </a:extLst>
          </p:cNvPr>
          <p:cNvSpPr>
            <a:spLocks noGrp="1"/>
          </p:cNvSpPr>
          <p:nvPr>
            <p:ph type="sldNum" sz="quarter" idx="12"/>
          </p:nvPr>
        </p:nvSpPr>
        <p:spPr/>
        <p:txBody>
          <a:bodyPr/>
          <a:lstStyle/>
          <a:p>
            <a:fld id="{CF9C9292-2355-477F-9A52-E3463ED5E78A}" type="slidenum">
              <a:rPr lang="en-US" smtClean="0"/>
              <a:t>‹#›</a:t>
            </a:fld>
            <a:endParaRPr lang="en-US"/>
          </a:p>
        </p:txBody>
      </p:sp>
    </p:spTree>
    <p:extLst>
      <p:ext uri="{BB962C8B-B14F-4D97-AF65-F5344CB8AC3E}">
        <p14:creationId xmlns:p14="http://schemas.microsoft.com/office/powerpoint/2010/main" val="412497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8431-0D2A-4691-823C-9D90E5A1B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56581-43F1-44A3-A9E9-EE2056F89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FD308F-C879-4258-9D37-3D0E8B57A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87FF68-FF60-447D-A6E6-BD397E576ECC}"/>
              </a:ext>
            </a:extLst>
          </p:cNvPr>
          <p:cNvSpPr>
            <a:spLocks noGrp="1"/>
          </p:cNvSpPr>
          <p:nvPr>
            <p:ph type="dt" sz="half" idx="10"/>
          </p:nvPr>
        </p:nvSpPr>
        <p:spPr/>
        <p:txBody>
          <a:bodyPr/>
          <a:lstStyle/>
          <a:p>
            <a:fld id="{FA0F9707-CAEF-445A-8F72-A30364183466}" type="datetimeFigureOut">
              <a:rPr lang="en-US" smtClean="0"/>
              <a:t>23-May-24</a:t>
            </a:fld>
            <a:endParaRPr lang="en-US"/>
          </a:p>
        </p:txBody>
      </p:sp>
      <p:sp>
        <p:nvSpPr>
          <p:cNvPr id="6" name="Footer Placeholder 5">
            <a:extLst>
              <a:ext uri="{FF2B5EF4-FFF2-40B4-BE49-F238E27FC236}">
                <a16:creationId xmlns:a16="http://schemas.microsoft.com/office/drawing/2014/main" id="{D476E4DA-999A-4831-B0BC-90F0E7CDD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5015D-AC1A-429D-8A1A-C78FD84C1B55}"/>
              </a:ext>
            </a:extLst>
          </p:cNvPr>
          <p:cNvSpPr>
            <a:spLocks noGrp="1"/>
          </p:cNvSpPr>
          <p:nvPr>
            <p:ph type="sldNum" sz="quarter" idx="12"/>
          </p:nvPr>
        </p:nvSpPr>
        <p:spPr/>
        <p:txBody>
          <a:bodyPr/>
          <a:lstStyle/>
          <a:p>
            <a:fld id="{CF9C9292-2355-477F-9A52-E3463ED5E78A}" type="slidenum">
              <a:rPr lang="en-US" smtClean="0"/>
              <a:t>‹#›</a:t>
            </a:fld>
            <a:endParaRPr lang="en-US"/>
          </a:p>
        </p:txBody>
      </p:sp>
    </p:spTree>
    <p:extLst>
      <p:ext uri="{BB962C8B-B14F-4D97-AF65-F5344CB8AC3E}">
        <p14:creationId xmlns:p14="http://schemas.microsoft.com/office/powerpoint/2010/main" val="47794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75FE6-0FA4-40ED-A16D-0D7BE62229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EAD6A4-E320-4EFB-A541-25C9F9304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F45D7-64DC-4E24-BBB3-79706AC997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F9707-CAEF-445A-8F72-A30364183466}" type="datetimeFigureOut">
              <a:rPr lang="en-US" smtClean="0"/>
              <a:t>23-May-24</a:t>
            </a:fld>
            <a:endParaRPr lang="en-US"/>
          </a:p>
        </p:txBody>
      </p:sp>
      <p:sp>
        <p:nvSpPr>
          <p:cNvPr id="5" name="Footer Placeholder 4">
            <a:extLst>
              <a:ext uri="{FF2B5EF4-FFF2-40B4-BE49-F238E27FC236}">
                <a16:creationId xmlns:a16="http://schemas.microsoft.com/office/drawing/2014/main" id="{ADE92A8D-20B6-474E-B612-2DA00EC82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B54F05-B6DA-4706-9D0E-F51260724B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C9292-2355-477F-9A52-E3463ED5E78A}" type="slidenum">
              <a:rPr lang="en-US" smtClean="0"/>
              <a:t>‹#›</a:t>
            </a:fld>
            <a:endParaRPr lang="en-US"/>
          </a:p>
        </p:txBody>
      </p:sp>
    </p:spTree>
    <p:extLst>
      <p:ext uri="{BB962C8B-B14F-4D97-AF65-F5344CB8AC3E}">
        <p14:creationId xmlns:p14="http://schemas.microsoft.com/office/powerpoint/2010/main" val="399436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1.jpe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1.jpe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10.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1.jpe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12.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1.jpe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1.jpe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1.jpe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1.jpe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20.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4.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1.jpe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4986068" y="810883"/>
            <a:ext cx="1673524" cy="1630391"/>
          </a:xfrm>
          <a:prstGeom prst="rect">
            <a:avLst/>
          </a:prstGeom>
        </p:spPr>
      </p:pic>
      <p:sp>
        <p:nvSpPr>
          <p:cNvPr id="2" name="Title 1"/>
          <p:cNvSpPr>
            <a:spLocks noGrp="1"/>
          </p:cNvSpPr>
          <p:nvPr>
            <p:ph type="title"/>
          </p:nvPr>
        </p:nvSpPr>
        <p:spPr>
          <a:xfrm>
            <a:off x="1854958" y="-96699"/>
            <a:ext cx="8229600" cy="1143000"/>
          </a:xfrm>
        </p:spPr>
        <p:txBody>
          <a:bodyPr>
            <a:noAutofit/>
          </a:bodyPr>
          <a:lstStyle/>
          <a:p>
            <a:pPr algn="ctr"/>
            <a:r>
              <a:rPr lang="en-US" sz="2400" b="1" dirty="0">
                <a:latin typeface="Times New Roman" panose="02020603050405020304" pitchFamily="18" charset="0"/>
                <a:cs typeface="Times New Roman" panose="02020603050405020304" pitchFamily="18" charset="0"/>
              </a:rPr>
              <a:t>Augmented Reality App for COMSATS Attock Campus</a:t>
            </a:r>
          </a:p>
        </p:txBody>
      </p:sp>
      <p:sp>
        <p:nvSpPr>
          <p:cNvPr id="10" name="Slide Number Placeholder 9"/>
          <p:cNvSpPr>
            <a:spLocks noGrp="1"/>
          </p:cNvSpPr>
          <p:nvPr>
            <p:ph type="sldNum" sz="quarter" idx="12"/>
          </p:nvPr>
        </p:nvSpPr>
        <p:spPr/>
        <p:txBody>
          <a:bodyPr/>
          <a:lstStyle/>
          <a:p>
            <a:fld id="{21BAB6EE-EAEA-4561-8880-8DF9D3AB286A}" type="slidenum">
              <a:rPr lang="en-US" smtClean="0"/>
              <a:pPr/>
              <a:t>1</a:t>
            </a:fld>
            <a:endParaRPr lang="en-US"/>
          </a:p>
        </p:txBody>
      </p:sp>
      <p:sp>
        <p:nvSpPr>
          <p:cNvPr id="5" name="Rectangle 4"/>
          <p:cNvSpPr/>
          <p:nvPr/>
        </p:nvSpPr>
        <p:spPr>
          <a:xfrm>
            <a:off x="1524000" y="1905001"/>
            <a:ext cx="8763000" cy="4093428"/>
          </a:xfrm>
          <a:prstGeom prst="rect">
            <a:avLst/>
          </a:prstGeom>
        </p:spPr>
        <p:txBody>
          <a:bodyPr wrap="square">
            <a:spAutoFit/>
          </a:bodyPr>
          <a:lstStyle/>
          <a:p>
            <a:pPr algn="ctr"/>
            <a:br>
              <a:rPr lang="en-US" sz="2000" b="1" u="sng" dirty="0">
                <a:latin typeface="Times New Roman" panose="02020603050405020304" pitchFamily="18" charset="0"/>
                <a:cs typeface="Times New Roman" panose="02020603050405020304" pitchFamily="18" charset="0"/>
              </a:rPr>
            </a:br>
            <a:endParaRPr lang="en-US" sz="2000" u="sng" dirty="0">
              <a:latin typeface="Times New Roman" panose="02020603050405020304" pitchFamily="18" charset="0"/>
              <a:cs typeface="Times New Roman" panose="02020603050405020304" pitchFamily="18" charset="0"/>
            </a:endParaRPr>
          </a:p>
          <a:p>
            <a:pPr algn="ctr"/>
            <a:r>
              <a:rPr lang="en-US" sz="2000" b="1" u="sng" dirty="0">
                <a:latin typeface="Times New Roman" panose="02020603050405020304" pitchFamily="18" charset="0"/>
                <a:cs typeface="Times New Roman" panose="02020603050405020304" pitchFamily="18" charset="0"/>
              </a:rPr>
              <a:t>Group Members:</a:t>
            </a:r>
          </a:p>
          <a:p>
            <a:pPr algn="ctr"/>
            <a:endParaRPr lang="en-US" sz="2000" b="1" u="sng" dirty="0">
              <a:latin typeface="Times New Roman" panose="02020603050405020304" pitchFamily="18" charset="0"/>
              <a:cs typeface="Times New Roman" panose="02020603050405020304" pitchFamily="18" charset="0"/>
            </a:endParaRPr>
          </a:p>
          <a:p>
            <a:pPr algn="ctr">
              <a:lnSpc>
                <a:spcPct val="150000"/>
              </a:lnSpc>
            </a:pPr>
            <a:r>
              <a:rPr lang="en-US" sz="2000" dirty="0">
                <a:latin typeface="Times New Roman" panose="02020603050405020304" pitchFamily="18" charset="0"/>
                <a:cs typeface="Times New Roman" panose="02020603050405020304" pitchFamily="18" charset="0"/>
              </a:rPr>
              <a:t>Muhammad Ali (FA20-BCS-070)</a:t>
            </a:r>
          </a:p>
          <a:p>
            <a:pPr algn="ctr">
              <a:lnSpc>
                <a:spcPct val="150000"/>
              </a:lnSpc>
            </a:pPr>
            <a:r>
              <a:rPr lang="en-US" sz="2000" dirty="0">
                <a:latin typeface="Times New Roman" panose="02020603050405020304" pitchFamily="18" charset="0"/>
                <a:cs typeface="Times New Roman" panose="02020603050405020304" pitchFamily="18" charset="0"/>
              </a:rPr>
              <a:t>Sadiqa Khursheed (FA20-BCS-078)</a:t>
            </a:r>
          </a:p>
          <a:p>
            <a:pPr algn="ctr"/>
            <a:endParaRPr lang="en-US" sz="2000" dirty="0">
              <a:latin typeface="Times New Roman" panose="02020603050405020304" pitchFamily="18" charset="0"/>
              <a:cs typeface="Times New Roman" panose="02020603050405020304" pitchFamily="18" charset="0"/>
            </a:endParaRPr>
          </a:p>
          <a:p>
            <a:pPr algn="ctr"/>
            <a:r>
              <a:rPr lang="en-US" sz="2000" b="1" u="sng" dirty="0">
                <a:latin typeface="Times New Roman" panose="02020603050405020304" pitchFamily="18" charset="0"/>
                <a:cs typeface="Times New Roman" panose="02020603050405020304" pitchFamily="18" charset="0"/>
              </a:rPr>
              <a:t>Supervised by:</a:t>
            </a:r>
          </a:p>
          <a:p>
            <a:pPr algn="ctr"/>
            <a:r>
              <a:rPr lang="en-US" sz="2000" dirty="0">
                <a:latin typeface="Times New Roman" panose="02020603050405020304" pitchFamily="18" charset="0"/>
                <a:cs typeface="Times New Roman" panose="02020603050405020304" pitchFamily="18" charset="0"/>
              </a:rPr>
              <a:t>Mr. Muhammad Jamal Ahmed</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Department of Computer Science </a:t>
            </a:r>
          </a:p>
          <a:p>
            <a:pPr algn="ctr"/>
            <a:r>
              <a:rPr lang="en-US" sz="2000" b="1" dirty="0">
                <a:latin typeface="Times New Roman" panose="02020603050405020304" pitchFamily="18" charset="0"/>
                <a:cs typeface="Times New Roman" panose="02020603050405020304" pitchFamily="18" charset="0"/>
              </a:rPr>
              <a:t>COMSATS </a:t>
            </a:r>
            <a:r>
              <a:rPr lang="en-US" sz="2000" dirty="0">
                <a:latin typeface="Times New Roman" panose="02020603050405020304" pitchFamily="18" charset="0"/>
                <a:cs typeface="Times New Roman" panose="02020603050405020304" pitchFamily="18" charset="0"/>
              </a:rPr>
              <a:t>University Islamabad, Attock Campus.</a:t>
            </a:r>
          </a:p>
        </p:txBody>
      </p:sp>
      <p:sp>
        <p:nvSpPr>
          <p:cNvPr id="9" name="Rectangle 8"/>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981200" y="228601"/>
            <a:ext cx="8229600" cy="851535"/>
          </a:xfrm>
        </p:spPr>
        <p:txBody>
          <a:bodyPr/>
          <a:lstStyle/>
          <a:p>
            <a:pPr algn="ctr"/>
            <a:r>
              <a:rPr lang="en-US" dirty="0">
                <a:latin typeface="Times New Roman" pitchFamily="18" charset="0"/>
                <a:cs typeface="Times New Roman" pitchFamily="18" charset="0"/>
              </a:rPr>
              <a:t>Proposed Work Plan</a:t>
            </a:r>
          </a:p>
        </p:txBody>
      </p:sp>
      <p:sp>
        <p:nvSpPr>
          <p:cNvPr id="18" name="Content Placeholder 2"/>
          <p:cNvSpPr>
            <a:spLocks noGrp="1"/>
          </p:cNvSpPr>
          <p:nvPr>
            <p:ph idx="1"/>
          </p:nvPr>
        </p:nvSpPr>
        <p:spPr>
          <a:xfrm>
            <a:off x="643541" y="1049020"/>
            <a:ext cx="10630079" cy="5181600"/>
          </a:xfrm>
        </p:spPr>
        <p:txBody>
          <a:bodyPr>
            <a:normAutofit fontScale="97500"/>
          </a:bodyPr>
          <a:lstStyle/>
          <a:p>
            <a:endParaRPr lang="en-US" sz="2300" dirty="0">
              <a:latin typeface="Times New Roman" pitchFamily="18" charset="0"/>
              <a:cs typeface="Times New Roman" pitchFamily="18" charset="0"/>
            </a:endParaRPr>
          </a:p>
          <a:p>
            <a:pPr marL="0" indent="0" algn="just">
              <a:buNone/>
            </a:pPr>
            <a:r>
              <a:rPr lang="en-US" sz="2300" dirty="0">
                <a:latin typeface="Times New Roman" pitchFamily="18" charset="0"/>
                <a:cs typeface="Times New Roman" pitchFamily="18" charset="0"/>
              </a:rPr>
              <a:t>The proposed project aims to develop an Augmented Reality (AR) system for COMSATS University Attock Campus, with the goal of enhancing the experience of students, faculty, and visitors by providing real-time guidance and information through a mobile AR application. </a:t>
            </a:r>
          </a:p>
          <a:p>
            <a:pPr marL="0" indent="0" algn="just">
              <a:buNone/>
            </a:pPr>
            <a:r>
              <a:rPr lang="en-US" sz="2300" dirty="0">
                <a:latin typeface="Times New Roman" pitchFamily="18" charset="0"/>
                <a:cs typeface="Times New Roman" pitchFamily="18" charset="0"/>
              </a:rPr>
              <a:t>The Application will feature</a:t>
            </a:r>
          </a:p>
          <a:p>
            <a:pPr algn="just"/>
            <a:r>
              <a:rPr lang="en-US" sz="2300" dirty="0">
                <a:latin typeface="Times New Roman" pitchFamily="18" charset="0"/>
                <a:cs typeface="Times New Roman" pitchFamily="18" charset="0"/>
              </a:rPr>
              <a:t>A Comprehensive 3D model of the entire campus</a:t>
            </a:r>
          </a:p>
          <a:p>
            <a:pPr algn="just"/>
            <a:r>
              <a:rPr lang="en-US" sz="2300" dirty="0">
                <a:latin typeface="Times New Roman" pitchFamily="18" charset="0"/>
                <a:cs typeface="Times New Roman" pitchFamily="18" charset="0"/>
              </a:rPr>
              <a:t>Outdoor Augmented Reality Tour</a:t>
            </a:r>
          </a:p>
          <a:p>
            <a:pPr algn="just"/>
            <a:r>
              <a:rPr lang="en-US" sz="2300" dirty="0">
                <a:latin typeface="Times New Roman" pitchFamily="18" charset="0"/>
                <a:cs typeface="Times New Roman" pitchFamily="18" charset="0"/>
              </a:rPr>
              <a:t>Indoor Tour of All Departments</a:t>
            </a:r>
          </a:p>
          <a:p>
            <a:pPr algn="just"/>
            <a:r>
              <a:rPr lang="en-US" sz="2300" dirty="0">
                <a:latin typeface="Times New Roman" pitchFamily="18" charset="0"/>
                <a:cs typeface="Times New Roman" pitchFamily="18" charset="0"/>
              </a:rPr>
              <a:t>Interactive  Sites such as Buildings, Café, Mosque etc.</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10</a:t>
            </a:fld>
            <a:endParaRPr lang="en-US"/>
          </a:p>
        </p:txBody>
      </p:sp>
      <p:sp>
        <p:nvSpPr>
          <p:cNvPr id="3" name="Rectangle 2">
            <a:extLst>
              <a:ext uri="{FF2B5EF4-FFF2-40B4-BE49-F238E27FC236}">
                <a16:creationId xmlns:a16="http://schemas.microsoft.com/office/drawing/2014/main" id="{1471E89B-29C0-D3DC-F9E3-5ED4EA4F1594}"/>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EAB5E4A-54E9-2039-0C41-E3E363B65B40}"/>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A7E5378-33EE-A33A-EEFC-F2DB967BBF1A}"/>
              </a:ext>
            </a:extLst>
          </p:cNvPr>
          <p:cNvGrpSpPr/>
          <p:nvPr/>
        </p:nvGrpSpPr>
        <p:grpSpPr>
          <a:xfrm>
            <a:off x="9808234" y="5469147"/>
            <a:ext cx="1804753" cy="1160252"/>
            <a:chOff x="574468" y="1011230"/>
            <a:chExt cx="6400800" cy="4369713"/>
          </a:xfrm>
        </p:grpSpPr>
        <p:grpSp>
          <p:nvGrpSpPr>
            <p:cNvPr id="6" name="Group 5">
              <a:extLst>
                <a:ext uri="{FF2B5EF4-FFF2-40B4-BE49-F238E27FC236}">
                  <a16:creationId xmlns:a16="http://schemas.microsoft.com/office/drawing/2014/main" id="{9F75475B-4B20-5DBC-5C49-3BE224E3DF4F}"/>
                </a:ext>
              </a:extLst>
            </p:cNvPr>
            <p:cNvGrpSpPr/>
            <p:nvPr/>
          </p:nvGrpSpPr>
          <p:grpSpPr>
            <a:xfrm>
              <a:off x="574468" y="1011230"/>
              <a:ext cx="6400800" cy="4369713"/>
              <a:chOff x="689758" y="1244143"/>
              <a:chExt cx="6400800" cy="4369713"/>
            </a:xfrm>
          </p:grpSpPr>
          <p:sp>
            <p:nvSpPr>
              <p:cNvPr id="11" name="Freeform 103">
                <a:extLst>
                  <a:ext uri="{FF2B5EF4-FFF2-40B4-BE49-F238E27FC236}">
                    <a16:creationId xmlns:a16="http://schemas.microsoft.com/office/drawing/2014/main" id="{2E135D6C-7727-9543-4C92-178C1DB33720}"/>
                  </a:ext>
                </a:extLst>
              </p:cNvPr>
              <p:cNvSpPr>
                <a:spLocks noEditPoints="1"/>
              </p:cNvSpPr>
              <p:nvPr/>
            </p:nvSpPr>
            <p:spPr bwMode="auto">
              <a:xfrm>
                <a:off x="1083586" y="2131361"/>
                <a:ext cx="5168431" cy="3482495"/>
              </a:xfrm>
              <a:custGeom>
                <a:avLst/>
                <a:gdLst>
                  <a:gd name="T0" fmla="*/ 733 w 1428"/>
                  <a:gd name="T1" fmla="*/ 941 h 962"/>
                  <a:gd name="T2" fmla="*/ 434 w 1428"/>
                  <a:gd name="T3" fmla="*/ 941 h 962"/>
                  <a:gd name="T4" fmla="*/ 583 w 1428"/>
                  <a:gd name="T5" fmla="*/ 962 h 962"/>
                  <a:gd name="T6" fmla="*/ 733 w 1428"/>
                  <a:gd name="T7" fmla="*/ 941 h 962"/>
                  <a:gd name="T8" fmla="*/ 804 w 1428"/>
                  <a:gd name="T9" fmla="*/ 83 h 962"/>
                  <a:gd name="T10" fmla="*/ 788 w 1428"/>
                  <a:gd name="T11" fmla="*/ 66 h 962"/>
                  <a:gd name="T12" fmla="*/ 804 w 1428"/>
                  <a:gd name="T13" fmla="*/ 50 h 962"/>
                  <a:gd name="T14" fmla="*/ 821 w 1428"/>
                  <a:gd name="T15" fmla="*/ 66 h 962"/>
                  <a:gd name="T16" fmla="*/ 804 w 1428"/>
                  <a:gd name="T17" fmla="*/ 83 h 962"/>
                  <a:gd name="T18" fmla="*/ 959 w 1428"/>
                  <a:gd name="T19" fmla="*/ 0 h 962"/>
                  <a:gd name="T20" fmla="*/ 869 w 1428"/>
                  <a:gd name="T21" fmla="*/ 10 h 962"/>
                  <a:gd name="T22" fmla="*/ 583 w 1428"/>
                  <a:gd name="T23" fmla="*/ 101 h 962"/>
                  <a:gd name="T24" fmla="*/ 504 w 1428"/>
                  <a:gd name="T25" fmla="*/ 107 h 962"/>
                  <a:gd name="T26" fmla="*/ 438 w 1428"/>
                  <a:gd name="T27" fmla="*/ 105 h 962"/>
                  <a:gd name="T28" fmla="*/ 374 w 1428"/>
                  <a:gd name="T29" fmla="*/ 103 h 962"/>
                  <a:gd name="T30" fmla="*/ 182 w 1428"/>
                  <a:gd name="T31" fmla="*/ 162 h 962"/>
                  <a:gd name="T32" fmla="*/ 61 w 1428"/>
                  <a:gd name="T33" fmla="*/ 354 h 962"/>
                  <a:gd name="T34" fmla="*/ 323 w 1428"/>
                  <a:gd name="T35" fmla="*/ 895 h 962"/>
                  <a:gd name="T36" fmla="*/ 404 w 1428"/>
                  <a:gd name="T37" fmla="*/ 931 h 962"/>
                  <a:gd name="T38" fmla="*/ 403 w 1428"/>
                  <a:gd name="T39" fmla="*/ 919 h 962"/>
                  <a:gd name="T40" fmla="*/ 456 w 1428"/>
                  <a:gd name="T41" fmla="*/ 748 h 962"/>
                  <a:gd name="T42" fmla="*/ 472 w 1428"/>
                  <a:gd name="T43" fmla="*/ 736 h 962"/>
                  <a:gd name="T44" fmla="*/ 481 w 1428"/>
                  <a:gd name="T45" fmla="*/ 736 h 962"/>
                  <a:gd name="T46" fmla="*/ 457 w 1428"/>
                  <a:gd name="T47" fmla="*/ 699 h 962"/>
                  <a:gd name="T48" fmla="*/ 457 w 1428"/>
                  <a:gd name="T49" fmla="*/ 288 h 962"/>
                  <a:gd name="T50" fmla="*/ 497 w 1428"/>
                  <a:gd name="T51" fmla="*/ 247 h 962"/>
                  <a:gd name="T52" fmla="*/ 1140 w 1428"/>
                  <a:gd name="T53" fmla="*/ 247 h 962"/>
                  <a:gd name="T54" fmla="*/ 1181 w 1428"/>
                  <a:gd name="T55" fmla="*/ 288 h 962"/>
                  <a:gd name="T56" fmla="*/ 1181 w 1428"/>
                  <a:gd name="T57" fmla="*/ 569 h 962"/>
                  <a:gd name="T58" fmla="*/ 1185 w 1428"/>
                  <a:gd name="T59" fmla="*/ 567 h 962"/>
                  <a:gd name="T60" fmla="*/ 1335 w 1428"/>
                  <a:gd name="T61" fmla="*/ 484 h 962"/>
                  <a:gd name="T62" fmla="*/ 1362 w 1428"/>
                  <a:gd name="T63" fmla="*/ 441 h 962"/>
                  <a:gd name="T64" fmla="*/ 1203 w 1428"/>
                  <a:gd name="T65" fmla="*/ 65 h 962"/>
                  <a:gd name="T66" fmla="*/ 959 w 1428"/>
                  <a:gd name="T6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8" h="962">
                    <a:moveTo>
                      <a:pt x="733" y="941"/>
                    </a:moveTo>
                    <a:cubicBezTo>
                      <a:pt x="434" y="941"/>
                      <a:pt x="434" y="941"/>
                      <a:pt x="434" y="941"/>
                    </a:cubicBezTo>
                    <a:cubicBezTo>
                      <a:pt x="483" y="955"/>
                      <a:pt x="533" y="962"/>
                      <a:pt x="583" y="962"/>
                    </a:cubicBezTo>
                    <a:cubicBezTo>
                      <a:pt x="634" y="962"/>
                      <a:pt x="684" y="955"/>
                      <a:pt x="733" y="941"/>
                    </a:cubicBezTo>
                    <a:moveTo>
                      <a:pt x="804" y="83"/>
                    </a:moveTo>
                    <a:cubicBezTo>
                      <a:pt x="795" y="83"/>
                      <a:pt x="788" y="76"/>
                      <a:pt x="788" y="66"/>
                    </a:cubicBezTo>
                    <a:cubicBezTo>
                      <a:pt x="788" y="57"/>
                      <a:pt x="795" y="50"/>
                      <a:pt x="804" y="50"/>
                    </a:cubicBezTo>
                    <a:cubicBezTo>
                      <a:pt x="813" y="50"/>
                      <a:pt x="821" y="57"/>
                      <a:pt x="821" y="66"/>
                    </a:cubicBezTo>
                    <a:cubicBezTo>
                      <a:pt x="821" y="76"/>
                      <a:pt x="813" y="83"/>
                      <a:pt x="804" y="83"/>
                    </a:cubicBezTo>
                    <a:moveTo>
                      <a:pt x="959" y="0"/>
                    </a:moveTo>
                    <a:cubicBezTo>
                      <a:pt x="929" y="0"/>
                      <a:pt x="898" y="3"/>
                      <a:pt x="869" y="10"/>
                    </a:cubicBezTo>
                    <a:cubicBezTo>
                      <a:pt x="770" y="30"/>
                      <a:pt x="682" y="85"/>
                      <a:pt x="583" y="101"/>
                    </a:cubicBezTo>
                    <a:cubicBezTo>
                      <a:pt x="557" y="106"/>
                      <a:pt x="530" y="107"/>
                      <a:pt x="504" y="107"/>
                    </a:cubicBezTo>
                    <a:cubicBezTo>
                      <a:pt x="482" y="107"/>
                      <a:pt x="460" y="106"/>
                      <a:pt x="438" y="105"/>
                    </a:cubicBezTo>
                    <a:cubicBezTo>
                      <a:pt x="417" y="104"/>
                      <a:pt x="395" y="103"/>
                      <a:pt x="374" y="103"/>
                    </a:cubicBezTo>
                    <a:cubicBezTo>
                      <a:pt x="307" y="103"/>
                      <a:pt x="243" y="113"/>
                      <a:pt x="182" y="162"/>
                    </a:cubicBezTo>
                    <a:cubicBezTo>
                      <a:pt x="122" y="210"/>
                      <a:pt x="81" y="280"/>
                      <a:pt x="61" y="354"/>
                    </a:cubicBezTo>
                    <a:cubicBezTo>
                      <a:pt x="0" y="583"/>
                      <a:pt x="129" y="784"/>
                      <a:pt x="323" y="895"/>
                    </a:cubicBezTo>
                    <a:cubicBezTo>
                      <a:pt x="349" y="909"/>
                      <a:pt x="376" y="922"/>
                      <a:pt x="404" y="931"/>
                    </a:cubicBezTo>
                    <a:cubicBezTo>
                      <a:pt x="402" y="928"/>
                      <a:pt x="402" y="924"/>
                      <a:pt x="403" y="919"/>
                    </a:cubicBezTo>
                    <a:cubicBezTo>
                      <a:pt x="456" y="748"/>
                      <a:pt x="456" y="748"/>
                      <a:pt x="456" y="748"/>
                    </a:cubicBezTo>
                    <a:cubicBezTo>
                      <a:pt x="458" y="741"/>
                      <a:pt x="465" y="736"/>
                      <a:pt x="472" y="736"/>
                    </a:cubicBezTo>
                    <a:cubicBezTo>
                      <a:pt x="481" y="736"/>
                      <a:pt x="481" y="736"/>
                      <a:pt x="481" y="736"/>
                    </a:cubicBezTo>
                    <a:cubicBezTo>
                      <a:pt x="466" y="729"/>
                      <a:pt x="457" y="715"/>
                      <a:pt x="457" y="699"/>
                    </a:cubicBezTo>
                    <a:cubicBezTo>
                      <a:pt x="457" y="288"/>
                      <a:pt x="457" y="288"/>
                      <a:pt x="457" y="288"/>
                    </a:cubicBezTo>
                    <a:cubicBezTo>
                      <a:pt x="457" y="266"/>
                      <a:pt x="475" y="247"/>
                      <a:pt x="497" y="247"/>
                    </a:cubicBezTo>
                    <a:cubicBezTo>
                      <a:pt x="1140" y="247"/>
                      <a:pt x="1140" y="247"/>
                      <a:pt x="1140" y="247"/>
                    </a:cubicBezTo>
                    <a:cubicBezTo>
                      <a:pt x="1163" y="247"/>
                      <a:pt x="1181" y="266"/>
                      <a:pt x="1181" y="288"/>
                    </a:cubicBezTo>
                    <a:cubicBezTo>
                      <a:pt x="1181" y="569"/>
                      <a:pt x="1181" y="569"/>
                      <a:pt x="1181" y="569"/>
                    </a:cubicBezTo>
                    <a:cubicBezTo>
                      <a:pt x="1182" y="568"/>
                      <a:pt x="1184" y="567"/>
                      <a:pt x="1185" y="567"/>
                    </a:cubicBezTo>
                    <a:cubicBezTo>
                      <a:pt x="1239" y="540"/>
                      <a:pt x="1295" y="534"/>
                      <a:pt x="1335" y="484"/>
                    </a:cubicBezTo>
                    <a:cubicBezTo>
                      <a:pt x="1346" y="470"/>
                      <a:pt x="1355" y="456"/>
                      <a:pt x="1362" y="441"/>
                    </a:cubicBezTo>
                    <a:cubicBezTo>
                      <a:pt x="1428" y="303"/>
                      <a:pt x="1327" y="134"/>
                      <a:pt x="1203" y="65"/>
                    </a:cubicBezTo>
                    <a:cubicBezTo>
                      <a:pt x="1130" y="23"/>
                      <a:pt x="1044" y="0"/>
                      <a:pt x="959"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4">
                <a:extLst>
                  <a:ext uri="{FF2B5EF4-FFF2-40B4-BE49-F238E27FC236}">
                    <a16:creationId xmlns:a16="http://schemas.microsoft.com/office/drawing/2014/main" id="{9AF182AE-BAED-CD7B-7692-EF00AF4EA047}"/>
                  </a:ext>
                </a:extLst>
              </p:cNvPr>
              <p:cNvSpPr>
                <a:spLocks/>
              </p:cNvSpPr>
              <p:nvPr/>
            </p:nvSpPr>
            <p:spPr bwMode="auto">
              <a:xfrm>
                <a:off x="5269660" y="4208910"/>
                <a:ext cx="1159357" cy="891642"/>
              </a:xfrm>
              <a:custGeom>
                <a:avLst/>
                <a:gdLst>
                  <a:gd name="T0" fmla="*/ 129 w 320"/>
                  <a:gd name="T1" fmla="*/ 0 h 246"/>
                  <a:gd name="T2" fmla="*/ 24 w 320"/>
                  <a:gd name="T3" fmla="*/ 57 h 246"/>
                  <a:gd name="T4" fmla="*/ 24 w 320"/>
                  <a:gd name="T5" fmla="*/ 125 h 246"/>
                  <a:gd name="T6" fmla="*/ 0 w 320"/>
                  <a:gd name="T7" fmla="*/ 162 h 246"/>
                  <a:gd name="T8" fmla="*/ 15 w 320"/>
                  <a:gd name="T9" fmla="*/ 162 h 246"/>
                  <a:gd name="T10" fmla="*/ 31 w 320"/>
                  <a:gd name="T11" fmla="*/ 174 h 246"/>
                  <a:gd name="T12" fmla="*/ 49 w 320"/>
                  <a:gd name="T13" fmla="*/ 235 h 246"/>
                  <a:gd name="T14" fmla="*/ 87 w 320"/>
                  <a:gd name="T15" fmla="*/ 245 h 246"/>
                  <a:gd name="T16" fmla="*/ 103 w 320"/>
                  <a:gd name="T17" fmla="*/ 246 h 246"/>
                  <a:gd name="T18" fmla="*/ 197 w 320"/>
                  <a:gd name="T19" fmla="*/ 20 h 246"/>
                  <a:gd name="T20" fmla="*/ 144 w 320"/>
                  <a:gd name="T21" fmla="*/ 1 h 246"/>
                  <a:gd name="T22" fmla="*/ 129 w 32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46">
                    <a:moveTo>
                      <a:pt x="129" y="0"/>
                    </a:moveTo>
                    <a:cubicBezTo>
                      <a:pt x="84" y="0"/>
                      <a:pt x="48" y="24"/>
                      <a:pt x="24" y="57"/>
                    </a:cubicBezTo>
                    <a:cubicBezTo>
                      <a:pt x="24" y="125"/>
                      <a:pt x="24" y="125"/>
                      <a:pt x="24" y="125"/>
                    </a:cubicBezTo>
                    <a:cubicBezTo>
                      <a:pt x="24" y="141"/>
                      <a:pt x="14" y="155"/>
                      <a:pt x="0" y="162"/>
                    </a:cubicBezTo>
                    <a:cubicBezTo>
                      <a:pt x="15" y="162"/>
                      <a:pt x="15" y="162"/>
                      <a:pt x="15" y="162"/>
                    </a:cubicBezTo>
                    <a:cubicBezTo>
                      <a:pt x="22" y="162"/>
                      <a:pt x="29" y="167"/>
                      <a:pt x="31" y="174"/>
                    </a:cubicBezTo>
                    <a:cubicBezTo>
                      <a:pt x="49" y="235"/>
                      <a:pt x="49" y="235"/>
                      <a:pt x="49" y="235"/>
                    </a:cubicBezTo>
                    <a:cubicBezTo>
                      <a:pt x="60" y="240"/>
                      <a:pt x="72" y="243"/>
                      <a:pt x="87" y="245"/>
                    </a:cubicBezTo>
                    <a:cubicBezTo>
                      <a:pt x="92" y="246"/>
                      <a:pt x="97" y="246"/>
                      <a:pt x="103" y="246"/>
                    </a:cubicBezTo>
                    <a:cubicBezTo>
                      <a:pt x="217" y="246"/>
                      <a:pt x="320" y="97"/>
                      <a:pt x="197" y="20"/>
                    </a:cubicBezTo>
                    <a:cubicBezTo>
                      <a:pt x="181" y="10"/>
                      <a:pt x="163" y="3"/>
                      <a:pt x="144" y="1"/>
                    </a:cubicBezTo>
                    <a:cubicBezTo>
                      <a:pt x="139" y="1"/>
                      <a:pt x="134" y="0"/>
                      <a:pt x="129"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8">
                <a:extLst>
                  <a:ext uri="{FF2B5EF4-FFF2-40B4-BE49-F238E27FC236}">
                    <a16:creationId xmlns:a16="http://schemas.microsoft.com/office/drawing/2014/main" id="{08D307D1-AB0B-25C0-2F4C-A51D9F921951}"/>
                  </a:ext>
                </a:extLst>
              </p:cNvPr>
              <p:cNvSpPr>
                <a:spLocks/>
              </p:cNvSpPr>
              <p:nvPr/>
            </p:nvSpPr>
            <p:spPr bwMode="auto">
              <a:xfrm>
                <a:off x="2820408" y="2609264"/>
                <a:ext cx="174789" cy="278777"/>
              </a:xfrm>
              <a:custGeom>
                <a:avLst/>
                <a:gdLst>
                  <a:gd name="T0" fmla="*/ 36 w 48"/>
                  <a:gd name="T1" fmla="*/ 77 h 77"/>
                  <a:gd name="T2" fmla="*/ 30 w 48"/>
                  <a:gd name="T3" fmla="*/ 58 h 77"/>
                  <a:gd name="T4" fmla="*/ 7 w 48"/>
                  <a:gd name="T5" fmla="*/ 26 h 77"/>
                  <a:gd name="T6" fmla="*/ 1 w 48"/>
                  <a:gd name="T7" fmla="*/ 12 h 77"/>
                  <a:gd name="T8" fmla="*/ 9 w 48"/>
                  <a:gd name="T9" fmla="*/ 0 h 77"/>
                  <a:gd name="T10" fmla="*/ 16 w 48"/>
                  <a:gd name="T11" fmla="*/ 2 h 77"/>
                  <a:gd name="T12" fmla="*/ 36 w 4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36" y="77"/>
                    </a:moveTo>
                    <a:cubicBezTo>
                      <a:pt x="39" y="71"/>
                      <a:pt x="34" y="64"/>
                      <a:pt x="30" y="58"/>
                    </a:cubicBezTo>
                    <a:cubicBezTo>
                      <a:pt x="23" y="47"/>
                      <a:pt x="15" y="37"/>
                      <a:pt x="7" y="26"/>
                    </a:cubicBezTo>
                    <a:cubicBezTo>
                      <a:pt x="4" y="22"/>
                      <a:pt x="1" y="17"/>
                      <a:pt x="1" y="12"/>
                    </a:cubicBezTo>
                    <a:cubicBezTo>
                      <a:pt x="0" y="7"/>
                      <a:pt x="4" y="1"/>
                      <a:pt x="9" y="0"/>
                    </a:cubicBezTo>
                    <a:cubicBezTo>
                      <a:pt x="11" y="0"/>
                      <a:pt x="14" y="1"/>
                      <a:pt x="16" y="2"/>
                    </a:cubicBezTo>
                    <a:cubicBezTo>
                      <a:pt x="43" y="17"/>
                      <a:pt x="48" y="51"/>
                      <a:pt x="36" y="7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9">
                <a:extLst>
                  <a:ext uri="{FF2B5EF4-FFF2-40B4-BE49-F238E27FC236}">
                    <a16:creationId xmlns:a16="http://schemas.microsoft.com/office/drawing/2014/main" id="{7DF1BE85-9F89-0121-0420-567C3447D27D}"/>
                  </a:ext>
                </a:extLst>
              </p:cNvPr>
              <p:cNvSpPr>
                <a:spLocks/>
              </p:cNvSpPr>
              <p:nvPr/>
            </p:nvSpPr>
            <p:spPr bwMode="auto">
              <a:xfrm>
                <a:off x="3103609" y="2764140"/>
                <a:ext cx="274352" cy="185852"/>
              </a:xfrm>
              <a:custGeom>
                <a:avLst/>
                <a:gdLst>
                  <a:gd name="T0" fmla="*/ 0 w 76"/>
                  <a:gd name="T1" fmla="*/ 40 h 51"/>
                  <a:gd name="T2" fmla="*/ 19 w 76"/>
                  <a:gd name="T3" fmla="*/ 33 h 51"/>
                  <a:gd name="T4" fmla="*/ 50 w 76"/>
                  <a:gd name="T5" fmla="*/ 9 h 51"/>
                  <a:gd name="T6" fmla="*/ 64 w 76"/>
                  <a:gd name="T7" fmla="*/ 1 h 51"/>
                  <a:gd name="T8" fmla="*/ 76 w 76"/>
                  <a:gd name="T9" fmla="*/ 9 h 51"/>
                  <a:gd name="T10" fmla="*/ 74 w 76"/>
                  <a:gd name="T11" fmla="*/ 16 h 51"/>
                  <a:gd name="T12" fmla="*/ 0 w 76"/>
                  <a:gd name="T13" fmla="*/ 40 h 51"/>
                </a:gdLst>
                <a:ahLst/>
                <a:cxnLst>
                  <a:cxn ang="0">
                    <a:pos x="T0" y="T1"/>
                  </a:cxn>
                  <a:cxn ang="0">
                    <a:pos x="T2" y="T3"/>
                  </a:cxn>
                  <a:cxn ang="0">
                    <a:pos x="T4" y="T5"/>
                  </a:cxn>
                  <a:cxn ang="0">
                    <a:pos x="T6" y="T7"/>
                  </a:cxn>
                  <a:cxn ang="0">
                    <a:pos x="T8" y="T9"/>
                  </a:cxn>
                  <a:cxn ang="0">
                    <a:pos x="T10" y="T11"/>
                  </a:cxn>
                  <a:cxn ang="0">
                    <a:pos x="T12" y="T13"/>
                  </a:cxn>
                </a:cxnLst>
                <a:rect l="0" t="0" r="r" b="b"/>
                <a:pathLst>
                  <a:path w="76" h="51">
                    <a:moveTo>
                      <a:pt x="0" y="40"/>
                    </a:moveTo>
                    <a:cubicBezTo>
                      <a:pt x="7" y="43"/>
                      <a:pt x="14" y="38"/>
                      <a:pt x="19" y="33"/>
                    </a:cubicBezTo>
                    <a:cubicBezTo>
                      <a:pt x="29" y="25"/>
                      <a:pt x="40" y="17"/>
                      <a:pt x="50" y="9"/>
                    </a:cubicBezTo>
                    <a:cubicBezTo>
                      <a:pt x="54" y="5"/>
                      <a:pt x="58" y="2"/>
                      <a:pt x="64" y="1"/>
                    </a:cubicBezTo>
                    <a:cubicBezTo>
                      <a:pt x="69" y="0"/>
                      <a:pt x="75" y="4"/>
                      <a:pt x="76" y="9"/>
                    </a:cubicBezTo>
                    <a:cubicBezTo>
                      <a:pt x="76" y="11"/>
                      <a:pt x="75" y="14"/>
                      <a:pt x="74" y="16"/>
                    </a:cubicBezTo>
                    <a:cubicBezTo>
                      <a:pt x="61" y="44"/>
                      <a:pt x="27" y="51"/>
                      <a:pt x="0" y="4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0">
                <a:extLst>
                  <a:ext uri="{FF2B5EF4-FFF2-40B4-BE49-F238E27FC236}">
                    <a16:creationId xmlns:a16="http://schemas.microsoft.com/office/drawing/2014/main" id="{3F2F9A22-7381-FA3F-615A-2D315E866A83}"/>
                  </a:ext>
                </a:extLst>
              </p:cNvPr>
              <p:cNvSpPr>
                <a:spLocks/>
              </p:cNvSpPr>
              <p:nvPr/>
            </p:nvSpPr>
            <p:spPr bwMode="auto">
              <a:xfrm>
                <a:off x="2984134" y="2449963"/>
                <a:ext cx="303114" cy="460202"/>
              </a:xfrm>
              <a:custGeom>
                <a:avLst/>
                <a:gdLst>
                  <a:gd name="T0" fmla="*/ 0 w 84"/>
                  <a:gd name="T1" fmla="*/ 127 h 127"/>
                  <a:gd name="T2" fmla="*/ 19 w 84"/>
                  <a:gd name="T3" fmla="*/ 98 h 127"/>
                  <a:gd name="T4" fmla="*/ 33 w 84"/>
                  <a:gd name="T5" fmla="*/ 34 h 127"/>
                  <a:gd name="T6" fmla="*/ 44 w 84"/>
                  <a:gd name="T7" fmla="*/ 9 h 127"/>
                  <a:gd name="T8" fmla="*/ 68 w 84"/>
                  <a:gd name="T9" fmla="*/ 7 h 127"/>
                  <a:gd name="T10" fmla="*/ 73 w 84"/>
                  <a:gd name="T11" fmla="*/ 18 h 127"/>
                  <a:gd name="T12" fmla="*/ 0 w 84"/>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84" h="127">
                    <a:moveTo>
                      <a:pt x="0" y="127"/>
                    </a:moveTo>
                    <a:cubicBezTo>
                      <a:pt x="12" y="123"/>
                      <a:pt x="16" y="110"/>
                      <a:pt x="19" y="98"/>
                    </a:cubicBezTo>
                    <a:cubicBezTo>
                      <a:pt x="24" y="77"/>
                      <a:pt x="28" y="55"/>
                      <a:pt x="33" y="34"/>
                    </a:cubicBezTo>
                    <a:cubicBezTo>
                      <a:pt x="35" y="25"/>
                      <a:pt x="37" y="16"/>
                      <a:pt x="44" y="9"/>
                    </a:cubicBezTo>
                    <a:cubicBezTo>
                      <a:pt x="50" y="3"/>
                      <a:pt x="61" y="0"/>
                      <a:pt x="68" y="7"/>
                    </a:cubicBezTo>
                    <a:cubicBezTo>
                      <a:pt x="70" y="10"/>
                      <a:pt x="72" y="14"/>
                      <a:pt x="73" y="18"/>
                    </a:cubicBezTo>
                    <a:cubicBezTo>
                      <a:pt x="84" y="69"/>
                      <a:pt x="47" y="113"/>
                      <a:pt x="0" y="12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2D6D0EC9-9602-2794-91E8-AD3A63B79A51}"/>
                  </a:ext>
                </a:extLst>
              </p:cNvPr>
              <p:cNvSpPr>
                <a:spLocks/>
              </p:cNvSpPr>
              <p:nvPr/>
            </p:nvSpPr>
            <p:spPr bwMode="auto">
              <a:xfrm>
                <a:off x="2296042" y="4401398"/>
                <a:ext cx="300901" cy="699154"/>
              </a:xfrm>
              <a:custGeom>
                <a:avLst/>
                <a:gdLst>
                  <a:gd name="T0" fmla="*/ 23 w 83"/>
                  <a:gd name="T1" fmla="*/ 104 h 193"/>
                  <a:gd name="T2" fmla="*/ 2 w 83"/>
                  <a:gd name="T3" fmla="*/ 152 h 193"/>
                  <a:gd name="T4" fmla="*/ 11 w 83"/>
                  <a:gd name="T5" fmla="*/ 178 h 193"/>
                  <a:gd name="T6" fmla="*/ 68 w 83"/>
                  <a:gd name="T7" fmla="*/ 112 h 193"/>
                  <a:gd name="T8" fmla="*/ 62 w 83"/>
                  <a:gd name="T9" fmla="*/ 16 h 193"/>
                  <a:gd name="T10" fmla="*/ 43 w 83"/>
                  <a:gd name="T11" fmla="*/ 72 h 193"/>
                  <a:gd name="T12" fmla="*/ 23 w 83"/>
                  <a:gd name="T13" fmla="*/ 104 h 193"/>
                </a:gdLst>
                <a:ahLst/>
                <a:cxnLst>
                  <a:cxn ang="0">
                    <a:pos x="T0" y="T1"/>
                  </a:cxn>
                  <a:cxn ang="0">
                    <a:pos x="T2" y="T3"/>
                  </a:cxn>
                  <a:cxn ang="0">
                    <a:pos x="T4" y="T5"/>
                  </a:cxn>
                  <a:cxn ang="0">
                    <a:pos x="T6" y="T7"/>
                  </a:cxn>
                  <a:cxn ang="0">
                    <a:pos x="T8" y="T9"/>
                  </a:cxn>
                  <a:cxn ang="0">
                    <a:pos x="T10" y="T11"/>
                  </a:cxn>
                  <a:cxn ang="0">
                    <a:pos x="T12" y="T13"/>
                  </a:cxn>
                </a:cxnLst>
                <a:rect l="0" t="0" r="r" b="b"/>
                <a:pathLst>
                  <a:path w="83" h="193">
                    <a:moveTo>
                      <a:pt x="23" y="104"/>
                    </a:moveTo>
                    <a:cubicBezTo>
                      <a:pt x="13" y="118"/>
                      <a:pt x="4" y="133"/>
                      <a:pt x="2" y="152"/>
                    </a:cubicBezTo>
                    <a:cubicBezTo>
                      <a:pt x="0" y="161"/>
                      <a:pt x="1" y="173"/>
                      <a:pt x="11" y="178"/>
                    </a:cubicBezTo>
                    <a:cubicBezTo>
                      <a:pt x="42" y="193"/>
                      <a:pt x="61" y="131"/>
                      <a:pt x="68" y="112"/>
                    </a:cubicBezTo>
                    <a:cubicBezTo>
                      <a:pt x="83" y="61"/>
                      <a:pt x="65" y="0"/>
                      <a:pt x="62" y="16"/>
                    </a:cubicBezTo>
                    <a:cubicBezTo>
                      <a:pt x="59" y="35"/>
                      <a:pt x="52" y="55"/>
                      <a:pt x="43" y="72"/>
                    </a:cubicBezTo>
                    <a:cubicBezTo>
                      <a:pt x="37" y="84"/>
                      <a:pt x="30" y="94"/>
                      <a:pt x="23" y="1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87">
                <a:extLst>
                  <a:ext uri="{FF2B5EF4-FFF2-40B4-BE49-F238E27FC236}">
                    <a16:creationId xmlns:a16="http://schemas.microsoft.com/office/drawing/2014/main" id="{D7DD12D8-D7CB-6063-36E1-5EDAE36EDA7D}"/>
                  </a:ext>
                </a:extLst>
              </p:cNvPr>
              <p:cNvSpPr>
                <a:spLocks noChangeArrowheads="1"/>
              </p:cNvSpPr>
              <p:nvPr/>
            </p:nvSpPr>
            <p:spPr bwMode="auto">
              <a:xfrm>
                <a:off x="2300467" y="4516449"/>
                <a:ext cx="119476" cy="1194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5">
                <a:extLst>
                  <a:ext uri="{FF2B5EF4-FFF2-40B4-BE49-F238E27FC236}">
                    <a16:creationId xmlns:a16="http://schemas.microsoft.com/office/drawing/2014/main" id="{2C923A4E-E980-ED05-6E9F-456C7AADE0F3}"/>
                  </a:ext>
                </a:extLst>
              </p:cNvPr>
              <p:cNvSpPr>
                <a:spLocks/>
              </p:cNvSpPr>
              <p:nvPr/>
            </p:nvSpPr>
            <p:spPr bwMode="auto">
              <a:xfrm>
                <a:off x="2534994" y="5492168"/>
                <a:ext cx="3035568" cy="110626"/>
              </a:xfrm>
              <a:custGeom>
                <a:avLst/>
                <a:gdLst>
                  <a:gd name="T0" fmla="*/ 0 w 839"/>
                  <a:gd name="T1" fmla="*/ 0 h 31"/>
                  <a:gd name="T2" fmla="*/ 0 w 839"/>
                  <a:gd name="T3" fmla="*/ 14 h 31"/>
                  <a:gd name="T4" fmla="*/ 17 w 839"/>
                  <a:gd name="T5" fmla="*/ 31 h 31"/>
                  <a:gd name="T6" fmla="*/ 822 w 839"/>
                  <a:gd name="T7" fmla="*/ 31 h 31"/>
                  <a:gd name="T8" fmla="*/ 839 w 839"/>
                  <a:gd name="T9" fmla="*/ 14 h 31"/>
                  <a:gd name="T10" fmla="*/ 839 w 839"/>
                  <a:gd name="T11" fmla="*/ 0 h 31"/>
                  <a:gd name="T12" fmla="*/ 0 w 83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839" h="31">
                    <a:moveTo>
                      <a:pt x="0" y="0"/>
                    </a:moveTo>
                    <a:cubicBezTo>
                      <a:pt x="0" y="14"/>
                      <a:pt x="0" y="14"/>
                      <a:pt x="0" y="14"/>
                    </a:cubicBezTo>
                    <a:cubicBezTo>
                      <a:pt x="0" y="23"/>
                      <a:pt x="8" y="31"/>
                      <a:pt x="17" y="31"/>
                    </a:cubicBezTo>
                    <a:cubicBezTo>
                      <a:pt x="822" y="31"/>
                      <a:pt x="822" y="31"/>
                      <a:pt x="822" y="31"/>
                    </a:cubicBezTo>
                    <a:cubicBezTo>
                      <a:pt x="831" y="31"/>
                      <a:pt x="839" y="23"/>
                      <a:pt x="839" y="14"/>
                    </a:cubicBezTo>
                    <a:cubicBezTo>
                      <a:pt x="839" y="0"/>
                      <a:pt x="839" y="0"/>
                      <a:pt x="839" y="0"/>
                    </a:cubicBez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11172784-4E79-1EB6-27E4-6BE3C8B1E56B}"/>
                  </a:ext>
                </a:extLst>
              </p:cNvPr>
              <p:cNvSpPr>
                <a:spLocks/>
              </p:cNvSpPr>
              <p:nvPr/>
            </p:nvSpPr>
            <p:spPr bwMode="auto">
              <a:xfrm>
                <a:off x="2532781" y="4795226"/>
                <a:ext cx="3048843" cy="743404"/>
              </a:xfrm>
              <a:custGeom>
                <a:avLst/>
                <a:gdLst>
                  <a:gd name="T0" fmla="*/ 368 w 843"/>
                  <a:gd name="T1" fmla="*/ 205 h 205"/>
                  <a:gd name="T2" fmla="*/ 372 w 843"/>
                  <a:gd name="T3" fmla="*/ 202 h 205"/>
                  <a:gd name="T4" fmla="*/ 476 w 843"/>
                  <a:gd name="T5" fmla="*/ 202 h 205"/>
                  <a:gd name="T6" fmla="*/ 480 w 843"/>
                  <a:gd name="T7" fmla="*/ 205 h 205"/>
                  <a:gd name="T8" fmla="*/ 824 w 843"/>
                  <a:gd name="T9" fmla="*/ 205 h 205"/>
                  <a:gd name="T10" fmla="*/ 840 w 843"/>
                  <a:gd name="T11" fmla="*/ 183 h 205"/>
                  <a:gd name="T12" fmla="*/ 788 w 843"/>
                  <a:gd name="T13" fmla="*/ 12 h 205"/>
                  <a:gd name="T14" fmla="*/ 772 w 843"/>
                  <a:gd name="T15" fmla="*/ 0 h 205"/>
                  <a:gd name="T16" fmla="*/ 72 w 843"/>
                  <a:gd name="T17" fmla="*/ 0 h 205"/>
                  <a:gd name="T18" fmla="*/ 56 w 843"/>
                  <a:gd name="T19" fmla="*/ 12 h 205"/>
                  <a:gd name="T20" fmla="*/ 3 w 843"/>
                  <a:gd name="T21" fmla="*/ 183 h 205"/>
                  <a:gd name="T22" fmla="*/ 19 w 843"/>
                  <a:gd name="T23" fmla="*/ 205 h 205"/>
                  <a:gd name="T24" fmla="*/ 368 w 843"/>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205">
                    <a:moveTo>
                      <a:pt x="368" y="205"/>
                    </a:moveTo>
                    <a:cubicBezTo>
                      <a:pt x="372" y="202"/>
                      <a:pt x="372" y="202"/>
                      <a:pt x="372" y="202"/>
                    </a:cubicBezTo>
                    <a:cubicBezTo>
                      <a:pt x="476" y="202"/>
                      <a:pt x="476" y="202"/>
                      <a:pt x="476" y="202"/>
                    </a:cubicBezTo>
                    <a:cubicBezTo>
                      <a:pt x="480" y="205"/>
                      <a:pt x="480" y="205"/>
                      <a:pt x="480" y="205"/>
                    </a:cubicBezTo>
                    <a:cubicBezTo>
                      <a:pt x="824" y="205"/>
                      <a:pt x="824" y="205"/>
                      <a:pt x="824" y="205"/>
                    </a:cubicBezTo>
                    <a:cubicBezTo>
                      <a:pt x="835" y="205"/>
                      <a:pt x="843" y="194"/>
                      <a:pt x="840" y="183"/>
                    </a:cubicBezTo>
                    <a:cubicBezTo>
                      <a:pt x="788" y="12"/>
                      <a:pt x="788" y="12"/>
                      <a:pt x="788" y="12"/>
                    </a:cubicBezTo>
                    <a:cubicBezTo>
                      <a:pt x="786" y="5"/>
                      <a:pt x="779" y="0"/>
                      <a:pt x="772" y="0"/>
                    </a:cubicBezTo>
                    <a:cubicBezTo>
                      <a:pt x="72" y="0"/>
                      <a:pt x="72" y="0"/>
                      <a:pt x="72" y="0"/>
                    </a:cubicBezTo>
                    <a:cubicBezTo>
                      <a:pt x="65" y="0"/>
                      <a:pt x="58" y="5"/>
                      <a:pt x="56" y="12"/>
                    </a:cubicBezTo>
                    <a:cubicBezTo>
                      <a:pt x="3" y="183"/>
                      <a:pt x="3" y="183"/>
                      <a:pt x="3" y="183"/>
                    </a:cubicBezTo>
                    <a:cubicBezTo>
                      <a:pt x="0" y="194"/>
                      <a:pt x="8" y="205"/>
                      <a:pt x="19" y="205"/>
                    </a:cubicBezTo>
                    <a:cubicBezTo>
                      <a:pt x="368" y="205"/>
                      <a:pt x="368" y="205"/>
                      <a:pt x="368" y="205"/>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1483CD35-60B6-2BEB-B573-CF89127959DD}"/>
                  </a:ext>
                </a:extLst>
              </p:cNvPr>
              <p:cNvSpPr>
                <a:spLocks/>
              </p:cNvSpPr>
              <p:nvPr/>
            </p:nvSpPr>
            <p:spPr bwMode="auto">
              <a:xfrm>
                <a:off x="2962009" y="4885940"/>
                <a:ext cx="2192601" cy="334090"/>
              </a:xfrm>
              <a:custGeom>
                <a:avLst/>
                <a:gdLst>
                  <a:gd name="T0" fmla="*/ 28 w 991"/>
                  <a:gd name="T1" fmla="*/ 0 h 151"/>
                  <a:gd name="T2" fmla="*/ 958 w 991"/>
                  <a:gd name="T3" fmla="*/ 0 h 151"/>
                  <a:gd name="T4" fmla="*/ 991 w 991"/>
                  <a:gd name="T5" fmla="*/ 151 h 151"/>
                  <a:gd name="T6" fmla="*/ 0 w 991"/>
                  <a:gd name="T7" fmla="*/ 151 h 151"/>
                  <a:gd name="T8" fmla="*/ 28 w 991"/>
                  <a:gd name="T9" fmla="*/ 0 h 151"/>
                </a:gdLst>
                <a:ahLst/>
                <a:cxnLst>
                  <a:cxn ang="0">
                    <a:pos x="T0" y="T1"/>
                  </a:cxn>
                  <a:cxn ang="0">
                    <a:pos x="T2" y="T3"/>
                  </a:cxn>
                  <a:cxn ang="0">
                    <a:pos x="T4" y="T5"/>
                  </a:cxn>
                  <a:cxn ang="0">
                    <a:pos x="T6" y="T7"/>
                  </a:cxn>
                  <a:cxn ang="0">
                    <a:pos x="T8" y="T9"/>
                  </a:cxn>
                </a:cxnLst>
                <a:rect l="0" t="0" r="r" b="b"/>
                <a:pathLst>
                  <a:path w="991" h="151">
                    <a:moveTo>
                      <a:pt x="28" y="0"/>
                    </a:moveTo>
                    <a:lnTo>
                      <a:pt x="958" y="0"/>
                    </a:lnTo>
                    <a:lnTo>
                      <a:pt x="991" y="151"/>
                    </a:lnTo>
                    <a:lnTo>
                      <a:pt x="0" y="151"/>
                    </a:lnTo>
                    <a:lnTo>
                      <a:pt x="28"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0151ED32-AFFB-D617-592B-3C0F2E35BE32}"/>
                  </a:ext>
                </a:extLst>
              </p:cNvPr>
              <p:cNvSpPr>
                <a:spLocks/>
              </p:cNvSpPr>
              <p:nvPr/>
            </p:nvSpPr>
            <p:spPr bwMode="auto">
              <a:xfrm>
                <a:off x="4030652" y="3065041"/>
                <a:ext cx="42038" cy="46463"/>
              </a:xfrm>
              <a:custGeom>
                <a:avLst/>
                <a:gdLst>
                  <a:gd name="T0" fmla="*/ 10 w 12"/>
                  <a:gd name="T1" fmla="*/ 7 h 13"/>
                  <a:gd name="T2" fmla="*/ 8 w 12"/>
                  <a:gd name="T3" fmla="*/ 7 h 13"/>
                  <a:gd name="T4" fmla="*/ 6 w 12"/>
                  <a:gd name="T5" fmla="*/ 9 h 13"/>
                  <a:gd name="T6" fmla="*/ 4 w 12"/>
                  <a:gd name="T7" fmla="*/ 7 h 13"/>
                  <a:gd name="T8" fmla="*/ 6 w 12"/>
                  <a:gd name="T9" fmla="*/ 4 h 13"/>
                  <a:gd name="T10" fmla="*/ 8 w 12"/>
                  <a:gd name="T11" fmla="*/ 7 h 13"/>
                  <a:gd name="T12" fmla="*/ 10 w 12"/>
                  <a:gd name="T13" fmla="*/ 7 h 13"/>
                  <a:gd name="T14" fmla="*/ 12 w 12"/>
                  <a:gd name="T15" fmla="*/ 7 h 13"/>
                  <a:gd name="T16" fmla="*/ 6 w 12"/>
                  <a:gd name="T17" fmla="*/ 0 h 13"/>
                  <a:gd name="T18" fmla="*/ 0 w 12"/>
                  <a:gd name="T19" fmla="*/ 7 h 13"/>
                  <a:gd name="T20" fmla="*/ 6 w 12"/>
                  <a:gd name="T21" fmla="*/ 13 h 13"/>
                  <a:gd name="T22" fmla="*/ 12 w 12"/>
                  <a:gd name="T23" fmla="*/ 7 h 13"/>
                  <a:gd name="T24" fmla="*/ 10 w 12"/>
                  <a:gd name="T25"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10" y="7"/>
                    </a:moveTo>
                    <a:cubicBezTo>
                      <a:pt x="8" y="7"/>
                      <a:pt x="8" y="7"/>
                      <a:pt x="8" y="7"/>
                    </a:cubicBezTo>
                    <a:cubicBezTo>
                      <a:pt x="8" y="8"/>
                      <a:pt x="7" y="9"/>
                      <a:pt x="6" y="9"/>
                    </a:cubicBezTo>
                    <a:cubicBezTo>
                      <a:pt x="5" y="9"/>
                      <a:pt x="4" y="8"/>
                      <a:pt x="4" y="7"/>
                    </a:cubicBezTo>
                    <a:cubicBezTo>
                      <a:pt x="4" y="5"/>
                      <a:pt x="5" y="4"/>
                      <a:pt x="6" y="4"/>
                    </a:cubicBezTo>
                    <a:cubicBezTo>
                      <a:pt x="7" y="4"/>
                      <a:pt x="8" y="5"/>
                      <a:pt x="8" y="7"/>
                    </a:cubicBezTo>
                    <a:cubicBezTo>
                      <a:pt x="10" y="7"/>
                      <a:pt x="10" y="7"/>
                      <a:pt x="10" y="7"/>
                    </a:cubicBezTo>
                    <a:cubicBezTo>
                      <a:pt x="12" y="7"/>
                      <a:pt x="12" y="7"/>
                      <a:pt x="12" y="7"/>
                    </a:cubicBezTo>
                    <a:cubicBezTo>
                      <a:pt x="12" y="3"/>
                      <a:pt x="10" y="0"/>
                      <a:pt x="6" y="0"/>
                    </a:cubicBezTo>
                    <a:cubicBezTo>
                      <a:pt x="3" y="0"/>
                      <a:pt x="0" y="3"/>
                      <a:pt x="0" y="7"/>
                    </a:cubicBezTo>
                    <a:cubicBezTo>
                      <a:pt x="0" y="10"/>
                      <a:pt x="3" y="13"/>
                      <a:pt x="6" y="13"/>
                    </a:cubicBezTo>
                    <a:cubicBezTo>
                      <a:pt x="10" y="13"/>
                      <a:pt x="12" y="10"/>
                      <a:pt x="12" y="7"/>
                    </a:cubicBez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9485296A-B7DC-EED9-B035-81FC98DBDDCF}"/>
                  </a:ext>
                </a:extLst>
              </p:cNvPr>
              <p:cNvSpPr>
                <a:spLocks/>
              </p:cNvSpPr>
              <p:nvPr/>
            </p:nvSpPr>
            <p:spPr bwMode="auto">
              <a:xfrm>
                <a:off x="2820408" y="3133629"/>
                <a:ext cx="2449252" cy="159301"/>
              </a:xfrm>
              <a:custGeom>
                <a:avLst/>
                <a:gdLst>
                  <a:gd name="T0" fmla="*/ 675 w 677"/>
                  <a:gd name="T1" fmla="*/ 42 h 44"/>
                  <a:gd name="T2" fmla="*/ 675 w 677"/>
                  <a:gd name="T3" fmla="*/ 40 h 44"/>
                  <a:gd name="T4" fmla="*/ 4 w 677"/>
                  <a:gd name="T5" fmla="*/ 40 h 44"/>
                  <a:gd name="T6" fmla="*/ 4 w 677"/>
                  <a:gd name="T7" fmla="*/ 24 h 44"/>
                  <a:gd name="T8" fmla="*/ 10 w 677"/>
                  <a:gd name="T9" fmla="*/ 9 h 44"/>
                  <a:gd name="T10" fmla="*/ 24 w 677"/>
                  <a:gd name="T11" fmla="*/ 4 h 44"/>
                  <a:gd name="T12" fmla="*/ 653 w 677"/>
                  <a:gd name="T13" fmla="*/ 4 h 44"/>
                  <a:gd name="T14" fmla="*/ 668 w 677"/>
                  <a:gd name="T15" fmla="*/ 9 h 44"/>
                  <a:gd name="T16" fmla="*/ 673 w 677"/>
                  <a:gd name="T17" fmla="*/ 24 h 44"/>
                  <a:gd name="T18" fmla="*/ 673 w 677"/>
                  <a:gd name="T19" fmla="*/ 42 h 44"/>
                  <a:gd name="T20" fmla="*/ 675 w 677"/>
                  <a:gd name="T21" fmla="*/ 42 h 44"/>
                  <a:gd name="T22" fmla="*/ 675 w 677"/>
                  <a:gd name="T23" fmla="*/ 40 h 44"/>
                  <a:gd name="T24" fmla="*/ 675 w 677"/>
                  <a:gd name="T25" fmla="*/ 42 h 44"/>
                  <a:gd name="T26" fmla="*/ 677 w 677"/>
                  <a:gd name="T27" fmla="*/ 42 h 44"/>
                  <a:gd name="T28" fmla="*/ 677 w 677"/>
                  <a:gd name="T29" fmla="*/ 24 h 44"/>
                  <a:gd name="T30" fmla="*/ 653 w 677"/>
                  <a:gd name="T31" fmla="*/ 0 h 44"/>
                  <a:gd name="T32" fmla="*/ 24 w 677"/>
                  <a:gd name="T33" fmla="*/ 0 h 44"/>
                  <a:gd name="T34" fmla="*/ 0 w 677"/>
                  <a:gd name="T35" fmla="*/ 24 h 44"/>
                  <a:gd name="T36" fmla="*/ 0 w 677"/>
                  <a:gd name="T37" fmla="*/ 44 h 44"/>
                  <a:gd name="T38" fmla="*/ 677 w 677"/>
                  <a:gd name="T39" fmla="*/ 44 h 44"/>
                  <a:gd name="T40" fmla="*/ 677 w 677"/>
                  <a:gd name="T41" fmla="*/ 42 h 44"/>
                  <a:gd name="T42" fmla="*/ 675 w 677"/>
                  <a:gd name="T4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7" h="44">
                    <a:moveTo>
                      <a:pt x="675" y="42"/>
                    </a:moveTo>
                    <a:cubicBezTo>
                      <a:pt x="675" y="40"/>
                      <a:pt x="675" y="40"/>
                      <a:pt x="675" y="40"/>
                    </a:cubicBezTo>
                    <a:cubicBezTo>
                      <a:pt x="4" y="40"/>
                      <a:pt x="4" y="40"/>
                      <a:pt x="4" y="40"/>
                    </a:cubicBezTo>
                    <a:cubicBezTo>
                      <a:pt x="4" y="24"/>
                      <a:pt x="4" y="24"/>
                      <a:pt x="4" y="24"/>
                    </a:cubicBezTo>
                    <a:cubicBezTo>
                      <a:pt x="4" y="18"/>
                      <a:pt x="6" y="13"/>
                      <a:pt x="10" y="9"/>
                    </a:cubicBezTo>
                    <a:cubicBezTo>
                      <a:pt x="14" y="6"/>
                      <a:pt x="19" y="4"/>
                      <a:pt x="24" y="4"/>
                    </a:cubicBezTo>
                    <a:cubicBezTo>
                      <a:pt x="653" y="4"/>
                      <a:pt x="653" y="4"/>
                      <a:pt x="653" y="4"/>
                    </a:cubicBezTo>
                    <a:cubicBezTo>
                      <a:pt x="659" y="4"/>
                      <a:pt x="664" y="6"/>
                      <a:pt x="668" y="9"/>
                    </a:cubicBezTo>
                    <a:cubicBezTo>
                      <a:pt x="671" y="13"/>
                      <a:pt x="673" y="18"/>
                      <a:pt x="673" y="24"/>
                    </a:cubicBezTo>
                    <a:cubicBezTo>
                      <a:pt x="673" y="42"/>
                      <a:pt x="673" y="42"/>
                      <a:pt x="673" y="42"/>
                    </a:cubicBezTo>
                    <a:cubicBezTo>
                      <a:pt x="675" y="42"/>
                      <a:pt x="675" y="42"/>
                      <a:pt x="675" y="42"/>
                    </a:cubicBezTo>
                    <a:cubicBezTo>
                      <a:pt x="675" y="40"/>
                      <a:pt x="675" y="40"/>
                      <a:pt x="675" y="40"/>
                    </a:cubicBezTo>
                    <a:cubicBezTo>
                      <a:pt x="675" y="42"/>
                      <a:pt x="675" y="42"/>
                      <a:pt x="675" y="42"/>
                    </a:cubicBezTo>
                    <a:cubicBezTo>
                      <a:pt x="677" y="42"/>
                      <a:pt x="677" y="42"/>
                      <a:pt x="677" y="42"/>
                    </a:cubicBezTo>
                    <a:cubicBezTo>
                      <a:pt x="677" y="24"/>
                      <a:pt x="677" y="24"/>
                      <a:pt x="677" y="24"/>
                    </a:cubicBezTo>
                    <a:cubicBezTo>
                      <a:pt x="677" y="10"/>
                      <a:pt x="667" y="0"/>
                      <a:pt x="653" y="0"/>
                    </a:cubicBezTo>
                    <a:cubicBezTo>
                      <a:pt x="24" y="0"/>
                      <a:pt x="24" y="0"/>
                      <a:pt x="24" y="0"/>
                    </a:cubicBezTo>
                    <a:cubicBezTo>
                      <a:pt x="11" y="0"/>
                      <a:pt x="0" y="10"/>
                      <a:pt x="0" y="24"/>
                    </a:cubicBezTo>
                    <a:cubicBezTo>
                      <a:pt x="0" y="44"/>
                      <a:pt x="0" y="44"/>
                      <a:pt x="0" y="44"/>
                    </a:cubicBezTo>
                    <a:cubicBezTo>
                      <a:pt x="677" y="44"/>
                      <a:pt x="677" y="44"/>
                      <a:pt x="677" y="44"/>
                    </a:cubicBezTo>
                    <a:cubicBezTo>
                      <a:pt x="677" y="42"/>
                      <a:pt x="677" y="42"/>
                      <a:pt x="677" y="42"/>
                    </a:cubicBezTo>
                    <a:cubicBezTo>
                      <a:pt x="675" y="42"/>
                      <a:pt x="675" y="42"/>
                      <a:pt x="675" y="42"/>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CD9BA69C-37E4-D9E5-2106-F40DCEF18469}"/>
                  </a:ext>
                </a:extLst>
              </p:cNvPr>
              <p:cNvSpPr>
                <a:spLocks/>
              </p:cNvSpPr>
              <p:nvPr/>
            </p:nvSpPr>
            <p:spPr bwMode="auto">
              <a:xfrm>
                <a:off x="2897846" y="3171241"/>
                <a:ext cx="132751" cy="86288"/>
              </a:xfrm>
              <a:custGeom>
                <a:avLst/>
                <a:gdLst>
                  <a:gd name="T0" fmla="*/ 57 w 60"/>
                  <a:gd name="T1" fmla="*/ 36 h 39"/>
                  <a:gd name="T2" fmla="*/ 57 w 60"/>
                  <a:gd name="T3" fmla="*/ 32 h 39"/>
                  <a:gd name="T4" fmla="*/ 6 w 60"/>
                  <a:gd name="T5" fmla="*/ 32 h 39"/>
                  <a:gd name="T6" fmla="*/ 6 w 60"/>
                  <a:gd name="T7" fmla="*/ 6 h 39"/>
                  <a:gd name="T8" fmla="*/ 54 w 60"/>
                  <a:gd name="T9" fmla="*/ 6 h 39"/>
                  <a:gd name="T10" fmla="*/ 54 w 60"/>
                  <a:gd name="T11" fmla="*/ 36 h 39"/>
                  <a:gd name="T12" fmla="*/ 57 w 60"/>
                  <a:gd name="T13" fmla="*/ 36 h 39"/>
                  <a:gd name="T14" fmla="*/ 57 w 60"/>
                  <a:gd name="T15" fmla="*/ 32 h 39"/>
                  <a:gd name="T16" fmla="*/ 57 w 60"/>
                  <a:gd name="T17" fmla="*/ 36 h 39"/>
                  <a:gd name="T18" fmla="*/ 60 w 60"/>
                  <a:gd name="T19" fmla="*/ 36 h 39"/>
                  <a:gd name="T20" fmla="*/ 60 w 60"/>
                  <a:gd name="T21" fmla="*/ 0 h 39"/>
                  <a:gd name="T22" fmla="*/ 0 w 60"/>
                  <a:gd name="T23" fmla="*/ 0 h 39"/>
                  <a:gd name="T24" fmla="*/ 0 w 60"/>
                  <a:gd name="T25" fmla="*/ 39 h 39"/>
                  <a:gd name="T26" fmla="*/ 60 w 60"/>
                  <a:gd name="T27" fmla="*/ 39 h 39"/>
                  <a:gd name="T28" fmla="*/ 60 w 60"/>
                  <a:gd name="T29" fmla="*/ 36 h 39"/>
                  <a:gd name="T30" fmla="*/ 57 w 60"/>
                  <a:gd name="T31"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39">
                    <a:moveTo>
                      <a:pt x="57" y="36"/>
                    </a:moveTo>
                    <a:lnTo>
                      <a:pt x="57" y="32"/>
                    </a:lnTo>
                    <a:lnTo>
                      <a:pt x="6" y="32"/>
                    </a:lnTo>
                    <a:lnTo>
                      <a:pt x="6" y="6"/>
                    </a:lnTo>
                    <a:lnTo>
                      <a:pt x="54" y="6"/>
                    </a:lnTo>
                    <a:lnTo>
                      <a:pt x="54" y="36"/>
                    </a:lnTo>
                    <a:lnTo>
                      <a:pt x="57" y="36"/>
                    </a:lnTo>
                    <a:lnTo>
                      <a:pt x="57" y="32"/>
                    </a:lnTo>
                    <a:lnTo>
                      <a:pt x="57" y="36"/>
                    </a:lnTo>
                    <a:lnTo>
                      <a:pt x="60" y="36"/>
                    </a:lnTo>
                    <a:lnTo>
                      <a:pt x="60" y="0"/>
                    </a:lnTo>
                    <a:lnTo>
                      <a:pt x="0" y="0"/>
                    </a:lnTo>
                    <a:lnTo>
                      <a:pt x="0" y="39"/>
                    </a:lnTo>
                    <a:lnTo>
                      <a:pt x="60" y="39"/>
                    </a:lnTo>
                    <a:lnTo>
                      <a:pt x="60" y="36"/>
                    </a:lnTo>
                    <a:lnTo>
                      <a:pt x="57" y="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4C41073B-1124-4380-19B8-2A4C80A82D0B}"/>
                  </a:ext>
                </a:extLst>
              </p:cNvPr>
              <p:cNvSpPr>
                <a:spLocks/>
              </p:cNvSpPr>
              <p:nvPr/>
            </p:nvSpPr>
            <p:spPr bwMode="auto">
              <a:xfrm>
                <a:off x="3077059" y="3180092"/>
                <a:ext cx="1028818" cy="70801"/>
              </a:xfrm>
              <a:custGeom>
                <a:avLst/>
                <a:gdLst>
                  <a:gd name="T0" fmla="*/ 462 w 465"/>
                  <a:gd name="T1" fmla="*/ 28 h 32"/>
                  <a:gd name="T2" fmla="*/ 462 w 465"/>
                  <a:gd name="T3" fmla="*/ 25 h 32"/>
                  <a:gd name="T4" fmla="*/ 7 w 465"/>
                  <a:gd name="T5" fmla="*/ 25 h 32"/>
                  <a:gd name="T6" fmla="*/ 7 w 465"/>
                  <a:gd name="T7" fmla="*/ 7 h 32"/>
                  <a:gd name="T8" fmla="*/ 458 w 465"/>
                  <a:gd name="T9" fmla="*/ 7 h 32"/>
                  <a:gd name="T10" fmla="*/ 458 w 465"/>
                  <a:gd name="T11" fmla="*/ 28 h 32"/>
                  <a:gd name="T12" fmla="*/ 462 w 465"/>
                  <a:gd name="T13" fmla="*/ 28 h 32"/>
                  <a:gd name="T14" fmla="*/ 462 w 465"/>
                  <a:gd name="T15" fmla="*/ 25 h 32"/>
                  <a:gd name="T16" fmla="*/ 462 w 465"/>
                  <a:gd name="T17" fmla="*/ 28 h 32"/>
                  <a:gd name="T18" fmla="*/ 465 w 465"/>
                  <a:gd name="T19" fmla="*/ 28 h 32"/>
                  <a:gd name="T20" fmla="*/ 465 w 465"/>
                  <a:gd name="T21" fmla="*/ 0 h 32"/>
                  <a:gd name="T22" fmla="*/ 0 w 465"/>
                  <a:gd name="T23" fmla="*/ 0 h 32"/>
                  <a:gd name="T24" fmla="*/ 0 w 465"/>
                  <a:gd name="T25" fmla="*/ 32 h 32"/>
                  <a:gd name="T26" fmla="*/ 465 w 465"/>
                  <a:gd name="T27" fmla="*/ 32 h 32"/>
                  <a:gd name="T28" fmla="*/ 465 w 465"/>
                  <a:gd name="T29" fmla="*/ 28 h 32"/>
                  <a:gd name="T30" fmla="*/ 462 w 465"/>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5" h="32">
                    <a:moveTo>
                      <a:pt x="462" y="28"/>
                    </a:moveTo>
                    <a:lnTo>
                      <a:pt x="462" y="25"/>
                    </a:lnTo>
                    <a:lnTo>
                      <a:pt x="7" y="25"/>
                    </a:lnTo>
                    <a:lnTo>
                      <a:pt x="7" y="7"/>
                    </a:lnTo>
                    <a:lnTo>
                      <a:pt x="458" y="7"/>
                    </a:lnTo>
                    <a:lnTo>
                      <a:pt x="458" y="28"/>
                    </a:lnTo>
                    <a:lnTo>
                      <a:pt x="462" y="28"/>
                    </a:lnTo>
                    <a:lnTo>
                      <a:pt x="462" y="25"/>
                    </a:lnTo>
                    <a:lnTo>
                      <a:pt x="462" y="28"/>
                    </a:lnTo>
                    <a:lnTo>
                      <a:pt x="465" y="28"/>
                    </a:lnTo>
                    <a:lnTo>
                      <a:pt x="465" y="0"/>
                    </a:lnTo>
                    <a:lnTo>
                      <a:pt x="0" y="0"/>
                    </a:lnTo>
                    <a:lnTo>
                      <a:pt x="0" y="32"/>
                    </a:lnTo>
                    <a:lnTo>
                      <a:pt x="465" y="32"/>
                    </a:lnTo>
                    <a:lnTo>
                      <a:pt x="465" y="28"/>
                    </a:lnTo>
                    <a:lnTo>
                      <a:pt x="462" y="2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76E712E0-8E6B-EB14-2AD3-9FBB9097D6C6}"/>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3">
                <a:extLst>
                  <a:ext uri="{FF2B5EF4-FFF2-40B4-BE49-F238E27FC236}">
                    <a16:creationId xmlns:a16="http://schemas.microsoft.com/office/drawing/2014/main" id="{F583A9D8-20C1-D955-ECFA-3B66205F3DA8}"/>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4">
                <a:extLst>
                  <a:ext uri="{FF2B5EF4-FFF2-40B4-BE49-F238E27FC236}">
                    <a16:creationId xmlns:a16="http://schemas.microsoft.com/office/drawing/2014/main" id="{DD1D4554-31E6-17F7-6538-71777B46329F}"/>
                  </a:ext>
                </a:extLst>
              </p:cNvPr>
              <p:cNvSpPr>
                <a:spLocks/>
              </p:cNvSpPr>
              <p:nvPr/>
            </p:nvSpPr>
            <p:spPr bwMode="auto">
              <a:xfrm>
                <a:off x="4645731" y="3797383"/>
                <a:ext cx="592953" cy="900492"/>
              </a:xfrm>
              <a:custGeom>
                <a:avLst/>
                <a:gdLst>
                  <a:gd name="T0" fmla="*/ 264 w 268"/>
                  <a:gd name="T1" fmla="*/ 404 h 407"/>
                  <a:gd name="T2" fmla="*/ 264 w 268"/>
                  <a:gd name="T3" fmla="*/ 401 h 407"/>
                  <a:gd name="T4" fmla="*/ 6 w 268"/>
                  <a:gd name="T5" fmla="*/ 401 h 407"/>
                  <a:gd name="T6" fmla="*/ 6 w 268"/>
                  <a:gd name="T7" fmla="*/ 6 h 407"/>
                  <a:gd name="T8" fmla="*/ 261 w 268"/>
                  <a:gd name="T9" fmla="*/ 6 h 407"/>
                  <a:gd name="T10" fmla="*/ 261 w 268"/>
                  <a:gd name="T11" fmla="*/ 404 h 407"/>
                  <a:gd name="T12" fmla="*/ 264 w 268"/>
                  <a:gd name="T13" fmla="*/ 404 h 407"/>
                  <a:gd name="T14" fmla="*/ 264 w 268"/>
                  <a:gd name="T15" fmla="*/ 401 h 407"/>
                  <a:gd name="T16" fmla="*/ 264 w 268"/>
                  <a:gd name="T17" fmla="*/ 404 h 407"/>
                  <a:gd name="T18" fmla="*/ 268 w 268"/>
                  <a:gd name="T19" fmla="*/ 404 h 407"/>
                  <a:gd name="T20" fmla="*/ 268 w 268"/>
                  <a:gd name="T21" fmla="*/ 0 h 407"/>
                  <a:gd name="T22" fmla="*/ 0 w 268"/>
                  <a:gd name="T23" fmla="*/ 0 h 407"/>
                  <a:gd name="T24" fmla="*/ 0 w 268"/>
                  <a:gd name="T25" fmla="*/ 407 h 407"/>
                  <a:gd name="T26" fmla="*/ 268 w 268"/>
                  <a:gd name="T27" fmla="*/ 407 h 407"/>
                  <a:gd name="T28" fmla="*/ 268 w 268"/>
                  <a:gd name="T29" fmla="*/ 404 h 407"/>
                  <a:gd name="T30" fmla="*/ 264 w 268"/>
                  <a:gd name="T31" fmla="*/ 40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407">
                    <a:moveTo>
                      <a:pt x="264" y="404"/>
                    </a:moveTo>
                    <a:lnTo>
                      <a:pt x="264" y="401"/>
                    </a:lnTo>
                    <a:lnTo>
                      <a:pt x="6" y="401"/>
                    </a:lnTo>
                    <a:lnTo>
                      <a:pt x="6" y="6"/>
                    </a:lnTo>
                    <a:lnTo>
                      <a:pt x="261" y="6"/>
                    </a:lnTo>
                    <a:lnTo>
                      <a:pt x="261" y="404"/>
                    </a:lnTo>
                    <a:lnTo>
                      <a:pt x="264" y="404"/>
                    </a:lnTo>
                    <a:lnTo>
                      <a:pt x="264" y="401"/>
                    </a:lnTo>
                    <a:lnTo>
                      <a:pt x="264" y="404"/>
                    </a:lnTo>
                    <a:lnTo>
                      <a:pt x="268" y="404"/>
                    </a:lnTo>
                    <a:lnTo>
                      <a:pt x="268" y="0"/>
                    </a:lnTo>
                    <a:lnTo>
                      <a:pt x="0" y="0"/>
                    </a:lnTo>
                    <a:lnTo>
                      <a:pt x="0" y="407"/>
                    </a:lnTo>
                    <a:lnTo>
                      <a:pt x="268" y="407"/>
                    </a:lnTo>
                    <a:lnTo>
                      <a:pt x="268" y="404"/>
                    </a:lnTo>
                    <a:lnTo>
                      <a:pt x="264" y="4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5">
                <a:extLst>
                  <a:ext uri="{FF2B5EF4-FFF2-40B4-BE49-F238E27FC236}">
                    <a16:creationId xmlns:a16="http://schemas.microsoft.com/office/drawing/2014/main" id="{C8A12F31-239E-5353-9340-30A56AB0B2BB}"/>
                  </a:ext>
                </a:extLst>
              </p:cNvPr>
              <p:cNvSpPr>
                <a:spLocks/>
              </p:cNvSpPr>
              <p:nvPr/>
            </p:nvSpPr>
            <p:spPr bwMode="auto">
              <a:xfrm>
                <a:off x="4645731" y="3339393"/>
                <a:ext cx="592953" cy="407102"/>
              </a:xfrm>
              <a:custGeom>
                <a:avLst/>
                <a:gdLst>
                  <a:gd name="T0" fmla="*/ 264 w 268"/>
                  <a:gd name="T1" fmla="*/ 4 h 184"/>
                  <a:gd name="T2" fmla="*/ 264 w 268"/>
                  <a:gd name="T3" fmla="*/ 0 h 184"/>
                  <a:gd name="T4" fmla="*/ 0 w 268"/>
                  <a:gd name="T5" fmla="*/ 0 h 184"/>
                  <a:gd name="T6" fmla="*/ 0 w 268"/>
                  <a:gd name="T7" fmla="*/ 184 h 184"/>
                  <a:gd name="T8" fmla="*/ 268 w 268"/>
                  <a:gd name="T9" fmla="*/ 184 h 184"/>
                  <a:gd name="T10" fmla="*/ 268 w 268"/>
                  <a:gd name="T11" fmla="*/ 0 h 184"/>
                  <a:gd name="T12" fmla="*/ 264 w 268"/>
                  <a:gd name="T13" fmla="*/ 0 h 184"/>
                  <a:gd name="T14" fmla="*/ 264 w 268"/>
                  <a:gd name="T15" fmla="*/ 4 h 184"/>
                  <a:gd name="T16" fmla="*/ 261 w 268"/>
                  <a:gd name="T17" fmla="*/ 4 h 184"/>
                  <a:gd name="T18" fmla="*/ 261 w 268"/>
                  <a:gd name="T19" fmla="*/ 177 h 184"/>
                  <a:gd name="T20" fmla="*/ 6 w 268"/>
                  <a:gd name="T21" fmla="*/ 177 h 184"/>
                  <a:gd name="T22" fmla="*/ 6 w 268"/>
                  <a:gd name="T23" fmla="*/ 7 h 184"/>
                  <a:gd name="T24" fmla="*/ 264 w 268"/>
                  <a:gd name="T25" fmla="*/ 7 h 184"/>
                  <a:gd name="T26" fmla="*/ 264 w 268"/>
                  <a:gd name="T27" fmla="*/ 4 h 184"/>
                  <a:gd name="T28" fmla="*/ 261 w 268"/>
                  <a:gd name="T29" fmla="*/ 4 h 184"/>
                  <a:gd name="T30" fmla="*/ 264 w 268"/>
                  <a:gd name="T3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184">
                    <a:moveTo>
                      <a:pt x="264" y="4"/>
                    </a:moveTo>
                    <a:lnTo>
                      <a:pt x="264" y="0"/>
                    </a:lnTo>
                    <a:lnTo>
                      <a:pt x="0" y="0"/>
                    </a:lnTo>
                    <a:lnTo>
                      <a:pt x="0" y="184"/>
                    </a:lnTo>
                    <a:lnTo>
                      <a:pt x="268" y="184"/>
                    </a:lnTo>
                    <a:lnTo>
                      <a:pt x="268" y="0"/>
                    </a:lnTo>
                    <a:lnTo>
                      <a:pt x="264" y="0"/>
                    </a:lnTo>
                    <a:lnTo>
                      <a:pt x="264" y="4"/>
                    </a:lnTo>
                    <a:lnTo>
                      <a:pt x="261" y="4"/>
                    </a:lnTo>
                    <a:lnTo>
                      <a:pt x="261" y="177"/>
                    </a:lnTo>
                    <a:lnTo>
                      <a:pt x="6" y="177"/>
                    </a:lnTo>
                    <a:lnTo>
                      <a:pt x="6" y="7"/>
                    </a:lnTo>
                    <a:lnTo>
                      <a:pt x="264" y="7"/>
                    </a:lnTo>
                    <a:lnTo>
                      <a:pt x="264" y="4"/>
                    </a:lnTo>
                    <a:lnTo>
                      <a:pt x="261" y="4"/>
                    </a:lnTo>
                    <a:lnTo>
                      <a:pt x="26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6">
                <a:extLst>
                  <a:ext uri="{FF2B5EF4-FFF2-40B4-BE49-F238E27FC236}">
                    <a16:creationId xmlns:a16="http://schemas.microsoft.com/office/drawing/2014/main" id="{B7C5507B-4ADE-0966-43AB-29818390C2F4}"/>
                  </a:ext>
                </a:extLst>
              </p:cNvPr>
              <p:cNvSpPr>
                <a:spLocks/>
              </p:cNvSpPr>
              <p:nvPr/>
            </p:nvSpPr>
            <p:spPr bwMode="auto">
              <a:xfrm>
                <a:off x="3663375" y="3339393"/>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7">
                <a:extLst>
                  <a:ext uri="{FF2B5EF4-FFF2-40B4-BE49-F238E27FC236}">
                    <a16:creationId xmlns:a16="http://schemas.microsoft.com/office/drawing/2014/main" id="{408E15B3-CD4A-038A-F35D-9274472A91CA}"/>
                  </a:ext>
                </a:extLst>
              </p:cNvPr>
              <p:cNvSpPr>
                <a:spLocks/>
              </p:cNvSpPr>
              <p:nvPr/>
            </p:nvSpPr>
            <p:spPr bwMode="auto">
              <a:xfrm>
                <a:off x="3663375" y="3680120"/>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8">
                <a:extLst>
                  <a:ext uri="{FF2B5EF4-FFF2-40B4-BE49-F238E27FC236}">
                    <a16:creationId xmlns:a16="http://schemas.microsoft.com/office/drawing/2014/main" id="{5CBE6809-0638-CA4F-FAAA-C1FA19AAA7F5}"/>
                  </a:ext>
                </a:extLst>
              </p:cNvPr>
              <p:cNvSpPr>
                <a:spLocks/>
              </p:cNvSpPr>
              <p:nvPr/>
            </p:nvSpPr>
            <p:spPr bwMode="auto">
              <a:xfrm>
                <a:off x="3663375" y="4020847"/>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9">
                <a:extLst>
                  <a:ext uri="{FF2B5EF4-FFF2-40B4-BE49-F238E27FC236}">
                    <a16:creationId xmlns:a16="http://schemas.microsoft.com/office/drawing/2014/main" id="{D4E5E379-9AC1-6BE3-37EF-D05F64214B5D}"/>
                  </a:ext>
                </a:extLst>
              </p:cNvPr>
              <p:cNvSpPr>
                <a:spLocks/>
              </p:cNvSpPr>
              <p:nvPr/>
            </p:nvSpPr>
            <p:spPr bwMode="auto">
              <a:xfrm>
                <a:off x="3663375" y="4361573"/>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0">
                <a:extLst>
                  <a:ext uri="{FF2B5EF4-FFF2-40B4-BE49-F238E27FC236}">
                    <a16:creationId xmlns:a16="http://schemas.microsoft.com/office/drawing/2014/main" id="{616E5A41-90B2-C8BA-1921-393EFE1F007F}"/>
                  </a:ext>
                </a:extLst>
              </p:cNvPr>
              <p:cNvSpPr>
                <a:spLocks/>
              </p:cNvSpPr>
              <p:nvPr/>
            </p:nvSpPr>
            <p:spPr bwMode="auto">
              <a:xfrm>
                <a:off x="2738545" y="3025216"/>
                <a:ext cx="2619616" cy="1781073"/>
              </a:xfrm>
              <a:custGeom>
                <a:avLst/>
                <a:gdLst>
                  <a:gd name="T0" fmla="*/ 683 w 724"/>
                  <a:gd name="T1" fmla="*/ 492 h 492"/>
                  <a:gd name="T2" fmla="*/ 40 w 724"/>
                  <a:gd name="T3" fmla="*/ 492 h 492"/>
                  <a:gd name="T4" fmla="*/ 0 w 724"/>
                  <a:gd name="T5" fmla="*/ 452 h 492"/>
                  <a:gd name="T6" fmla="*/ 0 w 724"/>
                  <a:gd name="T7" fmla="*/ 41 h 492"/>
                  <a:gd name="T8" fmla="*/ 40 w 724"/>
                  <a:gd name="T9" fmla="*/ 0 h 492"/>
                  <a:gd name="T10" fmla="*/ 683 w 724"/>
                  <a:gd name="T11" fmla="*/ 0 h 492"/>
                  <a:gd name="T12" fmla="*/ 724 w 724"/>
                  <a:gd name="T13" fmla="*/ 41 h 492"/>
                  <a:gd name="T14" fmla="*/ 724 w 724"/>
                  <a:gd name="T15" fmla="*/ 452 h 492"/>
                  <a:gd name="T16" fmla="*/ 683 w 724"/>
                  <a:gd name="T1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492">
                    <a:moveTo>
                      <a:pt x="683" y="492"/>
                    </a:moveTo>
                    <a:cubicBezTo>
                      <a:pt x="40" y="492"/>
                      <a:pt x="40" y="492"/>
                      <a:pt x="40" y="492"/>
                    </a:cubicBezTo>
                    <a:cubicBezTo>
                      <a:pt x="18" y="492"/>
                      <a:pt x="0" y="474"/>
                      <a:pt x="0" y="452"/>
                    </a:cubicBezTo>
                    <a:cubicBezTo>
                      <a:pt x="0" y="41"/>
                      <a:pt x="0" y="41"/>
                      <a:pt x="0" y="41"/>
                    </a:cubicBezTo>
                    <a:cubicBezTo>
                      <a:pt x="0" y="19"/>
                      <a:pt x="18" y="0"/>
                      <a:pt x="40" y="0"/>
                    </a:cubicBezTo>
                    <a:cubicBezTo>
                      <a:pt x="683" y="0"/>
                      <a:pt x="683" y="0"/>
                      <a:pt x="683" y="0"/>
                    </a:cubicBezTo>
                    <a:cubicBezTo>
                      <a:pt x="706" y="0"/>
                      <a:pt x="724" y="19"/>
                      <a:pt x="724" y="41"/>
                    </a:cubicBezTo>
                    <a:cubicBezTo>
                      <a:pt x="724" y="452"/>
                      <a:pt x="724" y="452"/>
                      <a:pt x="724" y="452"/>
                    </a:cubicBezTo>
                    <a:cubicBezTo>
                      <a:pt x="724" y="474"/>
                      <a:pt x="706" y="492"/>
                      <a:pt x="683" y="492"/>
                    </a:cubicBezTo>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1">
                <a:extLst>
                  <a:ext uri="{FF2B5EF4-FFF2-40B4-BE49-F238E27FC236}">
                    <a16:creationId xmlns:a16="http://schemas.microsoft.com/office/drawing/2014/main" id="{0C0BBE5F-3EE2-440D-E340-8A2C67A9DBEB}"/>
                  </a:ext>
                </a:extLst>
              </p:cNvPr>
              <p:cNvSpPr>
                <a:spLocks/>
              </p:cNvSpPr>
              <p:nvPr/>
            </p:nvSpPr>
            <p:spPr bwMode="auto">
              <a:xfrm>
                <a:off x="2829258" y="3133629"/>
                <a:ext cx="2433764" cy="1608497"/>
              </a:xfrm>
              <a:custGeom>
                <a:avLst/>
                <a:gdLst>
                  <a:gd name="T0" fmla="*/ 657 w 673"/>
                  <a:gd name="T1" fmla="*/ 444 h 444"/>
                  <a:gd name="T2" fmla="*/ 17 w 673"/>
                  <a:gd name="T3" fmla="*/ 444 h 444"/>
                  <a:gd name="T4" fmla="*/ 0 w 673"/>
                  <a:gd name="T5" fmla="*/ 427 h 444"/>
                  <a:gd name="T6" fmla="*/ 0 w 673"/>
                  <a:gd name="T7" fmla="*/ 17 h 444"/>
                  <a:gd name="T8" fmla="*/ 17 w 673"/>
                  <a:gd name="T9" fmla="*/ 0 h 444"/>
                  <a:gd name="T10" fmla="*/ 657 w 673"/>
                  <a:gd name="T11" fmla="*/ 0 h 444"/>
                  <a:gd name="T12" fmla="*/ 673 w 673"/>
                  <a:gd name="T13" fmla="*/ 17 h 444"/>
                  <a:gd name="T14" fmla="*/ 673 w 673"/>
                  <a:gd name="T15" fmla="*/ 427 h 444"/>
                  <a:gd name="T16" fmla="*/ 657 w 673"/>
                  <a:gd name="T17"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444">
                    <a:moveTo>
                      <a:pt x="657" y="444"/>
                    </a:moveTo>
                    <a:cubicBezTo>
                      <a:pt x="17" y="444"/>
                      <a:pt x="17" y="444"/>
                      <a:pt x="17" y="444"/>
                    </a:cubicBezTo>
                    <a:cubicBezTo>
                      <a:pt x="8" y="444"/>
                      <a:pt x="0" y="436"/>
                      <a:pt x="0" y="427"/>
                    </a:cubicBezTo>
                    <a:cubicBezTo>
                      <a:pt x="0" y="17"/>
                      <a:pt x="0" y="17"/>
                      <a:pt x="0" y="17"/>
                    </a:cubicBezTo>
                    <a:cubicBezTo>
                      <a:pt x="0" y="7"/>
                      <a:pt x="8" y="0"/>
                      <a:pt x="17" y="0"/>
                    </a:cubicBezTo>
                    <a:cubicBezTo>
                      <a:pt x="657" y="0"/>
                      <a:pt x="657" y="0"/>
                      <a:pt x="657" y="0"/>
                    </a:cubicBezTo>
                    <a:cubicBezTo>
                      <a:pt x="666" y="0"/>
                      <a:pt x="673" y="7"/>
                      <a:pt x="673" y="17"/>
                    </a:cubicBezTo>
                    <a:cubicBezTo>
                      <a:pt x="673" y="427"/>
                      <a:pt x="673" y="427"/>
                      <a:pt x="673" y="427"/>
                    </a:cubicBezTo>
                    <a:cubicBezTo>
                      <a:pt x="673" y="436"/>
                      <a:pt x="666" y="444"/>
                      <a:pt x="657" y="44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22">
                <a:extLst>
                  <a:ext uri="{FF2B5EF4-FFF2-40B4-BE49-F238E27FC236}">
                    <a16:creationId xmlns:a16="http://schemas.microsoft.com/office/drawing/2014/main" id="{6AE91225-3AFE-539A-1E6A-689F0FE79D46}"/>
                  </a:ext>
                </a:extLst>
              </p:cNvPr>
              <p:cNvSpPr>
                <a:spLocks noChangeArrowheads="1"/>
              </p:cNvSpPr>
              <p:nvPr/>
            </p:nvSpPr>
            <p:spPr bwMode="auto">
              <a:xfrm>
                <a:off x="3023959" y="4804076"/>
                <a:ext cx="2057637" cy="28762"/>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3">
                <a:extLst>
                  <a:ext uri="{FF2B5EF4-FFF2-40B4-BE49-F238E27FC236}">
                    <a16:creationId xmlns:a16="http://schemas.microsoft.com/office/drawing/2014/main" id="{529DCC77-7F00-ABA6-3E35-9CD889346948}"/>
                  </a:ext>
                </a:extLst>
              </p:cNvPr>
              <p:cNvSpPr>
                <a:spLocks/>
              </p:cNvSpPr>
              <p:nvPr/>
            </p:nvSpPr>
            <p:spPr bwMode="auto">
              <a:xfrm>
                <a:off x="2672169" y="4894789"/>
                <a:ext cx="311964" cy="331877"/>
              </a:xfrm>
              <a:custGeom>
                <a:avLst/>
                <a:gdLst>
                  <a:gd name="T0" fmla="*/ 40 w 141"/>
                  <a:gd name="T1" fmla="*/ 0 h 150"/>
                  <a:gd name="T2" fmla="*/ 141 w 141"/>
                  <a:gd name="T3" fmla="*/ 0 h 150"/>
                  <a:gd name="T4" fmla="*/ 110 w 141"/>
                  <a:gd name="T5" fmla="*/ 150 h 150"/>
                  <a:gd name="T6" fmla="*/ 0 w 141"/>
                  <a:gd name="T7" fmla="*/ 150 h 150"/>
                  <a:gd name="T8" fmla="*/ 40 w 141"/>
                  <a:gd name="T9" fmla="*/ 0 h 150"/>
                </a:gdLst>
                <a:ahLst/>
                <a:cxnLst>
                  <a:cxn ang="0">
                    <a:pos x="T0" y="T1"/>
                  </a:cxn>
                  <a:cxn ang="0">
                    <a:pos x="T2" y="T3"/>
                  </a:cxn>
                  <a:cxn ang="0">
                    <a:pos x="T4" y="T5"/>
                  </a:cxn>
                  <a:cxn ang="0">
                    <a:pos x="T6" y="T7"/>
                  </a:cxn>
                  <a:cxn ang="0">
                    <a:pos x="T8" y="T9"/>
                  </a:cxn>
                </a:cxnLst>
                <a:rect l="0" t="0" r="r" b="b"/>
                <a:pathLst>
                  <a:path w="141" h="150">
                    <a:moveTo>
                      <a:pt x="40" y="0"/>
                    </a:moveTo>
                    <a:lnTo>
                      <a:pt x="141" y="0"/>
                    </a:lnTo>
                    <a:lnTo>
                      <a:pt x="110" y="150"/>
                    </a:lnTo>
                    <a:lnTo>
                      <a:pt x="0" y="150"/>
                    </a:lnTo>
                    <a:lnTo>
                      <a:pt x="4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4">
                <a:extLst>
                  <a:ext uri="{FF2B5EF4-FFF2-40B4-BE49-F238E27FC236}">
                    <a16:creationId xmlns:a16="http://schemas.microsoft.com/office/drawing/2014/main" id="{4BBA89F2-29EA-873D-55BF-A9039FE5A906}"/>
                  </a:ext>
                </a:extLst>
              </p:cNvPr>
              <p:cNvSpPr>
                <a:spLocks/>
              </p:cNvSpPr>
              <p:nvPr/>
            </p:nvSpPr>
            <p:spPr bwMode="auto">
              <a:xfrm>
                <a:off x="5114784" y="4908064"/>
                <a:ext cx="307539" cy="318602"/>
              </a:xfrm>
              <a:custGeom>
                <a:avLst/>
                <a:gdLst>
                  <a:gd name="T0" fmla="*/ 0 w 139"/>
                  <a:gd name="T1" fmla="*/ 0 h 144"/>
                  <a:gd name="T2" fmla="*/ 30 w 139"/>
                  <a:gd name="T3" fmla="*/ 144 h 144"/>
                  <a:gd name="T4" fmla="*/ 139 w 139"/>
                  <a:gd name="T5" fmla="*/ 144 h 144"/>
                  <a:gd name="T6" fmla="*/ 103 w 139"/>
                  <a:gd name="T7" fmla="*/ 0 h 144"/>
                  <a:gd name="T8" fmla="*/ 0 w 139"/>
                  <a:gd name="T9" fmla="*/ 0 h 144"/>
                </a:gdLst>
                <a:ahLst/>
                <a:cxnLst>
                  <a:cxn ang="0">
                    <a:pos x="T0" y="T1"/>
                  </a:cxn>
                  <a:cxn ang="0">
                    <a:pos x="T2" y="T3"/>
                  </a:cxn>
                  <a:cxn ang="0">
                    <a:pos x="T4" y="T5"/>
                  </a:cxn>
                  <a:cxn ang="0">
                    <a:pos x="T6" y="T7"/>
                  </a:cxn>
                  <a:cxn ang="0">
                    <a:pos x="T8" y="T9"/>
                  </a:cxn>
                </a:cxnLst>
                <a:rect l="0" t="0" r="r" b="b"/>
                <a:pathLst>
                  <a:path w="139" h="144">
                    <a:moveTo>
                      <a:pt x="0" y="0"/>
                    </a:moveTo>
                    <a:lnTo>
                      <a:pt x="30" y="144"/>
                    </a:lnTo>
                    <a:lnTo>
                      <a:pt x="139" y="144"/>
                    </a:lnTo>
                    <a:lnTo>
                      <a:pt x="103" y="0"/>
                    </a:ln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5">
                <a:extLst>
                  <a:ext uri="{FF2B5EF4-FFF2-40B4-BE49-F238E27FC236}">
                    <a16:creationId xmlns:a16="http://schemas.microsoft.com/office/drawing/2014/main" id="{CFC0F96E-A048-4AEF-4482-F2A72C268708}"/>
                  </a:ext>
                </a:extLst>
              </p:cNvPr>
              <p:cNvSpPr>
                <a:spLocks/>
              </p:cNvSpPr>
              <p:nvPr/>
            </p:nvSpPr>
            <p:spPr bwMode="auto">
              <a:xfrm>
                <a:off x="3621338" y="5277554"/>
                <a:ext cx="865093" cy="203551"/>
              </a:xfrm>
              <a:custGeom>
                <a:avLst/>
                <a:gdLst>
                  <a:gd name="T0" fmla="*/ 228 w 239"/>
                  <a:gd name="T1" fmla="*/ 56 h 56"/>
                  <a:gd name="T2" fmla="*/ 11 w 239"/>
                  <a:gd name="T3" fmla="*/ 56 h 56"/>
                  <a:gd name="T4" fmla="*/ 0 w 239"/>
                  <a:gd name="T5" fmla="*/ 44 h 56"/>
                  <a:gd name="T6" fmla="*/ 3 w 239"/>
                  <a:gd name="T7" fmla="*/ 10 h 56"/>
                  <a:gd name="T8" fmla="*/ 14 w 239"/>
                  <a:gd name="T9" fmla="*/ 0 h 56"/>
                  <a:gd name="T10" fmla="*/ 226 w 239"/>
                  <a:gd name="T11" fmla="*/ 1 h 56"/>
                  <a:gd name="T12" fmla="*/ 237 w 239"/>
                  <a:gd name="T13" fmla="*/ 11 h 56"/>
                  <a:gd name="T14" fmla="*/ 239 w 239"/>
                  <a:gd name="T15" fmla="*/ 44 h 56"/>
                  <a:gd name="T16" fmla="*/ 228 w 239"/>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56">
                    <a:moveTo>
                      <a:pt x="228" y="56"/>
                    </a:moveTo>
                    <a:cubicBezTo>
                      <a:pt x="11" y="56"/>
                      <a:pt x="11" y="56"/>
                      <a:pt x="11" y="56"/>
                    </a:cubicBezTo>
                    <a:cubicBezTo>
                      <a:pt x="5" y="56"/>
                      <a:pt x="0" y="50"/>
                      <a:pt x="0" y="44"/>
                    </a:cubicBezTo>
                    <a:cubicBezTo>
                      <a:pt x="3" y="10"/>
                      <a:pt x="3" y="10"/>
                      <a:pt x="3" y="10"/>
                    </a:cubicBezTo>
                    <a:cubicBezTo>
                      <a:pt x="3" y="5"/>
                      <a:pt x="8" y="0"/>
                      <a:pt x="14" y="0"/>
                    </a:cubicBezTo>
                    <a:cubicBezTo>
                      <a:pt x="226" y="1"/>
                      <a:pt x="226" y="1"/>
                      <a:pt x="226" y="1"/>
                    </a:cubicBezTo>
                    <a:cubicBezTo>
                      <a:pt x="232" y="1"/>
                      <a:pt x="236" y="6"/>
                      <a:pt x="237" y="11"/>
                    </a:cubicBezTo>
                    <a:cubicBezTo>
                      <a:pt x="239" y="44"/>
                      <a:pt x="239" y="44"/>
                      <a:pt x="239" y="44"/>
                    </a:cubicBezTo>
                    <a:cubicBezTo>
                      <a:pt x="239" y="50"/>
                      <a:pt x="234" y="56"/>
                      <a:pt x="228" y="56"/>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126">
                <a:extLst>
                  <a:ext uri="{FF2B5EF4-FFF2-40B4-BE49-F238E27FC236}">
                    <a16:creationId xmlns:a16="http://schemas.microsoft.com/office/drawing/2014/main" id="{D10B729E-BF5F-7938-78E1-A42B420878B1}"/>
                  </a:ext>
                </a:extLst>
              </p:cNvPr>
              <p:cNvSpPr>
                <a:spLocks noChangeArrowheads="1"/>
              </p:cNvSpPr>
              <p:nvPr/>
            </p:nvSpPr>
            <p:spPr bwMode="auto">
              <a:xfrm>
                <a:off x="4037290" y="3069466"/>
                <a:ext cx="28762" cy="28762"/>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7">
                <a:extLst>
                  <a:ext uri="{FF2B5EF4-FFF2-40B4-BE49-F238E27FC236}">
                    <a16:creationId xmlns:a16="http://schemas.microsoft.com/office/drawing/2014/main" id="{7122D884-1CCB-0909-94AD-BF4E0B1E81FD}"/>
                  </a:ext>
                </a:extLst>
              </p:cNvPr>
              <p:cNvSpPr>
                <a:spLocks noEditPoints="1"/>
              </p:cNvSpPr>
              <p:nvPr/>
            </p:nvSpPr>
            <p:spPr bwMode="auto">
              <a:xfrm>
                <a:off x="2990772" y="4901427"/>
                <a:ext cx="2139500" cy="300901"/>
              </a:xfrm>
              <a:custGeom>
                <a:avLst/>
                <a:gdLst>
                  <a:gd name="T0" fmla="*/ 13 w 591"/>
                  <a:gd name="T1" fmla="*/ 4 h 83"/>
                  <a:gd name="T2" fmla="*/ 12 w 591"/>
                  <a:gd name="T3" fmla="*/ 43 h 83"/>
                  <a:gd name="T4" fmla="*/ 77 w 591"/>
                  <a:gd name="T5" fmla="*/ 61 h 83"/>
                  <a:gd name="T6" fmla="*/ 371 w 591"/>
                  <a:gd name="T7" fmla="*/ 67 h 83"/>
                  <a:gd name="T8" fmla="*/ 136 w 591"/>
                  <a:gd name="T9" fmla="*/ 43 h 83"/>
                  <a:gd name="T10" fmla="*/ 177 w 591"/>
                  <a:gd name="T11" fmla="*/ 43 h 83"/>
                  <a:gd name="T12" fmla="*/ 217 w 591"/>
                  <a:gd name="T13" fmla="*/ 43 h 83"/>
                  <a:gd name="T14" fmla="*/ 476 w 591"/>
                  <a:gd name="T15" fmla="*/ 43 h 83"/>
                  <a:gd name="T16" fmla="*/ 539 w 591"/>
                  <a:gd name="T17" fmla="*/ 43 h 83"/>
                  <a:gd name="T18" fmla="*/ 552 w 591"/>
                  <a:gd name="T19" fmla="*/ 36 h 83"/>
                  <a:gd name="T20" fmla="*/ 176 w 591"/>
                  <a:gd name="T21" fmla="*/ 26 h 83"/>
                  <a:gd name="T22" fmla="*/ 217 w 591"/>
                  <a:gd name="T23" fmla="*/ 26 h 83"/>
                  <a:gd name="T24" fmla="*/ 97 w 591"/>
                  <a:gd name="T25" fmla="*/ 7 h 83"/>
                  <a:gd name="T26" fmla="*/ 178 w 591"/>
                  <a:gd name="T27" fmla="*/ 7 h 83"/>
                  <a:gd name="T28" fmla="*/ 379 w 591"/>
                  <a:gd name="T29" fmla="*/ 7 h 83"/>
                  <a:gd name="T30" fmla="*/ 419 w 591"/>
                  <a:gd name="T31" fmla="*/ 7 h 83"/>
                  <a:gd name="T32" fmla="*/ 500 w 591"/>
                  <a:gd name="T33" fmla="*/ 7 h 83"/>
                  <a:gd name="T34" fmla="*/ 540 w 591"/>
                  <a:gd name="T35" fmla="*/ 7 h 83"/>
                  <a:gd name="T36" fmla="*/ 16 w 591"/>
                  <a:gd name="T37" fmla="*/ 26 h 83"/>
                  <a:gd name="T38" fmla="*/ 40 w 591"/>
                  <a:gd name="T39" fmla="*/ 67 h 83"/>
                  <a:gd name="T40" fmla="*/ 9 w 591"/>
                  <a:gd name="T41" fmla="*/ 61 h 83"/>
                  <a:gd name="T42" fmla="*/ 56 w 591"/>
                  <a:gd name="T43" fmla="*/ 26 h 83"/>
                  <a:gd name="T44" fmla="*/ 96 w 591"/>
                  <a:gd name="T45" fmla="*/ 43 h 83"/>
                  <a:gd name="T46" fmla="*/ 79 w 591"/>
                  <a:gd name="T47" fmla="*/ 67 h 83"/>
                  <a:gd name="T48" fmla="*/ 120 w 591"/>
                  <a:gd name="T49" fmla="*/ 67 h 83"/>
                  <a:gd name="T50" fmla="*/ 162 w 591"/>
                  <a:gd name="T51" fmla="*/ 67 h 83"/>
                  <a:gd name="T52" fmla="*/ 418 w 591"/>
                  <a:gd name="T53" fmla="*/ 67 h 83"/>
                  <a:gd name="T54" fmla="*/ 460 w 591"/>
                  <a:gd name="T55" fmla="*/ 67 h 83"/>
                  <a:gd name="T56" fmla="*/ 494 w 591"/>
                  <a:gd name="T57" fmla="*/ 67 h 83"/>
                  <a:gd name="T58" fmla="*/ 117 w 591"/>
                  <a:gd name="T59" fmla="*/ 61 h 83"/>
                  <a:gd name="T60" fmla="*/ 158 w 591"/>
                  <a:gd name="T61" fmla="*/ 61 h 83"/>
                  <a:gd name="T62" fmla="*/ 198 w 591"/>
                  <a:gd name="T63" fmla="*/ 61 h 83"/>
                  <a:gd name="T64" fmla="*/ 238 w 591"/>
                  <a:gd name="T65" fmla="*/ 61 h 83"/>
                  <a:gd name="T66" fmla="*/ 279 w 591"/>
                  <a:gd name="T67" fmla="*/ 61 h 83"/>
                  <a:gd name="T68" fmla="*/ 319 w 591"/>
                  <a:gd name="T69" fmla="*/ 61 h 83"/>
                  <a:gd name="T70" fmla="*/ 382 w 591"/>
                  <a:gd name="T71" fmla="*/ 48 h 83"/>
                  <a:gd name="T72" fmla="*/ 423 w 591"/>
                  <a:gd name="T73" fmla="*/ 48 h 83"/>
                  <a:gd name="T74" fmla="*/ 463 w 591"/>
                  <a:gd name="T75" fmla="*/ 48 h 83"/>
                  <a:gd name="T76" fmla="*/ 509 w 591"/>
                  <a:gd name="T77" fmla="*/ 55 h 83"/>
                  <a:gd name="T78" fmla="*/ 520 w 591"/>
                  <a:gd name="T79" fmla="*/ 61 h 83"/>
                  <a:gd name="T80" fmla="*/ 257 w 591"/>
                  <a:gd name="T81" fmla="*/ 43 h 83"/>
                  <a:gd name="T82" fmla="*/ 298 w 591"/>
                  <a:gd name="T83" fmla="*/ 43 h 83"/>
                  <a:gd name="T84" fmla="*/ 338 w 591"/>
                  <a:gd name="T85" fmla="*/ 43 h 83"/>
                  <a:gd name="T86" fmla="*/ 355 w 591"/>
                  <a:gd name="T87" fmla="*/ 30 h 83"/>
                  <a:gd name="T88" fmla="*/ 395 w 591"/>
                  <a:gd name="T89" fmla="*/ 30 h 83"/>
                  <a:gd name="T90" fmla="*/ 435 w 591"/>
                  <a:gd name="T91" fmla="*/ 43 h 83"/>
                  <a:gd name="T92" fmla="*/ 586 w 591"/>
                  <a:gd name="T93" fmla="*/ 65 h 83"/>
                  <a:gd name="T94" fmla="*/ 96 w 591"/>
                  <a:gd name="T95" fmla="*/ 26 h 83"/>
                  <a:gd name="T96" fmla="*/ 136 w 591"/>
                  <a:gd name="T97" fmla="*/ 26 h 83"/>
                  <a:gd name="T98" fmla="*/ 257 w 591"/>
                  <a:gd name="T99" fmla="*/ 26 h 83"/>
                  <a:gd name="T100" fmla="*/ 297 w 591"/>
                  <a:gd name="T101" fmla="*/ 26 h 83"/>
                  <a:gd name="T102" fmla="*/ 338 w 591"/>
                  <a:gd name="T103" fmla="*/ 26 h 83"/>
                  <a:gd name="T104" fmla="*/ 378 w 591"/>
                  <a:gd name="T105" fmla="*/ 26 h 83"/>
                  <a:gd name="T106" fmla="*/ 418 w 591"/>
                  <a:gd name="T107" fmla="*/ 26 h 83"/>
                  <a:gd name="T108" fmla="*/ 459 w 591"/>
                  <a:gd name="T109" fmla="*/ 26 h 83"/>
                  <a:gd name="T110" fmla="*/ 499 w 591"/>
                  <a:gd name="T111" fmla="*/ 26 h 83"/>
                  <a:gd name="T112" fmla="*/ 57 w 591"/>
                  <a:gd name="T113" fmla="*/ 7 h 83"/>
                  <a:gd name="T114" fmla="*/ 137 w 591"/>
                  <a:gd name="T115" fmla="*/ 7 h 83"/>
                  <a:gd name="T116" fmla="*/ 218 w 591"/>
                  <a:gd name="T117" fmla="*/ 7 h 83"/>
                  <a:gd name="T118" fmla="*/ 258 w 591"/>
                  <a:gd name="T119" fmla="*/ 7 h 83"/>
                  <a:gd name="T120" fmla="*/ 299 w 591"/>
                  <a:gd name="T121" fmla="*/ 7 h 83"/>
                  <a:gd name="T122" fmla="*/ 339 w 591"/>
                  <a:gd name="T123" fmla="*/ 7 h 83"/>
                  <a:gd name="T124" fmla="*/ 460 w 591"/>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1" h="83">
                    <a:moveTo>
                      <a:pt x="13" y="4"/>
                    </a:moveTo>
                    <a:cubicBezTo>
                      <a:pt x="13" y="3"/>
                      <a:pt x="13" y="3"/>
                      <a:pt x="13" y="3"/>
                    </a:cubicBezTo>
                    <a:cubicBezTo>
                      <a:pt x="13" y="1"/>
                      <a:pt x="14" y="0"/>
                      <a:pt x="17" y="0"/>
                    </a:cubicBezTo>
                    <a:cubicBezTo>
                      <a:pt x="43" y="0"/>
                      <a:pt x="43" y="0"/>
                      <a:pt x="43" y="0"/>
                    </a:cubicBezTo>
                    <a:cubicBezTo>
                      <a:pt x="45" y="0"/>
                      <a:pt x="47" y="1"/>
                      <a:pt x="47" y="3"/>
                    </a:cubicBezTo>
                    <a:cubicBezTo>
                      <a:pt x="47" y="4"/>
                      <a:pt x="47" y="4"/>
                      <a:pt x="47" y="4"/>
                    </a:cubicBezTo>
                    <a:cubicBezTo>
                      <a:pt x="47" y="6"/>
                      <a:pt x="45" y="7"/>
                      <a:pt x="43" y="7"/>
                    </a:cubicBezTo>
                    <a:cubicBezTo>
                      <a:pt x="17" y="7"/>
                      <a:pt x="17" y="7"/>
                      <a:pt x="17" y="7"/>
                    </a:cubicBezTo>
                    <a:cubicBezTo>
                      <a:pt x="14" y="7"/>
                      <a:pt x="13" y="6"/>
                      <a:pt x="13" y="4"/>
                    </a:cubicBezTo>
                    <a:close/>
                    <a:moveTo>
                      <a:pt x="12" y="43"/>
                    </a:moveTo>
                    <a:cubicBezTo>
                      <a:pt x="55" y="43"/>
                      <a:pt x="55" y="43"/>
                      <a:pt x="55" y="43"/>
                    </a:cubicBezTo>
                    <a:cubicBezTo>
                      <a:pt x="58" y="43"/>
                      <a:pt x="61" y="40"/>
                      <a:pt x="61" y="37"/>
                    </a:cubicBezTo>
                    <a:cubicBezTo>
                      <a:pt x="61" y="36"/>
                      <a:pt x="61" y="36"/>
                      <a:pt x="61" y="36"/>
                    </a:cubicBezTo>
                    <a:cubicBezTo>
                      <a:pt x="61" y="33"/>
                      <a:pt x="58" y="30"/>
                      <a:pt x="55" y="30"/>
                    </a:cubicBezTo>
                    <a:cubicBezTo>
                      <a:pt x="12" y="30"/>
                      <a:pt x="12" y="30"/>
                      <a:pt x="12" y="30"/>
                    </a:cubicBezTo>
                    <a:cubicBezTo>
                      <a:pt x="9" y="30"/>
                      <a:pt x="7" y="33"/>
                      <a:pt x="7" y="36"/>
                    </a:cubicBezTo>
                    <a:cubicBezTo>
                      <a:pt x="7" y="37"/>
                      <a:pt x="7" y="37"/>
                      <a:pt x="7" y="37"/>
                    </a:cubicBezTo>
                    <a:cubicBezTo>
                      <a:pt x="7" y="40"/>
                      <a:pt x="9" y="43"/>
                      <a:pt x="12" y="43"/>
                    </a:cubicBezTo>
                    <a:close/>
                    <a:moveTo>
                      <a:pt x="77" y="61"/>
                    </a:moveTo>
                    <a:cubicBezTo>
                      <a:pt x="100" y="61"/>
                      <a:pt x="100" y="61"/>
                      <a:pt x="100" y="61"/>
                    </a:cubicBezTo>
                    <a:cubicBezTo>
                      <a:pt x="103" y="61"/>
                      <a:pt x="106" y="58"/>
                      <a:pt x="106" y="55"/>
                    </a:cubicBezTo>
                    <a:cubicBezTo>
                      <a:pt x="106" y="54"/>
                      <a:pt x="106" y="54"/>
                      <a:pt x="106" y="54"/>
                    </a:cubicBezTo>
                    <a:cubicBezTo>
                      <a:pt x="106" y="51"/>
                      <a:pt x="103" y="48"/>
                      <a:pt x="100" y="48"/>
                    </a:cubicBezTo>
                    <a:cubicBezTo>
                      <a:pt x="77" y="48"/>
                      <a:pt x="77" y="48"/>
                      <a:pt x="77" y="48"/>
                    </a:cubicBezTo>
                    <a:cubicBezTo>
                      <a:pt x="74" y="48"/>
                      <a:pt x="72" y="51"/>
                      <a:pt x="72" y="54"/>
                    </a:cubicBezTo>
                    <a:cubicBezTo>
                      <a:pt x="72" y="55"/>
                      <a:pt x="72" y="55"/>
                      <a:pt x="72" y="55"/>
                    </a:cubicBezTo>
                    <a:cubicBezTo>
                      <a:pt x="72" y="58"/>
                      <a:pt x="74" y="61"/>
                      <a:pt x="77" y="61"/>
                    </a:cubicBezTo>
                    <a:close/>
                    <a:moveTo>
                      <a:pt x="371" y="67"/>
                    </a:moveTo>
                    <a:cubicBezTo>
                      <a:pt x="186" y="67"/>
                      <a:pt x="186" y="67"/>
                      <a:pt x="186" y="67"/>
                    </a:cubicBezTo>
                    <a:cubicBezTo>
                      <a:pt x="183" y="67"/>
                      <a:pt x="180" y="69"/>
                      <a:pt x="180" y="72"/>
                    </a:cubicBezTo>
                    <a:cubicBezTo>
                      <a:pt x="180" y="75"/>
                      <a:pt x="180" y="75"/>
                      <a:pt x="180" y="75"/>
                    </a:cubicBezTo>
                    <a:cubicBezTo>
                      <a:pt x="180" y="78"/>
                      <a:pt x="183" y="80"/>
                      <a:pt x="186" y="80"/>
                    </a:cubicBezTo>
                    <a:cubicBezTo>
                      <a:pt x="371" y="80"/>
                      <a:pt x="371" y="80"/>
                      <a:pt x="371" y="80"/>
                    </a:cubicBezTo>
                    <a:cubicBezTo>
                      <a:pt x="374" y="80"/>
                      <a:pt x="377" y="78"/>
                      <a:pt x="377" y="75"/>
                    </a:cubicBezTo>
                    <a:cubicBezTo>
                      <a:pt x="377" y="72"/>
                      <a:pt x="377" y="72"/>
                      <a:pt x="377" y="72"/>
                    </a:cubicBezTo>
                    <a:cubicBezTo>
                      <a:pt x="377" y="69"/>
                      <a:pt x="374" y="67"/>
                      <a:pt x="371" y="67"/>
                    </a:cubicBezTo>
                    <a:close/>
                    <a:moveTo>
                      <a:pt x="136" y="43"/>
                    </a:moveTo>
                    <a:cubicBezTo>
                      <a:pt x="140" y="43"/>
                      <a:pt x="142" y="40"/>
                      <a:pt x="142" y="37"/>
                    </a:cubicBezTo>
                    <a:cubicBezTo>
                      <a:pt x="142" y="36"/>
                      <a:pt x="142" y="36"/>
                      <a:pt x="142" y="36"/>
                    </a:cubicBezTo>
                    <a:cubicBezTo>
                      <a:pt x="142" y="33"/>
                      <a:pt x="140" y="30"/>
                      <a:pt x="136" y="30"/>
                    </a:cubicBezTo>
                    <a:cubicBezTo>
                      <a:pt x="113" y="30"/>
                      <a:pt x="113" y="30"/>
                      <a:pt x="113" y="30"/>
                    </a:cubicBezTo>
                    <a:cubicBezTo>
                      <a:pt x="110" y="30"/>
                      <a:pt x="108" y="33"/>
                      <a:pt x="108" y="36"/>
                    </a:cubicBezTo>
                    <a:cubicBezTo>
                      <a:pt x="108" y="37"/>
                      <a:pt x="108" y="37"/>
                      <a:pt x="108" y="37"/>
                    </a:cubicBezTo>
                    <a:cubicBezTo>
                      <a:pt x="108" y="40"/>
                      <a:pt x="110" y="43"/>
                      <a:pt x="113" y="43"/>
                    </a:cubicBezTo>
                    <a:lnTo>
                      <a:pt x="136" y="43"/>
                    </a:lnTo>
                    <a:close/>
                    <a:moveTo>
                      <a:pt x="177" y="43"/>
                    </a:moveTo>
                    <a:cubicBezTo>
                      <a:pt x="180" y="43"/>
                      <a:pt x="182" y="40"/>
                      <a:pt x="182" y="37"/>
                    </a:cubicBezTo>
                    <a:cubicBezTo>
                      <a:pt x="182" y="36"/>
                      <a:pt x="182" y="36"/>
                      <a:pt x="182" y="36"/>
                    </a:cubicBezTo>
                    <a:cubicBezTo>
                      <a:pt x="182" y="33"/>
                      <a:pt x="180" y="30"/>
                      <a:pt x="177" y="30"/>
                    </a:cubicBezTo>
                    <a:cubicBezTo>
                      <a:pt x="153" y="30"/>
                      <a:pt x="153" y="30"/>
                      <a:pt x="153" y="30"/>
                    </a:cubicBezTo>
                    <a:cubicBezTo>
                      <a:pt x="150" y="30"/>
                      <a:pt x="148" y="33"/>
                      <a:pt x="148" y="36"/>
                    </a:cubicBezTo>
                    <a:cubicBezTo>
                      <a:pt x="148" y="37"/>
                      <a:pt x="148" y="37"/>
                      <a:pt x="148" y="37"/>
                    </a:cubicBezTo>
                    <a:cubicBezTo>
                      <a:pt x="148" y="40"/>
                      <a:pt x="150" y="43"/>
                      <a:pt x="153" y="43"/>
                    </a:cubicBezTo>
                    <a:lnTo>
                      <a:pt x="177" y="43"/>
                    </a:lnTo>
                    <a:close/>
                    <a:moveTo>
                      <a:pt x="217" y="43"/>
                    </a:moveTo>
                    <a:cubicBezTo>
                      <a:pt x="220" y="43"/>
                      <a:pt x="223" y="40"/>
                      <a:pt x="223" y="37"/>
                    </a:cubicBezTo>
                    <a:cubicBezTo>
                      <a:pt x="223" y="36"/>
                      <a:pt x="223" y="36"/>
                      <a:pt x="223" y="36"/>
                    </a:cubicBezTo>
                    <a:cubicBezTo>
                      <a:pt x="223" y="33"/>
                      <a:pt x="220" y="30"/>
                      <a:pt x="217" y="30"/>
                    </a:cubicBezTo>
                    <a:cubicBezTo>
                      <a:pt x="194" y="30"/>
                      <a:pt x="194" y="30"/>
                      <a:pt x="194" y="30"/>
                    </a:cubicBezTo>
                    <a:cubicBezTo>
                      <a:pt x="191" y="30"/>
                      <a:pt x="188" y="33"/>
                      <a:pt x="188" y="36"/>
                    </a:cubicBezTo>
                    <a:cubicBezTo>
                      <a:pt x="188" y="37"/>
                      <a:pt x="188" y="37"/>
                      <a:pt x="188" y="37"/>
                    </a:cubicBezTo>
                    <a:cubicBezTo>
                      <a:pt x="188" y="40"/>
                      <a:pt x="191" y="43"/>
                      <a:pt x="194" y="43"/>
                    </a:cubicBezTo>
                    <a:lnTo>
                      <a:pt x="217" y="43"/>
                    </a:lnTo>
                    <a:close/>
                    <a:moveTo>
                      <a:pt x="476" y="43"/>
                    </a:moveTo>
                    <a:cubicBezTo>
                      <a:pt x="499" y="43"/>
                      <a:pt x="499" y="43"/>
                      <a:pt x="499" y="43"/>
                    </a:cubicBezTo>
                    <a:cubicBezTo>
                      <a:pt x="502" y="43"/>
                      <a:pt x="505" y="40"/>
                      <a:pt x="505" y="37"/>
                    </a:cubicBezTo>
                    <a:cubicBezTo>
                      <a:pt x="505" y="36"/>
                      <a:pt x="505" y="36"/>
                      <a:pt x="505" y="36"/>
                    </a:cubicBezTo>
                    <a:cubicBezTo>
                      <a:pt x="505" y="33"/>
                      <a:pt x="502" y="30"/>
                      <a:pt x="499" y="30"/>
                    </a:cubicBezTo>
                    <a:cubicBezTo>
                      <a:pt x="476" y="30"/>
                      <a:pt x="476" y="30"/>
                      <a:pt x="476" y="30"/>
                    </a:cubicBezTo>
                    <a:cubicBezTo>
                      <a:pt x="473" y="30"/>
                      <a:pt x="470" y="33"/>
                      <a:pt x="470" y="36"/>
                    </a:cubicBezTo>
                    <a:cubicBezTo>
                      <a:pt x="470" y="37"/>
                      <a:pt x="470" y="37"/>
                      <a:pt x="470" y="37"/>
                    </a:cubicBezTo>
                    <a:cubicBezTo>
                      <a:pt x="470" y="40"/>
                      <a:pt x="473" y="43"/>
                      <a:pt x="476" y="43"/>
                    </a:cubicBezTo>
                    <a:close/>
                    <a:moveTo>
                      <a:pt x="539" y="43"/>
                    </a:moveTo>
                    <a:cubicBezTo>
                      <a:pt x="542" y="43"/>
                      <a:pt x="545" y="40"/>
                      <a:pt x="545" y="37"/>
                    </a:cubicBezTo>
                    <a:cubicBezTo>
                      <a:pt x="545" y="36"/>
                      <a:pt x="545" y="36"/>
                      <a:pt x="545" y="36"/>
                    </a:cubicBezTo>
                    <a:cubicBezTo>
                      <a:pt x="545" y="33"/>
                      <a:pt x="542" y="30"/>
                      <a:pt x="539" y="30"/>
                    </a:cubicBezTo>
                    <a:cubicBezTo>
                      <a:pt x="516" y="30"/>
                      <a:pt x="516" y="30"/>
                      <a:pt x="516" y="30"/>
                    </a:cubicBezTo>
                    <a:cubicBezTo>
                      <a:pt x="513" y="30"/>
                      <a:pt x="511" y="33"/>
                      <a:pt x="511" y="36"/>
                    </a:cubicBezTo>
                    <a:cubicBezTo>
                      <a:pt x="511" y="37"/>
                      <a:pt x="511" y="37"/>
                      <a:pt x="511" y="37"/>
                    </a:cubicBezTo>
                    <a:cubicBezTo>
                      <a:pt x="511" y="40"/>
                      <a:pt x="513" y="43"/>
                      <a:pt x="516" y="43"/>
                    </a:cubicBezTo>
                    <a:lnTo>
                      <a:pt x="539" y="43"/>
                    </a:lnTo>
                    <a:close/>
                    <a:moveTo>
                      <a:pt x="552" y="36"/>
                    </a:moveTo>
                    <a:cubicBezTo>
                      <a:pt x="552" y="55"/>
                      <a:pt x="552" y="55"/>
                      <a:pt x="552" y="55"/>
                    </a:cubicBezTo>
                    <a:cubicBezTo>
                      <a:pt x="552" y="58"/>
                      <a:pt x="554" y="60"/>
                      <a:pt x="557" y="60"/>
                    </a:cubicBezTo>
                    <a:cubicBezTo>
                      <a:pt x="576" y="60"/>
                      <a:pt x="576" y="60"/>
                      <a:pt x="576" y="60"/>
                    </a:cubicBezTo>
                    <a:cubicBezTo>
                      <a:pt x="579" y="60"/>
                      <a:pt x="581" y="58"/>
                      <a:pt x="581" y="55"/>
                    </a:cubicBezTo>
                    <a:cubicBezTo>
                      <a:pt x="581" y="36"/>
                      <a:pt x="581" y="36"/>
                      <a:pt x="581" y="36"/>
                    </a:cubicBezTo>
                    <a:cubicBezTo>
                      <a:pt x="581" y="33"/>
                      <a:pt x="579" y="31"/>
                      <a:pt x="576" y="31"/>
                    </a:cubicBezTo>
                    <a:cubicBezTo>
                      <a:pt x="557" y="31"/>
                      <a:pt x="557" y="31"/>
                      <a:pt x="557" y="31"/>
                    </a:cubicBezTo>
                    <a:cubicBezTo>
                      <a:pt x="554" y="31"/>
                      <a:pt x="552" y="33"/>
                      <a:pt x="552" y="36"/>
                    </a:cubicBezTo>
                    <a:close/>
                    <a:moveTo>
                      <a:pt x="176" y="26"/>
                    </a:moveTo>
                    <a:cubicBezTo>
                      <a:pt x="200" y="26"/>
                      <a:pt x="200" y="26"/>
                      <a:pt x="200" y="26"/>
                    </a:cubicBezTo>
                    <a:cubicBezTo>
                      <a:pt x="203" y="26"/>
                      <a:pt x="205" y="23"/>
                      <a:pt x="205" y="20"/>
                    </a:cubicBezTo>
                    <a:cubicBezTo>
                      <a:pt x="205" y="19"/>
                      <a:pt x="205" y="19"/>
                      <a:pt x="205" y="19"/>
                    </a:cubicBezTo>
                    <a:cubicBezTo>
                      <a:pt x="205" y="16"/>
                      <a:pt x="203" y="13"/>
                      <a:pt x="200" y="13"/>
                    </a:cubicBezTo>
                    <a:cubicBezTo>
                      <a:pt x="176" y="13"/>
                      <a:pt x="176" y="13"/>
                      <a:pt x="176" y="13"/>
                    </a:cubicBezTo>
                    <a:cubicBezTo>
                      <a:pt x="173" y="13"/>
                      <a:pt x="171" y="16"/>
                      <a:pt x="171" y="19"/>
                    </a:cubicBezTo>
                    <a:cubicBezTo>
                      <a:pt x="171" y="20"/>
                      <a:pt x="171" y="20"/>
                      <a:pt x="171" y="20"/>
                    </a:cubicBezTo>
                    <a:cubicBezTo>
                      <a:pt x="171" y="23"/>
                      <a:pt x="173" y="26"/>
                      <a:pt x="176" y="26"/>
                    </a:cubicBezTo>
                    <a:close/>
                    <a:moveTo>
                      <a:pt x="217" y="26"/>
                    </a:moveTo>
                    <a:cubicBezTo>
                      <a:pt x="240" y="26"/>
                      <a:pt x="240" y="26"/>
                      <a:pt x="240" y="26"/>
                    </a:cubicBezTo>
                    <a:cubicBezTo>
                      <a:pt x="243" y="26"/>
                      <a:pt x="246" y="23"/>
                      <a:pt x="246" y="20"/>
                    </a:cubicBezTo>
                    <a:cubicBezTo>
                      <a:pt x="246" y="19"/>
                      <a:pt x="246" y="19"/>
                      <a:pt x="246" y="19"/>
                    </a:cubicBezTo>
                    <a:cubicBezTo>
                      <a:pt x="246" y="16"/>
                      <a:pt x="243" y="13"/>
                      <a:pt x="240" y="13"/>
                    </a:cubicBezTo>
                    <a:cubicBezTo>
                      <a:pt x="217" y="13"/>
                      <a:pt x="217" y="13"/>
                      <a:pt x="217" y="13"/>
                    </a:cubicBezTo>
                    <a:cubicBezTo>
                      <a:pt x="214" y="13"/>
                      <a:pt x="211" y="16"/>
                      <a:pt x="211" y="19"/>
                    </a:cubicBezTo>
                    <a:cubicBezTo>
                      <a:pt x="211" y="20"/>
                      <a:pt x="211" y="20"/>
                      <a:pt x="211" y="20"/>
                    </a:cubicBezTo>
                    <a:cubicBezTo>
                      <a:pt x="211" y="23"/>
                      <a:pt x="214" y="26"/>
                      <a:pt x="217" y="26"/>
                    </a:cubicBezTo>
                    <a:close/>
                    <a:moveTo>
                      <a:pt x="97" y="7"/>
                    </a:moveTo>
                    <a:cubicBezTo>
                      <a:pt x="124" y="7"/>
                      <a:pt x="124" y="7"/>
                      <a:pt x="124" y="7"/>
                    </a:cubicBezTo>
                    <a:cubicBezTo>
                      <a:pt x="126" y="7"/>
                      <a:pt x="128" y="6"/>
                      <a:pt x="128" y="4"/>
                    </a:cubicBezTo>
                    <a:cubicBezTo>
                      <a:pt x="128" y="3"/>
                      <a:pt x="128" y="3"/>
                      <a:pt x="128" y="3"/>
                    </a:cubicBezTo>
                    <a:cubicBezTo>
                      <a:pt x="128" y="1"/>
                      <a:pt x="126" y="0"/>
                      <a:pt x="124" y="0"/>
                    </a:cubicBezTo>
                    <a:cubicBezTo>
                      <a:pt x="97" y="0"/>
                      <a:pt x="97" y="0"/>
                      <a:pt x="97" y="0"/>
                    </a:cubicBezTo>
                    <a:cubicBezTo>
                      <a:pt x="95" y="0"/>
                      <a:pt x="93" y="1"/>
                      <a:pt x="93" y="3"/>
                    </a:cubicBezTo>
                    <a:cubicBezTo>
                      <a:pt x="93" y="4"/>
                      <a:pt x="93" y="4"/>
                      <a:pt x="93" y="4"/>
                    </a:cubicBezTo>
                    <a:cubicBezTo>
                      <a:pt x="93" y="6"/>
                      <a:pt x="95" y="7"/>
                      <a:pt x="97" y="7"/>
                    </a:cubicBezTo>
                    <a:close/>
                    <a:moveTo>
                      <a:pt x="178" y="7"/>
                    </a:moveTo>
                    <a:cubicBezTo>
                      <a:pt x="205" y="7"/>
                      <a:pt x="205" y="7"/>
                      <a:pt x="205" y="7"/>
                    </a:cubicBezTo>
                    <a:cubicBezTo>
                      <a:pt x="207" y="7"/>
                      <a:pt x="208" y="6"/>
                      <a:pt x="208" y="4"/>
                    </a:cubicBezTo>
                    <a:cubicBezTo>
                      <a:pt x="208" y="3"/>
                      <a:pt x="208" y="3"/>
                      <a:pt x="208" y="3"/>
                    </a:cubicBezTo>
                    <a:cubicBezTo>
                      <a:pt x="208" y="1"/>
                      <a:pt x="207" y="0"/>
                      <a:pt x="205" y="0"/>
                    </a:cubicBezTo>
                    <a:cubicBezTo>
                      <a:pt x="178" y="0"/>
                      <a:pt x="178" y="0"/>
                      <a:pt x="178" y="0"/>
                    </a:cubicBezTo>
                    <a:cubicBezTo>
                      <a:pt x="176" y="0"/>
                      <a:pt x="174" y="1"/>
                      <a:pt x="174" y="3"/>
                    </a:cubicBezTo>
                    <a:cubicBezTo>
                      <a:pt x="174" y="4"/>
                      <a:pt x="174" y="4"/>
                      <a:pt x="174" y="4"/>
                    </a:cubicBezTo>
                    <a:cubicBezTo>
                      <a:pt x="174" y="6"/>
                      <a:pt x="176" y="7"/>
                      <a:pt x="178" y="7"/>
                    </a:cubicBezTo>
                    <a:close/>
                    <a:moveTo>
                      <a:pt x="379" y="7"/>
                    </a:moveTo>
                    <a:cubicBezTo>
                      <a:pt x="406" y="7"/>
                      <a:pt x="406" y="7"/>
                      <a:pt x="406" y="7"/>
                    </a:cubicBezTo>
                    <a:cubicBezTo>
                      <a:pt x="408" y="7"/>
                      <a:pt x="410" y="6"/>
                      <a:pt x="410" y="4"/>
                    </a:cubicBezTo>
                    <a:cubicBezTo>
                      <a:pt x="410" y="3"/>
                      <a:pt x="410" y="3"/>
                      <a:pt x="410" y="3"/>
                    </a:cubicBezTo>
                    <a:cubicBezTo>
                      <a:pt x="410" y="1"/>
                      <a:pt x="408" y="0"/>
                      <a:pt x="406" y="0"/>
                    </a:cubicBezTo>
                    <a:cubicBezTo>
                      <a:pt x="379" y="0"/>
                      <a:pt x="379" y="0"/>
                      <a:pt x="379" y="0"/>
                    </a:cubicBezTo>
                    <a:cubicBezTo>
                      <a:pt x="377" y="0"/>
                      <a:pt x="375" y="1"/>
                      <a:pt x="375" y="3"/>
                    </a:cubicBezTo>
                    <a:cubicBezTo>
                      <a:pt x="375" y="4"/>
                      <a:pt x="375" y="4"/>
                      <a:pt x="375" y="4"/>
                    </a:cubicBezTo>
                    <a:cubicBezTo>
                      <a:pt x="375" y="6"/>
                      <a:pt x="377" y="7"/>
                      <a:pt x="379" y="7"/>
                    </a:cubicBezTo>
                    <a:close/>
                    <a:moveTo>
                      <a:pt x="419" y="7"/>
                    </a:moveTo>
                    <a:cubicBezTo>
                      <a:pt x="446" y="7"/>
                      <a:pt x="446" y="7"/>
                      <a:pt x="446" y="7"/>
                    </a:cubicBezTo>
                    <a:cubicBezTo>
                      <a:pt x="448" y="7"/>
                      <a:pt x="450" y="6"/>
                      <a:pt x="450" y="4"/>
                    </a:cubicBezTo>
                    <a:cubicBezTo>
                      <a:pt x="450" y="3"/>
                      <a:pt x="450" y="3"/>
                      <a:pt x="450" y="3"/>
                    </a:cubicBezTo>
                    <a:cubicBezTo>
                      <a:pt x="450" y="1"/>
                      <a:pt x="448" y="0"/>
                      <a:pt x="446" y="0"/>
                    </a:cubicBezTo>
                    <a:cubicBezTo>
                      <a:pt x="419" y="0"/>
                      <a:pt x="419" y="0"/>
                      <a:pt x="419" y="0"/>
                    </a:cubicBezTo>
                    <a:cubicBezTo>
                      <a:pt x="417" y="0"/>
                      <a:pt x="416" y="1"/>
                      <a:pt x="416" y="3"/>
                    </a:cubicBezTo>
                    <a:cubicBezTo>
                      <a:pt x="416" y="4"/>
                      <a:pt x="416" y="4"/>
                      <a:pt x="416" y="4"/>
                    </a:cubicBezTo>
                    <a:cubicBezTo>
                      <a:pt x="416" y="6"/>
                      <a:pt x="417" y="7"/>
                      <a:pt x="419" y="7"/>
                    </a:cubicBezTo>
                    <a:close/>
                    <a:moveTo>
                      <a:pt x="500" y="7"/>
                    </a:moveTo>
                    <a:cubicBezTo>
                      <a:pt x="527" y="7"/>
                      <a:pt x="527" y="7"/>
                      <a:pt x="527" y="7"/>
                    </a:cubicBezTo>
                    <a:cubicBezTo>
                      <a:pt x="529" y="7"/>
                      <a:pt x="531" y="6"/>
                      <a:pt x="531" y="4"/>
                    </a:cubicBezTo>
                    <a:cubicBezTo>
                      <a:pt x="531" y="3"/>
                      <a:pt x="531" y="3"/>
                      <a:pt x="531" y="3"/>
                    </a:cubicBezTo>
                    <a:cubicBezTo>
                      <a:pt x="531" y="1"/>
                      <a:pt x="529" y="0"/>
                      <a:pt x="527" y="0"/>
                    </a:cubicBezTo>
                    <a:cubicBezTo>
                      <a:pt x="500" y="0"/>
                      <a:pt x="500" y="0"/>
                      <a:pt x="500" y="0"/>
                    </a:cubicBezTo>
                    <a:cubicBezTo>
                      <a:pt x="498" y="0"/>
                      <a:pt x="496" y="1"/>
                      <a:pt x="496" y="3"/>
                    </a:cubicBezTo>
                    <a:cubicBezTo>
                      <a:pt x="496" y="4"/>
                      <a:pt x="496" y="4"/>
                      <a:pt x="496" y="4"/>
                    </a:cubicBezTo>
                    <a:cubicBezTo>
                      <a:pt x="496" y="6"/>
                      <a:pt x="498" y="7"/>
                      <a:pt x="500" y="7"/>
                    </a:cubicBezTo>
                    <a:close/>
                    <a:moveTo>
                      <a:pt x="540" y="7"/>
                    </a:moveTo>
                    <a:cubicBezTo>
                      <a:pt x="567" y="7"/>
                      <a:pt x="567" y="7"/>
                      <a:pt x="567" y="7"/>
                    </a:cubicBezTo>
                    <a:cubicBezTo>
                      <a:pt x="569" y="7"/>
                      <a:pt x="571" y="6"/>
                      <a:pt x="571" y="4"/>
                    </a:cubicBezTo>
                    <a:cubicBezTo>
                      <a:pt x="571" y="3"/>
                      <a:pt x="571" y="3"/>
                      <a:pt x="571" y="3"/>
                    </a:cubicBezTo>
                    <a:cubicBezTo>
                      <a:pt x="571" y="1"/>
                      <a:pt x="569" y="0"/>
                      <a:pt x="567" y="0"/>
                    </a:cubicBezTo>
                    <a:cubicBezTo>
                      <a:pt x="540" y="0"/>
                      <a:pt x="540" y="0"/>
                      <a:pt x="540" y="0"/>
                    </a:cubicBezTo>
                    <a:cubicBezTo>
                      <a:pt x="538" y="0"/>
                      <a:pt x="537" y="1"/>
                      <a:pt x="537" y="3"/>
                    </a:cubicBezTo>
                    <a:cubicBezTo>
                      <a:pt x="537" y="4"/>
                      <a:pt x="537" y="4"/>
                      <a:pt x="537" y="4"/>
                    </a:cubicBezTo>
                    <a:cubicBezTo>
                      <a:pt x="537" y="6"/>
                      <a:pt x="538" y="7"/>
                      <a:pt x="540" y="7"/>
                    </a:cubicBezTo>
                    <a:close/>
                    <a:moveTo>
                      <a:pt x="16" y="26"/>
                    </a:moveTo>
                    <a:cubicBezTo>
                      <a:pt x="40" y="26"/>
                      <a:pt x="40" y="26"/>
                      <a:pt x="40" y="26"/>
                    </a:cubicBezTo>
                    <a:cubicBezTo>
                      <a:pt x="43" y="26"/>
                      <a:pt x="45" y="23"/>
                      <a:pt x="45" y="20"/>
                    </a:cubicBezTo>
                    <a:cubicBezTo>
                      <a:pt x="45" y="19"/>
                      <a:pt x="45" y="19"/>
                      <a:pt x="45" y="19"/>
                    </a:cubicBezTo>
                    <a:cubicBezTo>
                      <a:pt x="45" y="16"/>
                      <a:pt x="43" y="13"/>
                      <a:pt x="40" y="13"/>
                    </a:cubicBezTo>
                    <a:cubicBezTo>
                      <a:pt x="16" y="13"/>
                      <a:pt x="16" y="13"/>
                      <a:pt x="16" y="13"/>
                    </a:cubicBezTo>
                    <a:cubicBezTo>
                      <a:pt x="13" y="13"/>
                      <a:pt x="11" y="16"/>
                      <a:pt x="11" y="19"/>
                    </a:cubicBezTo>
                    <a:cubicBezTo>
                      <a:pt x="11" y="20"/>
                      <a:pt x="11" y="20"/>
                      <a:pt x="11" y="20"/>
                    </a:cubicBezTo>
                    <a:cubicBezTo>
                      <a:pt x="11" y="23"/>
                      <a:pt x="13" y="26"/>
                      <a:pt x="16" y="26"/>
                    </a:cubicBezTo>
                    <a:close/>
                    <a:moveTo>
                      <a:pt x="40" y="67"/>
                    </a:moveTo>
                    <a:cubicBezTo>
                      <a:pt x="6" y="67"/>
                      <a:pt x="6" y="67"/>
                      <a:pt x="6" y="67"/>
                    </a:cubicBezTo>
                    <a:cubicBezTo>
                      <a:pt x="3" y="67"/>
                      <a:pt x="0" y="70"/>
                      <a:pt x="0" y="73"/>
                    </a:cubicBezTo>
                    <a:cubicBezTo>
                      <a:pt x="0" y="74"/>
                      <a:pt x="0" y="74"/>
                      <a:pt x="0" y="74"/>
                    </a:cubicBezTo>
                    <a:cubicBezTo>
                      <a:pt x="0" y="77"/>
                      <a:pt x="3" y="80"/>
                      <a:pt x="6" y="80"/>
                    </a:cubicBezTo>
                    <a:cubicBezTo>
                      <a:pt x="40" y="80"/>
                      <a:pt x="40" y="80"/>
                      <a:pt x="40" y="80"/>
                    </a:cubicBezTo>
                    <a:cubicBezTo>
                      <a:pt x="43" y="80"/>
                      <a:pt x="45" y="77"/>
                      <a:pt x="45" y="74"/>
                    </a:cubicBezTo>
                    <a:cubicBezTo>
                      <a:pt x="45" y="73"/>
                      <a:pt x="45" y="73"/>
                      <a:pt x="45" y="73"/>
                    </a:cubicBezTo>
                    <a:cubicBezTo>
                      <a:pt x="45" y="70"/>
                      <a:pt x="43" y="67"/>
                      <a:pt x="40" y="67"/>
                    </a:cubicBezTo>
                    <a:close/>
                    <a:moveTo>
                      <a:pt x="9" y="61"/>
                    </a:moveTo>
                    <a:cubicBezTo>
                      <a:pt x="58" y="61"/>
                      <a:pt x="58" y="61"/>
                      <a:pt x="58" y="61"/>
                    </a:cubicBezTo>
                    <a:cubicBezTo>
                      <a:pt x="61" y="61"/>
                      <a:pt x="64" y="58"/>
                      <a:pt x="64" y="55"/>
                    </a:cubicBezTo>
                    <a:cubicBezTo>
                      <a:pt x="64" y="54"/>
                      <a:pt x="64" y="54"/>
                      <a:pt x="64" y="54"/>
                    </a:cubicBezTo>
                    <a:cubicBezTo>
                      <a:pt x="64" y="51"/>
                      <a:pt x="61" y="48"/>
                      <a:pt x="58" y="48"/>
                    </a:cubicBezTo>
                    <a:cubicBezTo>
                      <a:pt x="9" y="48"/>
                      <a:pt x="9" y="48"/>
                      <a:pt x="9" y="48"/>
                    </a:cubicBezTo>
                    <a:cubicBezTo>
                      <a:pt x="6" y="48"/>
                      <a:pt x="3" y="51"/>
                      <a:pt x="3" y="54"/>
                    </a:cubicBezTo>
                    <a:cubicBezTo>
                      <a:pt x="3" y="55"/>
                      <a:pt x="3" y="55"/>
                      <a:pt x="3" y="55"/>
                    </a:cubicBezTo>
                    <a:cubicBezTo>
                      <a:pt x="3" y="58"/>
                      <a:pt x="6" y="61"/>
                      <a:pt x="9" y="61"/>
                    </a:cubicBezTo>
                    <a:close/>
                    <a:moveTo>
                      <a:pt x="56" y="26"/>
                    </a:moveTo>
                    <a:cubicBezTo>
                      <a:pt x="79" y="26"/>
                      <a:pt x="79" y="26"/>
                      <a:pt x="79" y="26"/>
                    </a:cubicBezTo>
                    <a:cubicBezTo>
                      <a:pt x="82" y="26"/>
                      <a:pt x="84" y="23"/>
                      <a:pt x="84" y="20"/>
                    </a:cubicBezTo>
                    <a:cubicBezTo>
                      <a:pt x="84" y="19"/>
                      <a:pt x="84" y="19"/>
                      <a:pt x="84" y="19"/>
                    </a:cubicBezTo>
                    <a:cubicBezTo>
                      <a:pt x="84" y="16"/>
                      <a:pt x="82" y="13"/>
                      <a:pt x="79" y="13"/>
                    </a:cubicBezTo>
                    <a:cubicBezTo>
                      <a:pt x="56" y="13"/>
                      <a:pt x="56" y="13"/>
                      <a:pt x="56" y="13"/>
                    </a:cubicBezTo>
                    <a:cubicBezTo>
                      <a:pt x="53" y="13"/>
                      <a:pt x="50" y="16"/>
                      <a:pt x="50" y="19"/>
                    </a:cubicBezTo>
                    <a:cubicBezTo>
                      <a:pt x="50" y="20"/>
                      <a:pt x="50" y="20"/>
                      <a:pt x="50" y="20"/>
                    </a:cubicBezTo>
                    <a:cubicBezTo>
                      <a:pt x="50" y="23"/>
                      <a:pt x="53" y="26"/>
                      <a:pt x="56" y="26"/>
                    </a:cubicBezTo>
                    <a:close/>
                    <a:moveTo>
                      <a:pt x="96" y="43"/>
                    </a:moveTo>
                    <a:cubicBezTo>
                      <a:pt x="99" y="43"/>
                      <a:pt x="101" y="40"/>
                      <a:pt x="101" y="37"/>
                    </a:cubicBezTo>
                    <a:cubicBezTo>
                      <a:pt x="101" y="36"/>
                      <a:pt x="101" y="36"/>
                      <a:pt x="101" y="36"/>
                    </a:cubicBezTo>
                    <a:cubicBezTo>
                      <a:pt x="101" y="33"/>
                      <a:pt x="99" y="30"/>
                      <a:pt x="96" y="30"/>
                    </a:cubicBezTo>
                    <a:cubicBezTo>
                      <a:pt x="72" y="30"/>
                      <a:pt x="72" y="30"/>
                      <a:pt x="72" y="30"/>
                    </a:cubicBezTo>
                    <a:cubicBezTo>
                      <a:pt x="69" y="30"/>
                      <a:pt x="67" y="33"/>
                      <a:pt x="67" y="36"/>
                    </a:cubicBezTo>
                    <a:cubicBezTo>
                      <a:pt x="67" y="37"/>
                      <a:pt x="67" y="37"/>
                      <a:pt x="67" y="37"/>
                    </a:cubicBezTo>
                    <a:cubicBezTo>
                      <a:pt x="67" y="40"/>
                      <a:pt x="69" y="43"/>
                      <a:pt x="72" y="43"/>
                    </a:cubicBezTo>
                    <a:lnTo>
                      <a:pt x="96" y="43"/>
                    </a:lnTo>
                    <a:close/>
                    <a:moveTo>
                      <a:pt x="79" y="67"/>
                    </a:moveTo>
                    <a:cubicBezTo>
                      <a:pt x="56" y="67"/>
                      <a:pt x="56" y="67"/>
                      <a:pt x="56" y="67"/>
                    </a:cubicBezTo>
                    <a:cubicBezTo>
                      <a:pt x="53" y="67"/>
                      <a:pt x="50" y="70"/>
                      <a:pt x="50" y="73"/>
                    </a:cubicBezTo>
                    <a:cubicBezTo>
                      <a:pt x="50" y="74"/>
                      <a:pt x="50" y="74"/>
                      <a:pt x="50" y="74"/>
                    </a:cubicBezTo>
                    <a:cubicBezTo>
                      <a:pt x="50" y="77"/>
                      <a:pt x="53" y="80"/>
                      <a:pt x="56" y="80"/>
                    </a:cubicBezTo>
                    <a:cubicBezTo>
                      <a:pt x="79" y="80"/>
                      <a:pt x="79" y="80"/>
                      <a:pt x="79" y="80"/>
                    </a:cubicBezTo>
                    <a:cubicBezTo>
                      <a:pt x="82" y="80"/>
                      <a:pt x="84" y="77"/>
                      <a:pt x="84" y="74"/>
                    </a:cubicBezTo>
                    <a:cubicBezTo>
                      <a:pt x="84" y="73"/>
                      <a:pt x="84" y="73"/>
                      <a:pt x="84" y="73"/>
                    </a:cubicBezTo>
                    <a:cubicBezTo>
                      <a:pt x="84" y="70"/>
                      <a:pt x="82" y="67"/>
                      <a:pt x="79" y="67"/>
                    </a:cubicBezTo>
                    <a:close/>
                    <a:moveTo>
                      <a:pt x="120" y="67"/>
                    </a:moveTo>
                    <a:cubicBezTo>
                      <a:pt x="96" y="67"/>
                      <a:pt x="96" y="67"/>
                      <a:pt x="96" y="67"/>
                    </a:cubicBezTo>
                    <a:cubicBezTo>
                      <a:pt x="93" y="67"/>
                      <a:pt x="91" y="70"/>
                      <a:pt x="91" y="73"/>
                    </a:cubicBezTo>
                    <a:cubicBezTo>
                      <a:pt x="91" y="74"/>
                      <a:pt x="91" y="74"/>
                      <a:pt x="91" y="74"/>
                    </a:cubicBezTo>
                    <a:cubicBezTo>
                      <a:pt x="91" y="77"/>
                      <a:pt x="93" y="80"/>
                      <a:pt x="96" y="80"/>
                    </a:cubicBezTo>
                    <a:cubicBezTo>
                      <a:pt x="120" y="80"/>
                      <a:pt x="120" y="80"/>
                      <a:pt x="120" y="80"/>
                    </a:cubicBezTo>
                    <a:cubicBezTo>
                      <a:pt x="123" y="80"/>
                      <a:pt x="125" y="77"/>
                      <a:pt x="125" y="74"/>
                    </a:cubicBezTo>
                    <a:cubicBezTo>
                      <a:pt x="125" y="73"/>
                      <a:pt x="125" y="73"/>
                      <a:pt x="125" y="73"/>
                    </a:cubicBezTo>
                    <a:cubicBezTo>
                      <a:pt x="125" y="70"/>
                      <a:pt x="123" y="67"/>
                      <a:pt x="120" y="67"/>
                    </a:cubicBezTo>
                    <a:close/>
                    <a:moveTo>
                      <a:pt x="162" y="67"/>
                    </a:moveTo>
                    <a:cubicBezTo>
                      <a:pt x="139" y="67"/>
                      <a:pt x="139" y="67"/>
                      <a:pt x="139" y="67"/>
                    </a:cubicBezTo>
                    <a:cubicBezTo>
                      <a:pt x="136" y="67"/>
                      <a:pt x="133" y="70"/>
                      <a:pt x="133" y="73"/>
                    </a:cubicBezTo>
                    <a:cubicBezTo>
                      <a:pt x="133" y="74"/>
                      <a:pt x="133" y="74"/>
                      <a:pt x="133" y="74"/>
                    </a:cubicBezTo>
                    <a:cubicBezTo>
                      <a:pt x="133" y="77"/>
                      <a:pt x="136" y="80"/>
                      <a:pt x="139" y="80"/>
                    </a:cubicBezTo>
                    <a:cubicBezTo>
                      <a:pt x="162" y="80"/>
                      <a:pt x="162" y="80"/>
                      <a:pt x="162" y="80"/>
                    </a:cubicBezTo>
                    <a:cubicBezTo>
                      <a:pt x="165" y="80"/>
                      <a:pt x="168" y="77"/>
                      <a:pt x="168" y="74"/>
                    </a:cubicBezTo>
                    <a:cubicBezTo>
                      <a:pt x="168" y="73"/>
                      <a:pt x="168" y="73"/>
                      <a:pt x="168" y="73"/>
                    </a:cubicBezTo>
                    <a:cubicBezTo>
                      <a:pt x="168" y="70"/>
                      <a:pt x="165" y="67"/>
                      <a:pt x="162" y="67"/>
                    </a:cubicBezTo>
                    <a:close/>
                    <a:moveTo>
                      <a:pt x="418" y="67"/>
                    </a:moveTo>
                    <a:cubicBezTo>
                      <a:pt x="394" y="67"/>
                      <a:pt x="394" y="67"/>
                      <a:pt x="394" y="67"/>
                    </a:cubicBezTo>
                    <a:cubicBezTo>
                      <a:pt x="391" y="67"/>
                      <a:pt x="389" y="70"/>
                      <a:pt x="389" y="73"/>
                    </a:cubicBezTo>
                    <a:cubicBezTo>
                      <a:pt x="389" y="74"/>
                      <a:pt x="389" y="74"/>
                      <a:pt x="389" y="74"/>
                    </a:cubicBezTo>
                    <a:cubicBezTo>
                      <a:pt x="389" y="77"/>
                      <a:pt x="391" y="80"/>
                      <a:pt x="394" y="80"/>
                    </a:cubicBezTo>
                    <a:cubicBezTo>
                      <a:pt x="418" y="80"/>
                      <a:pt x="418" y="80"/>
                      <a:pt x="418" y="80"/>
                    </a:cubicBezTo>
                    <a:cubicBezTo>
                      <a:pt x="421" y="80"/>
                      <a:pt x="423" y="77"/>
                      <a:pt x="423" y="74"/>
                    </a:cubicBezTo>
                    <a:cubicBezTo>
                      <a:pt x="423" y="73"/>
                      <a:pt x="423" y="73"/>
                      <a:pt x="423" y="73"/>
                    </a:cubicBezTo>
                    <a:cubicBezTo>
                      <a:pt x="423" y="70"/>
                      <a:pt x="421" y="67"/>
                      <a:pt x="418" y="67"/>
                    </a:cubicBezTo>
                    <a:close/>
                    <a:moveTo>
                      <a:pt x="460" y="67"/>
                    </a:moveTo>
                    <a:cubicBezTo>
                      <a:pt x="437" y="67"/>
                      <a:pt x="437" y="67"/>
                      <a:pt x="437" y="67"/>
                    </a:cubicBezTo>
                    <a:cubicBezTo>
                      <a:pt x="434" y="67"/>
                      <a:pt x="431" y="70"/>
                      <a:pt x="431" y="73"/>
                    </a:cubicBezTo>
                    <a:cubicBezTo>
                      <a:pt x="431" y="74"/>
                      <a:pt x="431" y="74"/>
                      <a:pt x="431" y="74"/>
                    </a:cubicBezTo>
                    <a:cubicBezTo>
                      <a:pt x="431" y="77"/>
                      <a:pt x="434" y="80"/>
                      <a:pt x="437" y="80"/>
                    </a:cubicBezTo>
                    <a:cubicBezTo>
                      <a:pt x="460" y="80"/>
                      <a:pt x="460" y="80"/>
                      <a:pt x="460" y="80"/>
                    </a:cubicBezTo>
                    <a:cubicBezTo>
                      <a:pt x="463" y="80"/>
                      <a:pt x="466" y="77"/>
                      <a:pt x="466" y="74"/>
                    </a:cubicBezTo>
                    <a:cubicBezTo>
                      <a:pt x="466" y="73"/>
                      <a:pt x="466" y="73"/>
                      <a:pt x="466" y="73"/>
                    </a:cubicBezTo>
                    <a:cubicBezTo>
                      <a:pt x="466" y="70"/>
                      <a:pt x="463" y="67"/>
                      <a:pt x="460" y="67"/>
                    </a:cubicBezTo>
                    <a:close/>
                    <a:moveTo>
                      <a:pt x="494" y="67"/>
                    </a:moveTo>
                    <a:cubicBezTo>
                      <a:pt x="477" y="67"/>
                      <a:pt x="477" y="67"/>
                      <a:pt x="477" y="67"/>
                    </a:cubicBezTo>
                    <a:cubicBezTo>
                      <a:pt x="474" y="67"/>
                      <a:pt x="472" y="70"/>
                      <a:pt x="472" y="73"/>
                    </a:cubicBezTo>
                    <a:cubicBezTo>
                      <a:pt x="472" y="74"/>
                      <a:pt x="472" y="74"/>
                      <a:pt x="472" y="74"/>
                    </a:cubicBezTo>
                    <a:cubicBezTo>
                      <a:pt x="472" y="77"/>
                      <a:pt x="474" y="80"/>
                      <a:pt x="477" y="80"/>
                    </a:cubicBezTo>
                    <a:cubicBezTo>
                      <a:pt x="494" y="80"/>
                      <a:pt x="494" y="80"/>
                      <a:pt x="494" y="80"/>
                    </a:cubicBezTo>
                    <a:cubicBezTo>
                      <a:pt x="497" y="80"/>
                      <a:pt x="500" y="77"/>
                      <a:pt x="500" y="74"/>
                    </a:cubicBezTo>
                    <a:cubicBezTo>
                      <a:pt x="500" y="73"/>
                      <a:pt x="500" y="73"/>
                      <a:pt x="500" y="73"/>
                    </a:cubicBezTo>
                    <a:cubicBezTo>
                      <a:pt x="500" y="70"/>
                      <a:pt x="497" y="67"/>
                      <a:pt x="494" y="67"/>
                    </a:cubicBezTo>
                    <a:close/>
                    <a:moveTo>
                      <a:pt x="117" y="61"/>
                    </a:moveTo>
                    <a:cubicBezTo>
                      <a:pt x="141" y="61"/>
                      <a:pt x="141" y="61"/>
                      <a:pt x="141" y="61"/>
                    </a:cubicBezTo>
                    <a:cubicBezTo>
                      <a:pt x="144" y="61"/>
                      <a:pt x="146" y="58"/>
                      <a:pt x="146" y="55"/>
                    </a:cubicBezTo>
                    <a:cubicBezTo>
                      <a:pt x="146" y="54"/>
                      <a:pt x="146" y="54"/>
                      <a:pt x="146" y="54"/>
                    </a:cubicBezTo>
                    <a:cubicBezTo>
                      <a:pt x="146" y="51"/>
                      <a:pt x="144" y="48"/>
                      <a:pt x="141" y="48"/>
                    </a:cubicBezTo>
                    <a:cubicBezTo>
                      <a:pt x="117" y="48"/>
                      <a:pt x="117" y="48"/>
                      <a:pt x="117" y="48"/>
                    </a:cubicBezTo>
                    <a:cubicBezTo>
                      <a:pt x="114" y="48"/>
                      <a:pt x="112" y="51"/>
                      <a:pt x="112" y="54"/>
                    </a:cubicBezTo>
                    <a:cubicBezTo>
                      <a:pt x="112" y="55"/>
                      <a:pt x="112" y="55"/>
                      <a:pt x="112" y="55"/>
                    </a:cubicBezTo>
                    <a:cubicBezTo>
                      <a:pt x="112" y="58"/>
                      <a:pt x="114" y="61"/>
                      <a:pt x="117" y="61"/>
                    </a:cubicBezTo>
                    <a:close/>
                    <a:moveTo>
                      <a:pt x="158" y="61"/>
                    </a:moveTo>
                    <a:cubicBezTo>
                      <a:pt x="181" y="61"/>
                      <a:pt x="181" y="61"/>
                      <a:pt x="181" y="61"/>
                    </a:cubicBezTo>
                    <a:cubicBezTo>
                      <a:pt x="184" y="61"/>
                      <a:pt x="187" y="58"/>
                      <a:pt x="187" y="55"/>
                    </a:cubicBezTo>
                    <a:cubicBezTo>
                      <a:pt x="187" y="54"/>
                      <a:pt x="187" y="54"/>
                      <a:pt x="187" y="54"/>
                    </a:cubicBezTo>
                    <a:cubicBezTo>
                      <a:pt x="187" y="51"/>
                      <a:pt x="184" y="48"/>
                      <a:pt x="181" y="48"/>
                    </a:cubicBezTo>
                    <a:cubicBezTo>
                      <a:pt x="158" y="48"/>
                      <a:pt x="158" y="48"/>
                      <a:pt x="158" y="48"/>
                    </a:cubicBezTo>
                    <a:cubicBezTo>
                      <a:pt x="155" y="48"/>
                      <a:pt x="152" y="51"/>
                      <a:pt x="152" y="54"/>
                    </a:cubicBezTo>
                    <a:cubicBezTo>
                      <a:pt x="152" y="55"/>
                      <a:pt x="152" y="55"/>
                      <a:pt x="152" y="55"/>
                    </a:cubicBezTo>
                    <a:cubicBezTo>
                      <a:pt x="152" y="58"/>
                      <a:pt x="155" y="61"/>
                      <a:pt x="158" y="61"/>
                    </a:cubicBezTo>
                    <a:close/>
                    <a:moveTo>
                      <a:pt x="198" y="61"/>
                    </a:moveTo>
                    <a:cubicBezTo>
                      <a:pt x="221" y="61"/>
                      <a:pt x="221" y="61"/>
                      <a:pt x="221" y="61"/>
                    </a:cubicBezTo>
                    <a:cubicBezTo>
                      <a:pt x="224" y="61"/>
                      <a:pt x="227" y="58"/>
                      <a:pt x="227" y="55"/>
                    </a:cubicBezTo>
                    <a:cubicBezTo>
                      <a:pt x="227" y="54"/>
                      <a:pt x="227" y="54"/>
                      <a:pt x="227" y="54"/>
                    </a:cubicBezTo>
                    <a:cubicBezTo>
                      <a:pt x="227" y="51"/>
                      <a:pt x="224" y="48"/>
                      <a:pt x="221" y="48"/>
                    </a:cubicBezTo>
                    <a:cubicBezTo>
                      <a:pt x="198" y="48"/>
                      <a:pt x="198" y="48"/>
                      <a:pt x="198" y="48"/>
                    </a:cubicBezTo>
                    <a:cubicBezTo>
                      <a:pt x="195" y="48"/>
                      <a:pt x="192" y="51"/>
                      <a:pt x="192" y="54"/>
                    </a:cubicBezTo>
                    <a:cubicBezTo>
                      <a:pt x="192" y="55"/>
                      <a:pt x="192" y="55"/>
                      <a:pt x="192" y="55"/>
                    </a:cubicBezTo>
                    <a:cubicBezTo>
                      <a:pt x="192" y="58"/>
                      <a:pt x="195" y="61"/>
                      <a:pt x="198" y="61"/>
                    </a:cubicBezTo>
                    <a:close/>
                    <a:moveTo>
                      <a:pt x="238" y="61"/>
                    </a:moveTo>
                    <a:cubicBezTo>
                      <a:pt x="262" y="61"/>
                      <a:pt x="262" y="61"/>
                      <a:pt x="262" y="61"/>
                    </a:cubicBezTo>
                    <a:cubicBezTo>
                      <a:pt x="265" y="61"/>
                      <a:pt x="267" y="58"/>
                      <a:pt x="267" y="55"/>
                    </a:cubicBezTo>
                    <a:cubicBezTo>
                      <a:pt x="267" y="54"/>
                      <a:pt x="267" y="54"/>
                      <a:pt x="267" y="54"/>
                    </a:cubicBezTo>
                    <a:cubicBezTo>
                      <a:pt x="267" y="51"/>
                      <a:pt x="265" y="48"/>
                      <a:pt x="262" y="48"/>
                    </a:cubicBezTo>
                    <a:cubicBezTo>
                      <a:pt x="238" y="48"/>
                      <a:pt x="238" y="48"/>
                      <a:pt x="238" y="48"/>
                    </a:cubicBezTo>
                    <a:cubicBezTo>
                      <a:pt x="235" y="48"/>
                      <a:pt x="233" y="51"/>
                      <a:pt x="233" y="54"/>
                    </a:cubicBezTo>
                    <a:cubicBezTo>
                      <a:pt x="233" y="55"/>
                      <a:pt x="233" y="55"/>
                      <a:pt x="233" y="55"/>
                    </a:cubicBezTo>
                    <a:cubicBezTo>
                      <a:pt x="233" y="58"/>
                      <a:pt x="235" y="61"/>
                      <a:pt x="238" y="61"/>
                    </a:cubicBezTo>
                    <a:close/>
                    <a:moveTo>
                      <a:pt x="279" y="61"/>
                    </a:moveTo>
                    <a:cubicBezTo>
                      <a:pt x="302" y="61"/>
                      <a:pt x="302" y="61"/>
                      <a:pt x="302" y="61"/>
                    </a:cubicBezTo>
                    <a:cubicBezTo>
                      <a:pt x="305" y="61"/>
                      <a:pt x="307" y="58"/>
                      <a:pt x="307" y="55"/>
                    </a:cubicBezTo>
                    <a:cubicBezTo>
                      <a:pt x="307" y="54"/>
                      <a:pt x="307" y="54"/>
                      <a:pt x="307" y="54"/>
                    </a:cubicBezTo>
                    <a:cubicBezTo>
                      <a:pt x="307" y="51"/>
                      <a:pt x="305" y="48"/>
                      <a:pt x="302" y="48"/>
                    </a:cubicBezTo>
                    <a:cubicBezTo>
                      <a:pt x="279" y="48"/>
                      <a:pt x="279" y="48"/>
                      <a:pt x="279" y="48"/>
                    </a:cubicBezTo>
                    <a:cubicBezTo>
                      <a:pt x="275" y="48"/>
                      <a:pt x="273" y="51"/>
                      <a:pt x="273" y="54"/>
                    </a:cubicBezTo>
                    <a:cubicBezTo>
                      <a:pt x="273" y="55"/>
                      <a:pt x="273" y="55"/>
                      <a:pt x="273" y="55"/>
                    </a:cubicBezTo>
                    <a:cubicBezTo>
                      <a:pt x="273" y="58"/>
                      <a:pt x="275" y="61"/>
                      <a:pt x="279" y="61"/>
                    </a:cubicBezTo>
                    <a:close/>
                    <a:moveTo>
                      <a:pt x="319" y="61"/>
                    </a:moveTo>
                    <a:cubicBezTo>
                      <a:pt x="342" y="61"/>
                      <a:pt x="342" y="61"/>
                      <a:pt x="342" y="61"/>
                    </a:cubicBezTo>
                    <a:cubicBezTo>
                      <a:pt x="345" y="61"/>
                      <a:pt x="348" y="58"/>
                      <a:pt x="348" y="55"/>
                    </a:cubicBezTo>
                    <a:cubicBezTo>
                      <a:pt x="348" y="54"/>
                      <a:pt x="348" y="54"/>
                      <a:pt x="348" y="54"/>
                    </a:cubicBezTo>
                    <a:cubicBezTo>
                      <a:pt x="348" y="51"/>
                      <a:pt x="345" y="48"/>
                      <a:pt x="342" y="48"/>
                    </a:cubicBezTo>
                    <a:cubicBezTo>
                      <a:pt x="319" y="48"/>
                      <a:pt x="319" y="48"/>
                      <a:pt x="319" y="48"/>
                    </a:cubicBezTo>
                    <a:cubicBezTo>
                      <a:pt x="316" y="48"/>
                      <a:pt x="313" y="51"/>
                      <a:pt x="313" y="54"/>
                    </a:cubicBezTo>
                    <a:cubicBezTo>
                      <a:pt x="313" y="55"/>
                      <a:pt x="313" y="55"/>
                      <a:pt x="313" y="55"/>
                    </a:cubicBezTo>
                    <a:cubicBezTo>
                      <a:pt x="313" y="58"/>
                      <a:pt x="316" y="61"/>
                      <a:pt x="319" y="61"/>
                    </a:cubicBezTo>
                    <a:close/>
                    <a:moveTo>
                      <a:pt x="382" y="48"/>
                    </a:moveTo>
                    <a:cubicBezTo>
                      <a:pt x="359" y="48"/>
                      <a:pt x="359" y="48"/>
                      <a:pt x="359" y="48"/>
                    </a:cubicBezTo>
                    <a:cubicBezTo>
                      <a:pt x="356" y="48"/>
                      <a:pt x="354" y="51"/>
                      <a:pt x="354" y="54"/>
                    </a:cubicBezTo>
                    <a:cubicBezTo>
                      <a:pt x="354" y="55"/>
                      <a:pt x="354" y="55"/>
                      <a:pt x="354" y="55"/>
                    </a:cubicBezTo>
                    <a:cubicBezTo>
                      <a:pt x="354" y="58"/>
                      <a:pt x="356" y="61"/>
                      <a:pt x="359" y="61"/>
                    </a:cubicBezTo>
                    <a:cubicBezTo>
                      <a:pt x="382" y="61"/>
                      <a:pt x="382" y="61"/>
                      <a:pt x="382" y="61"/>
                    </a:cubicBezTo>
                    <a:cubicBezTo>
                      <a:pt x="386" y="61"/>
                      <a:pt x="388" y="58"/>
                      <a:pt x="388" y="55"/>
                    </a:cubicBezTo>
                    <a:cubicBezTo>
                      <a:pt x="388" y="54"/>
                      <a:pt x="388" y="54"/>
                      <a:pt x="388" y="54"/>
                    </a:cubicBezTo>
                    <a:cubicBezTo>
                      <a:pt x="388" y="51"/>
                      <a:pt x="386" y="48"/>
                      <a:pt x="382" y="48"/>
                    </a:cubicBezTo>
                    <a:close/>
                    <a:moveTo>
                      <a:pt x="423" y="48"/>
                    </a:moveTo>
                    <a:cubicBezTo>
                      <a:pt x="399" y="48"/>
                      <a:pt x="399" y="48"/>
                      <a:pt x="399" y="48"/>
                    </a:cubicBezTo>
                    <a:cubicBezTo>
                      <a:pt x="396" y="48"/>
                      <a:pt x="394" y="51"/>
                      <a:pt x="394" y="54"/>
                    </a:cubicBezTo>
                    <a:cubicBezTo>
                      <a:pt x="394" y="55"/>
                      <a:pt x="394" y="55"/>
                      <a:pt x="394" y="55"/>
                    </a:cubicBezTo>
                    <a:cubicBezTo>
                      <a:pt x="394" y="58"/>
                      <a:pt x="396" y="61"/>
                      <a:pt x="399" y="61"/>
                    </a:cubicBezTo>
                    <a:cubicBezTo>
                      <a:pt x="423" y="61"/>
                      <a:pt x="423" y="61"/>
                      <a:pt x="423" y="61"/>
                    </a:cubicBezTo>
                    <a:cubicBezTo>
                      <a:pt x="426" y="61"/>
                      <a:pt x="428" y="58"/>
                      <a:pt x="428" y="55"/>
                    </a:cubicBezTo>
                    <a:cubicBezTo>
                      <a:pt x="428" y="54"/>
                      <a:pt x="428" y="54"/>
                      <a:pt x="428" y="54"/>
                    </a:cubicBezTo>
                    <a:cubicBezTo>
                      <a:pt x="428" y="51"/>
                      <a:pt x="426" y="48"/>
                      <a:pt x="423" y="48"/>
                    </a:cubicBezTo>
                    <a:close/>
                    <a:moveTo>
                      <a:pt x="463" y="48"/>
                    </a:moveTo>
                    <a:cubicBezTo>
                      <a:pt x="440" y="48"/>
                      <a:pt x="440" y="48"/>
                      <a:pt x="440" y="48"/>
                    </a:cubicBezTo>
                    <a:cubicBezTo>
                      <a:pt x="437" y="48"/>
                      <a:pt x="434" y="51"/>
                      <a:pt x="434" y="54"/>
                    </a:cubicBezTo>
                    <a:cubicBezTo>
                      <a:pt x="434" y="55"/>
                      <a:pt x="434" y="55"/>
                      <a:pt x="434" y="55"/>
                    </a:cubicBezTo>
                    <a:cubicBezTo>
                      <a:pt x="434" y="58"/>
                      <a:pt x="437" y="61"/>
                      <a:pt x="440" y="61"/>
                    </a:cubicBezTo>
                    <a:cubicBezTo>
                      <a:pt x="463" y="61"/>
                      <a:pt x="463" y="61"/>
                      <a:pt x="463" y="61"/>
                    </a:cubicBezTo>
                    <a:cubicBezTo>
                      <a:pt x="466" y="61"/>
                      <a:pt x="469" y="58"/>
                      <a:pt x="469" y="55"/>
                    </a:cubicBezTo>
                    <a:cubicBezTo>
                      <a:pt x="469" y="54"/>
                      <a:pt x="469" y="54"/>
                      <a:pt x="469" y="54"/>
                    </a:cubicBezTo>
                    <a:cubicBezTo>
                      <a:pt x="469" y="51"/>
                      <a:pt x="466" y="48"/>
                      <a:pt x="463" y="48"/>
                    </a:cubicBezTo>
                    <a:close/>
                    <a:moveTo>
                      <a:pt x="509" y="55"/>
                    </a:moveTo>
                    <a:cubicBezTo>
                      <a:pt x="509" y="54"/>
                      <a:pt x="509" y="54"/>
                      <a:pt x="509" y="54"/>
                    </a:cubicBezTo>
                    <a:cubicBezTo>
                      <a:pt x="509" y="51"/>
                      <a:pt x="506" y="48"/>
                      <a:pt x="503" y="48"/>
                    </a:cubicBezTo>
                    <a:cubicBezTo>
                      <a:pt x="480" y="48"/>
                      <a:pt x="480" y="48"/>
                      <a:pt x="480" y="48"/>
                    </a:cubicBezTo>
                    <a:cubicBezTo>
                      <a:pt x="477" y="48"/>
                      <a:pt x="474" y="51"/>
                      <a:pt x="474" y="54"/>
                    </a:cubicBezTo>
                    <a:cubicBezTo>
                      <a:pt x="474" y="55"/>
                      <a:pt x="474" y="55"/>
                      <a:pt x="474" y="55"/>
                    </a:cubicBezTo>
                    <a:cubicBezTo>
                      <a:pt x="474" y="58"/>
                      <a:pt x="477" y="61"/>
                      <a:pt x="480" y="61"/>
                    </a:cubicBezTo>
                    <a:cubicBezTo>
                      <a:pt x="503" y="61"/>
                      <a:pt x="503" y="61"/>
                      <a:pt x="503" y="61"/>
                    </a:cubicBezTo>
                    <a:cubicBezTo>
                      <a:pt x="506" y="61"/>
                      <a:pt x="509" y="58"/>
                      <a:pt x="509" y="55"/>
                    </a:cubicBezTo>
                    <a:close/>
                    <a:moveTo>
                      <a:pt x="520" y="61"/>
                    </a:moveTo>
                    <a:cubicBezTo>
                      <a:pt x="541" y="61"/>
                      <a:pt x="541" y="61"/>
                      <a:pt x="541" y="61"/>
                    </a:cubicBezTo>
                    <a:cubicBezTo>
                      <a:pt x="544" y="61"/>
                      <a:pt x="546" y="58"/>
                      <a:pt x="546" y="55"/>
                    </a:cubicBezTo>
                    <a:cubicBezTo>
                      <a:pt x="546" y="54"/>
                      <a:pt x="546" y="54"/>
                      <a:pt x="546" y="54"/>
                    </a:cubicBezTo>
                    <a:cubicBezTo>
                      <a:pt x="546" y="51"/>
                      <a:pt x="544" y="48"/>
                      <a:pt x="541" y="48"/>
                    </a:cubicBezTo>
                    <a:cubicBezTo>
                      <a:pt x="520" y="48"/>
                      <a:pt x="520" y="48"/>
                      <a:pt x="520" y="48"/>
                    </a:cubicBezTo>
                    <a:cubicBezTo>
                      <a:pt x="517" y="48"/>
                      <a:pt x="514" y="51"/>
                      <a:pt x="514" y="54"/>
                    </a:cubicBezTo>
                    <a:cubicBezTo>
                      <a:pt x="514" y="55"/>
                      <a:pt x="514" y="55"/>
                      <a:pt x="514" y="55"/>
                    </a:cubicBezTo>
                    <a:cubicBezTo>
                      <a:pt x="514" y="58"/>
                      <a:pt x="517" y="61"/>
                      <a:pt x="520" y="61"/>
                    </a:cubicBezTo>
                    <a:close/>
                    <a:moveTo>
                      <a:pt x="257" y="43"/>
                    </a:moveTo>
                    <a:cubicBezTo>
                      <a:pt x="260" y="43"/>
                      <a:pt x="263" y="40"/>
                      <a:pt x="263" y="37"/>
                    </a:cubicBezTo>
                    <a:cubicBezTo>
                      <a:pt x="263" y="36"/>
                      <a:pt x="263" y="36"/>
                      <a:pt x="263" y="36"/>
                    </a:cubicBezTo>
                    <a:cubicBezTo>
                      <a:pt x="263" y="33"/>
                      <a:pt x="260" y="30"/>
                      <a:pt x="257" y="30"/>
                    </a:cubicBezTo>
                    <a:cubicBezTo>
                      <a:pt x="234" y="30"/>
                      <a:pt x="234" y="30"/>
                      <a:pt x="234" y="30"/>
                    </a:cubicBezTo>
                    <a:cubicBezTo>
                      <a:pt x="231" y="30"/>
                      <a:pt x="228" y="33"/>
                      <a:pt x="228" y="36"/>
                    </a:cubicBezTo>
                    <a:cubicBezTo>
                      <a:pt x="228" y="37"/>
                      <a:pt x="228" y="37"/>
                      <a:pt x="228" y="37"/>
                    </a:cubicBezTo>
                    <a:cubicBezTo>
                      <a:pt x="228" y="40"/>
                      <a:pt x="231" y="43"/>
                      <a:pt x="234" y="43"/>
                    </a:cubicBezTo>
                    <a:lnTo>
                      <a:pt x="257" y="43"/>
                    </a:lnTo>
                    <a:close/>
                    <a:moveTo>
                      <a:pt x="298" y="43"/>
                    </a:moveTo>
                    <a:cubicBezTo>
                      <a:pt x="301" y="43"/>
                      <a:pt x="303" y="40"/>
                      <a:pt x="303" y="37"/>
                    </a:cubicBezTo>
                    <a:cubicBezTo>
                      <a:pt x="303" y="36"/>
                      <a:pt x="303" y="36"/>
                      <a:pt x="303" y="36"/>
                    </a:cubicBezTo>
                    <a:cubicBezTo>
                      <a:pt x="303" y="33"/>
                      <a:pt x="301" y="30"/>
                      <a:pt x="298" y="30"/>
                    </a:cubicBezTo>
                    <a:cubicBezTo>
                      <a:pt x="274" y="30"/>
                      <a:pt x="274" y="30"/>
                      <a:pt x="274" y="30"/>
                    </a:cubicBezTo>
                    <a:cubicBezTo>
                      <a:pt x="271" y="30"/>
                      <a:pt x="269" y="33"/>
                      <a:pt x="269" y="36"/>
                    </a:cubicBezTo>
                    <a:cubicBezTo>
                      <a:pt x="269" y="37"/>
                      <a:pt x="269" y="37"/>
                      <a:pt x="269" y="37"/>
                    </a:cubicBezTo>
                    <a:cubicBezTo>
                      <a:pt x="269" y="40"/>
                      <a:pt x="271" y="43"/>
                      <a:pt x="274" y="43"/>
                    </a:cubicBezTo>
                    <a:lnTo>
                      <a:pt x="298" y="43"/>
                    </a:lnTo>
                    <a:close/>
                    <a:moveTo>
                      <a:pt x="338" y="43"/>
                    </a:moveTo>
                    <a:cubicBezTo>
                      <a:pt x="341" y="43"/>
                      <a:pt x="343" y="40"/>
                      <a:pt x="343" y="37"/>
                    </a:cubicBezTo>
                    <a:cubicBezTo>
                      <a:pt x="343" y="36"/>
                      <a:pt x="343" y="36"/>
                      <a:pt x="343" y="36"/>
                    </a:cubicBezTo>
                    <a:cubicBezTo>
                      <a:pt x="343" y="33"/>
                      <a:pt x="341" y="30"/>
                      <a:pt x="338" y="30"/>
                    </a:cubicBezTo>
                    <a:cubicBezTo>
                      <a:pt x="315" y="30"/>
                      <a:pt x="315" y="30"/>
                      <a:pt x="315" y="30"/>
                    </a:cubicBezTo>
                    <a:cubicBezTo>
                      <a:pt x="312" y="30"/>
                      <a:pt x="309" y="33"/>
                      <a:pt x="309" y="36"/>
                    </a:cubicBezTo>
                    <a:cubicBezTo>
                      <a:pt x="309" y="37"/>
                      <a:pt x="309" y="37"/>
                      <a:pt x="309" y="37"/>
                    </a:cubicBezTo>
                    <a:cubicBezTo>
                      <a:pt x="309" y="40"/>
                      <a:pt x="312" y="43"/>
                      <a:pt x="315" y="43"/>
                    </a:cubicBezTo>
                    <a:lnTo>
                      <a:pt x="338" y="43"/>
                    </a:lnTo>
                    <a:close/>
                    <a:moveTo>
                      <a:pt x="355" y="30"/>
                    </a:moveTo>
                    <a:cubicBezTo>
                      <a:pt x="352" y="30"/>
                      <a:pt x="349" y="33"/>
                      <a:pt x="349" y="36"/>
                    </a:cubicBezTo>
                    <a:cubicBezTo>
                      <a:pt x="349" y="37"/>
                      <a:pt x="349" y="37"/>
                      <a:pt x="349" y="37"/>
                    </a:cubicBezTo>
                    <a:cubicBezTo>
                      <a:pt x="349" y="40"/>
                      <a:pt x="352" y="43"/>
                      <a:pt x="355" y="43"/>
                    </a:cubicBezTo>
                    <a:cubicBezTo>
                      <a:pt x="378" y="43"/>
                      <a:pt x="378" y="43"/>
                      <a:pt x="378" y="43"/>
                    </a:cubicBezTo>
                    <a:cubicBezTo>
                      <a:pt x="381" y="43"/>
                      <a:pt x="384" y="40"/>
                      <a:pt x="384" y="37"/>
                    </a:cubicBezTo>
                    <a:cubicBezTo>
                      <a:pt x="384" y="36"/>
                      <a:pt x="384" y="36"/>
                      <a:pt x="384" y="36"/>
                    </a:cubicBezTo>
                    <a:cubicBezTo>
                      <a:pt x="384" y="33"/>
                      <a:pt x="381" y="30"/>
                      <a:pt x="378" y="30"/>
                    </a:cubicBezTo>
                    <a:lnTo>
                      <a:pt x="355" y="30"/>
                    </a:lnTo>
                    <a:close/>
                    <a:moveTo>
                      <a:pt x="395" y="30"/>
                    </a:moveTo>
                    <a:cubicBezTo>
                      <a:pt x="392" y="30"/>
                      <a:pt x="390" y="33"/>
                      <a:pt x="390" y="36"/>
                    </a:cubicBezTo>
                    <a:cubicBezTo>
                      <a:pt x="390" y="37"/>
                      <a:pt x="390" y="37"/>
                      <a:pt x="390" y="37"/>
                    </a:cubicBezTo>
                    <a:cubicBezTo>
                      <a:pt x="390" y="40"/>
                      <a:pt x="392" y="43"/>
                      <a:pt x="395" y="43"/>
                    </a:cubicBezTo>
                    <a:cubicBezTo>
                      <a:pt x="419" y="43"/>
                      <a:pt x="419" y="43"/>
                      <a:pt x="419" y="43"/>
                    </a:cubicBezTo>
                    <a:cubicBezTo>
                      <a:pt x="422" y="43"/>
                      <a:pt x="424" y="40"/>
                      <a:pt x="424" y="37"/>
                    </a:cubicBezTo>
                    <a:cubicBezTo>
                      <a:pt x="424" y="36"/>
                      <a:pt x="424" y="36"/>
                      <a:pt x="424" y="36"/>
                    </a:cubicBezTo>
                    <a:cubicBezTo>
                      <a:pt x="424" y="33"/>
                      <a:pt x="422" y="30"/>
                      <a:pt x="419" y="30"/>
                    </a:cubicBezTo>
                    <a:lnTo>
                      <a:pt x="395" y="30"/>
                    </a:lnTo>
                    <a:close/>
                    <a:moveTo>
                      <a:pt x="435" y="43"/>
                    </a:moveTo>
                    <a:cubicBezTo>
                      <a:pt x="459" y="43"/>
                      <a:pt x="459" y="43"/>
                      <a:pt x="459" y="43"/>
                    </a:cubicBezTo>
                    <a:cubicBezTo>
                      <a:pt x="462" y="43"/>
                      <a:pt x="464" y="40"/>
                      <a:pt x="464" y="37"/>
                    </a:cubicBezTo>
                    <a:cubicBezTo>
                      <a:pt x="464" y="36"/>
                      <a:pt x="464" y="36"/>
                      <a:pt x="464" y="36"/>
                    </a:cubicBezTo>
                    <a:cubicBezTo>
                      <a:pt x="464" y="33"/>
                      <a:pt x="462" y="30"/>
                      <a:pt x="459" y="30"/>
                    </a:cubicBezTo>
                    <a:cubicBezTo>
                      <a:pt x="435" y="30"/>
                      <a:pt x="435" y="30"/>
                      <a:pt x="435" y="30"/>
                    </a:cubicBezTo>
                    <a:cubicBezTo>
                      <a:pt x="432" y="30"/>
                      <a:pt x="430" y="33"/>
                      <a:pt x="430" y="36"/>
                    </a:cubicBezTo>
                    <a:cubicBezTo>
                      <a:pt x="430" y="37"/>
                      <a:pt x="430" y="37"/>
                      <a:pt x="430" y="37"/>
                    </a:cubicBezTo>
                    <a:cubicBezTo>
                      <a:pt x="430" y="40"/>
                      <a:pt x="432" y="43"/>
                      <a:pt x="435" y="43"/>
                    </a:cubicBezTo>
                    <a:close/>
                    <a:moveTo>
                      <a:pt x="586" y="65"/>
                    </a:moveTo>
                    <a:cubicBezTo>
                      <a:pt x="510" y="65"/>
                      <a:pt x="510" y="65"/>
                      <a:pt x="510" y="65"/>
                    </a:cubicBezTo>
                    <a:cubicBezTo>
                      <a:pt x="507" y="65"/>
                      <a:pt x="505" y="68"/>
                      <a:pt x="505" y="71"/>
                    </a:cubicBezTo>
                    <a:cubicBezTo>
                      <a:pt x="505" y="78"/>
                      <a:pt x="505" y="78"/>
                      <a:pt x="505" y="78"/>
                    </a:cubicBezTo>
                    <a:cubicBezTo>
                      <a:pt x="505" y="81"/>
                      <a:pt x="507" y="83"/>
                      <a:pt x="510" y="83"/>
                    </a:cubicBezTo>
                    <a:cubicBezTo>
                      <a:pt x="586" y="83"/>
                      <a:pt x="586" y="83"/>
                      <a:pt x="586" y="83"/>
                    </a:cubicBezTo>
                    <a:cubicBezTo>
                      <a:pt x="589" y="83"/>
                      <a:pt x="591" y="81"/>
                      <a:pt x="591" y="78"/>
                    </a:cubicBezTo>
                    <a:cubicBezTo>
                      <a:pt x="591" y="71"/>
                      <a:pt x="591" y="71"/>
                      <a:pt x="591" y="71"/>
                    </a:cubicBezTo>
                    <a:cubicBezTo>
                      <a:pt x="591" y="68"/>
                      <a:pt x="589" y="65"/>
                      <a:pt x="586" y="65"/>
                    </a:cubicBezTo>
                    <a:close/>
                    <a:moveTo>
                      <a:pt x="96" y="26"/>
                    </a:moveTo>
                    <a:cubicBezTo>
                      <a:pt x="119" y="26"/>
                      <a:pt x="119" y="26"/>
                      <a:pt x="119" y="26"/>
                    </a:cubicBezTo>
                    <a:cubicBezTo>
                      <a:pt x="122" y="26"/>
                      <a:pt x="125" y="23"/>
                      <a:pt x="125" y="20"/>
                    </a:cubicBezTo>
                    <a:cubicBezTo>
                      <a:pt x="125" y="19"/>
                      <a:pt x="125" y="19"/>
                      <a:pt x="125" y="19"/>
                    </a:cubicBezTo>
                    <a:cubicBezTo>
                      <a:pt x="125" y="16"/>
                      <a:pt x="122" y="13"/>
                      <a:pt x="119" y="13"/>
                    </a:cubicBezTo>
                    <a:cubicBezTo>
                      <a:pt x="96" y="13"/>
                      <a:pt x="96" y="13"/>
                      <a:pt x="96" y="13"/>
                    </a:cubicBezTo>
                    <a:cubicBezTo>
                      <a:pt x="93" y="13"/>
                      <a:pt x="90" y="16"/>
                      <a:pt x="90" y="19"/>
                    </a:cubicBezTo>
                    <a:cubicBezTo>
                      <a:pt x="90" y="20"/>
                      <a:pt x="90" y="20"/>
                      <a:pt x="90" y="20"/>
                    </a:cubicBezTo>
                    <a:cubicBezTo>
                      <a:pt x="90" y="23"/>
                      <a:pt x="93" y="26"/>
                      <a:pt x="96" y="26"/>
                    </a:cubicBezTo>
                    <a:close/>
                    <a:moveTo>
                      <a:pt x="136" y="26"/>
                    </a:moveTo>
                    <a:cubicBezTo>
                      <a:pt x="160" y="26"/>
                      <a:pt x="160" y="26"/>
                      <a:pt x="160" y="26"/>
                    </a:cubicBezTo>
                    <a:cubicBezTo>
                      <a:pt x="163" y="26"/>
                      <a:pt x="165" y="23"/>
                      <a:pt x="165" y="20"/>
                    </a:cubicBezTo>
                    <a:cubicBezTo>
                      <a:pt x="165" y="19"/>
                      <a:pt x="165" y="19"/>
                      <a:pt x="165" y="19"/>
                    </a:cubicBezTo>
                    <a:cubicBezTo>
                      <a:pt x="165" y="16"/>
                      <a:pt x="163" y="13"/>
                      <a:pt x="160" y="13"/>
                    </a:cubicBezTo>
                    <a:cubicBezTo>
                      <a:pt x="136" y="13"/>
                      <a:pt x="136" y="13"/>
                      <a:pt x="136" y="13"/>
                    </a:cubicBezTo>
                    <a:cubicBezTo>
                      <a:pt x="133" y="13"/>
                      <a:pt x="131" y="16"/>
                      <a:pt x="131" y="19"/>
                    </a:cubicBezTo>
                    <a:cubicBezTo>
                      <a:pt x="131" y="20"/>
                      <a:pt x="131" y="20"/>
                      <a:pt x="131" y="20"/>
                    </a:cubicBezTo>
                    <a:cubicBezTo>
                      <a:pt x="131" y="23"/>
                      <a:pt x="133" y="26"/>
                      <a:pt x="136" y="26"/>
                    </a:cubicBezTo>
                    <a:close/>
                    <a:moveTo>
                      <a:pt x="257" y="26"/>
                    </a:moveTo>
                    <a:cubicBezTo>
                      <a:pt x="280" y="26"/>
                      <a:pt x="280" y="26"/>
                      <a:pt x="280" y="26"/>
                    </a:cubicBezTo>
                    <a:cubicBezTo>
                      <a:pt x="283" y="26"/>
                      <a:pt x="286" y="23"/>
                      <a:pt x="286" y="20"/>
                    </a:cubicBezTo>
                    <a:cubicBezTo>
                      <a:pt x="286" y="19"/>
                      <a:pt x="286" y="19"/>
                      <a:pt x="286" y="19"/>
                    </a:cubicBezTo>
                    <a:cubicBezTo>
                      <a:pt x="286" y="16"/>
                      <a:pt x="283" y="13"/>
                      <a:pt x="280" y="13"/>
                    </a:cubicBezTo>
                    <a:cubicBezTo>
                      <a:pt x="257" y="13"/>
                      <a:pt x="257" y="13"/>
                      <a:pt x="257" y="13"/>
                    </a:cubicBezTo>
                    <a:cubicBezTo>
                      <a:pt x="254" y="13"/>
                      <a:pt x="252" y="16"/>
                      <a:pt x="252" y="19"/>
                    </a:cubicBezTo>
                    <a:cubicBezTo>
                      <a:pt x="252" y="20"/>
                      <a:pt x="252" y="20"/>
                      <a:pt x="252" y="20"/>
                    </a:cubicBezTo>
                    <a:cubicBezTo>
                      <a:pt x="252" y="23"/>
                      <a:pt x="254" y="26"/>
                      <a:pt x="257" y="26"/>
                    </a:cubicBezTo>
                    <a:close/>
                    <a:moveTo>
                      <a:pt x="297" y="26"/>
                    </a:moveTo>
                    <a:cubicBezTo>
                      <a:pt x="321" y="26"/>
                      <a:pt x="321" y="26"/>
                      <a:pt x="321" y="26"/>
                    </a:cubicBezTo>
                    <a:cubicBezTo>
                      <a:pt x="324" y="26"/>
                      <a:pt x="326" y="23"/>
                      <a:pt x="326" y="20"/>
                    </a:cubicBezTo>
                    <a:cubicBezTo>
                      <a:pt x="326" y="19"/>
                      <a:pt x="326" y="19"/>
                      <a:pt x="326" y="19"/>
                    </a:cubicBezTo>
                    <a:cubicBezTo>
                      <a:pt x="326" y="16"/>
                      <a:pt x="324" y="13"/>
                      <a:pt x="321" y="13"/>
                    </a:cubicBezTo>
                    <a:cubicBezTo>
                      <a:pt x="297" y="13"/>
                      <a:pt x="297" y="13"/>
                      <a:pt x="297" y="13"/>
                    </a:cubicBezTo>
                    <a:cubicBezTo>
                      <a:pt x="294" y="13"/>
                      <a:pt x="292" y="16"/>
                      <a:pt x="292" y="19"/>
                    </a:cubicBezTo>
                    <a:cubicBezTo>
                      <a:pt x="292" y="20"/>
                      <a:pt x="292" y="20"/>
                      <a:pt x="292" y="20"/>
                    </a:cubicBezTo>
                    <a:cubicBezTo>
                      <a:pt x="292" y="23"/>
                      <a:pt x="294" y="26"/>
                      <a:pt x="297" y="26"/>
                    </a:cubicBezTo>
                    <a:close/>
                    <a:moveTo>
                      <a:pt x="338" y="26"/>
                    </a:moveTo>
                    <a:cubicBezTo>
                      <a:pt x="361" y="26"/>
                      <a:pt x="361" y="26"/>
                      <a:pt x="361" y="26"/>
                    </a:cubicBezTo>
                    <a:cubicBezTo>
                      <a:pt x="364" y="26"/>
                      <a:pt x="367" y="23"/>
                      <a:pt x="367" y="20"/>
                    </a:cubicBezTo>
                    <a:cubicBezTo>
                      <a:pt x="367" y="19"/>
                      <a:pt x="367" y="19"/>
                      <a:pt x="367" y="19"/>
                    </a:cubicBezTo>
                    <a:cubicBezTo>
                      <a:pt x="367" y="16"/>
                      <a:pt x="364" y="13"/>
                      <a:pt x="361" y="13"/>
                    </a:cubicBezTo>
                    <a:cubicBezTo>
                      <a:pt x="338" y="13"/>
                      <a:pt x="338" y="13"/>
                      <a:pt x="338" y="13"/>
                    </a:cubicBezTo>
                    <a:cubicBezTo>
                      <a:pt x="335" y="13"/>
                      <a:pt x="332" y="16"/>
                      <a:pt x="332" y="19"/>
                    </a:cubicBezTo>
                    <a:cubicBezTo>
                      <a:pt x="332" y="20"/>
                      <a:pt x="332" y="20"/>
                      <a:pt x="332" y="20"/>
                    </a:cubicBezTo>
                    <a:cubicBezTo>
                      <a:pt x="332" y="23"/>
                      <a:pt x="335" y="26"/>
                      <a:pt x="338" y="26"/>
                    </a:cubicBezTo>
                    <a:close/>
                    <a:moveTo>
                      <a:pt x="378" y="26"/>
                    </a:moveTo>
                    <a:cubicBezTo>
                      <a:pt x="401" y="26"/>
                      <a:pt x="401" y="26"/>
                      <a:pt x="401" y="26"/>
                    </a:cubicBezTo>
                    <a:cubicBezTo>
                      <a:pt x="404" y="26"/>
                      <a:pt x="407" y="23"/>
                      <a:pt x="407" y="20"/>
                    </a:cubicBezTo>
                    <a:cubicBezTo>
                      <a:pt x="407" y="19"/>
                      <a:pt x="407" y="19"/>
                      <a:pt x="407" y="19"/>
                    </a:cubicBezTo>
                    <a:cubicBezTo>
                      <a:pt x="407" y="16"/>
                      <a:pt x="404" y="13"/>
                      <a:pt x="401" y="13"/>
                    </a:cubicBezTo>
                    <a:cubicBezTo>
                      <a:pt x="378" y="13"/>
                      <a:pt x="378" y="13"/>
                      <a:pt x="378" y="13"/>
                    </a:cubicBezTo>
                    <a:cubicBezTo>
                      <a:pt x="375" y="13"/>
                      <a:pt x="372" y="16"/>
                      <a:pt x="372" y="19"/>
                    </a:cubicBezTo>
                    <a:cubicBezTo>
                      <a:pt x="372" y="20"/>
                      <a:pt x="372" y="20"/>
                      <a:pt x="372" y="20"/>
                    </a:cubicBezTo>
                    <a:cubicBezTo>
                      <a:pt x="372" y="23"/>
                      <a:pt x="375" y="26"/>
                      <a:pt x="378" y="26"/>
                    </a:cubicBezTo>
                    <a:close/>
                    <a:moveTo>
                      <a:pt x="418" y="26"/>
                    </a:moveTo>
                    <a:cubicBezTo>
                      <a:pt x="442" y="26"/>
                      <a:pt x="442" y="26"/>
                      <a:pt x="442" y="26"/>
                    </a:cubicBezTo>
                    <a:cubicBezTo>
                      <a:pt x="445" y="26"/>
                      <a:pt x="447" y="23"/>
                      <a:pt x="447" y="20"/>
                    </a:cubicBezTo>
                    <a:cubicBezTo>
                      <a:pt x="447" y="19"/>
                      <a:pt x="447" y="19"/>
                      <a:pt x="447" y="19"/>
                    </a:cubicBezTo>
                    <a:cubicBezTo>
                      <a:pt x="447" y="16"/>
                      <a:pt x="445" y="13"/>
                      <a:pt x="442" y="13"/>
                    </a:cubicBezTo>
                    <a:cubicBezTo>
                      <a:pt x="418" y="13"/>
                      <a:pt x="418" y="13"/>
                      <a:pt x="418" y="13"/>
                    </a:cubicBezTo>
                    <a:cubicBezTo>
                      <a:pt x="415" y="13"/>
                      <a:pt x="413" y="16"/>
                      <a:pt x="413" y="19"/>
                    </a:cubicBezTo>
                    <a:cubicBezTo>
                      <a:pt x="413" y="20"/>
                      <a:pt x="413" y="20"/>
                      <a:pt x="413" y="20"/>
                    </a:cubicBezTo>
                    <a:cubicBezTo>
                      <a:pt x="413" y="23"/>
                      <a:pt x="415" y="26"/>
                      <a:pt x="418" y="26"/>
                    </a:cubicBezTo>
                    <a:close/>
                    <a:moveTo>
                      <a:pt x="459" y="26"/>
                    </a:moveTo>
                    <a:cubicBezTo>
                      <a:pt x="482" y="26"/>
                      <a:pt x="482" y="26"/>
                      <a:pt x="482" y="26"/>
                    </a:cubicBezTo>
                    <a:cubicBezTo>
                      <a:pt x="485" y="26"/>
                      <a:pt x="487" y="23"/>
                      <a:pt x="487" y="20"/>
                    </a:cubicBezTo>
                    <a:cubicBezTo>
                      <a:pt x="487" y="19"/>
                      <a:pt x="487" y="19"/>
                      <a:pt x="487" y="19"/>
                    </a:cubicBezTo>
                    <a:cubicBezTo>
                      <a:pt x="487" y="16"/>
                      <a:pt x="485" y="13"/>
                      <a:pt x="482" y="13"/>
                    </a:cubicBezTo>
                    <a:cubicBezTo>
                      <a:pt x="459" y="13"/>
                      <a:pt x="459" y="13"/>
                      <a:pt x="459" y="13"/>
                    </a:cubicBezTo>
                    <a:cubicBezTo>
                      <a:pt x="455" y="13"/>
                      <a:pt x="453" y="16"/>
                      <a:pt x="453" y="19"/>
                    </a:cubicBezTo>
                    <a:cubicBezTo>
                      <a:pt x="453" y="20"/>
                      <a:pt x="453" y="20"/>
                      <a:pt x="453" y="20"/>
                    </a:cubicBezTo>
                    <a:cubicBezTo>
                      <a:pt x="453" y="23"/>
                      <a:pt x="455" y="26"/>
                      <a:pt x="459" y="26"/>
                    </a:cubicBezTo>
                    <a:close/>
                    <a:moveTo>
                      <a:pt x="499" y="26"/>
                    </a:moveTo>
                    <a:cubicBezTo>
                      <a:pt x="569" y="26"/>
                      <a:pt x="569" y="26"/>
                      <a:pt x="569" y="26"/>
                    </a:cubicBezTo>
                    <a:cubicBezTo>
                      <a:pt x="572" y="26"/>
                      <a:pt x="575" y="23"/>
                      <a:pt x="575" y="20"/>
                    </a:cubicBezTo>
                    <a:cubicBezTo>
                      <a:pt x="575" y="19"/>
                      <a:pt x="575" y="19"/>
                      <a:pt x="575" y="19"/>
                    </a:cubicBezTo>
                    <a:cubicBezTo>
                      <a:pt x="575" y="16"/>
                      <a:pt x="572" y="13"/>
                      <a:pt x="569" y="13"/>
                    </a:cubicBezTo>
                    <a:cubicBezTo>
                      <a:pt x="499" y="13"/>
                      <a:pt x="499" y="13"/>
                      <a:pt x="499" y="13"/>
                    </a:cubicBezTo>
                    <a:cubicBezTo>
                      <a:pt x="496" y="13"/>
                      <a:pt x="493" y="16"/>
                      <a:pt x="493" y="19"/>
                    </a:cubicBezTo>
                    <a:cubicBezTo>
                      <a:pt x="493" y="20"/>
                      <a:pt x="493" y="20"/>
                      <a:pt x="493" y="20"/>
                    </a:cubicBezTo>
                    <a:cubicBezTo>
                      <a:pt x="493" y="23"/>
                      <a:pt x="496" y="26"/>
                      <a:pt x="499" y="26"/>
                    </a:cubicBezTo>
                    <a:close/>
                    <a:moveTo>
                      <a:pt x="57" y="7"/>
                    </a:moveTo>
                    <a:cubicBezTo>
                      <a:pt x="84" y="7"/>
                      <a:pt x="84" y="7"/>
                      <a:pt x="84" y="7"/>
                    </a:cubicBezTo>
                    <a:cubicBezTo>
                      <a:pt x="86" y="7"/>
                      <a:pt x="87" y="6"/>
                      <a:pt x="87" y="4"/>
                    </a:cubicBezTo>
                    <a:cubicBezTo>
                      <a:pt x="87" y="3"/>
                      <a:pt x="87" y="3"/>
                      <a:pt x="87" y="3"/>
                    </a:cubicBezTo>
                    <a:cubicBezTo>
                      <a:pt x="87" y="1"/>
                      <a:pt x="86" y="0"/>
                      <a:pt x="84" y="0"/>
                    </a:cubicBezTo>
                    <a:cubicBezTo>
                      <a:pt x="57" y="0"/>
                      <a:pt x="57" y="0"/>
                      <a:pt x="57" y="0"/>
                    </a:cubicBezTo>
                    <a:cubicBezTo>
                      <a:pt x="55" y="0"/>
                      <a:pt x="53" y="1"/>
                      <a:pt x="53" y="3"/>
                    </a:cubicBezTo>
                    <a:cubicBezTo>
                      <a:pt x="53" y="4"/>
                      <a:pt x="53" y="4"/>
                      <a:pt x="53" y="4"/>
                    </a:cubicBezTo>
                    <a:cubicBezTo>
                      <a:pt x="53" y="6"/>
                      <a:pt x="55" y="7"/>
                      <a:pt x="57" y="7"/>
                    </a:cubicBezTo>
                    <a:close/>
                    <a:moveTo>
                      <a:pt x="137" y="7"/>
                    </a:moveTo>
                    <a:cubicBezTo>
                      <a:pt x="164" y="7"/>
                      <a:pt x="164" y="7"/>
                      <a:pt x="164" y="7"/>
                    </a:cubicBezTo>
                    <a:cubicBezTo>
                      <a:pt x="166" y="7"/>
                      <a:pt x="168" y="6"/>
                      <a:pt x="168" y="4"/>
                    </a:cubicBezTo>
                    <a:cubicBezTo>
                      <a:pt x="168" y="3"/>
                      <a:pt x="168" y="3"/>
                      <a:pt x="168" y="3"/>
                    </a:cubicBezTo>
                    <a:cubicBezTo>
                      <a:pt x="168" y="1"/>
                      <a:pt x="166" y="0"/>
                      <a:pt x="164" y="0"/>
                    </a:cubicBezTo>
                    <a:cubicBezTo>
                      <a:pt x="137" y="0"/>
                      <a:pt x="137" y="0"/>
                      <a:pt x="137" y="0"/>
                    </a:cubicBezTo>
                    <a:cubicBezTo>
                      <a:pt x="135" y="0"/>
                      <a:pt x="134" y="1"/>
                      <a:pt x="134" y="3"/>
                    </a:cubicBezTo>
                    <a:cubicBezTo>
                      <a:pt x="134" y="4"/>
                      <a:pt x="134" y="4"/>
                      <a:pt x="134" y="4"/>
                    </a:cubicBezTo>
                    <a:cubicBezTo>
                      <a:pt x="134" y="6"/>
                      <a:pt x="135" y="7"/>
                      <a:pt x="137" y="7"/>
                    </a:cubicBezTo>
                    <a:close/>
                    <a:moveTo>
                      <a:pt x="218" y="7"/>
                    </a:moveTo>
                    <a:cubicBezTo>
                      <a:pt x="245" y="7"/>
                      <a:pt x="245" y="7"/>
                      <a:pt x="245" y="7"/>
                    </a:cubicBezTo>
                    <a:cubicBezTo>
                      <a:pt x="247" y="7"/>
                      <a:pt x="249" y="6"/>
                      <a:pt x="249" y="4"/>
                    </a:cubicBezTo>
                    <a:cubicBezTo>
                      <a:pt x="249" y="3"/>
                      <a:pt x="249" y="3"/>
                      <a:pt x="249" y="3"/>
                    </a:cubicBezTo>
                    <a:cubicBezTo>
                      <a:pt x="249" y="1"/>
                      <a:pt x="247" y="0"/>
                      <a:pt x="245" y="0"/>
                    </a:cubicBezTo>
                    <a:cubicBezTo>
                      <a:pt x="218" y="0"/>
                      <a:pt x="218" y="0"/>
                      <a:pt x="218" y="0"/>
                    </a:cubicBezTo>
                    <a:cubicBezTo>
                      <a:pt x="216" y="0"/>
                      <a:pt x="214" y="1"/>
                      <a:pt x="214" y="3"/>
                    </a:cubicBezTo>
                    <a:cubicBezTo>
                      <a:pt x="214" y="4"/>
                      <a:pt x="214" y="4"/>
                      <a:pt x="214" y="4"/>
                    </a:cubicBezTo>
                    <a:cubicBezTo>
                      <a:pt x="214" y="6"/>
                      <a:pt x="216" y="7"/>
                      <a:pt x="218" y="7"/>
                    </a:cubicBezTo>
                    <a:close/>
                    <a:moveTo>
                      <a:pt x="258" y="7"/>
                    </a:moveTo>
                    <a:cubicBezTo>
                      <a:pt x="285" y="7"/>
                      <a:pt x="285" y="7"/>
                      <a:pt x="285" y="7"/>
                    </a:cubicBezTo>
                    <a:cubicBezTo>
                      <a:pt x="287" y="7"/>
                      <a:pt x="289" y="6"/>
                      <a:pt x="289" y="4"/>
                    </a:cubicBezTo>
                    <a:cubicBezTo>
                      <a:pt x="289" y="3"/>
                      <a:pt x="289" y="3"/>
                      <a:pt x="289" y="3"/>
                    </a:cubicBezTo>
                    <a:cubicBezTo>
                      <a:pt x="289" y="1"/>
                      <a:pt x="287" y="0"/>
                      <a:pt x="285" y="0"/>
                    </a:cubicBezTo>
                    <a:cubicBezTo>
                      <a:pt x="258" y="0"/>
                      <a:pt x="258" y="0"/>
                      <a:pt x="258" y="0"/>
                    </a:cubicBezTo>
                    <a:cubicBezTo>
                      <a:pt x="256" y="0"/>
                      <a:pt x="255" y="1"/>
                      <a:pt x="255" y="3"/>
                    </a:cubicBezTo>
                    <a:cubicBezTo>
                      <a:pt x="255" y="4"/>
                      <a:pt x="255" y="4"/>
                      <a:pt x="255" y="4"/>
                    </a:cubicBezTo>
                    <a:cubicBezTo>
                      <a:pt x="255" y="6"/>
                      <a:pt x="256" y="7"/>
                      <a:pt x="258" y="7"/>
                    </a:cubicBezTo>
                    <a:close/>
                    <a:moveTo>
                      <a:pt x="299" y="7"/>
                    </a:moveTo>
                    <a:cubicBezTo>
                      <a:pt x="325" y="7"/>
                      <a:pt x="325" y="7"/>
                      <a:pt x="325" y="7"/>
                    </a:cubicBezTo>
                    <a:cubicBezTo>
                      <a:pt x="328" y="7"/>
                      <a:pt x="329" y="6"/>
                      <a:pt x="329" y="4"/>
                    </a:cubicBezTo>
                    <a:cubicBezTo>
                      <a:pt x="329" y="3"/>
                      <a:pt x="329" y="3"/>
                      <a:pt x="329" y="3"/>
                    </a:cubicBezTo>
                    <a:cubicBezTo>
                      <a:pt x="329" y="1"/>
                      <a:pt x="328" y="0"/>
                      <a:pt x="325" y="0"/>
                    </a:cubicBezTo>
                    <a:cubicBezTo>
                      <a:pt x="299" y="0"/>
                      <a:pt x="299" y="0"/>
                      <a:pt x="299" y="0"/>
                    </a:cubicBezTo>
                    <a:cubicBezTo>
                      <a:pt x="296" y="0"/>
                      <a:pt x="295" y="1"/>
                      <a:pt x="295" y="3"/>
                    </a:cubicBezTo>
                    <a:cubicBezTo>
                      <a:pt x="295" y="4"/>
                      <a:pt x="295" y="4"/>
                      <a:pt x="295" y="4"/>
                    </a:cubicBezTo>
                    <a:cubicBezTo>
                      <a:pt x="295" y="6"/>
                      <a:pt x="296" y="7"/>
                      <a:pt x="299" y="7"/>
                    </a:cubicBezTo>
                    <a:close/>
                    <a:moveTo>
                      <a:pt x="339" y="7"/>
                    </a:moveTo>
                    <a:cubicBezTo>
                      <a:pt x="366" y="7"/>
                      <a:pt x="366" y="7"/>
                      <a:pt x="366" y="7"/>
                    </a:cubicBezTo>
                    <a:cubicBezTo>
                      <a:pt x="368" y="7"/>
                      <a:pt x="369" y="6"/>
                      <a:pt x="369" y="4"/>
                    </a:cubicBezTo>
                    <a:cubicBezTo>
                      <a:pt x="369" y="3"/>
                      <a:pt x="369" y="3"/>
                      <a:pt x="369" y="3"/>
                    </a:cubicBezTo>
                    <a:cubicBezTo>
                      <a:pt x="369" y="1"/>
                      <a:pt x="368" y="0"/>
                      <a:pt x="366" y="0"/>
                    </a:cubicBezTo>
                    <a:cubicBezTo>
                      <a:pt x="339" y="0"/>
                      <a:pt x="339" y="0"/>
                      <a:pt x="339" y="0"/>
                    </a:cubicBezTo>
                    <a:cubicBezTo>
                      <a:pt x="337" y="0"/>
                      <a:pt x="335" y="1"/>
                      <a:pt x="335" y="3"/>
                    </a:cubicBezTo>
                    <a:cubicBezTo>
                      <a:pt x="335" y="4"/>
                      <a:pt x="335" y="4"/>
                      <a:pt x="335" y="4"/>
                    </a:cubicBezTo>
                    <a:cubicBezTo>
                      <a:pt x="335" y="6"/>
                      <a:pt x="337" y="7"/>
                      <a:pt x="339" y="7"/>
                    </a:cubicBezTo>
                    <a:close/>
                    <a:moveTo>
                      <a:pt x="460" y="7"/>
                    </a:moveTo>
                    <a:cubicBezTo>
                      <a:pt x="487" y="7"/>
                      <a:pt x="487" y="7"/>
                      <a:pt x="487" y="7"/>
                    </a:cubicBezTo>
                    <a:cubicBezTo>
                      <a:pt x="489" y="7"/>
                      <a:pt x="490" y="6"/>
                      <a:pt x="490" y="4"/>
                    </a:cubicBezTo>
                    <a:cubicBezTo>
                      <a:pt x="490" y="3"/>
                      <a:pt x="490" y="3"/>
                      <a:pt x="490" y="3"/>
                    </a:cubicBezTo>
                    <a:cubicBezTo>
                      <a:pt x="490" y="1"/>
                      <a:pt x="489" y="0"/>
                      <a:pt x="487" y="0"/>
                    </a:cubicBezTo>
                    <a:cubicBezTo>
                      <a:pt x="460" y="0"/>
                      <a:pt x="460" y="0"/>
                      <a:pt x="460" y="0"/>
                    </a:cubicBezTo>
                    <a:cubicBezTo>
                      <a:pt x="458" y="0"/>
                      <a:pt x="456" y="1"/>
                      <a:pt x="456" y="3"/>
                    </a:cubicBezTo>
                    <a:cubicBezTo>
                      <a:pt x="456" y="4"/>
                      <a:pt x="456" y="4"/>
                      <a:pt x="456" y="4"/>
                    </a:cubicBezTo>
                    <a:cubicBezTo>
                      <a:pt x="456" y="6"/>
                      <a:pt x="458" y="7"/>
                      <a:pt x="460" y="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29">
                <a:extLst>
                  <a:ext uri="{FF2B5EF4-FFF2-40B4-BE49-F238E27FC236}">
                    <a16:creationId xmlns:a16="http://schemas.microsoft.com/office/drawing/2014/main" id="{4220F5F9-55C0-3951-AE42-F8CA4F74DF30}"/>
                  </a:ext>
                </a:extLst>
              </p:cNvPr>
              <p:cNvSpPr>
                <a:spLocks noChangeArrowheads="1"/>
              </p:cNvSpPr>
              <p:nvPr/>
            </p:nvSpPr>
            <p:spPr bwMode="auto">
              <a:xfrm>
                <a:off x="2904483" y="3171241"/>
                <a:ext cx="119476" cy="75226"/>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30">
                <a:extLst>
                  <a:ext uri="{FF2B5EF4-FFF2-40B4-BE49-F238E27FC236}">
                    <a16:creationId xmlns:a16="http://schemas.microsoft.com/office/drawing/2014/main" id="{B9F3E534-30E9-5B37-21CC-0EFADFE2EA2D}"/>
                  </a:ext>
                </a:extLst>
              </p:cNvPr>
              <p:cNvSpPr>
                <a:spLocks noChangeArrowheads="1"/>
              </p:cNvSpPr>
              <p:nvPr/>
            </p:nvSpPr>
            <p:spPr bwMode="auto">
              <a:xfrm>
                <a:off x="3085910" y="3180092"/>
                <a:ext cx="1013331" cy="5973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131">
                <a:extLst>
                  <a:ext uri="{FF2B5EF4-FFF2-40B4-BE49-F238E27FC236}">
                    <a16:creationId xmlns:a16="http://schemas.microsoft.com/office/drawing/2014/main" id="{5F6839FD-204B-772E-AD61-32B093484C34}"/>
                  </a:ext>
                </a:extLst>
              </p:cNvPr>
              <p:cNvSpPr>
                <a:spLocks noChangeArrowheads="1"/>
              </p:cNvSpPr>
              <p:nvPr/>
            </p:nvSpPr>
            <p:spPr bwMode="auto">
              <a:xfrm>
                <a:off x="2864658" y="3339393"/>
                <a:ext cx="763317" cy="134520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32">
                <a:extLst>
                  <a:ext uri="{FF2B5EF4-FFF2-40B4-BE49-F238E27FC236}">
                    <a16:creationId xmlns:a16="http://schemas.microsoft.com/office/drawing/2014/main" id="{7B84CAC8-6E67-3310-FFAA-DE8E79F081E4}"/>
                  </a:ext>
                </a:extLst>
              </p:cNvPr>
              <p:cNvSpPr>
                <a:spLocks noChangeArrowheads="1"/>
              </p:cNvSpPr>
              <p:nvPr/>
            </p:nvSpPr>
            <p:spPr bwMode="auto">
              <a:xfrm>
                <a:off x="2864658" y="3339393"/>
                <a:ext cx="763317" cy="134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33">
                <a:extLst>
                  <a:ext uri="{FF2B5EF4-FFF2-40B4-BE49-F238E27FC236}">
                    <a16:creationId xmlns:a16="http://schemas.microsoft.com/office/drawing/2014/main" id="{C95FCA06-8EDF-CD16-0559-2E7577AA0D03}"/>
                  </a:ext>
                </a:extLst>
              </p:cNvPr>
              <p:cNvSpPr>
                <a:spLocks noChangeArrowheads="1"/>
              </p:cNvSpPr>
              <p:nvPr/>
            </p:nvSpPr>
            <p:spPr bwMode="auto">
              <a:xfrm>
                <a:off x="2911121" y="3388068"/>
                <a:ext cx="677028" cy="1247857"/>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4">
                <a:extLst>
                  <a:ext uri="{FF2B5EF4-FFF2-40B4-BE49-F238E27FC236}">
                    <a16:creationId xmlns:a16="http://schemas.microsoft.com/office/drawing/2014/main" id="{2E57A8B6-01A7-EEC2-8F86-A6F50ED7F99C}"/>
                  </a:ext>
                </a:extLst>
              </p:cNvPr>
              <p:cNvSpPr>
                <a:spLocks noChangeArrowheads="1"/>
              </p:cNvSpPr>
              <p:nvPr/>
            </p:nvSpPr>
            <p:spPr bwMode="auto">
              <a:xfrm>
                <a:off x="2911121" y="3388068"/>
                <a:ext cx="677028" cy="124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5">
                <a:extLst>
                  <a:ext uri="{FF2B5EF4-FFF2-40B4-BE49-F238E27FC236}">
                    <a16:creationId xmlns:a16="http://schemas.microsoft.com/office/drawing/2014/main" id="{107E398C-8504-3A5F-1597-F98B2A77DD57}"/>
                  </a:ext>
                </a:extLst>
              </p:cNvPr>
              <p:cNvSpPr>
                <a:spLocks noChangeArrowheads="1"/>
              </p:cNvSpPr>
              <p:nvPr/>
            </p:nvSpPr>
            <p:spPr bwMode="auto">
              <a:xfrm>
                <a:off x="4652369" y="3797383"/>
                <a:ext cx="577466" cy="88721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36">
                <a:extLst>
                  <a:ext uri="{FF2B5EF4-FFF2-40B4-BE49-F238E27FC236}">
                    <a16:creationId xmlns:a16="http://schemas.microsoft.com/office/drawing/2014/main" id="{B6314011-14E0-158F-01B6-2165CE8B5CE5}"/>
                  </a:ext>
                </a:extLst>
              </p:cNvPr>
              <p:cNvSpPr>
                <a:spLocks noChangeArrowheads="1"/>
              </p:cNvSpPr>
              <p:nvPr/>
            </p:nvSpPr>
            <p:spPr bwMode="auto">
              <a:xfrm>
                <a:off x="4652369" y="3339393"/>
                <a:ext cx="577466" cy="39161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7">
                <a:extLst>
                  <a:ext uri="{FF2B5EF4-FFF2-40B4-BE49-F238E27FC236}">
                    <a16:creationId xmlns:a16="http://schemas.microsoft.com/office/drawing/2014/main" id="{D1D9F12C-73A7-11C1-6849-A76F8F8F0FD0}"/>
                  </a:ext>
                </a:extLst>
              </p:cNvPr>
              <p:cNvSpPr>
                <a:spLocks noChangeArrowheads="1"/>
              </p:cNvSpPr>
              <p:nvPr/>
            </p:nvSpPr>
            <p:spPr bwMode="auto">
              <a:xfrm>
                <a:off x="3672225" y="3339393"/>
                <a:ext cx="935893" cy="298689"/>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38">
                <a:extLst>
                  <a:ext uri="{FF2B5EF4-FFF2-40B4-BE49-F238E27FC236}">
                    <a16:creationId xmlns:a16="http://schemas.microsoft.com/office/drawing/2014/main" id="{8C465D8F-5A03-0100-11FB-FDB352E013AA}"/>
                  </a:ext>
                </a:extLst>
              </p:cNvPr>
              <p:cNvSpPr>
                <a:spLocks noChangeArrowheads="1"/>
              </p:cNvSpPr>
              <p:nvPr/>
            </p:nvSpPr>
            <p:spPr bwMode="auto">
              <a:xfrm>
                <a:off x="3672225" y="3680120"/>
                <a:ext cx="935893" cy="29868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39">
                <a:extLst>
                  <a:ext uri="{FF2B5EF4-FFF2-40B4-BE49-F238E27FC236}">
                    <a16:creationId xmlns:a16="http://schemas.microsoft.com/office/drawing/2014/main" id="{DA28AF9A-2F7C-2198-22AB-2FFE641673BA}"/>
                  </a:ext>
                </a:extLst>
              </p:cNvPr>
              <p:cNvSpPr>
                <a:spLocks noChangeArrowheads="1"/>
              </p:cNvSpPr>
              <p:nvPr/>
            </p:nvSpPr>
            <p:spPr bwMode="auto">
              <a:xfrm>
                <a:off x="3672225" y="4020847"/>
                <a:ext cx="935893" cy="29647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40">
                <a:extLst>
                  <a:ext uri="{FF2B5EF4-FFF2-40B4-BE49-F238E27FC236}">
                    <a16:creationId xmlns:a16="http://schemas.microsoft.com/office/drawing/2014/main" id="{BAC91D3E-74E0-BC33-87E7-2486F981E4DA}"/>
                  </a:ext>
                </a:extLst>
              </p:cNvPr>
              <p:cNvSpPr>
                <a:spLocks noChangeArrowheads="1"/>
              </p:cNvSpPr>
              <p:nvPr/>
            </p:nvSpPr>
            <p:spPr bwMode="auto">
              <a:xfrm>
                <a:off x="3672225" y="4361573"/>
                <a:ext cx="935893" cy="296476"/>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41">
                <a:extLst>
                  <a:ext uri="{FF2B5EF4-FFF2-40B4-BE49-F238E27FC236}">
                    <a16:creationId xmlns:a16="http://schemas.microsoft.com/office/drawing/2014/main" id="{AE64499A-111A-810A-9770-9BB51D098C6B}"/>
                  </a:ext>
                </a:extLst>
              </p:cNvPr>
              <p:cNvSpPr>
                <a:spLocks noChangeArrowheads="1"/>
              </p:cNvSpPr>
              <p:nvPr/>
            </p:nvSpPr>
            <p:spPr bwMode="auto">
              <a:xfrm>
                <a:off x="4043927" y="5277554"/>
                <a:ext cx="17700" cy="4425"/>
              </a:xfrm>
              <a:prstGeom prst="rect">
                <a:avLst/>
              </a:prstGeom>
              <a:solidFill>
                <a:srgbClr val="CAC8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2">
                <a:extLst>
                  <a:ext uri="{FF2B5EF4-FFF2-40B4-BE49-F238E27FC236}">
                    <a16:creationId xmlns:a16="http://schemas.microsoft.com/office/drawing/2014/main" id="{911202FC-E0F9-5EF5-DD51-F0849746A054}"/>
                  </a:ext>
                </a:extLst>
              </p:cNvPr>
              <p:cNvSpPr>
                <a:spLocks noChangeArrowheads="1"/>
              </p:cNvSpPr>
              <p:nvPr/>
            </p:nvSpPr>
            <p:spPr bwMode="auto">
              <a:xfrm>
                <a:off x="4043927" y="5277554"/>
                <a:ext cx="17700" cy="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3">
                <a:extLst>
                  <a:ext uri="{FF2B5EF4-FFF2-40B4-BE49-F238E27FC236}">
                    <a16:creationId xmlns:a16="http://schemas.microsoft.com/office/drawing/2014/main" id="{BD9AD8AD-9AB4-5182-3CD3-15C667DF1C28}"/>
                  </a:ext>
                </a:extLst>
              </p:cNvPr>
              <p:cNvSpPr>
                <a:spLocks noChangeArrowheads="1"/>
              </p:cNvSpPr>
              <p:nvPr/>
            </p:nvSpPr>
            <p:spPr bwMode="auto">
              <a:xfrm>
                <a:off x="4043927" y="5281979"/>
                <a:ext cx="17700" cy="199126"/>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44">
                <a:extLst>
                  <a:ext uri="{FF2B5EF4-FFF2-40B4-BE49-F238E27FC236}">
                    <a16:creationId xmlns:a16="http://schemas.microsoft.com/office/drawing/2014/main" id="{18BD3BBE-4C83-442E-BEEF-F8191F69CD85}"/>
                  </a:ext>
                </a:extLst>
              </p:cNvPr>
              <p:cNvSpPr>
                <a:spLocks noChangeArrowheads="1"/>
              </p:cNvSpPr>
              <p:nvPr/>
            </p:nvSpPr>
            <p:spPr bwMode="auto">
              <a:xfrm>
                <a:off x="4043927" y="5281979"/>
                <a:ext cx="17700" cy="19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45">
                <a:extLst>
                  <a:ext uri="{FF2B5EF4-FFF2-40B4-BE49-F238E27FC236}">
                    <a16:creationId xmlns:a16="http://schemas.microsoft.com/office/drawing/2014/main" id="{7DBCA0A8-B583-3AC7-C134-A5B498DFFF7A}"/>
                  </a:ext>
                </a:extLst>
              </p:cNvPr>
              <p:cNvSpPr>
                <a:spLocks noChangeArrowheads="1"/>
              </p:cNvSpPr>
              <p:nvPr/>
            </p:nvSpPr>
            <p:spPr bwMode="auto">
              <a:xfrm>
                <a:off x="4683344" y="3177879"/>
                <a:ext cx="61951" cy="6195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46">
                <a:extLst>
                  <a:ext uri="{FF2B5EF4-FFF2-40B4-BE49-F238E27FC236}">
                    <a16:creationId xmlns:a16="http://schemas.microsoft.com/office/drawing/2014/main" id="{263061C6-E64B-D18B-0F3B-466601E23060}"/>
                  </a:ext>
                </a:extLst>
              </p:cNvPr>
              <p:cNvSpPr>
                <a:spLocks noChangeArrowheads="1"/>
              </p:cNvSpPr>
              <p:nvPr/>
            </p:nvSpPr>
            <p:spPr bwMode="auto">
              <a:xfrm>
                <a:off x="4811670" y="3177879"/>
                <a:ext cx="61951" cy="6195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47">
                <a:extLst>
                  <a:ext uri="{FF2B5EF4-FFF2-40B4-BE49-F238E27FC236}">
                    <a16:creationId xmlns:a16="http://schemas.microsoft.com/office/drawing/2014/main" id="{256F739B-CAA7-42D5-4857-8714080D2063}"/>
                  </a:ext>
                </a:extLst>
              </p:cNvPr>
              <p:cNvSpPr>
                <a:spLocks noChangeArrowheads="1"/>
              </p:cNvSpPr>
              <p:nvPr/>
            </p:nvSpPr>
            <p:spPr bwMode="auto">
              <a:xfrm>
                <a:off x="4942208" y="3177879"/>
                <a:ext cx="59738" cy="6195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48">
                <a:extLst>
                  <a:ext uri="{FF2B5EF4-FFF2-40B4-BE49-F238E27FC236}">
                    <a16:creationId xmlns:a16="http://schemas.microsoft.com/office/drawing/2014/main" id="{C9364DC7-82C7-FC6A-7BC1-261A74FFA4A1}"/>
                  </a:ext>
                </a:extLst>
              </p:cNvPr>
              <p:cNvSpPr>
                <a:spLocks noChangeArrowheads="1"/>
              </p:cNvSpPr>
              <p:nvPr/>
            </p:nvSpPr>
            <p:spPr bwMode="auto">
              <a:xfrm>
                <a:off x="5070533" y="3177879"/>
                <a:ext cx="61951" cy="61951"/>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76">
                <a:extLst>
                  <a:ext uri="{FF2B5EF4-FFF2-40B4-BE49-F238E27FC236}">
                    <a16:creationId xmlns:a16="http://schemas.microsoft.com/office/drawing/2014/main" id="{3D4C384C-02DE-BE97-5160-A7CBBBDBA4D1}"/>
                  </a:ext>
                </a:extLst>
              </p:cNvPr>
              <p:cNvSpPr>
                <a:spLocks/>
              </p:cNvSpPr>
              <p:nvPr/>
            </p:nvSpPr>
            <p:spPr bwMode="auto">
              <a:xfrm>
                <a:off x="5610387" y="3799596"/>
                <a:ext cx="148238" cy="298689"/>
              </a:xfrm>
              <a:custGeom>
                <a:avLst/>
                <a:gdLst>
                  <a:gd name="T0" fmla="*/ 0 w 41"/>
                  <a:gd name="T1" fmla="*/ 82 h 82"/>
                  <a:gd name="T2" fmla="*/ 7 w 41"/>
                  <a:gd name="T3" fmla="*/ 62 h 82"/>
                  <a:gd name="T4" fmla="*/ 7 w 41"/>
                  <a:gd name="T5" fmla="*/ 23 h 82"/>
                  <a:gd name="T6" fmla="*/ 10 w 41"/>
                  <a:gd name="T7" fmla="*/ 8 h 82"/>
                  <a:gd name="T8" fmla="*/ 24 w 41"/>
                  <a:gd name="T9" fmla="*/ 3 h 82"/>
                  <a:gd name="T10" fmla="*/ 28 w 41"/>
                  <a:gd name="T11" fmla="*/ 9 h 82"/>
                  <a:gd name="T12" fmla="*/ 0 w 41"/>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1" h="82">
                    <a:moveTo>
                      <a:pt x="0" y="82"/>
                    </a:moveTo>
                    <a:cubicBezTo>
                      <a:pt x="6" y="78"/>
                      <a:pt x="7" y="70"/>
                      <a:pt x="7" y="62"/>
                    </a:cubicBezTo>
                    <a:cubicBezTo>
                      <a:pt x="7" y="49"/>
                      <a:pt x="7" y="36"/>
                      <a:pt x="7" y="23"/>
                    </a:cubicBezTo>
                    <a:cubicBezTo>
                      <a:pt x="7" y="18"/>
                      <a:pt x="7" y="12"/>
                      <a:pt x="10" y="8"/>
                    </a:cubicBezTo>
                    <a:cubicBezTo>
                      <a:pt x="13" y="3"/>
                      <a:pt x="19" y="0"/>
                      <a:pt x="24" y="3"/>
                    </a:cubicBezTo>
                    <a:cubicBezTo>
                      <a:pt x="26" y="5"/>
                      <a:pt x="27" y="7"/>
                      <a:pt x="28" y="9"/>
                    </a:cubicBezTo>
                    <a:cubicBezTo>
                      <a:pt x="41" y="37"/>
                      <a:pt x="25" y="68"/>
                      <a:pt x="0"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7">
                <a:extLst>
                  <a:ext uri="{FF2B5EF4-FFF2-40B4-BE49-F238E27FC236}">
                    <a16:creationId xmlns:a16="http://schemas.microsoft.com/office/drawing/2014/main" id="{5A904C26-21EC-D23F-09B4-672784A02B6B}"/>
                  </a:ext>
                </a:extLst>
              </p:cNvPr>
              <p:cNvSpPr>
                <a:spLocks/>
              </p:cNvSpPr>
              <p:nvPr/>
            </p:nvSpPr>
            <p:spPr bwMode="auto">
              <a:xfrm>
                <a:off x="5625874" y="3877033"/>
                <a:ext cx="455778" cy="318602"/>
              </a:xfrm>
              <a:custGeom>
                <a:avLst/>
                <a:gdLst>
                  <a:gd name="T0" fmla="*/ 0 w 126"/>
                  <a:gd name="T1" fmla="*/ 71 h 88"/>
                  <a:gd name="T2" fmla="*/ 32 w 126"/>
                  <a:gd name="T3" fmla="*/ 58 h 88"/>
                  <a:gd name="T4" fmla="*/ 82 w 126"/>
                  <a:gd name="T5" fmla="*/ 15 h 88"/>
                  <a:gd name="T6" fmla="*/ 105 w 126"/>
                  <a:gd name="T7" fmla="*/ 2 h 88"/>
                  <a:gd name="T8" fmla="*/ 125 w 126"/>
                  <a:gd name="T9" fmla="*/ 14 h 88"/>
                  <a:gd name="T10" fmla="*/ 123 w 126"/>
                  <a:gd name="T11" fmla="*/ 26 h 88"/>
                  <a:gd name="T12" fmla="*/ 0 w 126"/>
                  <a:gd name="T13" fmla="*/ 71 h 88"/>
                </a:gdLst>
                <a:ahLst/>
                <a:cxnLst>
                  <a:cxn ang="0">
                    <a:pos x="T0" y="T1"/>
                  </a:cxn>
                  <a:cxn ang="0">
                    <a:pos x="T2" y="T3"/>
                  </a:cxn>
                  <a:cxn ang="0">
                    <a:pos x="T4" y="T5"/>
                  </a:cxn>
                  <a:cxn ang="0">
                    <a:pos x="T6" y="T7"/>
                  </a:cxn>
                  <a:cxn ang="0">
                    <a:pos x="T8" y="T9"/>
                  </a:cxn>
                  <a:cxn ang="0">
                    <a:pos x="T10" y="T11"/>
                  </a:cxn>
                  <a:cxn ang="0">
                    <a:pos x="T12" y="T13"/>
                  </a:cxn>
                </a:cxnLst>
                <a:rect l="0" t="0" r="r" b="b"/>
                <a:pathLst>
                  <a:path w="126" h="88">
                    <a:moveTo>
                      <a:pt x="0" y="71"/>
                    </a:moveTo>
                    <a:cubicBezTo>
                      <a:pt x="11" y="74"/>
                      <a:pt x="23" y="66"/>
                      <a:pt x="32" y="58"/>
                    </a:cubicBezTo>
                    <a:cubicBezTo>
                      <a:pt x="49" y="44"/>
                      <a:pt x="65" y="30"/>
                      <a:pt x="82" y="15"/>
                    </a:cubicBezTo>
                    <a:cubicBezTo>
                      <a:pt x="89" y="9"/>
                      <a:pt x="96" y="3"/>
                      <a:pt x="105" y="2"/>
                    </a:cubicBezTo>
                    <a:cubicBezTo>
                      <a:pt x="114" y="0"/>
                      <a:pt x="124" y="5"/>
                      <a:pt x="125" y="14"/>
                    </a:cubicBezTo>
                    <a:cubicBezTo>
                      <a:pt x="126" y="18"/>
                      <a:pt x="125" y="22"/>
                      <a:pt x="123" y="26"/>
                    </a:cubicBezTo>
                    <a:cubicBezTo>
                      <a:pt x="102" y="74"/>
                      <a:pt x="46" y="88"/>
                      <a:pt x="0" y="7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189">
                <a:extLst>
                  <a:ext uri="{FF2B5EF4-FFF2-40B4-BE49-F238E27FC236}">
                    <a16:creationId xmlns:a16="http://schemas.microsoft.com/office/drawing/2014/main" id="{DEA1BB74-BDE3-DAA7-6342-CD2A802A9311}"/>
                  </a:ext>
                </a:extLst>
              </p:cNvPr>
              <p:cNvSpPr>
                <a:spLocks noChangeArrowheads="1"/>
              </p:cNvSpPr>
              <p:nvPr/>
            </p:nvSpPr>
            <p:spPr bwMode="auto">
              <a:xfrm>
                <a:off x="5508611" y="4253160"/>
                <a:ext cx="119476" cy="119476"/>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0">
                <a:extLst>
                  <a:ext uri="{FF2B5EF4-FFF2-40B4-BE49-F238E27FC236}">
                    <a16:creationId xmlns:a16="http://schemas.microsoft.com/office/drawing/2014/main" id="{114565DF-010A-8D84-6321-C178F147227F}"/>
                  </a:ext>
                </a:extLst>
              </p:cNvPr>
              <p:cNvSpPr>
                <a:spLocks/>
              </p:cNvSpPr>
              <p:nvPr/>
            </p:nvSpPr>
            <p:spPr bwMode="auto">
              <a:xfrm>
                <a:off x="6024127" y="1894622"/>
                <a:ext cx="296477" cy="276564"/>
              </a:xfrm>
              <a:custGeom>
                <a:avLst/>
                <a:gdLst>
                  <a:gd name="T0" fmla="*/ 14 w 82"/>
                  <a:gd name="T1" fmla="*/ 73 h 76"/>
                  <a:gd name="T2" fmla="*/ 78 w 82"/>
                  <a:gd name="T3" fmla="*/ 15 h 76"/>
                  <a:gd name="T4" fmla="*/ 79 w 82"/>
                  <a:gd name="T5" fmla="*/ 4 h 76"/>
                  <a:gd name="T6" fmla="*/ 68 w 82"/>
                  <a:gd name="T7" fmla="*/ 3 h 76"/>
                  <a:gd name="T8" fmla="*/ 3 w 82"/>
                  <a:gd name="T9" fmla="*/ 61 h 76"/>
                  <a:gd name="T10" fmla="*/ 3 w 82"/>
                  <a:gd name="T11" fmla="*/ 72 h 76"/>
                  <a:gd name="T12" fmla="*/ 14 w 82"/>
                  <a:gd name="T13" fmla="*/ 73 h 76"/>
                </a:gdLst>
                <a:ahLst/>
                <a:cxnLst>
                  <a:cxn ang="0">
                    <a:pos x="T0" y="T1"/>
                  </a:cxn>
                  <a:cxn ang="0">
                    <a:pos x="T2" y="T3"/>
                  </a:cxn>
                  <a:cxn ang="0">
                    <a:pos x="T4" y="T5"/>
                  </a:cxn>
                  <a:cxn ang="0">
                    <a:pos x="T6" y="T7"/>
                  </a:cxn>
                  <a:cxn ang="0">
                    <a:pos x="T8" y="T9"/>
                  </a:cxn>
                  <a:cxn ang="0">
                    <a:pos x="T10" y="T11"/>
                  </a:cxn>
                  <a:cxn ang="0">
                    <a:pos x="T12" y="T13"/>
                  </a:cxn>
                </a:cxnLst>
                <a:rect l="0" t="0" r="r" b="b"/>
                <a:pathLst>
                  <a:path w="82" h="76">
                    <a:moveTo>
                      <a:pt x="14" y="73"/>
                    </a:moveTo>
                    <a:cubicBezTo>
                      <a:pt x="78" y="15"/>
                      <a:pt x="78" y="15"/>
                      <a:pt x="78" y="15"/>
                    </a:cubicBezTo>
                    <a:cubicBezTo>
                      <a:pt x="82" y="12"/>
                      <a:pt x="82" y="7"/>
                      <a:pt x="79" y="4"/>
                    </a:cubicBezTo>
                    <a:cubicBezTo>
                      <a:pt x="76" y="0"/>
                      <a:pt x="71" y="0"/>
                      <a:pt x="68" y="3"/>
                    </a:cubicBezTo>
                    <a:cubicBezTo>
                      <a:pt x="3" y="61"/>
                      <a:pt x="3" y="61"/>
                      <a:pt x="3" y="61"/>
                    </a:cubicBezTo>
                    <a:cubicBezTo>
                      <a:pt x="0" y="64"/>
                      <a:pt x="0" y="69"/>
                      <a:pt x="3" y="72"/>
                    </a:cubicBezTo>
                    <a:cubicBezTo>
                      <a:pt x="6" y="75"/>
                      <a:pt x="11" y="76"/>
                      <a:pt x="14" y="73"/>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1">
                <a:extLst>
                  <a:ext uri="{FF2B5EF4-FFF2-40B4-BE49-F238E27FC236}">
                    <a16:creationId xmlns:a16="http://schemas.microsoft.com/office/drawing/2014/main" id="{D6133F45-2794-DDA4-93D1-73461DDB578F}"/>
                  </a:ext>
                </a:extLst>
              </p:cNvPr>
              <p:cNvSpPr>
                <a:spLocks/>
              </p:cNvSpPr>
              <p:nvPr/>
            </p:nvSpPr>
            <p:spPr bwMode="auto">
              <a:xfrm>
                <a:off x="6094927" y="2091535"/>
                <a:ext cx="356214" cy="181426"/>
              </a:xfrm>
              <a:custGeom>
                <a:avLst/>
                <a:gdLst>
                  <a:gd name="T0" fmla="*/ 12 w 98"/>
                  <a:gd name="T1" fmla="*/ 49 h 50"/>
                  <a:gd name="T2" fmla="*/ 92 w 98"/>
                  <a:gd name="T3" fmla="*/ 17 h 50"/>
                  <a:gd name="T4" fmla="*/ 97 w 98"/>
                  <a:gd name="T5" fmla="*/ 6 h 50"/>
                  <a:gd name="T6" fmla="*/ 86 w 98"/>
                  <a:gd name="T7" fmla="*/ 2 h 50"/>
                  <a:gd name="T8" fmla="*/ 6 w 98"/>
                  <a:gd name="T9" fmla="*/ 34 h 50"/>
                  <a:gd name="T10" fmla="*/ 1 w 98"/>
                  <a:gd name="T11" fmla="*/ 44 h 50"/>
                  <a:gd name="T12" fmla="*/ 12 w 98"/>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98" h="50">
                    <a:moveTo>
                      <a:pt x="12" y="49"/>
                    </a:moveTo>
                    <a:cubicBezTo>
                      <a:pt x="92" y="17"/>
                      <a:pt x="92" y="17"/>
                      <a:pt x="92" y="17"/>
                    </a:cubicBezTo>
                    <a:cubicBezTo>
                      <a:pt x="96" y="15"/>
                      <a:pt x="98" y="10"/>
                      <a:pt x="97" y="6"/>
                    </a:cubicBezTo>
                    <a:cubicBezTo>
                      <a:pt x="95" y="2"/>
                      <a:pt x="90" y="0"/>
                      <a:pt x="86" y="2"/>
                    </a:cubicBezTo>
                    <a:cubicBezTo>
                      <a:pt x="6" y="34"/>
                      <a:pt x="6" y="34"/>
                      <a:pt x="6" y="34"/>
                    </a:cubicBezTo>
                    <a:cubicBezTo>
                      <a:pt x="2" y="36"/>
                      <a:pt x="0" y="40"/>
                      <a:pt x="1" y="44"/>
                    </a:cubicBezTo>
                    <a:cubicBezTo>
                      <a:pt x="3" y="48"/>
                      <a:pt x="8" y="50"/>
                      <a:pt x="12" y="49"/>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92">
                <a:extLst>
                  <a:ext uri="{FF2B5EF4-FFF2-40B4-BE49-F238E27FC236}">
                    <a16:creationId xmlns:a16="http://schemas.microsoft.com/office/drawing/2014/main" id="{BF165C9D-F7F6-A580-D38B-06DA85CF14BA}"/>
                  </a:ext>
                </a:extLst>
              </p:cNvPr>
              <p:cNvSpPr>
                <a:spLocks/>
              </p:cNvSpPr>
              <p:nvPr/>
            </p:nvSpPr>
            <p:spPr bwMode="auto">
              <a:xfrm>
                <a:off x="6134753" y="2381375"/>
                <a:ext cx="373915" cy="86288"/>
              </a:xfrm>
              <a:custGeom>
                <a:avLst/>
                <a:gdLst>
                  <a:gd name="T0" fmla="*/ 8 w 103"/>
                  <a:gd name="T1" fmla="*/ 17 h 24"/>
                  <a:gd name="T2" fmla="*/ 94 w 103"/>
                  <a:gd name="T3" fmla="*/ 23 h 24"/>
                  <a:gd name="T4" fmla="*/ 102 w 103"/>
                  <a:gd name="T5" fmla="*/ 16 h 24"/>
                  <a:gd name="T6" fmla="*/ 95 w 103"/>
                  <a:gd name="T7" fmla="*/ 7 h 24"/>
                  <a:gd name="T8" fmla="*/ 9 w 103"/>
                  <a:gd name="T9" fmla="*/ 1 h 24"/>
                  <a:gd name="T10" fmla="*/ 0 w 103"/>
                  <a:gd name="T11" fmla="*/ 8 h 24"/>
                  <a:gd name="T12" fmla="*/ 8 w 103"/>
                  <a:gd name="T13" fmla="*/ 17 h 24"/>
                </a:gdLst>
                <a:ahLst/>
                <a:cxnLst>
                  <a:cxn ang="0">
                    <a:pos x="T0" y="T1"/>
                  </a:cxn>
                  <a:cxn ang="0">
                    <a:pos x="T2" y="T3"/>
                  </a:cxn>
                  <a:cxn ang="0">
                    <a:pos x="T4" y="T5"/>
                  </a:cxn>
                  <a:cxn ang="0">
                    <a:pos x="T6" y="T7"/>
                  </a:cxn>
                  <a:cxn ang="0">
                    <a:pos x="T8" y="T9"/>
                  </a:cxn>
                  <a:cxn ang="0">
                    <a:pos x="T10" y="T11"/>
                  </a:cxn>
                  <a:cxn ang="0">
                    <a:pos x="T12" y="T13"/>
                  </a:cxn>
                </a:cxnLst>
                <a:rect l="0" t="0" r="r" b="b"/>
                <a:pathLst>
                  <a:path w="103" h="24">
                    <a:moveTo>
                      <a:pt x="8" y="17"/>
                    </a:moveTo>
                    <a:cubicBezTo>
                      <a:pt x="94" y="23"/>
                      <a:pt x="94" y="23"/>
                      <a:pt x="94" y="23"/>
                    </a:cubicBezTo>
                    <a:cubicBezTo>
                      <a:pt x="98" y="24"/>
                      <a:pt x="102" y="20"/>
                      <a:pt x="102" y="16"/>
                    </a:cubicBezTo>
                    <a:cubicBezTo>
                      <a:pt x="103" y="11"/>
                      <a:pt x="99" y="8"/>
                      <a:pt x="95" y="7"/>
                    </a:cubicBezTo>
                    <a:cubicBezTo>
                      <a:pt x="9" y="1"/>
                      <a:pt x="9" y="1"/>
                      <a:pt x="9" y="1"/>
                    </a:cubicBezTo>
                    <a:cubicBezTo>
                      <a:pt x="4" y="0"/>
                      <a:pt x="1" y="4"/>
                      <a:pt x="0" y="8"/>
                    </a:cubicBezTo>
                    <a:cubicBezTo>
                      <a:pt x="0" y="13"/>
                      <a:pt x="3" y="16"/>
                      <a:pt x="8" y="1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93">
                <a:extLst>
                  <a:ext uri="{FF2B5EF4-FFF2-40B4-BE49-F238E27FC236}">
                    <a16:creationId xmlns:a16="http://schemas.microsoft.com/office/drawing/2014/main" id="{E95F77A5-A88E-E791-63C3-ADBE8B4E70A8}"/>
                  </a:ext>
                </a:extLst>
              </p:cNvPr>
              <p:cNvSpPr>
                <a:spLocks/>
              </p:cNvSpPr>
              <p:nvPr/>
            </p:nvSpPr>
            <p:spPr bwMode="auto">
              <a:xfrm>
                <a:off x="5917927" y="1775146"/>
                <a:ext cx="225676" cy="338515"/>
              </a:xfrm>
              <a:custGeom>
                <a:avLst/>
                <a:gdLst>
                  <a:gd name="T0" fmla="*/ 16 w 62"/>
                  <a:gd name="T1" fmla="*/ 88 h 93"/>
                  <a:gd name="T2" fmla="*/ 60 w 62"/>
                  <a:gd name="T3" fmla="*/ 13 h 93"/>
                  <a:gd name="T4" fmla="*/ 57 w 62"/>
                  <a:gd name="T5" fmla="*/ 2 h 93"/>
                  <a:gd name="T6" fmla="*/ 46 w 62"/>
                  <a:gd name="T7" fmla="*/ 5 h 93"/>
                  <a:gd name="T8" fmla="*/ 3 w 62"/>
                  <a:gd name="T9" fmla="*/ 80 h 93"/>
                  <a:gd name="T10" fmla="*/ 5 w 62"/>
                  <a:gd name="T11" fmla="*/ 91 h 93"/>
                  <a:gd name="T12" fmla="*/ 16 w 62"/>
                  <a:gd name="T13" fmla="*/ 88 h 93"/>
                </a:gdLst>
                <a:ahLst/>
                <a:cxnLst>
                  <a:cxn ang="0">
                    <a:pos x="T0" y="T1"/>
                  </a:cxn>
                  <a:cxn ang="0">
                    <a:pos x="T2" y="T3"/>
                  </a:cxn>
                  <a:cxn ang="0">
                    <a:pos x="T4" y="T5"/>
                  </a:cxn>
                  <a:cxn ang="0">
                    <a:pos x="T6" y="T7"/>
                  </a:cxn>
                  <a:cxn ang="0">
                    <a:pos x="T8" y="T9"/>
                  </a:cxn>
                  <a:cxn ang="0">
                    <a:pos x="T10" y="T11"/>
                  </a:cxn>
                  <a:cxn ang="0">
                    <a:pos x="T12" y="T13"/>
                  </a:cxn>
                </a:cxnLst>
                <a:rect l="0" t="0" r="r" b="b"/>
                <a:pathLst>
                  <a:path w="62" h="93">
                    <a:moveTo>
                      <a:pt x="16" y="88"/>
                    </a:moveTo>
                    <a:cubicBezTo>
                      <a:pt x="60" y="13"/>
                      <a:pt x="60" y="13"/>
                      <a:pt x="60" y="13"/>
                    </a:cubicBezTo>
                    <a:cubicBezTo>
                      <a:pt x="62" y="9"/>
                      <a:pt x="60" y="4"/>
                      <a:pt x="57" y="2"/>
                    </a:cubicBezTo>
                    <a:cubicBezTo>
                      <a:pt x="53" y="0"/>
                      <a:pt x="48" y="1"/>
                      <a:pt x="46" y="5"/>
                    </a:cubicBezTo>
                    <a:cubicBezTo>
                      <a:pt x="3" y="80"/>
                      <a:pt x="3" y="80"/>
                      <a:pt x="3" y="80"/>
                    </a:cubicBezTo>
                    <a:cubicBezTo>
                      <a:pt x="0" y="84"/>
                      <a:pt x="2" y="88"/>
                      <a:pt x="5" y="91"/>
                    </a:cubicBezTo>
                    <a:cubicBezTo>
                      <a:pt x="9" y="93"/>
                      <a:pt x="14" y="92"/>
                      <a:pt x="16" y="88"/>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4">
                <a:extLst>
                  <a:ext uri="{FF2B5EF4-FFF2-40B4-BE49-F238E27FC236}">
                    <a16:creationId xmlns:a16="http://schemas.microsoft.com/office/drawing/2014/main" id="{D7BF993F-FDE3-0531-3BDA-E0E7475F78C7}"/>
                  </a:ext>
                </a:extLst>
              </p:cNvPr>
              <p:cNvSpPr>
                <a:spLocks/>
              </p:cNvSpPr>
              <p:nvPr/>
            </p:nvSpPr>
            <p:spPr bwMode="auto">
              <a:xfrm>
                <a:off x="689758" y="3808445"/>
                <a:ext cx="369489" cy="59738"/>
              </a:xfrm>
              <a:custGeom>
                <a:avLst/>
                <a:gdLst>
                  <a:gd name="T0" fmla="*/ 94 w 102"/>
                  <a:gd name="T1" fmla="*/ 0 h 17"/>
                  <a:gd name="T2" fmla="*/ 8 w 102"/>
                  <a:gd name="T3" fmla="*/ 1 h 17"/>
                  <a:gd name="T4" fmla="*/ 0 w 102"/>
                  <a:gd name="T5" fmla="*/ 9 h 17"/>
                  <a:gd name="T6" fmla="*/ 8 w 102"/>
                  <a:gd name="T7" fmla="*/ 17 h 17"/>
                  <a:gd name="T8" fmla="*/ 94 w 102"/>
                  <a:gd name="T9" fmla="*/ 16 h 17"/>
                  <a:gd name="T10" fmla="*/ 102 w 102"/>
                  <a:gd name="T11" fmla="*/ 8 h 17"/>
                  <a:gd name="T12" fmla="*/ 94 w 10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2" h="17">
                    <a:moveTo>
                      <a:pt x="94" y="0"/>
                    </a:moveTo>
                    <a:cubicBezTo>
                      <a:pt x="8" y="1"/>
                      <a:pt x="8" y="1"/>
                      <a:pt x="8" y="1"/>
                    </a:cubicBezTo>
                    <a:cubicBezTo>
                      <a:pt x="3" y="1"/>
                      <a:pt x="0" y="4"/>
                      <a:pt x="0" y="9"/>
                    </a:cubicBezTo>
                    <a:cubicBezTo>
                      <a:pt x="0" y="13"/>
                      <a:pt x="3" y="17"/>
                      <a:pt x="8" y="17"/>
                    </a:cubicBezTo>
                    <a:cubicBezTo>
                      <a:pt x="94" y="16"/>
                      <a:pt x="94" y="16"/>
                      <a:pt x="94" y="16"/>
                    </a:cubicBezTo>
                    <a:cubicBezTo>
                      <a:pt x="99" y="16"/>
                      <a:pt x="102" y="12"/>
                      <a:pt x="102" y="8"/>
                    </a:cubicBezTo>
                    <a:cubicBezTo>
                      <a:pt x="102" y="3"/>
                      <a:pt x="98" y="0"/>
                      <a:pt x="9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95">
                <a:extLst>
                  <a:ext uri="{FF2B5EF4-FFF2-40B4-BE49-F238E27FC236}">
                    <a16:creationId xmlns:a16="http://schemas.microsoft.com/office/drawing/2014/main" id="{8070347D-CC8C-0ABD-319B-BF87F5317D1D}"/>
                  </a:ext>
                </a:extLst>
              </p:cNvPr>
              <p:cNvSpPr>
                <a:spLocks/>
              </p:cNvSpPr>
              <p:nvPr/>
            </p:nvSpPr>
            <p:spPr bwMode="auto">
              <a:xfrm>
                <a:off x="716309" y="3518606"/>
                <a:ext cx="360639" cy="170364"/>
              </a:xfrm>
              <a:custGeom>
                <a:avLst/>
                <a:gdLst>
                  <a:gd name="T0" fmla="*/ 93 w 100"/>
                  <a:gd name="T1" fmla="*/ 30 h 47"/>
                  <a:gd name="T2" fmla="*/ 12 w 100"/>
                  <a:gd name="T3" fmla="*/ 2 h 47"/>
                  <a:gd name="T4" fmla="*/ 2 w 100"/>
                  <a:gd name="T5" fmla="*/ 7 h 47"/>
                  <a:gd name="T6" fmla="*/ 6 w 100"/>
                  <a:gd name="T7" fmla="*/ 17 h 47"/>
                  <a:gd name="T8" fmla="*/ 88 w 100"/>
                  <a:gd name="T9" fmla="*/ 46 h 47"/>
                  <a:gd name="T10" fmla="*/ 98 w 100"/>
                  <a:gd name="T11" fmla="*/ 41 h 47"/>
                  <a:gd name="T12" fmla="*/ 93 w 100"/>
                  <a:gd name="T13" fmla="*/ 30 h 47"/>
                </a:gdLst>
                <a:ahLst/>
                <a:cxnLst>
                  <a:cxn ang="0">
                    <a:pos x="T0" y="T1"/>
                  </a:cxn>
                  <a:cxn ang="0">
                    <a:pos x="T2" y="T3"/>
                  </a:cxn>
                  <a:cxn ang="0">
                    <a:pos x="T4" y="T5"/>
                  </a:cxn>
                  <a:cxn ang="0">
                    <a:pos x="T6" y="T7"/>
                  </a:cxn>
                  <a:cxn ang="0">
                    <a:pos x="T8" y="T9"/>
                  </a:cxn>
                  <a:cxn ang="0">
                    <a:pos x="T10" y="T11"/>
                  </a:cxn>
                  <a:cxn ang="0">
                    <a:pos x="T12" y="T13"/>
                  </a:cxn>
                </a:cxnLst>
                <a:rect l="0" t="0" r="r" b="b"/>
                <a:pathLst>
                  <a:path w="100" h="47">
                    <a:moveTo>
                      <a:pt x="93" y="30"/>
                    </a:moveTo>
                    <a:cubicBezTo>
                      <a:pt x="12" y="2"/>
                      <a:pt x="12" y="2"/>
                      <a:pt x="12" y="2"/>
                    </a:cubicBezTo>
                    <a:cubicBezTo>
                      <a:pt x="8" y="0"/>
                      <a:pt x="3" y="3"/>
                      <a:pt x="2" y="7"/>
                    </a:cubicBezTo>
                    <a:cubicBezTo>
                      <a:pt x="0" y="11"/>
                      <a:pt x="2" y="15"/>
                      <a:pt x="6" y="17"/>
                    </a:cubicBezTo>
                    <a:cubicBezTo>
                      <a:pt x="88" y="46"/>
                      <a:pt x="88" y="46"/>
                      <a:pt x="88" y="46"/>
                    </a:cubicBezTo>
                    <a:cubicBezTo>
                      <a:pt x="92" y="47"/>
                      <a:pt x="97" y="45"/>
                      <a:pt x="98" y="41"/>
                    </a:cubicBezTo>
                    <a:cubicBezTo>
                      <a:pt x="100" y="36"/>
                      <a:pt x="97" y="32"/>
                      <a:pt x="93" y="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96">
                <a:extLst>
                  <a:ext uri="{FF2B5EF4-FFF2-40B4-BE49-F238E27FC236}">
                    <a16:creationId xmlns:a16="http://schemas.microsoft.com/office/drawing/2014/main" id="{661CEC14-D89F-633C-4060-8DEF5E0717BB}"/>
                  </a:ext>
                </a:extLst>
              </p:cNvPr>
              <p:cNvSpPr>
                <a:spLocks/>
              </p:cNvSpPr>
              <p:nvPr/>
            </p:nvSpPr>
            <p:spPr bwMode="auto">
              <a:xfrm>
                <a:off x="809234" y="3264168"/>
                <a:ext cx="325239" cy="243376"/>
              </a:xfrm>
              <a:custGeom>
                <a:avLst/>
                <a:gdLst>
                  <a:gd name="T0" fmla="*/ 85 w 90"/>
                  <a:gd name="T1" fmla="*/ 51 h 67"/>
                  <a:gd name="T2" fmla="*/ 14 w 90"/>
                  <a:gd name="T3" fmla="*/ 3 h 67"/>
                  <a:gd name="T4" fmla="*/ 3 w 90"/>
                  <a:gd name="T5" fmla="*/ 5 h 67"/>
                  <a:gd name="T6" fmla="*/ 5 w 90"/>
                  <a:gd name="T7" fmla="*/ 16 h 67"/>
                  <a:gd name="T8" fmla="*/ 76 w 90"/>
                  <a:gd name="T9" fmla="*/ 64 h 67"/>
                  <a:gd name="T10" fmla="*/ 87 w 90"/>
                  <a:gd name="T11" fmla="*/ 62 h 67"/>
                  <a:gd name="T12" fmla="*/ 85 w 90"/>
                  <a:gd name="T13" fmla="*/ 51 h 67"/>
                </a:gdLst>
                <a:ahLst/>
                <a:cxnLst>
                  <a:cxn ang="0">
                    <a:pos x="T0" y="T1"/>
                  </a:cxn>
                  <a:cxn ang="0">
                    <a:pos x="T2" y="T3"/>
                  </a:cxn>
                  <a:cxn ang="0">
                    <a:pos x="T4" y="T5"/>
                  </a:cxn>
                  <a:cxn ang="0">
                    <a:pos x="T6" y="T7"/>
                  </a:cxn>
                  <a:cxn ang="0">
                    <a:pos x="T8" y="T9"/>
                  </a:cxn>
                  <a:cxn ang="0">
                    <a:pos x="T10" y="T11"/>
                  </a:cxn>
                  <a:cxn ang="0">
                    <a:pos x="T12" y="T13"/>
                  </a:cxn>
                </a:cxnLst>
                <a:rect l="0" t="0" r="r" b="b"/>
                <a:pathLst>
                  <a:path w="90" h="67">
                    <a:moveTo>
                      <a:pt x="85" y="51"/>
                    </a:moveTo>
                    <a:cubicBezTo>
                      <a:pt x="14" y="3"/>
                      <a:pt x="14" y="3"/>
                      <a:pt x="14" y="3"/>
                    </a:cubicBezTo>
                    <a:cubicBezTo>
                      <a:pt x="10" y="0"/>
                      <a:pt x="5" y="1"/>
                      <a:pt x="3" y="5"/>
                    </a:cubicBezTo>
                    <a:cubicBezTo>
                      <a:pt x="0" y="9"/>
                      <a:pt x="1" y="14"/>
                      <a:pt x="5" y="16"/>
                    </a:cubicBezTo>
                    <a:cubicBezTo>
                      <a:pt x="76" y="64"/>
                      <a:pt x="76" y="64"/>
                      <a:pt x="76" y="64"/>
                    </a:cubicBezTo>
                    <a:cubicBezTo>
                      <a:pt x="80" y="67"/>
                      <a:pt x="85" y="66"/>
                      <a:pt x="87" y="62"/>
                    </a:cubicBezTo>
                    <a:cubicBezTo>
                      <a:pt x="90" y="59"/>
                      <a:pt x="89" y="54"/>
                      <a:pt x="85" y="5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97">
                <a:extLst>
                  <a:ext uri="{FF2B5EF4-FFF2-40B4-BE49-F238E27FC236}">
                    <a16:creationId xmlns:a16="http://schemas.microsoft.com/office/drawing/2014/main" id="{5AB6A2F2-4BBB-8307-63FD-A4F46B0ACBB9}"/>
                  </a:ext>
                </a:extLst>
              </p:cNvPr>
              <p:cNvSpPr>
                <a:spLocks/>
              </p:cNvSpPr>
              <p:nvPr/>
            </p:nvSpPr>
            <p:spPr bwMode="auto">
              <a:xfrm>
                <a:off x="740646" y="3985446"/>
                <a:ext cx="362852" cy="165939"/>
              </a:xfrm>
              <a:custGeom>
                <a:avLst/>
                <a:gdLst>
                  <a:gd name="T0" fmla="*/ 88 w 100"/>
                  <a:gd name="T1" fmla="*/ 2 h 46"/>
                  <a:gd name="T2" fmla="*/ 6 w 100"/>
                  <a:gd name="T3" fmla="*/ 30 h 46"/>
                  <a:gd name="T4" fmla="*/ 1 w 100"/>
                  <a:gd name="T5" fmla="*/ 40 h 46"/>
                  <a:gd name="T6" fmla="*/ 12 w 100"/>
                  <a:gd name="T7" fmla="*/ 45 h 46"/>
                  <a:gd name="T8" fmla="*/ 93 w 100"/>
                  <a:gd name="T9" fmla="*/ 17 h 46"/>
                  <a:gd name="T10" fmla="*/ 98 w 100"/>
                  <a:gd name="T11" fmla="*/ 7 h 46"/>
                  <a:gd name="T12" fmla="*/ 88 w 100"/>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100" h="46">
                    <a:moveTo>
                      <a:pt x="88" y="2"/>
                    </a:moveTo>
                    <a:cubicBezTo>
                      <a:pt x="6" y="30"/>
                      <a:pt x="6" y="30"/>
                      <a:pt x="6" y="30"/>
                    </a:cubicBezTo>
                    <a:cubicBezTo>
                      <a:pt x="2" y="31"/>
                      <a:pt x="0" y="36"/>
                      <a:pt x="1" y="40"/>
                    </a:cubicBezTo>
                    <a:cubicBezTo>
                      <a:pt x="3" y="44"/>
                      <a:pt x="7" y="46"/>
                      <a:pt x="12" y="45"/>
                    </a:cubicBezTo>
                    <a:cubicBezTo>
                      <a:pt x="93" y="17"/>
                      <a:pt x="93" y="17"/>
                      <a:pt x="93" y="17"/>
                    </a:cubicBezTo>
                    <a:cubicBezTo>
                      <a:pt x="97" y="15"/>
                      <a:pt x="100" y="11"/>
                      <a:pt x="98" y="7"/>
                    </a:cubicBezTo>
                    <a:cubicBezTo>
                      <a:pt x="97" y="3"/>
                      <a:pt x="92" y="0"/>
                      <a:pt x="88" y="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74">
                <a:extLst>
                  <a:ext uri="{FF2B5EF4-FFF2-40B4-BE49-F238E27FC236}">
                    <a16:creationId xmlns:a16="http://schemas.microsoft.com/office/drawing/2014/main" id="{35A92CB7-B441-21FB-5849-CA4FE5E3D93B}"/>
                  </a:ext>
                </a:extLst>
              </p:cNvPr>
              <p:cNvSpPr/>
              <p:nvPr/>
            </p:nvSpPr>
            <p:spPr>
              <a:xfrm>
                <a:off x="3902768" y="2307698"/>
                <a:ext cx="142265" cy="142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182">
                <a:extLst>
                  <a:ext uri="{FF2B5EF4-FFF2-40B4-BE49-F238E27FC236}">
                    <a16:creationId xmlns:a16="http://schemas.microsoft.com/office/drawing/2014/main" id="{9DC12A1A-864D-7DAB-C892-C0317A7FA835}"/>
                  </a:ext>
                </a:extLst>
              </p:cNvPr>
              <p:cNvSpPr>
                <a:spLocks/>
              </p:cNvSpPr>
              <p:nvPr/>
            </p:nvSpPr>
            <p:spPr bwMode="auto">
              <a:xfrm>
                <a:off x="4134640" y="1505219"/>
                <a:ext cx="1048731" cy="1327507"/>
              </a:xfrm>
              <a:custGeom>
                <a:avLst/>
                <a:gdLst>
                  <a:gd name="T0" fmla="*/ 66 w 290"/>
                  <a:gd name="T1" fmla="*/ 366 h 367"/>
                  <a:gd name="T2" fmla="*/ 44 w 290"/>
                  <a:gd name="T3" fmla="*/ 263 h 367"/>
                  <a:gd name="T4" fmla="*/ 10 w 290"/>
                  <a:gd name="T5" fmla="*/ 168 h 367"/>
                  <a:gd name="T6" fmla="*/ 42 w 290"/>
                  <a:gd name="T7" fmla="*/ 44 h 367"/>
                  <a:gd name="T8" fmla="*/ 207 w 290"/>
                  <a:gd name="T9" fmla="*/ 32 h 367"/>
                  <a:gd name="T10" fmla="*/ 266 w 290"/>
                  <a:gd name="T11" fmla="*/ 191 h 367"/>
                  <a:gd name="T12" fmla="*/ 104 w 290"/>
                  <a:gd name="T13" fmla="*/ 352 h 367"/>
                  <a:gd name="T14" fmla="*/ 66 w 290"/>
                  <a:gd name="T15" fmla="*/ 367 h 367"/>
                  <a:gd name="T16" fmla="*/ 66 w 290"/>
                  <a:gd name="T17" fmla="*/ 36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367">
                    <a:moveTo>
                      <a:pt x="66" y="366"/>
                    </a:moveTo>
                    <a:cubicBezTo>
                      <a:pt x="59" y="331"/>
                      <a:pt x="53" y="297"/>
                      <a:pt x="44" y="263"/>
                    </a:cubicBezTo>
                    <a:cubicBezTo>
                      <a:pt x="35" y="231"/>
                      <a:pt x="17" y="202"/>
                      <a:pt x="10" y="168"/>
                    </a:cubicBezTo>
                    <a:cubicBezTo>
                      <a:pt x="0" y="124"/>
                      <a:pt x="8" y="76"/>
                      <a:pt x="42" y="44"/>
                    </a:cubicBezTo>
                    <a:cubicBezTo>
                      <a:pt x="86" y="0"/>
                      <a:pt x="156" y="2"/>
                      <a:pt x="207" y="32"/>
                    </a:cubicBezTo>
                    <a:cubicBezTo>
                      <a:pt x="265" y="66"/>
                      <a:pt x="290" y="128"/>
                      <a:pt x="266" y="191"/>
                    </a:cubicBezTo>
                    <a:cubicBezTo>
                      <a:pt x="239" y="261"/>
                      <a:pt x="173" y="323"/>
                      <a:pt x="104" y="352"/>
                    </a:cubicBezTo>
                    <a:cubicBezTo>
                      <a:pt x="92" y="357"/>
                      <a:pt x="79" y="364"/>
                      <a:pt x="66" y="367"/>
                    </a:cubicBezTo>
                    <a:cubicBezTo>
                      <a:pt x="66" y="367"/>
                      <a:pt x="66" y="367"/>
                      <a:pt x="66" y="36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71">
                <a:extLst>
                  <a:ext uri="{FF2B5EF4-FFF2-40B4-BE49-F238E27FC236}">
                    <a16:creationId xmlns:a16="http://schemas.microsoft.com/office/drawing/2014/main" id="{8695529A-93BB-CFB2-64AF-19EDC7071F0D}"/>
                  </a:ext>
                </a:extLst>
              </p:cNvPr>
              <p:cNvSpPr>
                <a:spLocks/>
              </p:cNvSpPr>
              <p:nvPr/>
            </p:nvSpPr>
            <p:spPr bwMode="auto">
              <a:xfrm>
                <a:off x="5621449" y="2901315"/>
                <a:ext cx="1236795" cy="805355"/>
              </a:xfrm>
              <a:custGeom>
                <a:avLst/>
                <a:gdLst>
                  <a:gd name="T0" fmla="*/ 6 w 342"/>
                  <a:gd name="T1" fmla="*/ 147 h 222"/>
                  <a:gd name="T2" fmla="*/ 100 w 342"/>
                  <a:gd name="T3" fmla="*/ 63 h 222"/>
                  <a:gd name="T4" fmla="*/ 243 w 342"/>
                  <a:gd name="T5" fmla="*/ 5 h 222"/>
                  <a:gd name="T6" fmla="*/ 335 w 342"/>
                  <a:gd name="T7" fmla="*/ 115 h 222"/>
                  <a:gd name="T8" fmla="*/ 219 w 342"/>
                  <a:gd name="T9" fmla="*/ 219 h 222"/>
                  <a:gd name="T10" fmla="*/ 105 w 342"/>
                  <a:gd name="T11" fmla="*/ 197 h 222"/>
                  <a:gd name="T12" fmla="*/ 0 w 342"/>
                  <a:gd name="T13" fmla="*/ 148 h 222"/>
                  <a:gd name="T14" fmla="*/ 6 w 342"/>
                  <a:gd name="T15" fmla="*/ 147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222">
                    <a:moveTo>
                      <a:pt x="6" y="147"/>
                    </a:moveTo>
                    <a:cubicBezTo>
                      <a:pt x="52" y="139"/>
                      <a:pt x="72" y="94"/>
                      <a:pt x="100" y="63"/>
                    </a:cubicBezTo>
                    <a:cubicBezTo>
                      <a:pt x="136" y="23"/>
                      <a:pt x="190" y="0"/>
                      <a:pt x="243" y="5"/>
                    </a:cubicBezTo>
                    <a:cubicBezTo>
                      <a:pt x="300" y="11"/>
                      <a:pt x="342" y="56"/>
                      <a:pt x="335" y="115"/>
                    </a:cubicBezTo>
                    <a:cubicBezTo>
                      <a:pt x="327" y="173"/>
                      <a:pt x="276" y="214"/>
                      <a:pt x="219" y="219"/>
                    </a:cubicBezTo>
                    <a:cubicBezTo>
                      <a:pt x="180" y="222"/>
                      <a:pt x="141" y="212"/>
                      <a:pt x="105" y="197"/>
                    </a:cubicBezTo>
                    <a:cubicBezTo>
                      <a:pt x="69" y="182"/>
                      <a:pt x="35" y="164"/>
                      <a:pt x="0" y="148"/>
                    </a:cubicBezTo>
                    <a:cubicBezTo>
                      <a:pt x="2" y="148"/>
                      <a:pt x="4" y="148"/>
                      <a:pt x="6" y="14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67">
                <a:extLst>
                  <a:ext uri="{FF2B5EF4-FFF2-40B4-BE49-F238E27FC236}">
                    <a16:creationId xmlns:a16="http://schemas.microsoft.com/office/drawing/2014/main" id="{916BB5A7-86D2-E273-5489-3D272CC5AC43}"/>
                  </a:ext>
                </a:extLst>
              </p:cNvPr>
              <p:cNvSpPr>
                <a:spLocks noChangeArrowheads="1"/>
              </p:cNvSpPr>
              <p:nvPr/>
            </p:nvSpPr>
            <p:spPr bwMode="auto">
              <a:xfrm>
                <a:off x="3203174" y="1881346"/>
                <a:ext cx="632778" cy="637204"/>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5">
                <a:extLst>
                  <a:ext uri="{FF2B5EF4-FFF2-40B4-BE49-F238E27FC236}">
                    <a16:creationId xmlns:a16="http://schemas.microsoft.com/office/drawing/2014/main" id="{11BF6398-8F46-74B5-285F-77D15A45DBF0}"/>
                  </a:ext>
                </a:extLst>
              </p:cNvPr>
              <p:cNvSpPr>
                <a:spLocks/>
              </p:cNvSpPr>
              <p:nvPr/>
            </p:nvSpPr>
            <p:spPr bwMode="auto">
              <a:xfrm>
                <a:off x="1331387" y="3065041"/>
                <a:ext cx="1157145" cy="1506721"/>
              </a:xfrm>
              <a:custGeom>
                <a:avLst/>
                <a:gdLst>
                  <a:gd name="T0" fmla="*/ 320 w 320"/>
                  <a:gd name="T1" fmla="*/ 17 h 416"/>
                  <a:gd name="T2" fmla="*/ 208 w 320"/>
                  <a:gd name="T3" fmla="*/ 16 h 416"/>
                  <a:gd name="T4" fmla="*/ 5 w 320"/>
                  <a:gd name="T5" fmla="*/ 260 h 416"/>
                  <a:gd name="T6" fmla="*/ 112 w 320"/>
                  <a:gd name="T7" fmla="*/ 396 h 416"/>
                  <a:gd name="T8" fmla="*/ 262 w 320"/>
                  <a:gd name="T9" fmla="*/ 351 h 416"/>
                  <a:gd name="T10" fmla="*/ 294 w 320"/>
                  <a:gd name="T11" fmla="*/ 242 h 416"/>
                  <a:gd name="T12" fmla="*/ 256 w 320"/>
                  <a:gd name="T13" fmla="*/ 71 h 416"/>
                  <a:gd name="T14" fmla="*/ 277 w 320"/>
                  <a:gd name="T15" fmla="*/ 34 h 416"/>
                  <a:gd name="T16" fmla="*/ 320 w 320"/>
                  <a:gd name="T17" fmla="*/ 1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416">
                    <a:moveTo>
                      <a:pt x="320" y="17"/>
                    </a:moveTo>
                    <a:cubicBezTo>
                      <a:pt x="288" y="0"/>
                      <a:pt x="241" y="6"/>
                      <a:pt x="208" y="16"/>
                    </a:cubicBezTo>
                    <a:cubicBezTo>
                      <a:pt x="106" y="47"/>
                      <a:pt x="0" y="146"/>
                      <a:pt x="5" y="260"/>
                    </a:cubicBezTo>
                    <a:cubicBezTo>
                      <a:pt x="8" y="322"/>
                      <a:pt x="56" y="375"/>
                      <a:pt x="112" y="396"/>
                    </a:cubicBezTo>
                    <a:cubicBezTo>
                      <a:pt x="167" y="416"/>
                      <a:pt x="226" y="396"/>
                      <a:pt x="262" y="351"/>
                    </a:cubicBezTo>
                    <a:cubicBezTo>
                      <a:pt x="287" y="321"/>
                      <a:pt x="298" y="281"/>
                      <a:pt x="294" y="242"/>
                    </a:cubicBezTo>
                    <a:cubicBezTo>
                      <a:pt x="288" y="184"/>
                      <a:pt x="242" y="133"/>
                      <a:pt x="256" y="71"/>
                    </a:cubicBezTo>
                    <a:cubicBezTo>
                      <a:pt x="259" y="57"/>
                      <a:pt x="266" y="44"/>
                      <a:pt x="277" y="34"/>
                    </a:cubicBezTo>
                    <a:cubicBezTo>
                      <a:pt x="289" y="23"/>
                      <a:pt x="305" y="22"/>
                      <a:pt x="320"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58">
                <a:extLst>
                  <a:ext uri="{FF2B5EF4-FFF2-40B4-BE49-F238E27FC236}">
                    <a16:creationId xmlns:a16="http://schemas.microsoft.com/office/drawing/2014/main" id="{39160CE5-155A-960A-520E-1F265DE6CD60}"/>
                  </a:ext>
                </a:extLst>
              </p:cNvPr>
              <p:cNvSpPr>
                <a:spLocks noChangeArrowheads="1"/>
              </p:cNvSpPr>
              <p:nvPr/>
            </p:nvSpPr>
            <p:spPr bwMode="auto">
              <a:xfrm>
                <a:off x="5245322" y="1476457"/>
                <a:ext cx="546491" cy="548703"/>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3">
                <a:extLst>
                  <a:ext uri="{FF2B5EF4-FFF2-40B4-BE49-F238E27FC236}">
                    <a16:creationId xmlns:a16="http://schemas.microsoft.com/office/drawing/2014/main" id="{8E6DEF59-57FE-3EB2-70EB-BC98A25BB78F}"/>
                  </a:ext>
                </a:extLst>
              </p:cNvPr>
              <p:cNvSpPr>
                <a:spLocks/>
              </p:cNvSpPr>
              <p:nvPr/>
            </p:nvSpPr>
            <p:spPr bwMode="auto">
              <a:xfrm>
                <a:off x="1638927" y="1244143"/>
                <a:ext cx="1033244" cy="1513359"/>
              </a:xfrm>
              <a:custGeom>
                <a:avLst/>
                <a:gdLst>
                  <a:gd name="T0" fmla="*/ 142 w 286"/>
                  <a:gd name="T1" fmla="*/ 347 h 418"/>
                  <a:gd name="T2" fmla="*/ 31 w 286"/>
                  <a:gd name="T3" fmla="*/ 231 h 418"/>
                  <a:gd name="T4" fmla="*/ 21 w 286"/>
                  <a:gd name="T5" fmla="*/ 74 h 418"/>
                  <a:gd name="T6" fmla="*/ 163 w 286"/>
                  <a:gd name="T7" fmla="*/ 4 h 418"/>
                  <a:gd name="T8" fmla="*/ 268 w 286"/>
                  <a:gd name="T9" fmla="*/ 94 h 418"/>
                  <a:gd name="T10" fmla="*/ 257 w 286"/>
                  <a:gd name="T11" fmla="*/ 260 h 418"/>
                  <a:gd name="T12" fmla="*/ 249 w 286"/>
                  <a:gd name="T13" fmla="*/ 340 h 418"/>
                  <a:gd name="T14" fmla="*/ 286 w 286"/>
                  <a:gd name="T15" fmla="*/ 418 h 418"/>
                  <a:gd name="T16" fmla="*/ 142 w 286"/>
                  <a:gd name="T17" fmla="*/ 34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18">
                    <a:moveTo>
                      <a:pt x="142" y="347"/>
                    </a:moveTo>
                    <a:cubicBezTo>
                      <a:pt x="96" y="318"/>
                      <a:pt x="55" y="279"/>
                      <a:pt x="31" y="231"/>
                    </a:cubicBezTo>
                    <a:cubicBezTo>
                      <a:pt x="6" y="183"/>
                      <a:pt x="0" y="124"/>
                      <a:pt x="21" y="74"/>
                    </a:cubicBezTo>
                    <a:cubicBezTo>
                      <a:pt x="45" y="19"/>
                      <a:pt x="106" y="0"/>
                      <a:pt x="163" y="4"/>
                    </a:cubicBezTo>
                    <a:cubicBezTo>
                      <a:pt x="215" y="7"/>
                      <a:pt x="255" y="44"/>
                      <a:pt x="268" y="94"/>
                    </a:cubicBezTo>
                    <a:cubicBezTo>
                      <a:pt x="282" y="149"/>
                      <a:pt x="267" y="205"/>
                      <a:pt x="257" y="260"/>
                    </a:cubicBezTo>
                    <a:cubicBezTo>
                      <a:pt x="253" y="285"/>
                      <a:pt x="246" y="313"/>
                      <a:pt x="249" y="340"/>
                    </a:cubicBezTo>
                    <a:cubicBezTo>
                      <a:pt x="252" y="370"/>
                      <a:pt x="268" y="394"/>
                      <a:pt x="286" y="418"/>
                    </a:cubicBezTo>
                    <a:cubicBezTo>
                      <a:pt x="286" y="418"/>
                      <a:pt x="187" y="376"/>
                      <a:pt x="142"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49">
                <a:extLst>
                  <a:ext uri="{FF2B5EF4-FFF2-40B4-BE49-F238E27FC236}">
                    <a16:creationId xmlns:a16="http://schemas.microsoft.com/office/drawing/2014/main" id="{A089CE74-2B88-9E69-DE1D-B9881A402744}"/>
                  </a:ext>
                </a:extLst>
              </p:cNvPr>
              <p:cNvSpPr>
                <a:spLocks noChangeArrowheads="1"/>
              </p:cNvSpPr>
              <p:nvPr/>
            </p:nvSpPr>
            <p:spPr bwMode="auto">
              <a:xfrm>
                <a:off x="1103498" y="2518550"/>
                <a:ext cx="654904" cy="65932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2">
                <a:extLst>
                  <a:ext uri="{FF2B5EF4-FFF2-40B4-BE49-F238E27FC236}">
                    <a16:creationId xmlns:a16="http://schemas.microsoft.com/office/drawing/2014/main" id="{702A9E96-9BA0-CDBB-25E5-6FE5F649B203}"/>
                  </a:ext>
                </a:extLst>
              </p:cNvPr>
              <p:cNvSpPr>
                <a:spLocks/>
              </p:cNvSpPr>
              <p:nvPr/>
            </p:nvSpPr>
            <p:spPr bwMode="auto">
              <a:xfrm>
                <a:off x="5519674" y="2416775"/>
                <a:ext cx="584103" cy="854030"/>
              </a:xfrm>
              <a:custGeom>
                <a:avLst/>
                <a:gdLst>
                  <a:gd name="T0" fmla="*/ 81 w 161"/>
                  <a:gd name="T1" fmla="*/ 196 h 236"/>
                  <a:gd name="T2" fmla="*/ 144 w 161"/>
                  <a:gd name="T3" fmla="*/ 131 h 236"/>
                  <a:gd name="T4" fmla="*/ 149 w 161"/>
                  <a:gd name="T5" fmla="*/ 42 h 236"/>
                  <a:gd name="T6" fmla="*/ 69 w 161"/>
                  <a:gd name="T7" fmla="*/ 2 h 236"/>
                  <a:gd name="T8" fmla="*/ 10 w 161"/>
                  <a:gd name="T9" fmla="*/ 53 h 236"/>
                  <a:gd name="T10" fmla="*/ 16 w 161"/>
                  <a:gd name="T11" fmla="*/ 147 h 236"/>
                  <a:gd name="T12" fmla="*/ 21 w 161"/>
                  <a:gd name="T13" fmla="*/ 192 h 236"/>
                  <a:gd name="T14" fmla="*/ 0 w 161"/>
                  <a:gd name="T15" fmla="*/ 236 h 236"/>
                  <a:gd name="T16" fmla="*/ 81 w 161"/>
                  <a:gd name="T17" fmla="*/ 1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36">
                    <a:moveTo>
                      <a:pt x="81" y="196"/>
                    </a:moveTo>
                    <a:cubicBezTo>
                      <a:pt x="107" y="180"/>
                      <a:pt x="130" y="158"/>
                      <a:pt x="144" y="131"/>
                    </a:cubicBezTo>
                    <a:cubicBezTo>
                      <a:pt x="158" y="103"/>
                      <a:pt x="161" y="70"/>
                      <a:pt x="149" y="42"/>
                    </a:cubicBezTo>
                    <a:cubicBezTo>
                      <a:pt x="136" y="11"/>
                      <a:pt x="101" y="0"/>
                      <a:pt x="69" y="2"/>
                    </a:cubicBezTo>
                    <a:cubicBezTo>
                      <a:pt x="40" y="4"/>
                      <a:pt x="17" y="25"/>
                      <a:pt x="10" y="53"/>
                    </a:cubicBezTo>
                    <a:cubicBezTo>
                      <a:pt x="2" y="84"/>
                      <a:pt x="10" y="116"/>
                      <a:pt x="16" y="147"/>
                    </a:cubicBezTo>
                    <a:cubicBezTo>
                      <a:pt x="19" y="161"/>
                      <a:pt x="22" y="177"/>
                      <a:pt x="21" y="192"/>
                    </a:cubicBezTo>
                    <a:cubicBezTo>
                      <a:pt x="19" y="209"/>
                      <a:pt x="10" y="223"/>
                      <a:pt x="0" y="236"/>
                    </a:cubicBezTo>
                    <a:cubicBezTo>
                      <a:pt x="0" y="236"/>
                      <a:pt x="56" y="213"/>
                      <a:pt x="81" y="19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2">
                <a:extLst>
                  <a:ext uri="{FF2B5EF4-FFF2-40B4-BE49-F238E27FC236}">
                    <a16:creationId xmlns:a16="http://schemas.microsoft.com/office/drawing/2014/main" id="{C34372F9-3ACD-D3C2-B32F-589BDED6B59E}"/>
                  </a:ext>
                </a:extLst>
              </p:cNvPr>
              <p:cNvSpPr>
                <a:spLocks/>
              </p:cNvSpPr>
              <p:nvPr/>
            </p:nvSpPr>
            <p:spPr bwMode="auto">
              <a:xfrm>
                <a:off x="5603749" y="4169085"/>
                <a:ext cx="1486809" cy="960230"/>
              </a:xfrm>
              <a:custGeom>
                <a:avLst/>
                <a:gdLst>
                  <a:gd name="T0" fmla="*/ 125 w 411"/>
                  <a:gd name="T1" fmla="*/ 237 h 265"/>
                  <a:gd name="T2" fmla="*/ 265 w 411"/>
                  <a:gd name="T3" fmla="*/ 257 h 265"/>
                  <a:gd name="T4" fmla="*/ 383 w 411"/>
                  <a:gd name="T5" fmla="*/ 184 h 265"/>
                  <a:gd name="T6" fmla="*/ 361 w 411"/>
                  <a:gd name="T7" fmla="*/ 45 h 265"/>
                  <a:gd name="T8" fmla="*/ 243 w 411"/>
                  <a:gd name="T9" fmla="*/ 16 h 265"/>
                  <a:gd name="T10" fmla="*/ 128 w 411"/>
                  <a:gd name="T11" fmla="*/ 109 h 265"/>
                  <a:gd name="T12" fmla="*/ 75 w 411"/>
                  <a:gd name="T13" fmla="*/ 156 h 265"/>
                  <a:gd name="T14" fmla="*/ 0 w 411"/>
                  <a:gd name="T15" fmla="*/ 169 h 265"/>
                  <a:gd name="T16" fmla="*/ 125 w 411"/>
                  <a:gd name="T17" fmla="*/ 23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65">
                    <a:moveTo>
                      <a:pt x="125" y="237"/>
                    </a:moveTo>
                    <a:cubicBezTo>
                      <a:pt x="169" y="255"/>
                      <a:pt x="218" y="265"/>
                      <a:pt x="265" y="257"/>
                    </a:cubicBezTo>
                    <a:cubicBezTo>
                      <a:pt x="312" y="250"/>
                      <a:pt x="358" y="225"/>
                      <a:pt x="383" y="184"/>
                    </a:cubicBezTo>
                    <a:cubicBezTo>
                      <a:pt x="411" y="138"/>
                      <a:pt x="393" y="84"/>
                      <a:pt x="361" y="45"/>
                    </a:cubicBezTo>
                    <a:cubicBezTo>
                      <a:pt x="332" y="10"/>
                      <a:pt x="285" y="0"/>
                      <a:pt x="243" y="16"/>
                    </a:cubicBezTo>
                    <a:cubicBezTo>
                      <a:pt x="196" y="34"/>
                      <a:pt x="162" y="74"/>
                      <a:pt x="128" y="109"/>
                    </a:cubicBezTo>
                    <a:cubicBezTo>
                      <a:pt x="112" y="125"/>
                      <a:pt x="95" y="145"/>
                      <a:pt x="75" y="156"/>
                    </a:cubicBezTo>
                    <a:cubicBezTo>
                      <a:pt x="52" y="169"/>
                      <a:pt x="26" y="170"/>
                      <a:pt x="0" y="169"/>
                    </a:cubicBezTo>
                    <a:cubicBezTo>
                      <a:pt x="0" y="169"/>
                      <a:pt x="80" y="219"/>
                      <a:pt x="125" y="237"/>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5" name="Graphic 84" descr="Computer">
                <a:extLst>
                  <a:ext uri="{FF2B5EF4-FFF2-40B4-BE49-F238E27FC236}">
                    <a16:creationId xmlns:a16="http://schemas.microsoft.com/office/drawing/2014/main" id="{6ACEB8FA-8249-EBCF-7FB5-56BB88D09F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5976" y="2564846"/>
                <a:ext cx="346896" cy="346896"/>
              </a:xfrm>
              <a:prstGeom prst="rect">
                <a:avLst/>
              </a:prstGeom>
            </p:spPr>
          </p:pic>
          <p:pic>
            <p:nvPicPr>
              <p:cNvPr id="86" name="Graphic 85" descr="Laptop">
                <a:extLst>
                  <a:ext uri="{FF2B5EF4-FFF2-40B4-BE49-F238E27FC236}">
                    <a16:creationId xmlns:a16="http://schemas.microsoft.com/office/drawing/2014/main" id="{E48849CB-C0F8-F0C4-82F6-9A40D514B4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6994" y="1575570"/>
                <a:ext cx="346896" cy="346896"/>
              </a:xfrm>
              <a:prstGeom prst="rect">
                <a:avLst/>
              </a:prstGeom>
            </p:spPr>
          </p:pic>
          <p:pic>
            <p:nvPicPr>
              <p:cNvPr id="87" name="Graphic 86" descr="Internet">
                <a:extLst>
                  <a:ext uri="{FF2B5EF4-FFF2-40B4-BE49-F238E27FC236}">
                    <a16:creationId xmlns:a16="http://schemas.microsoft.com/office/drawing/2014/main" id="{7E2642E6-4909-EFE5-0781-0E74DFD189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8660" y="3186894"/>
                <a:ext cx="346896" cy="346896"/>
              </a:xfrm>
              <a:prstGeom prst="rect">
                <a:avLst/>
              </a:prstGeom>
            </p:spPr>
          </p:pic>
          <p:pic>
            <p:nvPicPr>
              <p:cNvPr id="88" name="Graphic 87" descr="Monitor">
                <a:extLst>
                  <a:ext uri="{FF2B5EF4-FFF2-40B4-BE49-F238E27FC236}">
                    <a16:creationId xmlns:a16="http://schemas.microsoft.com/office/drawing/2014/main" id="{20AA4595-2786-6EA9-2429-F8958324C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13418" y="2022947"/>
                <a:ext cx="346896" cy="346896"/>
              </a:xfrm>
              <a:prstGeom prst="rect">
                <a:avLst/>
              </a:prstGeom>
            </p:spPr>
          </p:pic>
          <p:pic>
            <p:nvPicPr>
              <p:cNvPr id="89" name="Graphic 88" descr="Smart Phone">
                <a:extLst>
                  <a:ext uri="{FF2B5EF4-FFF2-40B4-BE49-F238E27FC236}">
                    <a16:creationId xmlns:a16="http://schemas.microsoft.com/office/drawing/2014/main" id="{2C89D3EA-2580-D421-F659-77020E2DFCA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57343" y="4432070"/>
                <a:ext cx="400768" cy="400768"/>
              </a:xfrm>
              <a:prstGeom prst="rect">
                <a:avLst/>
              </a:prstGeom>
            </p:spPr>
          </p:pic>
          <p:pic>
            <p:nvPicPr>
              <p:cNvPr id="90" name="Graphic 89" descr="Tablet">
                <a:extLst>
                  <a:ext uri="{FF2B5EF4-FFF2-40B4-BE49-F238E27FC236}">
                    <a16:creationId xmlns:a16="http://schemas.microsoft.com/office/drawing/2014/main" id="{7618EBF2-3DC1-69F7-897D-B9BFDD45C89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36073" y="2032904"/>
                <a:ext cx="346896" cy="346896"/>
              </a:xfrm>
              <a:prstGeom prst="rect">
                <a:avLst/>
              </a:prstGeom>
            </p:spPr>
          </p:pic>
          <p:pic>
            <p:nvPicPr>
              <p:cNvPr id="91" name="Graphic 90" descr="Cloud Computing">
                <a:extLst>
                  <a:ext uri="{FF2B5EF4-FFF2-40B4-BE49-F238E27FC236}">
                    <a16:creationId xmlns:a16="http://schemas.microsoft.com/office/drawing/2014/main" id="{8A45408E-A5B0-5B39-A3B4-09F33348BDC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54436" y="1598815"/>
                <a:ext cx="450013" cy="450013"/>
              </a:xfrm>
              <a:prstGeom prst="rect">
                <a:avLst/>
              </a:prstGeom>
            </p:spPr>
          </p:pic>
          <p:pic>
            <p:nvPicPr>
              <p:cNvPr id="92" name="Graphic 91" descr="Fax">
                <a:extLst>
                  <a:ext uri="{FF2B5EF4-FFF2-40B4-BE49-F238E27FC236}">
                    <a16:creationId xmlns:a16="http://schemas.microsoft.com/office/drawing/2014/main" id="{6F5076F6-EF57-A5B5-DF8A-F79A0F5A1CD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73691" y="2628766"/>
                <a:ext cx="346896" cy="346896"/>
              </a:xfrm>
              <a:prstGeom prst="rect">
                <a:avLst/>
              </a:prstGeom>
            </p:spPr>
          </p:pic>
          <p:pic>
            <p:nvPicPr>
              <p:cNvPr id="93" name="Graphic 92" descr="Server">
                <a:extLst>
                  <a:ext uri="{FF2B5EF4-FFF2-40B4-BE49-F238E27FC236}">
                    <a16:creationId xmlns:a16="http://schemas.microsoft.com/office/drawing/2014/main" id="{F303E555-8E65-E927-6041-D067AE6D026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76577" y="3634782"/>
                <a:ext cx="466801" cy="466801"/>
              </a:xfrm>
              <a:prstGeom prst="rect">
                <a:avLst/>
              </a:prstGeom>
            </p:spPr>
          </p:pic>
        </p:grpSp>
        <p:pic>
          <p:nvPicPr>
            <p:cNvPr id="8" name="Picture 7">
              <a:extLst>
                <a:ext uri="{FF2B5EF4-FFF2-40B4-BE49-F238E27FC236}">
                  <a16:creationId xmlns:a16="http://schemas.microsoft.com/office/drawing/2014/main" id="{5A00D617-A79A-AF88-7406-D06B3171BA70}"/>
                </a:ext>
              </a:extLst>
            </p:cNvPr>
            <p:cNvPicPr/>
            <p:nvPr/>
          </p:nvPicPr>
          <p:blipFill>
            <a:blip r:embed="rId21" cstate="print">
              <a:extLst>
                <a:ext uri="{28A0092B-C50C-407E-A947-70E740481C1C}">
                  <a14:useLocalDpi xmlns:a14="http://schemas.microsoft.com/office/drawing/2010/main" val="0"/>
                </a:ext>
              </a:extLst>
            </a:blip>
            <a:stretch>
              <a:fillRect/>
            </a:stretch>
          </p:blipFill>
          <p:spPr>
            <a:xfrm>
              <a:off x="3488499" y="3235706"/>
              <a:ext cx="1027080" cy="1033449"/>
            </a:xfrm>
            <a:prstGeom prst="rect">
              <a:avLst/>
            </a:prstGeom>
          </p:spPr>
        </p:pic>
      </p:grpSp>
    </p:spTree>
    <p:extLst>
      <p:ext uri="{BB962C8B-B14F-4D97-AF65-F5344CB8AC3E}">
        <p14:creationId xmlns:p14="http://schemas.microsoft.com/office/powerpoint/2010/main" val="164226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981200" y="228601"/>
            <a:ext cx="8229600" cy="851535"/>
          </a:xfrm>
        </p:spPr>
        <p:txBody>
          <a:bodyPr>
            <a:normAutofit/>
          </a:bodyPr>
          <a:lstStyle/>
          <a:p>
            <a:pPr algn="ctr"/>
            <a:r>
              <a:rPr lang="en-US" dirty="0">
                <a:latin typeface="Times New Roman" pitchFamily="18" charset="0"/>
                <a:cs typeface="Times New Roman" pitchFamily="18" charset="0"/>
              </a:rPr>
              <a:t>Expected Outcomes</a:t>
            </a:r>
          </a:p>
        </p:txBody>
      </p:sp>
      <p:sp>
        <p:nvSpPr>
          <p:cNvPr id="18" name="Content Placeholder 2"/>
          <p:cNvSpPr>
            <a:spLocks noGrp="1"/>
          </p:cNvSpPr>
          <p:nvPr>
            <p:ph idx="1"/>
          </p:nvPr>
        </p:nvSpPr>
        <p:spPr>
          <a:xfrm>
            <a:off x="604241" y="1049020"/>
            <a:ext cx="10604255" cy="5181600"/>
          </a:xfrm>
        </p:spPr>
        <p:txBody>
          <a:bodyPr>
            <a:normAutofit fontScale="97500"/>
          </a:bodyPr>
          <a:lstStyle/>
          <a:p>
            <a:pPr marL="0" marR="0" indent="0" algn="just">
              <a:lnSpc>
                <a:spcPct val="150000"/>
              </a:lnSpc>
              <a:spcBef>
                <a:spcPts val="0"/>
              </a:spcBef>
              <a:spcAft>
                <a:spcPts val="0"/>
              </a:spcAft>
              <a:buNone/>
            </a:pPr>
            <a:r>
              <a:rPr lang="en-US" sz="2900" b="1" dirty="0">
                <a:effectLst/>
                <a:latin typeface="Times New Roman" panose="02020603050405020304" pitchFamily="18" charset="0"/>
                <a:ea typeface="Times New Roman" panose="02020603050405020304" pitchFamily="18" charset="0"/>
              </a:rPr>
              <a:t>Deliverables</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Implementation of accurate indoor and </a:t>
            </a:r>
            <a:r>
              <a:rPr lang="en-US" sz="2300" dirty="0">
                <a:effectLst/>
                <a:latin typeface="Times New Roman" panose="02020603050405020304" pitchFamily="18" charset="0"/>
                <a:ea typeface="Times New Roman" panose="02020603050405020304" pitchFamily="18" charset="0"/>
              </a:rPr>
              <a:t>outdoor</a:t>
            </a:r>
            <a:r>
              <a:rPr lang="en-US" sz="2100" dirty="0">
                <a:effectLst/>
                <a:latin typeface="Times New Roman" panose="02020603050405020304" pitchFamily="18" charset="0"/>
                <a:ea typeface="Times New Roman" panose="02020603050405020304" pitchFamily="18" charset="0"/>
              </a:rPr>
              <a:t> positioning technologies.</a:t>
            </a:r>
          </a:p>
          <a:p>
            <a:pPr marL="0" marR="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Creation of detailed indoor mapping of campus departments.</a:t>
            </a:r>
          </a:p>
          <a:p>
            <a:pPr marL="0" marR="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Integration of real-time guidance and personalized information features.</a:t>
            </a:r>
          </a:p>
          <a:p>
            <a:pPr marL="0" marR="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Testing and validation of the application for usability, accuracy, and reliability.</a:t>
            </a:r>
          </a:p>
          <a:p>
            <a:pPr marL="0" marR="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Documentation of user manuals and technical specifications.</a:t>
            </a:r>
          </a:p>
          <a:p>
            <a:pPr marL="0" marR="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Presentation of final project report and demonstration of the application.</a:t>
            </a:r>
          </a:p>
          <a:p>
            <a:endParaRPr lang="en-US" sz="23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11</a:t>
            </a:fld>
            <a:endParaRPr lang="en-US"/>
          </a:p>
        </p:txBody>
      </p:sp>
      <p:sp>
        <p:nvSpPr>
          <p:cNvPr id="3" name="Rectangle 2">
            <a:extLst>
              <a:ext uri="{FF2B5EF4-FFF2-40B4-BE49-F238E27FC236}">
                <a16:creationId xmlns:a16="http://schemas.microsoft.com/office/drawing/2014/main" id="{76955781-385F-925C-4623-B4C43BE4E954}"/>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6D192A3-3123-7F0C-31D5-6D7CDAA31AD1}"/>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AC467606-0CFE-5151-EBA1-0D7B1804AEB9}"/>
              </a:ext>
            </a:extLst>
          </p:cNvPr>
          <p:cNvGrpSpPr/>
          <p:nvPr/>
        </p:nvGrpSpPr>
        <p:grpSpPr>
          <a:xfrm>
            <a:off x="9808234" y="5469147"/>
            <a:ext cx="1804753" cy="1160252"/>
            <a:chOff x="574468" y="1011230"/>
            <a:chExt cx="6400800" cy="4369713"/>
          </a:xfrm>
        </p:grpSpPr>
        <p:grpSp>
          <p:nvGrpSpPr>
            <p:cNvPr id="6" name="Group 5">
              <a:extLst>
                <a:ext uri="{FF2B5EF4-FFF2-40B4-BE49-F238E27FC236}">
                  <a16:creationId xmlns:a16="http://schemas.microsoft.com/office/drawing/2014/main" id="{80014408-EEFD-51AE-E6AF-A240B4DA7695}"/>
                </a:ext>
              </a:extLst>
            </p:cNvPr>
            <p:cNvGrpSpPr/>
            <p:nvPr/>
          </p:nvGrpSpPr>
          <p:grpSpPr>
            <a:xfrm>
              <a:off x="574468" y="1011230"/>
              <a:ext cx="6400800" cy="4369713"/>
              <a:chOff x="689758" y="1244143"/>
              <a:chExt cx="6400800" cy="4369713"/>
            </a:xfrm>
          </p:grpSpPr>
          <p:sp>
            <p:nvSpPr>
              <p:cNvPr id="11" name="Freeform 103">
                <a:extLst>
                  <a:ext uri="{FF2B5EF4-FFF2-40B4-BE49-F238E27FC236}">
                    <a16:creationId xmlns:a16="http://schemas.microsoft.com/office/drawing/2014/main" id="{FDBFB4FA-8933-9F5F-512D-A6CFF0D8730E}"/>
                  </a:ext>
                </a:extLst>
              </p:cNvPr>
              <p:cNvSpPr>
                <a:spLocks noEditPoints="1"/>
              </p:cNvSpPr>
              <p:nvPr/>
            </p:nvSpPr>
            <p:spPr bwMode="auto">
              <a:xfrm>
                <a:off x="1083586" y="2131361"/>
                <a:ext cx="5168431" cy="3482495"/>
              </a:xfrm>
              <a:custGeom>
                <a:avLst/>
                <a:gdLst>
                  <a:gd name="T0" fmla="*/ 733 w 1428"/>
                  <a:gd name="T1" fmla="*/ 941 h 962"/>
                  <a:gd name="T2" fmla="*/ 434 w 1428"/>
                  <a:gd name="T3" fmla="*/ 941 h 962"/>
                  <a:gd name="T4" fmla="*/ 583 w 1428"/>
                  <a:gd name="T5" fmla="*/ 962 h 962"/>
                  <a:gd name="T6" fmla="*/ 733 w 1428"/>
                  <a:gd name="T7" fmla="*/ 941 h 962"/>
                  <a:gd name="T8" fmla="*/ 804 w 1428"/>
                  <a:gd name="T9" fmla="*/ 83 h 962"/>
                  <a:gd name="T10" fmla="*/ 788 w 1428"/>
                  <a:gd name="T11" fmla="*/ 66 h 962"/>
                  <a:gd name="T12" fmla="*/ 804 w 1428"/>
                  <a:gd name="T13" fmla="*/ 50 h 962"/>
                  <a:gd name="T14" fmla="*/ 821 w 1428"/>
                  <a:gd name="T15" fmla="*/ 66 h 962"/>
                  <a:gd name="T16" fmla="*/ 804 w 1428"/>
                  <a:gd name="T17" fmla="*/ 83 h 962"/>
                  <a:gd name="T18" fmla="*/ 959 w 1428"/>
                  <a:gd name="T19" fmla="*/ 0 h 962"/>
                  <a:gd name="T20" fmla="*/ 869 w 1428"/>
                  <a:gd name="T21" fmla="*/ 10 h 962"/>
                  <a:gd name="T22" fmla="*/ 583 w 1428"/>
                  <a:gd name="T23" fmla="*/ 101 h 962"/>
                  <a:gd name="T24" fmla="*/ 504 w 1428"/>
                  <a:gd name="T25" fmla="*/ 107 h 962"/>
                  <a:gd name="T26" fmla="*/ 438 w 1428"/>
                  <a:gd name="T27" fmla="*/ 105 h 962"/>
                  <a:gd name="T28" fmla="*/ 374 w 1428"/>
                  <a:gd name="T29" fmla="*/ 103 h 962"/>
                  <a:gd name="T30" fmla="*/ 182 w 1428"/>
                  <a:gd name="T31" fmla="*/ 162 h 962"/>
                  <a:gd name="T32" fmla="*/ 61 w 1428"/>
                  <a:gd name="T33" fmla="*/ 354 h 962"/>
                  <a:gd name="T34" fmla="*/ 323 w 1428"/>
                  <a:gd name="T35" fmla="*/ 895 h 962"/>
                  <a:gd name="T36" fmla="*/ 404 w 1428"/>
                  <a:gd name="T37" fmla="*/ 931 h 962"/>
                  <a:gd name="T38" fmla="*/ 403 w 1428"/>
                  <a:gd name="T39" fmla="*/ 919 h 962"/>
                  <a:gd name="T40" fmla="*/ 456 w 1428"/>
                  <a:gd name="T41" fmla="*/ 748 h 962"/>
                  <a:gd name="T42" fmla="*/ 472 w 1428"/>
                  <a:gd name="T43" fmla="*/ 736 h 962"/>
                  <a:gd name="T44" fmla="*/ 481 w 1428"/>
                  <a:gd name="T45" fmla="*/ 736 h 962"/>
                  <a:gd name="T46" fmla="*/ 457 w 1428"/>
                  <a:gd name="T47" fmla="*/ 699 h 962"/>
                  <a:gd name="T48" fmla="*/ 457 w 1428"/>
                  <a:gd name="T49" fmla="*/ 288 h 962"/>
                  <a:gd name="T50" fmla="*/ 497 w 1428"/>
                  <a:gd name="T51" fmla="*/ 247 h 962"/>
                  <a:gd name="T52" fmla="*/ 1140 w 1428"/>
                  <a:gd name="T53" fmla="*/ 247 h 962"/>
                  <a:gd name="T54" fmla="*/ 1181 w 1428"/>
                  <a:gd name="T55" fmla="*/ 288 h 962"/>
                  <a:gd name="T56" fmla="*/ 1181 w 1428"/>
                  <a:gd name="T57" fmla="*/ 569 h 962"/>
                  <a:gd name="T58" fmla="*/ 1185 w 1428"/>
                  <a:gd name="T59" fmla="*/ 567 h 962"/>
                  <a:gd name="T60" fmla="*/ 1335 w 1428"/>
                  <a:gd name="T61" fmla="*/ 484 h 962"/>
                  <a:gd name="T62" fmla="*/ 1362 w 1428"/>
                  <a:gd name="T63" fmla="*/ 441 h 962"/>
                  <a:gd name="T64" fmla="*/ 1203 w 1428"/>
                  <a:gd name="T65" fmla="*/ 65 h 962"/>
                  <a:gd name="T66" fmla="*/ 959 w 1428"/>
                  <a:gd name="T6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8" h="962">
                    <a:moveTo>
                      <a:pt x="733" y="941"/>
                    </a:moveTo>
                    <a:cubicBezTo>
                      <a:pt x="434" y="941"/>
                      <a:pt x="434" y="941"/>
                      <a:pt x="434" y="941"/>
                    </a:cubicBezTo>
                    <a:cubicBezTo>
                      <a:pt x="483" y="955"/>
                      <a:pt x="533" y="962"/>
                      <a:pt x="583" y="962"/>
                    </a:cubicBezTo>
                    <a:cubicBezTo>
                      <a:pt x="634" y="962"/>
                      <a:pt x="684" y="955"/>
                      <a:pt x="733" y="941"/>
                    </a:cubicBezTo>
                    <a:moveTo>
                      <a:pt x="804" y="83"/>
                    </a:moveTo>
                    <a:cubicBezTo>
                      <a:pt x="795" y="83"/>
                      <a:pt x="788" y="76"/>
                      <a:pt x="788" y="66"/>
                    </a:cubicBezTo>
                    <a:cubicBezTo>
                      <a:pt x="788" y="57"/>
                      <a:pt x="795" y="50"/>
                      <a:pt x="804" y="50"/>
                    </a:cubicBezTo>
                    <a:cubicBezTo>
                      <a:pt x="813" y="50"/>
                      <a:pt x="821" y="57"/>
                      <a:pt x="821" y="66"/>
                    </a:cubicBezTo>
                    <a:cubicBezTo>
                      <a:pt x="821" y="76"/>
                      <a:pt x="813" y="83"/>
                      <a:pt x="804" y="83"/>
                    </a:cubicBezTo>
                    <a:moveTo>
                      <a:pt x="959" y="0"/>
                    </a:moveTo>
                    <a:cubicBezTo>
                      <a:pt x="929" y="0"/>
                      <a:pt x="898" y="3"/>
                      <a:pt x="869" y="10"/>
                    </a:cubicBezTo>
                    <a:cubicBezTo>
                      <a:pt x="770" y="30"/>
                      <a:pt x="682" y="85"/>
                      <a:pt x="583" y="101"/>
                    </a:cubicBezTo>
                    <a:cubicBezTo>
                      <a:pt x="557" y="106"/>
                      <a:pt x="530" y="107"/>
                      <a:pt x="504" y="107"/>
                    </a:cubicBezTo>
                    <a:cubicBezTo>
                      <a:pt x="482" y="107"/>
                      <a:pt x="460" y="106"/>
                      <a:pt x="438" y="105"/>
                    </a:cubicBezTo>
                    <a:cubicBezTo>
                      <a:pt x="417" y="104"/>
                      <a:pt x="395" y="103"/>
                      <a:pt x="374" y="103"/>
                    </a:cubicBezTo>
                    <a:cubicBezTo>
                      <a:pt x="307" y="103"/>
                      <a:pt x="243" y="113"/>
                      <a:pt x="182" y="162"/>
                    </a:cubicBezTo>
                    <a:cubicBezTo>
                      <a:pt x="122" y="210"/>
                      <a:pt x="81" y="280"/>
                      <a:pt x="61" y="354"/>
                    </a:cubicBezTo>
                    <a:cubicBezTo>
                      <a:pt x="0" y="583"/>
                      <a:pt x="129" y="784"/>
                      <a:pt x="323" y="895"/>
                    </a:cubicBezTo>
                    <a:cubicBezTo>
                      <a:pt x="349" y="909"/>
                      <a:pt x="376" y="922"/>
                      <a:pt x="404" y="931"/>
                    </a:cubicBezTo>
                    <a:cubicBezTo>
                      <a:pt x="402" y="928"/>
                      <a:pt x="402" y="924"/>
                      <a:pt x="403" y="919"/>
                    </a:cubicBezTo>
                    <a:cubicBezTo>
                      <a:pt x="456" y="748"/>
                      <a:pt x="456" y="748"/>
                      <a:pt x="456" y="748"/>
                    </a:cubicBezTo>
                    <a:cubicBezTo>
                      <a:pt x="458" y="741"/>
                      <a:pt x="465" y="736"/>
                      <a:pt x="472" y="736"/>
                    </a:cubicBezTo>
                    <a:cubicBezTo>
                      <a:pt x="481" y="736"/>
                      <a:pt x="481" y="736"/>
                      <a:pt x="481" y="736"/>
                    </a:cubicBezTo>
                    <a:cubicBezTo>
                      <a:pt x="466" y="729"/>
                      <a:pt x="457" y="715"/>
                      <a:pt x="457" y="699"/>
                    </a:cubicBezTo>
                    <a:cubicBezTo>
                      <a:pt x="457" y="288"/>
                      <a:pt x="457" y="288"/>
                      <a:pt x="457" y="288"/>
                    </a:cubicBezTo>
                    <a:cubicBezTo>
                      <a:pt x="457" y="266"/>
                      <a:pt x="475" y="247"/>
                      <a:pt x="497" y="247"/>
                    </a:cubicBezTo>
                    <a:cubicBezTo>
                      <a:pt x="1140" y="247"/>
                      <a:pt x="1140" y="247"/>
                      <a:pt x="1140" y="247"/>
                    </a:cubicBezTo>
                    <a:cubicBezTo>
                      <a:pt x="1163" y="247"/>
                      <a:pt x="1181" y="266"/>
                      <a:pt x="1181" y="288"/>
                    </a:cubicBezTo>
                    <a:cubicBezTo>
                      <a:pt x="1181" y="569"/>
                      <a:pt x="1181" y="569"/>
                      <a:pt x="1181" y="569"/>
                    </a:cubicBezTo>
                    <a:cubicBezTo>
                      <a:pt x="1182" y="568"/>
                      <a:pt x="1184" y="567"/>
                      <a:pt x="1185" y="567"/>
                    </a:cubicBezTo>
                    <a:cubicBezTo>
                      <a:pt x="1239" y="540"/>
                      <a:pt x="1295" y="534"/>
                      <a:pt x="1335" y="484"/>
                    </a:cubicBezTo>
                    <a:cubicBezTo>
                      <a:pt x="1346" y="470"/>
                      <a:pt x="1355" y="456"/>
                      <a:pt x="1362" y="441"/>
                    </a:cubicBezTo>
                    <a:cubicBezTo>
                      <a:pt x="1428" y="303"/>
                      <a:pt x="1327" y="134"/>
                      <a:pt x="1203" y="65"/>
                    </a:cubicBezTo>
                    <a:cubicBezTo>
                      <a:pt x="1130" y="23"/>
                      <a:pt x="1044" y="0"/>
                      <a:pt x="959"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4">
                <a:extLst>
                  <a:ext uri="{FF2B5EF4-FFF2-40B4-BE49-F238E27FC236}">
                    <a16:creationId xmlns:a16="http://schemas.microsoft.com/office/drawing/2014/main" id="{87C93CE9-7A4C-18E8-2383-9174B351E044}"/>
                  </a:ext>
                </a:extLst>
              </p:cNvPr>
              <p:cNvSpPr>
                <a:spLocks/>
              </p:cNvSpPr>
              <p:nvPr/>
            </p:nvSpPr>
            <p:spPr bwMode="auto">
              <a:xfrm>
                <a:off x="5269660" y="4208910"/>
                <a:ext cx="1159357" cy="891642"/>
              </a:xfrm>
              <a:custGeom>
                <a:avLst/>
                <a:gdLst>
                  <a:gd name="T0" fmla="*/ 129 w 320"/>
                  <a:gd name="T1" fmla="*/ 0 h 246"/>
                  <a:gd name="T2" fmla="*/ 24 w 320"/>
                  <a:gd name="T3" fmla="*/ 57 h 246"/>
                  <a:gd name="T4" fmla="*/ 24 w 320"/>
                  <a:gd name="T5" fmla="*/ 125 h 246"/>
                  <a:gd name="T6" fmla="*/ 0 w 320"/>
                  <a:gd name="T7" fmla="*/ 162 h 246"/>
                  <a:gd name="T8" fmla="*/ 15 w 320"/>
                  <a:gd name="T9" fmla="*/ 162 h 246"/>
                  <a:gd name="T10" fmla="*/ 31 w 320"/>
                  <a:gd name="T11" fmla="*/ 174 h 246"/>
                  <a:gd name="T12" fmla="*/ 49 w 320"/>
                  <a:gd name="T13" fmla="*/ 235 h 246"/>
                  <a:gd name="T14" fmla="*/ 87 w 320"/>
                  <a:gd name="T15" fmla="*/ 245 h 246"/>
                  <a:gd name="T16" fmla="*/ 103 w 320"/>
                  <a:gd name="T17" fmla="*/ 246 h 246"/>
                  <a:gd name="T18" fmla="*/ 197 w 320"/>
                  <a:gd name="T19" fmla="*/ 20 h 246"/>
                  <a:gd name="T20" fmla="*/ 144 w 320"/>
                  <a:gd name="T21" fmla="*/ 1 h 246"/>
                  <a:gd name="T22" fmla="*/ 129 w 32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46">
                    <a:moveTo>
                      <a:pt x="129" y="0"/>
                    </a:moveTo>
                    <a:cubicBezTo>
                      <a:pt x="84" y="0"/>
                      <a:pt x="48" y="24"/>
                      <a:pt x="24" y="57"/>
                    </a:cubicBezTo>
                    <a:cubicBezTo>
                      <a:pt x="24" y="125"/>
                      <a:pt x="24" y="125"/>
                      <a:pt x="24" y="125"/>
                    </a:cubicBezTo>
                    <a:cubicBezTo>
                      <a:pt x="24" y="141"/>
                      <a:pt x="14" y="155"/>
                      <a:pt x="0" y="162"/>
                    </a:cubicBezTo>
                    <a:cubicBezTo>
                      <a:pt x="15" y="162"/>
                      <a:pt x="15" y="162"/>
                      <a:pt x="15" y="162"/>
                    </a:cubicBezTo>
                    <a:cubicBezTo>
                      <a:pt x="22" y="162"/>
                      <a:pt x="29" y="167"/>
                      <a:pt x="31" y="174"/>
                    </a:cubicBezTo>
                    <a:cubicBezTo>
                      <a:pt x="49" y="235"/>
                      <a:pt x="49" y="235"/>
                      <a:pt x="49" y="235"/>
                    </a:cubicBezTo>
                    <a:cubicBezTo>
                      <a:pt x="60" y="240"/>
                      <a:pt x="72" y="243"/>
                      <a:pt x="87" y="245"/>
                    </a:cubicBezTo>
                    <a:cubicBezTo>
                      <a:pt x="92" y="246"/>
                      <a:pt x="97" y="246"/>
                      <a:pt x="103" y="246"/>
                    </a:cubicBezTo>
                    <a:cubicBezTo>
                      <a:pt x="217" y="246"/>
                      <a:pt x="320" y="97"/>
                      <a:pt x="197" y="20"/>
                    </a:cubicBezTo>
                    <a:cubicBezTo>
                      <a:pt x="181" y="10"/>
                      <a:pt x="163" y="3"/>
                      <a:pt x="144" y="1"/>
                    </a:cubicBezTo>
                    <a:cubicBezTo>
                      <a:pt x="139" y="1"/>
                      <a:pt x="134" y="0"/>
                      <a:pt x="129"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8">
                <a:extLst>
                  <a:ext uri="{FF2B5EF4-FFF2-40B4-BE49-F238E27FC236}">
                    <a16:creationId xmlns:a16="http://schemas.microsoft.com/office/drawing/2014/main" id="{F255D148-4F2E-0793-17BF-67C201436447}"/>
                  </a:ext>
                </a:extLst>
              </p:cNvPr>
              <p:cNvSpPr>
                <a:spLocks/>
              </p:cNvSpPr>
              <p:nvPr/>
            </p:nvSpPr>
            <p:spPr bwMode="auto">
              <a:xfrm>
                <a:off x="2820408" y="2609264"/>
                <a:ext cx="174789" cy="278777"/>
              </a:xfrm>
              <a:custGeom>
                <a:avLst/>
                <a:gdLst>
                  <a:gd name="T0" fmla="*/ 36 w 48"/>
                  <a:gd name="T1" fmla="*/ 77 h 77"/>
                  <a:gd name="T2" fmla="*/ 30 w 48"/>
                  <a:gd name="T3" fmla="*/ 58 h 77"/>
                  <a:gd name="T4" fmla="*/ 7 w 48"/>
                  <a:gd name="T5" fmla="*/ 26 h 77"/>
                  <a:gd name="T6" fmla="*/ 1 w 48"/>
                  <a:gd name="T7" fmla="*/ 12 h 77"/>
                  <a:gd name="T8" fmla="*/ 9 w 48"/>
                  <a:gd name="T9" fmla="*/ 0 h 77"/>
                  <a:gd name="T10" fmla="*/ 16 w 48"/>
                  <a:gd name="T11" fmla="*/ 2 h 77"/>
                  <a:gd name="T12" fmla="*/ 36 w 4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36" y="77"/>
                    </a:moveTo>
                    <a:cubicBezTo>
                      <a:pt x="39" y="71"/>
                      <a:pt x="34" y="64"/>
                      <a:pt x="30" y="58"/>
                    </a:cubicBezTo>
                    <a:cubicBezTo>
                      <a:pt x="23" y="47"/>
                      <a:pt x="15" y="37"/>
                      <a:pt x="7" y="26"/>
                    </a:cubicBezTo>
                    <a:cubicBezTo>
                      <a:pt x="4" y="22"/>
                      <a:pt x="1" y="17"/>
                      <a:pt x="1" y="12"/>
                    </a:cubicBezTo>
                    <a:cubicBezTo>
                      <a:pt x="0" y="7"/>
                      <a:pt x="4" y="1"/>
                      <a:pt x="9" y="0"/>
                    </a:cubicBezTo>
                    <a:cubicBezTo>
                      <a:pt x="11" y="0"/>
                      <a:pt x="14" y="1"/>
                      <a:pt x="16" y="2"/>
                    </a:cubicBezTo>
                    <a:cubicBezTo>
                      <a:pt x="43" y="17"/>
                      <a:pt x="48" y="51"/>
                      <a:pt x="36" y="7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9">
                <a:extLst>
                  <a:ext uri="{FF2B5EF4-FFF2-40B4-BE49-F238E27FC236}">
                    <a16:creationId xmlns:a16="http://schemas.microsoft.com/office/drawing/2014/main" id="{33492C04-A109-0115-1FD4-752289697F08}"/>
                  </a:ext>
                </a:extLst>
              </p:cNvPr>
              <p:cNvSpPr>
                <a:spLocks/>
              </p:cNvSpPr>
              <p:nvPr/>
            </p:nvSpPr>
            <p:spPr bwMode="auto">
              <a:xfrm>
                <a:off x="3103609" y="2764140"/>
                <a:ext cx="274352" cy="185852"/>
              </a:xfrm>
              <a:custGeom>
                <a:avLst/>
                <a:gdLst>
                  <a:gd name="T0" fmla="*/ 0 w 76"/>
                  <a:gd name="T1" fmla="*/ 40 h 51"/>
                  <a:gd name="T2" fmla="*/ 19 w 76"/>
                  <a:gd name="T3" fmla="*/ 33 h 51"/>
                  <a:gd name="T4" fmla="*/ 50 w 76"/>
                  <a:gd name="T5" fmla="*/ 9 h 51"/>
                  <a:gd name="T6" fmla="*/ 64 w 76"/>
                  <a:gd name="T7" fmla="*/ 1 h 51"/>
                  <a:gd name="T8" fmla="*/ 76 w 76"/>
                  <a:gd name="T9" fmla="*/ 9 h 51"/>
                  <a:gd name="T10" fmla="*/ 74 w 76"/>
                  <a:gd name="T11" fmla="*/ 16 h 51"/>
                  <a:gd name="T12" fmla="*/ 0 w 76"/>
                  <a:gd name="T13" fmla="*/ 40 h 51"/>
                </a:gdLst>
                <a:ahLst/>
                <a:cxnLst>
                  <a:cxn ang="0">
                    <a:pos x="T0" y="T1"/>
                  </a:cxn>
                  <a:cxn ang="0">
                    <a:pos x="T2" y="T3"/>
                  </a:cxn>
                  <a:cxn ang="0">
                    <a:pos x="T4" y="T5"/>
                  </a:cxn>
                  <a:cxn ang="0">
                    <a:pos x="T6" y="T7"/>
                  </a:cxn>
                  <a:cxn ang="0">
                    <a:pos x="T8" y="T9"/>
                  </a:cxn>
                  <a:cxn ang="0">
                    <a:pos x="T10" y="T11"/>
                  </a:cxn>
                  <a:cxn ang="0">
                    <a:pos x="T12" y="T13"/>
                  </a:cxn>
                </a:cxnLst>
                <a:rect l="0" t="0" r="r" b="b"/>
                <a:pathLst>
                  <a:path w="76" h="51">
                    <a:moveTo>
                      <a:pt x="0" y="40"/>
                    </a:moveTo>
                    <a:cubicBezTo>
                      <a:pt x="7" y="43"/>
                      <a:pt x="14" y="38"/>
                      <a:pt x="19" y="33"/>
                    </a:cubicBezTo>
                    <a:cubicBezTo>
                      <a:pt x="29" y="25"/>
                      <a:pt x="40" y="17"/>
                      <a:pt x="50" y="9"/>
                    </a:cubicBezTo>
                    <a:cubicBezTo>
                      <a:pt x="54" y="5"/>
                      <a:pt x="58" y="2"/>
                      <a:pt x="64" y="1"/>
                    </a:cubicBezTo>
                    <a:cubicBezTo>
                      <a:pt x="69" y="0"/>
                      <a:pt x="75" y="4"/>
                      <a:pt x="76" y="9"/>
                    </a:cubicBezTo>
                    <a:cubicBezTo>
                      <a:pt x="76" y="11"/>
                      <a:pt x="75" y="14"/>
                      <a:pt x="74" y="16"/>
                    </a:cubicBezTo>
                    <a:cubicBezTo>
                      <a:pt x="61" y="44"/>
                      <a:pt x="27" y="51"/>
                      <a:pt x="0" y="4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0">
                <a:extLst>
                  <a:ext uri="{FF2B5EF4-FFF2-40B4-BE49-F238E27FC236}">
                    <a16:creationId xmlns:a16="http://schemas.microsoft.com/office/drawing/2014/main" id="{09748A02-F8DC-FAA8-B164-44A51085EA45}"/>
                  </a:ext>
                </a:extLst>
              </p:cNvPr>
              <p:cNvSpPr>
                <a:spLocks/>
              </p:cNvSpPr>
              <p:nvPr/>
            </p:nvSpPr>
            <p:spPr bwMode="auto">
              <a:xfrm>
                <a:off x="2984134" y="2449963"/>
                <a:ext cx="303114" cy="460202"/>
              </a:xfrm>
              <a:custGeom>
                <a:avLst/>
                <a:gdLst>
                  <a:gd name="T0" fmla="*/ 0 w 84"/>
                  <a:gd name="T1" fmla="*/ 127 h 127"/>
                  <a:gd name="T2" fmla="*/ 19 w 84"/>
                  <a:gd name="T3" fmla="*/ 98 h 127"/>
                  <a:gd name="T4" fmla="*/ 33 w 84"/>
                  <a:gd name="T5" fmla="*/ 34 h 127"/>
                  <a:gd name="T6" fmla="*/ 44 w 84"/>
                  <a:gd name="T7" fmla="*/ 9 h 127"/>
                  <a:gd name="T8" fmla="*/ 68 w 84"/>
                  <a:gd name="T9" fmla="*/ 7 h 127"/>
                  <a:gd name="T10" fmla="*/ 73 w 84"/>
                  <a:gd name="T11" fmla="*/ 18 h 127"/>
                  <a:gd name="T12" fmla="*/ 0 w 84"/>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84" h="127">
                    <a:moveTo>
                      <a:pt x="0" y="127"/>
                    </a:moveTo>
                    <a:cubicBezTo>
                      <a:pt x="12" y="123"/>
                      <a:pt x="16" y="110"/>
                      <a:pt x="19" y="98"/>
                    </a:cubicBezTo>
                    <a:cubicBezTo>
                      <a:pt x="24" y="77"/>
                      <a:pt x="28" y="55"/>
                      <a:pt x="33" y="34"/>
                    </a:cubicBezTo>
                    <a:cubicBezTo>
                      <a:pt x="35" y="25"/>
                      <a:pt x="37" y="16"/>
                      <a:pt x="44" y="9"/>
                    </a:cubicBezTo>
                    <a:cubicBezTo>
                      <a:pt x="50" y="3"/>
                      <a:pt x="61" y="0"/>
                      <a:pt x="68" y="7"/>
                    </a:cubicBezTo>
                    <a:cubicBezTo>
                      <a:pt x="70" y="10"/>
                      <a:pt x="72" y="14"/>
                      <a:pt x="73" y="18"/>
                    </a:cubicBezTo>
                    <a:cubicBezTo>
                      <a:pt x="84" y="69"/>
                      <a:pt x="47" y="113"/>
                      <a:pt x="0" y="12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E6DEEC49-2FE5-6A86-61A2-A49A5EDC4A46}"/>
                  </a:ext>
                </a:extLst>
              </p:cNvPr>
              <p:cNvSpPr>
                <a:spLocks/>
              </p:cNvSpPr>
              <p:nvPr/>
            </p:nvSpPr>
            <p:spPr bwMode="auto">
              <a:xfrm>
                <a:off x="2296042" y="4401398"/>
                <a:ext cx="300901" cy="699154"/>
              </a:xfrm>
              <a:custGeom>
                <a:avLst/>
                <a:gdLst>
                  <a:gd name="T0" fmla="*/ 23 w 83"/>
                  <a:gd name="T1" fmla="*/ 104 h 193"/>
                  <a:gd name="T2" fmla="*/ 2 w 83"/>
                  <a:gd name="T3" fmla="*/ 152 h 193"/>
                  <a:gd name="T4" fmla="*/ 11 w 83"/>
                  <a:gd name="T5" fmla="*/ 178 h 193"/>
                  <a:gd name="T6" fmla="*/ 68 w 83"/>
                  <a:gd name="T7" fmla="*/ 112 h 193"/>
                  <a:gd name="T8" fmla="*/ 62 w 83"/>
                  <a:gd name="T9" fmla="*/ 16 h 193"/>
                  <a:gd name="T10" fmla="*/ 43 w 83"/>
                  <a:gd name="T11" fmla="*/ 72 h 193"/>
                  <a:gd name="T12" fmla="*/ 23 w 83"/>
                  <a:gd name="T13" fmla="*/ 104 h 193"/>
                </a:gdLst>
                <a:ahLst/>
                <a:cxnLst>
                  <a:cxn ang="0">
                    <a:pos x="T0" y="T1"/>
                  </a:cxn>
                  <a:cxn ang="0">
                    <a:pos x="T2" y="T3"/>
                  </a:cxn>
                  <a:cxn ang="0">
                    <a:pos x="T4" y="T5"/>
                  </a:cxn>
                  <a:cxn ang="0">
                    <a:pos x="T6" y="T7"/>
                  </a:cxn>
                  <a:cxn ang="0">
                    <a:pos x="T8" y="T9"/>
                  </a:cxn>
                  <a:cxn ang="0">
                    <a:pos x="T10" y="T11"/>
                  </a:cxn>
                  <a:cxn ang="0">
                    <a:pos x="T12" y="T13"/>
                  </a:cxn>
                </a:cxnLst>
                <a:rect l="0" t="0" r="r" b="b"/>
                <a:pathLst>
                  <a:path w="83" h="193">
                    <a:moveTo>
                      <a:pt x="23" y="104"/>
                    </a:moveTo>
                    <a:cubicBezTo>
                      <a:pt x="13" y="118"/>
                      <a:pt x="4" y="133"/>
                      <a:pt x="2" y="152"/>
                    </a:cubicBezTo>
                    <a:cubicBezTo>
                      <a:pt x="0" y="161"/>
                      <a:pt x="1" y="173"/>
                      <a:pt x="11" y="178"/>
                    </a:cubicBezTo>
                    <a:cubicBezTo>
                      <a:pt x="42" y="193"/>
                      <a:pt x="61" y="131"/>
                      <a:pt x="68" y="112"/>
                    </a:cubicBezTo>
                    <a:cubicBezTo>
                      <a:pt x="83" y="61"/>
                      <a:pt x="65" y="0"/>
                      <a:pt x="62" y="16"/>
                    </a:cubicBezTo>
                    <a:cubicBezTo>
                      <a:pt x="59" y="35"/>
                      <a:pt x="52" y="55"/>
                      <a:pt x="43" y="72"/>
                    </a:cubicBezTo>
                    <a:cubicBezTo>
                      <a:pt x="37" y="84"/>
                      <a:pt x="30" y="94"/>
                      <a:pt x="23" y="1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87">
                <a:extLst>
                  <a:ext uri="{FF2B5EF4-FFF2-40B4-BE49-F238E27FC236}">
                    <a16:creationId xmlns:a16="http://schemas.microsoft.com/office/drawing/2014/main" id="{10D09BCF-6DD7-FE73-453E-2D6CD817AEB2}"/>
                  </a:ext>
                </a:extLst>
              </p:cNvPr>
              <p:cNvSpPr>
                <a:spLocks noChangeArrowheads="1"/>
              </p:cNvSpPr>
              <p:nvPr/>
            </p:nvSpPr>
            <p:spPr bwMode="auto">
              <a:xfrm>
                <a:off x="2300467" y="4516449"/>
                <a:ext cx="119476" cy="1194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5">
                <a:extLst>
                  <a:ext uri="{FF2B5EF4-FFF2-40B4-BE49-F238E27FC236}">
                    <a16:creationId xmlns:a16="http://schemas.microsoft.com/office/drawing/2014/main" id="{FB295E76-E7F0-2475-FAD5-CE5BFE0A115D}"/>
                  </a:ext>
                </a:extLst>
              </p:cNvPr>
              <p:cNvSpPr>
                <a:spLocks/>
              </p:cNvSpPr>
              <p:nvPr/>
            </p:nvSpPr>
            <p:spPr bwMode="auto">
              <a:xfrm>
                <a:off x="2534994" y="5492168"/>
                <a:ext cx="3035568" cy="110626"/>
              </a:xfrm>
              <a:custGeom>
                <a:avLst/>
                <a:gdLst>
                  <a:gd name="T0" fmla="*/ 0 w 839"/>
                  <a:gd name="T1" fmla="*/ 0 h 31"/>
                  <a:gd name="T2" fmla="*/ 0 w 839"/>
                  <a:gd name="T3" fmla="*/ 14 h 31"/>
                  <a:gd name="T4" fmla="*/ 17 w 839"/>
                  <a:gd name="T5" fmla="*/ 31 h 31"/>
                  <a:gd name="T6" fmla="*/ 822 w 839"/>
                  <a:gd name="T7" fmla="*/ 31 h 31"/>
                  <a:gd name="T8" fmla="*/ 839 w 839"/>
                  <a:gd name="T9" fmla="*/ 14 h 31"/>
                  <a:gd name="T10" fmla="*/ 839 w 839"/>
                  <a:gd name="T11" fmla="*/ 0 h 31"/>
                  <a:gd name="T12" fmla="*/ 0 w 83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839" h="31">
                    <a:moveTo>
                      <a:pt x="0" y="0"/>
                    </a:moveTo>
                    <a:cubicBezTo>
                      <a:pt x="0" y="14"/>
                      <a:pt x="0" y="14"/>
                      <a:pt x="0" y="14"/>
                    </a:cubicBezTo>
                    <a:cubicBezTo>
                      <a:pt x="0" y="23"/>
                      <a:pt x="8" y="31"/>
                      <a:pt x="17" y="31"/>
                    </a:cubicBezTo>
                    <a:cubicBezTo>
                      <a:pt x="822" y="31"/>
                      <a:pt x="822" y="31"/>
                      <a:pt x="822" y="31"/>
                    </a:cubicBezTo>
                    <a:cubicBezTo>
                      <a:pt x="831" y="31"/>
                      <a:pt x="839" y="23"/>
                      <a:pt x="839" y="14"/>
                    </a:cubicBezTo>
                    <a:cubicBezTo>
                      <a:pt x="839" y="0"/>
                      <a:pt x="839" y="0"/>
                      <a:pt x="839" y="0"/>
                    </a:cubicBez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A481D100-9B78-A1B9-F720-6FAD2E74C6BF}"/>
                  </a:ext>
                </a:extLst>
              </p:cNvPr>
              <p:cNvSpPr>
                <a:spLocks/>
              </p:cNvSpPr>
              <p:nvPr/>
            </p:nvSpPr>
            <p:spPr bwMode="auto">
              <a:xfrm>
                <a:off x="2532781" y="4795226"/>
                <a:ext cx="3048843" cy="743404"/>
              </a:xfrm>
              <a:custGeom>
                <a:avLst/>
                <a:gdLst>
                  <a:gd name="T0" fmla="*/ 368 w 843"/>
                  <a:gd name="T1" fmla="*/ 205 h 205"/>
                  <a:gd name="T2" fmla="*/ 372 w 843"/>
                  <a:gd name="T3" fmla="*/ 202 h 205"/>
                  <a:gd name="T4" fmla="*/ 476 w 843"/>
                  <a:gd name="T5" fmla="*/ 202 h 205"/>
                  <a:gd name="T6" fmla="*/ 480 w 843"/>
                  <a:gd name="T7" fmla="*/ 205 h 205"/>
                  <a:gd name="T8" fmla="*/ 824 w 843"/>
                  <a:gd name="T9" fmla="*/ 205 h 205"/>
                  <a:gd name="T10" fmla="*/ 840 w 843"/>
                  <a:gd name="T11" fmla="*/ 183 h 205"/>
                  <a:gd name="T12" fmla="*/ 788 w 843"/>
                  <a:gd name="T13" fmla="*/ 12 h 205"/>
                  <a:gd name="T14" fmla="*/ 772 w 843"/>
                  <a:gd name="T15" fmla="*/ 0 h 205"/>
                  <a:gd name="T16" fmla="*/ 72 w 843"/>
                  <a:gd name="T17" fmla="*/ 0 h 205"/>
                  <a:gd name="T18" fmla="*/ 56 w 843"/>
                  <a:gd name="T19" fmla="*/ 12 h 205"/>
                  <a:gd name="T20" fmla="*/ 3 w 843"/>
                  <a:gd name="T21" fmla="*/ 183 h 205"/>
                  <a:gd name="T22" fmla="*/ 19 w 843"/>
                  <a:gd name="T23" fmla="*/ 205 h 205"/>
                  <a:gd name="T24" fmla="*/ 368 w 843"/>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205">
                    <a:moveTo>
                      <a:pt x="368" y="205"/>
                    </a:moveTo>
                    <a:cubicBezTo>
                      <a:pt x="372" y="202"/>
                      <a:pt x="372" y="202"/>
                      <a:pt x="372" y="202"/>
                    </a:cubicBezTo>
                    <a:cubicBezTo>
                      <a:pt x="476" y="202"/>
                      <a:pt x="476" y="202"/>
                      <a:pt x="476" y="202"/>
                    </a:cubicBezTo>
                    <a:cubicBezTo>
                      <a:pt x="480" y="205"/>
                      <a:pt x="480" y="205"/>
                      <a:pt x="480" y="205"/>
                    </a:cubicBezTo>
                    <a:cubicBezTo>
                      <a:pt x="824" y="205"/>
                      <a:pt x="824" y="205"/>
                      <a:pt x="824" y="205"/>
                    </a:cubicBezTo>
                    <a:cubicBezTo>
                      <a:pt x="835" y="205"/>
                      <a:pt x="843" y="194"/>
                      <a:pt x="840" y="183"/>
                    </a:cubicBezTo>
                    <a:cubicBezTo>
                      <a:pt x="788" y="12"/>
                      <a:pt x="788" y="12"/>
                      <a:pt x="788" y="12"/>
                    </a:cubicBezTo>
                    <a:cubicBezTo>
                      <a:pt x="786" y="5"/>
                      <a:pt x="779" y="0"/>
                      <a:pt x="772" y="0"/>
                    </a:cubicBezTo>
                    <a:cubicBezTo>
                      <a:pt x="72" y="0"/>
                      <a:pt x="72" y="0"/>
                      <a:pt x="72" y="0"/>
                    </a:cubicBezTo>
                    <a:cubicBezTo>
                      <a:pt x="65" y="0"/>
                      <a:pt x="58" y="5"/>
                      <a:pt x="56" y="12"/>
                    </a:cubicBezTo>
                    <a:cubicBezTo>
                      <a:pt x="3" y="183"/>
                      <a:pt x="3" y="183"/>
                      <a:pt x="3" y="183"/>
                    </a:cubicBezTo>
                    <a:cubicBezTo>
                      <a:pt x="0" y="194"/>
                      <a:pt x="8" y="205"/>
                      <a:pt x="19" y="205"/>
                    </a:cubicBezTo>
                    <a:cubicBezTo>
                      <a:pt x="368" y="205"/>
                      <a:pt x="368" y="205"/>
                      <a:pt x="368" y="205"/>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6C7A4553-6D4E-B9DC-DDBA-627A412E644B}"/>
                  </a:ext>
                </a:extLst>
              </p:cNvPr>
              <p:cNvSpPr>
                <a:spLocks/>
              </p:cNvSpPr>
              <p:nvPr/>
            </p:nvSpPr>
            <p:spPr bwMode="auto">
              <a:xfrm>
                <a:off x="2962009" y="4885940"/>
                <a:ext cx="2192601" cy="334090"/>
              </a:xfrm>
              <a:custGeom>
                <a:avLst/>
                <a:gdLst>
                  <a:gd name="T0" fmla="*/ 28 w 991"/>
                  <a:gd name="T1" fmla="*/ 0 h 151"/>
                  <a:gd name="T2" fmla="*/ 958 w 991"/>
                  <a:gd name="T3" fmla="*/ 0 h 151"/>
                  <a:gd name="T4" fmla="*/ 991 w 991"/>
                  <a:gd name="T5" fmla="*/ 151 h 151"/>
                  <a:gd name="T6" fmla="*/ 0 w 991"/>
                  <a:gd name="T7" fmla="*/ 151 h 151"/>
                  <a:gd name="T8" fmla="*/ 28 w 991"/>
                  <a:gd name="T9" fmla="*/ 0 h 151"/>
                </a:gdLst>
                <a:ahLst/>
                <a:cxnLst>
                  <a:cxn ang="0">
                    <a:pos x="T0" y="T1"/>
                  </a:cxn>
                  <a:cxn ang="0">
                    <a:pos x="T2" y="T3"/>
                  </a:cxn>
                  <a:cxn ang="0">
                    <a:pos x="T4" y="T5"/>
                  </a:cxn>
                  <a:cxn ang="0">
                    <a:pos x="T6" y="T7"/>
                  </a:cxn>
                  <a:cxn ang="0">
                    <a:pos x="T8" y="T9"/>
                  </a:cxn>
                </a:cxnLst>
                <a:rect l="0" t="0" r="r" b="b"/>
                <a:pathLst>
                  <a:path w="991" h="151">
                    <a:moveTo>
                      <a:pt x="28" y="0"/>
                    </a:moveTo>
                    <a:lnTo>
                      <a:pt x="958" y="0"/>
                    </a:lnTo>
                    <a:lnTo>
                      <a:pt x="991" y="151"/>
                    </a:lnTo>
                    <a:lnTo>
                      <a:pt x="0" y="151"/>
                    </a:lnTo>
                    <a:lnTo>
                      <a:pt x="28"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F9548101-891F-A7B5-BA63-CBBE69820063}"/>
                  </a:ext>
                </a:extLst>
              </p:cNvPr>
              <p:cNvSpPr>
                <a:spLocks/>
              </p:cNvSpPr>
              <p:nvPr/>
            </p:nvSpPr>
            <p:spPr bwMode="auto">
              <a:xfrm>
                <a:off x="4030652" y="3065041"/>
                <a:ext cx="42038" cy="46463"/>
              </a:xfrm>
              <a:custGeom>
                <a:avLst/>
                <a:gdLst>
                  <a:gd name="T0" fmla="*/ 10 w 12"/>
                  <a:gd name="T1" fmla="*/ 7 h 13"/>
                  <a:gd name="T2" fmla="*/ 8 w 12"/>
                  <a:gd name="T3" fmla="*/ 7 h 13"/>
                  <a:gd name="T4" fmla="*/ 6 w 12"/>
                  <a:gd name="T5" fmla="*/ 9 h 13"/>
                  <a:gd name="T6" fmla="*/ 4 w 12"/>
                  <a:gd name="T7" fmla="*/ 7 h 13"/>
                  <a:gd name="T8" fmla="*/ 6 w 12"/>
                  <a:gd name="T9" fmla="*/ 4 h 13"/>
                  <a:gd name="T10" fmla="*/ 8 w 12"/>
                  <a:gd name="T11" fmla="*/ 7 h 13"/>
                  <a:gd name="T12" fmla="*/ 10 w 12"/>
                  <a:gd name="T13" fmla="*/ 7 h 13"/>
                  <a:gd name="T14" fmla="*/ 12 w 12"/>
                  <a:gd name="T15" fmla="*/ 7 h 13"/>
                  <a:gd name="T16" fmla="*/ 6 w 12"/>
                  <a:gd name="T17" fmla="*/ 0 h 13"/>
                  <a:gd name="T18" fmla="*/ 0 w 12"/>
                  <a:gd name="T19" fmla="*/ 7 h 13"/>
                  <a:gd name="T20" fmla="*/ 6 w 12"/>
                  <a:gd name="T21" fmla="*/ 13 h 13"/>
                  <a:gd name="T22" fmla="*/ 12 w 12"/>
                  <a:gd name="T23" fmla="*/ 7 h 13"/>
                  <a:gd name="T24" fmla="*/ 10 w 12"/>
                  <a:gd name="T25"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10" y="7"/>
                    </a:moveTo>
                    <a:cubicBezTo>
                      <a:pt x="8" y="7"/>
                      <a:pt x="8" y="7"/>
                      <a:pt x="8" y="7"/>
                    </a:cubicBezTo>
                    <a:cubicBezTo>
                      <a:pt x="8" y="8"/>
                      <a:pt x="7" y="9"/>
                      <a:pt x="6" y="9"/>
                    </a:cubicBezTo>
                    <a:cubicBezTo>
                      <a:pt x="5" y="9"/>
                      <a:pt x="4" y="8"/>
                      <a:pt x="4" y="7"/>
                    </a:cubicBezTo>
                    <a:cubicBezTo>
                      <a:pt x="4" y="5"/>
                      <a:pt x="5" y="4"/>
                      <a:pt x="6" y="4"/>
                    </a:cubicBezTo>
                    <a:cubicBezTo>
                      <a:pt x="7" y="4"/>
                      <a:pt x="8" y="5"/>
                      <a:pt x="8" y="7"/>
                    </a:cubicBezTo>
                    <a:cubicBezTo>
                      <a:pt x="10" y="7"/>
                      <a:pt x="10" y="7"/>
                      <a:pt x="10" y="7"/>
                    </a:cubicBezTo>
                    <a:cubicBezTo>
                      <a:pt x="12" y="7"/>
                      <a:pt x="12" y="7"/>
                      <a:pt x="12" y="7"/>
                    </a:cubicBezTo>
                    <a:cubicBezTo>
                      <a:pt x="12" y="3"/>
                      <a:pt x="10" y="0"/>
                      <a:pt x="6" y="0"/>
                    </a:cubicBezTo>
                    <a:cubicBezTo>
                      <a:pt x="3" y="0"/>
                      <a:pt x="0" y="3"/>
                      <a:pt x="0" y="7"/>
                    </a:cubicBezTo>
                    <a:cubicBezTo>
                      <a:pt x="0" y="10"/>
                      <a:pt x="3" y="13"/>
                      <a:pt x="6" y="13"/>
                    </a:cubicBezTo>
                    <a:cubicBezTo>
                      <a:pt x="10" y="13"/>
                      <a:pt x="12" y="10"/>
                      <a:pt x="12" y="7"/>
                    </a:cubicBez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231949B2-2B80-22A7-F547-0DC810B8C970}"/>
                  </a:ext>
                </a:extLst>
              </p:cNvPr>
              <p:cNvSpPr>
                <a:spLocks/>
              </p:cNvSpPr>
              <p:nvPr/>
            </p:nvSpPr>
            <p:spPr bwMode="auto">
              <a:xfrm>
                <a:off x="2820408" y="3133629"/>
                <a:ext cx="2449252" cy="159301"/>
              </a:xfrm>
              <a:custGeom>
                <a:avLst/>
                <a:gdLst>
                  <a:gd name="T0" fmla="*/ 675 w 677"/>
                  <a:gd name="T1" fmla="*/ 42 h 44"/>
                  <a:gd name="T2" fmla="*/ 675 w 677"/>
                  <a:gd name="T3" fmla="*/ 40 h 44"/>
                  <a:gd name="T4" fmla="*/ 4 w 677"/>
                  <a:gd name="T5" fmla="*/ 40 h 44"/>
                  <a:gd name="T6" fmla="*/ 4 w 677"/>
                  <a:gd name="T7" fmla="*/ 24 h 44"/>
                  <a:gd name="T8" fmla="*/ 10 w 677"/>
                  <a:gd name="T9" fmla="*/ 9 h 44"/>
                  <a:gd name="T10" fmla="*/ 24 w 677"/>
                  <a:gd name="T11" fmla="*/ 4 h 44"/>
                  <a:gd name="T12" fmla="*/ 653 w 677"/>
                  <a:gd name="T13" fmla="*/ 4 h 44"/>
                  <a:gd name="T14" fmla="*/ 668 w 677"/>
                  <a:gd name="T15" fmla="*/ 9 h 44"/>
                  <a:gd name="T16" fmla="*/ 673 w 677"/>
                  <a:gd name="T17" fmla="*/ 24 h 44"/>
                  <a:gd name="T18" fmla="*/ 673 w 677"/>
                  <a:gd name="T19" fmla="*/ 42 h 44"/>
                  <a:gd name="T20" fmla="*/ 675 w 677"/>
                  <a:gd name="T21" fmla="*/ 42 h 44"/>
                  <a:gd name="T22" fmla="*/ 675 w 677"/>
                  <a:gd name="T23" fmla="*/ 40 h 44"/>
                  <a:gd name="T24" fmla="*/ 675 w 677"/>
                  <a:gd name="T25" fmla="*/ 42 h 44"/>
                  <a:gd name="T26" fmla="*/ 677 w 677"/>
                  <a:gd name="T27" fmla="*/ 42 h 44"/>
                  <a:gd name="T28" fmla="*/ 677 w 677"/>
                  <a:gd name="T29" fmla="*/ 24 h 44"/>
                  <a:gd name="T30" fmla="*/ 653 w 677"/>
                  <a:gd name="T31" fmla="*/ 0 h 44"/>
                  <a:gd name="T32" fmla="*/ 24 w 677"/>
                  <a:gd name="T33" fmla="*/ 0 h 44"/>
                  <a:gd name="T34" fmla="*/ 0 w 677"/>
                  <a:gd name="T35" fmla="*/ 24 h 44"/>
                  <a:gd name="T36" fmla="*/ 0 w 677"/>
                  <a:gd name="T37" fmla="*/ 44 h 44"/>
                  <a:gd name="T38" fmla="*/ 677 w 677"/>
                  <a:gd name="T39" fmla="*/ 44 h 44"/>
                  <a:gd name="T40" fmla="*/ 677 w 677"/>
                  <a:gd name="T41" fmla="*/ 42 h 44"/>
                  <a:gd name="T42" fmla="*/ 675 w 677"/>
                  <a:gd name="T4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7" h="44">
                    <a:moveTo>
                      <a:pt x="675" y="42"/>
                    </a:moveTo>
                    <a:cubicBezTo>
                      <a:pt x="675" y="40"/>
                      <a:pt x="675" y="40"/>
                      <a:pt x="675" y="40"/>
                    </a:cubicBezTo>
                    <a:cubicBezTo>
                      <a:pt x="4" y="40"/>
                      <a:pt x="4" y="40"/>
                      <a:pt x="4" y="40"/>
                    </a:cubicBezTo>
                    <a:cubicBezTo>
                      <a:pt x="4" y="24"/>
                      <a:pt x="4" y="24"/>
                      <a:pt x="4" y="24"/>
                    </a:cubicBezTo>
                    <a:cubicBezTo>
                      <a:pt x="4" y="18"/>
                      <a:pt x="6" y="13"/>
                      <a:pt x="10" y="9"/>
                    </a:cubicBezTo>
                    <a:cubicBezTo>
                      <a:pt x="14" y="6"/>
                      <a:pt x="19" y="4"/>
                      <a:pt x="24" y="4"/>
                    </a:cubicBezTo>
                    <a:cubicBezTo>
                      <a:pt x="653" y="4"/>
                      <a:pt x="653" y="4"/>
                      <a:pt x="653" y="4"/>
                    </a:cubicBezTo>
                    <a:cubicBezTo>
                      <a:pt x="659" y="4"/>
                      <a:pt x="664" y="6"/>
                      <a:pt x="668" y="9"/>
                    </a:cubicBezTo>
                    <a:cubicBezTo>
                      <a:pt x="671" y="13"/>
                      <a:pt x="673" y="18"/>
                      <a:pt x="673" y="24"/>
                    </a:cubicBezTo>
                    <a:cubicBezTo>
                      <a:pt x="673" y="42"/>
                      <a:pt x="673" y="42"/>
                      <a:pt x="673" y="42"/>
                    </a:cubicBezTo>
                    <a:cubicBezTo>
                      <a:pt x="675" y="42"/>
                      <a:pt x="675" y="42"/>
                      <a:pt x="675" y="42"/>
                    </a:cubicBezTo>
                    <a:cubicBezTo>
                      <a:pt x="675" y="40"/>
                      <a:pt x="675" y="40"/>
                      <a:pt x="675" y="40"/>
                    </a:cubicBezTo>
                    <a:cubicBezTo>
                      <a:pt x="675" y="42"/>
                      <a:pt x="675" y="42"/>
                      <a:pt x="675" y="42"/>
                    </a:cubicBezTo>
                    <a:cubicBezTo>
                      <a:pt x="677" y="42"/>
                      <a:pt x="677" y="42"/>
                      <a:pt x="677" y="42"/>
                    </a:cubicBezTo>
                    <a:cubicBezTo>
                      <a:pt x="677" y="24"/>
                      <a:pt x="677" y="24"/>
                      <a:pt x="677" y="24"/>
                    </a:cubicBezTo>
                    <a:cubicBezTo>
                      <a:pt x="677" y="10"/>
                      <a:pt x="667" y="0"/>
                      <a:pt x="653" y="0"/>
                    </a:cubicBezTo>
                    <a:cubicBezTo>
                      <a:pt x="24" y="0"/>
                      <a:pt x="24" y="0"/>
                      <a:pt x="24" y="0"/>
                    </a:cubicBezTo>
                    <a:cubicBezTo>
                      <a:pt x="11" y="0"/>
                      <a:pt x="0" y="10"/>
                      <a:pt x="0" y="24"/>
                    </a:cubicBezTo>
                    <a:cubicBezTo>
                      <a:pt x="0" y="44"/>
                      <a:pt x="0" y="44"/>
                      <a:pt x="0" y="44"/>
                    </a:cubicBezTo>
                    <a:cubicBezTo>
                      <a:pt x="677" y="44"/>
                      <a:pt x="677" y="44"/>
                      <a:pt x="677" y="44"/>
                    </a:cubicBezTo>
                    <a:cubicBezTo>
                      <a:pt x="677" y="42"/>
                      <a:pt x="677" y="42"/>
                      <a:pt x="677" y="42"/>
                    </a:cubicBezTo>
                    <a:cubicBezTo>
                      <a:pt x="675" y="42"/>
                      <a:pt x="675" y="42"/>
                      <a:pt x="675" y="42"/>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08D73DE0-E0C7-161F-4E00-AF4A7CF5B709}"/>
                  </a:ext>
                </a:extLst>
              </p:cNvPr>
              <p:cNvSpPr>
                <a:spLocks/>
              </p:cNvSpPr>
              <p:nvPr/>
            </p:nvSpPr>
            <p:spPr bwMode="auto">
              <a:xfrm>
                <a:off x="2897846" y="3171241"/>
                <a:ext cx="132751" cy="86288"/>
              </a:xfrm>
              <a:custGeom>
                <a:avLst/>
                <a:gdLst>
                  <a:gd name="T0" fmla="*/ 57 w 60"/>
                  <a:gd name="T1" fmla="*/ 36 h 39"/>
                  <a:gd name="T2" fmla="*/ 57 w 60"/>
                  <a:gd name="T3" fmla="*/ 32 h 39"/>
                  <a:gd name="T4" fmla="*/ 6 w 60"/>
                  <a:gd name="T5" fmla="*/ 32 h 39"/>
                  <a:gd name="T6" fmla="*/ 6 w 60"/>
                  <a:gd name="T7" fmla="*/ 6 h 39"/>
                  <a:gd name="T8" fmla="*/ 54 w 60"/>
                  <a:gd name="T9" fmla="*/ 6 h 39"/>
                  <a:gd name="T10" fmla="*/ 54 w 60"/>
                  <a:gd name="T11" fmla="*/ 36 h 39"/>
                  <a:gd name="T12" fmla="*/ 57 w 60"/>
                  <a:gd name="T13" fmla="*/ 36 h 39"/>
                  <a:gd name="T14" fmla="*/ 57 w 60"/>
                  <a:gd name="T15" fmla="*/ 32 h 39"/>
                  <a:gd name="T16" fmla="*/ 57 w 60"/>
                  <a:gd name="T17" fmla="*/ 36 h 39"/>
                  <a:gd name="T18" fmla="*/ 60 w 60"/>
                  <a:gd name="T19" fmla="*/ 36 h 39"/>
                  <a:gd name="T20" fmla="*/ 60 w 60"/>
                  <a:gd name="T21" fmla="*/ 0 h 39"/>
                  <a:gd name="T22" fmla="*/ 0 w 60"/>
                  <a:gd name="T23" fmla="*/ 0 h 39"/>
                  <a:gd name="T24" fmla="*/ 0 w 60"/>
                  <a:gd name="T25" fmla="*/ 39 h 39"/>
                  <a:gd name="T26" fmla="*/ 60 w 60"/>
                  <a:gd name="T27" fmla="*/ 39 h 39"/>
                  <a:gd name="T28" fmla="*/ 60 w 60"/>
                  <a:gd name="T29" fmla="*/ 36 h 39"/>
                  <a:gd name="T30" fmla="*/ 57 w 60"/>
                  <a:gd name="T31"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39">
                    <a:moveTo>
                      <a:pt x="57" y="36"/>
                    </a:moveTo>
                    <a:lnTo>
                      <a:pt x="57" y="32"/>
                    </a:lnTo>
                    <a:lnTo>
                      <a:pt x="6" y="32"/>
                    </a:lnTo>
                    <a:lnTo>
                      <a:pt x="6" y="6"/>
                    </a:lnTo>
                    <a:lnTo>
                      <a:pt x="54" y="6"/>
                    </a:lnTo>
                    <a:lnTo>
                      <a:pt x="54" y="36"/>
                    </a:lnTo>
                    <a:lnTo>
                      <a:pt x="57" y="36"/>
                    </a:lnTo>
                    <a:lnTo>
                      <a:pt x="57" y="32"/>
                    </a:lnTo>
                    <a:lnTo>
                      <a:pt x="57" y="36"/>
                    </a:lnTo>
                    <a:lnTo>
                      <a:pt x="60" y="36"/>
                    </a:lnTo>
                    <a:lnTo>
                      <a:pt x="60" y="0"/>
                    </a:lnTo>
                    <a:lnTo>
                      <a:pt x="0" y="0"/>
                    </a:lnTo>
                    <a:lnTo>
                      <a:pt x="0" y="39"/>
                    </a:lnTo>
                    <a:lnTo>
                      <a:pt x="60" y="39"/>
                    </a:lnTo>
                    <a:lnTo>
                      <a:pt x="60" y="36"/>
                    </a:lnTo>
                    <a:lnTo>
                      <a:pt x="57" y="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883C15DB-5B11-C9C1-E303-1B31A330C64E}"/>
                  </a:ext>
                </a:extLst>
              </p:cNvPr>
              <p:cNvSpPr>
                <a:spLocks/>
              </p:cNvSpPr>
              <p:nvPr/>
            </p:nvSpPr>
            <p:spPr bwMode="auto">
              <a:xfrm>
                <a:off x="3077059" y="3180092"/>
                <a:ext cx="1028818" cy="70801"/>
              </a:xfrm>
              <a:custGeom>
                <a:avLst/>
                <a:gdLst>
                  <a:gd name="T0" fmla="*/ 462 w 465"/>
                  <a:gd name="T1" fmla="*/ 28 h 32"/>
                  <a:gd name="T2" fmla="*/ 462 w 465"/>
                  <a:gd name="T3" fmla="*/ 25 h 32"/>
                  <a:gd name="T4" fmla="*/ 7 w 465"/>
                  <a:gd name="T5" fmla="*/ 25 h 32"/>
                  <a:gd name="T6" fmla="*/ 7 w 465"/>
                  <a:gd name="T7" fmla="*/ 7 h 32"/>
                  <a:gd name="T8" fmla="*/ 458 w 465"/>
                  <a:gd name="T9" fmla="*/ 7 h 32"/>
                  <a:gd name="T10" fmla="*/ 458 w 465"/>
                  <a:gd name="T11" fmla="*/ 28 h 32"/>
                  <a:gd name="T12" fmla="*/ 462 w 465"/>
                  <a:gd name="T13" fmla="*/ 28 h 32"/>
                  <a:gd name="T14" fmla="*/ 462 w 465"/>
                  <a:gd name="T15" fmla="*/ 25 h 32"/>
                  <a:gd name="T16" fmla="*/ 462 w 465"/>
                  <a:gd name="T17" fmla="*/ 28 h 32"/>
                  <a:gd name="T18" fmla="*/ 465 w 465"/>
                  <a:gd name="T19" fmla="*/ 28 h 32"/>
                  <a:gd name="T20" fmla="*/ 465 w 465"/>
                  <a:gd name="T21" fmla="*/ 0 h 32"/>
                  <a:gd name="T22" fmla="*/ 0 w 465"/>
                  <a:gd name="T23" fmla="*/ 0 h 32"/>
                  <a:gd name="T24" fmla="*/ 0 w 465"/>
                  <a:gd name="T25" fmla="*/ 32 h 32"/>
                  <a:gd name="T26" fmla="*/ 465 w 465"/>
                  <a:gd name="T27" fmla="*/ 32 h 32"/>
                  <a:gd name="T28" fmla="*/ 465 w 465"/>
                  <a:gd name="T29" fmla="*/ 28 h 32"/>
                  <a:gd name="T30" fmla="*/ 462 w 465"/>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5" h="32">
                    <a:moveTo>
                      <a:pt x="462" y="28"/>
                    </a:moveTo>
                    <a:lnTo>
                      <a:pt x="462" y="25"/>
                    </a:lnTo>
                    <a:lnTo>
                      <a:pt x="7" y="25"/>
                    </a:lnTo>
                    <a:lnTo>
                      <a:pt x="7" y="7"/>
                    </a:lnTo>
                    <a:lnTo>
                      <a:pt x="458" y="7"/>
                    </a:lnTo>
                    <a:lnTo>
                      <a:pt x="458" y="28"/>
                    </a:lnTo>
                    <a:lnTo>
                      <a:pt x="462" y="28"/>
                    </a:lnTo>
                    <a:lnTo>
                      <a:pt x="462" y="25"/>
                    </a:lnTo>
                    <a:lnTo>
                      <a:pt x="462" y="28"/>
                    </a:lnTo>
                    <a:lnTo>
                      <a:pt x="465" y="28"/>
                    </a:lnTo>
                    <a:lnTo>
                      <a:pt x="465" y="0"/>
                    </a:lnTo>
                    <a:lnTo>
                      <a:pt x="0" y="0"/>
                    </a:lnTo>
                    <a:lnTo>
                      <a:pt x="0" y="32"/>
                    </a:lnTo>
                    <a:lnTo>
                      <a:pt x="465" y="32"/>
                    </a:lnTo>
                    <a:lnTo>
                      <a:pt x="465" y="28"/>
                    </a:lnTo>
                    <a:lnTo>
                      <a:pt x="462" y="2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93D2718D-A09F-5A54-53B5-0EC5AD3568D0}"/>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3">
                <a:extLst>
                  <a:ext uri="{FF2B5EF4-FFF2-40B4-BE49-F238E27FC236}">
                    <a16:creationId xmlns:a16="http://schemas.microsoft.com/office/drawing/2014/main" id="{FF5955DC-3E6A-E03C-42CE-3A051C50B4D9}"/>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4">
                <a:extLst>
                  <a:ext uri="{FF2B5EF4-FFF2-40B4-BE49-F238E27FC236}">
                    <a16:creationId xmlns:a16="http://schemas.microsoft.com/office/drawing/2014/main" id="{7BA25FC2-4BA3-EEA0-861B-0E7C4322E63A}"/>
                  </a:ext>
                </a:extLst>
              </p:cNvPr>
              <p:cNvSpPr>
                <a:spLocks/>
              </p:cNvSpPr>
              <p:nvPr/>
            </p:nvSpPr>
            <p:spPr bwMode="auto">
              <a:xfrm>
                <a:off x="4645731" y="3797383"/>
                <a:ext cx="592953" cy="900492"/>
              </a:xfrm>
              <a:custGeom>
                <a:avLst/>
                <a:gdLst>
                  <a:gd name="T0" fmla="*/ 264 w 268"/>
                  <a:gd name="T1" fmla="*/ 404 h 407"/>
                  <a:gd name="T2" fmla="*/ 264 w 268"/>
                  <a:gd name="T3" fmla="*/ 401 h 407"/>
                  <a:gd name="T4" fmla="*/ 6 w 268"/>
                  <a:gd name="T5" fmla="*/ 401 h 407"/>
                  <a:gd name="T6" fmla="*/ 6 w 268"/>
                  <a:gd name="T7" fmla="*/ 6 h 407"/>
                  <a:gd name="T8" fmla="*/ 261 w 268"/>
                  <a:gd name="T9" fmla="*/ 6 h 407"/>
                  <a:gd name="T10" fmla="*/ 261 w 268"/>
                  <a:gd name="T11" fmla="*/ 404 h 407"/>
                  <a:gd name="T12" fmla="*/ 264 w 268"/>
                  <a:gd name="T13" fmla="*/ 404 h 407"/>
                  <a:gd name="T14" fmla="*/ 264 w 268"/>
                  <a:gd name="T15" fmla="*/ 401 h 407"/>
                  <a:gd name="T16" fmla="*/ 264 w 268"/>
                  <a:gd name="T17" fmla="*/ 404 h 407"/>
                  <a:gd name="T18" fmla="*/ 268 w 268"/>
                  <a:gd name="T19" fmla="*/ 404 h 407"/>
                  <a:gd name="T20" fmla="*/ 268 w 268"/>
                  <a:gd name="T21" fmla="*/ 0 h 407"/>
                  <a:gd name="T22" fmla="*/ 0 w 268"/>
                  <a:gd name="T23" fmla="*/ 0 h 407"/>
                  <a:gd name="T24" fmla="*/ 0 w 268"/>
                  <a:gd name="T25" fmla="*/ 407 h 407"/>
                  <a:gd name="T26" fmla="*/ 268 w 268"/>
                  <a:gd name="T27" fmla="*/ 407 h 407"/>
                  <a:gd name="T28" fmla="*/ 268 w 268"/>
                  <a:gd name="T29" fmla="*/ 404 h 407"/>
                  <a:gd name="T30" fmla="*/ 264 w 268"/>
                  <a:gd name="T31" fmla="*/ 40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407">
                    <a:moveTo>
                      <a:pt x="264" y="404"/>
                    </a:moveTo>
                    <a:lnTo>
                      <a:pt x="264" y="401"/>
                    </a:lnTo>
                    <a:lnTo>
                      <a:pt x="6" y="401"/>
                    </a:lnTo>
                    <a:lnTo>
                      <a:pt x="6" y="6"/>
                    </a:lnTo>
                    <a:lnTo>
                      <a:pt x="261" y="6"/>
                    </a:lnTo>
                    <a:lnTo>
                      <a:pt x="261" y="404"/>
                    </a:lnTo>
                    <a:lnTo>
                      <a:pt x="264" y="404"/>
                    </a:lnTo>
                    <a:lnTo>
                      <a:pt x="264" y="401"/>
                    </a:lnTo>
                    <a:lnTo>
                      <a:pt x="264" y="404"/>
                    </a:lnTo>
                    <a:lnTo>
                      <a:pt x="268" y="404"/>
                    </a:lnTo>
                    <a:lnTo>
                      <a:pt x="268" y="0"/>
                    </a:lnTo>
                    <a:lnTo>
                      <a:pt x="0" y="0"/>
                    </a:lnTo>
                    <a:lnTo>
                      <a:pt x="0" y="407"/>
                    </a:lnTo>
                    <a:lnTo>
                      <a:pt x="268" y="407"/>
                    </a:lnTo>
                    <a:lnTo>
                      <a:pt x="268" y="404"/>
                    </a:lnTo>
                    <a:lnTo>
                      <a:pt x="264" y="4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5">
                <a:extLst>
                  <a:ext uri="{FF2B5EF4-FFF2-40B4-BE49-F238E27FC236}">
                    <a16:creationId xmlns:a16="http://schemas.microsoft.com/office/drawing/2014/main" id="{4C691EB8-6B1A-F950-FA7E-40E39FD44CF9}"/>
                  </a:ext>
                </a:extLst>
              </p:cNvPr>
              <p:cNvSpPr>
                <a:spLocks/>
              </p:cNvSpPr>
              <p:nvPr/>
            </p:nvSpPr>
            <p:spPr bwMode="auto">
              <a:xfrm>
                <a:off x="4645731" y="3339393"/>
                <a:ext cx="592953" cy="407102"/>
              </a:xfrm>
              <a:custGeom>
                <a:avLst/>
                <a:gdLst>
                  <a:gd name="T0" fmla="*/ 264 w 268"/>
                  <a:gd name="T1" fmla="*/ 4 h 184"/>
                  <a:gd name="T2" fmla="*/ 264 w 268"/>
                  <a:gd name="T3" fmla="*/ 0 h 184"/>
                  <a:gd name="T4" fmla="*/ 0 w 268"/>
                  <a:gd name="T5" fmla="*/ 0 h 184"/>
                  <a:gd name="T6" fmla="*/ 0 w 268"/>
                  <a:gd name="T7" fmla="*/ 184 h 184"/>
                  <a:gd name="T8" fmla="*/ 268 w 268"/>
                  <a:gd name="T9" fmla="*/ 184 h 184"/>
                  <a:gd name="T10" fmla="*/ 268 w 268"/>
                  <a:gd name="T11" fmla="*/ 0 h 184"/>
                  <a:gd name="T12" fmla="*/ 264 w 268"/>
                  <a:gd name="T13" fmla="*/ 0 h 184"/>
                  <a:gd name="T14" fmla="*/ 264 w 268"/>
                  <a:gd name="T15" fmla="*/ 4 h 184"/>
                  <a:gd name="T16" fmla="*/ 261 w 268"/>
                  <a:gd name="T17" fmla="*/ 4 h 184"/>
                  <a:gd name="T18" fmla="*/ 261 w 268"/>
                  <a:gd name="T19" fmla="*/ 177 h 184"/>
                  <a:gd name="T20" fmla="*/ 6 w 268"/>
                  <a:gd name="T21" fmla="*/ 177 h 184"/>
                  <a:gd name="T22" fmla="*/ 6 w 268"/>
                  <a:gd name="T23" fmla="*/ 7 h 184"/>
                  <a:gd name="T24" fmla="*/ 264 w 268"/>
                  <a:gd name="T25" fmla="*/ 7 h 184"/>
                  <a:gd name="T26" fmla="*/ 264 w 268"/>
                  <a:gd name="T27" fmla="*/ 4 h 184"/>
                  <a:gd name="T28" fmla="*/ 261 w 268"/>
                  <a:gd name="T29" fmla="*/ 4 h 184"/>
                  <a:gd name="T30" fmla="*/ 264 w 268"/>
                  <a:gd name="T3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184">
                    <a:moveTo>
                      <a:pt x="264" y="4"/>
                    </a:moveTo>
                    <a:lnTo>
                      <a:pt x="264" y="0"/>
                    </a:lnTo>
                    <a:lnTo>
                      <a:pt x="0" y="0"/>
                    </a:lnTo>
                    <a:lnTo>
                      <a:pt x="0" y="184"/>
                    </a:lnTo>
                    <a:lnTo>
                      <a:pt x="268" y="184"/>
                    </a:lnTo>
                    <a:lnTo>
                      <a:pt x="268" y="0"/>
                    </a:lnTo>
                    <a:lnTo>
                      <a:pt x="264" y="0"/>
                    </a:lnTo>
                    <a:lnTo>
                      <a:pt x="264" y="4"/>
                    </a:lnTo>
                    <a:lnTo>
                      <a:pt x="261" y="4"/>
                    </a:lnTo>
                    <a:lnTo>
                      <a:pt x="261" y="177"/>
                    </a:lnTo>
                    <a:lnTo>
                      <a:pt x="6" y="177"/>
                    </a:lnTo>
                    <a:lnTo>
                      <a:pt x="6" y="7"/>
                    </a:lnTo>
                    <a:lnTo>
                      <a:pt x="264" y="7"/>
                    </a:lnTo>
                    <a:lnTo>
                      <a:pt x="264" y="4"/>
                    </a:lnTo>
                    <a:lnTo>
                      <a:pt x="261" y="4"/>
                    </a:lnTo>
                    <a:lnTo>
                      <a:pt x="26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6">
                <a:extLst>
                  <a:ext uri="{FF2B5EF4-FFF2-40B4-BE49-F238E27FC236}">
                    <a16:creationId xmlns:a16="http://schemas.microsoft.com/office/drawing/2014/main" id="{FCF211F0-F73C-708E-C6E9-8683A8536E28}"/>
                  </a:ext>
                </a:extLst>
              </p:cNvPr>
              <p:cNvSpPr>
                <a:spLocks/>
              </p:cNvSpPr>
              <p:nvPr/>
            </p:nvSpPr>
            <p:spPr bwMode="auto">
              <a:xfrm>
                <a:off x="3663375" y="3339393"/>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7">
                <a:extLst>
                  <a:ext uri="{FF2B5EF4-FFF2-40B4-BE49-F238E27FC236}">
                    <a16:creationId xmlns:a16="http://schemas.microsoft.com/office/drawing/2014/main" id="{AA4B32FA-40BB-C875-289E-34B0270260DA}"/>
                  </a:ext>
                </a:extLst>
              </p:cNvPr>
              <p:cNvSpPr>
                <a:spLocks/>
              </p:cNvSpPr>
              <p:nvPr/>
            </p:nvSpPr>
            <p:spPr bwMode="auto">
              <a:xfrm>
                <a:off x="3663375" y="3680120"/>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8">
                <a:extLst>
                  <a:ext uri="{FF2B5EF4-FFF2-40B4-BE49-F238E27FC236}">
                    <a16:creationId xmlns:a16="http://schemas.microsoft.com/office/drawing/2014/main" id="{46EDEA7F-9A86-2133-C422-3812502F6458}"/>
                  </a:ext>
                </a:extLst>
              </p:cNvPr>
              <p:cNvSpPr>
                <a:spLocks/>
              </p:cNvSpPr>
              <p:nvPr/>
            </p:nvSpPr>
            <p:spPr bwMode="auto">
              <a:xfrm>
                <a:off x="3663375" y="4020847"/>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9">
                <a:extLst>
                  <a:ext uri="{FF2B5EF4-FFF2-40B4-BE49-F238E27FC236}">
                    <a16:creationId xmlns:a16="http://schemas.microsoft.com/office/drawing/2014/main" id="{4A65DE6C-7997-31C4-AFC5-DAC4BD11479C}"/>
                  </a:ext>
                </a:extLst>
              </p:cNvPr>
              <p:cNvSpPr>
                <a:spLocks/>
              </p:cNvSpPr>
              <p:nvPr/>
            </p:nvSpPr>
            <p:spPr bwMode="auto">
              <a:xfrm>
                <a:off x="3663375" y="4361573"/>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0">
                <a:extLst>
                  <a:ext uri="{FF2B5EF4-FFF2-40B4-BE49-F238E27FC236}">
                    <a16:creationId xmlns:a16="http://schemas.microsoft.com/office/drawing/2014/main" id="{04274C7C-C295-625F-EC8F-882DD934885B}"/>
                  </a:ext>
                </a:extLst>
              </p:cNvPr>
              <p:cNvSpPr>
                <a:spLocks/>
              </p:cNvSpPr>
              <p:nvPr/>
            </p:nvSpPr>
            <p:spPr bwMode="auto">
              <a:xfrm>
                <a:off x="2738545" y="3025216"/>
                <a:ext cx="2619616" cy="1781073"/>
              </a:xfrm>
              <a:custGeom>
                <a:avLst/>
                <a:gdLst>
                  <a:gd name="T0" fmla="*/ 683 w 724"/>
                  <a:gd name="T1" fmla="*/ 492 h 492"/>
                  <a:gd name="T2" fmla="*/ 40 w 724"/>
                  <a:gd name="T3" fmla="*/ 492 h 492"/>
                  <a:gd name="T4" fmla="*/ 0 w 724"/>
                  <a:gd name="T5" fmla="*/ 452 h 492"/>
                  <a:gd name="T6" fmla="*/ 0 w 724"/>
                  <a:gd name="T7" fmla="*/ 41 h 492"/>
                  <a:gd name="T8" fmla="*/ 40 w 724"/>
                  <a:gd name="T9" fmla="*/ 0 h 492"/>
                  <a:gd name="T10" fmla="*/ 683 w 724"/>
                  <a:gd name="T11" fmla="*/ 0 h 492"/>
                  <a:gd name="T12" fmla="*/ 724 w 724"/>
                  <a:gd name="T13" fmla="*/ 41 h 492"/>
                  <a:gd name="T14" fmla="*/ 724 w 724"/>
                  <a:gd name="T15" fmla="*/ 452 h 492"/>
                  <a:gd name="T16" fmla="*/ 683 w 724"/>
                  <a:gd name="T1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492">
                    <a:moveTo>
                      <a:pt x="683" y="492"/>
                    </a:moveTo>
                    <a:cubicBezTo>
                      <a:pt x="40" y="492"/>
                      <a:pt x="40" y="492"/>
                      <a:pt x="40" y="492"/>
                    </a:cubicBezTo>
                    <a:cubicBezTo>
                      <a:pt x="18" y="492"/>
                      <a:pt x="0" y="474"/>
                      <a:pt x="0" y="452"/>
                    </a:cubicBezTo>
                    <a:cubicBezTo>
                      <a:pt x="0" y="41"/>
                      <a:pt x="0" y="41"/>
                      <a:pt x="0" y="41"/>
                    </a:cubicBezTo>
                    <a:cubicBezTo>
                      <a:pt x="0" y="19"/>
                      <a:pt x="18" y="0"/>
                      <a:pt x="40" y="0"/>
                    </a:cubicBezTo>
                    <a:cubicBezTo>
                      <a:pt x="683" y="0"/>
                      <a:pt x="683" y="0"/>
                      <a:pt x="683" y="0"/>
                    </a:cubicBezTo>
                    <a:cubicBezTo>
                      <a:pt x="706" y="0"/>
                      <a:pt x="724" y="19"/>
                      <a:pt x="724" y="41"/>
                    </a:cubicBezTo>
                    <a:cubicBezTo>
                      <a:pt x="724" y="452"/>
                      <a:pt x="724" y="452"/>
                      <a:pt x="724" y="452"/>
                    </a:cubicBezTo>
                    <a:cubicBezTo>
                      <a:pt x="724" y="474"/>
                      <a:pt x="706" y="492"/>
                      <a:pt x="683" y="492"/>
                    </a:cubicBezTo>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1">
                <a:extLst>
                  <a:ext uri="{FF2B5EF4-FFF2-40B4-BE49-F238E27FC236}">
                    <a16:creationId xmlns:a16="http://schemas.microsoft.com/office/drawing/2014/main" id="{833B0519-AA7B-1B7B-BB6E-D93CB37D637C}"/>
                  </a:ext>
                </a:extLst>
              </p:cNvPr>
              <p:cNvSpPr>
                <a:spLocks/>
              </p:cNvSpPr>
              <p:nvPr/>
            </p:nvSpPr>
            <p:spPr bwMode="auto">
              <a:xfrm>
                <a:off x="2829258" y="3133629"/>
                <a:ext cx="2433764" cy="1608497"/>
              </a:xfrm>
              <a:custGeom>
                <a:avLst/>
                <a:gdLst>
                  <a:gd name="T0" fmla="*/ 657 w 673"/>
                  <a:gd name="T1" fmla="*/ 444 h 444"/>
                  <a:gd name="T2" fmla="*/ 17 w 673"/>
                  <a:gd name="T3" fmla="*/ 444 h 444"/>
                  <a:gd name="T4" fmla="*/ 0 w 673"/>
                  <a:gd name="T5" fmla="*/ 427 h 444"/>
                  <a:gd name="T6" fmla="*/ 0 w 673"/>
                  <a:gd name="T7" fmla="*/ 17 h 444"/>
                  <a:gd name="T8" fmla="*/ 17 w 673"/>
                  <a:gd name="T9" fmla="*/ 0 h 444"/>
                  <a:gd name="T10" fmla="*/ 657 w 673"/>
                  <a:gd name="T11" fmla="*/ 0 h 444"/>
                  <a:gd name="T12" fmla="*/ 673 w 673"/>
                  <a:gd name="T13" fmla="*/ 17 h 444"/>
                  <a:gd name="T14" fmla="*/ 673 w 673"/>
                  <a:gd name="T15" fmla="*/ 427 h 444"/>
                  <a:gd name="T16" fmla="*/ 657 w 673"/>
                  <a:gd name="T17"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444">
                    <a:moveTo>
                      <a:pt x="657" y="444"/>
                    </a:moveTo>
                    <a:cubicBezTo>
                      <a:pt x="17" y="444"/>
                      <a:pt x="17" y="444"/>
                      <a:pt x="17" y="444"/>
                    </a:cubicBezTo>
                    <a:cubicBezTo>
                      <a:pt x="8" y="444"/>
                      <a:pt x="0" y="436"/>
                      <a:pt x="0" y="427"/>
                    </a:cubicBezTo>
                    <a:cubicBezTo>
                      <a:pt x="0" y="17"/>
                      <a:pt x="0" y="17"/>
                      <a:pt x="0" y="17"/>
                    </a:cubicBezTo>
                    <a:cubicBezTo>
                      <a:pt x="0" y="7"/>
                      <a:pt x="8" y="0"/>
                      <a:pt x="17" y="0"/>
                    </a:cubicBezTo>
                    <a:cubicBezTo>
                      <a:pt x="657" y="0"/>
                      <a:pt x="657" y="0"/>
                      <a:pt x="657" y="0"/>
                    </a:cubicBezTo>
                    <a:cubicBezTo>
                      <a:pt x="666" y="0"/>
                      <a:pt x="673" y="7"/>
                      <a:pt x="673" y="17"/>
                    </a:cubicBezTo>
                    <a:cubicBezTo>
                      <a:pt x="673" y="427"/>
                      <a:pt x="673" y="427"/>
                      <a:pt x="673" y="427"/>
                    </a:cubicBezTo>
                    <a:cubicBezTo>
                      <a:pt x="673" y="436"/>
                      <a:pt x="666" y="444"/>
                      <a:pt x="657" y="44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22">
                <a:extLst>
                  <a:ext uri="{FF2B5EF4-FFF2-40B4-BE49-F238E27FC236}">
                    <a16:creationId xmlns:a16="http://schemas.microsoft.com/office/drawing/2014/main" id="{33DF0502-5408-6EE5-E698-9869EAE89C3A}"/>
                  </a:ext>
                </a:extLst>
              </p:cNvPr>
              <p:cNvSpPr>
                <a:spLocks noChangeArrowheads="1"/>
              </p:cNvSpPr>
              <p:nvPr/>
            </p:nvSpPr>
            <p:spPr bwMode="auto">
              <a:xfrm>
                <a:off x="3023959" y="4804076"/>
                <a:ext cx="2057637" cy="28762"/>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3">
                <a:extLst>
                  <a:ext uri="{FF2B5EF4-FFF2-40B4-BE49-F238E27FC236}">
                    <a16:creationId xmlns:a16="http://schemas.microsoft.com/office/drawing/2014/main" id="{9338C8A5-9095-11EE-A785-A956F8DD5808}"/>
                  </a:ext>
                </a:extLst>
              </p:cNvPr>
              <p:cNvSpPr>
                <a:spLocks/>
              </p:cNvSpPr>
              <p:nvPr/>
            </p:nvSpPr>
            <p:spPr bwMode="auto">
              <a:xfrm>
                <a:off x="2672169" y="4894789"/>
                <a:ext cx="311964" cy="331877"/>
              </a:xfrm>
              <a:custGeom>
                <a:avLst/>
                <a:gdLst>
                  <a:gd name="T0" fmla="*/ 40 w 141"/>
                  <a:gd name="T1" fmla="*/ 0 h 150"/>
                  <a:gd name="T2" fmla="*/ 141 w 141"/>
                  <a:gd name="T3" fmla="*/ 0 h 150"/>
                  <a:gd name="T4" fmla="*/ 110 w 141"/>
                  <a:gd name="T5" fmla="*/ 150 h 150"/>
                  <a:gd name="T6" fmla="*/ 0 w 141"/>
                  <a:gd name="T7" fmla="*/ 150 h 150"/>
                  <a:gd name="T8" fmla="*/ 40 w 141"/>
                  <a:gd name="T9" fmla="*/ 0 h 150"/>
                </a:gdLst>
                <a:ahLst/>
                <a:cxnLst>
                  <a:cxn ang="0">
                    <a:pos x="T0" y="T1"/>
                  </a:cxn>
                  <a:cxn ang="0">
                    <a:pos x="T2" y="T3"/>
                  </a:cxn>
                  <a:cxn ang="0">
                    <a:pos x="T4" y="T5"/>
                  </a:cxn>
                  <a:cxn ang="0">
                    <a:pos x="T6" y="T7"/>
                  </a:cxn>
                  <a:cxn ang="0">
                    <a:pos x="T8" y="T9"/>
                  </a:cxn>
                </a:cxnLst>
                <a:rect l="0" t="0" r="r" b="b"/>
                <a:pathLst>
                  <a:path w="141" h="150">
                    <a:moveTo>
                      <a:pt x="40" y="0"/>
                    </a:moveTo>
                    <a:lnTo>
                      <a:pt x="141" y="0"/>
                    </a:lnTo>
                    <a:lnTo>
                      <a:pt x="110" y="150"/>
                    </a:lnTo>
                    <a:lnTo>
                      <a:pt x="0" y="150"/>
                    </a:lnTo>
                    <a:lnTo>
                      <a:pt x="4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4">
                <a:extLst>
                  <a:ext uri="{FF2B5EF4-FFF2-40B4-BE49-F238E27FC236}">
                    <a16:creationId xmlns:a16="http://schemas.microsoft.com/office/drawing/2014/main" id="{9A9FEE2C-6F9B-4D84-B96C-F18C351049D1}"/>
                  </a:ext>
                </a:extLst>
              </p:cNvPr>
              <p:cNvSpPr>
                <a:spLocks/>
              </p:cNvSpPr>
              <p:nvPr/>
            </p:nvSpPr>
            <p:spPr bwMode="auto">
              <a:xfrm>
                <a:off x="5114784" y="4908064"/>
                <a:ext cx="307539" cy="318602"/>
              </a:xfrm>
              <a:custGeom>
                <a:avLst/>
                <a:gdLst>
                  <a:gd name="T0" fmla="*/ 0 w 139"/>
                  <a:gd name="T1" fmla="*/ 0 h 144"/>
                  <a:gd name="T2" fmla="*/ 30 w 139"/>
                  <a:gd name="T3" fmla="*/ 144 h 144"/>
                  <a:gd name="T4" fmla="*/ 139 w 139"/>
                  <a:gd name="T5" fmla="*/ 144 h 144"/>
                  <a:gd name="T6" fmla="*/ 103 w 139"/>
                  <a:gd name="T7" fmla="*/ 0 h 144"/>
                  <a:gd name="T8" fmla="*/ 0 w 139"/>
                  <a:gd name="T9" fmla="*/ 0 h 144"/>
                </a:gdLst>
                <a:ahLst/>
                <a:cxnLst>
                  <a:cxn ang="0">
                    <a:pos x="T0" y="T1"/>
                  </a:cxn>
                  <a:cxn ang="0">
                    <a:pos x="T2" y="T3"/>
                  </a:cxn>
                  <a:cxn ang="0">
                    <a:pos x="T4" y="T5"/>
                  </a:cxn>
                  <a:cxn ang="0">
                    <a:pos x="T6" y="T7"/>
                  </a:cxn>
                  <a:cxn ang="0">
                    <a:pos x="T8" y="T9"/>
                  </a:cxn>
                </a:cxnLst>
                <a:rect l="0" t="0" r="r" b="b"/>
                <a:pathLst>
                  <a:path w="139" h="144">
                    <a:moveTo>
                      <a:pt x="0" y="0"/>
                    </a:moveTo>
                    <a:lnTo>
                      <a:pt x="30" y="144"/>
                    </a:lnTo>
                    <a:lnTo>
                      <a:pt x="139" y="144"/>
                    </a:lnTo>
                    <a:lnTo>
                      <a:pt x="103" y="0"/>
                    </a:ln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5">
                <a:extLst>
                  <a:ext uri="{FF2B5EF4-FFF2-40B4-BE49-F238E27FC236}">
                    <a16:creationId xmlns:a16="http://schemas.microsoft.com/office/drawing/2014/main" id="{13668386-9DBF-DD2B-0ABE-2BFA102088C2}"/>
                  </a:ext>
                </a:extLst>
              </p:cNvPr>
              <p:cNvSpPr>
                <a:spLocks/>
              </p:cNvSpPr>
              <p:nvPr/>
            </p:nvSpPr>
            <p:spPr bwMode="auto">
              <a:xfrm>
                <a:off x="3621338" y="5277554"/>
                <a:ext cx="865093" cy="203551"/>
              </a:xfrm>
              <a:custGeom>
                <a:avLst/>
                <a:gdLst>
                  <a:gd name="T0" fmla="*/ 228 w 239"/>
                  <a:gd name="T1" fmla="*/ 56 h 56"/>
                  <a:gd name="T2" fmla="*/ 11 w 239"/>
                  <a:gd name="T3" fmla="*/ 56 h 56"/>
                  <a:gd name="T4" fmla="*/ 0 w 239"/>
                  <a:gd name="T5" fmla="*/ 44 h 56"/>
                  <a:gd name="T6" fmla="*/ 3 w 239"/>
                  <a:gd name="T7" fmla="*/ 10 h 56"/>
                  <a:gd name="T8" fmla="*/ 14 w 239"/>
                  <a:gd name="T9" fmla="*/ 0 h 56"/>
                  <a:gd name="T10" fmla="*/ 226 w 239"/>
                  <a:gd name="T11" fmla="*/ 1 h 56"/>
                  <a:gd name="T12" fmla="*/ 237 w 239"/>
                  <a:gd name="T13" fmla="*/ 11 h 56"/>
                  <a:gd name="T14" fmla="*/ 239 w 239"/>
                  <a:gd name="T15" fmla="*/ 44 h 56"/>
                  <a:gd name="T16" fmla="*/ 228 w 239"/>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56">
                    <a:moveTo>
                      <a:pt x="228" y="56"/>
                    </a:moveTo>
                    <a:cubicBezTo>
                      <a:pt x="11" y="56"/>
                      <a:pt x="11" y="56"/>
                      <a:pt x="11" y="56"/>
                    </a:cubicBezTo>
                    <a:cubicBezTo>
                      <a:pt x="5" y="56"/>
                      <a:pt x="0" y="50"/>
                      <a:pt x="0" y="44"/>
                    </a:cubicBezTo>
                    <a:cubicBezTo>
                      <a:pt x="3" y="10"/>
                      <a:pt x="3" y="10"/>
                      <a:pt x="3" y="10"/>
                    </a:cubicBezTo>
                    <a:cubicBezTo>
                      <a:pt x="3" y="5"/>
                      <a:pt x="8" y="0"/>
                      <a:pt x="14" y="0"/>
                    </a:cubicBezTo>
                    <a:cubicBezTo>
                      <a:pt x="226" y="1"/>
                      <a:pt x="226" y="1"/>
                      <a:pt x="226" y="1"/>
                    </a:cubicBezTo>
                    <a:cubicBezTo>
                      <a:pt x="232" y="1"/>
                      <a:pt x="236" y="6"/>
                      <a:pt x="237" y="11"/>
                    </a:cubicBezTo>
                    <a:cubicBezTo>
                      <a:pt x="239" y="44"/>
                      <a:pt x="239" y="44"/>
                      <a:pt x="239" y="44"/>
                    </a:cubicBezTo>
                    <a:cubicBezTo>
                      <a:pt x="239" y="50"/>
                      <a:pt x="234" y="56"/>
                      <a:pt x="228" y="56"/>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126">
                <a:extLst>
                  <a:ext uri="{FF2B5EF4-FFF2-40B4-BE49-F238E27FC236}">
                    <a16:creationId xmlns:a16="http://schemas.microsoft.com/office/drawing/2014/main" id="{716E22D9-5920-A8DD-D378-7625854CC0CC}"/>
                  </a:ext>
                </a:extLst>
              </p:cNvPr>
              <p:cNvSpPr>
                <a:spLocks noChangeArrowheads="1"/>
              </p:cNvSpPr>
              <p:nvPr/>
            </p:nvSpPr>
            <p:spPr bwMode="auto">
              <a:xfrm>
                <a:off x="4037290" y="3069466"/>
                <a:ext cx="28762" cy="28762"/>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7">
                <a:extLst>
                  <a:ext uri="{FF2B5EF4-FFF2-40B4-BE49-F238E27FC236}">
                    <a16:creationId xmlns:a16="http://schemas.microsoft.com/office/drawing/2014/main" id="{1BEA7250-6CF2-EDFE-53C3-81EBB8570CA5}"/>
                  </a:ext>
                </a:extLst>
              </p:cNvPr>
              <p:cNvSpPr>
                <a:spLocks noEditPoints="1"/>
              </p:cNvSpPr>
              <p:nvPr/>
            </p:nvSpPr>
            <p:spPr bwMode="auto">
              <a:xfrm>
                <a:off x="2990772" y="4901427"/>
                <a:ext cx="2139500" cy="300901"/>
              </a:xfrm>
              <a:custGeom>
                <a:avLst/>
                <a:gdLst>
                  <a:gd name="T0" fmla="*/ 13 w 591"/>
                  <a:gd name="T1" fmla="*/ 4 h 83"/>
                  <a:gd name="T2" fmla="*/ 12 w 591"/>
                  <a:gd name="T3" fmla="*/ 43 h 83"/>
                  <a:gd name="T4" fmla="*/ 77 w 591"/>
                  <a:gd name="T5" fmla="*/ 61 h 83"/>
                  <a:gd name="T6" fmla="*/ 371 w 591"/>
                  <a:gd name="T7" fmla="*/ 67 h 83"/>
                  <a:gd name="T8" fmla="*/ 136 w 591"/>
                  <a:gd name="T9" fmla="*/ 43 h 83"/>
                  <a:gd name="T10" fmla="*/ 177 w 591"/>
                  <a:gd name="T11" fmla="*/ 43 h 83"/>
                  <a:gd name="T12" fmla="*/ 217 w 591"/>
                  <a:gd name="T13" fmla="*/ 43 h 83"/>
                  <a:gd name="T14" fmla="*/ 476 w 591"/>
                  <a:gd name="T15" fmla="*/ 43 h 83"/>
                  <a:gd name="T16" fmla="*/ 539 w 591"/>
                  <a:gd name="T17" fmla="*/ 43 h 83"/>
                  <a:gd name="T18" fmla="*/ 552 w 591"/>
                  <a:gd name="T19" fmla="*/ 36 h 83"/>
                  <a:gd name="T20" fmla="*/ 176 w 591"/>
                  <a:gd name="T21" fmla="*/ 26 h 83"/>
                  <a:gd name="T22" fmla="*/ 217 w 591"/>
                  <a:gd name="T23" fmla="*/ 26 h 83"/>
                  <a:gd name="T24" fmla="*/ 97 w 591"/>
                  <a:gd name="T25" fmla="*/ 7 h 83"/>
                  <a:gd name="T26" fmla="*/ 178 w 591"/>
                  <a:gd name="T27" fmla="*/ 7 h 83"/>
                  <a:gd name="T28" fmla="*/ 379 w 591"/>
                  <a:gd name="T29" fmla="*/ 7 h 83"/>
                  <a:gd name="T30" fmla="*/ 419 w 591"/>
                  <a:gd name="T31" fmla="*/ 7 h 83"/>
                  <a:gd name="T32" fmla="*/ 500 w 591"/>
                  <a:gd name="T33" fmla="*/ 7 h 83"/>
                  <a:gd name="T34" fmla="*/ 540 w 591"/>
                  <a:gd name="T35" fmla="*/ 7 h 83"/>
                  <a:gd name="T36" fmla="*/ 16 w 591"/>
                  <a:gd name="T37" fmla="*/ 26 h 83"/>
                  <a:gd name="T38" fmla="*/ 40 w 591"/>
                  <a:gd name="T39" fmla="*/ 67 h 83"/>
                  <a:gd name="T40" fmla="*/ 9 w 591"/>
                  <a:gd name="T41" fmla="*/ 61 h 83"/>
                  <a:gd name="T42" fmla="*/ 56 w 591"/>
                  <a:gd name="T43" fmla="*/ 26 h 83"/>
                  <a:gd name="T44" fmla="*/ 96 w 591"/>
                  <a:gd name="T45" fmla="*/ 43 h 83"/>
                  <a:gd name="T46" fmla="*/ 79 w 591"/>
                  <a:gd name="T47" fmla="*/ 67 h 83"/>
                  <a:gd name="T48" fmla="*/ 120 w 591"/>
                  <a:gd name="T49" fmla="*/ 67 h 83"/>
                  <a:gd name="T50" fmla="*/ 162 w 591"/>
                  <a:gd name="T51" fmla="*/ 67 h 83"/>
                  <a:gd name="T52" fmla="*/ 418 w 591"/>
                  <a:gd name="T53" fmla="*/ 67 h 83"/>
                  <a:gd name="T54" fmla="*/ 460 w 591"/>
                  <a:gd name="T55" fmla="*/ 67 h 83"/>
                  <a:gd name="T56" fmla="*/ 494 w 591"/>
                  <a:gd name="T57" fmla="*/ 67 h 83"/>
                  <a:gd name="T58" fmla="*/ 117 w 591"/>
                  <a:gd name="T59" fmla="*/ 61 h 83"/>
                  <a:gd name="T60" fmla="*/ 158 w 591"/>
                  <a:gd name="T61" fmla="*/ 61 h 83"/>
                  <a:gd name="T62" fmla="*/ 198 w 591"/>
                  <a:gd name="T63" fmla="*/ 61 h 83"/>
                  <a:gd name="T64" fmla="*/ 238 w 591"/>
                  <a:gd name="T65" fmla="*/ 61 h 83"/>
                  <a:gd name="T66" fmla="*/ 279 w 591"/>
                  <a:gd name="T67" fmla="*/ 61 h 83"/>
                  <a:gd name="T68" fmla="*/ 319 w 591"/>
                  <a:gd name="T69" fmla="*/ 61 h 83"/>
                  <a:gd name="T70" fmla="*/ 382 w 591"/>
                  <a:gd name="T71" fmla="*/ 48 h 83"/>
                  <a:gd name="T72" fmla="*/ 423 w 591"/>
                  <a:gd name="T73" fmla="*/ 48 h 83"/>
                  <a:gd name="T74" fmla="*/ 463 w 591"/>
                  <a:gd name="T75" fmla="*/ 48 h 83"/>
                  <a:gd name="T76" fmla="*/ 509 w 591"/>
                  <a:gd name="T77" fmla="*/ 55 h 83"/>
                  <a:gd name="T78" fmla="*/ 520 w 591"/>
                  <a:gd name="T79" fmla="*/ 61 h 83"/>
                  <a:gd name="T80" fmla="*/ 257 w 591"/>
                  <a:gd name="T81" fmla="*/ 43 h 83"/>
                  <a:gd name="T82" fmla="*/ 298 w 591"/>
                  <a:gd name="T83" fmla="*/ 43 h 83"/>
                  <a:gd name="T84" fmla="*/ 338 w 591"/>
                  <a:gd name="T85" fmla="*/ 43 h 83"/>
                  <a:gd name="T86" fmla="*/ 355 w 591"/>
                  <a:gd name="T87" fmla="*/ 30 h 83"/>
                  <a:gd name="T88" fmla="*/ 395 w 591"/>
                  <a:gd name="T89" fmla="*/ 30 h 83"/>
                  <a:gd name="T90" fmla="*/ 435 w 591"/>
                  <a:gd name="T91" fmla="*/ 43 h 83"/>
                  <a:gd name="T92" fmla="*/ 586 w 591"/>
                  <a:gd name="T93" fmla="*/ 65 h 83"/>
                  <a:gd name="T94" fmla="*/ 96 w 591"/>
                  <a:gd name="T95" fmla="*/ 26 h 83"/>
                  <a:gd name="T96" fmla="*/ 136 w 591"/>
                  <a:gd name="T97" fmla="*/ 26 h 83"/>
                  <a:gd name="T98" fmla="*/ 257 w 591"/>
                  <a:gd name="T99" fmla="*/ 26 h 83"/>
                  <a:gd name="T100" fmla="*/ 297 w 591"/>
                  <a:gd name="T101" fmla="*/ 26 h 83"/>
                  <a:gd name="T102" fmla="*/ 338 w 591"/>
                  <a:gd name="T103" fmla="*/ 26 h 83"/>
                  <a:gd name="T104" fmla="*/ 378 w 591"/>
                  <a:gd name="T105" fmla="*/ 26 h 83"/>
                  <a:gd name="T106" fmla="*/ 418 w 591"/>
                  <a:gd name="T107" fmla="*/ 26 h 83"/>
                  <a:gd name="T108" fmla="*/ 459 w 591"/>
                  <a:gd name="T109" fmla="*/ 26 h 83"/>
                  <a:gd name="T110" fmla="*/ 499 w 591"/>
                  <a:gd name="T111" fmla="*/ 26 h 83"/>
                  <a:gd name="T112" fmla="*/ 57 w 591"/>
                  <a:gd name="T113" fmla="*/ 7 h 83"/>
                  <a:gd name="T114" fmla="*/ 137 w 591"/>
                  <a:gd name="T115" fmla="*/ 7 h 83"/>
                  <a:gd name="T116" fmla="*/ 218 w 591"/>
                  <a:gd name="T117" fmla="*/ 7 h 83"/>
                  <a:gd name="T118" fmla="*/ 258 w 591"/>
                  <a:gd name="T119" fmla="*/ 7 h 83"/>
                  <a:gd name="T120" fmla="*/ 299 w 591"/>
                  <a:gd name="T121" fmla="*/ 7 h 83"/>
                  <a:gd name="T122" fmla="*/ 339 w 591"/>
                  <a:gd name="T123" fmla="*/ 7 h 83"/>
                  <a:gd name="T124" fmla="*/ 460 w 591"/>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1" h="83">
                    <a:moveTo>
                      <a:pt x="13" y="4"/>
                    </a:moveTo>
                    <a:cubicBezTo>
                      <a:pt x="13" y="3"/>
                      <a:pt x="13" y="3"/>
                      <a:pt x="13" y="3"/>
                    </a:cubicBezTo>
                    <a:cubicBezTo>
                      <a:pt x="13" y="1"/>
                      <a:pt x="14" y="0"/>
                      <a:pt x="17" y="0"/>
                    </a:cubicBezTo>
                    <a:cubicBezTo>
                      <a:pt x="43" y="0"/>
                      <a:pt x="43" y="0"/>
                      <a:pt x="43" y="0"/>
                    </a:cubicBezTo>
                    <a:cubicBezTo>
                      <a:pt x="45" y="0"/>
                      <a:pt x="47" y="1"/>
                      <a:pt x="47" y="3"/>
                    </a:cubicBezTo>
                    <a:cubicBezTo>
                      <a:pt x="47" y="4"/>
                      <a:pt x="47" y="4"/>
                      <a:pt x="47" y="4"/>
                    </a:cubicBezTo>
                    <a:cubicBezTo>
                      <a:pt x="47" y="6"/>
                      <a:pt x="45" y="7"/>
                      <a:pt x="43" y="7"/>
                    </a:cubicBezTo>
                    <a:cubicBezTo>
                      <a:pt x="17" y="7"/>
                      <a:pt x="17" y="7"/>
                      <a:pt x="17" y="7"/>
                    </a:cubicBezTo>
                    <a:cubicBezTo>
                      <a:pt x="14" y="7"/>
                      <a:pt x="13" y="6"/>
                      <a:pt x="13" y="4"/>
                    </a:cubicBezTo>
                    <a:close/>
                    <a:moveTo>
                      <a:pt x="12" y="43"/>
                    </a:moveTo>
                    <a:cubicBezTo>
                      <a:pt x="55" y="43"/>
                      <a:pt x="55" y="43"/>
                      <a:pt x="55" y="43"/>
                    </a:cubicBezTo>
                    <a:cubicBezTo>
                      <a:pt x="58" y="43"/>
                      <a:pt x="61" y="40"/>
                      <a:pt x="61" y="37"/>
                    </a:cubicBezTo>
                    <a:cubicBezTo>
                      <a:pt x="61" y="36"/>
                      <a:pt x="61" y="36"/>
                      <a:pt x="61" y="36"/>
                    </a:cubicBezTo>
                    <a:cubicBezTo>
                      <a:pt x="61" y="33"/>
                      <a:pt x="58" y="30"/>
                      <a:pt x="55" y="30"/>
                    </a:cubicBezTo>
                    <a:cubicBezTo>
                      <a:pt x="12" y="30"/>
                      <a:pt x="12" y="30"/>
                      <a:pt x="12" y="30"/>
                    </a:cubicBezTo>
                    <a:cubicBezTo>
                      <a:pt x="9" y="30"/>
                      <a:pt x="7" y="33"/>
                      <a:pt x="7" y="36"/>
                    </a:cubicBezTo>
                    <a:cubicBezTo>
                      <a:pt x="7" y="37"/>
                      <a:pt x="7" y="37"/>
                      <a:pt x="7" y="37"/>
                    </a:cubicBezTo>
                    <a:cubicBezTo>
                      <a:pt x="7" y="40"/>
                      <a:pt x="9" y="43"/>
                      <a:pt x="12" y="43"/>
                    </a:cubicBezTo>
                    <a:close/>
                    <a:moveTo>
                      <a:pt x="77" y="61"/>
                    </a:moveTo>
                    <a:cubicBezTo>
                      <a:pt x="100" y="61"/>
                      <a:pt x="100" y="61"/>
                      <a:pt x="100" y="61"/>
                    </a:cubicBezTo>
                    <a:cubicBezTo>
                      <a:pt x="103" y="61"/>
                      <a:pt x="106" y="58"/>
                      <a:pt x="106" y="55"/>
                    </a:cubicBezTo>
                    <a:cubicBezTo>
                      <a:pt x="106" y="54"/>
                      <a:pt x="106" y="54"/>
                      <a:pt x="106" y="54"/>
                    </a:cubicBezTo>
                    <a:cubicBezTo>
                      <a:pt x="106" y="51"/>
                      <a:pt x="103" y="48"/>
                      <a:pt x="100" y="48"/>
                    </a:cubicBezTo>
                    <a:cubicBezTo>
                      <a:pt x="77" y="48"/>
                      <a:pt x="77" y="48"/>
                      <a:pt x="77" y="48"/>
                    </a:cubicBezTo>
                    <a:cubicBezTo>
                      <a:pt x="74" y="48"/>
                      <a:pt x="72" y="51"/>
                      <a:pt x="72" y="54"/>
                    </a:cubicBezTo>
                    <a:cubicBezTo>
                      <a:pt x="72" y="55"/>
                      <a:pt x="72" y="55"/>
                      <a:pt x="72" y="55"/>
                    </a:cubicBezTo>
                    <a:cubicBezTo>
                      <a:pt x="72" y="58"/>
                      <a:pt x="74" y="61"/>
                      <a:pt x="77" y="61"/>
                    </a:cubicBezTo>
                    <a:close/>
                    <a:moveTo>
                      <a:pt x="371" y="67"/>
                    </a:moveTo>
                    <a:cubicBezTo>
                      <a:pt x="186" y="67"/>
                      <a:pt x="186" y="67"/>
                      <a:pt x="186" y="67"/>
                    </a:cubicBezTo>
                    <a:cubicBezTo>
                      <a:pt x="183" y="67"/>
                      <a:pt x="180" y="69"/>
                      <a:pt x="180" y="72"/>
                    </a:cubicBezTo>
                    <a:cubicBezTo>
                      <a:pt x="180" y="75"/>
                      <a:pt x="180" y="75"/>
                      <a:pt x="180" y="75"/>
                    </a:cubicBezTo>
                    <a:cubicBezTo>
                      <a:pt x="180" y="78"/>
                      <a:pt x="183" y="80"/>
                      <a:pt x="186" y="80"/>
                    </a:cubicBezTo>
                    <a:cubicBezTo>
                      <a:pt x="371" y="80"/>
                      <a:pt x="371" y="80"/>
                      <a:pt x="371" y="80"/>
                    </a:cubicBezTo>
                    <a:cubicBezTo>
                      <a:pt x="374" y="80"/>
                      <a:pt x="377" y="78"/>
                      <a:pt x="377" y="75"/>
                    </a:cubicBezTo>
                    <a:cubicBezTo>
                      <a:pt x="377" y="72"/>
                      <a:pt x="377" y="72"/>
                      <a:pt x="377" y="72"/>
                    </a:cubicBezTo>
                    <a:cubicBezTo>
                      <a:pt x="377" y="69"/>
                      <a:pt x="374" y="67"/>
                      <a:pt x="371" y="67"/>
                    </a:cubicBezTo>
                    <a:close/>
                    <a:moveTo>
                      <a:pt x="136" y="43"/>
                    </a:moveTo>
                    <a:cubicBezTo>
                      <a:pt x="140" y="43"/>
                      <a:pt x="142" y="40"/>
                      <a:pt x="142" y="37"/>
                    </a:cubicBezTo>
                    <a:cubicBezTo>
                      <a:pt x="142" y="36"/>
                      <a:pt x="142" y="36"/>
                      <a:pt x="142" y="36"/>
                    </a:cubicBezTo>
                    <a:cubicBezTo>
                      <a:pt x="142" y="33"/>
                      <a:pt x="140" y="30"/>
                      <a:pt x="136" y="30"/>
                    </a:cubicBezTo>
                    <a:cubicBezTo>
                      <a:pt x="113" y="30"/>
                      <a:pt x="113" y="30"/>
                      <a:pt x="113" y="30"/>
                    </a:cubicBezTo>
                    <a:cubicBezTo>
                      <a:pt x="110" y="30"/>
                      <a:pt x="108" y="33"/>
                      <a:pt x="108" y="36"/>
                    </a:cubicBezTo>
                    <a:cubicBezTo>
                      <a:pt x="108" y="37"/>
                      <a:pt x="108" y="37"/>
                      <a:pt x="108" y="37"/>
                    </a:cubicBezTo>
                    <a:cubicBezTo>
                      <a:pt x="108" y="40"/>
                      <a:pt x="110" y="43"/>
                      <a:pt x="113" y="43"/>
                    </a:cubicBezTo>
                    <a:lnTo>
                      <a:pt x="136" y="43"/>
                    </a:lnTo>
                    <a:close/>
                    <a:moveTo>
                      <a:pt x="177" y="43"/>
                    </a:moveTo>
                    <a:cubicBezTo>
                      <a:pt x="180" y="43"/>
                      <a:pt x="182" y="40"/>
                      <a:pt x="182" y="37"/>
                    </a:cubicBezTo>
                    <a:cubicBezTo>
                      <a:pt x="182" y="36"/>
                      <a:pt x="182" y="36"/>
                      <a:pt x="182" y="36"/>
                    </a:cubicBezTo>
                    <a:cubicBezTo>
                      <a:pt x="182" y="33"/>
                      <a:pt x="180" y="30"/>
                      <a:pt x="177" y="30"/>
                    </a:cubicBezTo>
                    <a:cubicBezTo>
                      <a:pt x="153" y="30"/>
                      <a:pt x="153" y="30"/>
                      <a:pt x="153" y="30"/>
                    </a:cubicBezTo>
                    <a:cubicBezTo>
                      <a:pt x="150" y="30"/>
                      <a:pt x="148" y="33"/>
                      <a:pt x="148" y="36"/>
                    </a:cubicBezTo>
                    <a:cubicBezTo>
                      <a:pt x="148" y="37"/>
                      <a:pt x="148" y="37"/>
                      <a:pt x="148" y="37"/>
                    </a:cubicBezTo>
                    <a:cubicBezTo>
                      <a:pt x="148" y="40"/>
                      <a:pt x="150" y="43"/>
                      <a:pt x="153" y="43"/>
                    </a:cubicBezTo>
                    <a:lnTo>
                      <a:pt x="177" y="43"/>
                    </a:lnTo>
                    <a:close/>
                    <a:moveTo>
                      <a:pt x="217" y="43"/>
                    </a:moveTo>
                    <a:cubicBezTo>
                      <a:pt x="220" y="43"/>
                      <a:pt x="223" y="40"/>
                      <a:pt x="223" y="37"/>
                    </a:cubicBezTo>
                    <a:cubicBezTo>
                      <a:pt x="223" y="36"/>
                      <a:pt x="223" y="36"/>
                      <a:pt x="223" y="36"/>
                    </a:cubicBezTo>
                    <a:cubicBezTo>
                      <a:pt x="223" y="33"/>
                      <a:pt x="220" y="30"/>
                      <a:pt x="217" y="30"/>
                    </a:cubicBezTo>
                    <a:cubicBezTo>
                      <a:pt x="194" y="30"/>
                      <a:pt x="194" y="30"/>
                      <a:pt x="194" y="30"/>
                    </a:cubicBezTo>
                    <a:cubicBezTo>
                      <a:pt x="191" y="30"/>
                      <a:pt x="188" y="33"/>
                      <a:pt x="188" y="36"/>
                    </a:cubicBezTo>
                    <a:cubicBezTo>
                      <a:pt x="188" y="37"/>
                      <a:pt x="188" y="37"/>
                      <a:pt x="188" y="37"/>
                    </a:cubicBezTo>
                    <a:cubicBezTo>
                      <a:pt x="188" y="40"/>
                      <a:pt x="191" y="43"/>
                      <a:pt x="194" y="43"/>
                    </a:cubicBezTo>
                    <a:lnTo>
                      <a:pt x="217" y="43"/>
                    </a:lnTo>
                    <a:close/>
                    <a:moveTo>
                      <a:pt x="476" y="43"/>
                    </a:moveTo>
                    <a:cubicBezTo>
                      <a:pt x="499" y="43"/>
                      <a:pt x="499" y="43"/>
                      <a:pt x="499" y="43"/>
                    </a:cubicBezTo>
                    <a:cubicBezTo>
                      <a:pt x="502" y="43"/>
                      <a:pt x="505" y="40"/>
                      <a:pt x="505" y="37"/>
                    </a:cubicBezTo>
                    <a:cubicBezTo>
                      <a:pt x="505" y="36"/>
                      <a:pt x="505" y="36"/>
                      <a:pt x="505" y="36"/>
                    </a:cubicBezTo>
                    <a:cubicBezTo>
                      <a:pt x="505" y="33"/>
                      <a:pt x="502" y="30"/>
                      <a:pt x="499" y="30"/>
                    </a:cubicBezTo>
                    <a:cubicBezTo>
                      <a:pt x="476" y="30"/>
                      <a:pt x="476" y="30"/>
                      <a:pt x="476" y="30"/>
                    </a:cubicBezTo>
                    <a:cubicBezTo>
                      <a:pt x="473" y="30"/>
                      <a:pt x="470" y="33"/>
                      <a:pt x="470" y="36"/>
                    </a:cubicBezTo>
                    <a:cubicBezTo>
                      <a:pt x="470" y="37"/>
                      <a:pt x="470" y="37"/>
                      <a:pt x="470" y="37"/>
                    </a:cubicBezTo>
                    <a:cubicBezTo>
                      <a:pt x="470" y="40"/>
                      <a:pt x="473" y="43"/>
                      <a:pt x="476" y="43"/>
                    </a:cubicBezTo>
                    <a:close/>
                    <a:moveTo>
                      <a:pt x="539" y="43"/>
                    </a:moveTo>
                    <a:cubicBezTo>
                      <a:pt x="542" y="43"/>
                      <a:pt x="545" y="40"/>
                      <a:pt x="545" y="37"/>
                    </a:cubicBezTo>
                    <a:cubicBezTo>
                      <a:pt x="545" y="36"/>
                      <a:pt x="545" y="36"/>
                      <a:pt x="545" y="36"/>
                    </a:cubicBezTo>
                    <a:cubicBezTo>
                      <a:pt x="545" y="33"/>
                      <a:pt x="542" y="30"/>
                      <a:pt x="539" y="30"/>
                    </a:cubicBezTo>
                    <a:cubicBezTo>
                      <a:pt x="516" y="30"/>
                      <a:pt x="516" y="30"/>
                      <a:pt x="516" y="30"/>
                    </a:cubicBezTo>
                    <a:cubicBezTo>
                      <a:pt x="513" y="30"/>
                      <a:pt x="511" y="33"/>
                      <a:pt x="511" y="36"/>
                    </a:cubicBezTo>
                    <a:cubicBezTo>
                      <a:pt x="511" y="37"/>
                      <a:pt x="511" y="37"/>
                      <a:pt x="511" y="37"/>
                    </a:cubicBezTo>
                    <a:cubicBezTo>
                      <a:pt x="511" y="40"/>
                      <a:pt x="513" y="43"/>
                      <a:pt x="516" y="43"/>
                    </a:cubicBezTo>
                    <a:lnTo>
                      <a:pt x="539" y="43"/>
                    </a:lnTo>
                    <a:close/>
                    <a:moveTo>
                      <a:pt x="552" y="36"/>
                    </a:moveTo>
                    <a:cubicBezTo>
                      <a:pt x="552" y="55"/>
                      <a:pt x="552" y="55"/>
                      <a:pt x="552" y="55"/>
                    </a:cubicBezTo>
                    <a:cubicBezTo>
                      <a:pt x="552" y="58"/>
                      <a:pt x="554" y="60"/>
                      <a:pt x="557" y="60"/>
                    </a:cubicBezTo>
                    <a:cubicBezTo>
                      <a:pt x="576" y="60"/>
                      <a:pt x="576" y="60"/>
                      <a:pt x="576" y="60"/>
                    </a:cubicBezTo>
                    <a:cubicBezTo>
                      <a:pt x="579" y="60"/>
                      <a:pt x="581" y="58"/>
                      <a:pt x="581" y="55"/>
                    </a:cubicBezTo>
                    <a:cubicBezTo>
                      <a:pt x="581" y="36"/>
                      <a:pt x="581" y="36"/>
                      <a:pt x="581" y="36"/>
                    </a:cubicBezTo>
                    <a:cubicBezTo>
                      <a:pt x="581" y="33"/>
                      <a:pt x="579" y="31"/>
                      <a:pt x="576" y="31"/>
                    </a:cubicBezTo>
                    <a:cubicBezTo>
                      <a:pt x="557" y="31"/>
                      <a:pt x="557" y="31"/>
                      <a:pt x="557" y="31"/>
                    </a:cubicBezTo>
                    <a:cubicBezTo>
                      <a:pt x="554" y="31"/>
                      <a:pt x="552" y="33"/>
                      <a:pt x="552" y="36"/>
                    </a:cubicBezTo>
                    <a:close/>
                    <a:moveTo>
                      <a:pt x="176" y="26"/>
                    </a:moveTo>
                    <a:cubicBezTo>
                      <a:pt x="200" y="26"/>
                      <a:pt x="200" y="26"/>
                      <a:pt x="200" y="26"/>
                    </a:cubicBezTo>
                    <a:cubicBezTo>
                      <a:pt x="203" y="26"/>
                      <a:pt x="205" y="23"/>
                      <a:pt x="205" y="20"/>
                    </a:cubicBezTo>
                    <a:cubicBezTo>
                      <a:pt x="205" y="19"/>
                      <a:pt x="205" y="19"/>
                      <a:pt x="205" y="19"/>
                    </a:cubicBezTo>
                    <a:cubicBezTo>
                      <a:pt x="205" y="16"/>
                      <a:pt x="203" y="13"/>
                      <a:pt x="200" y="13"/>
                    </a:cubicBezTo>
                    <a:cubicBezTo>
                      <a:pt x="176" y="13"/>
                      <a:pt x="176" y="13"/>
                      <a:pt x="176" y="13"/>
                    </a:cubicBezTo>
                    <a:cubicBezTo>
                      <a:pt x="173" y="13"/>
                      <a:pt x="171" y="16"/>
                      <a:pt x="171" y="19"/>
                    </a:cubicBezTo>
                    <a:cubicBezTo>
                      <a:pt x="171" y="20"/>
                      <a:pt x="171" y="20"/>
                      <a:pt x="171" y="20"/>
                    </a:cubicBezTo>
                    <a:cubicBezTo>
                      <a:pt x="171" y="23"/>
                      <a:pt x="173" y="26"/>
                      <a:pt x="176" y="26"/>
                    </a:cubicBezTo>
                    <a:close/>
                    <a:moveTo>
                      <a:pt x="217" y="26"/>
                    </a:moveTo>
                    <a:cubicBezTo>
                      <a:pt x="240" y="26"/>
                      <a:pt x="240" y="26"/>
                      <a:pt x="240" y="26"/>
                    </a:cubicBezTo>
                    <a:cubicBezTo>
                      <a:pt x="243" y="26"/>
                      <a:pt x="246" y="23"/>
                      <a:pt x="246" y="20"/>
                    </a:cubicBezTo>
                    <a:cubicBezTo>
                      <a:pt x="246" y="19"/>
                      <a:pt x="246" y="19"/>
                      <a:pt x="246" y="19"/>
                    </a:cubicBezTo>
                    <a:cubicBezTo>
                      <a:pt x="246" y="16"/>
                      <a:pt x="243" y="13"/>
                      <a:pt x="240" y="13"/>
                    </a:cubicBezTo>
                    <a:cubicBezTo>
                      <a:pt x="217" y="13"/>
                      <a:pt x="217" y="13"/>
                      <a:pt x="217" y="13"/>
                    </a:cubicBezTo>
                    <a:cubicBezTo>
                      <a:pt x="214" y="13"/>
                      <a:pt x="211" y="16"/>
                      <a:pt x="211" y="19"/>
                    </a:cubicBezTo>
                    <a:cubicBezTo>
                      <a:pt x="211" y="20"/>
                      <a:pt x="211" y="20"/>
                      <a:pt x="211" y="20"/>
                    </a:cubicBezTo>
                    <a:cubicBezTo>
                      <a:pt x="211" y="23"/>
                      <a:pt x="214" y="26"/>
                      <a:pt x="217" y="26"/>
                    </a:cubicBezTo>
                    <a:close/>
                    <a:moveTo>
                      <a:pt x="97" y="7"/>
                    </a:moveTo>
                    <a:cubicBezTo>
                      <a:pt x="124" y="7"/>
                      <a:pt x="124" y="7"/>
                      <a:pt x="124" y="7"/>
                    </a:cubicBezTo>
                    <a:cubicBezTo>
                      <a:pt x="126" y="7"/>
                      <a:pt x="128" y="6"/>
                      <a:pt x="128" y="4"/>
                    </a:cubicBezTo>
                    <a:cubicBezTo>
                      <a:pt x="128" y="3"/>
                      <a:pt x="128" y="3"/>
                      <a:pt x="128" y="3"/>
                    </a:cubicBezTo>
                    <a:cubicBezTo>
                      <a:pt x="128" y="1"/>
                      <a:pt x="126" y="0"/>
                      <a:pt x="124" y="0"/>
                    </a:cubicBezTo>
                    <a:cubicBezTo>
                      <a:pt x="97" y="0"/>
                      <a:pt x="97" y="0"/>
                      <a:pt x="97" y="0"/>
                    </a:cubicBezTo>
                    <a:cubicBezTo>
                      <a:pt x="95" y="0"/>
                      <a:pt x="93" y="1"/>
                      <a:pt x="93" y="3"/>
                    </a:cubicBezTo>
                    <a:cubicBezTo>
                      <a:pt x="93" y="4"/>
                      <a:pt x="93" y="4"/>
                      <a:pt x="93" y="4"/>
                    </a:cubicBezTo>
                    <a:cubicBezTo>
                      <a:pt x="93" y="6"/>
                      <a:pt x="95" y="7"/>
                      <a:pt x="97" y="7"/>
                    </a:cubicBezTo>
                    <a:close/>
                    <a:moveTo>
                      <a:pt x="178" y="7"/>
                    </a:moveTo>
                    <a:cubicBezTo>
                      <a:pt x="205" y="7"/>
                      <a:pt x="205" y="7"/>
                      <a:pt x="205" y="7"/>
                    </a:cubicBezTo>
                    <a:cubicBezTo>
                      <a:pt x="207" y="7"/>
                      <a:pt x="208" y="6"/>
                      <a:pt x="208" y="4"/>
                    </a:cubicBezTo>
                    <a:cubicBezTo>
                      <a:pt x="208" y="3"/>
                      <a:pt x="208" y="3"/>
                      <a:pt x="208" y="3"/>
                    </a:cubicBezTo>
                    <a:cubicBezTo>
                      <a:pt x="208" y="1"/>
                      <a:pt x="207" y="0"/>
                      <a:pt x="205" y="0"/>
                    </a:cubicBezTo>
                    <a:cubicBezTo>
                      <a:pt x="178" y="0"/>
                      <a:pt x="178" y="0"/>
                      <a:pt x="178" y="0"/>
                    </a:cubicBezTo>
                    <a:cubicBezTo>
                      <a:pt x="176" y="0"/>
                      <a:pt x="174" y="1"/>
                      <a:pt x="174" y="3"/>
                    </a:cubicBezTo>
                    <a:cubicBezTo>
                      <a:pt x="174" y="4"/>
                      <a:pt x="174" y="4"/>
                      <a:pt x="174" y="4"/>
                    </a:cubicBezTo>
                    <a:cubicBezTo>
                      <a:pt x="174" y="6"/>
                      <a:pt x="176" y="7"/>
                      <a:pt x="178" y="7"/>
                    </a:cubicBezTo>
                    <a:close/>
                    <a:moveTo>
                      <a:pt x="379" y="7"/>
                    </a:moveTo>
                    <a:cubicBezTo>
                      <a:pt x="406" y="7"/>
                      <a:pt x="406" y="7"/>
                      <a:pt x="406" y="7"/>
                    </a:cubicBezTo>
                    <a:cubicBezTo>
                      <a:pt x="408" y="7"/>
                      <a:pt x="410" y="6"/>
                      <a:pt x="410" y="4"/>
                    </a:cubicBezTo>
                    <a:cubicBezTo>
                      <a:pt x="410" y="3"/>
                      <a:pt x="410" y="3"/>
                      <a:pt x="410" y="3"/>
                    </a:cubicBezTo>
                    <a:cubicBezTo>
                      <a:pt x="410" y="1"/>
                      <a:pt x="408" y="0"/>
                      <a:pt x="406" y="0"/>
                    </a:cubicBezTo>
                    <a:cubicBezTo>
                      <a:pt x="379" y="0"/>
                      <a:pt x="379" y="0"/>
                      <a:pt x="379" y="0"/>
                    </a:cubicBezTo>
                    <a:cubicBezTo>
                      <a:pt x="377" y="0"/>
                      <a:pt x="375" y="1"/>
                      <a:pt x="375" y="3"/>
                    </a:cubicBezTo>
                    <a:cubicBezTo>
                      <a:pt x="375" y="4"/>
                      <a:pt x="375" y="4"/>
                      <a:pt x="375" y="4"/>
                    </a:cubicBezTo>
                    <a:cubicBezTo>
                      <a:pt x="375" y="6"/>
                      <a:pt x="377" y="7"/>
                      <a:pt x="379" y="7"/>
                    </a:cubicBezTo>
                    <a:close/>
                    <a:moveTo>
                      <a:pt x="419" y="7"/>
                    </a:moveTo>
                    <a:cubicBezTo>
                      <a:pt x="446" y="7"/>
                      <a:pt x="446" y="7"/>
                      <a:pt x="446" y="7"/>
                    </a:cubicBezTo>
                    <a:cubicBezTo>
                      <a:pt x="448" y="7"/>
                      <a:pt x="450" y="6"/>
                      <a:pt x="450" y="4"/>
                    </a:cubicBezTo>
                    <a:cubicBezTo>
                      <a:pt x="450" y="3"/>
                      <a:pt x="450" y="3"/>
                      <a:pt x="450" y="3"/>
                    </a:cubicBezTo>
                    <a:cubicBezTo>
                      <a:pt x="450" y="1"/>
                      <a:pt x="448" y="0"/>
                      <a:pt x="446" y="0"/>
                    </a:cubicBezTo>
                    <a:cubicBezTo>
                      <a:pt x="419" y="0"/>
                      <a:pt x="419" y="0"/>
                      <a:pt x="419" y="0"/>
                    </a:cubicBezTo>
                    <a:cubicBezTo>
                      <a:pt x="417" y="0"/>
                      <a:pt x="416" y="1"/>
                      <a:pt x="416" y="3"/>
                    </a:cubicBezTo>
                    <a:cubicBezTo>
                      <a:pt x="416" y="4"/>
                      <a:pt x="416" y="4"/>
                      <a:pt x="416" y="4"/>
                    </a:cubicBezTo>
                    <a:cubicBezTo>
                      <a:pt x="416" y="6"/>
                      <a:pt x="417" y="7"/>
                      <a:pt x="419" y="7"/>
                    </a:cubicBezTo>
                    <a:close/>
                    <a:moveTo>
                      <a:pt x="500" y="7"/>
                    </a:moveTo>
                    <a:cubicBezTo>
                      <a:pt x="527" y="7"/>
                      <a:pt x="527" y="7"/>
                      <a:pt x="527" y="7"/>
                    </a:cubicBezTo>
                    <a:cubicBezTo>
                      <a:pt x="529" y="7"/>
                      <a:pt x="531" y="6"/>
                      <a:pt x="531" y="4"/>
                    </a:cubicBezTo>
                    <a:cubicBezTo>
                      <a:pt x="531" y="3"/>
                      <a:pt x="531" y="3"/>
                      <a:pt x="531" y="3"/>
                    </a:cubicBezTo>
                    <a:cubicBezTo>
                      <a:pt x="531" y="1"/>
                      <a:pt x="529" y="0"/>
                      <a:pt x="527" y="0"/>
                    </a:cubicBezTo>
                    <a:cubicBezTo>
                      <a:pt x="500" y="0"/>
                      <a:pt x="500" y="0"/>
                      <a:pt x="500" y="0"/>
                    </a:cubicBezTo>
                    <a:cubicBezTo>
                      <a:pt x="498" y="0"/>
                      <a:pt x="496" y="1"/>
                      <a:pt x="496" y="3"/>
                    </a:cubicBezTo>
                    <a:cubicBezTo>
                      <a:pt x="496" y="4"/>
                      <a:pt x="496" y="4"/>
                      <a:pt x="496" y="4"/>
                    </a:cubicBezTo>
                    <a:cubicBezTo>
                      <a:pt x="496" y="6"/>
                      <a:pt x="498" y="7"/>
                      <a:pt x="500" y="7"/>
                    </a:cubicBezTo>
                    <a:close/>
                    <a:moveTo>
                      <a:pt x="540" y="7"/>
                    </a:moveTo>
                    <a:cubicBezTo>
                      <a:pt x="567" y="7"/>
                      <a:pt x="567" y="7"/>
                      <a:pt x="567" y="7"/>
                    </a:cubicBezTo>
                    <a:cubicBezTo>
                      <a:pt x="569" y="7"/>
                      <a:pt x="571" y="6"/>
                      <a:pt x="571" y="4"/>
                    </a:cubicBezTo>
                    <a:cubicBezTo>
                      <a:pt x="571" y="3"/>
                      <a:pt x="571" y="3"/>
                      <a:pt x="571" y="3"/>
                    </a:cubicBezTo>
                    <a:cubicBezTo>
                      <a:pt x="571" y="1"/>
                      <a:pt x="569" y="0"/>
                      <a:pt x="567" y="0"/>
                    </a:cubicBezTo>
                    <a:cubicBezTo>
                      <a:pt x="540" y="0"/>
                      <a:pt x="540" y="0"/>
                      <a:pt x="540" y="0"/>
                    </a:cubicBezTo>
                    <a:cubicBezTo>
                      <a:pt x="538" y="0"/>
                      <a:pt x="537" y="1"/>
                      <a:pt x="537" y="3"/>
                    </a:cubicBezTo>
                    <a:cubicBezTo>
                      <a:pt x="537" y="4"/>
                      <a:pt x="537" y="4"/>
                      <a:pt x="537" y="4"/>
                    </a:cubicBezTo>
                    <a:cubicBezTo>
                      <a:pt x="537" y="6"/>
                      <a:pt x="538" y="7"/>
                      <a:pt x="540" y="7"/>
                    </a:cubicBezTo>
                    <a:close/>
                    <a:moveTo>
                      <a:pt x="16" y="26"/>
                    </a:moveTo>
                    <a:cubicBezTo>
                      <a:pt x="40" y="26"/>
                      <a:pt x="40" y="26"/>
                      <a:pt x="40" y="26"/>
                    </a:cubicBezTo>
                    <a:cubicBezTo>
                      <a:pt x="43" y="26"/>
                      <a:pt x="45" y="23"/>
                      <a:pt x="45" y="20"/>
                    </a:cubicBezTo>
                    <a:cubicBezTo>
                      <a:pt x="45" y="19"/>
                      <a:pt x="45" y="19"/>
                      <a:pt x="45" y="19"/>
                    </a:cubicBezTo>
                    <a:cubicBezTo>
                      <a:pt x="45" y="16"/>
                      <a:pt x="43" y="13"/>
                      <a:pt x="40" y="13"/>
                    </a:cubicBezTo>
                    <a:cubicBezTo>
                      <a:pt x="16" y="13"/>
                      <a:pt x="16" y="13"/>
                      <a:pt x="16" y="13"/>
                    </a:cubicBezTo>
                    <a:cubicBezTo>
                      <a:pt x="13" y="13"/>
                      <a:pt x="11" y="16"/>
                      <a:pt x="11" y="19"/>
                    </a:cubicBezTo>
                    <a:cubicBezTo>
                      <a:pt x="11" y="20"/>
                      <a:pt x="11" y="20"/>
                      <a:pt x="11" y="20"/>
                    </a:cubicBezTo>
                    <a:cubicBezTo>
                      <a:pt x="11" y="23"/>
                      <a:pt x="13" y="26"/>
                      <a:pt x="16" y="26"/>
                    </a:cubicBezTo>
                    <a:close/>
                    <a:moveTo>
                      <a:pt x="40" y="67"/>
                    </a:moveTo>
                    <a:cubicBezTo>
                      <a:pt x="6" y="67"/>
                      <a:pt x="6" y="67"/>
                      <a:pt x="6" y="67"/>
                    </a:cubicBezTo>
                    <a:cubicBezTo>
                      <a:pt x="3" y="67"/>
                      <a:pt x="0" y="70"/>
                      <a:pt x="0" y="73"/>
                    </a:cubicBezTo>
                    <a:cubicBezTo>
                      <a:pt x="0" y="74"/>
                      <a:pt x="0" y="74"/>
                      <a:pt x="0" y="74"/>
                    </a:cubicBezTo>
                    <a:cubicBezTo>
                      <a:pt x="0" y="77"/>
                      <a:pt x="3" y="80"/>
                      <a:pt x="6" y="80"/>
                    </a:cubicBezTo>
                    <a:cubicBezTo>
                      <a:pt x="40" y="80"/>
                      <a:pt x="40" y="80"/>
                      <a:pt x="40" y="80"/>
                    </a:cubicBezTo>
                    <a:cubicBezTo>
                      <a:pt x="43" y="80"/>
                      <a:pt x="45" y="77"/>
                      <a:pt x="45" y="74"/>
                    </a:cubicBezTo>
                    <a:cubicBezTo>
                      <a:pt x="45" y="73"/>
                      <a:pt x="45" y="73"/>
                      <a:pt x="45" y="73"/>
                    </a:cubicBezTo>
                    <a:cubicBezTo>
                      <a:pt x="45" y="70"/>
                      <a:pt x="43" y="67"/>
                      <a:pt x="40" y="67"/>
                    </a:cubicBezTo>
                    <a:close/>
                    <a:moveTo>
                      <a:pt x="9" y="61"/>
                    </a:moveTo>
                    <a:cubicBezTo>
                      <a:pt x="58" y="61"/>
                      <a:pt x="58" y="61"/>
                      <a:pt x="58" y="61"/>
                    </a:cubicBezTo>
                    <a:cubicBezTo>
                      <a:pt x="61" y="61"/>
                      <a:pt x="64" y="58"/>
                      <a:pt x="64" y="55"/>
                    </a:cubicBezTo>
                    <a:cubicBezTo>
                      <a:pt x="64" y="54"/>
                      <a:pt x="64" y="54"/>
                      <a:pt x="64" y="54"/>
                    </a:cubicBezTo>
                    <a:cubicBezTo>
                      <a:pt x="64" y="51"/>
                      <a:pt x="61" y="48"/>
                      <a:pt x="58" y="48"/>
                    </a:cubicBezTo>
                    <a:cubicBezTo>
                      <a:pt x="9" y="48"/>
                      <a:pt x="9" y="48"/>
                      <a:pt x="9" y="48"/>
                    </a:cubicBezTo>
                    <a:cubicBezTo>
                      <a:pt x="6" y="48"/>
                      <a:pt x="3" y="51"/>
                      <a:pt x="3" y="54"/>
                    </a:cubicBezTo>
                    <a:cubicBezTo>
                      <a:pt x="3" y="55"/>
                      <a:pt x="3" y="55"/>
                      <a:pt x="3" y="55"/>
                    </a:cubicBezTo>
                    <a:cubicBezTo>
                      <a:pt x="3" y="58"/>
                      <a:pt x="6" y="61"/>
                      <a:pt x="9" y="61"/>
                    </a:cubicBezTo>
                    <a:close/>
                    <a:moveTo>
                      <a:pt x="56" y="26"/>
                    </a:moveTo>
                    <a:cubicBezTo>
                      <a:pt x="79" y="26"/>
                      <a:pt x="79" y="26"/>
                      <a:pt x="79" y="26"/>
                    </a:cubicBezTo>
                    <a:cubicBezTo>
                      <a:pt x="82" y="26"/>
                      <a:pt x="84" y="23"/>
                      <a:pt x="84" y="20"/>
                    </a:cubicBezTo>
                    <a:cubicBezTo>
                      <a:pt x="84" y="19"/>
                      <a:pt x="84" y="19"/>
                      <a:pt x="84" y="19"/>
                    </a:cubicBezTo>
                    <a:cubicBezTo>
                      <a:pt x="84" y="16"/>
                      <a:pt x="82" y="13"/>
                      <a:pt x="79" y="13"/>
                    </a:cubicBezTo>
                    <a:cubicBezTo>
                      <a:pt x="56" y="13"/>
                      <a:pt x="56" y="13"/>
                      <a:pt x="56" y="13"/>
                    </a:cubicBezTo>
                    <a:cubicBezTo>
                      <a:pt x="53" y="13"/>
                      <a:pt x="50" y="16"/>
                      <a:pt x="50" y="19"/>
                    </a:cubicBezTo>
                    <a:cubicBezTo>
                      <a:pt x="50" y="20"/>
                      <a:pt x="50" y="20"/>
                      <a:pt x="50" y="20"/>
                    </a:cubicBezTo>
                    <a:cubicBezTo>
                      <a:pt x="50" y="23"/>
                      <a:pt x="53" y="26"/>
                      <a:pt x="56" y="26"/>
                    </a:cubicBezTo>
                    <a:close/>
                    <a:moveTo>
                      <a:pt x="96" y="43"/>
                    </a:moveTo>
                    <a:cubicBezTo>
                      <a:pt x="99" y="43"/>
                      <a:pt x="101" y="40"/>
                      <a:pt x="101" y="37"/>
                    </a:cubicBezTo>
                    <a:cubicBezTo>
                      <a:pt x="101" y="36"/>
                      <a:pt x="101" y="36"/>
                      <a:pt x="101" y="36"/>
                    </a:cubicBezTo>
                    <a:cubicBezTo>
                      <a:pt x="101" y="33"/>
                      <a:pt x="99" y="30"/>
                      <a:pt x="96" y="30"/>
                    </a:cubicBezTo>
                    <a:cubicBezTo>
                      <a:pt x="72" y="30"/>
                      <a:pt x="72" y="30"/>
                      <a:pt x="72" y="30"/>
                    </a:cubicBezTo>
                    <a:cubicBezTo>
                      <a:pt x="69" y="30"/>
                      <a:pt x="67" y="33"/>
                      <a:pt x="67" y="36"/>
                    </a:cubicBezTo>
                    <a:cubicBezTo>
                      <a:pt x="67" y="37"/>
                      <a:pt x="67" y="37"/>
                      <a:pt x="67" y="37"/>
                    </a:cubicBezTo>
                    <a:cubicBezTo>
                      <a:pt x="67" y="40"/>
                      <a:pt x="69" y="43"/>
                      <a:pt x="72" y="43"/>
                    </a:cubicBezTo>
                    <a:lnTo>
                      <a:pt x="96" y="43"/>
                    </a:lnTo>
                    <a:close/>
                    <a:moveTo>
                      <a:pt x="79" y="67"/>
                    </a:moveTo>
                    <a:cubicBezTo>
                      <a:pt x="56" y="67"/>
                      <a:pt x="56" y="67"/>
                      <a:pt x="56" y="67"/>
                    </a:cubicBezTo>
                    <a:cubicBezTo>
                      <a:pt x="53" y="67"/>
                      <a:pt x="50" y="70"/>
                      <a:pt x="50" y="73"/>
                    </a:cubicBezTo>
                    <a:cubicBezTo>
                      <a:pt x="50" y="74"/>
                      <a:pt x="50" y="74"/>
                      <a:pt x="50" y="74"/>
                    </a:cubicBezTo>
                    <a:cubicBezTo>
                      <a:pt x="50" y="77"/>
                      <a:pt x="53" y="80"/>
                      <a:pt x="56" y="80"/>
                    </a:cubicBezTo>
                    <a:cubicBezTo>
                      <a:pt x="79" y="80"/>
                      <a:pt x="79" y="80"/>
                      <a:pt x="79" y="80"/>
                    </a:cubicBezTo>
                    <a:cubicBezTo>
                      <a:pt x="82" y="80"/>
                      <a:pt x="84" y="77"/>
                      <a:pt x="84" y="74"/>
                    </a:cubicBezTo>
                    <a:cubicBezTo>
                      <a:pt x="84" y="73"/>
                      <a:pt x="84" y="73"/>
                      <a:pt x="84" y="73"/>
                    </a:cubicBezTo>
                    <a:cubicBezTo>
                      <a:pt x="84" y="70"/>
                      <a:pt x="82" y="67"/>
                      <a:pt x="79" y="67"/>
                    </a:cubicBezTo>
                    <a:close/>
                    <a:moveTo>
                      <a:pt x="120" y="67"/>
                    </a:moveTo>
                    <a:cubicBezTo>
                      <a:pt x="96" y="67"/>
                      <a:pt x="96" y="67"/>
                      <a:pt x="96" y="67"/>
                    </a:cubicBezTo>
                    <a:cubicBezTo>
                      <a:pt x="93" y="67"/>
                      <a:pt x="91" y="70"/>
                      <a:pt x="91" y="73"/>
                    </a:cubicBezTo>
                    <a:cubicBezTo>
                      <a:pt x="91" y="74"/>
                      <a:pt x="91" y="74"/>
                      <a:pt x="91" y="74"/>
                    </a:cubicBezTo>
                    <a:cubicBezTo>
                      <a:pt x="91" y="77"/>
                      <a:pt x="93" y="80"/>
                      <a:pt x="96" y="80"/>
                    </a:cubicBezTo>
                    <a:cubicBezTo>
                      <a:pt x="120" y="80"/>
                      <a:pt x="120" y="80"/>
                      <a:pt x="120" y="80"/>
                    </a:cubicBezTo>
                    <a:cubicBezTo>
                      <a:pt x="123" y="80"/>
                      <a:pt x="125" y="77"/>
                      <a:pt x="125" y="74"/>
                    </a:cubicBezTo>
                    <a:cubicBezTo>
                      <a:pt x="125" y="73"/>
                      <a:pt x="125" y="73"/>
                      <a:pt x="125" y="73"/>
                    </a:cubicBezTo>
                    <a:cubicBezTo>
                      <a:pt x="125" y="70"/>
                      <a:pt x="123" y="67"/>
                      <a:pt x="120" y="67"/>
                    </a:cubicBezTo>
                    <a:close/>
                    <a:moveTo>
                      <a:pt x="162" y="67"/>
                    </a:moveTo>
                    <a:cubicBezTo>
                      <a:pt x="139" y="67"/>
                      <a:pt x="139" y="67"/>
                      <a:pt x="139" y="67"/>
                    </a:cubicBezTo>
                    <a:cubicBezTo>
                      <a:pt x="136" y="67"/>
                      <a:pt x="133" y="70"/>
                      <a:pt x="133" y="73"/>
                    </a:cubicBezTo>
                    <a:cubicBezTo>
                      <a:pt x="133" y="74"/>
                      <a:pt x="133" y="74"/>
                      <a:pt x="133" y="74"/>
                    </a:cubicBezTo>
                    <a:cubicBezTo>
                      <a:pt x="133" y="77"/>
                      <a:pt x="136" y="80"/>
                      <a:pt x="139" y="80"/>
                    </a:cubicBezTo>
                    <a:cubicBezTo>
                      <a:pt x="162" y="80"/>
                      <a:pt x="162" y="80"/>
                      <a:pt x="162" y="80"/>
                    </a:cubicBezTo>
                    <a:cubicBezTo>
                      <a:pt x="165" y="80"/>
                      <a:pt x="168" y="77"/>
                      <a:pt x="168" y="74"/>
                    </a:cubicBezTo>
                    <a:cubicBezTo>
                      <a:pt x="168" y="73"/>
                      <a:pt x="168" y="73"/>
                      <a:pt x="168" y="73"/>
                    </a:cubicBezTo>
                    <a:cubicBezTo>
                      <a:pt x="168" y="70"/>
                      <a:pt x="165" y="67"/>
                      <a:pt x="162" y="67"/>
                    </a:cubicBezTo>
                    <a:close/>
                    <a:moveTo>
                      <a:pt x="418" y="67"/>
                    </a:moveTo>
                    <a:cubicBezTo>
                      <a:pt x="394" y="67"/>
                      <a:pt x="394" y="67"/>
                      <a:pt x="394" y="67"/>
                    </a:cubicBezTo>
                    <a:cubicBezTo>
                      <a:pt x="391" y="67"/>
                      <a:pt x="389" y="70"/>
                      <a:pt x="389" y="73"/>
                    </a:cubicBezTo>
                    <a:cubicBezTo>
                      <a:pt x="389" y="74"/>
                      <a:pt x="389" y="74"/>
                      <a:pt x="389" y="74"/>
                    </a:cubicBezTo>
                    <a:cubicBezTo>
                      <a:pt x="389" y="77"/>
                      <a:pt x="391" y="80"/>
                      <a:pt x="394" y="80"/>
                    </a:cubicBezTo>
                    <a:cubicBezTo>
                      <a:pt x="418" y="80"/>
                      <a:pt x="418" y="80"/>
                      <a:pt x="418" y="80"/>
                    </a:cubicBezTo>
                    <a:cubicBezTo>
                      <a:pt x="421" y="80"/>
                      <a:pt x="423" y="77"/>
                      <a:pt x="423" y="74"/>
                    </a:cubicBezTo>
                    <a:cubicBezTo>
                      <a:pt x="423" y="73"/>
                      <a:pt x="423" y="73"/>
                      <a:pt x="423" y="73"/>
                    </a:cubicBezTo>
                    <a:cubicBezTo>
                      <a:pt x="423" y="70"/>
                      <a:pt x="421" y="67"/>
                      <a:pt x="418" y="67"/>
                    </a:cubicBezTo>
                    <a:close/>
                    <a:moveTo>
                      <a:pt x="460" y="67"/>
                    </a:moveTo>
                    <a:cubicBezTo>
                      <a:pt x="437" y="67"/>
                      <a:pt x="437" y="67"/>
                      <a:pt x="437" y="67"/>
                    </a:cubicBezTo>
                    <a:cubicBezTo>
                      <a:pt x="434" y="67"/>
                      <a:pt x="431" y="70"/>
                      <a:pt x="431" y="73"/>
                    </a:cubicBezTo>
                    <a:cubicBezTo>
                      <a:pt x="431" y="74"/>
                      <a:pt x="431" y="74"/>
                      <a:pt x="431" y="74"/>
                    </a:cubicBezTo>
                    <a:cubicBezTo>
                      <a:pt x="431" y="77"/>
                      <a:pt x="434" y="80"/>
                      <a:pt x="437" y="80"/>
                    </a:cubicBezTo>
                    <a:cubicBezTo>
                      <a:pt x="460" y="80"/>
                      <a:pt x="460" y="80"/>
                      <a:pt x="460" y="80"/>
                    </a:cubicBezTo>
                    <a:cubicBezTo>
                      <a:pt x="463" y="80"/>
                      <a:pt x="466" y="77"/>
                      <a:pt x="466" y="74"/>
                    </a:cubicBezTo>
                    <a:cubicBezTo>
                      <a:pt x="466" y="73"/>
                      <a:pt x="466" y="73"/>
                      <a:pt x="466" y="73"/>
                    </a:cubicBezTo>
                    <a:cubicBezTo>
                      <a:pt x="466" y="70"/>
                      <a:pt x="463" y="67"/>
                      <a:pt x="460" y="67"/>
                    </a:cubicBezTo>
                    <a:close/>
                    <a:moveTo>
                      <a:pt x="494" y="67"/>
                    </a:moveTo>
                    <a:cubicBezTo>
                      <a:pt x="477" y="67"/>
                      <a:pt x="477" y="67"/>
                      <a:pt x="477" y="67"/>
                    </a:cubicBezTo>
                    <a:cubicBezTo>
                      <a:pt x="474" y="67"/>
                      <a:pt x="472" y="70"/>
                      <a:pt x="472" y="73"/>
                    </a:cubicBezTo>
                    <a:cubicBezTo>
                      <a:pt x="472" y="74"/>
                      <a:pt x="472" y="74"/>
                      <a:pt x="472" y="74"/>
                    </a:cubicBezTo>
                    <a:cubicBezTo>
                      <a:pt x="472" y="77"/>
                      <a:pt x="474" y="80"/>
                      <a:pt x="477" y="80"/>
                    </a:cubicBezTo>
                    <a:cubicBezTo>
                      <a:pt x="494" y="80"/>
                      <a:pt x="494" y="80"/>
                      <a:pt x="494" y="80"/>
                    </a:cubicBezTo>
                    <a:cubicBezTo>
                      <a:pt x="497" y="80"/>
                      <a:pt x="500" y="77"/>
                      <a:pt x="500" y="74"/>
                    </a:cubicBezTo>
                    <a:cubicBezTo>
                      <a:pt x="500" y="73"/>
                      <a:pt x="500" y="73"/>
                      <a:pt x="500" y="73"/>
                    </a:cubicBezTo>
                    <a:cubicBezTo>
                      <a:pt x="500" y="70"/>
                      <a:pt x="497" y="67"/>
                      <a:pt x="494" y="67"/>
                    </a:cubicBezTo>
                    <a:close/>
                    <a:moveTo>
                      <a:pt x="117" y="61"/>
                    </a:moveTo>
                    <a:cubicBezTo>
                      <a:pt x="141" y="61"/>
                      <a:pt x="141" y="61"/>
                      <a:pt x="141" y="61"/>
                    </a:cubicBezTo>
                    <a:cubicBezTo>
                      <a:pt x="144" y="61"/>
                      <a:pt x="146" y="58"/>
                      <a:pt x="146" y="55"/>
                    </a:cubicBezTo>
                    <a:cubicBezTo>
                      <a:pt x="146" y="54"/>
                      <a:pt x="146" y="54"/>
                      <a:pt x="146" y="54"/>
                    </a:cubicBezTo>
                    <a:cubicBezTo>
                      <a:pt x="146" y="51"/>
                      <a:pt x="144" y="48"/>
                      <a:pt x="141" y="48"/>
                    </a:cubicBezTo>
                    <a:cubicBezTo>
                      <a:pt x="117" y="48"/>
                      <a:pt x="117" y="48"/>
                      <a:pt x="117" y="48"/>
                    </a:cubicBezTo>
                    <a:cubicBezTo>
                      <a:pt x="114" y="48"/>
                      <a:pt x="112" y="51"/>
                      <a:pt x="112" y="54"/>
                    </a:cubicBezTo>
                    <a:cubicBezTo>
                      <a:pt x="112" y="55"/>
                      <a:pt x="112" y="55"/>
                      <a:pt x="112" y="55"/>
                    </a:cubicBezTo>
                    <a:cubicBezTo>
                      <a:pt x="112" y="58"/>
                      <a:pt x="114" y="61"/>
                      <a:pt x="117" y="61"/>
                    </a:cubicBezTo>
                    <a:close/>
                    <a:moveTo>
                      <a:pt x="158" y="61"/>
                    </a:moveTo>
                    <a:cubicBezTo>
                      <a:pt x="181" y="61"/>
                      <a:pt x="181" y="61"/>
                      <a:pt x="181" y="61"/>
                    </a:cubicBezTo>
                    <a:cubicBezTo>
                      <a:pt x="184" y="61"/>
                      <a:pt x="187" y="58"/>
                      <a:pt x="187" y="55"/>
                    </a:cubicBezTo>
                    <a:cubicBezTo>
                      <a:pt x="187" y="54"/>
                      <a:pt x="187" y="54"/>
                      <a:pt x="187" y="54"/>
                    </a:cubicBezTo>
                    <a:cubicBezTo>
                      <a:pt x="187" y="51"/>
                      <a:pt x="184" y="48"/>
                      <a:pt x="181" y="48"/>
                    </a:cubicBezTo>
                    <a:cubicBezTo>
                      <a:pt x="158" y="48"/>
                      <a:pt x="158" y="48"/>
                      <a:pt x="158" y="48"/>
                    </a:cubicBezTo>
                    <a:cubicBezTo>
                      <a:pt x="155" y="48"/>
                      <a:pt x="152" y="51"/>
                      <a:pt x="152" y="54"/>
                    </a:cubicBezTo>
                    <a:cubicBezTo>
                      <a:pt x="152" y="55"/>
                      <a:pt x="152" y="55"/>
                      <a:pt x="152" y="55"/>
                    </a:cubicBezTo>
                    <a:cubicBezTo>
                      <a:pt x="152" y="58"/>
                      <a:pt x="155" y="61"/>
                      <a:pt x="158" y="61"/>
                    </a:cubicBezTo>
                    <a:close/>
                    <a:moveTo>
                      <a:pt x="198" y="61"/>
                    </a:moveTo>
                    <a:cubicBezTo>
                      <a:pt x="221" y="61"/>
                      <a:pt x="221" y="61"/>
                      <a:pt x="221" y="61"/>
                    </a:cubicBezTo>
                    <a:cubicBezTo>
                      <a:pt x="224" y="61"/>
                      <a:pt x="227" y="58"/>
                      <a:pt x="227" y="55"/>
                    </a:cubicBezTo>
                    <a:cubicBezTo>
                      <a:pt x="227" y="54"/>
                      <a:pt x="227" y="54"/>
                      <a:pt x="227" y="54"/>
                    </a:cubicBezTo>
                    <a:cubicBezTo>
                      <a:pt x="227" y="51"/>
                      <a:pt x="224" y="48"/>
                      <a:pt x="221" y="48"/>
                    </a:cubicBezTo>
                    <a:cubicBezTo>
                      <a:pt x="198" y="48"/>
                      <a:pt x="198" y="48"/>
                      <a:pt x="198" y="48"/>
                    </a:cubicBezTo>
                    <a:cubicBezTo>
                      <a:pt x="195" y="48"/>
                      <a:pt x="192" y="51"/>
                      <a:pt x="192" y="54"/>
                    </a:cubicBezTo>
                    <a:cubicBezTo>
                      <a:pt x="192" y="55"/>
                      <a:pt x="192" y="55"/>
                      <a:pt x="192" y="55"/>
                    </a:cubicBezTo>
                    <a:cubicBezTo>
                      <a:pt x="192" y="58"/>
                      <a:pt x="195" y="61"/>
                      <a:pt x="198" y="61"/>
                    </a:cubicBezTo>
                    <a:close/>
                    <a:moveTo>
                      <a:pt x="238" y="61"/>
                    </a:moveTo>
                    <a:cubicBezTo>
                      <a:pt x="262" y="61"/>
                      <a:pt x="262" y="61"/>
                      <a:pt x="262" y="61"/>
                    </a:cubicBezTo>
                    <a:cubicBezTo>
                      <a:pt x="265" y="61"/>
                      <a:pt x="267" y="58"/>
                      <a:pt x="267" y="55"/>
                    </a:cubicBezTo>
                    <a:cubicBezTo>
                      <a:pt x="267" y="54"/>
                      <a:pt x="267" y="54"/>
                      <a:pt x="267" y="54"/>
                    </a:cubicBezTo>
                    <a:cubicBezTo>
                      <a:pt x="267" y="51"/>
                      <a:pt x="265" y="48"/>
                      <a:pt x="262" y="48"/>
                    </a:cubicBezTo>
                    <a:cubicBezTo>
                      <a:pt x="238" y="48"/>
                      <a:pt x="238" y="48"/>
                      <a:pt x="238" y="48"/>
                    </a:cubicBezTo>
                    <a:cubicBezTo>
                      <a:pt x="235" y="48"/>
                      <a:pt x="233" y="51"/>
                      <a:pt x="233" y="54"/>
                    </a:cubicBezTo>
                    <a:cubicBezTo>
                      <a:pt x="233" y="55"/>
                      <a:pt x="233" y="55"/>
                      <a:pt x="233" y="55"/>
                    </a:cubicBezTo>
                    <a:cubicBezTo>
                      <a:pt x="233" y="58"/>
                      <a:pt x="235" y="61"/>
                      <a:pt x="238" y="61"/>
                    </a:cubicBezTo>
                    <a:close/>
                    <a:moveTo>
                      <a:pt x="279" y="61"/>
                    </a:moveTo>
                    <a:cubicBezTo>
                      <a:pt x="302" y="61"/>
                      <a:pt x="302" y="61"/>
                      <a:pt x="302" y="61"/>
                    </a:cubicBezTo>
                    <a:cubicBezTo>
                      <a:pt x="305" y="61"/>
                      <a:pt x="307" y="58"/>
                      <a:pt x="307" y="55"/>
                    </a:cubicBezTo>
                    <a:cubicBezTo>
                      <a:pt x="307" y="54"/>
                      <a:pt x="307" y="54"/>
                      <a:pt x="307" y="54"/>
                    </a:cubicBezTo>
                    <a:cubicBezTo>
                      <a:pt x="307" y="51"/>
                      <a:pt x="305" y="48"/>
                      <a:pt x="302" y="48"/>
                    </a:cubicBezTo>
                    <a:cubicBezTo>
                      <a:pt x="279" y="48"/>
                      <a:pt x="279" y="48"/>
                      <a:pt x="279" y="48"/>
                    </a:cubicBezTo>
                    <a:cubicBezTo>
                      <a:pt x="275" y="48"/>
                      <a:pt x="273" y="51"/>
                      <a:pt x="273" y="54"/>
                    </a:cubicBezTo>
                    <a:cubicBezTo>
                      <a:pt x="273" y="55"/>
                      <a:pt x="273" y="55"/>
                      <a:pt x="273" y="55"/>
                    </a:cubicBezTo>
                    <a:cubicBezTo>
                      <a:pt x="273" y="58"/>
                      <a:pt x="275" y="61"/>
                      <a:pt x="279" y="61"/>
                    </a:cubicBezTo>
                    <a:close/>
                    <a:moveTo>
                      <a:pt x="319" y="61"/>
                    </a:moveTo>
                    <a:cubicBezTo>
                      <a:pt x="342" y="61"/>
                      <a:pt x="342" y="61"/>
                      <a:pt x="342" y="61"/>
                    </a:cubicBezTo>
                    <a:cubicBezTo>
                      <a:pt x="345" y="61"/>
                      <a:pt x="348" y="58"/>
                      <a:pt x="348" y="55"/>
                    </a:cubicBezTo>
                    <a:cubicBezTo>
                      <a:pt x="348" y="54"/>
                      <a:pt x="348" y="54"/>
                      <a:pt x="348" y="54"/>
                    </a:cubicBezTo>
                    <a:cubicBezTo>
                      <a:pt x="348" y="51"/>
                      <a:pt x="345" y="48"/>
                      <a:pt x="342" y="48"/>
                    </a:cubicBezTo>
                    <a:cubicBezTo>
                      <a:pt x="319" y="48"/>
                      <a:pt x="319" y="48"/>
                      <a:pt x="319" y="48"/>
                    </a:cubicBezTo>
                    <a:cubicBezTo>
                      <a:pt x="316" y="48"/>
                      <a:pt x="313" y="51"/>
                      <a:pt x="313" y="54"/>
                    </a:cubicBezTo>
                    <a:cubicBezTo>
                      <a:pt x="313" y="55"/>
                      <a:pt x="313" y="55"/>
                      <a:pt x="313" y="55"/>
                    </a:cubicBezTo>
                    <a:cubicBezTo>
                      <a:pt x="313" y="58"/>
                      <a:pt x="316" y="61"/>
                      <a:pt x="319" y="61"/>
                    </a:cubicBezTo>
                    <a:close/>
                    <a:moveTo>
                      <a:pt x="382" y="48"/>
                    </a:moveTo>
                    <a:cubicBezTo>
                      <a:pt x="359" y="48"/>
                      <a:pt x="359" y="48"/>
                      <a:pt x="359" y="48"/>
                    </a:cubicBezTo>
                    <a:cubicBezTo>
                      <a:pt x="356" y="48"/>
                      <a:pt x="354" y="51"/>
                      <a:pt x="354" y="54"/>
                    </a:cubicBezTo>
                    <a:cubicBezTo>
                      <a:pt x="354" y="55"/>
                      <a:pt x="354" y="55"/>
                      <a:pt x="354" y="55"/>
                    </a:cubicBezTo>
                    <a:cubicBezTo>
                      <a:pt x="354" y="58"/>
                      <a:pt x="356" y="61"/>
                      <a:pt x="359" y="61"/>
                    </a:cubicBezTo>
                    <a:cubicBezTo>
                      <a:pt x="382" y="61"/>
                      <a:pt x="382" y="61"/>
                      <a:pt x="382" y="61"/>
                    </a:cubicBezTo>
                    <a:cubicBezTo>
                      <a:pt x="386" y="61"/>
                      <a:pt x="388" y="58"/>
                      <a:pt x="388" y="55"/>
                    </a:cubicBezTo>
                    <a:cubicBezTo>
                      <a:pt x="388" y="54"/>
                      <a:pt x="388" y="54"/>
                      <a:pt x="388" y="54"/>
                    </a:cubicBezTo>
                    <a:cubicBezTo>
                      <a:pt x="388" y="51"/>
                      <a:pt x="386" y="48"/>
                      <a:pt x="382" y="48"/>
                    </a:cubicBezTo>
                    <a:close/>
                    <a:moveTo>
                      <a:pt x="423" y="48"/>
                    </a:moveTo>
                    <a:cubicBezTo>
                      <a:pt x="399" y="48"/>
                      <a:pt x="399" y="48"/>
                      <a:pt x="399" y="48"/>
                    </a:cubicBezTo>
                    <a:cubicBezTo>
                      <a:pt x="396" y="48"/>
                      <a:pt x="394" y="51"/>
                      <a:pt x="394" y="54"/>
                    </a:cubicBezTo>
                    <a:cubicBezTo>
                      <a:pt x="394" y="55"/>
                      <a:pt x="394" y="55"/>
                      <a:pt x="394" y="55"/>
                    </a:cubicBezTo>
                    <a:cubicBezTo>
                      <a:pt x="394" y="58"/>
                      <a:pt x="396" y="61"/>
                      <a:pt x="399" y="61"/>
                    </a:cubicBezTo>
                    <a:cubicBezTo>
                      <a:pt x="423" y="61"/>
                      <a:pt x="423" y="61"/>
                      <a:pt x="423" y="61"/>
                    </a:cubicBezTo>
                    <a:cubicBezTo>
                      <a:pt x="426" y="61"/>
                      <a:pt x="428" y="58"/>
                      <a:pt x="428" y="55"/>
                    </a:cubicBezTo>
                    <a:cubicBezTo>
                      <a:pt x="428" y="54"/>
                      <a:pt x="428" y="54"/>
                      <a:pt x="428" y="54"/>
                    </a:cubicBezTo>
                    <a:cubicBezTo>
                      <a:pt x="428" y="51"/>
                      <a:pt x="426" y="48"/>
                      <a:pt x="423" y="48"/>
                    </a:cubicBezTo>
                    <a:close/>
                    <a:moveTo>
                      <a:pt x="463" y="48"/>
                    </a:moveTo>
                    <a:cubicBezTo>
                      <a:pt x="440" y="48"/>
                      <a:pt x="440" y="48"/>
                      <a:pt x="440" y="48"/>
                    </a:cubicBezTo>
                    <a:cubicBezTo>
                      <a:pt x="437" y="48"/>
                      <a:pt x="434" y="51"/>
                      <a:pt x="434" y="54"/>
                    </a:cubicBezTo>
                    <a:cubicBezTo>
                      <a:pt x="434" y="55"/>
                      <a:pt x="434" y="55"/>
                      <a:pt x="434" y="55"/>
                    </a:cubicBezTo>
                    <a:cubicBezTo>
                      <a:pt x="434" y="58"/>
                      <a:pt x="437" y="61"/>
                      <a:pt x="440" y="61"/>
                    </a:cubicBezTo>
                    <a:cubicBezTo>
                      <a:pt x="463" y="61"/>
                      <a:pt x="463" y="61"/>
                      <a:pt x="463" y="61"/>
                    </a:cubicBezTo>
                    <a:cubicBezTo>
                      <a:pt x="466" y="61"/>
                      <a:pt x="469" y="58"/>
                      <a:pt x="469" y="55"/>
                    </a:cubicBezTo>
                    <a:cubicBezTo>
                      <a:pt x="469" y="54"/>
                      <a:pt x="469" y="54"/>
                      <a:pt x="469" y="54"/>
                    </a:cubicBezTo>
                    <a:cubicBezTo>
                      <a:pt x="469" y="51"/>
                      <a:pt x="466" y="48"/>
                      <a:pt x="463" y="48"/>
                    </a:cubicBezTo>
                    <a:close/>
                    <a:moveTo>
                      <a:pt x="509" y="55"/>
                    </a:moveTo>
                    <a:cubicBezTo>
                      <a:pt x="509" y="54"/>
                      <a:pt x="509" y="54"/>
                      <a:pt x="509" y="54"/>
                    </a:cubicBezTo>
                    <a:cubicBezTo>
                      <a:pt x="509" y="51"/>
                      <a:pt x="506" y="48"/>
                      <a:pt x="503" y="48"/>
                    </a:cubicBezTo>
                    <a:cubicBezTo>
                      <a:pt x="480" y="48"/>
                      <a:pt x="480" y="48"/>
                      <a:pt x="480" y="48"/>
                    </a:cubicBezTo>
                    <a:cubicBezTo>
                      <a:pt x="477" y="48"/>
                      <a:pt x="474" y="51"/>
                      <a:pt x="474" y="54"/>
                    </a:cubicBezTo>
                    <a:cubicBezTo>
                      <a:pt x="474" y="55"/>
                      <a:pt x="474" y="55"/>
                      <a:pt x="474" y="55"/>
                    </a:cubicBezTo>
                    <a:cubicBezTo>
                      <a:pt x="474" y="58"/>
                      <a:pt x="477" y="61"/>
                      <a:pt x="480" y="61"/>
                    </a:cubicBezTo>
                    <a:cubicBezTo>
                      <a:pt x="503" y="61"/>
                      <a:pt x="503" y="61"/>
                      <a:pt x="503" y="61"/>
                    </a:cubicBezTo>
                    <a:cubicBezTo>
                      <a:pt x="506" y="61"/>
                      <a:pt x="509" y="58"/>
                      <a:pt x="509" y="55"/>
                    </a:cubicBezTo>
                    <a:close/>
                    <a:moveTo>
                      <a:pt x="520" y="61"/>
                    </a:moveTo>
                    <a:cubicBezTo>
                      <a:pt x="541" y="61"/>
                      <a:pt x="541" y="61"/>
                      <a:pt x="541" y="61"/>
                    </a:cubicBezTo>
                    <a:cubicBezTo>
                      <a:pt x="544" y="61"/>
                      <a:pt x="546" y="58"/>
                      <a:pt x="546" y="55"/>
                    </a:cubicBezTo>
                    <a:cubicBezTo>
                      <a:pt x="546" y="54"/>
                      <a:pt x="546" y="54"/>
                      <a:pt x="546" y="54"/>
                    </a:cubicBezTo>
                    <a:cubicBezTo>
                      <a:pt x="546" y="51"/>
                      <a:pt x="544" y="48"/>
                      <a:pt x="541" y="48"/>
                    </a:cubicBezTo>
                    <a:cubicBezTo>
                      <a:pt x="520" y="48"/>
                      <a:pt x="520" y="48"/>
                      <a:pt x="520" y="48"/>
                    </a:cubicBezTo>
                    <a:cubicBezTo>
                      <a:pt x="517" y="48"/>
                      <a:pt x="514" y="51"/>
                      <a:pt x="514" y="54"/>
                    </a:cubicBezTo>
                    <a:cubicBezTo>
                      <a:pt x="514" y="55"/>
                      <a:pt x="514" y="55"/>
                      <a:pt x="514" y="55"/>
                    </a:cubicBezTo>
                    <a:cubicBezTo>
                      <a:pt x="514" y="58"/>
                      <a:pt x="517" y="61"/>
                      <a:pt x="520" y="61"/>
                    </a:cubicBezTo>
                    <a:close/>
                    <a:moveTo>
                      <a:pt x="257" y="43"/>
                    </a:moveTo>
                    <a:cubicBezTo>
                      <a:pt x="260" y="43"/>
                      <a:pt x="263" y="40"/>
                      <a:pt x="263" y="37"/>
                    </a:cubicBezTo>
                    <a:cubicBezTo>
                      <a:pt x="263" y="36"/>
                      <a:pt x="263" y="36"/>
                      <a:pt x="263" y="36"/>
                    </a:cubicBezTo>
                    <a:cubicBezTo>
                      <a:pt x="263" y="33"/>
                      <a:pt x="260" y="30"/>
                      <a:pt x="257" y="30"/>
                    </a:cubicBezTo>
                    <a:cubicBezTo>
                      <a:pt x="234" y="30"/>
                      <a:pt x="234" y="30"/>
                      <a:pt x="234" y="30"/>
                    </a:cubicBezTo>
                    <a:cubicBezTo>
                      <a:pt x="231" y="30"/>
                      <a:pt x="228" y="33"/>
                      <a:pt x="228" y="36"/>
                    </a:cubicBezTo>
                    <a:cubicBezTo>
                      <a:pt x="228" y="37"/>
                      <a:pt x="228" y="37"/>
                      <a:pt x="228" y="37"/>
                    </a:cubicBezTo>
                    <a:cubicBezTo>
                      <a:pt x="228" y="40"/>
                      <a:pt x="231" y="43"/>
                      <a:pt x="234" y="43"/>
                    </a:cubicBezTo>
                    <a:lnTo>
                      <a:pt x="257" y="43"/>
                    </a:lnTo>
                    <a:close/>
                    <a:moveTo>
                      <a:pt x="298" y="43"/>
                    </a:moveTo>
                    <a:cubicBezTo>
                      <a:pt x="301" y="43"/>
                      <a:pt x="303" y="40"/>
                      <a:pt x="303" y="37"/>
                    </a:cubicBezTo>
                    <a:cubicBezTo>
                      <a:pt x="303" y="36"/>
                      <a:pt x="303" y="36"/>
                      <a:pt x="303" y="36"/>
                    </a:cubicBezTo>
                    <a:cubicBezTo>
                      <a:pt x="303" y="33"/>
                      <a:pt x="301" y="30"/>
                      <a:pt x="298" y="30"/>
                    </a:cubicBezTo>
                    <a:cubicBezTo>
                      <a:pt x="274" y="30"/>
                      <a:pt x="274" y="30"/>
                      <a:pt x="274" y="30"/>
                    </a:cubicBezTo>
                    <a:cubicBezTo>
                      <a:pt x="271" y="30"/>
                      <a:pt x="269" y="33"/>
                      <a:pt x="269" y="36"/>
                    </a:cubicBezTo>
                    <a:cubicBezTo>
                      <a:pt x="269" y="37"/>
                      <a:pt x="269" y="37"/>
                      <a:pt x="269" y="37"/>
                    </a:cubicBezTo>
                    <a:cubicBezTo>
                      <a:pt x="269" y="40"/>
                      <a:pt x="271" y="43"/>
                      <a:pt x="274" y="43"/>
                    </a:cubicBezTo>
                    <a:lnTo>
                      <a:pt x="298" y="43"/>
                    </a:lnTo>
                    <a:close/>
                    <a:moveTo>
                      <a:pt x="338" y="43"/>
                    </a:moveTo>
                    <a:cubicBezTo>
                      <a:pt x="341" y="43"/>
                      <a:pt x="343" y="40"/>
                      <a:pt x="343" y="37"/>
                    </a:cubicBezTo>
                    <a:cubicBezTo>
                      <a:pt x="343" y="36"/>
                      <a:pt x="343" y="36"/>
                      <a:pt x="343" y="36"/>
                    </a:cubicBezTo>
                    <a:cubicBezTo>
                      <a:pt x="343" y="33"/>
                      <a:pt x="341" y="30"/>
                      <a:pt x="338" y="30"/>
                    </a:cubicBezTo>
                    <a:cubicBezTo>
                      <a:pt x="315" y="30"/>
                      <a:pt x="315" y="30"/>
                      <a:pt x="315" y="30"/>
                    </a:cubicBezTo>
                    <a:cubicBezTo>
                      <a:pt x="312" y="30"/>
                      <a:pt x="309" y="33"/>
                      <a:pt x="309" y="36"/>
                    </a:cubicBezTo>
                    <a:cubicBezTo>
                      <a:pt x="309" y="37"/>
                      <a:pt x="309" y="37"/>
                      <a:pt x="309" y="37"/>
                    </a:cubicBezTo>
                    <a:cubicBezTo>
                      <a:pt x="309" y="40"/>
                      <a:pt x="312" y="43"/>
                      <a:pt x="315" y="43"/>
                    </a:cubicBezTo>
                    <a:lnTo>
                      <a:pt x="338" y="43"/>
                    </a:lnTo>
                    <a:close/>
                    <a:moveTo>
                      <a:pt x="355" y="30"/>
                    </a:moveTo>
                    <a:cubicBezTo>
                      <a:pt x="352" y="30"/>
                      <a:pt x="349" y="33"/>
                      <a:pt x="349" y="36"/>
                    </a:cubicBezTo>
                    <a:cubicBezTo>
                      <a:pt x="349" y="37"/>
                      <a:pt x="349" y="37"/>
                      <a:pt x="349" y="37"/>
                    </a:cubicBezTo>
                    <a:cubicBezTo>
                      <a:pt x="349" y="40"/>
                      <a:pt x="352" y="43"/>
                      <a:pt x="355" y="43"/>
                    </a:cubicBezTo>
                    <a:cubicBezTo>
                      <a:pt x="378" y="43"/>
                      <a:pt x="378" y="43"/>
                      <a:pt x="378" y="43"/>
                    </a:cubicBezTo>
                    <a:cubicBezTo>
                      <a:pt x="381" y="43"/>
                      <a:pt x="384" y="40"/>
                      <a:pt x="384" y="37"/>
                    </a:cubicBezTo>
                    <a:cubicBezTo>
                      <a:pt x="384" y="36"/>
                      <a:pt x="384" y="36"/>
                      <a:pt x="384" y="36"/>
                    </a:cubicBezTo>
                    <a:cubicBezTo>
                      <a:pt x="384" y="33"/>
                      <a:pt x="381" y="30"/>
                      <a:pt x="378" y="30"/>
                    </a:cubicBezTo>
                    <a:lnTo>
                      <a:pt x="355" y="30"/>
                    </a:lnTo>
                    <a:close/>
                    <a:moveTo>
                      <a:pt x="395" y="30"/>
                    </a:moveTo>
                    <a:cubicBezTo>
                      <a:pt x="392" y="30"/>
                      <a:pt x="390" y="33"/>
                      <a:pt x="390" y="36"/>
                    </a:cubicBezTo>
                    <a:cubicBezTo>
                      <a:pt x="390" y="37"/>
                      <a:pt x="390" y="37"/>
                      <a:pt x="390" y="37"/>
                    </a:cubicBezTo>
                    <a:cubicBezTo>
                      <a:pt x="390" y="40"/>
                      <a:pt x="392" y="43"/>
                      <a:pt x="395" y="43"/>
                    </a:cubicBezTo>
                    <a:cubicBezTo>
                      <a:pt x="419" y="43"/>
                      <a:pt x="419" y="43"/>
                      <a:pt x="419" y="43"/>
                    </a:cubicBezTo>
                    <a:cubicBezTo>
                      <a:pt x="422" y="43"/>
                      <a:pt x="424" y="40"/>
                      <a:pt x="424" y="37"/>
                    </a:cubicBezTo>
                    <a:cubicBezTo>
                      <a:pt x="424" y="36"/>
                      <a:pt x="424" y="36"/>
                      <a:pt x="424" y="36"/>
                    </a:cubicBezTo>
                    <a:cubicBezTo>
                      <a:pt x="424" y="33"/>
                      <a:pt x="422" y="30"/>
                      <a:pt x="419" y="30"/>
                    </a:cubicBezTo>
                    <a:lnTo>
                      <a:pt x="395" y="30"/>
                    </a:lnTo>
                    <a:close/>
                    <a:moveTo>
                      <a:pt x="435" y="43"/>
                    </a:moveTo>
                    <a:cubicBezTo>
                      <a:pt x="459" y="43"/>
                      <a:pt x="459" y="43"/>
                      <a:pt x="459" y="43"/>
                    </a:cubicBezTo>
                    <a:cubicBezTo>
                      <a:pt x="462" y="43"/>
                      <a:pt x="464" y="40"/>
                      <a:pt x="464" y="37"/>
                    </a:cubicBezTo>
                    <a:cubicBezTo>
                      <a:pt x="464" y="36"/>
                      <a:pt x="464" y="36"/>
                      <a:pt x="464" y="36"/>
                    </a:cubicBezTo>
                    <a:cubicBezTo>
                      <a:pt x="464" y="33"/>
                      <a:pt x="462" y="30"/>
                      <a:pt x="459" y="30"/>
                    </a:cubicBezTo>
                    <a:cubicBezTo>
                      <a:pt x="435" y="30"/>
                      <a:pt x="435" y="30"/>
                      <a:pt x="435" y="30"/>
                    </a:cubicBezTo>
                    <a:cubicBezTo>
                      <a:pt x="432" y="30"/>
                      <a:pt x="430" y="33"/>
                      <a:pt x="430" y="36"/>
                    </a:cubicBezTo>
                    <a:cubicBezTo>
                      <a:pt x="430" y="37"/>
                      <a:pt x="430" y="37"/>
                      <a:pt x="430" y="37"/>
                    </a:cubicBezTo>
                    <a:cubicBezTo>
                      <a:pt x="430" y="40"/>
                      <a:pt x="432" y="43"/>
                      <a:pt x="435" y="43"/>
                    </a:cubicBezTo>
                    <a:close/>
                    <a:moveTo>
                      <a:pt x="586" y="65"/>
                    </a:moveTo>
                    <a:cubicBezTo>
                      <a:pt x="510" y="65"/>
                      <a:pt x="510" y="65"/>
                      <a:pt x="510" y="65"/>
                    </a:cubicBezTo>
                    <a:cubicBezTo>
                      <a:pt x="507" y="65"/>
                      <a:pt x="505" y="68"/>
                      <a:pt x="505" y="71"/>
                    </a:cubicBezTo>
                    <a:cubicBezTo>
                      <a:pt x="505" y="78"/>
                      <a:pt x="505" y="78"/>
                      <a:pt x="505" y="78"/>
                    </a:cubicBezTo>
                    <a:cubicBezTo>
                      <a:pt x="505" y="81"/>
                      <a:pt x="507" y="83"/>
                      <a:pt x="510" y="83"/>
                    </a:cubicBezTo>
                    <a:cubicBezTo>
                      <a:pt x="586" y="83"/>
                      <a:pt x="586" y="83"/>
                      <a:pt x="586" y="83"/>
                    </a:cubicBezTo>
                    <a:cubicBezTo>
                      <a:pt x="589" y="83"/>
                      <a:pt x="591" y="81"/>
                      <a:pt x="591" y="78"/>
                    </a:cubicBezTo>
                    <a:cubicBezTo>
                      <a:pt x="591" y="71"/>
                      <a:pt x="591" y="71"/>
                      <a:pt x="591" y="71"/>
                    </a:cubicBezTo>
                    <a:cubicBezTo>
                      <a:pt x="591" y="68"/>
                      <a:pt x="589" y="65"/>
                      <a:pt x="586" y="65"/>
                    </a:cubicBezTo>
                    <a:close/>
                    <a:moveTo>
                      <a:pt x="96" y="26"/>
                    </a:moveTo>
                    <a:cubicBezTo>
                      <a:pt x="119" y="26"/>
                      <a:pt x="119" y="26"/>
                      <a:pt x="119" y="26"/>
                    </a:cubicBezTo>
                    <a:cubicBezTo>
                      <a:pt x="122" y="26"/>
                      <a:pt x="125" y="23"/>
                      <a:pt x="125" y="20"/>
                    </a:cubicBezTo>
                    <a:cubicBezTo>
                      <a:pt x="125" y="19"/>
                      <a:pt x="125" y="19"/>
                      <a:pt x="125" y="19"/>
                    </a:cubicBezTo>
                    <a:cubicBezTo>
                      <a:pt x="125" y="16"/>
                      <a:pt x="122" y="13"/>
                      <a:pt x="119" y="13"/>
                    </a:cubicBezTo>
                    <a:cubicBezTo>
                      <a:pt x="96" y="13"/>
                      <a:pt x="96" y="13"/>
                      <a:pt x="96" y="13"/>
                    </a:cubicBezTo>
                    <a:cubicBezTo>
                      <a:pt x="93" y="13"/>
                      <a:pt x="90" y="16"/>
                      <a:pt x="90" y="19"/>
                    </a:cubicBezTo>
                    <a:cubicBezTo>
                      <a:pt x="90" y="20"/>
                      <a:pt x="90" y="20"/>
                      <a:pt x="90" y="20"/>
                    </a:cubicBezTo>
                    <a:cubicBezTo>
                      <a:pt x="90" y="23"/>
                      <a:pt x="93" y="26"/>
                      <a:pt x="96" y="26"/>
                    </a:cubicBezTo>
                    <a:close/>
                    <a:moveTo>
                      <a:pt x="136" y="26"/>
                    </a:moveTo>
                    <a:cubicBezTo>
                      <a:pt x="160" y="26"/>
                      <a:pt x="160" y="26"/>
                      <a:pt x="160" y="26"/>
                    </a:cubicBezTo>
                    <a:cubicBezTo>
                      <a:pt x="163" y="26"/>
                      <a:pt x="165" y="23"/>
                      <a:pt x="165" y="20"/>
                    </a:cubicBezTo>
                    <a:cubicBezTo>
                      <a:pt x="165" y="19"/>
                      <a:pt x="165" y="19"/>
                      <a:pt x="165" y="19"/>
                    </a:cubicBezTo>
                    <a:cubicBezTo>
                      <a:pt x="165" y="16"/>
                      <a:pt x="163" y="13"/>
                      <a:pt x="160" y="13"/>
                    </a:cubicBezTo>
                    <a:cubicBezTo>
                      <a:pt x="136" y="13"/>
                      <a:pt x="136" y="13"/>
                      <a:pt x="136" y="13"/>
                    </a:cubicBezTo>
                    <a:cubicBezTo>
                      <a:pt x="133" y="13"/>
                      <a:pt x="131" y="16"/>
                      <a:pt x="131" y="19"/>
                    </a:cubicBezTo>
                    <a:cubicBezTo>
                      <a:pt x="131" y="20"/>
                      <a:pt x="131" y="20"/>
                      <a:pt x="131" y="20"/>
                    </a:cubicBezTo>
                    <a:cubicBezTo>
                      <a:pt x="131" y="23"/>
                      <a:pt x="133" y="26"/>
                      <a:pt x="136" y="26"/>
                    </a:cubicBezTo>
                    <a:close/>
                    <a:moveTo>
                      <a:pt x="257" y="26"/>
                    </a:moveTo>
                    <a:cubicBezTo>
                      <a:pt x="280" y="26"/>
                      <a:pt x="280" y="26"/>
                      <a:pt x="280" y="26"/>
                    </a:cubicBezTo>
                    <a:cubicBezTo>
                      <a:pt x="283" y="26"/>
                      <a:pt x="286" y="23"/>
                      <a:pt x="286" y="20"/>
                    </a:cubicBezTo>
                    <a:cubicBezTo>
                      <a:pt x="286" y="19"/>
                      <a:pt x="286" y="19"/>
                      <a:pt x="286" y="19"/>
                    </a:cubicBezTo>
                    <a:cubicBezTo>
                      <a:pt x="286" y="16"/>
                      <a:pt x="283" y="13"/>
                      <a:pt x="280" y="13"/>
                    </a:cubicBezTo>
                    <a:cubicBezTo>
                      <a:pt x="257" y="13"/>
                      <a:pt x="257" y="13"/>
                      <a:pt x="257" y="13"/>
                    </a:cubicBezTo>
                    <a:cubicBezTo>
                      <a:pt x="254" y="13"/>
                      <a:pt x="252" y="16"/>
                      <a:pt x="252" y="19"/>
                    </a:cubicBezTo>
                    <a:cubicBezTo>
                      <a:pt x="252" y="20"/>
                      <a:pt x="252" y="20"/>
                      <a:pt x="252" y="20"/>
                    </a:cubicBezTo>
                    <a:cubicBezTo>
                      <a:pt x="252" y="23"/>
                      <a:pt x="254" y="26"/>
                      <a:pt x="257" y="26"/>
                    </a:cubicBezTo>
                    <a:close/>
                    <a:moveTo>
                      <a:pt x="297" y="26"/>
                    </a:moveTo>
                    <a:cubicBezTo>
                      <a:pt x="321" y="26"/>
                      <a:pt x="321" y="26"/>
                      <a:pt x="321" y="26"/>
                    </a:cubicBezTo>
                    <a:cubicBezTo>
                      <a:pt x="324" y="26"/>
                      <a:pt x="326" y="23"/>
                      <a:pt x="326" y="20"/>
                    </a:cubicBezTo>
                    <a:cubicBezTo>
                      <a:pt x="326" y="19"/>
                      <a:pt x="326" y="19"/>
                      <a:pt x="326" y="19"/>
                    </a:cubicBezTo>
                    <a:cubicBezTo>
                      <a:pt x="326" y="16"/>
                      <a:pt x="324" y="13"/>
                      <a:pt x="321" y="13"/>
                    </a:cubicBezTo>
                    <a:cubicBezTo>
                      <a:pt x="297" y="13"/>
                      <a:pt x="297" y="13"/>
                      <a:pt x="297" y="13"/>
                    </a:cubicBezTo>
                    <a:cubicBezTo>
                      <a:pt x="294" y="13"/>
                      <a:pt x="292" y="16"/>
                      <a:pt x="292" y="19"/>
                    </a:cubicBezTo>
                    <a:cubicBezTo>
                      <a:pt x="292" y="20"/>
                      <a:pt x="292" y="20"/>
                      <a:pt x="292" y="20"/>
                    </a:cubicBezTo>
                    <a:cubicBezTo>
                      <a:pt x="292" y="23"/>
                      <a:pt x="294" y="26"/>
                      <a:pt x="297" y="26"/>
                    </a:cubicBezTo>
                    <a:close/>
                    <a:moveTo>
                      <a:pt x="338" y="26"/>
                    </a:moveTo>
                    <a:cubicBezTo>
                      <a:pt x="361" y="26"/>
                      <a:pt x="361" y="26"/>
                      <a:pt x="361" y="26"/>
                    </a:cubicBezTo>
                    <a:cubicBezTo>
                      <a:pt x="364" y="26"/>
                      <a:pt x="367" y="23"/>
                      <a:pt x="367" y="20"/>
                    </a:cubicBezTo>
                    <a:cubicBezTo>
                      <a:pt x="367" y="19"/>
                      <a:pt x="367" y="19"/>
                      <a:pt x="367" y="19"/>
                    </a:cubicBezTo>
                    <a:cubicBezTo>
                      <a:pt x="367" y="16"/>
                      <a:pt x="364" y="13"/>
                      <a:pt x="361" y="13"/>
                    </a:cubicBezTo>
                    <a:cubicBezTo>
                      <a:pt x="338" y="13"/>
                      <a:pt x="338" y="13"/>
                      <a:pt x="338" y="13"/>
                    </a:cubicBezTo>
                    <a:cubicBezTo>
                      <a:pt x="335" y="13"/>
                      <a:pt x="332" y="16"/>
                      <a:pt x="332" y="19"/>
                    </a:cubicBezTo>
                    <a:cubicBezTo>
                      <a:pt x="332" y="20"/>
                      <a:pt x="332" y="20"/>
                      <a:pt x="332" y="20"/>
                    </a:cubicBezTo>
                    <a:cubicBezTo>
                      <a:pt x="332" y="23"/>
                      <a:pt x="335" y="26"/>
                      <a:pt x="338" y="26"/>
                    </a:cubicBezTo>
                    <a:close/>
                    <a:moveTo>
                      <a:pt x="378" y="26"/>
                    </a:moveTo>
                    <a:cubicBezTo>
                      <a:pt x="401" y="26"/>
                      <a:pt x="401" y="26"/>
                      <a:pt x="401" y="26"/>
                    </a:cubicBezTo>
                    <a:cubicBezTo>
                      <a:pt x="404" y="26"/>
                      <a:pt x="407" y="23"/>
                      <a:pt x="407" y="20"/>
                    </a:cubicBezTo>
                    <a:cubicBezTo>
                      <a:pt x="407" y="19"/>
                      <a:pt x="407" y="19"/>
                      <a:pt x="407" y="19"/>
                    </a:cubicBezTo>
                    <a:cubicBezTo>
                      <a:pt x="407" y="16"/>
                      <a:pt x="404" y="13"/>
                      <a:pt x="401" y="13"/>
                    </a:cubicBezTo>
                    <a:cubicBezTo>
                      <a:pt x="378" y="13"/>
                      <a:pt x="378" y="13"/>
                      <a:pt x="378" y="13"/>
                    </a:cubicBezTo>
                    <a:cubicBezTo>
                      <a:pt x="375" y="13"/>
                      <a:pt x="372" y="16"/>
                      <a:pt x="372" y="19"/>
                    </a:cubicBezTo>
                    <a:cubicBezTo>
                      <a:pt x="372" y="20"/>
                      <a:pt x="372" y="20"/>
                      <a:pt x="372" y="20"/>
                    </a:cubicBezTo>
                    <a:cubicBezTo>
                      <a:pt x="372" y="23"/>
                      <a:pt x="375" y="26"/>
                      <a:pt x="378" y="26"/>
                    </a:cubicBezTo>
                    <a:close/>
                    <a:moveTo>
                      <a:pt x="418" y="26"/>
                    </a:moveTo>
                    <a:cubicBezTo>
                      <a:pt x="442" y="26"/>
                      <a:pt x="442" y="26"/>
                      <a:pt x="442" y="26"/>
                    </a:cubicBezTo>
                    <a:cubicBezTo>
                      <a:pt x="445" y="26"/>
                      <a:pt x="447" y="23"/>
                      <a:pt x="447" y="20"/>
                    </a:cubicBezTo>
                    <a:cubicBezTo>
                      <a:pt x="447" y="19"/>
                      <a:pt x="447" y="19"/>
                      <a:pt x="447" y="19"/>
                    </a:cubicBezTo>
                    <a:cubicBezTo>
                      <a:pt x="447" y="16"/>
                      <a:pt x="445" y="13"/>
                      <a:pt x="442" y="13"/>
                    </a:cubicBezTo>
                    <a:cubicBezTo>
                      <a:pt x="418" y="13"/>
                      <a:pt x="418" y="13"/>
                      <a:pt x="418" y="13"/>
                    </a:cubicBezTo>
                    <a:cubicBezTo>
                      <a:pt x="415" y="13"/>
                      <a:pt x="413" y="16"/>
                      <a:pt x="413" y="19"/>
                    </a:cubicBezTo>
                    <a:cubicBezTo>
                      <a:pt x="413" y="20"/>
                      <a:pt x="413" y="20"/>
                      <a:pt x="413" y="20"/>
                    </a:cubicBezTo>
                    <a:cubicBezTo>
                      <a:pt x="413" y="23"/>
                      <a:pt x="415" y="26"/>
                      <a:pt x="418" y="26"/>
                    </a:cubicBezTo>
                    <a:close/>
                    <a:moveTo>
                      <a:pt x="459" y="26"/>
                    </a:moveTo>
                    <a:cubicBezTo>
                      <a:pt x="482" y="26"/>
                      <a:pt x="482" y="26"/>
                      <a:pt x="482" y="26"/>
                    </a:cubicBezTo>
                    <a:cubicBezTo>
                      <a:pt x="485" y="26"/>
                      <a:pt x="487" y="23"/>
                      <a:pt x="487" y="20"/>
                    </a:cubicBezTo>
                    <a:cubicBezTo>
                      <a:pt x="487" y="19"/>
                      <a:pt x="487" y="19"/>
                      <a:pt x="487" y="19"/>
                    </a:cubicBezTo>
                    <a:cubicBezTo>
                      <a:pt x="487" y="16"/>
                      <a:pt x="485" y="13"/>
                      <a:pt x="482" y="13"/>
                    </a:cubicBezTo>
                    <a:cubicBezTo>
                      <a:pt x="459" y="13"/>
                      <a:pt x="459" y="13"/>
                      <a:pt x="459" y="13"/>
                    </a:cubicBezTo>
                    <a:cubicBezTo>
                      <a:pt x="455" y="13"/>
                      <a:pt x="453" y="16"/>
                      <a:pt x="453" y="19"/>
                    </a:cubicBezTo>
                    <a:cubicBezTo>
                      <a:pt x="453" y="20"/>
                      <a:pt x="453" y="20"/>
                      <a:pt x="453" y="20"/>
                    </a:cubicBezTo>
                    <a:cubicBezTo>
                      <a:pt x="453" y="23"/>
                      <a:pt x="455" y="26"/>
                      <a:pt x="459" y="26"/>
                    </a:cubicBezTo>
                    <a:close/>
                    <a:moveTo>
                      <a:pt x="499" y="26"/>
                    </a:moveTo>
                    <a:cubicBezTo>
                      <a:pt x="569" y="26"/>
                      <a:pt x="569" y="26"/>
                      <a:pt x="569" y="26"/>
                    </a:cubicBezTo>
                    <a:cubicBezTo>
                      <a:pt x="572" y="26"/>
                      <a:pt x="575" y="23"/>
                      <a:pt x="575" y="20"/>
                    </a:cubicBezTo>
                    <a:cubicBezTo>
                      <a:pt x="575" y="19"/>
                      <a:pt x="575" y="19"/>
                      <a:pt x="575" y="19"/>
                    </a:cubicBezTo>
                    <a:cubicBezTo>
                      <a:pt x="575" y="16"/>
                      <a:pt x="572" y="13"/>
                      <a:pt x="569" y="13"/>
                    </a:cubicBezTo>
                    <a:cubicBezTo>
                      <a:pt x="499" y="13"/>
                      <a:pt x="499" y="13"/>
                      <a:pt x="499" y="13"/>
                    </a:cubicBezTo>
                    <a:cubicBezTo>
                      <a:pt x="496" y="13"/>
                      <a:pt x="493" y="16"/>
                      <a:pt x="493" y="19"/>
                    </a:cubicBezTo>
                    <a:cubicBezTo>
                      <a:pt x="493" y="20"/>
                      <a:pt x="493" y="20"/>
                      <a:pt x="493" y="20"/>
                    </a:cubicBezTo>
                    <a:cubicBezTo>
                      <a:pt x="493" y="23"/>
                      <a:pt x="496" y="26"/>
                      <a:pt x="499" y="26"/>
                    </a:cubicBezTo>
                    <a:close/>
                    <a:moveTo>
                      <a:pt x="57" y="7"/>
                    </a:moveTo>
                    <a:cubicBezTo>
                      <a:pt x="84" y="7"/>
                      <a:pt x="84" y="7"/>
                      <a:pt x="84" y="7"/>
                    </a:cubicBezTo>
                    <a:cubicBezTo>
                      <a:pt x="86" y="7"/>
                      <a:pt x="87" y="6"/>
                      <a:pt x="87" y="4"/>
                    </a:cubicBezTo>
                    <a:cubicBezTo>
                      <a:pt x="87" y="3"/>
                      <a:pt x="87" y="3"/>
                      <a:pt x="87" y="3"/>
                    </a:cubicBezTo>
                    <a:cubicBezTo>
                      <a:pt x="87" y="1"/>
                      <a:pt x="86" y="0"/>
                      <a:pt x="84" y="0"/>
                    </a:cubicBezTo>
                    <a:cubicBezTo>
                      <a:pt x="57" y="0"/>
                      <a:pt x="57" y="0"/>
                      <a:pt x="57" y="0"/>
                    </a:cubicBezTo>
                    <a:cubicBezTo>
                      <a:pt x="55" y="0"/>
                      <a:pt x="53" y="1"/>
                      <a:pt x="53" y="3"/>
                    </a:cubicBezTo>
                    <a:cubicBezTo>
                      <a:pt x="53" y="4"/>
                      <a:pt x="53" y="4"/>
                      <a:pt x="53" y="4"/>
                    </a:cubicBezTo>
                    <a:cubicBezTo>
                      <a:pt x="53" y="6"/>
                      <a:pt x="55" y="7"/>
                      <a:pt x="57" y="7"/>
                    </a:cubicBezTo>
                    <a:close/>
                    <a:moveTo>
                      <a:pt x="137" y="7"/>
                    </a:moveTo>
                    <a:cubicBezTo>
                      <a:pt x="164" y="7"/>
                      <a:pt x="164" y="7"/>
                      <a:pt x="164" y="7"/>
                    </a:cubicBezTo>
                    <a:cubicBezTo>
                      <a:pt x="166" y="7"/>
                      <a:pt x="168" y="6"/>
                      <a:pt x="168" y="4"/>
                    </a:cubicBezTo>
                    <a:cubicBezTo>
                      <a:pt x="168" y="3"/>
                      <a:pt x="168" y="3"/>
                      <a:pt x="168" y="3"/>
                    </a:cubicBezTo>
                    <a:cubicBezTo>
                      <a:pt x="168" y="1"/>
                      <a:pt x="166" y="0"/>
                      <a:pt x="164" y="0"/>
                    </a:cubicBezTo>
                    <a:cubicBezTo>
                      <a:pt x="137" y="0"/>
                      <a:pt x="137" y="0"/>
                      <a:pt x="137" y="0"/>
                    </a:cubicBezTo>
                    <a:cubicBezTo>
                      <a:pt x="135" y="0"/>
                      <a:pt x="134" y="1"/>
                      <a:pt x="134" y="3"/>
                    </a:cubicBezTo>
                    <a:cubicBezTo>
                      <a:pt x="134" y="4"/>
                      <a:pt x="134" y="4"/>
                      <a:pt x="134" y="4"/>
                    </a:cubicBezTo>
                    <a:cubicBezTo>
                      <a:pt x="134" y="6"/>
                      <a:pt x="135" y="7"/>
                      <a:pt x="137" y="7"/>
                    </a:cubicBezTo>
                    <a:close/>
                    <a:moveTo>
                      <a:pt x="218" y="7"/>
                    </a:moveTo>
                    <a:cubicBezTo>
                      <a:pt x="245" y="7"/>
                      <a:pt x="245" y="7"/>
                      <a:pt x="245" y="7"/>
                    </a:cubicBezTo>
                    <a:cubicBezTo>
                      <a:pt x="247" y="7"/>
                      <a:pt x="249" y="6"/>
                      <a:pt x="249" y="4"/>
                    </a:cubicBezTo>
                    <a:cubicBezTo>
                      <a:pt x="249" y="3"/>
                      <a:pt x="249" y="3"/>
                      <a:pt x="249" y="3"/>
                    </a:cubicBezTo>
                    <a:cubicBezTo>
                      <a:pt x="249" y="1"/>
                      <a:pt x="247" y="0"/>
                      <a:pt x="245" y="0"/>
                    </a:cubicBezTo>
                    <a:cubicBezTo>
                      <a:pt x="218" y="0"/>
                      <a:pt x="218" y="0"/>
                      <a:pt x="218" y="0"/>
                    </a:cubicBezTo>
                    <a:cubicBezTo>
                      <a:pt x="216" y="0"/>
                      <a:pt x="214" y="1"/>
                      <a:pt x="214" y="3"/>
                    </a:cubicBezTo>
                    <a:cubicBezTo>
                      <a:pt x="214" y="4"/>
                      <a:pt x="214" y="4"/>
                      <a:pt x="214" y="4"/>
                    </a:cubicBezTo>
                    <a:cubicBezTo>
                      <a:pt x="214" y="6"/>
                      <a:pt x="216" y="7"/>
                      <a:pt x="218" y="7"/>
                    </a:cubicBezTo>
                    <a:close/>
                    <a:moveTo>
                      <a:pt x="258" y="7"/>
                    </a:moveTo>
                    <a:cubicBezTo>
                      <a:pt x="285" y="7"/>
                      <a:pt x="285" y="7"/>
                      <a:pt x="285" y="7"/>
                    </a:cubicBezTo>
                    <a:cubicBezTo>
                      <a:pt x="287" y="7"/>
                      <a:pt x="289" y="6"/>
                      <a:pt x="289" y="4"/>
                    </a:cubicBezTo>
                    <a:cubicBezTo>
                      <a:pt x="289" y="3"/>
                      <a:pt x="289" y="3"/>
                      <a:pt x="289" y="3"/>
                    </a:cubicBezTo>
                    <a:cubicBezTo>
                      <a:pt x="289" y="1"/>
                      <a:pt x="287" y="0"/>
                      <a:pt x="285" y="0"/>
                    </a:cubicBezTo>
                    <a:cubicBezTo>
                      <a:pt x="258" y="0"/>
                      <a:pt x="258" y="0"/>
                      <a:pt x="258" y="0"/>
                    </a:cubicBezTo>
                    <a:cubicBezTo>
                      <a:pt x="256" y="0"/>
                      <a:pt x="255" y="1"/>
                      <a:pt x="255" y="3"/>
                    </a:cubicBezTo>
                    <a:cubicBezTo>
                      <a:pt x="255" y="4"/>
                      <a:pt x="255" y="4"/>
                      <a:pt x="255" y="4"/>
                    </a:cubicBezTo>
                    <a:cubicBezTo>
                      <a:pt x="255" y="6"/>
                      <a:pt x="256" y="7"/>
                      <a:pt x="258" y="7"/>
                    </a:cubicBezTo>
                    <a:close/>
                    <a:moveTo>
                      <a:pt x="299" y="7"/>
                    </a:moveTo>
                    <a:cubicBezTo>
                      <a:pt x="325" y="7"/>
                      <a:pt x="325" y="7"/>
                      <a:pt x="325" y="7"/>
                    </a:cubicBezTo>
                    <a:cubicBezTo>
                      <a:pt x="328" y="7"/>
                      <a:pt x="329" y="6"/>
                      <a:pt x="329" y="4"/>
                    </a:cubicBezTo>
                    <a:cubicBezTo>
                      <a:pt x="329" y="3"/>
                      <a:pt x="329" y="3"/>
                      <a:pt x="329" y="3"/>
                    </a:cubicBezTo>
                    <a:cubicBezTo>
                      <a:pt x="329" y="1"/>
                      <a:pt x="328" y="0"/>
                      <a:pt x="325" y="0"/>
                    </a:cubicBezTo>
                    <a:cubicBezTo>
                      <a:pt x="299" y="0"/>
                      <a:pt x="299" y="0"/>
                      <a:pt x="299" y="0"/>
                    </a:cubicBezTo>
                    <a:cubicBezTo>
                      <a:pt x="296" y="0"/>
                      <a:pt x="295" y="1"/>
                      <a:pt x="295" y="3"/>
                    </a:cubicBezTo>
                    <a:cubicBezTo>
                      <a:pt x="295" y="4"/>
                      <a:pt x="295" y="4"/>
                      <a:pt x="295" y="4"/>
                    </a:cubicBezTo>
                    <a:cubicBezTo>
                      <a:pt x="295" y="6"/>
                      <a:pt x="296" y="7"/>
                      <a:pt x="299" y="7"/>
                    </a:cubicBezTo>
                    <a:close/>
                    <a:moveTo>
                      <a:pt x="339" y="7"/>
                    </a:moveTo>
                    <a:cubicBezTo>
                      <a:pt x="366" y="7"/>
                      <a:pt x="366" y="7"/>
                      <a:pt x="366" y="7"/>
                    </a:cubicBezTo>
                    <a:cubicBezTo>
                      <a:pt x="368" y="7"/>
                      <a:pt x="369" y="6"/>
                      <a:pt x="369" y="4"/>
                    </a:cubicBezTo>
                    <a:cubicBezTo>
                      <a:pt x="369" y="3"/>
                      <a:pt x="369" y="3"/>
                      <a:pt x="369" y="3"/>
                    </a:cubicBezTo>
                    <a:cubicBezTo>
                      <a:pt x="369" y="1"/>
                      <a:pt x="368" y="0"/>
                      <a:pt x="366" y="0"/>
                    </a:cubicBezTo>
                    <a:cubicBezTo>
                      <a:pt x="339" y="0"/>
                      <a:pt x="339" y="0"/>
                      <a:pt x="339" y="0"/>
                    </a:cubicBezTo>
                    <a:cubicBezTo>
                      <a:pt x="337" y="0"/>
                      <a:pt x="335" y="1"/>
                      <a:pt x="335" y="3"/>
                    </a:cubicBezTo>
                    <a:cubicBezTo>
                      <a:pt x="335" y="4"/>
                      <a:pt x="335" y="4"/>
                      <a:pt x="335" y="4"/>
                    </a:cubicBezTo>
                    <a:cubicBezTo>
                      <a:pt x="335" y="6"/>
                      <a:pt x="337" y="7"/>
                      <a:pt x="339" y="7"/>
                    </a:cubicBezTo>
                    <a:close/>
                    <a:moveTo>
                      <a:pt x="460" y="7"/>
                    </a:moveTo>
                    <a:cubicBezTo>
                      <a:pt x="487" y="7"/>
                      <a:pt x="487" y="7"/>
                      <a:pt x="487" y="7"/>
                    </a:cubicBezTo>
                    <a:cubicBezTo>
                      <a:pt x="489" y="7"/>
                      <a:pt x="490" y="6"/>
                      <a:pt x="490" y="4"/>
                    </a:cubicBezTo>
                    <a:cubicBezTo>
                      <a:pt x="490" y="3"/>
                      <a:pt x="490" y="3"/>
                      <a:pt x="490" y="3"/>
                    </a:cubicBezTo>
                    <a:cubicBezTo>
                      <a:pt x="490" y="1"/>
                      <a:pt x="489" y="0"/>
                      <a:pt x="487" y="0"/>
                    </a:cubicBezTo>
                    <a:cubicBezTo>
                      <a:pt x="460" y="0"/>
                      <a:pt x="460" y="0"/>
                      <a:pt x="460" y="0"/>
                    </a:cubicBezTo>
                    <a:cubicBezTo>
                      <a:pt x="458" y="0"/>
                      <a:pt x="456" y="1"/>
                      <a:pt x="456" y="3"/>
                    </a:cubicBezTo>
                    <a:cubicBezTo>
                      <a:pt x="456" y="4"/>
                      <a:pt x="456" y="4"/>
                      <a:pt x="456" y="4"/>
                    </a:cubicBezTo>
                    <a:cubicBezTo>
                      <a:pt x="456" y="6"/>
                      <a:pt x="458" y="7"/>
                      <a:pt x="460" y="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29">
                <a:extLst>
                  <a:ext uri="{FF2B5EF4-FFF2-40B4-BE49-F238E27FC236}">
                    <a16:creationId xmlns:a16="http://schemas.microsoft.com/office/drawing/2014/main" id="{BF5269B1-A44C-A399-0579-EEABE76918D3}"/>
                  </a:ext>
                </a:extLst>
              </p:cNvPr>
              <p:cNvSpPr>
                <a:spLocks noChangeArrowheads="1"/>
              </p:cNvSpPr>
              <p:nvPr/>
            </p:nvSpPr>
            <p:spPr bwMode="auto">
              <a:xfrm>
                <a:off x="2904483" y="3171241"/>
                <a:ext cx="119476" cy="75226"/>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30">
                <a:extLst>
                  <a:ext uri="{FF2B5EF4-FFF2-40B4-BE49-F238E27FC236}">
                    <a16:creationId xmlns:a16="http://schemas.microsoft.com/office/drawing/2014/main" id="{91718BEB-C945-3FF0-FBA2-7A822489D491}"/>
                  </a:ext>
                </a:extLst>
              </p:cNvPr>
              <p:cNvSpPr>
                <a:spLocks noChangeArrowheads="1"/>
              </p:cNvSpPr>
              <p:nvPr/>
            </p:nvSpPr>
            <p:spPr bwMode="auto">
              <a:xfrm>
                <a:off x="3085910" y="3180092"/>
                <a:ext cx="1013331" cy="5973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131">
                <a:extLst>
                  <a:ext uri="{FF2B5EF4-FFF2-40B4-BE49-F238E27FC236}">
                    <a16:creationId xmlns:a16="http://schemas.microsoft.com/office/drawing/2014/main" id="{7234C0D2-D229-6022-808D-7DF9A0B3EA53}"/>
                  </a:ext>
                </a:extLst>
              </p:cNvPr>
              <p:cNvSpPr>
                <a:spLocks noChangeArrowheads="1"/>
              </p:cNvSpPr>
              <p:nvPr/>
            </p:nvSpPr>
            <p:spPr bwMode="auto">
              <a:xfrm>
                <a:off x="2864658" y="3339393"/>
                <a:ext cx="763317" cy="134520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32">
                <a:extLst>
                  <a:ext uri="{FF2B5EF4-FFF2-40B4-BE49-F238E27FC236}">
                    <a16:creationId xmlns:a16="http://schemas.microsoft.com/office/drawing/2014/main" id="{07E2B80F-B257-4B13-0581-FF0E6B58B592}"/>
                  </a:ext>
                </a:extLst>
              </p:cNvPr>
              <p:cNvSpPr>
                <a:spLocks noChangeArrowheads="1"/>
              </p:cNvSpPr>
              <p:nvPr/>
            </p:nvSpPr>
            <p:spPr bwMode="auto">
              <a:xfrm>
                <a:off x="2864658" y="3339393"/>
                <a:ext cx="763317" cy="134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33">
                <a:extLst>
                  <a:ext uri="{FF2B5EF4-FFF2-40B4-BE49-F238E27FC236}">
                    <a16:creationId xmlns:a16="http://schemas.microsoft.com/office/drawing/2014/main" id="{F4621037-E1DB-E776-18C3-FD8F3AE4BDED}"/>
                  </a:ext>
                </a:extLst>
              </p:cNvPr>
              <p:cNvSpPr>
                <a:spLocks noChangeArrowheads="1"/>
              </p:cNvSpPr>
              <p:nvPr/>
            </p:nvSpPr>
            <p:spPr bwMode="auto">
              <a:xfrm>
                <a:off x="2911121" y="3388068"/>
                <a:ext cx="677028" cy="1247857"/>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4">
                <a:extLst>
                  <a:ext uri="{FF2B5EF4-FFF2-40B4-BE49-F238E27FC236}">
                    <a16:creationId xmlns:a16="http://schemas.microsoft.com/office/drawing/2014/main" id="{2E78A9E3-2BD0-75F1-EEC9-778DF29C43F0}"/>
                  </a:ext>
                </a:extLst>
              </p:cNvPr>
              <p:cNvSpPr>
                <a:spLocks noChangeArrowheads="1"/>
              </p:cNvSpPr>
              <p:nvPr/>
            </p:nvSpPr>
            <p:spPr bwMode="auto">
              <a:xfrm>
                <a:off x="2911121" y="3388068"/>
                <a:ext cx="677028" cy="124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5">
                <a:extLst>
                  <a:ext uri="{FF2B5EF4-FFF2-40B4-BE49-F238E27FC236}">
                    <a16:creationId xmlns:a16="http://schemas.microsoft.com/office/drawing/2014/main" id="{9CD23BA8-6B69-95C9-235A-D4A2297372CD}"/>
                  </a:ext>
                </a:extLst>
              </p:cNvPr>
              <p:cNvSpPr>
                <a:spLocks noChangeArrowheads="1"/>
              </p:cNvSpPr>
              <p:nvPr/>
            </p:nvSpPr>
            <p:spPr bwMode="auto">
              <a:xfrm>
                <a:off x="4652369" y="3797383"/>
                <a:ext cx="577466" cy="88721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36">
                <a:extLst>
                  <a:ext uri="{FF2B5EF4-FFF2-40B4-BE49-F238E27FC236}">
                    <a16:creationId xmlns:a16="http://schemas.microsoft.com/office/drawing/2014/main" id="{6E79B1E6-1751-FC76-5FBD-39B9D537C811}"/>
                  </a:ext>
                </a:extLst>
              </p:cNvPr>
              <p:cNvSpPr>
                <a:spLocks noChangeArrowheads="1"/>
              </p:cNvSpPr>
              <p:nvPr/>
            </p:nvSpPr>
            <p:spPr bwMode="auto">
              <a:xfrm>
                <a:off x="4652369" y="3339393"/>
                <a:ext cx="577466" cy="39161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7">
                <a:extLst>
                  <a:ext uri="{FF2B5EF4-FFF2-40B4-BE49-F238E27FC236}">
                    <a16:creationId xmlns:a16="http://schemas.microsoft.com/office/drawing/2014/main" id="{C5747D2C-D6B5-416D-6CFA-EFBC145FDCBD}"/>
                  </a:ext>
                </a:extLst>
              </p:cNvPr>
              <p:cNvSpPr>
                <a:spLocks noChangeArrowheads="1"/>
              </p:cNvSpPr>
              <p:nvPr/>
            </p:nvSpPr>
            <p:spPr bwMode="auto">
              <a:xfrm>
                <a:off x="3672225" y="3339393"/>
                <a:ext cx="935893" cy="298689"/>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38">
                <a:extLst>
                  <a:ext uri="{FF2B5EF4-FFF2-40B4-BE49-F238E27FC236}">
                    <a16:creationId xmlns:a16="http://schemas.microsoft.com/office/drawing/2014/main" id="{628ADFE0-5590-7519-08B4-5A9D0C34BFC3}"/>
                  </a:ext>
                </a:extLst>
              </p:cNvPr>
              <p:cNvSpPr>
                <a:spLocks noChangeArrowheads="1"/>
              </p:cNvSpPr>
              <p:nvPr/>
            </p:nvSpPr>
            <p:spPr bwMode="auto">
              <a:xfrm>
                <a:off x="3672225" y="3680120"/>
                <a:ext cx="935893" cy="29868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39">
                <a:extLst>
                  <a:ext uri="{FF2B5EF4-FFF2-40B4-BE49-F238E27FC236}">
                    <a16:creationId xmlns:a16="http://schemas.microsoft.com/office/drawing/2014/main" id="{77B285AC-7116-0BE2-4741-4B52FBFB7A84}"/>
                  </a:ext>
                </a:extLst>
              </p:cNvPr>
              <p:cNvSpPr>
                <a:spLocks noChangeArrowheads="1"/>
              </p:cNvSpPr>
              <p:nvPr/>
            </p:nvSpPr>
            <p:spPr bwMode="auto">
              <a:xfrm>
                <a:off x="3672225" y="4020847"/>
                <a:ext cx="935893" cy="29647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40">
                <a:extLst>
                  <a:ext uri="{FF2B5EF4-FFF2-40B4-BE49-F238E27FC236}">
                    <a16:creationId xmlns:a16="http://schemas.microsoft.com/office/drawing/2014/main" id="{CC0E5520-77AC-2532-6FF7-1E2C4DA9F942}"/>
                  </a:ext>
                </a:extLst>
              </p:cNvPr>
              <p:cNvSpPr>
                <a:spLocks noChangeArrowheads="1"/>
              </p:cNvSpPr>
              <p:nvPr/>
            </p:nvSpPr>
            <p:spPr bwMode="auto">
              <a:xfrm>
                <a:off x="3672225" y="4361573"/>
                <a:ext cx="935893" cy="296476"/>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41">
                <a:extLst>
                  <a:ext uri="{FF2B5EF4-FFF2-40B4-BE49-F238E27FC236}">
                    <a16:creationId xmlns:a16="http://schemas.microsoft.com/office/drawing/2014/main" id="{7D4E17F5-B45F-3A4E-9EC6-3A2CBC95874E}"/>
                  </a:ext>
                </a:extLst>
              </p:cNvPr>
              <p:cNvSpPr>
                <a:spLocks noChangeArrowheads="1"/>
              </p:cNvSpPr>
              <p:nvPr/>
            </p:nvSpPr>
            <p:spPr bwMode="auto">
              <a:xfrm>
                <a:off x="4043927" y="5277554"/>
                <a:ext cx="17700" cy="4425"/>
              </a:xfrm>
              <a:prstGeom prst="rect">
                <a:avLst/>
              </a:prstGeom>
              <a:solidFill>
                <a:srgbClr val="CAC8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2">
                <a:extLst>
                  <a:ext uri="{FF2B5EF4-FFF2-40B4-BE49-F238E27FC236}">
                    <a16:creationId xmlns:a16="http://schemas.microsoft.com/office/drawing/2014/main" id="{23000B6F-DE94-17D0-F2DA-751BBCA38B94}"/>
                  </a:ext>
                </a:extLst>
              </p:cNvPr>
              <p:cNvSpPr>
                <a:spLocks noChangeArrowheads="1"/>
              </p:cNvSpPr>
              <p:nvPr/>
            </p:nvSpPr>
            <p:spPr bwMode="auto">
              <a:xfrm>
                <a:off x="4043927" y="5277554"/>
                <a:ext cx="17700" cy="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3">
                <a:extLst>
                  <a:ext uri="{FF2B5EF4-FFF2-40B4-BE49-F238E27FC236}">
                    <a16:creationId xmlns:a16="http://schemas.microsoft.com/office/drawing/2014/main" id="{217885BA-D13F-A715-464B-B9CC13790BDD}"/>
                  </a:ext>
                </a:extLst>
              </p:cNvPr>
              <p:cNvSpPr>
                <a:spLocks noChangeArrowheads="1"/>
              </p:cNvSpPr>
              <p:nvPr/>
            </p:nvSpPr>
            <p:spPr bwMode="auto">
              <a:xfrm>
                <a:off x="4043927" y="5281979"/>
                <a:ext cx="17700" cy="199126"/>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44">
                <a:extLst>
                  <a:ext uri="{FF2B5EF4-FFF2-40B4-BE49-F238E27FC236}">
                    <a16:creationId xmlns:a16="http://schemas.microsoft.com/office/drawing/2014/main" id="{50DC1364-B2A8-5D6A-D602-DB6CFE58B7FC}"/>
                  </a:ext>
                </a:extLst>
              </p:cNvPr>
              <p:cNvSpPr>
                <a:spLocks noChangeArrowheads="1"/>
              </p:cNvSpPr>
              <p:nvPr/>
            </p:nvSpPr>
            <p:spPr bwMode="auto">
              <a:xfrm>
                <a:off x="4043927" y="5281979"/>
                <a:ext cx="17700" cy="19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45">
                <a:extLst>
                  <a:ext uri="{FF2B5EF4-FFF2-40B4-BE49-F238E27FC236}">
                    <a16:creationId xmlns:a16="http://schemas.microsoft.com/office/drawing/2014/main" id="{EC02B5F2-7D05-4D69-B731-D76E0C3A0BC4}"/>
                  </a:ext>
                </a:extLst>
              </p:cNvPr>
              <p:cNvSpPr>
                <a:spLocks noChangeArrowheads="1"/>
              </p:cNvSpPr>
              <p:nvPr/>
            </p:nvSpPr>
            <p:spPr bwMode="auto">
              <a:xfrm>
                <a:off x="4683344" y="3177879"/>
                <a:ext cx="61951" cy="6195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46">
                <a:extLst>
                  <a:ext uri="{FF2B5EF4-FFF2-40B4-BE49-F238E27FC236}">
                    <a16:creationId xmlns:a16="http://schemas.microsoft.com/office/drawing/2014/main" id="{46F03B62-29E1-6671-76A7-DBC279878C3E}"/>
                  </a:ext>
                </a:extLst>
              </p:cNvPr>
              <p:cNvSpPr>
                <a:spLocks noChangeArrowheads="1"/>
              </p:cNvSpPr>
              <p:nvPr/>
            </p:nvSpPr>
            <p:spPr bwMode="auto">
              <a:xfrm>
                <a:off x="4811670" y="3177879"/>
                <a:ext cx="61951" cy="6195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47">
                <a:extLst>
                  <a:ext uri="{FF2B5EF4-FFF2-40B4-BE49-F238E27FC236}">
                    <a16:creationId xmlns:a16="http://schemas.microsoft.com/office/drawing/2014/main" id="{E42D3132-9DD1-04B4-D6C6-7BE5D885DD3B}"/>
                  </a:ext>
                </a:extLst>
              </p:cNvPr>
              <p:cNvSpPr>
                <a:spLocks noChangeArrowheads="1"/>
              </p:cNvSpPr>
              <p:nvPr/>
            </p:nvSpPr>
            <p:spPr bwMode="auto">
              <a:xfrm>
                <a:off x="4942208" y="3177879"/>
                <a:ext cx="59738" cy="6195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48">
                <a:extLst>
                  <a:ext uri="{FF2B5EF4-FFF2-40B4-BE49-F238E27FC236}">
                    <a16:creationId xmlns:a16="http://schemas.microsoft.com/office/drawing/2014/main" id="{63734B24-3041-B49C-5FC9-EB71084121C9}"/>
                  </a:ext>
                </a:extLst>
              </p:cNvPr>
              <p:cNvSpPr>
                <a:spLocks noChangeArrowheads="1"/>
              </p:cNvSpPr>
              <p:nvPr/>
            </p:nvSpPr>
            <p:spPr bwMode="auto">
              <a:xfrm>
                <a:off x="5070533" y="3177879"/>
                <a:ext cx="61951" cy="61951"/>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76">
                <a:extLst>
                  <a:ext uri="{FF2B5EF4-FFF2-40B4-BE49-F238E27FC236}">
                    <a16:creationId xmlns:a16="http://schemas.microsoft.com/office/drawing/2014/main" id="{DD3BF38F-37AD-E3B3-5E70-A9B627BDEEDF}"/>
                  </a:ext>
                </a:extLst>
              </p:cNvPr>
              <p:cNvSpPr>
                <a:spLocks/>
              </p:cNvSpPr>
              <p:nvPr/>
            </p:nvSpPr>
            <p:spPr bwMode="auto">
              <a:xfrm>
                <a:off x="5610387" y="3799596"/>
                <a:ext cx="148238" cy="298689"/>
              </a:xfrm>
              <a:custGeom>
                <a:avLst/>
                <a:gdLst>
                  <a:gd name="T0" fmla="*/ 0 w 41"/>
                  <a:gd name="T1" fmla="*/ 82 h 82"/>
                  <a:gd name="T2" fmla="*/ 7 w 41"/>
                  <a:gd name="T3" fmla="*/ 62 h 82"/>
                  <a:gd name="T4" fmla="*/ 7 w 41"/>
                  <a:gd name="T5" fmla="*/ 23 h 82"/>
                  <a:gd name="T6" fmla="*/ 10 w 41"/>
                  <a:gd name="T7" fmla="*/ 8 h 82"/>
                  <a:gd name="T8" fmla="*/ 24 w 41"/>
                  <a:gd name="T9" fmla="*/ 3 h 82"/>
                  <a:gd name="T10" fmla="*/ 28 w 41"/>
                  <a:gd name="T11" fmla="*/ 9 h 82"/>
                  <a:gd name="T12" fmla="*/ 0 w 41"/>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1" h="82">
                    <a:moveTo>
                      <a:pt x="0" y="82"/>
                    </a:moveTo>
                    <a:cubicBezTo>
                      <a:pt x="6" y="78"/>
                      <a:pt x="7" y="70"/>
                      <a:pt x="7" y="62"/>
                    </a:cubicBezTo>
                    <a:cubicBezTo>
                      <a:pt x="7" y="49"/>
                      <a:pt x="7" y="36"/>
                      <a:pt x="7" y="23"/>
                    </a:cubicBezTo>
                    <a:cubicBezTo>
                      <a:pt x="7" y="18"/>
                      <a:pt x="7" y="12"/>
                      <a:pt x="10" y="8"/>
                    </a:cubicBezTo>
                    <a:cubicBezTo>
                      <a:pt x="13" y="3"/>
                      <a:pt x="19" y="0"/>
                      <a:pt x="24" y="3"/>
                    </a:cubicBezTo>
                    <a:cubicBezTo>
                      <a:pt x="26" y="5"/>
                      <a:pt x="27" y="7"/>
                      <a:pt x="28" y="9"/>
                    </a:cubicBezTo>
                    <a:cubicBezTo>
                      <a:pt x="41" y="37"/>
                      <a:pt x="25" y="68"/>
                      <a:pt x="0"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7">
                <a:extLst>
                  <a:ext uri="{FF2B5EF4-FFF2-40B4-BE49-F238E27FC236}">
                    <a16:creationId xmlns:a16="http://schemas.microsoft.com/office/drawing/2014/main" id="{1573136A-822E-7D8F-7F71-F5B6092209AF}"/>
                  </a:ext>
                </a:extLst>
              </p:cNvPr>
              <p:cNvSpPr>
                <a:spLocks/>
              </p:cNvSpPr>
              <p:nvPr/>
            </p:nvSpPr>
            <p:spPr bwMode="auto">
              <a:xfrm>
                <a:off x="5625874" y="3877033"/>
                <a:ext cx="455778" cy="318602"/>
              </a:xfrm>
              <a:custGeom>
                <a:avLst/>
                <a:gdLst>
                  <a:gd name="T0" fmla="*/ 0 w 126"/>
                  <a:gd name="T1" fmla="*/ 71 h 88"/>
                  <a:gd name="T2" fmla="*/ 32 w 126"/>
                  <a:gd name="T3" fmla="*/ 58 h 88"/>
                  <a:gd name="T4" fmla="*/ 82 w 126"/>
                  <a:gd name="T5" fmla="*/ 15 h 88"/>
                  <a:gd name="T6" fmla="*/ 105 w 126"/>
                  <a:gd name="T7" fmla="*/ 2 h 88"/>
                  <a:gd name="T8" fmla="*/ 125 w 126"/>
                  <a:gd name="T9" fmla="*/ 14 h 88"/>
                  <a:gd name="T10" fmla="*/ 123 w 126"/>
                  <a:gd name="T11" fmla="*/ 26 h 88"/>
                  <a:gd name="T12" fmla="*/ 0 w 126"/>
                  <a:gd name="T13" fmla="*/ 71 h 88"/>
                </a:gdLst>
                <a:ahLst/>
                <a:cxnLst>
                  <a:cxn ang="0">
                    <a:pos x="T0" y="T1"/>
                  </a:cxn>
                  <a:cxn ang="0">
                    <a:pos x="T2" y="T3"/>
                  </a:cxn>
                  <a:cxn ang="0">
                    <a:pos x="T4" y="T5"/>
                  </a:cxn>
                  <a:cxn ang="0">
                    <a:pos x="T6" y="T7"/>
                  </a:cxn>
                  <a:cxn ang="0">
                    <a:pos x="T8" y="T9"/>
                  </a:cxn>
                  <a:cxn ang="0">
                    <a:pos x="T10" y="T11"/>
                  </a:cxn>
                  <a:cxn ang="0">
                    <a:pos x="T12" y="T13"/>
                  </a:cxn>
                </a:cxnLst>
                <a:rect l="0" t="0" r="r" b="b"/>
                <a:pathLst>
                  <a:path w="126" h="88">
                    <a:moveTo>
                      <a:pt x="0" y="71"/>
                    </a:moveTo>
                    <a:cubicBezTo>
                      <a:pt x="11" y="74"/>
                      <a:pt x="23" y="66"/>
                      <a:pt x="32" y="58"/>
                    </a:cubicBezTo>
                    <a:cubicBezTo>
                      <a:pt x="49" y="44"/>
                      <a:pt x="65" y="30"/>
                      <a:pt x="82" y="15"/>
                    </a:cubicBezTo>
                    <a:cubicBezTo>
                      <a:pt x="89" y="9"/>
                      <a:pt x="96" y="3"/>
                      <a:pt x="105" y="2"/>
                    </a:cubicBezTo>
                    <a:cubicBezTo>
                      <a:pt x="114" y="0"/>
                      <a:pt x="124" y="5"/>
                      <a:pt x="125" y="14"/>
                    </a:cubicBezTo>
                    <a:cubicBezTo>
                      <a:pt x="126" y="18"/>
                      <a:pt x="125" y="22"/>
                      <a:pt x="123" y="26"/>
                    </a:cubicBezTo>
                    <a:cubicBezTo>
                      <a:pt x="102" y="74"/>
                      <a:pt x="46" y="88"/>
                      <a:pt x="0" y="7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189">
                <a:extLst>
                  <a:ext uri="{FF2B5EF4-FFF2-40B4-BE49-F238E27FC236}">
                    <a16:creationId xmlns:a16="http://schemas.microsoft.com/office/drawing/2014/main" id="{F3D82767-3602-C0CB-7950-3B24F81D794B}"/>
                  </a:ext>
                </a:extLst>
              </p:cNvPr>
              <p:cNvSpPr>
                <a:spLocks noChangeArrowheads="1"/>
              </p:cNvSpPr>
              <p:nvPr/>
            </p:nvSpPr>
            <p:spPr bwMode="auto">
              <a:xfrm>
                <a:off x="5508611" y="4253160"/>
                <a:ext cx="119476" cy="119476"/>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0">
                <a:extLst>
                  <a:ext uri="{FF2B5EF4-FFF2-40B4-BE49-F238E27FC236}">
                    <a16:creationId xmlns:a16="http://schemas.microsoft.com/office/drawing/2014/main" id="{8BD58BC8-1D67-7F5F-E153-26D02E2E5E07}"/>
                  </a:ext>
                </a:extLst>
              </p:cNvPr>
              <p:cNvSpPr>
                <a:spLocks/>
              </p:cNvSpPr>
              <p:nvPr/>
            </p:nvSpPr>
            <p:spPr bwMode="auto">
              <a:xfrm>
                <a:off x="6024127" y="1894622"/>
                <a:ext cx="296477" cy="276564"/>
              </a:xfrm>
              <a:custGeom>
                <a:avLst/>
                <a:gdLst>
                  <a:gd name="T0" fmla="*/ 14 w 82"/>
                  <a:gd name="T1" fmla="*/ 73 h 76"/>
                  <a:gd name="T2" fmla="*/ 78 w 82"/>
                  <a:gd name="T3" fmla="*/ 15 h 76"/>
                  <a:gd name="T4" fmla="*/ 79 w 82"/>
                  <a:gd name="T5" fmla="*/ 4 h 76"/>
                  <a:gd name="T6" fmla="*/ 68 w 82"/>
                  <a:gd name="T7" fmla="*/ 3 h 76"/>
                  <a:gd name="T8" fmla="*/ 3 w 82"/>
                  <a:gd name="T9" fmla="*/ 61 h 76"/>
                  <a:gd name="T10" fmla="*/ 3 w 82"/>
                  <a:gd name="T11" fmla="*/ 72 h 76"/>
                  <a:gd name="T12" fmla="*/ 14 w 82"/>
                  <a:gd name="T13" fmla="*/ 73 h 76"/>
                </a:gdLst>
                <a:ahLst/>
                <a:cxnLst>
                  <a:cxn ang="0">
                    <a:pos x="T0" y="T1"/>
                  </a:cxn>
                  <a:cxn ang="0">
                    <a:pos x="T2" y="T3"/>
                  </a:cxn>
                  <a:cxn ang="0">
                    <a:pos x="T4" y="T5"/>
                  </a:cxn>
                  <a:cxn ang="0">
                    <a:pos x="T6" y="T7"/>
                  </a:cxn>
                  <a:cxn ang="0">
                    <a:pos x="T8" y="T9"/>
                  </a:cxn>
                  <a:cxn ang="0">
                    <a:pos x="T10" y="T11"/>
                  </a:cxn>
                  <a:cxn ang="0">
                    <a:pos x="T12" y="T13"/>
                  </a:cxn>
                </a:cxnLst>
                <a:rect l="0" t="0" r="r" b="b"/>
                <a:pathLst>
                  <a:path w="82" h="76">
                    <a:moveTo>
                      <a:pt x="14" y="73"/>
                    </a:moveTo>
                    <a:cubicBezTo>
                      <a:pt x="78" y="15"/>
                      <a:pt x="78" y="15"/>
                      <a:pt x="78" y="15"/>
                    </a:cubicBezTo>
                    <a:cubicBezTo>
                      <a:pt x="82" y="12"/>
                      <a:pt x="82" y="7"/>
                      <a:pt x="79" y="4"/>
                    </a:cubicBezTo>
                    <a:cubicBezTo>
                      <a:pt x="76" y="0"/>
                      <a:pt x="71" y="0"/>
                      <a:pt x="68" y="3"/>
                    </a:cubicBezTo>
                    <a:cubicBezTo>
                      <a:pt x="3" y="61"/>
                      <a:pt x="3" y="61"/>
                      <a:pt x="3" y="61"/>
                    </a:cubicBezTo>
                    <a:cubicBezTo>
                      <a:pt x="0" y="64"/>
                      <a:pt x="0" y="69"/>
                      <a:pt x="3" y="72"/>
                    </a:cubicBezTo>
                    <a:cubicBezTo>
                      <a:pt x="6" y="75"/>
                      <a:pt x="11" y="76"/>
                      <a:pt x="14" y="73"/>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1">
                <a:extLst>
                  <a:ext uri="{FF2B5EF4-FFF2-40B4-BE49-F238E27FC236}">
                    <a16:creationId xmlns:a16="http://schemas.microsoft.com/office/drawing/2014/main" id="{5E1526AB-7490-9C09-F0F2-08086E7F3F98}"/>
                  </a:ext>
                </a:extLst>
              </p:cNvPr>
              <p:cNvSpPr>
                <a:spLocks/>
              </p:cNvSpPr>
              <p:nvPr/>
            </p:nvSpPr>
            <p:spPr bwMode="auto">
              <a:xfrm>
                <a:off x="6094927" y="2091535"/>
                <a:ext cx="356214" cy="181426"/>
              </a:xfrm>
              <a:custGeom>
                <a:avLst/>
                <a:gdLst>
                  <a:gd name="T0" fmla="*/ 12 w 98"/>
                  <a:gd name="T1" fmla="*/ 49 h 50"/>
                  <a:gd name="T2" fmla="*/ 92 w 98"/>
                  <a:gd name="T3" fmla="*/ 17 h 50"/>
                  <a:gd name="T4" fmla="*/ 97 w 98"/>
                  <a:gd name="T5" fmla="*/ 6 h 50"/>
                  <a:gd name="T6" fmla="*/ 86 w 98"/>
                  <a:gd name="T7" fmla="*/ 2 h 50"/>
                  <a:gd name="T8" fmla="*/ 6 w 98"/>
                  <a:gd name="T9" fmla="*/ 34 h 50"/>
                  <a:gd name="T10" fmla="*/ 1 w 98"/>
                  <a:gd name="T11" fmla="*/ 44 h 50"/>
                  <a:gd name="T12" fmla="*/ 12 w 98"/>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98" h="50">
                    <a:moveTo>
                      <a:pt x="12" y="49"/>
                    </a:moveTo>
                    <a:cubicBezTo>
                      <a:pt x="92" y="17"/>
                      <a:pt x="92" y="17"/>
                      <a:pt x="92" y="17"/>
                    </a:cubicBezTo>
                    <a:cubicBezTo>
                      <a:pt x="96" y="15"/>
                      <a:pt x="98" y="10"/>
                      <a:pt x="97" y="6"/>
                    </a:cubicBezTo>
                    <a:cubicBezTo>
                      <a:pt x="95" y="2"/>
                      <a:pt x="90" y="0"/>
                      <a:pt x="86" y="2"/>
                    </a:cubicBezTo>
                    <a:cubicBezTo>
                      <a:pt x="6" y="34"/>
                      <a:pt x="6" y="34"/>
                      <a:pt x="6" y="34"/>
                    </a:cubicBezTo>
                    <a:cubicBezTo>
                      <a:pt x="2" y="36"/>
                      <a:pt x="0" y="40"/>
                      <a:pt x="1" y="44"/>
                    </a:cubicBezTo>
                    <a:cubicBezTo>
                      <a:pt x="3" y="48"/>
                      <a:pt x="8" y="50"/>
                      <a:pt x="12" y="49"/>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92">
                <a:extLst>
                  <a:ext uri="{FF2B5EF4-FFF2-40B4-BE49-F238E27FC236}">
                    <a16:creationId xmlns:a16="http://schemas.microsoft.com/office/drawing/2014/main" id="{51AEDE08-5279-8295-F0FE-EFA55AD47DA4}"/>
                  </a:ext>
                </a:extLst>
              </p:cNvPr>
              <p:cNvSpPr>
                <a:spLocks/>
              </p:cNvSpPr>
              <p:nvPr/>
            </p:nvSpPr>
            <p:spPr bwMode="auto">
              <a:xfrm>
                <a:off x="6134753" y="2381375"/>
                <a:ext cx="373915" cy="86288"/>
              </a:xfrm>
              <a:custGeom>
                <a:avLst/>
                <a:gdLst>
                  <a:gd name="T0" fmla="*/ 8 w 103"/>
                  <a:gd name="T1" fmla="*/ 17 h 24"/>
                  <a:gd name="T2" fmla="*/ 94 w 103"/>
                  <a:gd name="T3" fmla="*/ 23 h 24"/>
                  <a:gd name="T4" fmla="*/ 102 w 103"/>
                  <a:gd name="T5" fmla="*/ 16 h 24"/>
                  <a:gd name="T6" fmla="*/ 95 w 103"/>
                  <a:gd name="T7" fmla="*/ 7 h 24"/>
                  <a:gd name="T8" fmla="*/ 9 w 103"/>
                  <a:gd name="T9" fmla="*/ 1 h 24"/>
                  <a:gd name="T10" fmla="*/ 0 w 103"/>
                  <a:gd name="T11" fmla="*/ 8 h 24"/>
                  <a:gd name="T12" fmla="*/ 8 w 103"/>
                  <a:gd name="T13" fmla="*/ 17 h 24"/>
                </a:gdLst>
                <a:ahLst/>
                <a:cxnLst>
                  <a:cxn ang="0">
                    <a:pos x="T0" y="T1"/>
                  </a:cxn>
                  <a:cxn ang="0">
                    <a:pos x="T2" y="T3"/>
                  </a:cxn>
                  <a:cxn ang="0">
                    <a:pos x="T4" y="T5"/>
                  </a:cxn>
                  <a:cxn ang="0">
                    <a:pos x="T6" y="T7"/>
                  </a:cxn>
                  <a:cxn ang="0">
                    <a:pos x="T8" y="T9"/>
                  </a:cxn>
                  <a:cxn ang="0">
                    <a:pos x="T10" y="T11"/>
                  </a:cxn>
                  <a:cxn ang="0">
                    <a:pos x="T12" y="T13"/>
                  </a:cxn>
                </a:cxnLst>
                <a:rect l="0" t="0" r="r" b="b"/>
                <a:pathLst>
                  <a:path w="103" h="24">
                    <a:moveTo>
                      <a:pt x="8" y="17"/>
                    </a:moveTo>
                    <a:cubicBezTo>
                      <a:pt x="94" y="23"/>
                      <a:pt x="94" y="23"/>
                      <a:pt x="94" y="23"/>
                    </a:cubicBezTo>
                    <a:cubicBezTo>
                      <a:pt x="98" y="24"/>
                      <a:pt x="102" y="20"/>
                      <a:pt x="102" y="16"/>
                    </a:cubicBezTo>
                    <a:cubicBezTo>
                      <a:pt x="103" y="11"/>
                      <a:pt x="99" y="8"/>
                      <a:pt x="95" y="7"/>
                    </a:cubicBezTo>
                    <a:cubicBezTo>
                      <a:pt x="9" y="1"/>
                      <a:pt x="9" y="1"/>
                      <a:pt x="9" y="1"/>
                    </a:cubicBezTo>
                    <a:cubicBezTo>
                      <a:pt x="4" y="0"/>
                      <a:pt x="1" y="4"/>
                      <a:pt x="0" y="8"/>
                    </a:cubicBezTo>
                    <a:cubicBezTo>
                      <a:pt x="0" y="13"/>
                      <a:pt x="3" y="16"/>
                      <a:pt x="8" y="1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93">
                <a:extLst>
                  <a:ext uri="{FF2B5EF4-FFF2-40B4-BE49-F238E27FC236}">
                    <a16:creationId xmlns:a16="http://schemas.microsoft.com/office/drawing/2014/main" id="{FDD079E9-850D-1156-10B7-EF773A0F403A}"/>
                  </a:ext>
                </a:extLst>
              </p:cNvPr>
              <p:cNvSpPr>
                <a:spLocks/>
              </p:cNvSpPr>
              <p:nvPr/>
            </p:nvSpPr>
            <p:spPr bwMode="auto">
              <a:xfrm>
                <a:off x="5917927" y="1775146"/>
                <a:ext cx="225676" cy="338515"/>
              </a:xfrm>
              <a:custGeom>
                <a:avLst/>
                <a:gdLst>
                  <a:gd name="T0" fmla="*/ 16 w 62"/>
                  <a:gd name="T1" fmla="*/ 88 h 93"/>
                  <a:gd name="T2" fmla="*/ 60 w 62"/>
                  <a:gd name="T3" fmla="*/ 13 h 93"/>
                  <a:gd name="T4" fmla="*/ 57 w 62"/>
                  <a:gd name="T5" fmla="*/ 2 h 93"/>
                  <a:gd name="T6" fmla="*/ 46 w 62"/>
                  <a:gd name="T7" fmla="*/ 5 h 93"/>
                  <a:gd name="T8" fmla="*/ 3 w 62"/>
                  <a:gd name="T9" fmla="*/ 80 h 93"/>
                  <a:gd name="T10" fmla="*/ 5 w 62"/>
                  <a:gd name="T11" fmla="*/ 91 h 93"/>
                  <a:gd name="T12" fmla="*/ 16 w 62"/>
                  <a:gd name="T13" fmla="*/ 88 h 93"/>
                </a:gdLst>
                <a:ahLst/>
                <a:cxnLst>
                  <a:cxn ang="0">
                    <a:pos x="T0" y="T1"/>
                  </a:cxn>
                  <a:cxn ang="0">
                    <a:pos x="T2" y="T3"/>
                  </a:cxn>
                  <a:cxn ang="0">
                    <a:pos x="T4" y="T5"/>
                  </a:cxn>
                  <a:cxn ang="0">
                    <a:pos x="T6" y="T7"/>
                  </a:cxn>
                  <a:cxn ang="0">
                    <a:pos x="T8" y="T9"/>
                  </a:cxn>
                  <a:cxn ang="0">
                    <a:pos x="T10" y="T11"/>
                  </a:cxn>
                  <a:cxn ang="0">
                    <a:pos x="T12" y="T13"/>
                  </a:cxn>
                </a:cxnLst>
                <a:rect l="0" t="0" r="r" b="b"/>
                <a:pathLst>
                  <a:path w="62" h="93">
                    <a:moveTo>
                      <a:pt x="16" y="88"/>
                    </a:moveTo>
                    <a:cubicBezTo>
                      <a:pt x="60" y="13"/>
                      <a:pt x="60" y="13"/>
                      <a:pt x="60" y="13"/>
                    </a:cubicBezTo>
                    <a:cubicBezTo>
                      <a:pt x="62" y="9"/>
                      <a:pt x="60" y="4"/>
                      <a:pt x="57" y="2"/>
                    </a:cubicBezTo>
                    <a:cubicBezTo>
                      <a:pt x="53" y="0"/>
                      <a:pt x="48" y="1"/>
                      <a:pt x="46" y="5"/>
                    </a:cubicBezTo>
                    <a:cubicBezTo>
                      <a:pt x="3" y="80"/>
                      <a:pt x="3" y="80"/>
                      <a:pt x="3" y="80"/>
                    </a:cubicBezTo>
                    <a:cubicBezTo>
                      <a:pt x="0" y="84"/>
                      <a:pt x="2" y="88"/>
                      <a:pt x="5" y="91"/>
                    </a:cubicBezTo>
                    <a:cubicBezTo>
                      <a:pt x="9" y="93"/>
                      <a:pt x="14" y="92"/>
                      <a:pt x="16" y="88"/>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4">
                <a:extLst>
                  <a:ext uri="{FF2B5EF4-FFF2-40B4-BE49-F238E27FC236}">
                    <a16:creationId xmlns:a16="http://schemas.microsoft.com/office/drawing/2014/main" id="{E27A0982-6E38-AB7E-2325-67A9BFA0AA60}"/>
                  </a:ext>
                </a:extLst>
              </p:cNvPr>
              <p:cNvSpPr>
                <a:spLocks/>
              </p:cNvSpPr>
              <p:nvPr/>
            </p:nvSpPr>
            <p:spPr bwMode="auto">
              <a:xfrm>
                <a:off x="689758" y="3808445"/>
                <a:ext cx="369489" cy="59738"/>
              </a:xfrm>
              <a:custGeom>
                <a:avLst/>
                <a:gdLst>
                  <a:gd name="T0" fmla="*/ 94 w 102"/>
                  <a:gd name="T1" fmla="*/ 0 h 17"/>
                  <a:gd name="T2" fmla="*/ 8 w 102"/>
                  <a:gd name="T3" fmla="*/ 1 h 17"/>
                  <a:gd name="T4" fmla="*/ 0 w 102"/>
                  <a:gd name="T5" fmla="*/ 9 h 17"/>
                  <a:gd name="T6" fmla="*/ 8 w 102"/>
                  <a:gd name="T7" fmla="*/ 17 h 17"/>
                  <a:gd name="T8" fmla="*/ 94 w 102"/>
                  <a:gd name="T9" fmla="*/ 16 h 17"/>
                  <a:gd name="T10" fmla="*/ 102 w 102"/>
                  <a:gd name="T11" fmla="*/ 8 h 17"/>
                  <a:gd name="T12" fmla="*/ 94 w 10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2" h="17">
                    <a:moveTo>
                      <a:pt x="94" y="0"/>
                    </a:moveTo>
                    <a:cubicBezTo>
                      <a:pt x="8" y="1"/>
                      <a:pt x="8" y="1"/>
                      <a:pt x="8" y="1"/>
                    </a:cubicBezTo>
                    <a:cubicBezTo>
                      <a:pt x="3" y="1"/>
                      <a:pt x="0" y="4"/>
                      <a:pt x="0" y="9"/>
                    </a:cubicBezTo>
                    <a:cubicBezTo>
                      <a:pt x="0" y="13"/>
                      <a:pt x="3" y="17"/>
                      <a:pt x="8" y="17"/>
                    </a:cubicBezTo>
                    <a:cubicBezTo>
                      <a:pt x="94" y="16"/>
                      <a:pt x="94" y="16"/>
                      <a:pt x="94" y="16"/>
                    </a:cubicBezTo>
                    <a:cubicBezTo>
                      <a:pt x="99" y="16"/>
                      <a:pt x="102" y="12"/>
                      <a:pt x="102" y="8"/>
                    </a:cubicBezTo>
                    <a:cubicBezTo>
                      <a:pt x="102" y="3"/>
                      <a:pt x="98" y="0"/>
                      <a:pt x="9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95">
                <a:extLst>
                  <a:ext uri="{FF2B5EF4-FFF2-40B4-BE49-F238E27FC236}">
                    <a16:creationId xmlns:a16="http://schemas.microsoft.com/office/drawing/2014/main" id="{5D0BA012-302D-ED73-0BC3-A848E5433A96}"/>
                  </a:ext>
                </a:extLst>
              </p:cNvPr>
              <p:cNvSpPr>
                <a:spLocks/>
              </p:cNvSpPr>
              <p:nvPr/>
            </p:nvSpPr>
            <p:spPr bwMode="auto">
              <a:xfrm>
                <a:off x="716309" y="3518606"/>
                <a:ext cx="360639" cy="170364"/>
              </a:xfrm>
              <a:custGeom>
                <a:avLst/>
                <a:gdLst>
                  <a:gd name="T0" fmla="*/ 93 w 100"/>
                  <a:gd name="T1" fmla="*/ 30 h 47"/>
                  <a:gd name="T2" fmla="*/ 12 w 100"/>
                  <a:gd name="T3" fmla="*/ 2 h 47"/>
                  <a:gd name="T4" fmla="*/ 2 w 100"/>
                  <a:gd name="T5" fmla="*/ 7 h 47"/>
                  <a:gd name="T6" fmla="*/ 6 w 100"/>
                  <a:gd name="T7" fmla="*/ 17 h 47"/>
                  <a:gd name="T8" fmla="*/ 88 w 100"/>
                  <a:gd name="T9" fmla="*/ 46 h 47"/>
                  <a:gd name="T10" fmla="*/ 98 w 100"/>
                  <a:gd name="T11" fmla="*/ 41 h 47"/>
                  <a:gd name="T12" fmla="*/ 93 w 100"/>
                  <a:gd name="T13" fmla="*/ 30 h 47"/>
                </a:gdLst>
                <a:ahLst/>
                <a:cxnLst>
                  <a:cxn ang="0">
                    <a:pos x="T0" y="T1"/>
                  </a:cxn>
                  <a:cxn ang="0">
                    <a:pos x="T2" y="T3"/>
                  </a:cxn>
                  <a:cxn ang="0">
                    <a:pos x="T4" y="T5"/>
                  </a:cxn>
                  <a:cxn ang="0">
                    <a:pos x="T6" y="T7"/>
                  </a:cxn>
                  <a:cxn ang="0">
                    <a:pos x="T8" y="T9"/>
                  </a:cxn>
                  <a:cxn ang="0">
                    <a:pos x="T10" y="T11"/>
                  </a:cxn>
                  <a:cxn ang="0">
                    <a:pos x="T12" y="T13"/>
                  </a:cxn>
                </a:cxnLst>
                <a:rect l="0" t="0" r="r" b="b"/>
                <a:pathLst>
                  <a:path w="100" h="47">
                    <a:moveTo>
                      <a:pt x="93" y="30"/>
                    </a:moveTo>
                    <a:cubicBezTo>
                      <a:pt x="12" y="2"/>
                      <a:pt x="12" y="2"/>
                      <a:pt x="12" y="2"/>
                    </a:cubicBezTo>
                    <a:cubicBezTo>
                      <a:pt x="8" y="0"/>
                      <a:pt x="3" y="3"/>
                      <a:pt x="2" y="7"/>
                    </a:cubicBezTo>
                    <a:cubicBezTo>
                      <a:pt x="0" y="11"/>
                      <a:pt x="2" y="15"/>
                      <a:pt x="6" y="17"/>
                    </a:cubicBezTo>
                    <a:cubicBezTo>
                      <a:pt x="88" y="46"/>
                      <a:pt x="88" y="46"/>
                      <a:pt x="88" y="46"/>
                    </a:cubicBezTo>
                    <a:cubicBezTo>
                      <a:pt x="92" y="47"/>
                      <a:pt x="97" y="45"/>
                      <a:pt x="98" y="41"/>
                    </a:cubicBezTo>
                    <a:cubicBezTo>
                      <a:pt x="100" y="36"/>
                      <a:pt x="97" y="32"/>
                      <a:pt x="93" y="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96">
                <a:extLst>
                  <a:ext uri="{FF2B5EF4-FFF2-40B4-BE49-F238E27FC236}">
                    <a16:creationId xmlns:a16="http://schemas.microsoft.com/office/drawing/2014/main" id="{CD04C9BB-5F8F-A36A-57C1-4194A589711D}"/>
                  </a:ext>
                </a:extLst>
              </p:cNvPr>
              <p:cNvSpPr>
                <a:spLocks/>
              </p:cNvSpPr>
              <p:nvPr/>
            </p:nvSpPr>
            <p:spPr bwMode="auto">
              <a:xfrm>
                <a:off x="809234" y="3264168"/>
                <a:ext cx="325239" cy="243376"/>
              </a:xfrm>
              <a:custGeom>
                <a:avLst/>
                <a:gdLst>
                  <a:gd name="T0" fmla="*/ 85 w 90"/>
                  <a:gd name="T1" fmla="*/ 51 h 67"/>
                  <a:gd name="T2" fmla="*/ 14 w 90"/>
                  <a:gd name="T3" fmla="*/ 3 h 67"/>
                  <a:gd name="T4" fmla="*/ 3 w 90"/>
                  <a:gd name="T5" fmla="*/ 5 h 67"/>
                  <a:gd name="T6" fmla="*/ 5 w 90"/>
                  <a:gd name="T7" fmla="*/ 16 h 67"/>
                  <a:gd name="T8" fmla="*/ 76 w 90"/>
                  <a:gd name="T9" fmla="*/ 64 h 67"/>
                  <a:gd name="T10" fmla="*/ 87 w 90"/>
                  <a:gd name="T11" fmla="*/ 62 h 67"/>
                  <a:gd name="T12" fmla="*/ 85 w 90"/>
                  <a:gd name="T13" fmla="*/ 51 h 67"/>
                </a:gdLst>
                <a:ahLst/>
                <a:cxnLst>
                  <a:cxn ang="0">
                    <a:pos x="T0" y="T1"/>
                  </a:cxn>
                  <a:cxn ang="0">
                    <a:pos x="T2" y="T3"/>
                  </a:cxn>
                  <a:cxn ang="0">
                    <a:pos x="T4" y="T5"/>
                  </a:cxn>
                  <a:cxn ang="0">
                    <a:pos x="T6" y="T7"/>
                  </a:cxn>
                  <a:cxn ang="0">
                    <a:pos x="T8" y="T9"/>
                  </a:cxn>
                  <a:cxn ang="0">
                    <a:pos x="T10" y="T11"/>
                  </a:cxn>
                  <a:cxn ang="0">
                    <a:pos x="T12" y="T13"/>
                  </a:cxn>
                </a:cxnLst>
                <a:rect l="0" t="0" r="r" b="b"/>
                <a:pathLst>
                  <a:path w="90" h="67">
                    <a:moveTo>
                      <a:pt x="85" y="51"/>
                    </a:moveTo>
                    <a:cubicBezTo>
                      <a:pt x="14" y="3"/>
                      <a:pt x="14" y="3"/>
                      <a:pt x="14" y="3"/>
                    </a:cubicBezTo>
                    <a:cubicBezTo>
                      <a:pt x="10" y="0"/>
                      <a:pt x="5" y="1"/>
                      <a:pt x="3" y="5"/>
                    </a:cubicBezTo>
                    <a:cubicBezTo>
                      <a:pt x="0" y="9"/>
                      <a:pt x="1" y="14"/>
                      <a:pt x="5" y="16"/>
                    </a:cubicBezTo>
                    <a:cubicBezTo>
                      <a:pt x="76" y="64"/>
                      <a:pt x="76" y="64"/>
                      <a:pt x="76" y="64"/>
                    </a:cubicBezTo>
                    <a:cubicBezTo>
                      <a:pt x="80" y="67"/>
                      <a:pt x="85" y="66"/>
                      <a:pt x="87" y="62"/>
                    </a:cubicBezTo>
                    <a:cubicBezTo>
                      <a:pt x="90" y="59"/>
                      <a:pt x="89" y="54"/>
                      <a:pt x="85" y="5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97">
                <a:extLst>
                  <a:ext uri="{FF2B5EF4-FFF2-40B4-BE49-F238E27FC236}">
                    <a16:creationId xmlns:a16="http://schemas.microsoft.com/office/drawing/2014/main" id="{9AD40041-37B1-D311-18FB-87C3750670C1}"/>
                  </a:ext>
                </a:extLst>
              </p:cNvPr>
              <p:cNvSpPr>
                <a:spLocks/>
              </p:cNvSpPr>
              <p:nvPr/>
            </p:nvSpPr>
            <p:spPr bwMode="auto">
              <a:xfrm>
                <a:off x="740646" y="3985446"/>
                <a:ext cx="362852" cy="165939"/>
              </a:xfrm>
              <a:custGeom>
                <a:avLst/>
                <a:gdLst>
                  <a:gd name="T0" fmla="*/ 88 w 100"/>
                  <a:gd name="T1" fmla="*/ 2 h 46"/>
                  <a:gd name="T2" fmla="*/ 6 w 100"/>
                  <a:gd name="T3" fmla="*/ 30 h 46"/>
                  <a:gd name="T4" fmla="*/ 1 w 100"/>
                  <a:gd name="T5" fmla="*/ 40 h 46"/>
                  <a:gd name="T6" fmla="*/ 12 w 100"/>
                  <a:gd name="T7" fmla="*/ 45 h 46"/>
                  <a:gd name="T8" fmla="*/ 93 w 100"/>
                  <a:gd name="T9" fmla="*/ 17 h 46"/>
                  <a:gd name="T10" fmla="*/ 98 w 100"/>
                  <a:gd name="T11" fmla="*/ 7 h 46"/>
                  <a:gd name="T12" fmla="*/ 88 w 100"/>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100" h="46">
                    <a:moveTo>
                      <a:pt x="88" y="2"/>
                    </a:moveTo>
                    <a:cubicBezTo>
                      <a:pt x="6" y="30"/>
                      <a:pt x="6" y="30"/>
                      <a:pt x="6" y="30"/>
                    </a:cubicBezTo>
                    <a:cubicBezTo>
                      <a:pt x="2" y="31"/>
                      <a:pt x="0" y="36"/>
                      <a:pt x="1" y="40"/>
                    </a:cubicBezTo>
                    <a:cubicBezTo>
                      <a:pt x="3" y="44"/>
                      <a:pt x="7" y="46"/>
                      <a:pt x="12" y="45"/>
                    </a:cubicBezTo>
                    <a:cubicBezTo>
                      <a:pt x="93" y="17"/>
                      <a:pt x="93" y="17"/>
                      <a:pt x="93" y="17"/>
                    </a:cubicBezTo>
                    <a:cubicBezTo>
                      <a:pt x="97" y="15"/>
                      <a:pt x="100" y="11"/>
                      <a:pt x="98" y="7"/>
                    </a:cubicBezTo>
                    <a:cubicBezTo>
                      <a:pt x="97" y="3"/>
                      <a:pt x="92" y="0"/>
                      <a:pt x="88" y="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74">
                <a:extLst>
                  <a:ext uri="{FF2B5EF4-FFF2-40B4-BE49-F238E27FC236}">
                    <a16:creationId xmlns:a16="http://schemas.microsoft.com/office/drawing/2014/main" id="{0FF6E71E-A02C-1A64-2971-C98488ABD0E3}"/>
                  </a:ext>
                </a:extLst>
              </p:cNvPr>
              <p:cNvSpPr/>
              <p:nvPr/>
            </p:nvSpPr>
            <p:spPr>
              <a:xfrm>
                <a:off x="3902768" y="2307698"/>
                <a:ext cx="142265" cy="142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182">
                <a:extLst>
                  <a:ext uri="{FF2B5EF4-FFF2-40B4-BE49-F238E27FC236}">
                    <a16:creationId xmlns:a16="http://schemas.microsoft.com/office/drawing/2014/main" id="{CFE88F1F-22A1-32E5-5076-B8956651786A}"/>
                  </a:ext>
                </a:extLst>
              </p:cNvPr>
              <p:cNvSpPr>
                <a:spLocks/>
              </p:cNvSpPr>
              <p:nvPr/>
            </p:nvSpPr>
            <p:spPr bwMode="auto">
              <a:xfrm>
                <a:off x="4134640" y="1505219"/>
                <a:ext cx="1048731" cy="1327507"/>
              </a:xfrm>
              <a:custGeom>
                <a:avLst/>
                <a:gdLst>
                  <a:gd name="T0" fmla="*/ 66 w 290"/>
                  <a:gd name="T1" fmla="*/ 366 h 367"/>
                  <a:gd name="T2" fmla="*/ 44 w 290"/>
                  <a:gd name="T3" fmla="*/ 263 h 367"/>
                  <a:gd name="T4" fmla="*/ 10 w 290"/>
                  <a:gd name="T5" fmla="*/ 168 h 367"/>
                  <a:gd name="T6" fmla="*/ 42 w 290"/>
                  <a:gd name="T7" fmla="*/ 44 h 367"/>
                  <a:gd name="T8" fmla="*/ 207 w 290"/>
                  <a:gd name="T9" fmla="*/ 32 h 367"/>
                  <a:gd name="T10" fmla="*/ 266 w 290"/>
                  <a:gd name="T11" fmla="*/ 191 h 367"/>
                  <a:gd name="T12" fmla="*/ 104 w 290"/>
                  <a:gd name="T13" fmla="*/ 352 h 367"/>
                  <a:gd name="T14" fmla="*/ 66 w 290"/>
                  <a:gd name="T15" fmla="*/ 367 h 367"/>
                  <a:gd name="T16" fmla="*/ 66 w 290"/>
                  <a:gd name="T17" fmla="*/ 36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367">
                    <a:moveTo>
                      <a:pt x="66" y="366"/>
                    </a:moveTo>
                    <a:cubicBezTo>
                      <a:pt x="59" y="331"/>
                      <a:pt x="53" y="297"/>
                      <a:pt x="44" y="263"/>
                    </a:cubicBezTo>
                    <a:cubicBezTo>
                      <a:pt x="35" y="231"/>
                      <a:pt x="17" y="202"/>
                      <a:pt x="10" y="168"/>
                    </a:cubicBezTo>
                    <a:cubicBezTo>
                      <a:pt x="0" y="124"/>
                      <a:pt x="8" y="76"/>
                      <a:pt x="42" y="44"/>
                    </a:cubicBezTo>
                    <a:cubicBezTo>
                      <a:pt x="86" y="0"/>
                      <a:pt x="156" y="2"/>
                      <a:pt x="207" y="32"/>
                    </a:cubicBezTo>
                    <a:cubicBezTo>
                      <a:pt x="265" y="66"/>
                      <a:pt x="290" y="128"/>
                      <a:pt x="266" y="191"/>
                    </a:cubicBezTo>
                    <a:cubicBezTo>
                      <a:pt x="239" y="261"/>
                      <a:pt x="173" y="323"/>
                      <a:pt x="104" y="352"/>
                    </a:cubicBezTo>
                    <a:cubicBezTo>
                      <a:pt x="92" y="357"/>
                      <a:pt x="79" y="364"/>
                      <a:pt x="66" y="367"/>
                    </a:cubicBezTo>
                    <a:cubicBezTo>
                      <a:pt x="66" y="367"/>
                      <a:pt x="66" y="367"/>
                      <a:pt x="66" y="36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71">
                <a:extLst>
                  <a:ext uri="{FF2B5EF4-FFF2-40B4-BE49-F238E27FC236}">
                    <a16:creationId xmlns:a16="http://schemas.microsoft.com/office/drawing/2014/main" id="{AC98E3D3-61D4-0C84-C28E-F529FF104A45}"/>
                  </a:ext>
                </a:extLst>
              </p:cNvPr>
              <p:cNvSpPr>
                <a:spLocks/>
              </p:cNvSpPr>
              <p:nvPr/>
            </p:nvSpPr>
            <p:spPr bwMode="auto">
              <a:xfrm>
                <a:off x="5621449" y="2901315"/>
                <a:ext cx="1236795" cy="805355"/>
              </a:xfrm>
              <a:custGeom>
                <a:avLst/>
                <a:gdLst>
                  <a:gd name="T0" fmla="*/ 6 w 342"/>
                  <a:gd name="T1" fmla="*/ 147 h 222"/>
                  <a:gd name="T2" fmla="*/ 100 w 342"/>
                  <a:gd name="T3" fmla="*/ 63 h 222"/>
                  <a:gd name="T4" fmla="*/ 243 w 342"/>
                  <a:gd name="T5" fmla="*/ 5 h 222"/>
                  <a:gd name="T6" fmla="*/ 335 w 342"/>
                  <a:gd name="T7" fmla="*/ 115 h 222"/>
                  <a:gd name="T8" fmla="*/ 219 w 342"/>
                  <a:gd name="T9" fmla="*/ 219 h 222"/>
                  <a:gd name="T10" fmla="*/ 105 w 342"/>
                  <a:gd name="T11" fmla="*/ 197 h 222"/>
                  <a:gd name="T12" fmla="*/ 0 w 342"/>
                  <a:gd name="T13" fmla="*/ 148 h 222"/>
                  <a:gd name="T14" fmla="*/ 6 w 342"/>
                  <a:gd name="T15" fmla="*/ 147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222">
                    <a:moveTo>
                      <a:pt x="6" y="147"/>
                    </a:moveTo>
                    <a:cubicBezTo>
                      <a:pt x="52" y="139"/>
                      <a:pt x="72" y="94"/>
                      <a:pt x="100" y="63"/>
                    </a:cubicBezTo>
                    <a:cubicBezTo>
                      <a:pt x="136" y="23"/>
                      <a:pt x="190" y="0"/>
                      <a:pt x="243" y="5"/>
                    </a:cubicBezTo>
                    <a:cubicBezTo>
                      <a:pt x="300" y="11"/>
                      <a:pt x="342" y="56"/>
                      <a:pt x="335" y="115"/>
                    </a:cubicBezTo>
                    <a:cubicBezTo>
                      <a:pt x="327" y="173"/>
                      <a:pt x="276" y="214"/>
                      <a:pt x="219" y="219"/>
                    </a:cubicBezTo>
                    <a:cubicBezTo>
                      <a:pt x="180" y="222"/>
                      <a:pt x="141" y="212"/>
                      <a:pt x="105" y="197"/>
                    </a:cubicBezTo>
                    <a:cubicBezTo>
                      <a:pt x="69" y="182"/>
                      <a:pt x="35" y="164"/>
                      <a:pt x="0" y="148"/>
                    </a:cubicBezTo>
                    <a:cubicBezTo>
                      <a:pt x="2" y="148"/>
                      <a:pt x="4" y="148"/>
                      <a:pt x="6" y="14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67">
                <a:extLst>
                  <a:ext uri="{FF2B5EF4-FFF2-40B4-BE49-F238E27FC236}">
                    <a16:creationId xmlns:a16="http://schemas.microsoft.com/office/drawing/2014/main" id="{0E2AB148-4683-8CC0-C993-8D7E2EB8BE2F}"/>
                  </a:ext>
                </a:extLst>
              </p:cNvPr>
              <p:cNvSpPr>
                <a:spLocks noChangeArrowheads="1"/>
              </p:cNvSpPr>
              <p:nvPr/>
            </p:nvSpPr>
            <p:spPr bwMode="auto">
              <a:xfrm>
                <a:off x="3203174" y="1881346"/>
                <a:ext cx="632778" cy="637204"/>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5">
                <a:extLst>
                  <a:ext uri="{FF2B5EF4-FFF2-40B4-BE49-F238E27FC236}">
                    <a16:creationId xmlns:a16="http://schemas.microsoft.com/office/drawing/2014/main" id="{65DE9ECD-AE14-D405-6AE3-2BAE7AEA0551}"/>
                  </a:ext>
                </a:extLst>
              </p:cNvPr>
              <p:cNvSpPr>
                <a:spLocks/>
              </p:cNvSpPr>
              <p:nvPr/>
            </p:nvSpPr>
            <p:spPr bwMode="auto">
              <a:xfrm>
                <a:off x="1331387" y="3065041"/>
                <a:ext cx="1157145" cy="1506721"/>
              </a:xfrm>
              <a:custGeom>
                <a:avLst/>
                <a:gdLst>
                  <a:gd name="T0" fmla="*/ 320 w 320"/>
                  <a:gd name="T1" fmla="*/ 17 h 416"/>
                  <a:gd name="T2" fmla="*/ 208 w 320"/>
                  <a:gd name="T3" fmla="*/ 16 h 416"/>
                  <a:gd name="T4" fmla="*/ 5 w 320"/>
                  <a:gd name="T5" fmla="*/ 260 h 416"/>
                  <a:gd name="T6" fmla="*/ 112 w 320"/>
                  <a:gd name="T7" fmla="*/ 396 h 416"/>
                  <a:gd name="T8" fmla="*/ 262 w 320"/>
                  <a:gd name="T9" fmla="*/ 351 h 416"/>
                  <a:gd name="T10" fmla="*/ 294 w 320"/>
                  <a:gd name="T11" fmla="*/ 242 h 416"/>
                  <a:gd name="T12" fmla="*/ 256 w 320"/>
                  <a:gd name="T13" fmla="*/ 71 h 416"/>
                  <a:gd name="T14" fmla="*/ 277 w 320"/>
                  <a:gd name="T15" fmla="*/ 34 h 416"/>
                  <a:gd name="T16" fmla="*/ 320 w 320"/>
                  <a:gd name="T17" fmla="*/ 1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416">
                    <a:moveTo>
                      <a:pt x="320" y="17"/>
                    </a:moveTo>
                    <a:cubicBezTo>
                      <a:pt x="288" y="0"/>
                      <a:pt x="241" y="6"/>
                      <a:pt x="208" y="16"/>
                    </a:cubicBezTo>
                    <a:cubicBezTo>
                      <a:pt x="106" y="47"/>
                      <a:pt x="0" y="146"/>
                      <a:pt x="5" y="260"/>
                    </a:cubicBezTo>
                    <a:cubicBezTo>
                      <a:pt x="8" y="322"/>
                      <a:pt x="56" y="375"/>
                      <a:pt x="112" y="396"/>
                    </a:cubicBezTo>
                    <a:cubicBezTo>
                      <a:pt x="167" y="416"/>
                      <a:pt x="226" y="396"/>
                      <a:pt x="262" y="351"/>
                    </a:cubicBezTo>
                    <a:cubicBezTo>
                      <a:pt x="287" y="321"/>
                      <a:pt x="298" y="281"/>
                      <a:pt x="294" y="242"/>
                    </a:cubicBezTo>
                    <a:cubicBezTo>
                      <a:pt x="288" y="184"/>
                      <a:pt x="242" y="133"/>
                      <a:pt x="256" y="71"/>
                    </a:cubicBezTo>
                    <a:cubicBezTo>
                      <a:pt x="259" y="57"/>
                      <a:pt x="266" y="44"/>
                      <a:pt x="277" y="34"/>
                    </a:cubicBezTo>
                    <a:cubicBezTo>
                      <a:pt x="289" y="23"/>
                      <a:pt x="305" y="22"/>
                      <a:pt x="320"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58">
                <a:extLst>
                  <a:ext uri="{FF2B5EF4-FFF2-40B4-BE49-F238E27FC236}">
                    <a16:creationId xmlns:a16="http://schemas.microsoft.com/office/drawing/2014/main" id="{9991DC94-945F-DAB1-4CE3-FD374332D958}"/>
                  </a:ext>
                </a:extLst>
              </p:cNvPr>
              <p:cNvSpPr>
                <a:spLocks noChangeArrowheads="1"/>
              </p:cNvSpPr>
              <p:nvPr/>
            </p:nvSpPr>
            <p:spPr bwMode="auto">
              <a:xfrm>
                <a:off x="5245322" y="1476457"/>
                <a:ext cx="546491" cy="548703"/>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3">
                <a:extLst>
                  <a:ext uri="{FF2B5EF4-FFF2-40B4-BE49-F238E27FC236}">
                    <a16:creationId xmlns:a16="http://schemas.microsoft.com/office/drawing/2014/main" id="{E40BEDDF-C87A-BE7E-72A2-E5E58CB015A5}"/>
                  </a:ext>
                </a:extLst>
              </p:cNvPr>
              <p:cNvSpPr>
                <a:spLocks/>
              </p:cNvSpPr>
              <p:nvPr/>
            </p:nvSpPr>
            <p:spPr bwMode="auto">
              <a:xfrm>
                <a:off x="1638927" y="1244143"/>
                <a:ext cx="1033244" cy="1513359"/>
              </a:xfrm>
              <a:custGeom>
                <a:avLst/>
                <a:gdLst>
                  <a:gd name="T0" fmla="*/ 142 w 286"/>
                  <a:gd name="T1" fmla="*/ 347 h 418"/>
                  <a:gd name="T2" fmla="*/ 31 w 286"/>
                  <a:gd name="T3" fmla="*/ 231 h 418"/>
                  <a:gd name="T4" fmla="*/ 21 w 286"/>
                  <a:gd name="T5" fmla="*/ 74 h 418"/>
                  <a:gd name="T6" fmla="*/ 163 w 286"/>
                  <a:gd name="T7" fmla="*/ 4 h 418"/>
                  <a:gd name="T8" fmla="*/ 268 w 286"/>
                  <a:gd name="T9" fmla="*/ 94 h 418"/>
                  <a:gd name="T10" fmla="*/ 257 w 286"/>
                  <a:gd name="T11" fmla="*/ 260 h 418"/>
                  <a:gd name="T12" fmla="*/ 249 w 286"/>
                  <a:gd name="T13" fmla="*/ 340 h 418"/>
                  <a:gd name="T14" fmla="*/ 286 w 286"/>
                  <a:gd name="T15" fmla="*/ 418 h 418"/>
                  <a:gd name="T16" fmla="*/ 142 w 286"/>
                  <a:gd name="T17" fmla="*/ 34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18">
                    <a:moveTo>
                      <a:pt x="142" y="347"/>
                    </a:moveTo>
                    <a:cubicBezTo>
                      <a:pt x="96" y="318"/>
                      <a:pt x="55" y="279"/>
                      <a:pt x="31" y="231"/>
                    </a:cubicBezTo>
                    <a:cubicBezTo>
                      <a:pt x="6" y="183"/>
                      <a:pt x="0" y="124"/>
                      <a:pt x="21" y="74"/>
                    </a:cubicBezTo>
                    <a:cubicBezTo>
                      <a:pt x="45" y="19"/>
                      <a:pt x="106" y="0"/>
                      <a:pt x="163" y="4"/>
                    </a:cubicBezTo>
                    <a:cubicBezTo>
                      <a:pt x="215" y="7"/>
                      <a:pt x="255" y="44"/>
                      <a:pt x="268" y="94"/>
                    </a:cubicBezTo>
                    <a:cubicBezTo>
                      <a:pt x="282" y="149"/>
                      <a:pt x="267" y="205"/>
                      <a:pt x="257" y="260"/>
                    </a:cubicBezTo>
                    <a:cubicBezTo>
                      <a:pt x="253" y="285"/>
                      <a:pt x="246" y="313"/>
                      <a:pt x="249" y="340"/>
                    </a:cubicBezTo>
                    <a:cubicBezTo>
                      <a:pt x="252" y="370"/>
                      <a:pt x="268" y="394"/>
                      <a:pt x="286" y="418"/>
                    </a:cubicBezTo>
                    <a:cubicBezTo>
                      <a:pt x="286" y="418"/>
                      <a:pt x="187" y="376"/>
                      <a:pt x="142"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49">
                <a:extLst>
                  <a:ext uri="{FF2B5EF4-FFF2-40B4-BE49-F238E27FC236}">
                    <a16:creationId xmlns:a16="http://schemas.microsoft.com/office/drawing/2014/main" id="{A9497708-63AF-23AE-7C5D-7609B11D8AAD}"/>
                  </a:ext>
                </a:extLst>
              </p:cNvPr>
              <p:cNvSpPr>
                <a:spLocks noChangeArrowheads="1"/>
              </p:cNvSpPr>
              <p:nvPr/>
            </p:nvSpPr>
            <p:spPr bwMode="auto">
              <a:xfrm>
                <a:off x="1103498" y="2518550"/>
                <a:ext cx="654904" cy="65932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2">
                <a:extLst>
                  <a:ext uri="{FF2B5EF4-FFF2-40B4-BE49-F238E27FC236}">
                    <a16:creationId xmlns:a16="http://schemas.microsoft.com/office/drawing/2014/main" id="{6E66B4CF-C1E4-9EB8-C411-1B7EE699C0CE}"/>
                  </a:ext>
                </a:extLst>
              </p:cNvPr>
              <p:cNvSpPr>
                <a:spLocks/>
              </p:cNvSpPr>
              <p:nvPr/>
            </p:nvSpPr>
            <p:spPr bwMode="auto">
              <a:xfrm>
                <a:off x="5519674" y="2416775"/>
                <a:ext cx="584103" cy="854030"/>
              </a:xfrm>
              <a:custGeom>
                <a:avLst/>
                <a:gdLst>
                  <a:gd name="T0" fmla="*/ 81 w 161"/>
                  <a:gd name="T1" fmla="*/ 196 h 236"/>
                  <a:gd name="T2" fmla="*/ 144 w 161"/>
                  <a:gd name="T3" fmla="*/ 131 h 236"/>
                  <a:gd name="T4" fmla="*/ 149 w 161"/>
                  <a:gd name="T5" fmla="*/ 42 h 236"/>
                  <a:gd name="T6" fmla="*/ 69 w 161"/>
                  <a:gd name="T7" fmla="*/ 2 h 236"/>
                  <a:gd name="T8" fmla="*/ 10 w 161"/>
                  <a:gd name="T9" fmla="*/ 53 h 236"/>
                  <a:gd name="T10" fmla="*/ 16 w 161"/>
                  <a:gd name="T11" fmla="*/ 147 h 236"/>
                  <a:gd name="T12" fmla="*/ 21 w 161"/>
                  <a:gd name="T13" fmla="*/ 192 h 236"/>
                  <a:gd name="T14" fmla="*/ 0 w 161"/>
                  <a:gd name="T15" fmla="*/ 236 h 236"/>
                  <a:gd name="T16" fmla="*/ 81 w 161"/>
                  <a:gd name="T17" fmla="*/ 1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36">
                    <a:moveTo>
                      <a:pt x="81" y="196"/>
                    </a:moveTo>
                    <a:cubicBezTo>
                      <a:pt x="107" y="180"/>
                      <a:pt x="130" y="158"/>
                      <a:pt x="144" y="131"/>
                    </a:cubicBezTo>
                    <a:cubicBezTo>
                      <a:pt x="158" y="103"/>
                      <a:pt x="161" y="70"/>
                      <a:pt x="149" y="42"/>
                    </a:cubicBezTo>
                    <a:cubicBezTo>
                      <a:pt x="136" y="11"/>
                      <a:pt x="101" y="0"/>
                      <a:pt x="69" y="2"/>
                    </a:cubicBezTo>
                    <a:cubicBezTo>
                      <a:pt x="40" y="4"/>
                      <a:pt x="17" y="25"/>
                      <a:pt x="10" y="53"/>
                    </a:cubicBezTo>
                    <a:cubicBezTo>
                      <a:pt x="2" y="84"/>
                      <a:pt x="10" y="116"/>
                      <a:pt x="16" y="147"/>
                    </a:cubicBezTo>
                    <a:cubicBezTo>
                      <a:pt x="19" y="161"/>
                      <a:pt x="22" y="177"/>
                      <a:pt x="21" y="192"/>
                    </a:cubicBezTo>
                    <a:cubicBezTo>
                      <a:pt x="19" y="209"/>
                      <a:pt x="10" y="223"/>
                      <a:pt x="0" y="236"/>
                    </a:cubicBezTo>
                    <a:cubicBezTo>
                      <a:pt x="0" y="236"/>
                      <a:pt x="56" y="213"/>
                      <a:pt x="81" y="19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2">
                <a:extLst>
                  <a:ext uri="{FF2B5EF4-FFF2-40B4-BE49-F238E27FC236}">
                    <a16:creationId xmlns:a16="http://schemas.microsoft.com/office/drawing/2014/main" id="{66DED12B-6943-DEE8-0E32-F7266C6F7F19}"/>
                  </a:ext>
                </a:extLst>
              </p:cNvPr>
              <p:cNvSpPr>
                <a:spLocks/>
              </p:cNvSpPr>
              <p:nvPr/>
            </p:nvSpPr>
            <p:spPr bwMode="auto">
              <a:xfrm>
                <a:off x="5603749" y="4169085"/>
                <a:ext cx="1486809" cy="960230"/>
              </a:xfrm>
              <a:custGeom>
                <a:avLst/>
                <a:gdLst>
                  <a:gd name="T0" fmla="*/ 125 w 411"/>
                  <a:gd name="T1" fmla="*/ 237 h 265"/>
                  <a:gd name="T2" fmla="*/ 265 w 411"/>
                  <a:gd name="T3" fmla="*/ 257 h 265"/>
                  <a:gd name="T4" fmla="*/ 383 w 411"/>
                  <a:gd name="T5" fmla="*/ 184 h 265"/>
                  <a:gd name="T6" fmla="*/ 361 w 411"/>
                  <a:gd name="T7" fmla="*/ 45 h 265"/>
                  <a:gd name="T8" fmla="*/ 243 w 411"/>
                  <a:gd name="T9" fmla="*/ 16 h 265"/>
                  <a:gd name="T10" fmla="*/ 128 w 411"/>
                  <a:gd name="T11" fmla="*/ 109 h 265"/>
                  <a:gd name="T12" fmla="*/ 75 w 411"/>
                  <a:gd name="T13" fmla="*/ 156 h 265"/>
                  <a:gd name="T14" fmla="*/ 0 w 411"/>
                  <a:gd name="T15" fmla="*/ 169 h 265"/>
                  <a:gd name="T16" fmla="*/ 125 w 411"/>
                  <a:gd name="T17" fmla="*/ 23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65">
                    <a:moveTo>
                      <a:pt x="125" y="237"/>
                    </a:moveTo>
                    <a:cubicBezTo>
                      <a:pt x="169" y="255"/>
                      <a:pt x="218" y="265"/>
                      <a:pt x="265" y="257"/>
                    </a:cubicBezTo>
                    <a:cubicBezTo>
                      <a:pt x="312" y="250"/>
                      <a:pt x="358" y="225"/>
                      <a:pt x="383" y="184"/>
                    </a:cubicBezTo>
                    <a:cubicBezTo>
                      <a:pt x="411" y="138"/>
                      <a:pt x="393" y="84"/>
                      <a:pt x="361" y="45"/>
                    </a:cubicBezTo>
                    <a:cubicBezTo>
                      <a:pt x="332" y="10"/>
                      <a:pt x="285" y="0"/>
                      <a:pt x="243" y="16"/>
                    </a:cubicBezTo>
                    <a:cubicBezTo>
                      <a:pt x="196" y="34"/>
                      <a:pt x="162" y="74"/>
                      <a:pt x="128" y="109"/>
                    </a:cubicBezTo>
                    <a:cubicBezTo>
                      <a:pt x="112" y="125"/>
                      <a:pt x="95" y="145"/>
                      <a:pt x="75" y="156"/>
                    </a:cubicBezTo>
                    <a:cubicBezTo>
                      <a:pt x="52" y="169"/>
                      <a:pt x="26" y="170"/>
                      <a:pt x="0" y="169"/>
                    </a:cubicBezTo>
                    <a:cubicBezTo>
                      <a:pt x="0" y="169"/>
                      <a:pt x="80" y="219"/>
                      <a:pt x="125" y="237"/>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5" name="Graphic 84" descr="Computer">
                <a:extLst>
                  <a:ext uri="{FF2B5EF4-FFF2-40B4-BE49-F238E27FC236}">
                    <a16:creationId xmlns:a16="http://schemas.microsoft.com/office/drawing/2014/main" id="{AFF59EDC-700F-20ED-D1D7-D384019F08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5976" y="2564846"/>
                <a:ext cx="346896" cy="346896"/>
              </a:xfrm>
              <a:prstGeom prst="rect">
                <a:avLst/>
              </a:prstGeom>
            </p:spPr>
          </p:pic>
          <p:pic>
            <p:nvPicPr>
              <p:cNvPr id="86" name="Graphic 85" descr="Laptop">
                <a:extLst>
                  <a:ext uri="{FF2B5EF4-FFF2-40B4-BE49-F238E27FC236}">
                    <a16:creationId xmlns:a16="http://schemas.microsoft.com/office/drawing/2014/main" id="{617ECF68-6BF5-C86E-1D45-085506C8F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6994" y="1575570"/>
                <a:ext cx="346896" cy="346896"/>
              </a:xfrm>
              <a:prstGeom prst="rect">
                <a:avLst/>
              </a:prstGeom>
            </p:spPr>
          </p:pic>
          <p:pic>
            <p:nvPicPr>
              <p:cNvPr id="87" name="Graphic 86" descr="Internet">
                <a:extLst>
                  <a:ext uri="{FF2B5EF4-FFF2-40B4-BE49-F238E27FC236}">
                    <a16:creationId xmlns:a16="http://schemas.microsoft.com/office/drawing/2014/main" id="{21E0D3B9-5979-D504-5BD4-6BC413109E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8660" y="3186894"/>
                <a:ext cx="346896" cy="346896"/>
              </a:xfrm>
              <a:prstGeom prst="rect">
                <a:avLst/>
              </a:prstGeom>
            </p:spPr>
          </p:pic>
          <p:pic>
            <p:nvPicPr>
              <p:cNvPr id="88" name="Graphic 87" descr="Monitor">
                <a:extLst>
                  <a:ext uri="{FF2B5EF4-FFF2-40B4-BE49-F238E27FC236}">
                    <a16:creationId xmlns:a16="http://schemas.microsoft.com/office/drawing/2014/main" id="{E4015264-99E8-DE8B-DBA9-42AFA98F985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13418" y="2022947"/>
                <a:ext cx="346896" cy="346896"/>
              </a:xfrm>
              <a:prstGeom prst="rect">
                <a:avLst/>
              </a:prstGeom>
            </p:spPr>
          </p:pic>
          <p:pic>
            <p:nvPicPr>
              <p:cNvPr id="89" name="Graphic 88" descr="Smart Phone">
                <a:extLst>
                  <a:ext uri="{FF2B5EF4-FFF2-40B4-BE49-F238E27FC236}">
                    <a16:creationId xmlns:a16="http://schemas.microsoft.com/office/drawing/2014/main" id="{878500EA-33AA-533A-E283-9DB883C08FD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57343" y="4432070"/>
                <a:ext cx="400768" cy="400768"/>
              </a:xfrm>
              <a:prstGeom prst="rect">
                <a:avLst/>
              </a:prstGeom>
            </p:spPr>
          </p:pic>
          <p:pic>
            <p:nvPicPr>
              <p:cNvPr id="90" name="Graphic 89" descr="Tablet">
                <a:extLst>
                  <a:ext uri="{FF2B5EF4-FFF2-40B4-BE49-F238E27FC236}">
                    <a16:creationId xmlns:a16="http://schemas.microsoft.com/office/drawing/2014/main" id="{7CA4E62C-F7AA-7D14-B4BA-BCB6DF39775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36073" y="2032904"/>
                <a:ext cx="346896" cy="346896"/>
              </a:xfrm>
              <a:prstGeom prst="rect">
                <a:avLst/>
              </a:prstGeom>
            </p:spPr>
          </p:pic>
          <p:pic>
            <p:nvPicPr>
              <p:cNvPr id="91" name="Graphic 90" descr="Cloud Computing">
                <a:extLst>
                  <a:ext uri="{FF2B5EF4-FFF2-40B4-BE49-F238E27FC236}">
                    <a16:creationId xmlns:a16="http://schemas.microsoft.com/office/drawing/2014/main" id="{4FB3EC77-93C6-46B3-D208-DAD922B9B02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54436" y="1598815"/>
                <a:ext cx="450013" cy="450013"/>
              </a:xfrm>
              <a:prstGeom prst="rect">
                <a:avLst/>
              </a:prstGeom>
            </p:spPr>
          </p:pic>
          <p:pic>
            <p:nvPicPr>
              <p:cNvPr id="92" name="Graphic 91" descr="Fax">
                <a:extLst>
                  <a:ext uri="{FF2B5EF4-FFF2-40B4-BE49-F238E27FC236}">
                    <a16:creationId xmlns:a16="http://schemas.microsoft.com/office/drawing/2014/main" id="{3988DC42-BE48-4568-1C63-052A00D51D8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73691" y="2628766"/>
                <a:ext cx="346896" cy="346896"/>
              </a:xfrm>
              <a:prstGeom prst="rect">
                <a:avLst/>
              </a:prstGeom>
            </p:spPr>
          </p:pic>
          <p:pic>
            <p:nvPicPr>
              <p:cNvPr id="93" name="Graphic 92" descr="Server">
                <a:extLst>
                  <a:ext uri="{FF2B5EF4-FFF2-40B4-BE49-F238E27FC236}">
                    <a16:creationId xmlns:a16="http://schemas.microsoft.com/office/drawing/2014/main" id="{1E99A1BE-48E7-739B-68D8-7C417C688EA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76577" y="3634782"/>
                <a:ext cx="466801" cy="466801"/>
              </a:xfrm>
              <a:prstGeom prst="rect">
                <a:avLst/>
              </a:prstGeom>
            </p:spPr>
          </p:pic>
        </p:grpSp>
        <p:pic>
          <p:nvPicPr>
            <p:cNvPr id="8" name="Picture 7">
              <a:extLst>
                <a:ext uri="{FF2B5EF4-FFF2-40B4-BE49-F238E27FC236}">
                  <a16:creationId xmlns:a16="http://schemas.microsoft.com/office/drawing/2014/main" id="{7C4CE604-0FE6-F30C-C3D8-5AC825AFA1EF}"/>
                </a:ext>
              </a:extLst>
            </p:cNvPr>
            <p:cNvPicPr/>
            <p:nvPr/>
          </p:nvPicPr>
          <p:blipFill>
            <a:blip r:embed="rId21" cstate="print">
              <a:extLst>
                <a:ext uri="{28A0092B-C50C-407E-A947-70E740481C1C}">
                  <a14:useLocalDpi xmlns:a14="http://schemas.microsoft.com/office/drawing/2010/main" val="0"/>
                </a:ext>
              </a:extLst>
            </a:blip>
            <a:stretch>
              <a:fillRect/>
            </a:stretch>
          </p:blipFill>
          <p:spPr>
            <a:xfrm>
              <a:off x="3488499" y="3235706"/>
              <a:ext cx="1027080" cy="1033449"/>
            </a:xfrm>
            <a:prstGeom prst="rect">
              <a:avLst/>
            </a:prstGeom>
          </p:spPr>
        </p:pic>
      </p:grpSp>
    </p:spTree>
    <p:extLst>
      <p:ext uri="{BB962C8B-B14F-4D97-AF65-F5344CB8AC3E}">
        <p14:creationId xmlns:p14="http://schemas.microsoft.com/office/powerpoint/2010/main" val="198492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981200" y="228601"/>
            <a:ext cx="8229600" cy="851535"/>
          </a:xfrm>
        </p:spPr>
        <p:txBody>
          <a:bodyPr>
            <a:normAutofit/>
          </a:bodyPr>
          <a:lstStyle/>
          <a:p>
            <a:pPr algn="ctr"/>
            <a:r>
              <a:rPr lang="en-US" dirty="0">
                <a:latin typeface="Times New Roman" pitchFamily="18" charset="0"/>
                <a:cs typeface="Times New Roman" pitchFamily="18" charset="0"/>
              </a:rPr>
              <a:t>Tools and Technologies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12</a:t>
            </a:fld>
            <a:endParaRPr lang="en-US"/>
          </a:p>
        </p:txBody>
      </p:sp>
      <p:sp>
        <p:nvSpPr>
          <p:cNvPr id="3" name="Rectangle 2">
            <a:extLst>
              <a:ext uri="{FF2B5EF4-FFF2-40B4-BE49-F238E27FC236}">
                <a16:creationId xmlns:a16="http://schemas.microsoft.com/office/drawing/2014/main" id="{76955781-385F-925C-4623-B4C43BE4E954}"/>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6D192A3-3123-7F0C-31D5-6D7CDAA31AD1}"/>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1">
            <a:extLst>
              <a:ext uri="{FF2B5EF4-FFF2-40B4-BE49-F238E27FC236}">
                <a16:creationId xmlns:a16="http://schemas.microsoft.com/office/drawing/2014/main" id="{A50C3689-CB22-D75C-9B5C-ACF0360268E2}"/>
              </a:ext>
            </a:extLst>
          </p:cNvPr>
          <p:cNvGraphicFramePr>
            <a:graphicFrameLocks noGrp="1"/>
          </p:cNvGraphicFramePr>
          <p:nvPr>
            <p:extLst>
              <p:ext uri="{D42A27DB-BD31-4B8C-83A1-F6EECF244321}">
                <p14:modId xmlns:p14="http://schemas.microsoft.com/office/powerpoint/2010/main" val="2901554521"/>
              </p:ext>
            </p:extLst>
          </p:nvPr>
        </p:nvGraphicFramePr>
        <p:xfrm>
          <a:off x="891037" y="1152690"/>
          <a:ext cx="10084072" cy="5131106"/>
        </p:xfrm>
        <a:graphic>
          <a:graphicData uri="http://schemas.openxmlformats.org/drawingml/2006/table">
            <a:tbl>
              <a:tblPr firstRow="1" firstCol="1" bandRow="1">
                <a:tableStyleId>{0660B408-B3CF-4A94-85FC-2B1E0A45F4A2}</a:tableStyleId>
              </a:tblPr>
              <a:tblGrid>
                <a:gridCol w="2350927">
                  <a:extLst>
                    <a:ext uri="{9D8B030D-6E8A-4147-A177-3AD203B41FA5}">
                      <a16:colId xmlns:a16="http://schemas.microsoft.com/office/drawing/2014/main" val="1691624237"/>
                    </a:ext>
                  </a:extLst>
                </a:gridCol>
                <a:gridCol w="2914225">
                  <a:extLst>
                    <a:ext uri="{9D8B030D-6E8A-4147-A177-3AD203B41FA5}">
                      <a16:colId xmlns:a16="http://schemas.microsoft.com/office/drawing/2014/main" val="2915373606"/>
                    </a:ext>
                  </a:extLst>
                </a:gridCol>
                <a:gridCol w="2409460">
                  <a:extLst>
                    <a:ext uri="{9D8B030D-6E8A-4147-A177-3AD203B41FA5}">
                      <a16:colId xmlns:a16="http://schemas.microsoft.com/office/drawing/2014/main" val="1234937149"/>
                    </a:ext>
                  </a:extLst>
                </a:gridCol>
                <a:gridCol w="2409460">
                  <a:extLst>
                    <a:ext uri="{9D8B030D-6E8A-4147-A177-3AD203B41FA5}">
                      <a16:colId xmlns:a16="http://schemas.microsoft.com/office/drawing/2014/main" val="3122335796"/>
                    </a:ext>
                  </a:extLst>
                </a:gridCol>
              </a:tblGrid>
              <a:tr h="365986">
                <a:tc rowSpan="11">
                  <a:txBody>
                    <a:bodyPr/>
                    <a:lstStyle/>
                    <a:p>
                      <a:pPr marL="6985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Tools</a:t>
                      </a:r>
                    </a:p>
                    <a:p>
                      <a:pPr marL="6985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And</a:t>
                      </a:r>
                    </a:p>
                    <a:p>
                      <a:pPr marL="6985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Technologies</a:t>
                      </a:r>
                    </a:p>
                    <a:p>
                      <a:pPr marL="6985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Tools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6985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Version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6985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Rationale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304618"/>
                  </a:ext>
                </a:extLst>
              </a:tr>
              <a:tr h="402480">
                <a:tc vMerge="1">
                  <a:txBody>
                    <a:bodyPr/>
                    <a:lstStyle/>
                    <a:p>
                      <a:endParaRPr lang="en-US"/>
                    </a:p>
                  </a:txBody>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MS Visual Studio</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2022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IDE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60767170"/>
                  </a:ext>
                </a:extLst>
              </a:tr>
              <a:tr h="402480">
                <a:tc vMerge="1">
                  <a:txBody>
                    <a:bodyPr/>
                    <a:lstStyle/>
                    <a:p>
                      <a:endParaRPr lang="en-US"/>
                    </a:p>
                  </a:txBody>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Unity 3D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3.8.0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Development Engine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36622397"/>
                  </a:ext>
                </a:extLst>
              </a:tr>
              <a:tr h="402480">
                <a:tc vMerge="1">
                  <a:txBody>
                    <a:bodyPr/>
                    <a:lstStyle/>
                    <a:p>
                      <a:endParaRPr lang="en-US"/>
                    </a:p>
                  </a:txBody>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Blender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4.1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Designing Models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69346633"/>
                  </a:ext>
                </a:extLst>
              </a:tr>
              <a:tr h="550544">
                <a:tc vMerge="1">
                  <a:txBody>
                    <a:bodyPr/>
                    <a:lstStyle/>
                    <a:p>
                      <a:endParaRPr lang="en-US"/>
                    </a:p>
                  </a:txBody>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Area Target Generator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10.22.1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Generating Area Target Unity Packages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31231887"/>
                  </a:ext>
                </a:extLst>
              </a:tr>
              <a:tr h="550544">
                <a:tc vMerge="1">
                  <a:txBody>
                    <a:bodyPr/>
                    <a:lstStyle/>
                    <a:p>
                      <a:endParaRPr lang="en-US"/>
                    </a:p>
                  </a:txBody>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Vuforia Creator App</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10.22</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Scanning &amp; Creating Area Targets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81524182"/>
                  </a:ext>
                </a:extLst>
              </a:tr>
              <a:tr h="402480">
                <a:tc vMerge="1">
                  <a:txBody>
                    <a:bodyPr/>
                    <a:lstStyle/>
                    <a:p>
                      <a:endParaRPr lang="en-US"/>
                    </a:p>
                  </a:txBody>
                  <a:tcPr/>
                </a:tc>
                <a:tc>
                  <a:txBody>
                    <a:bodyPr/>
                    <a:lstStyle/>
                    <a:p>
                      <a:pPr marL="71120" marR="0" algn="ctr">
                        <a:spcBef>
                          <a:spcPts val="0"/>
                        </a:spcBef>
                        <a:spcAft>
                          <a:spcPts val="0"/>
                        </a:spcAft>
                      </a:pPr>
                      <a:r>
                        <a:rPr lang="en-US" sz="1600" b="1" dirty="0">
                          <a:solidFill>
                            <a:schemeClr val="bg1"/>
                          </a:solidFill>
                          <a:effectLst/>
                          <a:latin typeface="Times New Roman" panose="02020603050405020304" pitchFamily="18" charset="0"/>
                          <a:cs typeface="Times New Roman" panose="02020603050405020304" pitchFamily="18" charset="0"/>
                        </a:rPr>
                        <a:t>Technology</a:t>
                      </a:r>
                      <a:endPar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F51B5"/>
                    </a:solidFill>
                  </a:tcPr>
                </a:tc>
                <a:tc>
                  <a:txBody>
                    <a:bodyPr/>
                    <a:lstStyle/>
                    <a:p>
                      <a:pPr marL="71120" marR="0" algn="ctr">
                        <a:spcBef>
                          <a:spcPts val="0"/>
                        </a:spcBef>
                        <a:spcAft>
                          <a:spcPts val="0"/>
                        </a:spcAft>
                      </a:pPr>
                      <a:r>
                        <a:rPr lang="en-US" sz="1600" b="1" dirty="0">
                          <a:solidFill>
                            <a:schemeClr val="bg1"/>
                          </a:solidFill>
                          <a:effectLst/>
                          <a:latin typeface="Times New Roman" panose="02020603050405020304" pitchFamily="18" charset="0"/>
                          <a:cs typeface="Times New Roman" panose="02020603050405020304" pitchFamily="18" charset="0"/>
                        </a:rPr>
                        <a:t>Version</a:t>
                      </a:r>
                      <a:endPar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F51B5"/>
                    </a:solidFill>
                  </a:tcPr>
                </a:tc>
                <a:tc>
                  <a:txBody>
                    <a:bodyPr/>
                    <a:lstStyle/>
                    <a:p>
                      <a:pPr marL="71120" marR="0" algn="ctr">
                        <a:spcBef>
                          <a:spcPts val="0"/>
                        </a:spcBef>
                        <a:spcAft>
                          <a:spcPts val="0"/>
                        </a:spcAft>
                      </a:pPr>
                      <a:r>
                        <a:rPr lang="en-US" sz="1600" b="1" dirty="0">
                          <a:solidFill>
                            <a:schemeClr val="bg1"/>
                          </a:solidFill>
                          <a:effectLst/>
                          <a:latin typeface="Times New Roman" panose="02020603050405020304" pitchFamily="18" charset="0"/>
                          <a:cs typeface="Times New Roman" panose="02020603050405020304" pitchFamily="18" charset="0"/>
                        </a:rPr>
                        <a:t>Rationale</a:t>
                      </a:r>
                      <a:endPar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F51B5"/>
                    </a:solidFill>
                  </a:tcPr>
                </a:tc>
                <a:extLst>
                  <a:ext uri="{0D108BD9-81ED-4DB2-BD59-A6C34878D82A}">
                    <a16:rowId xmlns:a16="http://schemas.microsoft.com/office/drawing/2014/main" val="1612204203"/>
                  </a:ext>
                </a:extLst>
              </a:tr>
              <a:tr h="402480">
                <a:tc vMerge="1">
                  <a:txBody>
                    <a:bodyPr/>
                    <a:lstStyle/>
                    <a:p>
                      <a:endParaRPr lang="en-US"/>
                    </a:p>
                  </a:txBody>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Vuforia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10.22.3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AR Framework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83870769"/>
                  </a:ext>
                </a:extLst>
              </a:tr>
              <a:tr h="550544">
                <a:tc vMerge="1">
                  <a:txBody>
                    <a:bodyPr/>
                    <a:lstStyle/>
                    <a:p>
                      <a:endParaRPr lang="en-US"/>
                    </a:p>
                  </a:txBody>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AR Core Extensions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1.37.0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Geospatial AR Dependencies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64361416"/>
                  </a:ext>
                </a:extLst>
              </a:tr>
              <a:tr h="550544">
                <a:tc vMerge="1">
                  <a:txBody>
                    <a:bodyPr/>
                    <a:lstStyle/>
                    <a:p>
                      <a:endParaRPr lang="en-US"/>
                    </a:p>
                  </a:txBody>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Cesium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1.22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Loading Maps tiles in Unity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5588946"/>
                  </a:ext>
                </a:extLst>
              </a:tr>
              <a:tr h="550544">
                <a:tc vMerge="1">
                  <a:txBody>
                    <a:bodyPr/>
                    <a:lstStyle/>
                    <a:p>
                      <a:endParaRPr lang="en-US"/>
                    </a:p>
                  </a:txBody>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C Sharp (C#)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6858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Back-end Development</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for Unity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3835960"/>
                  </a:ext>
                </a:extLst>
              </a:tr>
            </a:tbl>
          </a:graphicData>
        </a:graphic>
      </p:graphicFrame>
    </p:spTree>
    <p:extLst>
      <p:ext uri="{BB962C8B-B14F-4D97-AF65-F5344CB8AC3E}">
        <p14:creationId xmlns:p14="http://schemas.microsoft.com/office/powerpoint/2010/main" val="235108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304800" y="228601"/>
            <a:ext cx="11569682" cy="851535"/>
          </a:xfrm>
        </p:spPr>
        <p:txBody>
          <a:bodyPr>
            <a:normAutofit/>
          </a:bodyPr>
          <a:lstStyle/>
          <a:p>
            <a:pPr algn="ctr"/>
            <a:r>
              <a:rPr lang="en-US" dirty="0">
                <a:latin typeface="Times New Roman" pitchFamily="18" charset="0"/>
                <a:cs typeface="Times New Roman" pitchFamily="18" charset="0"/>
              </a:rPr>
              <a:t>Conclusion</a:t>
            </a:r>
          </a:p>
        </p:txBody>
      </p:sp>
      <p:sp>
        <p:nvSpPr>
          <p:cNvPr id="18" name="Content Placeholder 2"/>
          <p:cNvSpPr>
            <a:spLocks noGrp="1"/>
          </p:cNvSpPr>
          <p:nvPr>
            <p:ph idx="1"/>
          </p:nvPr>
        </p:nvSpPr>
        <p:spPr>
          <a:xfrm>
            <a:off x="669119" y="1049020"/>
            <a:ext cx="10772313" cy="5181600"/>
          </a:xfrm>
        </p:spPr>
        <p:txBody>
          <a:bodyPr>
            <a:normAutofit fontScale="97500"/>
          </a:bodyPr>
          <a:lstStyle/>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Our project, COMSATS NAV AR, revolutionizes campus navigation through augmented reality.</a:t>
            </a:r>
          </a:p>
          <a:p>
            <a:r>
              <a:rPr lang="en-US" sz="2300" dirty="0">
                <a:latin typeface="Times New Roman" pitchFamily="18" charset="0"/>
                <a:cs typeface="Times New Roman" pitchFamily="18" charset="0"/>
              </a:rPr>
              <a:t>By leveraging AR technology, we provide real-time guidance and information for seamless exploration.</a:t>
            </a:r>
          </a:p>
          <a:p>
            <a:r>
              <a:rPr lang="en-US" sz="2300" dirty="0">
                <a:latin typeface="Times New Roman" pitchFamily="18" charset="0"/>
                <a:cs typeface="Times New Roman" pitchFamily="18" charset="0"/>
              </a:rPr>
              <a:t>Significance: Enhancing visitor experience, showcasing AR's potential in transforming interactions with physical environments.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13</a:t>
            </a:fld>
            <a:endParaRPr lang="en-US"/>
          </a:p>
        </p:txBody>
      </p:sp>
      <p:sp>
        <p:nvSpPr>
          <p:cNvPr id="3" name="Rectangle 2">
            <a:extLst>
              <a:ext uri="{FF2B5EF4-FFF2-40B4-BE49-F238E27FC236}">
                <a16:creationId xmlns:a16="http://schemas.microsoft.com/office/drawing/2014/main" id="{44D2377C-DE89-419C-3688-6118B62219C8}"/>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8E8FF7F-4392-1B22-A14E-39B3BF730B49}"/>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D98FFCF-1086-6A27-5B8B-F16C278D1AAE}"/>
              </a:ext>
            </a:extLst>
          </p:cNvPr>
          <p:cNvGrpSpPr/>
          <p:nvPr/>
        </p:nvGrpSpPr>
        <p:grpSpPr>
          <a:xfrm>
            <a:off x="9808234" y="5469147"/>
            <a:ext cx="1804753" cy="1160252"/>
            <a:chOff x="574468" y="1011230"/>
            <a:chExt cx="6400800" cy="4369713"/>
          </a:xfrm>
        </p:grpSpPr>
        <p:grpSp>
          <p:nvGrpSpPr>
            <p:cNvPr id="6" name="Group 5">
              <a:extLst>
                <a:ext uri="{FF2B5EF4-FFF2-40B4-BE49-F238E27FC236}">
                  <a16:creationId xmlns:a16="http://schemas.microsoft.com/office/drawing/2014/main" id="{754D6EE7-F917-1767-3C12-B17FD4EE16FF}"/>
                </a:ext>
              </a:extLst>
            </p:cNvPr>
            <p:cNvGrpSpPr/>
            <p:nvPr/>
          </p:nvGrpSpPr>
          <p:grpSpPr>
            <a:xfrm>
              <a:off x="574468" y="1011230"/>
              <a:ext cx="6400800" cy="4369713"/>
              <a:chOff x="689758" y="1244143"/>
              <a:chExt cx="6400800" cy="4369713"/>
            </a:xfrm>
          </p:grpSpPr>
          <p:sp>
            <p:nvSpPr>
              <p:cNvPr id="11" name="Freeform 103">
                <a:extLst>
                  <a:ext uri="{FF2B5EF4-FFF2-40B4-BE49-F238E27FC236}">
                    <a16:creationId xmlns:a16="http://schemas.microsoft.com/office/drawing/2014/main" id="{25167696-8B76-9CC8-656B-882C62DEDA88}"/>
                  </a:ext>
                </a:extLst>
              </p:cNvPr>
              <p:cNvSpPr>
                <a:spLocks noEditPoints="1"/>
              </p:cNvSpPr>
              <p:nvPr/>
            </p:nvSpPr>
            <p:spPr bwMode="auto">
              <a:xfrm>
                <a:off x="1083586" y="2131361"/>
                <a:ext cx="5168431" cy="3482495"/>
              </a:xfrm>
              <a:custGeom>
                <a:avLst/>
                <a:gdLst>
                  <a:gd name="T0" fmla="*/ 733 w 1428"/>
                  <a:gd name="T1" fmla="*/ 941 h 962"/>
                  <a:gd name="T2" fmla="*/ 434 w 1428"/>
                  <a:gd name="T3" fmla="*/ 941 h 962"/>
                  <a:gd name="T4" fmla="*/ 583 w 1428"/>
                  <a:gd name="T5" fmla="*/ 962 h 962"/>
                  <a:gd name="T6" fmla="*/ 733 w 1428"/>
                  <a:gd name="T7" fmla="*/ 941 h 962"/>
                  <a:gd name="T8" fmla="*/ 804 w 1428"/>
                  <a:gd name="T9" fmla="*/ 83 h 962"/>
                  <a:gd name="T10" fmla="*/ 788 w 1428"/>
                  <a:gd name="T11" fmla="*/ 66 h 962"/>
                  <a:gd name="T12" fmla="*/ 804 w 1428"/>
                  <a:gd name="T13" fmla="*/ 50 h 962"/>
                  <a:gd name="T14" fmla="*/ 821 w 1428"/>
                  <a:gd name="T15" fmla="*/ 66 h 962"/>
                  <a:gd name="T16" fmla="*/ 804 w 1428"/>
                  <a:gd name="T17" fmla="*/ 83 h 962"/>
                  <a:gd name="T18" fmla="*/ 959 w 1428"/>
                  <a:gd name="T19" fmla="*/ 0 h 962"/>
                  <a:gd name="T20" fmla="*/ 869 w 1428"/>
                  <a:gd name="T21" fmla="*/ 10 h 962"/>
                  <a:gd name="T22" fmla="*/ 583 w 1428"/>
                  <a:gd name="T23" fmla="*/ 101 h 962"/>
                  <a:gd name="T24" fmla="*/ 504 w 1428"/>
                  <a:gd name="T25" fmla="*/ 107 h 962"/>
                  <a:gd name="T26" fmla="*/ 438 w 1428"/>
                  <a:gd name="T27" fmla="*/ 105 h 962"/>
                  <a:gd name="T28" fmla="*/ 374 w 1428"/>
                  <a:gd name="T29" fmla="*/ 103 h 962"/>
                  <a:gd name="T30" fmla="*/ 182 w 1428"/>
                  <a:gd name="T31" fmla="*/ 162 h 962"/>
                  <a:gd name="T32" fmla="*/ 61 w 1428"/>
                  <a:gd name="T33" fmla="*/ 354 h 962"/>
                  <a:gd name="T34" fmla="*/ 323 w 1428"/>
                  <a:gd name="T35" fmla="*/ 895 h 962"/>
                  <a:gd name="T36" fmla="*/ 404 w 1428"/>
                  <a:gd name="T37" fmla="*/ 931 h 962"/>
                  <a:gd name="T38" fmla="*/ 403 w 1428"/>
                  <a:gd name="T39" fmla="*/ 919 h 962"/>
                  <a:gd name="T40" fmla="*/ 456 w 1428"/>
                  <a:gd name="T41" fmla="*/ 748 h 962"/>
                  <a:gd name="T42" fmla="*/ 472 w 1428"/>
                  <a:gd name="T43" fmla="*/ 736 h 962"/>
                  <a:gd name="T44" fmla="*/ 481 w 1428"/>
                  <a:gd name="T45" fmla="*/ 736 h 962"/>
                  <a:gd name="T46" fmla="*/ 457 w 1428"/>
                  <a:gd name="T47" fmla="*/ 699 h 962"/>
                  <a:gd name="T48" fmla="*/ 457 w 1428"/>
                  <a:gd name="T49" fmla="*/ 288 h 962"/>
                  <a:gd name="T50" fmla="*/ 497 w 1428"/>
                  <a:gd name="T51" fmla="*/ 247 h 962"/>
                  <a:gd name="T52" fmla="*/ 1140 w 1428"/>
                  <a:gd name="T53" fmla="*/ 247 h 962"/>
                  <a:gd name="T54" fmla="*/ 1181 w 1428"/>
                  <a:gd name="T55" fmla="*/ 288 h 962"/>
                  <a:gd name="T56" fmla="*/ 1181 w 1428"/>
                  <a:gd name="T57" fmla="*/ 569 h 962"/>
                  <a:gd name="T58" fmla="*/ 1185 w 1428"/>
                  <a:gd name="T59" fmla="*/ 567 h 962"/>
                  <a:gd name="T60" fmla="*/ 1335 w 1428"/>
                  <a:gd name="T61" fmla="*/ 484 h 962"/>
                  <a:gd name="T62" fmla="*/ 1362 w 1428"/>
                  <a:gd name="T63" fmla="*/ 441 h 962"/>
                  <a:gd name="T64" fmla="*/ 1203 w 1428"/>
                  <a:gd name="T65" fmla="*/ 65 h 962"/>
                  <a:gd name="T66" fmla="*/ 959 w 1428"/>
                  <a:gd name="T6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8" h="962">
                    <a:moveTo>
                      <a:pt x="733" y="941"/>
                    </a:moveTo>
                    <a:cubicBezTo>
                      <a:pt x="434" y="941"/>
                      <a:pt x="434" y="941"/>
                      <a:pt x="434" y="941"/>
                    </a:cubicBezTo>
                    <a:cubicBezTo>
                      <a:pt x="483" y="955"/>
                      <a:pt x="533" y="962"/>
                      <a:pt x="583" y="962"/>
                    </a:cubicBezTo>
                    <a:cubicBezTo>
                      <a:pt x="634" y="962"/>
                      <a:pt x="684" y="955"/>
                      <a:pt x="733" y="941"/>
                    </a:cubicBezTo>
                    <a:moveTo>
                      <a:pt x="804" y="83"/>
                    </a:moveTo>
                    <a:cubicBezTo>
                      <a:pt x="795" y="83"/>
                      <a:pt x="788" y="76"/>
                      <a:pt x="788" y="66"/>
                    </a:cubicBezTo>
                    <a:cubicBezTo>
                      <a:pt x="788" y="57"/>
                      <a:pt x="795" y="50"/>
                      <a:pt x="804" y="50"/>
                    </a:cubicBezTo>
                    <a:cubicBezTo>
                      <a:pt x="813" y="50"/>
                      <a:pt x="821" y="57"/>
                      <a:pt x="821" y="66"/>
                    </a:cubicBezTo>
                    <a:cubicBezTo>
                      <a:pt x="821" y="76"/>
                      <a:pt x="813" y="83"/>
                      <a:pt x="804" y="83"/>
                    </a:cubicBezTo>
                    <a:moveTo>
                      <a:pt x="959" y="0"/>
                    </a:moveTo>
                    <a:cubicBezTo>
                      <a:pt x="929" y="0"/>
                      <a:pt x="898" y="3"/>
                      <a:pt x="869" y="10"/>
                    </a:cubicBezTo>
                    <a:cubicBezTo>
                      <a:pt x="770" y="30"/>
                      <a:pt x="682" y="85"/>
                      <a:pt x="583" y="101"/>
                    </a:cubicBezTo>
                    <a:cubicBezTo>
                      <a:pt x="557" y="106"/>
                      <a:pt x="530" y="107"/>
                      <a:pt x="504" y="107"/>
                    </a:cubicBezTo>
                    <a:cubicBezTo>
                      <a:pt x="482" y="107"/>
                      <a:pt x="460" y="106"/>
                      <a:pt x="438" y="105"/>
                    </a:cubicBezTo>
                    <a:cubicBezTo>
                      <a:pt x="417" y="104"/>
                      <a:pt x="395" y="103"/>
                      <a:pt x="374" y="103"/>
                    </a:cubicBezTo>
                    <a:cubicBezTo>
                      <a:pt x="307" y="103"/>
                      <a:pt x="243" y="113"/>
                      <a:pt x="182" y="162"/>
                    </a:cubicBezTo>
                    <a:cubicBezTo>
                      <a:pt x="122" y="210"/>
                      <a:pt x="81" y="280"/>
                      <a:pt x="61" y="354"/>
                    </a:cubicBezTo>
                    <a:cubicBezTo>
                      <a:pt x="0" y="583"/>
                      <a:pt x="129" y="784"/>
                      <a:pt x="323" y="895"/>
                    </a:cubicBezTo>
                    <a:cubicBezTo>
                      <a:pt x="349" y="909"/>
                      <a:pt x="376" y="922"/>
                      <a:pt x="404" y="931"/>
                    </a:cubicBezTo>
                    <a:cubicBezTo>
                      <a:pt x="402" y="928"/>
                      <a:pt x="402" y="924"/>
                      <a:pt x="403" y="919"/>
                    </a:cubicBezTo>
                    <a:cubicBezTo>
                      <a:pt x="456" y="748"/>
                      <a:pt x="456" y="748"/>
                      <a:pt x="456" y="748"/>
                    </a:cubicBezTo>
                    <a:cubicBezTo>
                      <a:pt x="458" y="741"/>
                      <a:pt x="465" y="736"/>
                      <a:pt x="472" y="736"/>
                    </a:cubicBezTo>
                    <a:cubicBezTo>
                      <a:pt x="481" y="736"/>
                      <a:pt x="481" y="736"/>
                      <a:pt x="481" y="736"/>
                    </a:cubicBezTo>
                    <a:cubicBezTo>
                      <a:pt x="466" y="729"/>
                      <a:pt x="457" y="715"/>
                      <a:pt x="457" y="699"/>
                    </a:cubicBezTo>
                    <a:cubicBezTo>
                      <a:pt x="457" y="288"/>
                      <a:pt x="457" y="288"/>
                      <a:pt x="457" y="288"/>
                    </a:cubicBezTo>
                    <a:cubicBezTo>
                      <a:pt x="457" y="266"/>
                      <a:pt x="475" y="247"/>
                      <a:pt x="497" y="247"/>
                    </a:cubicBezTo>
                    <a:cubicBezTo>
                      <a:pt x="1140" y="247"/>
                      <a:pt x="1140" y="247"/>
                      <a:pt x="1140" y="247"/>
                    </a:cubicBezTo>
                    <a:cubicBezTo>
                      <a:pt x="1163" y="247"/>
                      <a:pt x="1181" y="266"/>
                      <a:pt x="1181" y="288"/>
                    </a:cubicBezTo>
                    <a:cubicBezTo>
                      <a:pt x="1181" y="569"/>
                      <a:pt x="1181" y="569"/>
                      <a:pt x="1181" y="569"/>
                    </a:cubicBezTo>
                    <a:cubicBezTo>
                      <a:pt x="1182" y="568"/>
                      <a:pt x="1184" y="567"/>
                      <a:pt x="1185" y="567"/>
                    </a:cubicBezTo>
                    <a:cubicBezTo>
                      <a:pt x="1239" y="540"/>
                      <a:pt x="1295" y="534"/>
                      <a:pt x="1335" y="484"/>
                    </a:cubicBezTo>
                    <a:cubicBezTo>
                      <a:pt x="1346" y="470"/>
                      <a:pt x="1355" y="456"/>
                      <a:pt x="1362" y="441"/>
                    </a:cubicBezTo>
                    <a:cubicBezTo>
                      <a:pt x="1428" y="303"/>
                      <a:pt x="1327" y="134"/>
                      <a:pt x="1203" y="65"/>
                    </a:cubicBezTo>
                    <a:cubicBezTo>
                      <a:pt x="1130" y="23"/>
                      <a:pt x="1044" y="0"/>
                      <a:pt x="959"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4">
                <a:extLst>
                  <a:ext uri="{FF2B5EF4-FFF2-40B4-BE49-F238E27FC236}">
                    <a16:creationId xmlns:a16="http://schemas.microsoft.com/office/drawing/2014/main" id="{865BA110-8691-5FC3-D050-5F783104C8C0}"/>
                  </a:ext>
                </a:extLst>
              </p:cNvPr>
              <p:cNvSpPr>
                <a:spLocks/>
              </p:cNvSpPr>
              <p:nvPr/>
            </p:nvSpPr>
            <p:spPr bwMode="auto">
              <a:xfrm>
                <a:off x="5269660" y="4208910"/>
                <a:ext cx="1159357" cy="891642"/>
              </a:xfrm>
              <a:custGeom>
                <a:avLst/>
                <a:gdLst>
                  <a:gd name="T0" fmla="*/ 129 w 320"/>
                  <a:gd name="T1" fmla="*/ 0 h 246"/>
                  <a:gd name="T2" fmla="*/ 24 w 320"/>
                  <a:gd name="T3" fmla="*/ 57 h 246"/>
                  <a:gd name="T4" fmla="*/ 24 w 320"/>
                  <a:gd name="T5" fmla="*/ 125 h 246"/>
                  <a:gd name="T6" fmla="*/ 0 w 320"/>
                  <a:gd name="T7" fmla="*/ 162 h 246"/>
                  <a:gd name="T8" fmla="*/ 15 w 320"/>
                  <a:gd name="T9" fmla="*/ 162 h 246"/>
                  <a:gd name="T10" fmla="*/ 31 w 320"/>
                  <a:gd name="T11" fmla="*/ 174 h 246"/>
                  <a:gd name="T12" fmla="*/ 49 w 320"/>
                  <a:gd name="T13" fmla="*/ 235 h 246"/>
                  <a:gd name="T14" fmla="*/ 87 w 320"/>
                  <a:gd name="T15" fmla="*/ 245 h 246"/>
                  <a:gd name="T16" fmla="*/ 103 w 320"/>
                  <a:gd name="T17" fmla="*/ 246 h 246"/>
                  <a:gd name="T18" fmla="*/ 197 w 320"/>
                  <a:gd name="T19" fmla="*/ 20 h 246"/>
                  <a:gd name="T20" fmla="*/ 144 w 320"/>
                  <a:gd name="T21" fmla="*/ 1 h 246"/>
                  <a:gd name="T22" fmla="*/ 129 w 32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46">
                    <a:moveTo>
                      <a:pt x="129" y="0"/>
                    </a:moveTo>
                    <a:cubicBezTo>
                      <a:pt x="84" y="0"/>
                      <a:pt x="48" y="24"/>
                      <a:pt x="24" y="57"/>
                    </a:cubicBezTo>
                    <a:cubicBezTo>
                      <a:pt x="24" y="125"/>
                      <a:pt x="24" y="125"/>
                      <a:pt x="24" y="125"/>
                    </a:cubicBezTo>
                    <a:cubicBezTo>
                      <a:pt x="24" y="141"/>
                      <a:pt x="14" y="155"/>
                      <a:pt x="0" y="162"/>
                    </a:cubicBezTo>
                    <a:cubicBezTo>
                      <a:pt x="15" y="162"/>
                      <a:pt x="15" y="162"/>
                      <a:pt x="15" y="162"/>
                    </a:cubicBezTo>
                    <a:cubicBezTo>
                      <a:pt x="22" y="162"/>
                      <a:pt x="29" y="167"/>
                      <a:pt x="31" y="174"/>
                    </a:cubicBezTo>
                    <a:cubicBezTo>
                      <a:pt x="49" y="235"/>
                      <a:pt x="49" y="235"/>
                      <a:pt x="49" y="235"/>
                    </a:cubicBezTo>
                    <a:cubicBezTo>
                      <a:pt x="60" y="240"/>
                      <a:pt x="72" y="243"/>
                      <a:pt x="87" y="245"/>
                    </a:cubicBezTo>
                    <a:cubicBezTo>
                      <a:pt x="92" y="246"/>
                      <a:pt x="97" y="246"/>
                      <a:pt x="103" y="246"/>
                    </a:cubicBezTo>
                    <a:cubicBezTo>
                      <a:pt x="217" y="246"/>
                      <a:pt x="320" y="97"/>
                      <a:pt x="197" y="20"/>
                    </a:cubicBezTo>
                    <a:cubicBezTo>
                      <a:pt x="181" y="10"/>
                      <a:pt x="163" y="3"/>
                      <a:pt x="144" y="1"/>
                    </a:cubicBezTo>
                    <a:cubicBezTo>
                      <a:pt x="139" y="1"/>
                      <a:pt x="134" y="0"/>
                      <a:pt x="129"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8">
                <a:extLst>
                  <a:ext uri="{FF2B5EF4-FFF2-40B4-BE49-F238E27FC236}">
                    <a16:creationId xmlns:a16="http://schemas.microsoft.com/office/drawing/2014/main" id="{5E33250C-6DE9-7CCD-63C9-CDA9F26ABA81}"/>
                  </a:ext>
                </a:extLst>
              </p:cNvPr>
              <p:cNvSpPr>
                <a:spLocks/>
              </p:cNvSpPr>
              <p:nvPr/>
            </p:nvSpPr>
            <p:spPr bwMode="auto">
              <a:xfrm>
                <a:off x="2820408" y="2609264"/>
                <a:ext cx="174789" cy="278777"/>
              </a:xfrm>
              <a:custGeom>
                <a:avLst/>
                <a:gdLst>
                  <a:gd name="T0" fmla="*/ 36 w 48"/>
                  <a:gd name="T1" fmla="*/ 77 h 77"/>
                  <a:gd name="T2" fmla="*/ 30 w 48"/>
                  <a:gd name="T3" fmla="*/ 58 h 77"/>
                  <a:gd name="T4" fmla="*/ 7 w 48"/>
                  <a:gd name="T5" fmla="*/ 26 h 77"/>
                  <a:gd name="T6" fmla="*/ 1 w 48"/>
                  <a:gd name="T7" fmla="*/ 12 h 77"/>
                  <a:gd name="T8" fmla="*/ 9 w 48"/>
                  <a:gd name="T9" fmla="*/ 0 h 77"/>
                  <a:gd name="T10" fmla="*/ 16 w 48"/>
                  <a:gd name="T11" fmla="*/ 2 h 77"/>
                  <a:gd name="T12" fmla="*/ 36 w 4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36" y="77"/>
                    </a:moveTo>
                    <a:cubicBezTo>
                      <a:pt x="39" y="71"/>
                      <a:pt x="34" y="64"/>
                      <a:pt x="30" y="58"/>
                    </a:cubicBezTo>
                    <a:cubicBezTo>
                      <a:pt x="23" y="47"/>
                      <a:pt x="15" y="37"/>
                      <a:pt x="7" y="26"/>
                    </a:cubicBezTo>
                    <a:cubicBezTo>
                      <a:pt x="4" y="22"/>
                      <a:pt x="1" y="17"/>
                      <a:pt x="1" y="12"/>
                    </a:cubicBezTo>
                    <a:cubicBezTo>
                      <a:pt x="0" y="7"/>
                      <a:pt x="4" y="1"/>
                      <a:pt x="9" y="0"/>
                    </a:cubicBezTo>
                    <a:cubicBezTo>
                      <a:pt x="11" y="0"/>
                      <a:pt x="14" y="1"/>
                      <a:pt x="16" y="2"/>
                    </a:cubicBezTo>
                    <a:cubicBezTo>
                      <a:pt x="43" y="17"/>
                      <a:pt x="48" y="51"/>
                      <a:pt x="36" y="7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9">
                <a:extLst>
                  <a:ext uri="{FF2B5EF4-FFF2-40B4-BE49-F238E27FC236}">
                    <a16:creationId xmlns:a16="http://schemas.microsoft.com/office/drawing/2014/main" id="{953A3411-4F8B-B9F3-B18B-09C907CB9751}"/>
                  </a:ext>
                </a:extLst>
              </p:cNvPr>
              <p:cNvSpPr>
                <a:spLocks/>
              </p:cNvSpPr>
              <p:nvPr/>
            </p:nvSpPr>
            <p:spPr bwMode="auto">
              <a:xfrm>
                <a:off x="3103609" y="2764140"/>
                <a:ext cx="274352" cy="185852"/>
              </a:xfrm>
              <a:custGeom>
                <a:avLst/>
                <a:gdLst>
                  <a:gd name="T0" fmla="*/ 0 w 76"/>
                  <a:gd name="T1" fmla="*/ 40 h 51"/>
                  <a:gd name="T2" fmla="*/ 19 w 76"/>
                  <a:gd name="T3" fmla="*/ 33 h 51"/>
                  <a:gd name="T4" fmla="*/ 50 w 76"/>
                  <a:gd name="T5" fmla="*/ 9 h 51"/>
                  <a:gd name="T6" fmla="*/ 64 w 76"/>
                  <a:gd name="T7" fmla="*/ 1 h 51"/>
                  <a:gd name="T8" fmla="*/ 76 w 76"/>
                  <a:gd name="T9" fmla="*/ 9 h 51"/>
                  <a:gd name="T10" fmla="*/ 74 w 76"/>
                  <a:gd name="T11" fmla="*/ 16 h 51"/>
                  <a:gd name="T12" fmla="*/ 0 w 76"/>
                  <a:gd name="T13" fmla="*/ 40 h 51"/>
                </a:gdLst>
                <a:ahLst/>
                <a:cxnLst>
                  <a:cxn ang="0">
                    <a:pos x="T0" y="T1"/>
                  </a:cxn>
                  <a:cxn ang="0">
                    <a:pos x="T2" y="T3"/>
                  </a:cxn>
                  <a:cxn ang="0">
                    <a:pos x="T4" y="T5"/>
                  </a:cxn>
                  <a:cxn ang="0">
                    <a:pos x="T6" y="T7"/>
                  </a:cxn>
                  <a:cxn ang="0">
                    <a:pos x="T8" y="T9"/>
                  </a:cxn>
                  <a:cxn ang="0">
                    <a:pos x="T10" y="T11"/>
                  </a:cxn>
                  <a:cxn ang="0">
                    <a:pos x="T12" y="T13"/>
                  </a:cxn>
                </a:cxnLst>
                <a:rect l="0" t="0" r="r" b="b"/>
                <a:pathLst>
                  <a:path w="76" h="51">
                    <a:moveTo>
                      <a:pt x="0" y="40"/>
                    </a:moveTo>
                    <a:cubicBezTo>
                      <a:pt x="7" y="43"/>
                      <a:pt x="14" y="38"/>
                      <a:pt x="19" y="33"/>
                    </a:cubicBezTo>
                    <a:cubicBezTo>
                      <a:pt x="29" y="25"/>
                      <a:pt x="40" y="17"/>
                      <a:pt x="50" y="9"/>
                    </a:cubicBezTo>
                    <a:cubicBezTo>
                      <a:pt x="54" y="5"/>
                      <a:pt x="58" y="2"/>
                      <a:pt x="64" y="1"/>
                    </a:cubicBezTo>
                    <a:cubicBezTo>
                      <a:pt x="69" y="0"/>
                      <a:pt x="75" y="4"/>
                      <a:pt x="76" y="9"/>
                    </a:cubicBezTo>
                    <a:cubicBezTo>
                      <a:pt x="76" y="11"/>
                      <a:pt x="75" y="14"/>
                      <a:pt x="74" y="16"/>
                    </a:cubicBezTo>
                    <a:cubicBezTo>
                      <a:pt x="61" y="44"/>
                      <a:pt x="27" y="51"/>
                      <a:pt x="0" y="4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0">
                <a:extLst>
                  <a:ext uri="{FF2B5EF4-FFF2-40B4-BE49-F238E27FC236}">
                    <a16:creationId xmlns:a16="http://schemas.microsoft.com/office/drawing/2014/main" id="{89FA19D8-6F7E-CE50-5BAE-58B377093CDA}"/>
                  </a:ext>
                </a:extLst>
              </p:cNvPr>
              <p:cNvSpPr>
                <a:spLocks/>
              </p:cNvSpPr>
              <p:nvPr/>
            </p:nvSpPr>
            <p:spPr bwMode="auto">
              <a:xfrm>
                <a:off x="2984134" y="2449963"/>
                <a:ext cx="303114" cy="460202"/>
              </a:xfrm>
              <a:custGeom>
                <a:avLst/>
                <a:gdLst>
                  <a:gd name="T0" fmla="*/ 0 w 84"/>
                  <a:gd name="T1" fmla="*/ 127 h 127"/>
                  <a:gd name="T2" fmla="*/ 19 w 84"/>
                  <a:gd name="T3" fmla="*/ 98 h 127"/>
                  <a:gd name="T4" fmla="*/ 33 w 84"/>
                  <a:gd name="T5" fmla="*/ 34 h 127"/>
                  <a:gd name="T6" fmla="*/ 44 w 84"/>
                  <a:gd name="T7" fmla="*/ 9 h 127"/>
                  <a:gd name="T8" fmla="*/ 68 w 84"/>
                  <a:gd name="T9" fmla="*/ 7 h 127"/>
                  <a:gd name="T10" fmla="*/ 73 w 84"/>
                  <a:gd name="T11" fmla="*/ 18 h 127"/>
                  <a:gd name="T12" fmla="*/ 0 w 84"/>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84" h="127">
                    <a:moveTo>
                      <a:pt x="0" y="127"/>
                    </a:moveTo>
                    <a:cubicBezTo>
                      <a:pt x="12" y="123"/>
                      <a:pt x="16" y="110"/>
                      <a:pt x="19" y="98"/>
                    </a:cubicBezTo>
                    <a:cubicBezTo>
                      <a:pt x="24" y="77"/>
                      <a:pt x="28" y="55"/>
                      <a:pt x="33" y="34"/>
                    </a:cubicBezTo>
                    <a:cubicBezTo>
                      <a:pt x="35" y="25"/>
                      <a:pt x="37" y="16"/>
                      <a:pt x="44" y="9"/>
                    </a:cubicBezTo>
                    <a:cubicBezTo>
                      <a:pt x="50" y="3"/>
                      <a:pt x="61" y="0"/>
                      <a:pt x="68" y="7"/>
                    </a:cubicBezTo>
                    <a:cubicBezTo>
                      <a:pt x="70" y="10"/>
                      <a:pt x="72" y="14"/>
                      <a:pt x="73" y="18"/>
                    </a:cubicBezTo>
                    <a:cubicBezTo>
                      <a:pt x="84" y="69"/>
                      <a:pt x="47" y="113"/>
                      <a:pt x="0" y="12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DD7D502B-092A-80AB-87C5-16936D88F519}"/>
                  </a:ext>
                </a:extLst>
              </p:cNvPr>
              <p:cNvSpPr>
                <a:spLocks/>
              </p:cNvSpPr>
              <p:nvPr/>
            </p:nvSpPr>
            <p:spPr bwMode="auto">
              <a:xfrm>
                <a:off x="2296042" y="4401398"/>
                <a:ext cx="300901" cy="699154"/>
              </a:xfrm>
              <a:custGeom>
                <a:avLst/>
                <a:gdLst>
                  <a:gd name="T0" fmla="*/ 23 w 83"/>
                  <a:gd name="T1" fmla="*/ 104 h 193"/>
                  <a:gd name="T2" fmla="*/ 2 w 83"/>
                  <a:gd name="T3" fmla="*/ 152 h 193"/>
                  <a:gd name="T4" fmla="*/ 11 w 83"/>
                  <a:gd name="T5" fmla="*/ 178 h 193"/>
                  <a:gd name="T6" fmla="*/ 68 w 83"/>
                  <a:gd name="T7" fmla="*/ 112 h 193"/>
                  <a:gd name="T8" fmla="*/ 62 w 83"/>
                  <a:gd name="T9" fmla="*/ 16 h 193"/>
                  <a:gd name="T10" fmla="*/ 43 w 83"/>
                  <a:gd name="T11" fmla="*/ 72 h 193"/>
                  <a:gd name="T12" fmla="*/ 23 w 83"/>
                  <a:gd name="T13" fmla="*/ 104 h 193"/>
                </a:gdLst>
                <a:ahLst/>
                <a:cxnLst>
                  <a:cxn ang="0">
                    <a:pos x="T0" y="T1"/>
                  </a:cxn>
                  <a:cxn ang="0">
                    <a:pos x="T2" y="T3"/>
                  </a:cxn>
                  <a:cxn ang="0">
                    <a:pos x="T4" y="T5"/>
                  </a:cxn>
                  <a:cxn ang="0">
                    <a:pos x="T6" y="T7"/>
                  </a:cxn>
                  <a:cxn ang="0">
                    <a:pos x="T8" y="T9"/>
                  </a:cxn>
                  <a:cxn ang="0">
                    <a:pos x="T10" y="T11"/>
                  </a:cxn>
                  <a:cxn ang="0">
                    <a:pos x="T12" y="T13"/>
                  </a:cxn>
                </a:cxnLst>
                <a:rect l="0" t="0" r="r" b="b"/>
                <a:pathLst>
                  <a:path w="83" h="193">
                    <a:moveTo>
                      <a:pt x="23" y="104"/>
                    </a:moveTo>
                    <a:cubicBezTo>
                      <a:pt x="13" y="118"/>
                      <a:pt x="4" y="133"/>
                      <a:pt x="2" y="152"/>
                    </a:cubicBezTo>
                    <a:cubicBezTo>
                      <a:pt x="0" y="161"/>
                      <a:pt x="1" y="173"/>
                      <a:pt x="11" y="178"/>
                    </a:cubicBezTo>
                    <a:cubicBezTo>
                      <a:pt x="42" y="193"/>
                      <a:pt x="61" y="131"/>
                      <a:pt x="68" y="112"/>
                    </a:cubicBezTo>
                    <a:cubicBezTo>
                      <a:pt x="83" y="61"/>
                      <a:pt x="65" y="0"/>
                      <a:pt x="62" y="16"/>
                    </a:cubicBezTo>
                    <a:cubicBezTo>
                      <a:pt x="59" y="35"/>
                      <a:pt x="52" y="55"/>
                      <a:pt x="43" y="72"/>
                    </a:cubicBezTo>
                    <a:cubicBezTo>
                      <a:pt x="37" y="84"/>
                      <a:pt x="30" y="94"/>
                      <a:pt x="23" y="1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87">
                <a:extLst>
                  <a:ext uri="{FF2B5EF4-FFF2-40B4-BE49-F238E27FC236}">
                    <a16:creationId xmlns:a16="http://schemas.microsoft.com/office/drawing/2014/main" id="{85CC4F11-A654-B987-32A3-9C1B8000001E}"/>
                  </a:ext>
                </a:extLst>
              </p:cNvPr>
              <p:cNvSpPr>
                <a:spLocks noChangeArrowheads="1"/>
              </p:cNvSpPr>
              <p:nvPr/>
            </p:nvSpPr>
            <p:spPr bwMode="auto">
              <a:xfrm>
                <a:off x="2300467" y="4516449"/>
                <a:ext cx="119476" cy="1194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5">
                <a:extLst>
                  <a:ext uri="{FF2B5EF4-FFF2-40B4-BE49-F238E27FC236}">
                    <a16:creationId xmlns:a16="http://schemas.microsoft.com/office/drawing/2014/main" id="{C5AD2C91-0A5D-39AC-7062-88B3CA8A6D84}"/>
                  </a:ext>
                </a:extLst>
              </p:cNvPr>
              <p:cNvSpPr>
                <a:spLocks/>
              </p:cNvSpPr>
              <p:nvPr/>
            </p:nvSpPr>
            <p:spPr bwMode="auto">
              <a:xfrm>
                <a:off x="2534994" y="5492168"/>
                <a:ext cx="3035568" cy="110626"/>
              </a:xfrm>
              <a:custGeom>
                <a:avLst/>
                <a:gdLst>
                  <a:gd name="T0" fmla="*/ 0 w 839"/>
                  <a:gd name="T1" fmla="*/ 0 h 31"/>
                  <a:gd name="T2" fmla="*/ 0 w 839"/>
                  <a:gd name="T3" fmla="*/ 14 h 31"/>
                  <a:gd name="T4" fmla="*/ 17 w 839"/>
                  <a:gd name="T5" fmla="*/ 31 h 31"/>
                  <a:gd name="T6" fmla="*/ 822 w 839"/>
                  <a:gd name="T7" fmla="*/ 31 h 31"/>
                  <a:gd name="T8" fmla="*/ 839 w 839"/>
                  <a:gd name="T9" fmla="*/ 14 h 31"/>
                  <a:gd name="T10" fmla="*/ 839 w 839"/>
                  <a:gd name="T11" fmla="*/ 0 h 31"/>
                  <a:gd name="T12" fmla="*/ 0 w 83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839" h="31">
                    <a:moveTo>
                      <a:pt x="0" y="0"/>
                    </a:moveTo>
                    <a:cubicBezTo>
                      <a:pt x="0" y="14"/>
                      <a:pt x="0" y="14"/>
                      <a:pt x="0" y="14"/>
                    </a:cubicBezTo>
                    <a:cubicBezTo>
                      <a:pt x="0" y="23"/>
                      <a:pt x="8" y="31"/>
                      <a:pt x="17" y="31"/>
                    </a:cubicBezTo>
                    <a:cubicBezTo>
                      <a:pt x="822" y="31"/>
                      <a:pt x="822" y="31"/>
                      <a:pt x="822" y="31"/>
                    </a:cubicBezTo>
                    <a:cubicBezTo>
                      <a:pt x="831" y="31"/>
                      <a:pt x="839" y="23"/>
                      <a:pt x="839" y="14"/>
                    </a:cubicBezTo>
                    <a:cubicBezTo>
                      <a:pt x="839" y="0"/>
                      <a:pt x="839" y="0"/>
                      <a:pt x="839" y="0"/>
                    </a:cubicBez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8F0C86E6-1C8A-D597-2C8B-A8E1154A5E59}"/>
                  </a:ext>
                </a:extLst>
              </p:cNvPr>
              <p:cNvSpPr>
                <a:spLocks/>
              </p:cNvSpPr>
              <p:nvPr/>
            </p:nvSpPr>
            <p:spPr bwMode="auto">
              <a:xfrm>
                <a:off x="2532781" y="4795226"/>
                <a:ext cx="3048843" cy="743404"/>
              </a:xfrm>
              <a:custGeom>
                <a:avLst/>
                <a:gdLst>
                  <a:gd name="T0" fmla="*/ 368 w 843"/>
                  <a:gd name="T1" fmla="*/ 205 h 205"/>
                  <a:gd name="T2" fmla="*/ 372 w 843"/>
                  <a:gd name="T3" fmla="*/ 202 h 205"/>
                  <a:gd name="T4" fmla="*/ 476 w 843"/>
                  <a:gd name="T5" fmla="*/ 202 h 205"/>
                  <a:gd name="T6" fmla="*/ 480 w 843"/>
                  <a:gd name="T7" fmla="*/ 205 h 205"/>
                  <a:gd name="T8" fmla="*/ 824 w 843"/>
                  <a:gd name="T9" fmla="*/ 205 h 205"/>
                  <a:gd name="T10" fmla="*/ 840 w 843"/>
                  <a:gd name="T11" fmla="*/ 183 h 205"/>
                  <a:gd name="T12" fmla="*/ 788 w 843"/>
                  <a:gd name="T13" fmla="*/ 12 h 205"/>
                  <a:gd name="T14" fmla="*/ 772 w 843"/>
                  <a:gd name="T15" fmla="*/ 0 h 205"/>
                  <a:gd name="T16" fmla="*/ 72 w 843"/>
                  <a:gd name="T17" fmla="*/ 0 h 205"/>
                  <a:gd name="T18" fmla="*/ 56 w 843"/>
                  <a:gd name="T19" fmla="*/ 12 h 205"/>
                  <a:gd name="T20" fmla="*/ 3 w 843"/>
                  <a:gd name="T21" fmla="*/ 183 h 205"/>
                  <a:gd name="T22" fmla="*/ 19 w 843"/>
                  <a:gd name="T23" fmla="*/ 205 h 205"/>
                  <a:gd name="T24" fmla="*/ 368 w 843"/>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205">
                    <a:moveTo>
                      <a:pt x="368" y="205"/>
                    </a:moveTo>
                    <a:cubicBezTo>
                      <a:pt x="372" y="202"/>
                      <a:pt x="372" y="202"/>
                      <a:pt x="372" y="202"/>
                    </a:cubicBezTo>
                    <a:cubicBezTo>
                      <a:pt x="476" y="202"/>
                      <a:pt x="476" y="202"/>
                      <a:pt x="476" y="202"/>
                    </a:cubicBezTo>
                    <a:cubicBezTo>
                      <a:pt x="480" y="205"/>
                      <a:pt x="480" y="205"/>
                      <a:pt x="480" y="205"/>
                    </a:cubicBezTo>
                    <a:cubicBezTo>
                      <a:pt x="824" y="205"/>
                      <a:pt x="824" y="205"/>
                      <a:pt x="824" y="205"/>
                    </a:cubicBezTo>
                    <a:cubicBezTo>
                      <a:pt x="835" y="205"/>
                      <a:pt x="843" y="194"/>
                      <a:pt x="840" y="183"/>
                    </a:cubicBezTo>
                    <a:cubicBezTo>
                      <a:pt x="788" y="12"/>
                      <a:pt x="788" y="12"/>
                      <a:pt x="788" y="12"/>
                    </a:cubicBezTo>
                    <a:cubicBezTo>
                      <a:pt x="786" y="5"/>
                      <a:pt x="779" y="0"/>
                      <a:pt x="772" y="0"/>
                    </a:cubicBezTo>
                    <a:cubicBezTo>
                      <a:pt x="72" y="0"/>
                      <a:pt x="72" y="0"/>
                      <a:pt x="72" y="0"/>
                    </a:cubicBezTo>
                    <a:cubicBezTo>
                      <a:pt x="65" y="0"/>
                      <a:pt x="58" y="5"/>
                      <a:pt x="56" y="12"/>
                    </a:cubicBezTo>
                    <a:cubicBezTo>
                      <a:pt x="3" y="183"/>
                      <a:pt x="3" y="183"/>
                      <a:pt x="3" y="183"/>
                    </a:cubicBezTo>
                    <a:cubicBezTo>
                      <a:pt x="0" y="194"/>
                      <a:pt x="8" y="205"/>
                      <a:pt x="19" y="205"/>
                    </a:cubicBezTo>
                    <a:cubicBezTo>
                      <a:pt x="368" y="205"/>
                      <a:pt x="368" y="205"/>
                      <a:pt x="368" y="205"/>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95A6C6FA-E421-7651-2677-3E15B4390EF2}"/>
                  </a:ext>
                </a:extLst>
              </p:cNvPr>
              <p:cNvSpPr>
                <a:spLocks/>
              </p:cNvSpPr>
              <p:nvPr/>
            </p:nvSpPr>
            <p:spPr bwMode="auto">
              <a:xfrm>
                <a:off x="2962009" y="4885940"/>
                <a:ext cx="2192601" cy="334090"/>
              </a:xfrm>
              <a:custGeom>
                <a:avLst/>
                <a:gdLst>
                  <a:gd name="T0" fmla="*/ 28 w 991"/>
                  <a:gd name="T1" fmla="*/ 0 h 151"/>
                  <a:gd name="T2" fmla="*/ 958 w 991"/>
                  <a:gd name="T3" fmla="*/ 0 h 151"/>
                  <a:gd name="T4" fmla="*/ 991 w 991"/>
                  <a:gd name="T5" fmla="*/ 151 h 151"/>
                  <a:gd name="T6" fmla="*/ 0 w 991"/>
                  <a:gd name="T7" fmla="*/ 151 h 151"/>
                  <a:gd name="T8" fmla="*/ 28 w 991"/>
                  <a:gd name="T9" fmla="*/ 0 h 151"/>
                </a:gdLst>
                <a:ahLst/>
                <a:cxnLst>
                  <a:cxn ang="0">
                    <a:pos x="T0" y="T1"/>
                  </a:cxn>
                  <a:cxn ang="0">
                    <a:pos x="T2" y="T3"/>
                  </a:cxn>
                  <a:cxn ang="0">
                    <a:pos x="T4" y="T5"/>
                  </a:cxn>
                  <a:cxn ang="0">
                    <a:pos x="T6" y="T7"/>
                  </a:cxn>
                  <a:cxn ang="0">
                    <a:pos x="T8" y="T9"/>
                  </a:cxn>
                </a:cxnLst>
                <a:rect l="0" t="0" r="r" b="b"/>
                <a:pathLst>
                  <a:path w="991" h="151">
                    <a:moveTo>
                      <a:pt x="28" y="0"/>
                    </a:moveTo>
                    <a:lnTo>
                      <a:pt x="958" y="0"/>
                    </a:lnTo>
                    <a:lnTo>
                      <a:pt x="991" y="151"/>
                    </a:lnTo>
                    <a:lnTo>
                      <a:pt x="0" y="151"/>
                    </a:lnTo>
                    <a:lnTo>
                      <a:pt x="28"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F75E5241-B7E8-4563-F6A1-9C765C97BFF8}"/>
                  </a:ext>
                </a:extLst>
              </p:cNvPr>
              <p:cNvSpPr>
                <a:spLocks/>
              </p:cNvSpPr>
              <p:nvPr/>
            </p:nvSpPr>
            <p:spPr bwMode="auto">
              <a:xfrm>
                <a:off x="4030652" y="3065041"/>
                <a:ext cx="42038" cy="46463"/>
              </a:xfrm>
              <a:custGeom>
                <a:avLst/>
                <a:gdLst>
                  <a:gd name="T0" fmla="*/ 10 w 12"/>
                  <a:gd name="T1" fmla="*/ 7 h 13"/>
                  <a:gd name="T2" fmla="*/ 8 w 12"/>
                  <a:gd name="T3" fmla="*/ 7 h 13"/>
                  <a:gd name="T4" fmla="*/ 6 w 12"/>
                  <a:gd name="T5" fmla="*/ 9 h 13"/>
                  <a:gd name="T6" fmla="*/ 4 w 12"/>
                  <a:gd name="T7" fmla="*/ 7 h 13"/>
                  <a:gd name="T8" fmla="*/ 6 w 12"/>
                  <a:gd name="T9" fmla="*/ 4 h 13"/>
                  <a:gd name="T10" fmla="*/ 8 w 12"/>
                  <a:gd name="T11" fmla="*/ 7 h 13"/>
                  <a:gd name="T12" fmla="*/ 10 w 12"/>
                  <a:gd name="T13" fmla="*/ 7 h 13"/>
                  <a:gd name="T14" fmla="*/ 12 w 12"/>
                  <a:gd name="T15" fmla="*/ 7 h 13"/>
                  <a:gd name="T16" fmla="*/ 6 w 12"/>
                  <a:gd name="T17" fmla="*/ 0 h 13"/>
                  <a:gd name="T18" fmla="*/ 0 w 12"/>
                  <a:gd name="T19" fmla="*/ 7 h 13"/>
                  <a:gd name="T20" fmla="*/ 6 w 12"/>
                  <a:gd name="T21" fmla="*/ 13 h 13"/>
                  <a:gd name="T22" fmla="*/ 12 w 12"/>
                  <a:gd name="T23" fmla="*/ 7 h 13"/>
                  <a:gd name="T24" fmla="*/ 10 w 12"/>
                  <a:gd name="T25"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10" y="7"/>
                    </a:moveTo>
                    <a:cubicBezTo>
                      <a:pt x="8" y="7"/>
                      <a:pt x="8" y="7"/>
                      <a:pt x="8" y="7"/>
                    </a:cubicBezTo>
                    <a:cubicBezTo>
                      <a:pt x="8" y="8"/>
                      <a:pt x="7" y="9"/>
                      <a:pt x="6" y="9"/>
                    </a:cubicBezTo>
                    <a:cubicBezTo>
                      <a:pt x="5" y="9"/>
                      <a:pt x="4" y="8"/>
                      <a:pt x="4" y="7"/>
                    </a:cubicBezTo>
                    <a:cubicBezTo>
                      <a:pt x="4" y="5"/>
                      <a:pt x="5" y="4"/>
                      <a:pt x="6" y="4"/>
                    </a:cubicBezTo>
                    <a:cubicBezTo>
                      <a:pt x="7" y="4"/>
                      <a:pt x="8" y="5"/>
                      <a:pt x="8" y="7"/>
                    </a:cubicBezTo>
                    <a:cubicBezTo>
                      <a:pt x="10" y="7"/>
                      <a:pt x="10" y="7"/>
                      <a:pt x="10" y="7"/>
                    </a:cubicBezTo>
                    <a:cubicBezTo>
                      <a:pt x="12" y="7"/>
                      <a:pt x="12" y="7"/>
                      <a:pt x="12" y="7"/>
                    </a:cubicBezTo>
                    <a:cubicBezTo>
                      <a:pt x="12" y="3"/>
                      <a:pt x="10" y="0"/>
                      <a:pt x="6" y="0"/>
                    </a:cubicBezTo>
                    <a:cubicBezTo>
                      <a:pt x="3" y="0"/>
                      <a:pt x="0" y="3"/>
                      <a:pt x="0" y="7"/>
                    </a:cubicBezTo>
                    <a:cubicBezTo>
                      <a:pt x="0" y="10"/>
                      <a:pt x="3" y="13"/>
                      <a:pt x="6" y="13"/>
                    </a:cubicBezTo>
                    <a:cubicBezTo>
                      <a:pt x="10" y="13"/>
                      <a:pt x="12" y="10"/>
                      <a:pt x="12" y="7"/>
                    </a:cubicBez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EC19F672-C224-78A9-FF43-31ECBB610CB3}"/>
                  </a:ext>
                </a:extLst>
              </p:cNvPr>
              <p:cNvSpPr>
                <a:spLocks/>
              </p:cNvSpPr>
              <p:nvPr/>
            </p:nvSpPr>
            <p:spPr bwMode="auto">
              <a:xfrm>
                <a:off x="2820408" y="3133629"/>
                <a:ext cx="2449252" cy="159301"/>
              </a:xfrm>
              <a:custGeom>
                <a:avLst/>
                <a:gdLst>
                  <a:gd name="T0" fmla="*/ 675 w 677"/>
                  <a:gd name="T1" fmla="*/ 42 h 44"/>
                  <a:gd name="T2" fmla="*/ 675 w 677"/>
                  <a:gd name="T3" fmla="*/ 40 h 44"/>
                  <a:gd name="T4" fmla="*/ 4 w 677"/>
                  <a:gd name="T5" fmla="*/ 40 h 44"/>
                  <a:gd name="T6" fmla="*/ 4 w 677"/>
                  <a:gd name="T7" fmla="*/ 24 h 44"/>
                  <a:gd name="T8" fmla="*/ 10 w 677"/>
                  <a:gd name="T9" fmla="*/ 9 h 44"/>
                  <a:gd name="T10" fmla="*/ 24 w 677"/>
                  <a:gd name="T11" fmla="*/ 4 h 44"/>
                  <a:gd name="T12" fmla="*/ 653 w 677"/>
                  <a:gd name="T13" fmla="*/ 4 h 44"/>
                  <a:gd name="T14" fmla="*/ 668 w 677"/>
                  <a:gd name="T15" fmla="*/ 9 h 44"/>
                  <a:gd name="T16" fmla="*/ 673 w 677"/>
                  <a:gd name="T17" fmla="*/ 24 h 44"/>
                  <a:gd name="T18" fmla="*/ 673 w 677"/>
                  <a:gd name="T19" fmla="*/ 42 h 44"/>
                  <a:gd name="T20" fmla="*/ 675 w 677"/>
                  <a:gd name="T21" fmla="*/ 42 h 44"/>
                  <a:gd name="T22" fmla="*/ 675 w 677"/>
                  <a:gd name="T23" fmla="*/ 40 h 44"/>
                  <a:gd name="T24" fmla="*/ 675 w 677"/>
                  <a:gd name="T25" fmla="*/ 42 h 44"/>
                  <a:gd name="T26" fmla="*/ 677 w 677"/>
                  <a:gd name="T27" fmla="*/ 42 h 44"/>
                  <a:gd name="T28" fmla="*/ 677 w 677"/>
                  <a:gd name="T29" fmla="*/ 24 h 44"/>
                  <a:gd name="T30" fmla="*/ 653 w 677"/>
                  <a:gd name="T31" fmla="*/ 0 h 44"/>
                  <a:gd name="T32" fmla="*/ 24 w 677"/>
                  <a:gd name="T33" fmla="*/ 0 h 44"/>
                  <a:gd name="T34" fmla="*/ 0 w 677"/>
                  <a:gd name="T35" fmla="*/ 24 h 44"/>
                  <a:gd name="T36" fmla="*/ 0 w 677"/>
                  <a:gd name="T37" fmla="*/ 44 h 44"/>
                  <a:gd name="T38" fmla="*/ 677 w 677"/>
                  <a:gd name="T39" fmla="*/ 44 h 44"/>
                  <a:gd name="T40" fmla="*/ 677 w 677"/>
                  <a:gd name="T41" fmla="*/ 42 h 44"/>
                  <a:gd name="T42" fmla="*/ 675 w 677"/>
                  <a:gd name="T4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7" h="44">
                    <a:moveTo>
                      <a:pt x="675" y="42"/>
                    </a:moveTo>
                    <a:cubicBezTo>
                      <a:pt x="675" y="40"/>
                      <a:pt x="675" y="40"/>
                      <a:pt x="675" y="40"/>
                    </a:cubicBezTo>
                    <a:cubicBezTo>
                      <a:pt x="4" y="40"/>
                      <a:pt x="4" y="40"/>
                      <a:pt x="4" y="40"/>
                    </a:cubicBezTo>
                    <a:cubicBezTo>
                      <a:pt x="4" y="24"/>
                      <a:pt x="4" y="24"/>
                      <a:pt x="4" y="24"/>
                    </a:cubicBezTo>
                    <a:cubicBezTo>
                      <a:pt x="4" y="18"/>
                      <a:pt x="6" y="13"/>
                      <a:pt x="10" y="9"/>
                    </a:cubicBezTo>
                    <a:cubicBezTo>
                      <a:pt x="14" y="6"/>
                      <a:pt x="19" y="4"/>
                      <a:pt x="24" y="4"/>
                    </a:cubicBezTo>
                    <a:cubicBezTo>
                      <a:pt x="653" y="4"/>
                      <a:pt x="653" y="4"/>
                      <a:pt x="653" y="4"/>
                    </a:cubicBezTo>
                    <a:cubicBezTo>
                      <a:pt x="659" y="4"/>
                      <a:pt x="664" y="6"/>
                      <a:pt x="668" y="9"/>
                    </a:cubicBezTo>
                    <a:cubicBezTo>
                      <a:pt x="671" y="13"/>
                      <a:pt x="673" y="18"/>
                      <a:pt x="673" y="24"/>
                    </a:cubicBezTo>
                    <a:cubicBezTo>
                      <a:pt x="673" y="42"/>
                      <a:pt x="673" y="42"/>
                      <a:pt x="673" y="42"/>
                    </a:cubicBezTo>
                    <a:cubicBezTo>
                      <a:pt x="675" y="42"/>
                      <a:pt x="675" y="42"/>
                      <a:pt x="675" y="42"/>
                    </a:cubicBezTo>
                    <a:cubicBezTo>
                      <a:pt x="675" y="40"/>
                      <a:pt x="675" y="40"/>
                      <a:pt x="675" y="40"/>
                    </a:cubicBezTo>
                    <a:cubicBezTo>
                      <a:pt x="675" y="42"/>
                      <a:pt x="675" y="42"/>
                      <a:pt x="675" y="42"/>
                    </a:cubicBezTo>
                    <a:cubicBezTo>
                      <a:pt x="677" y="42"/>
                      <a:pt x="677" y="42"/>
                      <a:pt x="677" y="42"/>
                    </a:cubicBezTo>
                    <a:cubicBezTo>
                      <a:pt x="677" y="24"/>
                      <a:pt x="677" y="24"/>
                      <a:pt x="677" y="24"/>
                    </a:cubicBezTo>
                    <a:cubicBezTo>
                      <a:pt x="677" y="10"/>
                      <a:pt x="667" y="0"/>
                      <a:pt x="653" y="0"/>
                    </a:cubicBezTo>
                    <a:cubicBezTo>
                      <a:pt x="24" y="0"/>
                      <a:pt x="24" y="0"/>
                      <a:pt x="24" y="0"/>
                    </a:cubicBezTo>
                    <a:cubicBezTo>
                      <a:pt x="11" y="0"/>
                      <a:pt x="0" y="10"/>
                      <a:pt x="0" y="24"/>
                    </a:cubicBezTo>
                    <a:cubicBezTo>
                      <a:pt x="0" y="44"/>
                      <a:pt x="0" y="44"/>
                      <a:pt x="0" y="44"/>
                    </a:cubicBezTo>
                    <a:cubicBezTo>
                      <a:pt x="677" y="44"/>
                      <a:pt x="677" y="44"/>
                      <a:pt x="677" y="44"/>
                    </a:cubicBezTo>
                    <a:cubicBezTo>
                      <a:pt x="677" y="42"/>
                      <a:pt x="677" y="42"/>
                      <a:pt x="677" y="42"/>
                    </a:cubicBezTo>
                    <a:cubicBezTo>
                      <a:pt x="675" y="42"/>
                      <a:pt x="675" y="42"/>
                      <a:pt x="675" y="42"/>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46988722-BE78-AF10-1CF5-72B0D3184A76}"/>
                  </a:ext>
                </a:extLst>
              </p:cNvPr>
              <p:cNvSpPr>
                <a:spLocks/>
              </p:cNvSpPr>
              <p:nvPr/>
            </p:nvSpPr>
            <p:spPr bwMode="auto">
              <a:xfrm>
                <a:off x="2897846" y="3171241"/>
                <a:ext cx="132751" cy="86288"/>
              </a:xfrm>
              <a:custGeom>
                <a:avLst/>
                <a:gdLst>
                  <a:gd name="T0" fmla="*/ 57 w 60"/>
                  <a:gd name="T1" fmla="*/ 36 h 39"/>
                  <a:gd name="T2" fmla="*/ 57 w 60"/>
                  <a:gd name="T3" fmla="*/ 32 h 39"/>
                  <a:gd name="T4" fmla="*/ 6 w 60"/>
                  <a:gd name="T5" fmla="*/ 32 h 39"/>
                  <a:gd name="T6" fmla="*/ 6 w 60"/>
                  <a:gd name="T7" fmla="*/ 6 h 39"/>
                  <a:gd name="T8" fmla="*/ 54 w 60"/>
                  <a:gd name="T9" fmla="*/ 6 h 39"/>
                  <a:gd name="T10" fmla="*/ 54 w 60"/>
                  <a:gd name="T11" fmla="*/ 36 h 39"/>
                  <a:gd name="T12" fmla="*/ 57 w 60"/>
                  <a:gd name="T13" fmla="*/ 36 h 39"/>
                  <a:gd name="T14" fmla="*/ 57 w 60"/>
                  <a:gd name="T15" fmla="*/ 32 h 39"/>
                  <a:gd name="T16" fmla="*/ 57 w 60"/>
                  <a:gd name="T17" fmla="*/ 36 h 39"/>
                  <a:gd name="T18" fmla="*/ 60 w 60"/>
                  <a:gd name="T19" fmla="*/ 36 h 39"/>
                  <a:gd name="T20" fmla="*/ 60 w 60"/>
                  <a:gd name="T21" fmla="*/ 0 h 39"/>
                  <a:gd name="T22" fmla="*/ 0 w 60"/>
                  <a:gd name="T23" fmla="*/ 0 h 39"/>
                  <a:gd name="T24" fmla="*/ 0 w 60"/>
                  <a:gd name="T25" fmla="*/ 39 h 39"/>
                  <a:gd name="T26" fmla="*/ 60 w 60"/>
                  <a:gd name="T27" fmla="*/ 39 h 39"/>
                  <a:gd name="T28" fmla="*/ 60 w 60"/>
                  <a:gd name="T29" fmla="*/ 36 h 39"/>
                  <a:gd name="T30" fmla="*/ 57 w 60"/>
                  <a:gd name="T31"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39">
                    <a:moveTo>
                      <a:pt x="57" y="36"/>
                    </a:moveTo>
                    <a:lnTo>
                      <a:pt x="57" y="32"/>
                    </a:lnTo>
                    <a:lnTo>
                      <a:pt x="6" y="32"/>
                    </a:lnTo>
                    <a:lnTo>
                      <a:pt x="6" y="6"/>
                    </a:lnTo>
                    <a:lnTo>
                      <a:pt x="54" y="6"/>
                    </a:lnTo>
                    <a:lnTo>
                      <a:pt x="54" y="36"/>
                    </a:lnTo>
                    <a:lnTo>
                      <a:pt x="57" y="36"/>
                    </a:lnTo>
                    <a:lnTo>
                      <a:pt x="57" y="32"/>
                    </a:lnTo>
                    <a:lnTo>
                      <a:pt x="57" y="36"/>
                    </a:lnTo>
                    <a:lnTo>
                      <a:pt x="60" y="36"/>
                    </a:lnTo>
                    <a:lnTo>
                      <a:pt x="60" y="0"/>
                    </a:lnTo>
                    <a:lnTo>
                      <a:pt x="0" y="0"/>
                    </a:lnTo>
                    <a:lnTo>
                      <a:pt x="0" y="39"/>
                    </a:lnTo>
                    <a:lnTo>
                      <a:pt x="60" y="39"/>
                    </a:lnTo>
                    <a:lnTo>
                      <a:pt x="60" y="36"/>
                    </a:lnTo>
                    <a:lnTo>
                      <a:pt x="57" y="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04EC0B3F-2D98-4668-3EC8-89FFFBAC77B9}"/>
                  </a:ext>
                </a:extLst>
              </p:cNvPr>
              <p:cNvSpPr>
                <a:spLocks/>
              </p:cNvSpPr>
              <p:nvPr/>
            </p:nvSpPr>
            <p:spPr bwMode="auto">
              <a:xfrm>
                <a:off x="3077059" y="3180092"/>
                <a:ext cx="1028818" cy="70801"/>
              </a:xfrm>
              <a:custGeom>
                <a:avLst/>
                <a:gdLst>
                  <a:gd name="T0" fmla="*/ 462 w 465"/>
                  <a:gd name="T1" fmla="*/ 28 h 32"/>
                  <a:gd name="T2" fmla="*/ 462 w 465"/>
                  <a:gd name="T3" fmla="*/ 25 h 32"/>
                  <a:gd name="T4" fmla="*/ 7 w 465"/>
                  <a:gd name="T5" fmla="*/ 25 h 32"/>
                  <a:gd name="T6" fmla="*/ 7 w 465"/>
                  <a:gd name="T7" fmla="*/ 7 h 32"/>
                  <a:gd name="T8" fmla="*/ 458 w 465"/>
                  <a:gd name="T9" fmla="*/ 7 h 32"/>
                  <a:gd name="T10" fmla="*/ 458 w 465"/>
                  <a:gd name="T11" fmla="*/ 28 h 32"/>
                  <a:gd name="T12" fmla="*/ 462 w 465"/>
                  <a:gd name="T13" fmla="*/ 28 h 32"/>
                  <a:gd name="T14" fmla="*/ 462 w 465"/>
                  <a:gd name="T15" fmla="*/ 25 h 32"/>
                  <a:gd name="T16" fmla="*/ 462 w 465"/>
                  <a:gd name="T17" fmla="*/ 28 h 32"/>
                  <a:gd name="T18" fmla="*/ 465 w 465"/>
                  <a:gd name="T19" fmla="*/ 28 h 32"/>
                  <a:gd name="T20" fmla="*/ 465 w 465"/>
                  <a:gd name="T21" fmla="*/ 0 h 32"/>
                  <a:gd name="T22" fmla="*/ 0 w 465"/>
                  <a:gd name="T23" fmla="*/ 0 h 32"/>
                  <a:gd name="T24" fmla="*/ 0 w 465"/>
                  <a:gd name="T25" fmla="*/ 32 h 32"/>
                  <a:gd name="T26" fmla="*/ 465 w 465"/>
                  <a:gd name="T27" fmla="*/ 32 h 32"/>
                  <a:gd name="T28" fmla="*/ 465 w 465"/>
                  <a:gd name="T29" fmla="*/ 28 h 32"/>
                  <a:gd name="T30" fmla="*/ 462 w 465"/>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5" h="32">
                    <a:moveTo>
                      <a:pt x="462" y="28"/>
                    </a:moveTo>
                    <a:lnTo>
                      <a:pt x="462" y="25"/>
                    </a:lnTo>
                    <a:lnTo>
                      <a:pt x="7" y="25"/>
                    </a:lnTo>
                    <a:lnTo>
                      <a:pt x="7" y="7"/>
                    </a:lnTo>
                    <a:lnTo>
                      <a:pt x="458" y="7"/>
                    </a:lnTo>
                    <a:lnTo>
                      <a:pt x="458" y="28"/>
                    </a:lnTo>
                    <a:lnTo>
                      <a:pt x="462" y="28"/>
                    </a:lnTo>
                    <a:lnTo>
                      <a:pt x="462" y="25"/>
                    </a:lnTo>
                    <a:lnTo>
                      <a:pt x="462" y="28"/>
                    </a:lnTo>
                    <a:lnTo>
                      <a:pt x="465" y="28"/>
                    </a:lnTo>
                    <a:lnTo>
                      <a:pt x="465" y="0"/>
                    </a:lnTo>
                    <a:lnTo>
                      <a:pt x="0" y="0"/>
                    </a:lnTo>
                    <a:lnTo>
                      <a:pt x="0" y="32"/>
                    </a:lnTo>
                    <a:lnTo>
                      <a:pt x="465" y="32"/>
                    </a:lnTo>
                    <a:lnTo>
                      <a:pt x="465" y="28"/>
                    </a:lnTo>
                    <a:lnTo>
                      <a:pt x="462" y="2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AA05F2D9-BA88-F1B3-EBEB-D890AEE9C396}"/>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3">
                <a:extLst>
                  <a:ext uri="{FF2B5EF4-FFF2-40B4-BE49-F238E27FC236}">
                    <a16:creationId xmlns:a16="http://schemas.microsoft.com/office/drawing/2014/main" id="{E0785DBF-ADFA-EEA3-CCA7-9EDA27692679}"/>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4">
                <a:extLst>
                  <a:ext uri="{FF2B5EF4-FFF2-40B4-BE49-F238E27FC236}">
                    <a16:creationId xmlns:a16="http://schemas.microsoft.com/office/drawing/2014/main" id="{ADCA1141-AA5A-75A5-19F4-616A1429689E}"/>
                  </a:ext>
                </a:extLst>
              </p:cNvPr>
              <p:cNvSpPr>
                <a:spLocks/>
              </p:cNvSpPr>
              <p:nvPr/>
            </p:nvSpPr>
            <p:spPr bwMode="auto">
              <a:xfrm>
                <a:off x="4645731" y="3797383"/>
                <a:ext cx="592953" cy="900492"/>
              </a:xfrm>
              <a:custGeom>
                <a:avLst/>
                <a:gdLst>
                  <a:gd name="T0" fmla="*/ 264 w 268"/>
                  <a:gd name="T1" fmla="*/ 404 h 407"/>
                  <a:gd name="T2" fmla="*/ 264 w 268"/>
                  <a:gd name="T3" fmla="*/ 401 h 407"/>
                  <a:gd name="T4" fmla="*/ 6 w 268"/>
                  <a:gd name="T5" fmla="*/ 401 h 407"/>
                  <a:gd name="T6" fmla="*/ 6 w 268"/>
                  <a:gd name="T7" fmla="*/ 6 h 407"/>
                  <a:gd name="T8" fmla="*/ 261 w 268"/>
                  <a:gd name="T9" fmla="*/ 6 h 407"/>
                  <a:gd name="T10" fmla="*/ 261 w 268"/>
                  <a:gd name="T11" fmla="*/ 404 h 407"/>
                  <a:gd name="T12" fmla="*/ 264 w 268"/>
                  <a:gd name="T13" fmla="*/ 404 h 407"/>
                  <a:gd name="T14" fmla="*/ 264 w 268"/>
                  <a:gd name="T15" fmla="*/ 401 h 407"/>
                  <a:gd name="T16" fmla="*/ 264 w 268"/>
                  <a:gd name="T17" fmla="*/ 404 h 407"/>
                  <a:gd name="T18" fmla="*/ 268 w 268"/>
                  <a:gd name="T19" fmla="*/ 404 h 407"/>
                  <a:gd name="T20" fmla="*/ 268 w 268"/>
                  <a:gd name="T21" fmla="*/ 0 h 407"/>
                  <a:gd name="T22" fmla="*/ 0 w 268"/>
                  <a:gd name="T23" fmla="*/ 0 h 407"/>
                  <a:gd name="T24" fmla="*/ 0 w 268"/>
                  <a:gd name="T25" fmla="*/ 407 h 407"/>
                  <a:gd name="T26" fmla="*/ 268 w 268"/>
                  <a:gd name="T27" fmla="*/ 407 h 407"/>
                  <a:gd name="T28" fmla="*/ 268 w 268"/>
                  <a:gd name="T29" fmla="*/ 404 h 407"/>
                  <a:gd name="T30" fmla="*/ 264 w 268"/>
                  <a:gd name="T31" fmla="*/ 40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407">
                    <a:moveTo>
                      <a:pt x="264" y="404"/>
                    </a:moveTo>
                    <a:lnTo>
                      <a:pt x="264" y="401"/>
                    </a:lnTo>
                    <a:lnTo>
                      <a:pt x="6" y="401"/>
                    </a:lnTo>
                    <a:lnTo>
                      <a:pt x="6" y="6"/>
                    </a:lnTo>
                    <a:lnTo>
                      <a:pt x="261" y="6"/>
                    </a:lnTo>
                    <a:lnTo>
                      <a:pt x="261" y="404"/>
                    </a:lnTo>
                    <a:lnTo>
                      <a:pt x="264" y="404"/>
                    </a:lnTo>
                    <a:lnTo>
                      <a:pt x="264" y="401"/>
                    </a:lnTo>
                    <a:lnTo>
                      <a:pt x="264" y="404"/>
                    </a:lnTo>
                    <a:lnTo>
                      <a:pt x="268" y="404"/>
                    </a:lnTo>
                    <a:lnTo>
                      <a:pt x="268" y="0"/>
                    </a:lnTo>
                    <a:lnTo>
                      <a:pt x="0" y="0"/>
                    </a:lnTo>
                    <a:lnTo>
                      <a:pt x="0" y="407"/>
                    </a:lnTo>
                    <a:lnTo>
                      <a:pt x="268" y="407"/>
                    </a:lnTo>
                    <a:lnTo>
                      <a:pt x="268" y="404"/>
                    </a:lnTo>
                    <a:lnTo>
                      <a:pt x="264" y="4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5">
                <a:extLst>
                  <a:ext uri="{FF2B5EF4-FFF2-40B4-BE49-F238E27FC236}">
                    <a16:creationId xmlns:a16="http://schemas.microsoft.com/office/drawing/2014/main" id="{A1E7903A-5F77-DA9A-5FCE-565A3DEFE5F4}"/>
                  </a:ext>
                </a:extLst>
              </p:cNvPr>
              <p:cNvSpPr>
                <a:spLocks/>
              </p:cNvSpPr>
              <p:nvPr/>
            </p:nvSpPr>
            <p:spPr bwMode="auto">
              <a:xfrm>
                <a:off x="4645731" y="3339393"/>
                <a:ext cx="592953" cy="407102"/>
              </a:xfrm>
              <a:custGeom>
                <a:avLst/>
                <a:gdLst>
                  <a:gd name="T0" fmla="*/ 264 w 268"/>
                  <a:gd name="T1" fmla="*/ 4 h 184"/>
                  <a:gd name="T2" fmla="*/ 264 w 268"/>
                  <a:gd name="T3" fmla="*/ 0 h 184"/>
                  <a:gd name="T4" fmla="*/ 0 w 268"/>
                  <a:gd name="T5" fmla="*/ 0 h 184"/>
                  <a:gd name="T6" fmla="*/ 0 w 268"/>
                  <a:gd name="T7" fmla="*/ 184 h 184"/>
                  <a:gd name="T8" fmla="*/ 268 w 268"/>
                  <a:gd name="T9" fmla="*/ 184 h 184"/>
                  <a:gd name="T10" fmla="*/ 268 w 268"/>
                  <a:gd name="T11" fmla="*/ 0 h 184"/>
                  <a:gd name="T12" fmla="*/ 264 w 268"/>
                  <a:gd name="T13" fmla="*/ 0 h 184"/>
                  <a:gd name="T14" fmla="*/ 264 w 268"/>
                  <a:gd name="T15" fmla="*/ 4 h 184"/>
                  <a:gd name="T16" fmla="*/ 261 w 268"/>
                  <a:gd name="T17" fmla="*/ 4 h 184"/>
                  <a:gd name="T18" fmla="*/ 261 w 268"/>
                  <a:gd name="T19" fmla="*/ 177 h 184"/>
                  <a:gd name="T20" fmla="*/ 6 w 268"/>
                  <a:gd name="T21" fmla="*/ 177 h 184"/>
                  <a:gd name="T22" fmla="*/ 6 w 268"/>
                  <a:gd name="T23" fmla="*/ 7 h 184"/>
                  <a:gd name="T24" fmla="*/ 264 w 268"/>
                  <a:gd name="T25" fmla="*/ 7 h 184"/>
                  <a:gd name="T26" fmla="*/ 264 w 268"/>
                  <a:gd name="T27" fmla="*/ 4 h 184"/>
                  <a:gd name="T28" fmla="*/ 261 w 268"/>
                  <a:gd name="T29" fmla="*/ 4 h 184"/>
                  <a:gd name="T30" fmla="*/ 264 w 268"/>
                  <a:gd name="T3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184">
                    <a:moveTo>
                      <a:pt x="264" y="4"/>
                    </a:moveTo>
                    <a:lnTo>
                      <a:pt x="264" y="0"/>
                    </a:lnTo>
                    <a:lnTo>
                      <a:pt x="0" y="0"/>
                    </a:lnTo>
                    <a:lnTo>
                      <a:pt x="0" y="184"/>
                    </a:lnTo>
                    <a:lnTo>
                      <a:pt x="268" y="184"/>
                    </a:lnTo>
                    <a:lnTo>
                      <a:pt x="268" y="0"/>
                    </a:lnTo>
                    <a:lnTo>
                      <a:pt x="264" y="0"/>
                    </a:lnTo>
                    <a:lnTo>
                      <a:pt x="264" y="4"/>
                    </a:lnTo>
                    <a:lnTo>
                      <a:pt x="261" y="4"/>
                    </a:lnTo>
                    <a:lnTo>
                      <a:pt x="261" y="177"/>
                    </a:lnTo>
                    <a:lnTo>
                      <a:pt x="6" y="177"/>
                    </a:lnTo>
                    <a:lnTo>
                      <a:pt x="6" y="7"/>
                    </a:lnTo>
                    <a:lnTo>
                      <a:pt x="264" y="7"/>
                    </a:lnTo>
                    <a:lnTo>
                      <a:pt x="264" y="4"/>
                    </a:lnTo>
                    <a:lnTo>
                      <a:pt x="261" y="4"/>
                    </a:lnTo>
                    <a:lnTo>
                      <a:pt x="26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6">
                <a:extLst>
                  <a:ext uri="{FF2B5EF4-FFF2-40B4-BE49-F238E27FC236}">
                    <a16:creationId xmlns:a16="http://schemas.microsoft.com/office/drawing/2014/main" id="{137B3150-A69A-0449-295E-B5E44A3B56A2}"/>
                  </a:ext>
                </a:extLst>
              </p:cNvPr>
              <p:cNvSpPr>
                <a:spLocks/>
              </p:cNvSpPr>
              <p:nvPr/>
            </p:nvSpPr>
            <p:spPr bwMode="auto">
              <a:xfrm>
                <a:off x="3663375" y="3339393"/>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7">
                <a:extLst>
                  <a:ext uri="{FF2B5EF4-FFF2-40B4-BE49-F238E27FC236}">
                    <a16:creationId xmlns:a16="http://schemas.microsoft.com/office/drawing/2014/main" id="{17240AA1-EBAF-78C1-1D29-B3097186E5D3}"/>
                  </a:ext>
                </a:extLst>
              </p:cNvPr>
              <p:cNvSpPr>
                <a:spLocks/>
              </p:cNvSpPr>
              <p:nvPr/>
            </p:nvSpPr>
            <p:spPr bwMode="auto">
              <a:xfrm>
                <a:off x="3663375" y="3680120"/>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8">
                <a:extLst>
                  <a:ext uri="{FF2B5EF4-FFF2-40B4-BE49-F238E27FC236}">
                    <a16:creationId xmlns:a16="http://schemas.microsoft.com/office/drawing/2014/main" id="{29F0361E-3A0C-4F7B-A5D4-0471231C3497}"/>
                  </a:ext>
                </a:extLst>
              </p:cNvPr>
              <p:cNvSpPr>
                <a:spLocks/>
              </p:cNvSpPr>
              <p:nvPr/>
            </p:nvSpPr>
            <p:spPr bwMode="auto">
              <a:xfrm>
                <a:off x="3663375" y="4020847"/>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9">
                <a:extLst>
                  <a:ext uri="{FF2B5EF4-FFF2-40B4-BE49-F238E27FC236}">
                    <a16:creationId xmlns:a16="http://schemas.microsoft.com/office/drawing/2014/main" id="{55C45ED7-9BBF-7CD1-EB7C-65769D413CE2}"/>
                  </a:ext>
                </a:extLst>
              </p:cNvPr>
              <p:cNvSpPr>
                <a:spLocks/>
              </p:cNvSpPr>
              <p:nvPr/>
            </p:nvSpPr>
            <p:spPr bwMode="auto">
              <a:xfrm>
                <a:off x="3663375" y="4361573"/>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0">
                <a:extLst>
                  <a:ext uri="{FF2B5EF4-FFF2-40B4-BE49-F238E27FC236}">
                    <a16:creationId xmlns:a16="http://schemas.microsoft.com/office/drawing/2014/main" id="{94DC4880-764C-7B03-3B09-FE3587E2F8A4}"/>
                  </a:ext>
                </a:extLst>
              </p:cNvPr>
              <p:cNvSpPr>
                <a:spLocks/>
              </p:cNvSpPr>
              <p:nvPr/>
            </p:nvSpPr>
            <p:spPr bwMode="auto">
              <a:xfrm>
                <a:off x="2738545" y="3025216"/>
                <a:ext cx="2619616" cy="1781073"/>
              </a:xfrm>
              <a:custGeom>
                <a:avLst/>
                <a:gdLst>
                  <a:gd name="T0" fmla="*/ 683 w 724"/>
                  <a:gd name="T1" fmla="*/ 492 h 492"/>
                  <a:gd name="T2" fmla="*/ 40 w 724"/>
                  <a:gd name="T3" fmla="*/ 492 h 492"/>
                  <a:gd name="T4" fmla="*/ 0 w 724"/>
                  <a:gd name="T5" fmla="*/ 452 h 492"/>
                  <a:gd name="T6" fmla="*/ 0 w 724"/>
                  <a:gd name="T7" fmla="*/ 41 h 492"/>
                  <a:gd name="T8" fmla="*/ 40 w 724"/>
                  <a:gd name="T9" fmla="*/ 0 h 492"/>
                  <a:gd name="T10" fmla="*/ 683 w 724"/>
                  <a:gd name="T11" fmla="*/ 0 h 492"/>
                  <a:gd name="T12" fmla="*/ 724 w 724"/>
                  <a:gd name="T13" fmla="*/ 41 h 492"/>
                  <a:gd name="T14" fmla="*/ 724 w 724"/>
                  <a:gd name="T15" fmla="*/ 452 h 492"/>
                  <a:gd name="T16" fmla="*/ 683 w 724"/>
                  <a:gd name="T1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492">
                    <a:moveTo>
                      <a:pt x="683" y="492"/>
                    </a:moveTo>
                    <a:cubicBezTo>
                      <a:pt x="40" y="492"/>
                      <a:pt x="40" y="492"/>
                      <a:pt x="40" y="492"/>
                    </a:cubicBezTo>
                    <a:cubicBezTo>
                      <a:pt x="18" y="492"/>
                      <a:pt x="0" y="474"/>
                      <a:pt x="0" y="452"/>
                    </a:cubicBezTo>
                    <a:cubicBezTo>
                      <a:pt x="0" y="41"/>
                      <a:pt x="0" y="41"/>
                      <a:pt x="0" y="41"/>
                    </a:cubicBezTo>
                    <a:cubicBezTo>
                      <a:pt x="0" y="19"/>
                      <a:pt x="18" y="0"/>
                      <a:pt x="40" y="0"/>
                    </a:cubicBezTo>
                    <a:cubicBezTo>
                      <a:pt x="683" y="0"/>
                      <a:pt x="683" y="0"/>
                      <a:pt x="683" y="0"/>
                    </a:cubicBezTo>
                    <a:cubicBezTo>
                      <a:pt x="706" y="0"/>
                      <a:pt x="724" y="19"/>
                      <a:pt x="724" y="41"/>
                    </a:cubicBezTo>
                    <a:cubicBezTo>
                      <a:pt x="724" y="452"/>
                      <a:pt x="724" y="452"/>
                      <a:pt x="724" y="452"/>
                    </a:cubicBezTo>
                    <a:cubicBezTo>
                      <a:pt x="724" y="474"/>
                      <a:pt x="706" y="492"/>
                      <a:pt x="683" y="492"/>
                    </a:cubicBezTo>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1">
                <a:extLst>
                  <a:ext uri="{FF2B5EF4-FFF2-40B4-BE49-F238E27FC236}">
                    <a16:creationId xmlns:a16="http://schemas.microsoft.com/office/drawing/2014/main" id="{39A5CFA5-4930-1E32-5B41-AB01DCAB8A2E}"/>
                  </a:ext>
                </a:extLst>
              </p:cNvPr>
              <p:cNvSpPr>
                <a:spLocks/>
              </p:cNvSpPr>
              <p:nvPr/>
            </p:nvSpPr>
            <p:spPr bwMode="auto">
              <a:xfrm>
                <a:off x="2829258" y="3133629"/>
                <a:ext cx="2433764" cy="1608497"/>
              </a:xfrm>
              <a:custGeom>
                <a:avLst/>
                <a:gdLst>
                  <a:gd name="T0" fmla="*/ 657 w 673"/>
                  <a:gd name="T1" fmla="*/ 444 h 444"/>
                  <a:gd name="T2" fmla="*/ 17 w 673"/>
                  <a:gd name="T3" fmla="*/ 444 h 444"/>
                  <a:gd name="T4" fmla="*/ 0 w 673"/>
                  <a:gd name="T5" fmla="*/ 427 h 444"/>
                  <a:gd name="T6" fmla="*/ 0 w 673"/>
                  <a:gd name="T7" fmla="*/ 17 h 444"/>
                  <a:gd name="T8" fmla="*/ 17 w 673"/>
                  <a:gd name="T9" fmla="*/ 0 h 444"/>
                  <a:gd name="T10" fmla="*/ 657 w 673"/>
                  <a:gd name="T11" fmla="*/ 0 h 444"/>
                  <a:gd name="T12" fmla="*/ 673 w 673"/>
                  <a:gd name="T13" fmla="*/ 17 h 444"/>
                  <a:gd name="T14" fmla="*/ 673 w 673"/>
                  <a:gd name="T15" fmla="*/ 427 h 444"/>
                  <a:gd name="T16" fmla="*/ 657 w 673"/>
                  <a:gd name="T17"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444">
                    <a:moveTo>
                      <a:pt x="657" y="444"/>
                    </a:moveTo>
                    <a:cubicBezTo>
                      <a:pt x="17" y="444"/>
                      <a:pt x="17" y="444"/>
                      <a:pt x="17" y="444"/>
                    </a:cubicBezTo>
                    <a:cubicBezTo>
                      <a:pt x="8" y="444"/>
                      <a:pt x="0" y="436"/>
                      <a:pt x="0" y="427"/>
                    </a:cubicBezTo>
                    <a:cubicBezTo>
                      <a:pt x="0" y="17"/>
                      <a:pt x="0" y="17"/>
                      <a:pt x="0" y="17"/>
                    </a:cubicBezTo>
                    <a:cubicBezTo>
                      <a:pt x="0" y="7"/>
                      <a:pt x="8" y="0"/>
                      <a:pt x="17" y="0"/>
                    </a:cubicBezTo>
                    <a:cubicBezTo>
                      <a:pt x="657" y="0"/>
                      <a:pt x="657" y="0"/>
                      <a:pt x="657" y="0"/>
                    </a:cubicBezTo>
                    <a:cubicBezTo>
                      <a:pt x="666" y="0"/>
                      <a:pt x="673" y="7"/>
                      <a:pt x="673" y="17"/>
                    </a:cubicBezTo>
                    <a:cubicBezTo>
                      <a:pt x="673" y="427"/>
                      <a:pt x="673" y="427"/>
                      <a:pt x="673" y="427"/>
                    </a:cubicBezTo>
                    <a:cubicBezTo>
                      <a:pt x="673" y="436"/>
                      <a:pt x="666" y="444"/>
                      <a:pt x="657" y="44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22">
                <a:extLst>
                  <a:ext uri="{FF2B5EF4-FFF2-40B4-BE49-F238E27FC236}">
                    <a16:creationId xmlns:a16="http://schemas.microsoft.com/office/drawing/2014/main" id="{F7566BE6-E8C6-DB77-4BAA-98026C5EACCF}"/>
                  </a:ext>
                </a:extLst>
              </p:cNvPr>
              <p:cNvSpPr>
                <a:spLocks noChangeArrowheads="1"/>
              </p:cNvSpPr>
              <p:nvPr/>
            </p:nvSpPr>
            <p:spPr bwMode="auto">
              <a:xfrm>
                <a:off x="3023959" y="4804076"/>
                <a:ext cx="2057637" cy="28762"/>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3">
                <a:extLst>
                  <a:ext uri="{FF2B5EF4-FFF2-40B4-BE49-F238E27FC236}">
                    <a16:creationId xmlns:a16="http://schemas.microsoft.com/office/drawing/2014/main" id="{87BE17C3-1E4D-FEB9-9AEE-6ED1E282C3F7}"/>
                  </a:ext>
                </a:extLst>
              </p:cNvPr>
              <p:cNvSpPr>
                <a:spLocks/>
              </p:cNvSpPr>
              <p:nvPr/>
            </p:nvSpPr>
            <p:spPr bwMode="auto">
              <a:xfrm>
                <a:off x="2672169" y="4894789"/>
                <a:ext cx="311964" cy="331877"/>
              </a:xfrm>
              <a:custGeom>
                <a:avLst/>
                <a:gdLst>
                  <a:gd name="T0" fmla="*/ 40 w 141"/>
                  <a:gd name="T1" fmla="*/ 0 h 150"/>
                  <a:gd name="T2" fmla="*/ 141 w 141"/>
                  <a:gd name="T3" fmla="*/ 0 h 150"/>
                  <a:gd name="T4" fmla="*/ 110 w 141"/>
                  <a:gd name="T5" fmla="*/ 150 h 150"/>
                  <a:gd name="T6" fmla="*/ 0 w 141"/>
                  <a:gd name="T7" fmla="*/ 150 h 150"/>
                  <a:gd name="T8" fmla="*/ 40 w 141"/>
                  <a:gd name="T9" fmla="*/ 0 h 150"/>
                </a:gdLst>
                <a:ahLst/>
                <a:cxnLst>
                  <a:cxn ang="0">
                    <a:pos x="T0" y="T1"/>
                  </a:cxn>
                  <a:cxn ang="0">
                    <a:pos x="T2" y="T3"/>
                  </a:cxn>
                  <a:cxn ang="0">
                    <a:pos x="T4" y="T5"/>
                  </a:cxn>
                  <a:cxn ang="0">
                    <a:pos x="T6" y="T7"/>
                  </a:cxn>
                  <a:cxn ang="0">
                    <a:pos x="T8" y="T9"/>
                  </a:cxn>
                </a:cxnLst>
                <a:rect l="0" t="0" r="r" b="b"/>
                <a:pathLst>
                  <a:path w="141" h="150">
                    <a:moveTo>
                      <a:pt x="40" y="0"/>
                    </a:moveTo>
                    <a:lnTo>
                      <a:pt x="141" y="0"/>
                    </a:lnTo>
                    <a:lnTo>
                      <a:pt x="110" y="150"/>
                    </a:lnTo>
                    <a:lnTo>
                      <a:pt x="0" y="150"/>
                    </a:lnTo>
                    <a:lnTo>
                      <a:pt x="4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4">
                <a:extLst>
                  <a:ext uri="{FF2B5EF4-FFF2-40B4-BE49-F238E27FC236}">
                    <a16:creationId xmlns:a16="http://schemas.microsoft.com/office/drawing/2014/main" id="{A7DE80F1-7013-75B9-9985-2CEC52DBAFA0}"/>
                  </a:ext>
                </a:extLst>
              </p:cNvPr>
              <p:cNvSpPr>
                <a:spLocks/>
              </p:cNvSpPr>
              <p:nvPr/>
            </p:nvSpPr>
            <p:spPr bwMode="auto">
              <a:xfrm>
                <a:off x="5114784" y="4908064"/>
                <a:ext cx="307539" cy="318602"/>
              </a:xfrm>
              <a:custGeom>
                <a:avLst/>
                <a:gdLst>
                  <a:gd name="T0" fmla="*/ 0 w 139"/>
                  <a:gd name="T1" fmla="*/ 0 h 144"/>
                  <a:gd name="T2" fmla="*/ 30 w 139"/>
                  <a:gd name="T3" fmla="*/ 144 h 144"/>
                  <a:gd name="T4" fmla="*/ 139 w 139"/>
                  <a:gd name="T5" fmla="*/ 144 h 144"/>
                  <a:gd name="T6" fmla="*/ 103 w 139"/>
                  <a:gd name="T7" fmla="*/ 0 h 144"/>
                  <a:gd name="T8" fmla="*/ 0 w 139"/>
                  <a:gd name="T9" fmla="*/ 0 h 144"/>
                </a:gdLst>
                <a:ahLst/>
                <a:cxnLst>
                  <a:cxn ang="0">
                    <a:pos x="T0" y="T1"/>
                  </a:cxn>
                  <a:cxn ang="0">
                    <a:pos x="T2" y="T3"/>
                  </a:cxn>
                  <a:cxn ang="0">
                    <a:pos x="T4" y="T5"/>
                  </a:cxn>
                  <a:cxn ang="0">
                    <a:pos x="T6" y="T7"/>
                  </a:cxn>
                  <a:cxn ang="0">
                    <a:pos x="T8" y="T9"/>
                  </a:cxn>
                </a:cxnLst>
                <a:rect l="0" t="0" r="r" b="b"/>
                <a:pathLst>
                  <a:path w="139" h="144">
                    <a:moveTo>
                      <a:pt x="0" y="0"/>
                    </a:moveTo>
                    <a:lnTo>
                      <a:pt x="30" y="144"/>
                    </a:lnTo>
                    <a:lnTo>
                      <a:pt x="139" y="144"/>
                    </a:lnTo>
                    <a:lnTo>
                      <a:pt x="103" y="0"/>
                    </a:ln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5">
                <a:extLst>
                  <a:ext uri="{FF2B5EF4-FFF2-40B4-BE49-F238E27FC236}">
                    <a16:creationId xmlns:a16="http://schemas.microsoft.com/office/drawing/2014/main" id="{2EE02A11-B464-7CFB-E0B5-838ABE9AC304}"/>
                  </a:ext>
                </a:extLst>
              </p:cNvPr>
              <p:cNvSpPr>
                <a:spLocks/>
              </p:cNvSpPr>
              <p:nvPr/>
            </p:nvSpPr>
            <p:spPr bwMode="auto">
              <a:xfrm>
                <a:off x="3621338" y="5277554"/>
                <a:ext cx="865093" cy="203551"/>
              </a:xfrm>
              <a:custGeom>
                <a:avLst/>
                <a:gdLst>
                  <a:gd name="T0" fmla="*/ 228 w 239"/>
                  <a:gd name="T1" fmla="*/ 56 h 56"/>
                  <a:gd name="T2" fmla="*/ 11 w 239"/>
                  <a:gd name="T3" fmla="*/ 56 h 56"/>
                  <a:gd name="T4" fmla="*/ 0 w 239"/>
                  <a:gd name="T5" fmla="*/ 44 h 56"/>
                  <a:gd name="T6" fmla="*/ 3 w 239"/>
                  <a:gd name="T7" fmla="*/ 10 h 56"/>
                  <a:gd name="T8" fmla="*/ 14 w 239"/>
                  <a:gd name="T9" fmla="*/ 0 h 56"/>
                  <a:gd name="T10" fmla="*/ 226 w 239"/>
                  <a:gd name="T11" fmla="*/ 1 h 56"/>
                  <a:gd name="T12" fmla="*/ 237 w 239"/>
                  <a:gd name="T13" fmla="*/ 11 h 56"/>
                  <a:gd name="T14" fmla="*/ 239 w 239"/>
                  <a:gd name="T15" fmla="*/ 44 h 56"/>
                  <a:gd name="T16" fmla="*/ 228 w 239"/>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56">
                    <a:moveTo>
                      <a:pt x="228" y="56"/>
                    </a:moveTo>
                    <a:cubicBezTo>
                      <a:pt x="11" y="56"/>
                      <a:pt x="11" y="56"/>
                      <a:pt x="11" y="56"/>
                    </a:cubicBezTo>
                    <a:cubicBezTo>
                      <a:pt x="5" y="56"/>
                      <a:pt x="0" y="50"/>
                      <a:pt x="0" y="44"/>
                    </a:cubicBezTo>
                    <a:cubicBezTo>
                      <a:pt x="3" y="10"/>
                      <a:pt x="3" y="10"/>
                      <a:pt x="3" y="10"/>
                    </a:cubicBezTo>
                    <a:cubicBezTo>
                      <a:pt x="3" y="5"/>
                      <a:pt x="8" y="0"/>
                      <a:pt x="14" y="0"/>
                    </a:cubicBezTo>
                    <a:cubicBezTo>
                      <a:pt x="226" y="1"/>
                      <a:pt x="226" y="1"/>
                      <a:pt x="226" y="1"/>
                    </a:cubicBezTo>
                    <a:cubicBezTo>
                      <a:pt x="232" y="1"/>
                      <a:pt x="236" y="6"/>
                      <a:pt x="237" y="11"/>
                    </a:cubicBezTo>
                    <a:cubicBezTo>
                      <a:pt x="239" y="44"/>
                      <a:pt x="239" y="44"/>
                      <a:pt x="239" y="44"/>
                    </a:cubicBezTo>
                    <a:cubicBezTo>
                      <a:pt x="239" y="50"/>
                      <a:pt x="234" y="56"/>
                      <a:pt x="228" y="56"/>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126">
                <a:extLst>
                  <a:ext uri="{FF2B5EF4-FFF2-40B4-BE49-F238E27FC236}">
                    <a16:creationId xmlns:a16="http://schemas.microsoft.com/office/drawing/2014/main" id="{2B68A1C8-C4EE-B413-BD19-6A77B852DC99}"/>
                  </a:ext>
                </a:extLst>
              </p:cNvPr>
              <p:cNvSpPr>
                <a:spLocks noChangeArrowheads="1"/>
              </p:cNvSpPr>
              <p:nvPr/>
            </p:nvSpPr>
            <p:spPr bwMode="auto">
              <a:xfrm>
                <a:off x="4037290" y="3069466"/>
                <a:ext cx="28762" cy="28762"/>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7">
                <a:extLst>
                  <a:ext uri="{FF2B5EF4-FFF2-40B4-BE49-F238E27FC236}">
                    <a16:creationId xmlns:a16="http://schemas.microsoft.com/office/drawing/2014/main" id="{BF15175A-986E-1A4C-550E-5F78EB513A8B}"/>
                  </a:ext>
                </a:extLst>
              </p:cNvPr>
              <p:cNvSpPr>
                <a:spLocks noEditPoints="1"/>
              </p:cNvSpPr>
              <p:nvPr/>
            </p:nvSpPr>
            <p:spPr bwMode="auto">
              <a:xfrm>
                <a:off x="2990772" y="4901427"/>
                <a:ext cx="2139500" cy="300901"/>
              </a:xfrm>
              <a:custGeom>
                <a:avLst/>
                <a:gdLst>
                  <a:gd name="T0" fmla="*/ 13 w 591"/>
                  <a:gd name="T1" fmla="*/ 4 h 83"/>
                  <a:gd name="T2" fmla="*/ 12 w 591"/>
                  <a:gd name="T3" fmla="*/ 43 h 83"/>
                  <a:gd name="T4" fmla="*/ 77 w 591"/>
                  <a:gd name="T5" fmla="*/ 61 h 83"/>
                  <a:gd name="T6" fmla="*/ 371 w 591"/>
                  <a:gd name="T7" fmla="*/ 67 h 83"/>
                  <a:gd name="T8" fmla="*/ 136 w 591"/>
                  <a:gd name="T9" fmla="*/ 43 h 83"/>
                  <a:gd name="T10" fmla="*/ 177 w 591"/>
                  <a:gd name="T11" fmla="*/ 43 h 83"/>
                  <a:gd name="T12" fmla="*/ 217 w 591"/>
                  <a:gd name="T13" fmla="*/ 43 h 83"/>
                  <a:gd name="T14" fmla="*/ 476 w 591"/>
                  <a:gd name="T15" fmla="*/ 43 h 83"/>
                  <a:gd name="T16" fmla="*/ 539 w 591"/>
                  <a:gd name="T17" fmla="*/ 43 h 83"/>
                  <a:gd name="T18" fmla="*/ 552 w 591"/>
                  <a:gd name="T19" fmla="*/ 36 h 83"/>
                  <a:gd name="T20" fmla="*/ 176 w 591"/>
                  <a:gd name="T21" fmla="*/ 26 h 83"/>
                  <a:gd name="T22" fmla="*/ 217 w 591"/>
                  <a:gd name="T23" fmla="*/ 26 h 83"/>
                  <a:gd name="T24" fmla="*/ 97 w 591"/>
                  <a:gd name="T25" fmla="*/ 7 h 83"/>
                  <a:gd name="T26" fmla="*/ 178 w 591"/>
                  <a:gd name="T27" fmla="*/ 7 h 83"/>
                  <a:gd name="T28" fmla="*/ 379 w 591"/>
                  <a:gd name="T29" fmla="*/ 7 h 83"/>
                  <a:gd name="T30" fmla="*/ 419 w 591"/>
                  <a:gd name="T31" fmla="*/ 7 h 83"/>
                  <a:gd name="T32" fmla="*/ 500 w 591"/>
                  <a:gd name="T33" fmla="*/ 7 h 83"/>
                  <a:gd name="T34" fmla="*/ 540 w 591"/>
                  <a:gd name="T35" fmla="*/ 7 h 83"/>
                  <a:gd name="T36" fmla="*/ 16 w 591"/>
                  <a:gd name="T37" fmla="*/ 26 h 83"/>
                  <a:gd name="T38" fmla="*/ 40 w 591"/>
                  <a:gd name="T39" fmla="*/ 67 h 83"/>
                  <a:gd name="T40" fmla="*/ 9 w 591"/>
                  <a:gd name="T41" fmla="*/ 61 h 83"/>
                  <a:gd name="T42" fmla="*/ 56 w 591"/>
                  <a:gd name="T43" fmla="*/ 26 h 83"/>
                  <a:gd name="T44" fmla="*/ 96 w 591"/>
                  <a:gd name="T45" fmla="*/ 43 h 83"/>
                  <a:gd name="T46" fmla="*/ 79 w 591"/>
                  <a:gd name="T47" fmla="*/ 67 h 83"/>
                  <a:gd name="T48" fmla="*/ 120 w 591"/>
                  <a:gd name="T49" fmla="*/ 67 h 83"/>
                  <a:gd name="T50" fmla="*/ 162 w 591"/>
                  <a:gd name="T51" fmla="*/ 67 h 83"/>
                  <a:gd name="T52" fmla="*/ 418 w 591"/>
                  <a:gd name="T53" fmla="*/ 67 h 83"/>
                  <a:gd name="T54" fmla="*/ 460 w 591"/>
                  <a:gd name="T55" fmla="*/ 67 h 83"/>
                  <a:gd name="T56" fmla="*/ 494 w 591"/>
                  <a:gd name="T57" fmla="*/ 67 h 83"/>
                  <a:gd name="T58" fmla="*/ 117 w 591"/>
                  <a:gd name="T59" fmla="*/ 61 h 83"/>
                  <a:gd name="T60" fmla="*/ 158 w 591"/>
                  <a:gd name="T61" fmla="*/ 61 h 83"/>
                  <a:gd name="T62" fmla="*/ 198 w 591"/>
                  <a:gd name="T63" fmla="*/ 61 h 83"/>
                  <a:gd name="T64" fmla="*/ 238 w 591"/>
                  <a:gd name="T65" fmla="*/ 61 h 83"/>
                  <a:gd name="T66" fmla="*/ 279 w 591"/>
                  <a:gd name="T67" fmla="*/ 61 h 83"/>
                  <a:gd name="T68" fmla="*/ 319 w 591"/>
                  <a:gd name="T69" fmla="*/ 61 h 83"/>
                  <a:gd name="T70" fmla="*/ 382 w 591"/>
                  <a:gd name="T71" fmla="*/ 48 h 83"/>
                  <a:gd name="T72" fmla="*/ 423 w 591"/>
                  <a:gd name="T73" fmla="*/ 48 h 83"/>
                  <a:gd name="T74" fmla="*/ 463 w 591"/>
                  <a:gd name="T75" fmla="*/ 48 h 83"/>
                  <a:gd name="T76" fmla="*/ 509 w 591"/>
                  <a:gd name="T77" fmla="*/ 55 h 83"/>
                  <a:gd name="T78" fmla="*/ 520 w 591"/>
                  <a:gd name="T79" fmla="*/ 61 h 83"/>
                  <a:gd name="T80" fmla="*/ 257 w 591"/>
                  <a:gd name="T81" fmla="*/ 43 h 83"/>
                  <a:gd name="T82" fmla="*/ 298 w 591"/>
                  <a:gd name="T83" fmla="*/ 43 h 83"/>
                  <a:gd name="T84" fmla="*/ 338 w 591"/>
                  <a:gd name="T85" fmla="*/ 43 h 83"/>
                  <a:gd name="T86" fmla="*/ 355 w 591"/>
                  <a:gd name="T87" fmla="*/ 30 h 83"/>
                  <a:gd name="T88" fmla="*/ 395 w 591"/>
                  <a:gd name="T89" fmla="*/ 30 h 83"/>
                  <a:gd name="T90" fmla="*/ 435 w 591"/>
                  <a:gd name="T91" fmla="*/ 43 h 83"/>
                  <a:gd name="T92" fmla="*/ 586 w 591"/>
                  <a:gd name="T93" fmla="*/ 65 h 83"/>
                  <a:gd name="T94" fmla="*/ 96 w 591"/>
                  <a:gd name="T95" fmla="*/ 26 h 83"/>
                  <a:gd name="T96" fmla="*/ 136 w 591"/>
                  <a:gd name="T97" fmla="*/ 26 h 83"/>
                  <a:gd name="T98" fmla="*/ 257 w 591"/>
                  <a:gd name="T99" fmla="*/ 26 h 83"/>
                  <a:gd name="T100" fmla="*/ 297 w 591"/>
                  <a:gd name="T101" fmla="*/ 26 h 83"/>
                  <a:gd name="T102" fmla="*/ 338 w 591"/>
                  <a:gd name="T103" fmla="*/ 26 h 83"/>
                  <a:gd name="T104" fmla="*/ 378 w 591"/>
                  <a:gd name="T105" fmla="*/ 26 h 83"/>
                  <a:gd name="T106" fmla="*/ 418 w 591"/>
                  <a:gd name="T107" fmla="*/ 26 h 83"/>
                  <a:gd name="T108" fmla="*/ 459 w 591"/>
                  <a:gd name="T109" fmla="*/ 26 h 83"/>
                  <a:gd name="T110" fmla="*/ 499 w 591"/>
                  <a:gd name="T111" fmla="*/ 26 h 83"/>
                  <a:gd name="T112" fmla="*/ 57 w 591"/>
                  <a:gd name="T113" fmla="*/ 7 h 83"/>
                  <a:gd name="T114" fmla="*/ 137 w 591"/>
                  <a:gd name="T115" fmla="*/ 7 h 83"/>
                  <a:gd name="T116" fmla="*/ 218 w 591"/>
                  <a:gd name="T117" fmla="*/ 7 h 83"/>
                  <a:gd name="T118" fmla="*/ 258 w 591"/>
                  <a:gd name="T119" fmla="*/ 7 h 83"/>
                  <a:gd name="T120" fmla="*/ 299 w 591"/>
                  <a:gd name="T121" fmla="*/ 7 h 83"/>
                  <a:gd name="T122" fmla="*/ 339 w 591"/>
                  <a:gd name="T123" fmla="*/ 7 h 83"/>
                  <a:gd name="T124" fmla="*/ 460 w 591"/>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1" h="83">
                    <a:moveTo>
                      <a:pt x="13" y="4"/>
                    </a:moveTo>
                    <a:cubicBezTo>
                      <a:pt x="13" y="3"/>
                      <a:pt x="13" y="3"/>
                      <a:pt x="13" y="3"/>
                    </a:cubicBezTo>
                    <a:cubicBezTo>
                      <a:pt x="13" y="1"/>
                      <a:pt x="14" y="0"/>
                      <a:pt x="17" y="0"/>
                    </a:cubicBezTo>
                    <a:cubicBezTo>
                      <a:pt x="43" y="0"/>
                      <a:pt x="43" y="0"/>
                      <a:pt x="43" y="0"/>
                    </a:cubicBezTo>
                    <a:cubicBezTo>
                      <a:pt x="45" y="0"/>
                      <a:pt x="47" y="1"/>
                      <a:pt x="47" y="3"/>
                    </a:cubicBezTo>
                    <a:cubicBezTo>
                      <a:pt x="47" y="4"/>
                      <a:pt x="47" y="4"/>
                      <a:pt x="47" y="4"/>
                    </a:cubicBezTo>
                    <a:cubicBezTo>
                      <a:pt x="47" y="6"/>
                      <a:pt x="45" y="7"/>
                      <a:pt x="43" y="7"/>
                    </a:cubicBezTo>
                    <a:cubicBezTo>
                      <a:pt x="17" y="7"/>
                      <a:pt x="17" y="7"/>
                      <a:pt x="17" y="7"/>
                    </a:cubicBezTo>
                    <a:cubicBezTo>
                      <a:pt x="14" y="7"/>
                      <a:pt x="13" y="6"/>
                      <a:pt x="13" y="4"/>
                    </a:cubicBezTo>
                    <a:close/>
                    <a:moveTo>
                      <a:pt x="12" y="43"/>
                    </a:moveTo>
                    <a:cubicBezTo>
                      <a:pt x="55" y="43"/>
                      <a:pt x="55" y="43"/>
                      <a:pt x="55" y="43"/>
                    </a:cubicBezTo>
                    <a:cubicBezTo>
                      <a:pt x="58" y="43"/>
                      <a:pt x="61" y="40"/>
                      <a:pt x="61" y="37"/>
                    </a:cubicBezTo>
                    <a:cubicBezTo>
                      <a:pt x="61" y="36"/>
                      <a:pt x="61" y="36"/>
                      <a:pt x="61" y="36"/>
                    </a:cubicBezTo>
                    <a:cubicBezTo>
                      <a:pt x="61" y="33"/>
                      <a:pt x="58" y="30"/>
                      <a:pt x="55" y="30"/>
                    </a:cubicBezTo>
                    <a:cubicBezTo>
                      <a:pt x="12" y="30"/>
                      <a:pt x="12" y="30"/>
                      <a:pt x="12" y="30"/>
                    </a:cubicBezTo>
                    <a:cubicBezTo>
                      <a:pt x="9" y="30"/>
                      <a:pt x="7" y="33"/>
                      <a:pt x="7" y="36"/>
                    </a:cubicBezTo>
                    <a:cubicBezTo>
                      <a:pt x="7" y="37"/>
                      <a:pt x="7" y="37"/>
                      <a:pt x="7" y="37"/>
                    </a:cubicBezTo>
                    <a:cubicBezTo>
                      <a:pt x="7" y="40"/>
                      <a:pt x="9" y="43"/>
                      <a:pt x="12" y="43"/>
                    </a:cubicBezTo>
                    <a:close/>
                    <a:moveTo>
                      <a:pt x="77" y="61"/>
                    </a:moveTo>
                    <a:cubicBezTo>
                      <a:pt x="100" y="61"/>
                      <a:pt x="100" y="61"/>
                      <a:pt x="100" y="61"/>
                    </a:cubicBezTo>
                    <a:cubicBezTo>
                      <a:pt x="103" y="61"/>
                      <a:pt x="106" y="58"/>
                      <a:pt x="106" y="55"/>
                    </a:cubicBezTo>
                    <a:cubicBezTo>
                      <a:pt x="106" y="54"/>
                      <a:pt x="106" y="54"/>
                      <a:pt x="106" y="54"/>
                    </a:cubicBezTo>
                    <a:cubicBezTo>
                      <a:pt x="106" y="51"/>
                      <a:pt x="103" y="48"/>
                      <a:pt x="100" y="48"/>
                    </a:cubicBezTo>
                    <a:cubicBezTo>
                      <a:pt x="77" y="48"/>
                      <a:pt x="77" y="48"/>
                      <a:pt x="77" y="48"/>
                    </a:cubicBezTo>
                    <a:cubicBezTo>
                      <a:pt x="74" y="48"/>
                      <a:pt x="72" y="51"/>
                      <a:pt x="72" y="54"/>
                    </a:cubicBezTo>
                    <a:cubicBezTo>
                      <a:pt x="72" y="55"/>
                      <a:pt x="72" y="55"/>
                      <a:pt x="72" y="55"/>
                    </a:cubicBezTo>
                    <a:cubicBezTo>
                      <a:pt x="72" y="58"/>
                      <a:pt x="74" y="61"/>
                      <a:pt x="77" y="61"/>
                    </a:cubicBezTo>
                    <a:close/>
                    <a:moveTo>
                      <a:pt x="371" y="67"/>
                    </a:moveTo>
                    <a:cubicBezTo>
                      <a:pt x="186" y="67"/>
                      <a:pt x="186" y="67"/>
                      <a:pt x="186" y="67"/>
                    </a:cubicBezTo>
                    <a:cubicBezTo>
                      <a:pt x="183" y="67"/>
                      <a:pt x="180" y="69"/>
                      <a:pt x="180" y="72"/>
                    </a:cubicBezTo>
                    <a:cubicBezTo>
                      <a:pt x="180" y="75"/>
                      <a:pt x="180" y="75"/>
                      <a:pt x="180" y="75"/>
                    </a:cubicBezTo>
                    <a:cubicBezTo>
                      <a:pt x="180" y="78"/>
                      <a:pt x="183" y="80"/>
                      <a:pt x="186" y="80"/>
                    </a:cubicBezTo>
                    <a:cubicBezTo>
                      <a:pt x="371" y="80"/>
                      <a:pt x="371" y="80"/>
                      <a:pt x="371" y="80"/>
                    </a:cubicBezTo>
                    <a:cubicBezTo>
                      <a:pt x="374" y="80"/>
                      <a:pt x="377" y="78"/>
                      <a:pt x="377" y="75"/>
                    </a:cubicBezTo>
                    <a:cubicBezTo>
                      <a:pt x="377" y="72"/>
                      <a:pt x="377" y="72"/>
                      <a:pt x="377" y="72"/>
                    </a:cubicBezTo>
                    <a:cubicBezTo>
                      <a:pt x="377" y="69"/>
                      <a:pt x="374" y="67"/>
                      <a:pt x="371" y="67"/>
                    </a:cubicBezTo>
                    <a:close/>
                    <a:moveTo>
                      <a:pt x="136" y="43"/>
                    </a:moveTo>
                    <a:cubicBezTo>
                      <a:pt x="140" y="43"/>
                      <a:pt x="142" y="40"/>
                      <a:pt x="142" y="37"/>
                    </a:cubicBezTo>
                    <a:cubicBezTo>
                      <a:pt x="142" y="36"/>
                      <a:pt x="142" y="36"/>
                      <a:pt x="142" y="36"/>
                    </a:cubicBezTo>
                    <a:cubicBezTo>
                      <a:pt x="142" y="33"/>
                      <a:pt x="140" y="30"/>
                      <a:pt x="136" y="30"/>
                    </a:cubicBezTo>
                    <a:cubicBezTo>
                      <a:pt x="113" y="30"/>
                      <a:pt x="113" y="30"/>
                      <a:pt x="113" y="30"/>
                    </a:cubicBezTo>
                    <a:cubicBezTo>
                      <a:pt x="110" y="30"/>
                      <a:pt x="108" y="33"/>
                      <a:pt x="108" y="36"/>
                    </a:cubicBezTo>
                    <a:cubicBezTo>
                      <a:pt x="108" y="37"/>
                      <a:pt x="108" y="37"/>
                      <a:pt x="108" y="37"/>
                    </a:cubicBezTo>
                    <a:cubicBezTo>
                      <a:pt x="108" y="40"/>
                      <a:pt x="110" y="43"/>
                      <a:pt x="113" y="43"/>
                    </a:cubicBezTo>
                    <a:lnTo>
                      <a:pt x="136" y="43"/>
                    </a:lnTo>
                    <a:close/>
                    <a:moveTo>
                      <a:pt x="177" y="43"/>
                    </a:moveTo>
                    <a:cubicBezTo>
                      <a:pt x="180" y="43"/>
                      <a:pt x="182" y="40"/>
                      <a:pt x="182" y="37"/>
                    </a:cubicBezTo>
                    <a:cubicBezTo>
                      <a:pt x="182" y="36"/>
                      <a:pt x="182" y="36"/>
                      <a:pt x="182" y="36"/>
                    </a:cubicBezTo>
                    <a:cubicBezTo>
                      <a:pt x="182" y="33"/>
                      <a:pt x="180" y="30"/>
                      <a:pt x="177" y="30"/>
                    </a:cubicBezTo>
                    <a:cubicBezTo>
                      <a:pt x="153" y="30"/>
                      <a:pt x="153" y="30"/>
                      <a:pt x="153" y="30"/>
                    </a:cubicBezTo>
                    <a:cubicBezTo>
                      <a:pt x="150" y="30"/>
                      <a:pt x="148" y="33"/>
                      <a:pt x="148" y="36"/>
                    </a:cubicBezTo>
                    <a:cubicBezTo>
                      <a:pt x="148" y="37"/>
                      <a:pt x="148" y="37"/>
                      <a:pt x="148" y="37"/>
                    </a:cubicBezTo>
                    <a:cubicBezTo>
                      <a:pt x="148" y="40"/>
                      <a:pt x="150" y="43"/>
                      <a:pt x="153" y="43"/>
                    </a:cubicBezTo>
                    <a:lnTo>
                      <a:pt x="177" y="43"/>
                    </a:lnTo>
                    <a:close/>
                    <a:moveTo>
                      <a:pt x="217" y="43"/>
                    </a:moveTo>
                    <a:cubicBezTo>
                      <a:pt x="220" y="43"/>
                      <a:pt x="223" y="40"/>
                      <a:pt x="223" y="37"/>
                    </a:cubicBezTo>
                    <a:cubicBezTo>
                      <a:pt x="223" y="36"/>
                      <a:pt x="223" y="36"/>
                      <a:pt x="223" y="36"/>
                    </a:cubicBezTo>
                    <a:cubicBezTo>
                      <a:pt x="223" y="33"/>
                      <a:pt x="220" y="30"/>
                      <a:pt x="217" y="30"/>
                    </a:cubicBezTo>
                    <a:cubicBezTo>
                      <a:pt x="194" y="30"/>
                      <a:pt x="194" y="30"/>
                      <a:pt x="194" y="30"/>
                    </a:cubicBezTo>
                    <a:cubicBezTo>
                      <a:pt x="191" y="30"/>
                      <a:pt x="188" y="33"/>
                      <a:pt x="188" y="36"/>
                    </a:cubicBezTo>
                    <a:cubicBezTo>
                      <a:pt x="188" y="37"/>
                      <a:pt x="188" y="37"/>
                      <a:pt x="188" y="37"/>
                    </a:cubicBezTo>
                    <a:cubicBezTo>
                      <a:pt x="188" y="40"/>
                      <a:pt x="191" y="43"/>
                      <a:pt x="194" y="43"/>
                    </a:cubicBezTo>
                    <a:lnTo>
                      <a:pt x="217" y="43"/>
                    </a:lnTo>
                    <a:close/>
                    <a:moveTo>
                      <a:pt x="476" y="43"/>
                    </a:moveTo>
                    <a:cubicBezTo>
                      <a:pt x="499" y="43"/>
                      <a:pt x="499" y="43"/>
                      <a:pt x="499" y="43"/>
                    </a:cubicBezTo>
                    <a:cubicBezTo>
                      <a:pt x="502" y="43"/>
                      <a:pt x="505" y="40"/>
                      <a:pt x="505" y="37"/>
                    </a:cubicBezTo>
                    <a:cubicBezTo>
                      <a:pt x="505" y="36"/>
                      <a:pt x="505" y="36"/>
                      <a:pt x="505" y="36"/>
                    </a:cubicBezTo>
                    <a:cubicBezTo>
                      <a:pt x="505" y="33"/>
                      <a:pt x="502" y="30"/>
                      <a:pt x="499" y="30"/>
                    </a:cubicBezTo>
                    <a:cubicBezTo>
                      <a:pt x="476" y="30"/>
                      <a:pt x="476" y="30"/>
                      <a:pt x="476" y="30"/>
                    </a:cubicBezTo>
                    <a:cubicBezTo>
                      <a:pt x="473" y="30"/>
                      <a:pt x="470" y="33"/>
                      <a:pt x="470" y="36"/>
                    </a:cubicBezTo>
                    <a:cubicBezTo>
                      <a:pt x="470" y="37"/>
                      <a:pt x="470" y="37"/>
                      <a:pt x="470" y="37"/>
                    </a:cubicBezTo>
                    <a:cubicBezTo>
                      <a:pt x="470" y="40"/>
                      <a:pt x="473" y="43"/>
                      <a:pt x="476" y="43"/>
                    </a:cubicBezTo>
                    <a:close/>
                    <a:moveTo>
                      <a:pt x="539" y="43"/>
                    </a:moveTo>
                    <a:cubicBezTo>
                      <a:pt x="542" y="43"/>
                      <a:pt x="545" y="40"/>
                      <a:pt x="545" y="37"/>
                    </a:cubicBezTo>
                    <a:cubicBezTo>
                      <a:pt x="545" y="36"/>
                      <a:pt x="545" y="36"/>
                      <a:pt x="545" y="36"/>
                    </a:cubicBezTo>
                    <a:cubicBezTo>
                      <a:pt x="545" y="33"/>
                      <a:pt x="542" y="30"/>
                      <a:pt x="539" y="30"/>
                    </a:cubicBezTo>
                    <a:cubicBezTo>
                      <a:pt x="516" y="30"/>
                      <a:pt x="516" y="30"/>
                      <a:pt x="516" y="30"/>
                    </a:cubicBezTo>
                    <a:cubicBezTo>
                      <a:pt x="513" y="30"/>
                      <a:pt x="511" y="33"/>
                      <a:pt x="511" y="36"/>
                    </a:cubicBezTo>
                    <a:cubicBezTo>
                      <a:pt x="511" y="37"/>
                      <a:pt x="511" y="37"/>
                      <a:pt x="511" y="37"/>
                    </a:cubicBezTo>
                    <a:cubicBezTo>
                      <a:pt x="511" y="40"/>
                      <a:pt x="513" y="43"/>
                      <a:pt x="516" y="43"/>
                    </a:cubicBezTo>
                    <a:lnTo>
                      <a:pt x="539" y="43"/>
                    </a:lnTo>
                    <a:close/>
                    <a:moveTo>
                      <a:pt x="552" y="36"/>
                    </a:moveTo>
                    <a:cubicBezTo>
                      <a:pt x="552" y="55"/>
                      <a:pt x="552" y="55"/>
                      <a:pt x="552" y="55"/>
                    </a:cubicBezTo>
                    <a:cubicBezTo>
                      <a:pt x="552" y="58"/>
                      <a:pt x="554" y="60"/>
                      <a:pt x="557" y="60"/>
                    </a:cubicBezTo>
                    <a:cubicBezTo>
                      <a:pt x="576" y="60"/>
                      <a:pt x="576" y="60"/>
                      <a:pt x="576" y="60"/>
                    </a:cubicBezTo>
                    <a:cubicBezTo>
                      <a:pt x="579" y="60"/>
                      <a:pt x="581" y="58"/>
                      <a:pt x="581" y="55"/>
                    </a:cubicBezTo>
                    <a:cubicBezTo>
                      <a:pt x="581" y="36"/>
                      <a:pt x="581" y="36"/>
                      <a:pt x="581" y="36"/>
                    </a:cubicBezTo>
                    <a:cubicBezTo>
                      <a:pt x="581" y="33"/>
                      <a:pt x="579" y="31"/>
                      <a:pt x="576" y="31"/>
                    </a:cubicBezTo>
                    <a:cubicBezTo>
                      <a:pt x="557" y="31"/>
                      <a:pt x="557" y="31"/>
                      <a:pt x="557" y="31"/>
                    </a:cubicBezTo>
                    <a:cubicBezTo>
                      <a:pt x="554" y="31"/>
                      <a:pt x="552" y="33"/>
                      <a:pt x="552" y="36"/>
                    </a:cubicBezTo>
                    <a:close/>
                    <a:moveTo>
                      <a:pt x="176" y="26"/>
                    </a:moveTo>
                    <a:cubicBezTo>
                      <a:pt x="200" y="26"/>
                      <a:pt x="200" y="26"/>
                      <a:pt x="200" y="26"/>
                    </a:cubicBezTo>
                    <a:cubicBezTo>
                      <a:pt x="203" y="26"/>
                      <a:pt x="205" y="23"/>
                      <a:pt x="205" y="20"/>
                    </a:cubicBezTo>
                    <a:cubicBezTo>
                      <a:pt x="205" y="19"/>
                      <a:pt x="205" y="19"/>
                      <a:pt x="205" y="19"/>
                    </a:cubicBezTo>
                    <a:cubicBezTo>
                      <a:pt x="205" y="16"/>
                      <a:pt x="203" y="13"/>
                      <a:pt x="200" y="13"/>
                    </a:cubicBezTo>
                    <a:cubicBezTo>
                      <a:pt x="176" y="13"/>
                      <a:pt x="176" y="13"/>
                      <a:pt x="176" y="13"/>
                    </a:cubicBezTo>
                    <a:cubicBezTo>
                      <a:pt x="173" y="13"/>
                      <a:pt x="171" y="16"/>
                      <a:pt x="171" y="19"/>
                    </a:cubicBezTo>
                    <a:cubicBezTo>
                      <a:pt x="171" y="20"/>
                      <a:pt x="171" y="20"/>
                      <a:pt x="171" y="20"/>
                    </a:cubicBezTo>
                    <a:cubicBezTo>
                      <a:pt x="171" y="23"/>
                      <a:pt x="173" y="26"/>
                      <a:pt x="176" y="26"/>
                    </a:cubicBezTo>
                    <a:close/>
                    <a:moveTo>
                      <a:pt x="217" y="26"/>
                    </a:moveTo>
                    <a:cubicBezTo>
                      <a:pt x="240" y="26"/>
                      <a:pt x="240" y="26"/>
                      <a:pt x="240" y="26"/>
                    </a:cubicBezTo>
                    <a:cubicBezTo>
                      <a:pt x="243" y="26"/>
                      <a:pt x="246" y="23"/>
                      <a:pt x="246" y="20"/>
                    </a:cubicBezTo>
                    <a:cubicBezTo>
                      <a:pt x="246" y="19"/>
                      <a:pt x="246" y="19"/>
                      <a:pt x="246" y="19"/>
                    </a:cubicBezTo>
                    <a:cubicBezTo>
                      <a:pt x="246" y="16"/>
                      <a:pt x="243" y="13"/>
                      <a:pt x="240" y="13"/>
                    </a:cubicBezTo>
                    <a:cubicBezTo>
                      <a:pt x="217" y="13"/>
                      <a:pt x="217" y="13"/>
                      <a:pt x="217" y="13"/>
                    </a:cubicBezTo>
                    <a:cubicBezTo>
                      <a:pt x="214" y="13"/>
                      <a:pt x="211" y="16"/>
                      <a:pt x="211" y="19"/>
                    </a:cubicBezTo>
                    <a:cubicBezTo>
                      <a:pt x="211" y="20"/>
                      <a:pt x="211" y="20"/>
                      <a:pt x="211" y="20"/>
                    </a:cubicBezTo>
                    <a:cubicBezTo>
                      <a:pt x="211" y="23"/>
                      <a:pt x="214" y="26"/>
                      <a:pt x="217" y="26"/>
                    </a:cubicBezTo>
                    <a:close/>
                    <a:moveTo>
                      <a:pt x="97" y="7"/>
                    </a:moveTo>
                    <a:cubicBezTo>
                      <a:pt x="124" y="7"/>
                      <a:pt x="124" y="7"/>
                      <a:pt x="124" y="7"/>
                    </a:cubicBezTo>
                    <a:cubicBezTo>
                      <a:pt x="126" y="7"/>
                      <a:pt x="128" y="6"/>
                      <a:pt x="128" y="4"/>
                    </a:cubicBezTo>
                    <a:cubicBezTo>
                      <a:pt x="128" y="3"/>
                      <a:pt x="128" y="3"/>
                      <a:pt x="128" y="3"/>
                    </a:cubicBezTo>
                    <a:cubicBezTo>
                      <a:pt x="128" y="1"/>
                      <a:pt x="126" y="0"/>
                      <a:pt x="124" y="0"/>
                    </a:cubicBezTo>
                    <a:cubicBezTo>
                      <a:pt x="97" y="0"/>
                      <a:pt x="97" y="0"/>
                      <a:pt x="97" y="0"/>
                    </a:cubicBezTo>
                    <a:cubicBezTo>
                      <a:pt x="95" y="0"/>
                      <a:pt x="93" y="1"/>
                      <a:pt x="93" y="3"/>
                    </a:cubicBezTo>
                    <a:cubicBezTo>
                      <a:pt x="93" y="4"/>
                      <a:pt x="93" y="4"/>
                      <a:pt x="93" y="4"/>
                    </a:cubicBezTo>
                    <a:cubicBezTo>
                      <a:pt x="93" y="6"/>
                      <a:pt x="95" y="7"/>
                      <a:pt x="97" y="7"/>
                    </a:cubicBezTo>
                    <a:close/>
                    <a:moveTo>
                      <a:pt x="178" y="7"/>
                    </a:moveTo>
                    <a:cubicBezTo>
                      <a:pt x="205" y="7"/>
                      <a:pt x="205" y="7"/>
                      <a:pt x="205" y="7"/>
                    </a:cubicBezTo>
                    <a:cubicBezTo>
                      <a:pt x="207" y="7"/>
                      <a:pt x="208" y="6"/>
                      <a:pt x="208" y="4"/>
                    </a:cubicBezTo>
                    <a:cubicBezTo>
                      <a:pt x="208" y="3"/>
                      <a:pt x="208" y="3"/>
                      <a:pt x="208" y="3"/>
                    </a:cubicBezTo>
                    <a:cubicBezTo>
                      <a:pt x="208" y="1"/>
                      <a:pt x="207" y="0"/>
                      <a:pt x="205" y="0"/>
                    </a:cubicBezTo>
                    <a:cubicBezTo>
                      <a:pt x="178" y="0"/>
                      <a:pt x="178" y="0"/>
                      <a:pt x="178" y="0"/>
                    </a:cubicBezTo>
                    <a:cubicBezTo>
                      <a:pt x="176" y="0"/>
                      <a:pt x="174" y="1"/>
                      <a:pt x="174" y="3"/>
                    </a:cubicBezTo>
                    <a:cubicBezTo>
                      <a:pt x="174" y="4"/>
                      <a:pt x="174" y="4"/>
                      <a:pt x="174" y="4"/>
                    </a:cubicBezTo>
                    <a:cubicBezTo>
                      <a:pt x="174" y="6"/>
                      <a:pt x="176" y="7"/>
                      <a:pt x="178" y="7"/>
                    </a:cubicBezTo>
                    <a:close/>
                    <a:moveTo>
                      <a:pt x="379" y="7"/>
                    </a:moveTo>
                    <a:cubicBezTo>
                      <a:pt x="406" y="7"/>
                      <a:pt x="406" y="7"/>
                      <a:pt x="406" y="7"/>
                    </a:cubicBezTo>
                    <a:cubicBezTo>
                      <a:pt x="408" y="7"/>
                      <a:pt x="410" y="6"/>
                      <a:pt x="410" y="4"/>
                    </a:cubicBezTo>
                    <a:cubicBezTo>
                      <a:pt x="410" y="3"/>
                      <a:pt x="410" y="3"/>
                      <a:pt x="410" y="3"/>
                    </a:cubicBezTo>
                    <a:cubicBezTo>
                      <a:pt x="410" y="1"/>
                      <a:pt x="408" y="0"/>
                      <a:pt x="406" y="0"/>
                    </a:cubicBezTo>
                    <a:cubicBezTo>
                      <a:pt x="379" y="0"/>
                      <a:pt x="379" y="0"/>
                      <a:pt x="379" y="0"/>
                    </a:cubicBezTo>
                    <a:cubicBezTo>
                      <a:pt x="377" y="0"/>
                      <a:pt x="375" y="1"/>
                      <a:pt x="375" y="3"/>
                    </a:cubicBezTo>
                    <a:cubicBezTo>
                      <a:pt x="375" y="4"/>
                      <a:pt x="375" y="4"/>
                      <a:pt x="375" y="4"/>
                    </a:cubicBezTo>
                    <a:cubicBezTo>
                      <a:pt x="375" y="6"/>
                      <a:pt x="377" y="7"/>
                      <a:pt x="379" y="7"/>
                    </a:cubicBezTo>
                    <a:close/>
                    <a:moveTo>
                      <a:pt x="419" y="7"/>
                    </a:moveTo>
                    <a:cubicBezTo>
                      <a:pt x="446" y="7"/>
                      <a:pt x="446" y="7"/>
                      <a:pt x="446" y="7"/>
                    </a:cubicBezTo>
                    <a:cubicBezTo>
                      <a:pt x="448" y="7"/>
                      <a:pt x="450" y="6"/>
                      <a:pt x="450" y="4"/>
                    </a:cubicBezTo>
                    <a:cubicBezTo>
                      <a:pt x="450" y="3"/>
                      <a:pt x="450" y="3"/>
                      <a:pt x="450" y="3"/>
                    </a:cubicBezTo>
                    <a:cubicBezTo>
                      <a:pt x="450" y="1"/>
                      <a:pt x="448" y="0"/>
                      <a:pt x="446" y="0"/>
                    </a:cubicBezTo>
                    <a:cubicBezTo>
                      <a:pt x="419" y="0"/>
                      <a:pt x="419" y="0"/>
                      <a:pt x="419" y="0"/>
                    </a:cubicBezTo>
                    <a:cubicBezTo>
                      <a:pt x="417" y="0"/>
                      <a:pt x="416" y="1"/>
                      <a:pt x="416" y="3"/>
                    </a:cubicBezTo>
                    <a:cubicBezTo>
                      <a:pt x="416" y="4"/>
                      <a:pt x="416" y="4"/>
                      <a:pt x="416" y="4"/>
                    </a:cubicBezTo>
                    <a:cubicBezTo>
                      <a:pt x="416" y="6"/>
                      <a:pt x="417" y="7"/>
                      <a:pt x="419" y="7"/>
                    </a:cubicBezTo>
                    <a:close/>
                    <a:moveTo>
                      <a:pt x="500" y="7"/>
                    </a:moveTo>
                    <a:cubicBezTo>
                      <a:pt x="527" y="7"/>
                      <a:pt x="527" y="7"/>
                      <a:pt x="527" y="7"/>
                    </a:cubicBezTo>
                    <a:cubicBezTo>
                      <a:pt x="529" y="7"/>
                      <a:pt x="531" y="6"/>
                      <a:pt x="531" y="4"/>
                    </a:cubicBezTo>
                    <a:cubicBezTo>
                      <a:pt x="531" y="3"/>
                      <a:pt x="531" y="3"/>
                      <a:pt x="531" y="3"/>
                    </a:cubicBezTo>
                    <a:cubicBezTo>
                      <a:pt x="531" y="1"/>
                      <a:pt x="529" y="0"/>
                      <a:pt x="527" y="0"/>
                    </a:cubicBezTo>
                    <a:cubicBezTo>
                      <a:pt x="500" y="0"/>
                      <a:pt x="500" y="0"/>
                      <a:pt x="500" y="0"/>
                    </a:cubicBezTo>
                    <a:cubicBezTo>
                      <a:pt x="498" y="0"/>
                      <a:pt x="496" y="1"/>
                      <a:pt x="496" y="3"/>
                    </a:cubicBezTo>
                    <a:cubicBezTo>
                      <a:pt x="496" y="4"/>
                      <a:pt x="496" y="4"/>
                      <a:pt x="496" y="4"/>
                    </a:cubicBezTo>
                    <a:cubicBezTo>
                      <a:pt x="496" y="6"/>
                      <a:pt x="498" y="7"/>
                      <a:pt x="500" y="7"/>
                    </a:cubicBezTo>
                    <a:close/>
                    <a:moveTo>
                      <a:pt x="540" y="7"/>
                    </a:moveTo>
                    <a:cubicBezTo>
                      <a:pt x="567" y="7"/>
                      <a:pt x="567" y="7"/>
                      <a:pt x="567" y="7"/>
                    </a:cubicBezTo>
                    <a:cubicBezTo>
                      <a:pt x="569" y="7"/>
                      <a:pt x="571" y="6"/>
                      <a:pt x="571" y="4"/>
                    </a:cubicBezTo>
                    <a:cubicBezTo>
                      <a:pt x="571" y="3"/>
                      <a:pt x="571" y="3"/>
                      <a:pt x="571" y="3"/>
                    </a:cubicBezTo>
                    <a:cubicBezTo>
                      <a:pt x="571" y="1"/>
                      <a:pt x="569" y="0"/>
                      <a:pt x="567" y="0"/>
                    </a:cubicBezTo>
                    <a:cubicBezTo>
                      <a:pt x="540" y="0"/>
                      <a:pt x="540" y="0"/>
                      <a:pt x="540" y="0"/>
                    </a:cubicBezTo>
                    <a:cubicBezTo>
                      <a:pt x="538" y="0"/>
                      <a:pt x="537" y="1"/>
                      <a:pt x="537" y="3"/>
                    </a:cubicBezTo>
                    <a:cubicBezTo>
                      <a:pt x="537" y="4"/>
                      <a:pt x="537" y="4"/>
                      <a:pt x="537" y="4"/>
                    </a:cubicBezTo>
                    <a:cubicBezTo>
                      <a:pt x="537" y="6"/>
                      <a:pt x="538" y="7"/>
                      <a:pt x="540" y="7"/>
                    </a:cubicBezTo>
                    <a:close/>
                    <a:moveTo>
                      <a:pt x="16" y="26"/>
                    </a:moveTo>
                    <a:cubicBezTo>
                      <a:pt x="40" y="26"/>
                      <a:pt x="40" y="26"/>
                      <a:pt x="40" y="26"/>
                    </a:cubicBezTo>
                    <a:cubicBezTo>
                      <a:pt x="43" y="26"/>
                      <a:pt x="45" y="23"/>
                      <a:pt x="45" y="20"/>
                    </a:cubicBezTo>
                    <a:cubicBezTo>
                      <a:pt x="45" y="19"/>
                      <a:pt x="45" y="19"/>
                      <a:pt x="45" y="19"/>
                    </a:cubicBezTo>
                    <a:cubicBezTo>
                      <a:pt x="45" y="16"/>
                      <a:pt x="43" y="13"/>
                      <a:pt x="40" y="13"/>
                    </a:cubicBezTo>
                    <a:cubicBezTo>
                      <a:pt x="16" y="13"/>
                      <a:pt x="16" y="13"/>
                      <a:pt x="16" y="13"/>
                    </a:cubicBezTo>
                    <a:cubicBezTo>
                      <a:pt x="13" y="13"/>
                      <a:pt x="11" y="16"/>
                      <a:pt x="11" y="19"/>
                    </a:cubicBezTo>
                    <a:cubicBezTo>
                      <a:pt x="11" y="20"/>
                      <a:pt x="11" y="20"/>
                      <a:pt x="11" y="20"/>
                    </a:cubicBezTo>
                    <a:cubicBezTo>
                      <a:pt x="11" y="23"/>
                      <a:pt x="13" y="26"/>
                      <a:pt x="16" y="26"/>
                    </a:cubicBezTo>
                    <a:close/>
                    <a:moveTo>
                      <a:pt x="40" y="67"/>
                    </a:moveTo>
                    <a:cubicBezTo>
                      <a:pt x="6" y="67"/>
                      <a:pt x="6" y="67"/>
                      <a:pt x="6" y="67"/>
                    </a:cubicBezTo>
                    <a:cubicBezTo>
                      <a:pt x="3" y="67"/>
                      <a:pt x="0" y="70"/>
                      <a:pt x="0" y="73"/>
                    </a:cubicBezTo>
                    <a:cubicBezTo>
                      <a:pt x="0" y="74"/>
                      <a:pt x="0" y="74"/>
                      <a:pt x="0" y="74"/>
                    </a:cubicBezTo>
                    <a:cubicBezTo>
                      <a:pt x="0" y="77"/>
                      <a:pt x="3" y="80"/>
                      <a:pt x="6" y="80"/>
                    </a:cubicBezTo>
                    <a:cubicBezTo>
                      <a:pt x="40" y="80"/>
                      <a:pt x="40" y="80"/>
                      <a:pt x="40" y="80"/>
                    </a:cubicBezTo>
                    <a:cubicBezTo>
                      <a:pt x="43" y="80"/>
                      <a:pt x="45" y="77"/>
                      <a:pt x="45" y="74"/>
                    </a:cubicBezTo>
                    <a:cubicBezTo>
                      <a:pt x="45" y="73"/>
                      <a:pt x="45" y="73"/>
                      <a:pt x="45" y="73"/>
                    </a:cubicBezTo>
                    <a:cubicBezTo>
                      <a:pt x="45" y="70"/>
                      <a:pt x="43" y="67"/>
                      <a:pt x="40" y="67"/>
                    </a:cubicBezTo>
                    <a:close/>
                    <a:moveTo>
                      <a:pt x="9" y="61"/>
                    </a:moveTo>
                    <a:cubicBezTo>
                      <a:pt x="58" y="61"/>
                      <a:pt x="58" y="61"/>
                      <a:pt x="58" y="61"/>
                    </a:cubicBezTo>
                    <a:cubicBezTo>
                      <a:pt x="61" y="61"/>
                      <a:pt x="64" y="58"/>
                      <a:pt x="64" y="55"/>
                    </a:cubicBezTo>
                    <a:cubicBezTo>
                      <a:pt x="64" y="54"/>
                      <a:pt x="64" y="54"/>
                      <a:pt x="64" y="54"/>
                    </a:cubicBezTo>
                    <a:cubicBezTo>
                      <a:pt x="64" y="51"/>
                      <a:pt x="61" y="48"/>
                      <a:pt x="58" y="48"/>
                    </a:cubicBezTo>
                    <a:cubicBezTo>
                      <a:pt x="9" y="48"/>
                      <a:pt x="9" y="48"/>
                      <a:pt x="9" y="48"/>
                    </a:cubicBezTo>
                    <a:cubicBezTo>
                      <a:pt x="6" y="48"/>
                      <a:pt x="3" y="51"/>
                      <a:pt x="3" y="54"/>
                    </a:cubicBezTo>
                    <a:cubicBezTo>
                      <a:pt x="3" y="55"/>
                      <a:pt x="3" y="55"/>
                      <a:pt x="3" y="55"/>
                    </a:cubicBezTo>
                    <a:cubicBezTo>
                      <a:pt x="3" y="58"/>
                      <a:pt x="6" y="61"/>
                      <a:pt x="9" y="61"/>
                    </a:cubicBezTo>
                    <a:close/>
                    <a:moveTo>
                      <a:pt x="56" y="26"/>
                    </a:moveTo>
                    <a:cubicBezTo>
                      <a:pt x="79" y="26"/>
                      <a:pt x="79" y="26"/>
                      <a:pt x="79" y="26"/>
                    </a:cubicBezTo>
                    <a:cubicBezTo>
                      <a:pt x="82" y="26"/>
                      <a:pt x="84" y="23"/>
                      <a:pt x="84" y="20"/>
                    </a:cubicBezTo>
                    <a:cubicBezTo>
                      <a:pt x="84" y="19"/>
                      <a:pt x="84" y="19"/>
                      <a:pt x="84" y="19"/>
                    </a:cubicBezTo>
                    <a:cubicBezTo>
                      <a:pt x="84" y="16"/>
                      <a:pt x="82" y="13"/>
                      <a:pt x="79" y="13"/>
                    </a:cubicBezTo>
                    <a:cubicBezTo>
                      <a:pt x="56" y="13"/>
                      <a:pt x="56" y="13"/>
                      <a:pt x="56" y="13"/>
                    </a:cubicBezTo>
                    <a:cubicBezTo>
                      <a:pt x="53" y="13"/>
                      <a:pt x="50" y="16"/>
                      <a:pt x="50" y="19"/>
                    </a:cubicBezTo>
                    <a:cubicBezTo>
                      <a:pt x="50" y="20"/>
                      <a:pt x="50" y="20"/>
                      <a:pt x="50" y="20"/>
                    </a:cubicBezTo>
                    <a:cubicBezTo>
                      <a:pt x="50" y="23"/>
                      <a:pt x="53" y="26"/>
                      <a:pt x="56" y="26"/>
                    </a:cubicBezTo>
                    <a:close/>
                    <a:moveTo>
                      <a:pt x="96" y="43"/>
                    </a:moveTo>
                    <a:cubicBezTo>
                      <a:pt x="99" y="43"/>
                      <a:pt x="101" y="40"/>
                      <a:pt x="101" y="37"/>
                    </a:cubicBezTo>
                    <a:cubicBezTo>
                      <a:pt x="101" y="36"/>
                      <a:pt x="101" y="36"/>
                      <a:pt x="101" y="36"/>
                    </a:cubicBezTo>
                    <a:cubicBezTo>
                      <a:pt x="101" y="33"/>
                      <a:pt x="99" y="30"/>
                      <a:pt x="96" y="30"/>
                    </a:cubicBezTo>
                    <a:cubicBezTo>
                      <a:pt x="72" y="30"/>
                      <a:pt x="72" y="30"/>
                      <a:pt x="72" y="30"/>
                    </a:cubicBezTo>
                    <a:cubicBezTo>
                      <a:pt x="69" y="30"/>
                      <a:pt x="67" y="33"/>
                      <a:pt x="67" y="36"/>
                    </a:cubicBezTo>
                    <a:cubicBezTo>
                      <a:pt x="67" y="37"/>
                      <a:pt x="67" y="37"/>
                      <a:pt x="67" y="37"/>
                    </a:cubicBezTo>
                    <a:cubicBezTo>
                      <a:pt x="67" y="40"/>
                      <a:pt x="69" y="43"/>
                      <a:pt x="72" y="43"/>
                    </a:cubicBezTo>
                    <a:lnTo>
                      <a:pt x="96" y="43"/>
                    </a:lnTo>
                    <a:close/>
                    <a:moveTo>
                      <a:pt x="79" y="67"/>
                    </a:moveTo>
                    <a:cubicBezTo>
                      <a:pt x="56" y="67"/>
                      <a:pt x="56" y="67"/>
                      <a:pt x="56" y="67"/>
                    </a:cubicBezTo>
                    <a:cubicBezTo>
                      <a:pt x="53" y="67"/>
                      <a:pt x="50" y="70"/>
                      <a:pt x="50" y="73"/>
                    </a:cubicBezTo>
                    <a:cubicBezTo>
                      <a:pt x="50" y="74"/>
                      <a:pt x="50" y="74"/>
                      <a:pt x="50" y="74"/>
                    </a:cubicBezTo>
                    <a:cubicBezTo>
                      <a:pt x="50" y="77"/>
                      <a:pt x="53" y="80"/>
                      <a:pt x="56" y="80"/>
                    </a:cubicBezTo>
                    <a:cubicBezTo>
                      <a:pt x="79" y="80"/>
                      <a:pt x="79" y="80"/>
                      <a:pt x="79" y="80"/>
                    </a:cubicBezTo>
                    <a:cubicBezTo>
                      <a:pt x="82" y="80"/>
                      <a:pt x="84" y="77"/>
                      <a:pt x="84" y="74"/>
                    </a:cubicBezTo>
                    <a:cubicBezTo>
                      <a:pt x="84" y="73"/>
                      <a:pt x="84" y="73"/>
                      <a:pt x="84" y="73"/>
                    </a:cubicBezTo>
                    <a:cubicBezTo>
                      <a:pt x="84" y="70"/>
                      <a:pt x="82" y="67"/>
                      <a:pt x="79" y="67"/>
                    </a:cubicBezTo>
                    <a:close/>
                    <a:moveTo>
                      <a:pt x="120" y="67"/>
                    </a:moveTo>
                    <a:cubicBezTo>
                      <a:pt x="96" y="67"/>
                      <a:pt x="96" y="67"/>
                      <a:pt x="96" y="67"/>
                    </a:cubicBezTo>
                    <a:cubicBezTo>
                      <a:pt x="93" y="67"/>
                      <a:pt x="91" y="70"/>
                      <a:pt x="91" y="73"/>
                    </a:cubicBezTo>
                    <a:cubicBezTo>
                      <a:pt x="91" y="74"/>
                      <a:pt x="91" y="74"/>
                      <a:pt x="91" y="74"/>
                    </a:cubicBezTo>
                    <a:cubicBezTo>
                      <a:pt x="91" y="77"/>
                      <a:pt x="93" y="80"/>
                      <a:pt x="96" y="80"/>
                    </a:cubicBezTo>
                    <a:cubicBezTo>
                      <a:pt x="120" y="80"/>
                      <a:pt x="120" y="80"/>
                      <a:pt x="120" y="80"/>
                    </a:cubicBezTo>
                    <a:cubicBezTo>
                      <a:pt x="123" y="80"/>
                      <a:pt x="125" y="77"/>
                      <a:pt x="125" y="74"/>
                    </a:cubicBezTo>
                    <a:cubicBezTo>
                      <a:pt x="125" y="73"/>
                      <a:pt x="125" y="73"/>
                      <a:pt x="125" y="73"/>
                    </a:cubicBezTo>
                    <a:cubicBezTo>
                      <a:pt x="125" y="70"/>
                      <a:pt x="123" y="67"/>
                      <a:pt x="120" y="67"/>
                    </a:cubicBezTo>
                    <a:close/>
                    <a:moveTo>
                      <a:pt x="162" y="67"/>
                    </a:moveTo>
                    <a:cubicBezTo>
                      <a:pt x="139" y="67"/>
                      <a:pt x="139" y="67"/>
                      <a:pt x="139" y="67"/>
                    </a:cubicBezTo>
                    <a:cubicBezTo>
                      <a:pt x="136" y="67"/>
                      <a:pt x="133" y="70"/>
                      <a:pt x="133" y="73"/>
                    </a:cubicBezTo>
                    <a:cubicBezTo>
                      <a:pt x="133" y="74"/>
                      <a:pt x="133" y="74"/>
                      <a:pt x="133" y="74"/>
                    </a:cubicBezTo>
                    <a:cubicBezTo>
                      <a:pt x="133" y="77"/>
                      <a:pt x="136" y="80"/>
                      <a:pt x="139" y="80"/>
                    </a:cubicBezTo>
                    <a:cubicBezTo>
                      <a:pt x="162" y="80"/>
                      <a:pt x="162" y="80"/>
                      <a:pt x="162" y="80"/>
                    </a:cubicBezTo>
                    <a:cubicBezTo>
                      <a:pt x="165" y="80"/>
                      <a:pt x="168" y="77"/>
                      <a:pt x="168" y="74"/>
                    </a:cubicBezTo>
                    <a:cubicBezTo>
                      <a:pt x="168" y="73"/>
                      <a:pt x="168" y="73"/>
                      <a:pt x="168" y="73"/>
                    </a:cubicBezTo>
                    <a:cubicBezTo>
                      <a:pt x="168" y="70"/>
                      <a:pt x="165" y="67"/>
                      <a:pt x="162" y="67"/>
                    </a:cubicBezTo>
                    <a:close/>
                    <a:moveTo>
                      <a:pt x="418" y="67"/>
                    </a:moveTo>
                    <a:cubicBezTo>
                      <a:pt x="394" y="67"/>
                      <a:pt x="394" y="67"/>
                      <a:pt x="394" y="67"/>
                    </a:cubicBezTo>
                    <a:cubicBezTo>
                      <a:pt x="391" y="67"/>
                      <a:pt x="389" y="70"/>
                      <a:pt x="389" y="73"/>
                    </a:cubicBezTo>
                    <a:cubicBezTo>
                      <a:pt x="389" y="74"/>
                      <a:pt x="389" y="74"/>
                      <a:pt x="389" y="74"/>
                    </a:cubicBezTo>
                    <a:cubicBezTo>
                      <a:pt x="389" y="77"/>
                      <a:pt x="391" y="80"/>
                      <a:pt x="394" y="80"/>
                    </a:cubicBezTo>
                    <a:cubicBezTo>
                      <a:pt x="418" y="80"/>
                      <a:pt x="418" y="80"/>
                      <a:pt x="418" y="80"/>
                    </a:cubicBezTo>
                    <a:cubicBezTo>
                      <a:pt x="421" y="80"/>
                      <a:pt x="423" y="77"/>
                      <a:pt x="423" y="74"/>
                    </a:cubicBezTo>
                    <a:cubicBezTo>
                      <a:pt x="423" y="73"/>
                      <a:pt x="423" y="73"/>
                      <a:pt x="423" y="73"/>
                    </a:cubicBezTo>
                    <a:cubicBezTo>
                      <a:pt x="423" y="70"/>
                      <a:pt x="421" y="67"/>
                      <a:pt x="418" y="67"/>
                    </a:cubicBezTo>
                    <a:close/>
                    <a:moveTo>
                      <a:pt x="460" y="67"/>
                    </a:moveTo>
                    <a:cubicBezTo>
                      <a:pt x="437" y="67"/>
                      <a:pt x="437" y="67"/>
                      <a:pt x="437" y="67"/>
                    </a:cubicBezTo>
                    <a:cubicBezTo>
                      <a:pt x="434" y="67"/>
                      <a:pt x="431" y="70"/>
                      <a:pt x="431" y="73"/>
                    </a:cubicBezTo>
                    <a:cubicBezTo>
                      <a:pt x="431" y="74"/>
                      <a:pt x="431" y="74"/>
                      <a:pt x="431" y="74"/>
                    </a:cubicBezTo>
                    <a:cubicBezTo>
                      <a:pt x="431" y="77"/>
                      <a:pt x="434" y="80"/>
                      <a:pt x="437" y="80"/>
                    </a:cubicBezTo>
                    <a:cubicBezTo>
                      <a:pt x="460" y="80"/>
                      <a:pt x="460" y="80"/>
                      <a:pt x="460" y="80"/>
                    </a:cubicBezTo>
                    <a:cubicBezTo>
                      <a:pt x="463" y="80"/>
                      <a:pt x="466" y="77"/>
                      <a:pt x="466" y="74"/>
                    </a:cubicBezTo>
                    <a:cubicBezTo>
                      <a:pt x="466" y="73"/>
                      <a:pt x="466" y="73"/>
                      <a:pt x="466" y="73"/>
                    </a:cubicBezTo>
                    <a:cubicBezTo>
                      <a:pt x="466" y="70"/>
                      <a:pt x="463" y="67"/>
                      <a:pt x="460" y="67"/>
                    </a:cubicBezTo>
                    <a:close/>
                    <a:moveTo>
                      <a:pt x="494" y="67"/>
                    </a:moveTo>
                    <a:cubicBezTo>
                      <a:pt x="477" y="67"/>
                      <a:pt x="477" y="67"/>
                      <a:pt x="477" y="67"/>
                    </a:cubicBezTo>
                    <a:cubicBezTo>
                      <a:pt x="474" y="67"/>
                      <a:pt x="472" y="70"/>
                      <a:pt x="472" y="73"/>
                    </a:cubicBezTo>
                    <a:cubicBezTo>
                      <a:pt x="472" y="74"/>
                      <a:pt x="472" y="74"/>
                      <a:pt x="472" y="74"/>
                    </a:cubicBezTo>
                    <a:cubicBezTo>
                      <a:pt x="472" y="77"/>
                      <a:pt x="474" y="80"/>
                      <a:pt x="477" y="80"/>
                    </a:cubicBezTo>
                    <a:cubicBezTo>
                      <a:pt x="494" y="80"/>
                      <a:pt x="494" y="80"/>
                      <a:pt x="494" y="80"/>
                    </a:cubicBezTo>
                    <a:cubicBezTo>
                      <a:pt x="497" y="80"/>
                      <a:pt x="500" y="77"/>
                      <a:pt x="500" y="74"/>
                    </a:cubicBezTo>
                    <a:cubicBezTo>
                      <a:pt x="500" y="73"/>
                      <a:pt x="500" y="73"/>
                      <a:pt x="500" y="73"/>
                    </a:cubicBezTo>
                    <a:cubicBezTo>
                      <a:pt x="500" y="70"/>
                      <a:pt x="497" y="67"/>
                      <a:pt x="494" y="67"/>
                    </a:cubicBezTo>
                    <a:close/>
                    <a:moveTo>
                      <a:pt x="117" y="61"/>
                    </a:moveTo>
                    <a:cubicBezTo>
                      <a:pt x="141" y="61"/>
                      <a:pt x="141" y="61"/>
                      <a:pt x="141" y="61"/>
                    </a:cubicBezTo>
                    <a:cubicBezTo>
                      <a:pt x="144" y="61"/>
                      <a:pt x="146" y="58"/>
                      <a:pt x="146" y="55"/>
                    </a:cubicBezTo>
                    <a:cubicBezTo>
                      <a:pt x="146" y="54"/>
                      <a:pt x="146" y="54"/>
                      <a:pt x="146" y="54"/>
                    </a:cubicBezTo>
                    <a:cubicBezTo>
                      <a:pt x="146" y="51"/>
                      <a:pt x="144" y="48"/>
                      <a:pt x="141" y="48"/>
                    </a:cubicBezTo>
                    <a:cubicBezTo>
                      <a:pt x="117" y="48"/>
                      <a:pt x="117" y="48"/>
                      <a:pt x="117" y="48"/>
                    </a:cubicBezTo>
                    <a:cubicBezTo>
                      <a:pt x="114" y="48"/>
                      <a:pt x="112" y="51"/>
                      <a:pt x="112" y="54"/>
                    </a:cubicBezTo>
                    <a:cubicBezTo>
                      <a:pt x="112" y="55"/>
                      <a:pt x="112" y="55"/>
                      <a:pt x="112" y="55"/>
                    </a:cubicBezTo>
                    <a:cubicBezTo>
                      <a:pt x="112" y="58"/>
                      <a:pt x="114" y="61"/>
                      <a:pt x="117" y="61"/>
                    </a:cubicBezTo>
                    <a:close/>
                    <a:moveTo>
                      <a:pt x="158" y="61"/>
                    </a:moveTo>
                    <a:cubicBezTo>
                      <a:pt x="181" y="61"/>
                      <a:pt x="181" y="61"/>
                      <a:pt x="181" y="61"/>
                    </a:cubicBezTo>
                    <a:cubicBezTo>
                      <a:pt x="184" y="61"/>
                      <a:pt x="187" y="58"/>
                      <a:pt x="187" y="55"/>
                    </a:cubicBezTo>
                    <a:cubicBezTo>
                      <a:pt x="187" y="54"/>
                      <a:pt x="187" y="54"/>
                      <a:pt x="187" y="54"/>
                    </a:cubicBezTo>
                    <a:cubicBezTo>
                      <a:pt x="187" y="51"/>
                      <a:pt x="184" y="48"/>
                      <a:pt x="181" y="48"/>
                    </a:cubicBezTo>
                    <a:cubicBezTo>
                      <a:pt x="158" y="48"/>
                      <a:pt x="158" y="48"/>
                      <a:pt x="158" y="48"/>
                    </a:cubicBezTo>
                    <a:cubicBezTo>
                      <a:pt x="155" y="48"/>
                      <a:pt x="152" y="51"/>
                      <a:pt x="152" y="54"/>
                    </a:cubicBezTo>
                    <a:cubicBezTo>
                      <a:pt x="152" y="55"/>
                      <a:pt x="152" y="55"/>
                      <a:pt x="152" y="55"/>
                    </a:cubicBezTo>
                    <a:cubicBezTo>
                      <a:pt x="152" y="58"/>
                      <a:pt x="155" y="61"/>
                      <a:pt x="158" y="61"/>
                    </a:cubicBezTo>
                    <a:close/>
                    <a:moveTo>
                      <a:pt x="198" y="61"/>
                    </a:moveTo>
                    <a:cubicBezTo>
                      <a:pt x="221" y="61"/>
                      <a:pt x="221" y="61"/>
                      <a:pt x="221" y="61"/>
                    </a:cubicBezTo>
                    <a:cubicBezTo>
                      <a:pt x="224" y="61"/>
                      <a:pt x="227" y="58"/>
                      <a:pt x="227" y="55"/>
                    </a:cubicBezTo>
                    <a:cubicBezTo>
                      <a:pt x="227" y="54"/>
                      <a:pt x="227" y="54"/>
                      <a:pt x="227" y="54"/>
                    </a:cubicBezTo>
                    <a:cubicBezTo>
                      <a:pt x="227" y="51"/>
                      <a:pt x="224" y="48"/>
                      <a:pt x="221" y="48"/>
                    </a:cubicBezTo>
                    <a:cubicBezTo>
                      <a:pt x="198" y="48"/>
                      <a:pt x="198" y="48"/>
                      <a:pt x="198" y="48"/>
                    </a:cubicBezTo>
                    <a:cubicBezTo>
                      <a:pt x="195" y="48"/>
                      <a:pt x="192" y="51"/>
                      <a:pt x="192" y="54"/>
                    </a:cubicBezTo>
                    <a:cubicBezTo>
                      <a:pt x="192" y="55"/>
                      <a:pt x="192" y="55"/>
                      <a:pt x="192" y="55"/>
                    </a:cubicBezTo>
                    <a:cubicBezTo>
                      <a:pt x="192" y="58"/>
                      <a:pt x="195" y="61"/>
                      <a:pt x="198" y="61"/>
                    </a:cubicBezTo>
                    <a:close/>
                    <a:moveTo>
                      <a:pt x="238" y="61"/>
                    </a:moveTo>
                    <a:cubicBezTo>
                      <a:pt x="262" y="61"/>
                      <a:pt x="262" y="61"/>
                      <a:pt x="262" y="61"/>
                    </a:cubicBezTo>
                    <a:cubicBezTo>
                      <a:pt x="265" y="61"/>
                      <a:pt x="267" y="58"/>
                      <a:pt x="267" y="55"/>
                    </a:cubicBezTo>
                    <a:cubicBezTo>
                      <a:pt x="267" y="54"/>
                      <a:pt x="267" y="54"/>
                      <a:pt x="267" y="54"/>
                    </a:cubicBezTo>
                    <a:cubicBezTo>
                      <a:pt x="267" y="51"/>
                      <a:pt x="265" y="48"/>
                      <a:pt x="262" y="48"/>
                    </a:cubicBezTo>
                    <a:cubicBezTo>
                      <a:pt x="238" y="48"/>
                      <a:pt x="238" y="48"/>
                      <a:pt x="238" y="48"/>
                    </a:cubicBezTo>
                    <a:cubicBezTo>
                      <a:pt x="235" y="48"/>
                      <a:pt x="233" y="51"/>
                      <a:pt x="233" y="54"/>
                    </a:cubicBezTo>
                    <a:cubicBezTo>
                      <a:pt x="233" y="55"/>
                      <a:pt x="233" y="55"/>
                      <a:pt x="233" y="55"/>
                    </a:cubicBezTo>
                    <a:cubicBezTo>
                      <a:pt x="233" y="58"/>
                      <a:pt x="235" y="61"/>
                      <a:pt x="238" y="61"/>
                    </a:cubicBezTo>
                    <a:close/>
                    <a:moveTo>
                      <a:pt x="279" y="61"/>
                    </a:moveTo>
                    <a:cubicBezTo>
                      <a:pt x="302" y="61"/>
                      <a:pt x="302" y="61"/>
                      <a:pt x="302" y="61"/>
                    </a:cubicBezTo>
                    <a:cubicBezTo>
                      <a:pt x="305" y="61"/>
                      <a:pt x="307" y="58"/>
                      <a:pt x="307" y="55"/>
                    </a:cubicBezTo>
                    <a:cubicBezTo>
                      <a:pt x="307" y="54"/>
                      <a:pt x="307" y="54"/>
                      <a:pt x="307" y="54"/>
                    </a:cubicBezTo>
                    <a:cubicBezTo>
                      <a:pt x="307" y="51"/>
                      <a:pt x="305" y="48"/>
                      <a:pt x="302" y="48"/>
                    </a:cubicBezTo>
                    <a:cubicBezTo>
                      <a:pt x="279" y="48"/>
                      <a:pt x="279" y="48"/>
                      <a:pt x="279" y="48"/>
                    </a:cubicBezTo>
                    <a:cubicBezTo>
                      <a:pt x="275" y="48"/>
                      <a:pt x="273" y="51"/>
                      <a:pt x="273" y="54"/>
                    </a:cubicBezTo>
                    <a:cubicBezTo>
                      <a:pt x="273" y="55"/>
                      <a:pt x="273" y="55"/>
                      <a:pt x="273" y="55"/>
                    </a:cubicBezTo>
                    <a:cubicBezTo>
                      <a:pt x="273" y="58"/>
                      <a:pt x="275" y="61"/>
                      <a:pt x="279" y="61"/>
                    </a:cubicBezTo>
                    <a:close/>
                    <a:moveTo>
                      <a:pt x="319" y="61"/>
                    </a:moveTo>
                    <a:cubicBezTo>
                      <a:pt x="342" y="61"/>
                      <a:pt x="342" y="61"/>
                      <a:pt x="342" y="61"/>
                    </a:cubicBezTo>
                    <a:cubicBezTo>
                      <a:pt x="345" y="61"/>
                      <a:pt x="348" y="58"/>
                      <a:pt x="348" y="55"/>
                    </a:cubicBezTo>
                    <a:cubicBezTo>
                      <a:pt x="348" y="54"/>
                      <a:pt x="348" y="54"/>
                      <a:pt x="348" y="54"/>
                    </a:cubicBezTo>
                    <a:cubicBezTo>
                      <a:pt x="348" y="51"/>
                      <a:pt x="345" y="48"/>
                      <a:pt x="342" y="48"/>
                    </a:cubicBezTo>
                    <a:cubicBezTo>
                      <a:pt x="319" y="48"/>
                      <a:pt x="319" y="48"/>
                      <a:pt x="319" y="48"/>
                    </a:cubicBezTo>
                    <a:cubicBezTo>
                      <a:pt x="316" y="48"/>
                      <a:pt x="313" y="51"/>
                      <a:pt x="313" y="54"/>
                    </a:cubicBezTo>
                    <a:cubicBezTo>
                      <a:pt x="313" y="55"/>
                      <a:pt x="313" y="55"/>
                      <a:pt x="313" y="55"/>
                    </a:cubicBezTo>
                    <a:cubicBezTo>
                      <a:pt x="313" y="58"/>
                      <a:pt x="316" y="61"/>
                      <a:pt x="319" y="61"/>
                    </a:cubicBezTo>
                    <a:close/>
                    <a:moveTo>
                      <a:pt x="382" y="48"/>
                    </a:moveTo>
                    <a:cubicBezTo>
                      <a:pt x="359" y="48"/>
                      <a:pt x="359" y="48"/>
                      <a:pt x="359" y="48"/>
                    </a:cubicBezTo>
                    <a:cubicBezTo>
                      <a:pt x="356" y="48"/>
                      <a:pt x="354" y="51"/>
                      <a:pt x="354" y="54"/>
                    </a:cubicBezTo>
                    <a:cubicBezTo>
                      <a:pt x="354" y="55"/>
                      <a:pt x="354" y="55"/>
                      <a:pt x="354" y="55"/>
                    </a:cubicBezTo>
                    <a:cubicBezTo>
                      <a:pt x="354" y="58"/>
                      <a:pt x="356" y="61"/>
                      <a:pt x="359" y="61"/>
                    </a:cubicBezTo>
                    <a:cubicBezTo>
                      <a:pt x="382" y="61"/>
                      <a:pt x="382" y="61"/>
                      <a:pt x="382" y="61"/>
                    </a:cubicBezTo>
                    <a:cubicBezTo>
                      <a:pt x="386" y="61"/>
                      <a:pt x="388" y="58"/>
                      <a:pt x="388" y="55"/>
                    </a:cubicBezTo>
                    <a:cubicBezTo>
                      <a:pt x="388" y="54"/>
                      <a:pt x="388" y="54"/>
                      <a:pt x="388" y="54"/>
                    </a:cubicBezTo>
                    <a:cubicBezTo>
                      <a:pt x="388" y="51"/>
                      <a:pt x="386" y="48"/>
                      <a:pt x="382" y="48"/>
                    </a:cubicBezTo>
                    <a:close/>
                    <a:moveTo>
                      <a:pt x="423" y="48"/>
                    </a:moveTo>
                    <a:cubicBezTo>
                      <a:pt x="399" y="48"/>
                      <a:pt x="399" y="48"/>
                      <a:pt x="399" y="48"/>
                    </a:cubicBezTo>
                    <a:cubicBezTo>
                      <a:pt x="396" y="48"/>
                      <a:pt x="394" y="51"/>
                      <a:pt x="394" y="54"/>
                    </a:cubicBezTo>
                    <a:cubicBezTo>
                      <a:pt x="394" y="55"/>
                      <a:pt x="394" y="55"/>
                      <a:pt x="394" y="55"/>
                    </a:cubicBezTo>
                    <a:cubicBezTo>
                      <a:pt x="394" y="58"/>
                      <a:pt x="396" y="61"/>
                      <a:pt x="399" y="61"/>
                    </a:cubicBezTo>
                    <a:cubicBezTo>
                      <a:pt x="423" y="61"/>
                      <a:pt x="423" y="61"/>
                      <a:pt x="423" y="61"/>
                    </a:cubicBezTo>
                    <a:cubicBezTo>
                      <a:pt x="426" y="61"/>
                      <a:pt x="428" y="58"/>
                      <a:pt x="428" y="55"/>
                    </a:cubicBezTo>
                    <a:cubicBezTo>
                      <a:pt x="428" y="54"/>
                      <a:pt x="428" y="54"/>
                      <a:pt x="428" y="54"/>
                    </a:cubicBezTo>
                    <a:cubicBezTo>
                      <a:pt x="428" y="51"/>
                      <a:pt x="426" y="48"/>
                      <a:pt x="423" y="48"/>
                    </a:cubicBezTo>
                    <a:close/>
                    <a:moveTo>
                      <a:pt x="463" y="48"/>
                    </a:moveTo>
                    <a:cubicBezTo>
                      <a:pt x="440" y="48"/>
                      <a:pt x="440" y="48"/>
                      <a:pt x="440" y="48"/>
                    </a:cubicBezTo>
                    <a:cubicBezTo>
                      <a:pt x="437" y="48"/>
                      <a:pt x="434" y="51"/>
                      <a:pt x="434" y="54"/>
                    </a:cubicBezTo>
                    <a:cubicBezTo>
                      <a:pt x="434" y="55"/>
                      <a:pt x="434" y="55"/>
                      <a:pt x="434" y="55"/>
                    </a:cubicBezTo>
                    <a:cubicBezTo>
                      <a:pt x="434" y="58"/>
                      <a:pt x="437" y="61"/>
                      <a:pt x="440" y="61"/>
                    </a:cubicBezTo>
                    <a:cubicBezTo>
                      <a:pt x="463" y="61"/>
                      <a:pt x="463" y="61"/>
                      <a:pt x="463" y="61"/>
                    </a:cubicBezTo>
                    <a:cubicBezTo>
                      <a:pt x="466" y="61"/>
                      <a:pt x="469" y="58"/>
                      <a:pt x="469" y="55"/>
                    </a:cubicBezTo>
                    <a:cubicBezTo>
                      <a:pt x="469" y="54"/>
                      <a:pt x="469" y="54"/>
                      <a:pt x="469" y="54"/>
                    </a:cubicBezTo>
                    <a:cubicBezTo>
                      <a:pt x="469" y="51"/>
                      <a:pt x="466" y="48"/>
                      <a:pt x="463" y="48"/>
                    </a:cubicBezTo>
                    <a:close/>
                    <a:moveTo>
                      <a:pt x="509" y="55"/>
                    </a:moveTo>
                    <a:cubicBezTo>
                      <a:pt x="509" y="54"/>
                      <a:pt x="509" y="54"/>
                      <a:pt x="509" y="54"/>
                    </a:cubicBezTo>
                    <a:cubicBezTo>
                      <a:pt x="509" y="51"/>
                      <a:pt x="506" y="48"/>
                      <a:pt x="503" y="48"/>
                    </a:cubicBezTo>
                    <a:cubicBezTo>
                      <a:pt x="480" y="48"/>
                      <a:pt x="480" y="48"/>
                      <a:pt x="480" y="48"/>
                    </a:cubicBezTo>
                    <a:cubicBezTo>
                      <a:pt x="477" y="48"/>
                      <a:pt x="474" y="51"/>
                      <a:pt x="474" y="54"/>
                    </a:cubicBezTo>
                    <a:cubicBezTo>
                      <a:pt x="474" y="55"/>
                      <a:pt x="474" y="55"/>
                      <a:pt x="474" y="55"/>
                    </a:cubicBezTo>
                    <a:cubicBezTo>
                      <a:pt x="474" y="58"/>
                      <a:pt x="477" y="61"/>
                      <a:pt x="480" y="61"/>
                    </a:cubicBezTo>
                    <a:cubicBezTo>
                      <a:pt x="503" y="61"/>
                      <a:pt x="503" y="61"/>
                      <a:pt x="503" y="61"/>
                    </a:cubicBezTo>
                    <a:cubicBezTo>
                      <a:pt x="506" y="61"/>
                      <a:pt x="509" y="58"/>
                      <a:pt x="509" y="55"/>
                    </a:cubicBezTo>
                    <a:close/>
                    <a:moveTo>
                      <a:pt x="520" y="61"/>
                    </a:moveTo>
                    <a:cubicBezTo>
                      <a:pt x="541" y="61"/>
                      <a:pt x="541" y="61"/>
                      <a:pt x="541" y="61"/>
                    </a:cubicBezTo>
                    <a:cubicBezTo>
                      <a:pt x="544" y="61"/>
                      <a:pt x="546" y="58"/>
                      <a:pt x="546" y="55"/>
                    </a:cubicBezTo>
                    <a:cubicBezTo>
                      <a:pt x="546" y="54"/>
                      <a:pt x="546" y="54"/>
                      <a:pt x="546" y="54"/>
                    </a:cubicBezTo>
                    <a:cubicBezTo>
                      <a:pt x="546" y="51"/>
                      <a:pt x="544" y="48"/>
                      <a:pt x="541" y="48"/>
                    </a:cubicBezTo>
                    <a:cubicBezTo>
                      <a:pt x="520" y="48"/>
                      <a:pt x="520" y="48"/>
                      <a:pt x="520" y="48"/>
                    </a:cubicBezTo>
                    <a:cubicBezTo>
                      <a:pt x="517" y="48"/>
                      <a:pt x="514" y="51"/>
                      <a:pt x="514" y="54"/>
                    </a:cubicBezTo>
                    <a:cubicBezTo>
                      <a:pt x="514" y="55"/>
                      <a:pt x="514" y="55"/>
                      <a:pt x="514" y="55"/>
                    </a:cubicBezTo>
                    <a:cubicBezTo>
                      <a:pt x="514" y="58"/>
                      <a:pt x="517" y="61"/>
                      <a:pt x="520" y="61"/>
                    </a:cubicBezTo>
                    <a:close/>
                    <a:moveTo>
                      <a:pt x="257" y="43"/>
                    </a:moveTo>
                    <a:cubicBezTo>
                      <a:pt x="260" y="43"/>
                      <a:pt x="263" y="40"/>
                      <a:pt x="263" y="37"/>
                    </a:cubicBezTo>
                    <a:cubicBezTo>
                      <a:pt x="263" y="36"/>
                      <a:pt x="263" y="36"/>
                      <a:pt x="263" y="36"/>
                    </a:cubicBezTo>
                    <a:cubicBezTo>
                      <a:pt x="263" y="33"/>
                      <a:pt x="260" y="30"/>
                      <a:pt x="257" y="30"/>
                    </a:cubicBezTo>
                    <a:cubicBezTo>
                      <a:pt x="234" y="30"/>
                      <a:pt x="234" y="30"/>
                      <a:pt x="234" y="30"/>
                    </a:cubicBezTo>
                    <a:cubicBezTo>
                      <a:pt x="231" y="30"/>
                      <a:pt x="228" y="33"/>
                      <a:pt x="228" y="36"/>
                    </a:cubicBezTo>
                    <a:cubicBezTo>
                      <a:pt x="228" y="37"/>
                      <a:pt x="228" y="37"/>
                      <a:pt x="228" y="37"/>
                    </a:cubicBezTo>
                    <a:cubicBezTo>
                      <a:pt x="228" y="40"/>
                      <a:pt x="231" y="43"/>
                      <a:pt x="234" y="43"/>
                    </a:cubicBezTo>
                    <a:lnTo>
                      <a:pt x="257" y="43"/>
                    </a:lnTo>
                    <a:close/>
                    <a:moveTo>
                      <a:pt x="298" y="43"/>
                    </a:moveTo>
                    <a:cubicBezTo>
                      <a:pt x="301" y="43"/>
                      <a:pt x="303" y="40"/>
                      <a:pt x="303" y="37"/>
                    </a:cubicBezTo>
                    <a:cubicBezTo>
                      <a:pt x="303" y="36"/>
                      <a:pt x="303" y="36"/>
                      <a:pt x="303" y="36"/>
                    </a:cubicBezTo>
                    <a:cubicBezTo>
                      <a:pt x="303" y="33"/>
                      <a:pt x="301" y="30"/>
                      <a:pt x="298" y="30"/>
                    </a:cubicBezTo>
                    <a:cubicBezTo>
                      <a:pt x="274" y="30"/>
                      <a:pt x="274" y="30"/>
                      <a:pt x="274" y="30"/>
                    </a:cubicBezTo>
                    <a:cubicBezTo>
                      <a:pt x="271" y="30"/>
                      <a:pt x="269" y="33"/>
                      <a:pt x="269" y="36"/>
                    </a:cubicBezTo>
                    <a:cubicBezTo>
                      <a:pt x="269" y="37"/>
                      <a:pt x="269" y="37"/>
                      <a:pt x="269" y="37"/>
                    </a:cubicBezTo>
                    <a:cubicBezTo>
                      <a:pt x="269" y="40"/>
                      <a:pt x="271" y="43"/>
                      <a:pt x="274" y="43"/>
                    </a:cubicBezTo>
                    <a:lnTo>
                      <a:pt x="298" y="43"/>
                    </a:lnTo>
                    <a:close/>
                    <a:moveTo>
                      <a:pt x="338" y="43"/>
                    </a:moveTo>
                    <a:cubicBezTo>
                      <a:pt x="341" y="43"/>
                      <a:pt x="343" y="40"/>
                      <a:pt x="343" y="37"/>
                    </a:cubicBezTo>
                    <a:cubicBezTo>
                      <a:pt x="343" y="36"/>
                      <a:pt x="343" y="36"/>
                      <a:pt x="343" y="36"/>
                    </a:cubicBezTo>
                    <a:cubicBezTo>
                      <a:pt x="343" y="33"/>
                      <a:pt x="341" y="30"/>
                      <a:pt x="338" y="30"/>
                    </a:cubicBezTo>
                    <a:cubicBezTo>
                      <a:pt x="315" y="30"/>
                      <a:pt x="315" y="30"/>
                      <a:pt x="315" y="30"/>
                    </a:cubicBezTo>
                    <a:cubicBezTo>
                      <a:pt x="312" y="30"/>
                      <a:pt x="309" y="33"/>
                      <a:pt x="309" y="36"/>
                    </a:cubicBezTo>
                    <a:cubicBezTo>
                      <a:pt x="309" y="37"/>
                      <a:pt x="309" y="37"/>
                      <a:pt x="309" y="37"/>
                    </a:cubicBezTo>
                    <a:cubicBezTo>
                      <a:pt x="309" y="40"/>
                      <a:pt x="312" y="43"/>
                      <a:pt x="315" y="43"/>
                    </a:cubicBezTo>
                    <a:lnTo>
                      <a:pt x="338" y="43"/>
                    </a:lnTo>
                    <a:close/>
                    <a:moveTo>
                      <a:pt x="355" y="30"/>
                    </a:moveTo>
                    <a:cubicBezTo>
                      <a:pt x="352" y="30"/>
                      <a:pt x="349" y="33"/>
                      <a:pt x="349" y="36"/>
                    </a:cubicBezTo>
                    <a:cubicBezTo>
                      <a:pt x="349" y="37"/>
                      <a:pt x="349" y="37"/>
                      <a:pt x="349" y="37"/>
                    </a:cubicBezTo>
                    <a:cubicBezTo>
                      <a:pt x="349" y="40"/>
                      <a:pt x="352" y="43"/>
                      <a:pt x="355" y="43"/>
                    </a:cubicBezTo>
                    <a:cubicBezTo>
                      <a:pt x="378" y="43"/>
                      <a:pt x="378" y="43"/>
                      <a:pt x="378" y="43"/>
                    </a:cubicBezTo>
                    <a:cubicBezTo>
                      <a:pt x="381" y="43"/>
                      <a:pt x="384" y="40"/>
                      <a:pt x="384" y="37"/>
                    </a:cubicBezTo>
                    <a:cubicBezTo>
                      <a:pt x="384" y="36"/>
                      <a:pt x="384" y="36"/>
                      <a:pt x="384" y="36"/>
                    </a:cubicBezTo>
                    <a:cubicBezTo>
                      <a:pt x="384" y="33"/>
                      <a:pt x="381" y="30"/>
                      <a:pt x="378" y="30"/>
                    </a:cubicBezTo>
                    <a:lnTo>
                      <a:pt x="355" y="30"/>
                    </a:lnTo>
                    <a:close/>
                    <a:moveTo>
                      <a:pt x="395" y="30"/>
                    </a:moveTo>
                    <a:cubicBezTo>
                      <a:pt x="392" y="30"/>
                      <a:pt x="390" y="33"/>
                      <a:pt x="390" y="36"/>
                    </a:cubicBezTo>
                    <a:cubicBezTo>
                      <a:pt x="390" y="37"/>
                      <a:pt x="390" y="37"/>
                      <a:pt x="390" y="37"/>
                    </a:cubicBezTo>
                    <a:cubicBezTo>
                      <a:pt x="390" y="40"/>
                      <a:pt x="392" y="43"/>
                      <a:pt x="395" y="43"/>
                    </a:cubicBezTo>
                    <a:cubicBezTo>
                      <a:pt x="419" y="43"/>
                      <a:pt x="419" y="43"/>
                      <a:pt x="419" y="43"/>
                    </a:cubicBezTo>
                    <a:cubicBezTo>
                      <a:pt x="422" y="43"/>
                      <a:pt x="424" y="40"/>
                      <a:pt x="424" y="37"/>
                    </a:cubicBezTo>
                    <a:cubicBezTo>
                      <a:pt x="424" y="36"/>
                      <a:pt x="424" y="36"/>
                      <a:pt x="424" y="36"/>
                    </a:cubicBezTo>
                    <a:cubicBezTo>
                      <a:pt x="424" y="33"/>
                      <a:pt x="422" y="30"/>
                      <a:pt x="419" y="30"/>
                    </a:cubicBezTo>
                    <a:lnTo>
                      <a:pt x="395" y="30"/>
                    </a:lnTo>
                    <a:close/>
                    <a:moveTo>
                      <a:pt x="435" y="43"/>
                    </a:moveTo>
                    <a:cubicBezTo>
                      <a:pt x="459" y="43"/>
                      <a:pt x="459" y="43"/>
                      <a:pt x="459" y="43"/>
                    </a:cubicBezTo>
                    <a:cubicBezTo>
                      <a:pt x="462" y="43"/>
                      <a:pt x="464" y="40"/>
                      <a:pt x="464" y="37"/>
                    </a:cubicBezTo>
                    <a:cubicBezTo>
                      <a:pt x="464" y="36"/>
                      <a:pt x="464" y="36"/>
                      <a:pt x="464" y="36"/>
                    </a:cubicBezTo>
                    <a:cubicBezTo>
                      <a:pt x="464" y="33"/>
                      <a:pt x="462" y="30"/>
                      <a:pt x="459" y="30"/>
                    </a:cubicBezTo>
                    <a:cubicBezTo>
                      <a:pt x="435" y="30"/>
                      <a:pt x="435" y="30"/>
                      <a:pt x="435" y="30"/>
                    </a:cubicBezTo>
                    <a:cubicBezTo>
                      <a:pt x="432" y="30"/>
                      <a:pt x="430" y="33"/>
                      <a:pt x="430" y="36"/>
                    </a:cubicBezTo>
                    <a:cubicBezTo>
                      <a:pt x="430" y="37"/>
                      <a:pt x="430" y="37"/>
                      <a:pt x="430" y="37"/>
                    </a:cubicBezTo>
                    <a:cubicBezTo>
                      <a:pt x="430" y="40"/>
                      <a:pt x="432" y="43"/>
                      <a:pt x="435" y="43"/>
                    </a:cubicBezTo>
                    <a:close/>
                    <a:moveTo>
                      <a:pt x="586" y="65"/>
                    </a:moveTo>
                    <a:cubicBezTo>
                      <a:pt x="510" y="65"/>
                      <a:pt x="510" y="65"/>
                      <a:pt x="510" y="65"/>
                    </a:cubicBezTo>
                    <a:cubicBezTo>
                      <a:pt x="507" y="65"/>
                      <a:pt x="505" y="68"/>
                      <a:pt x="505" y="71"/>
                    </a:cubicBezTo>
                    <a:cubicBezTo>
                      <a:pt x="505" y="78"/>
                      <a:pt x="505" y="78"/>
                      <a:pt x="505" y="78"/>
                    </a:cubicBezTo>
                    <a:cubicBezTo>
                      <a:pt x="505" y="81"/>
                      <a:pt x="507" y="83"/>
                      <a:pt x="510" y="83"/>
                    </a:cubicBezTo>
                    <a:cubicBezTo>
                      <a:pt x="586" y="83"/>
                      <a:pt x="586" y="83"/>
                      <a:pt x="586" y="83"/>
                    </a:cubicBezTo>
                    <a:cubicBezTo>
                      <a:pt x="589" y="83"/>
                      <a:pt x="591" y="81"/>
                      <a:pt x="591" y="78"/>
                    </a:cubicBezTo>
                    <a:cubicBezTo>
                      <a:pt x="591" y="71"/>
                      <a:pt x="591" y="71"/>
                      <a:pt x="591" y="71"/>
                    </a:cubicBezTo>
                    <a:cubicBezTo>
                      <a:pt x="591" y="68"/>
                      <a:pt x="589" y="65"/>
                      <a:pt x="586" y="65"/>
                    </a:cubicBezTo>
                    <a:close/>
                    <a:moveTo>
                      <a:pt x="96" y="26"/>
                    </a:moveTo>
                    <a:cubicBezTo>
                      <a:pt x="119" y="26"/>
                      <a:pt x="119" y="26"/>
                      <a:pt x="119" y="26"/>
                    </a:cubicBezTo>
                    <a:cubicBezTo>
                      <a:pt x="122" y="26"/>
                      <a:pt x="125" y="23"/>
                      <a:pt x="125" y="20"/>
                    </a:cubicBezTo>
                    <a:cubicBezTo>
                      <a:pt x="125" y="19"/>
                      <a:pt x="125" y="19"/>
                      <a:pt x="125" y="19"/>
                    </a:cubicBezTo>
                    <a:cubicBezTo>
                      <a:pt x="125" y="16"/>
                      <a:pt x="122" y="13"/>
                      <a:pt x="119" y="13"/>
                    </a:cubicBezTo>
                    <a:cubicBezTo>
                      <a:pt x="96" y="13"/>
                      <a:pt x="96" y="13"/>
                      <a:pt x="96" y="13"/>
                    </a:cubicBezTo>
                    <a:cubicBezTo>
                      <a:pt x="93" y="13"/>
                      <a:pt x="90" y="16"/>
                      <a:pt x="90" y="19"/>
                    </a:cubicBezTo>
                    <a:cubicBezTo>
                      <a:pt x="90" y="20"/>
                      <a:pt x="90" y="20"/>
                      <a:pt x="90" y="20"/>
                    </a:cubicBezTo>
                    <a:cubicBezTo>
                      <a:pt x="90" y="23"/>
                      <a:pt x="93" y="26"/>
                      <a:pt x="96" y="26"/>
                    </a:cubicBezTo>
                    <a:close/>
                    <a:moveTo>
                      <a:pt x="136" y="26"/>
                    </a:moveTo>
                    <a:cubicBezTo>
                      <a:pt x="160" y="26"/>
                      <a:pt x="160" y="26"/>
                      <a:pt x="160" y="26"/>
                    </a:cubicBezTo>
                    <a:cubicBezTo>
                      <a:pt x="163" y="26"/>
                      <a:pt x="165" y="23"/>
                      <a:pt x="165" y="20"/>
                    </a:cubicBezTo>
                    <a:cubicBezTo>
                      <a:pt x="165" y="19"/>
                      <a:pt x="165" y="19"/>
                      <a:pt x="165" y="19"/>
                    </a:cubicBezTo>
                    <a:cubicBezTo>
                      <a:pt x="165" y="16"/>
                      <a:pt x="163" y="13"/>
                      <a:pt x="160" y="13"/>
                    </a:cubicBezTo>
                    <a:cubicBezTo>
                      <a:pt x="136" y="13"/>
                      <a:pt x="136" y="13"/>
                      <a:pt x="136" y="13"/>
                    </a:cubicBezTo>
                    <a:cubicBezTo>
                      <a:pt x="133" y="13"/>
                      <a:pt x="131" y="16"/>
                      <a:pt x="131" y="19"/>
                    </a:cubicBezTo>
                    <a:cubicBezTo>
                      <a:pt x="131" y="20"/>
                      <a:pt x="131" y="20"/>
                      <a:pt x="131" y="20"/>
                    </a:cubicBezTo>
                    <a:cubicBezTo>
                      <a:pt x="131" y="23"/>
                      <a:pt x="133" y="26"/>
                      <a:pt x="136" y="26"/>
                    </a:cubicBezTo>
                    <a:close/>
                    <a:moveTo>
                      <a:pt x="257" y="26"/>
                    </a:moveTo>
                    <a:cubicBezTo>
                      <a:pt x="280" y="26"/>
                      <a:pt x="280" y="26"/>
                      <a:pt x="280" y="26"/>
                    </a:cubicBezTo>
                    <a:cubicBezTo>
                      <a:pt x="283" y="26"/>
                      <a:pt x="286" y="23"/>
                      <a:pt x="286" y="20"/>
                    </a:cubicBezTo>
                    <a:cubicBezTo>
                      <a:pt x="286" y="19"/>
                      <a:pt x="286" y="19"/>
                      <a:pt x="286" y="19"/>
                    </a:cubicBezTo>
                    <a:cubicBezTo>
                      <a:pt x="286" y="16"/>
                      <a:pt x="283" y="13"/>
                      <a:pt x="280" y="13"/>
                    </a:cubicBezTo>
                    <a:cubicBezTo>
                      <a:pt x="257" y="13"/>
                      <a:pt x="257" y="13"/>
                      <a:pt x="257" y="13"/>
                    </a:cubicBezTo>
                    <a:cubicBezTo>
                      <a:pt x="254" y="13"/>
                      <a:pt x="252" y="16"/>
                      <a:pt x="252" y="19"/>
                    </a:cubicBezTo>
                    <a:cubicBezTo>
                      <a:pt x="252" y="20"/>
                      <a:pt x="252" y="20"/>
                      <a:pt x="252" y="20"/>
                    </a:cubicBezTo>
                    <a:cubicBezTo>
                      <a:pt x="252" y="23"/>
                      <a:pt x="254" y="26"/>
                      <a:pt x="257" y="26"/>
                    </a:cubicBezTo>
                    <a:close/>
                    <a:moveTo>
                      <a:pt x="297" y="26"/>
                    </a:moveTo>
                    <a:cubicBezTo>
                      <a:pt x="321" y="26"/>
                      <a:pt x="321" y="26"/>
                      <a:pt x="321" y="26"/>
                    </a:cubicBezTo>
                    <a:cubicBezTo>
                      <a:pt x="324" y="26"/>
                      <a:pt x="326" y="23"/>
                      <a:pt x="326" y="20"/>
                    </a:cubicBezTo>
                    <a:cubicBezTo>
                      <a:pt x="326" y="19"/>
                      <a:pt x="326" y="19"/>
                      <a:pt x="326" y="19"/>
                    </a:cubicBezTo>
                    <a:cubicBezTo>
                      <a:pt x="326" y="16"/>
                      <a:pt x="324" y="13"/>
                      <a:pt x="321" y="13"/>
                    </a:cubicBezTo>
                    <a:cubicBezTo>
                      <a:pt x="297" y="13"/>
                      <a:pt x="297" y="13"/>
                      <a:pt x="297" y="13"/>
                    </a:cubicBezTo>
                    <a:cubicBezTo>
                      <a:pt x="294" y="13"/>
                      <a:pt x="292" y="16"/>
                      <a:pt x="292" y="19"/>
                    </a:cubicBezTo>
                    <a:cubicBezTo>
                      <a:pt x="292" y="20"/>
                      <a:pt x="292" y="20"/>
                      <a:pt x="292" y="20"/>
                    </a:cubicBezTo>
                    <a:cubicBezTo>
                      <a:pt x="292" y="23"/>
                      <a:pt x="294" y="26"/>
                      <a:pt x="297" y="26"/>
                    </a:cubicBezTo>
                    <a:close/>
                    <a:moveTo>
                      <a:pt x="338" y="26"/>
                    </a:moveTo>
                    <a:cubicBezTo>
                      <a:pt x="361" y="26"/>
                      <a:pt x="361" y="26"/>
                      <a:pt x="361" y="26"/>
                    </a:cubicBezTo>
                    <a:cubicBezTo>
                      <a:pt x="364" y="26"/>
                      <a:pt x="367" y="23"/>
                      <a:pt x="367" y="20"/>
                    </a:cubicBezTo>
                    <a:cubicBezTo>
                      <a:pt x="367" y="19"/>
                      <a:pt x="367" y="19"/>
                      <a:pt x="367" y="19"/>
                    </a:cubicBezTo>
                    <a:cubicBezTo>
                      <a:pt x="367" y="16"/>
                      <a:pt x="364" y="13"/>
                      <a:pt x="361" y="13"/>
                    </a:cubicBezTo>
                    <a:cubicBezTo>
                      <a:pt x="338" y="13"/>
                      <a:pt x="338" y="13"/>
                      <a:pt x="338" y="13"/>
                    </a:cubicBezTo>
                    <a:cubicBezTo>
                      <a:pt x="335" y="13"/>
                      <a:pt x="332" y="16"/>
                      <a:pt x="332" y="19"/>
                    </a:cubicBezTo>
                    <a:cubicBezTo>
                      <a:pt x="332" y="20"/>
                      <a:pt x="332" y="20"/>
                      <a:pt x="332" y="20"/>
                    </a:cubicBezTo>
                    <a:cubicBezTo>
                      <a:pt x="332" y="23"/>
                      <a:pt x="335" y="26"/>
                      <a:pt x="338" y="26"/>
                    </a:cubicBezTo>
                    <a:close/>
                    <a:moveTo>
                      <a:pt x="378" y="26"/>
                    </a:moveTo>
                    <a:cubicBezTo>
                      <a:pt x="401" y="26"/>
                      <a:pt x="401" y="26"/>
                      <a:pt x="401" y="26"/>
                    </a:cubicBezTo>
                    <a:cubicBezTo>
                      <a:pt x="404" y="26"/>
                      <a:pt x="407" y="23"/>
                      <a:pt x="407" y="20"/>
                    </a:cubicBezTo>
                    <a:cubicBezTo>
                      <a:pt x="407" y="19"/>
                      <a:pt x="407" y="19"/>
                      <a:pt x="407" y="19"/>
                    </a:cubicBezTo>
                    <a:cubicBezTo>
                      <a:pt x="407" y="16"/>
                      <a:pt x="404" y="13"/>
                      <a:pt x="401" y="13"/>
                    </a:cubicBezTo>
                    <a:cubicBezTo>
                      <a:pt x="378" y="13"/>
                      <a:pt x="378" y="13"/>
                      <a:pt x="378" y="13"/>
                    </a:cubicBezTo>
                    <a:cubicBezTo>
                      <a:pt x="375" y="13"/>
                      <a:pt x="372" y="16"/>
                      <a:pt x="372" y="19"/>
                    </a:cubicBezTo>
                    <a:cubicBezTo>
                      <a:pt x="372" y="20"/>
                      <a:pt x="372" y="20"/>
                      <a:pt x="372" y="20"/>
                    </a:cubicBezTo>
                    <a:cubicBezTo>
                      <a:pt x="372" y="23"/>
                      <a:pt x="375" y="26"/>
                      <a:pt x="378" y="26"/>
                    </a:cubicBezTo>
                    <a:close/>
                    <a:moveTo>
                      <a:pt x="418" y="26"/>
                    </a:moveTo>
                    <a:cubicBezTo>
                      <a:pt x="442" y="26"/>
                      <a:pt x="442" y="26"/>
                      <a:pt x="442" y="26"/>
                    </a:cubicBezTo>
                    <a:cubicBezTo>
                      <a:pt x="445" y="26"/>
                      <a:pt x="447" y="23"/>
                      <a:pt x="447" y="20"/>
                    </a:cubicBezTo>
                    <a:cubicBezTo>
                      <a:pt x="447" y="19"/>
                      <a:pt x="447" y="19"/>
                      <a:pt x="447" y="19"/>
                    </a:cubicBezTo>
                    <a:cubicBezTo>
                      <a:pt x="447" y="16"/>
                      <a:pt x="445" y="13"/>
                      <a:pt x="442" y="13"/>
                    </a:cubicBezTo>
                    <a:cubicBezTo>
                      <a:pt x="418" y="13"/>
                      <a:pt x="418" y="13"/>
                      <a:pt x="418" y="13"/>
                    </a:cubicBezTo>
                    <a:cubicBezTo>
                      <a:pt x="415" y="13"/>
                      <a:pt x="413" y="16"/>
                      <a:pt x="413" y="19"/>
                    </a:cubicBezTo>
                    <a:cubicBezTo>
                      <a:pt x="413" y="20"/>
                      <a:pt x="413" y="20"/>
                      <a:pt x="413" y="20"/>
                    </a:cubicBezTo>
                    <a:cubicBezTo>
                      <a:pt x="413" y="23"/>
                      <a:pt x="415" y="26"/>
                      <a:pt x="418" y="26"/>
                    </a:cubicBezTo>
                    <a:close/>
                    <a:moveTo>
                      <a:pt x="459" y="26"/>
                    </a:moveTo>
                    <a:cubicBezTo>
                      <a:pt x="482" y="26"/>
                      <a:pt x="482" y="26"/>
                      <a:pt x="482" y="26"/>
                    </a:cubicBezTo>
                    <a:cubicBezTo>
                      <a:pt x="485" y="26"/>
                      <a:pt x="487" y="23"/>
                      <a:pt x="487" y="20"/>
                    </a:cubicBezTo>
                    <a:cubicBezTo>
                      <a:pt x="487" y="19"/>
                      <a:pt x="487" y="19"/>
                      <a:pt x="487" y="19"/>
                    </a:cubicBezTo>
                    <a:cubicBezTo>
                      <a:pt x="487" y="16"/>
                      <a:pt x="485" y="13"/>
                      <a:pt x="482" y="13"/>
                    </a:cubicBezTo>
                    <a:cubicBezTo>
                      <a:pt x="459" y="13"/>
                      <a:pt x="459" y="13"/>
                      <a:pt x="459" y="13"/>
                    </a:cubicBezTo>
                    <a:cubicBezTo>
                      <a:pt x="455" y="13"/>
                      <a:pt x="453" y="16"/>
                      <a:pt x="453" y="19"/>
                    </a:cubicBezTo>
                    <a:cubicBezTo>
                      <a:pt x="453" y="20"/>
                      <a:pt x="453" y="20"/>
                      <a:pt x="453" y="20"/>
                    </a:cubicBezTo>
                    <a:cubicBezTo>
                      <a:pt x="453" y="23"/>
                      <a:pt x="455" y="26"/>
                      <a:pt x="459" y="26"/>
                    </a:cubicBezTo>
                    <a:close/>
                    <a:moveTo>
                      <a:pt x="499" y="26"/>
                    </a:moveTo>
                    <a:cubicBezTo>
                      <a:pt x="569" y="26"/>
                      <a:pt x="569" y="26"/>
                      <a:pt x="569" y="26"/>
                    </a:cubicBezTo>
                    <a:cubicBezTo>
                      <a:pt x="572" y="26"/>
                      <a:pt x="575" y="23"/>
                      <a:pt x="575" y="20"/>
                    </a:cubicBezTo>
                    <a:cubicBezTo>
                      <a:pt x="575" y="19"/>
                      <a:pt x="575" y="19"/>
                      <a:pt x="575" y="19"/>
                    </a:cubicBezTo>
                    <a:cubicBezTo>
                      <a:pt x="575" y="16"/>
                      <a:pt x="572" y="13"/>
                      <a:pt x="569" y="13"/>
                    </a:cubicBezTo>
                    <a:cubicBezTo>
                      <a:pt x="499" y="13"/>
                      <a:pt x="499" y="13"/>
                      <a:pt x="499" y="13"/>
                    </a:cubicBezTo>
                    <a:cubicBezTo>
                      <a:pt x="496" y="13"/>
                      <a:pt x="493" y="16"/>
                      <a:pt x="493" y="19"/>
                    </a:cubicBezTo>
                    <a:cubicBezTo>
                      <a:pt x="493" y="20"/>
                      <a:pt x="493" y="20"/>
                      <a:pt x="493" y="20"/>
                    </a:cubicBezTo>
                    <a:cubicBezTo>
                      <a:pt x="493" y="23"/>
                      <a:pt x="496" y="26"/>
                      <a:pt x="499" y="26"/>
                    </a:cubicBezTo>
                    <a:close/>
                    <a:moveTo>
                      <a:pt x="57" y="7"/>
                    </a:moveTo>
                    <a:cubicBezTo>
                      <a:pt x="84" y="7"/>
                      <a:pt x="84" y="7"/>
                      <a:pt x="84" y="7"/>
                    </a:cubicBezTo>
                    <a:cubicBezTo>
                      <a:pt x="86" y="7"/>
                      <a:pt x="87" y="6"/>
                      <a:pt x="87" y="4"/>
                    </a:cubicBezTo>
                    <a:cubicBezTo>
                      <a:pt x="87" y="3"/>
                      <a:pt x="87" y="3"/>
                      <a:pt x="87" y="3"/>
                    </a:cubicBezTo>
                    <a:cubicBezTo>
                      <a:pt x="87" y="1"/>
                      <a:pt x="86" y="0"/>
                      <a:pt x="84" y="0"/>
                    </a:cubicBezTo>
                    <a:cubicBezTo>
                      <a:pt x="57" y="0"/>
                      <a:pt x="57" y="0"/>
                      <a:pt x="57" y="0"/>
                    </a:cubicBezTo>
                    <a:cubicBezTo>
                      <a:pt x="55" y="0"/>
                      <a:pt x="53" y="1"/>
                      <a:pt x="53" y="3"/>
                    </a:cubicBezTo>
                    <a:cubicBezTo>
                      <a:pt x="53" y="4"/>
                      <a:pt x="53" y="4"/>
                      <a:pt x="53" y="4"/>
                    </a:cubicBezTo>
                    <a:cubicBezTo>
                      <a:pt x="53" y="6"/>
                      <a:pt x="55" y="7"/>
                      <a:pt x="57" y="7"/>
                    </a:cubicBezTo>
                    <a:close/>
                    <a:moveTo>
                      <a:pt x="137" y="7"/>
                    </a:moveTo>
                    <a:cubicBezTo>
                      <a:pt x="164" y="7"/>
                      <a:pt x="164" y="7"/>
                      <a:pt x="164" y="7"/>
                    </a:cubicBezTo>
                    <a:cubicBezTo>
                      <a:pt x="166" y="7"/>
                      <a:pt x="168" y="6"/>
                      <a:pt x="168" y="4"/>
                    </a:cubicBezTo>
                    <a:cubicBezTo>
                      <a:pt x="168" y="3"/>
                      <a:pt x="168" y="3"/>
                      <a:pt x="168" y="3"/>
                    </a:cubicBezTo>
                    <a:cubicBezTo>
                      <a:pt x="168" y="1"/>
                      <a:pt x="166" y="0"/>
                      <a:pt x="164" y="0"/>
                    </a:cubicBezTo>
                    <a:cubicBezTo>
                      <a:pt x="137" y="0"/>
                      <a:pt x="137" y="0"/>
                      <a:pt x="137" y="0"/>
                    </a:cubicBezTo>
                    <a:cubicBezTo>
                      <a:pt x="135" y="0"/>
                      <a:pt x="134" y="1"/>
                      <a:pt x="134" y="3"/>
                    </a:cubicBezTo>
                    <a:cubicBezTo>
                      <a:pt x="134" y="4"/>
                      <a:pt x="134" y="4"/>
                      <a:pt x="134" y="4"/>
                    </a:cubicBezTo>
                    <a:cubicBezTo>
                      <a:pt x="134" y="6"/>
                      <a:pt x="135" y="7"/>
                      <a:pt x="137" y="7"/>
                    </a:cubicBezTo>
                    <a:close/>
                    <a:moveTo>
                      <a:pt x="218" y="7"/>
                    </a:moveTo>
                    <a:cubicBezTo>
                      <a:pt x="245" y="7"/>
                      <a:pt x="245" y="7"/>
                      <a:pt x="245" y="7"/>
                    </a:cubicBezTo>
                    <a:cubicBezTo>
                      <a:pt x="247" y="7"/>
                      <a:pt x="249" y="6"/>
                      <a:pt x="249" y="4"/>
                    </a:cubicBezTo>
                    <a:cubicBezTo>
                      <a:pt x="249" y="3"/>
                      <a:pt x="249" y="3"/>
                      <a:pt x="249" y="3"/>
                    </a:cubicBezTo>
                    <a:cubicBezTo>
                      <a:pt x="249" y="1"/>
                      <a:pt x="247" y="0"/>
                      <a:pt x="245" y="0"/>
                    </a:cubicBezTo>
                    <a:cubicBezTo>
                      <a:pt x="218" y="0"/>
                      <a:pt x="218" y="0"/>
                      <a:pt x="218" y="0"/>
                    </a:cubicBezTo>
                    <a:cubicBezTo>
                      <a:pt x="216" y="0"/>
                      <a:pt x="214" y="1"/>
                      <a:pt x="214" y="3"/>
                    </a:cubicBezTo>
                    <a:cubicBezTo>
                      <a:pt x="214" y="4"/>
                      <a:pt x="214" y="4"/>
                      <a:pt x="214" y="4"/>
                    </a:cubicBezTo>
                    <a:cubicBezTo>
                      <a:pt x="214" y="6"/>
                      <a:pt x="216" y="7"/>
                      <a:pt x="218" y="7"/>
                    </a:cubicBezTo>
                    <a:close/>
                    <a:moveTo>
                      <a:pt x="258" y="7"/>
                    </a:moveTo>
                    <a:cubicBezTo>
                      <a:pt x="285" y="7"/>
                      <a:pt x="285" y="7"/>
                      <a:pt x="285" y="7"/>
                    </a:cubicBezTo>
                    <a:cubicBezTo>
                      <a:pt x="287" y="7"/>
                      <a:pt x="289" y="6"/>
                      <a:pt x="289" y="4"/>
                    </a:cubicBezTo>
                    <a:cubicBezTo>
                      <a:pt x="289" y="3"/>
                      <a:pt x="289" y="3"/>
                      <a:pt x="289" y="3"/>
                    </a:cubicBezTo>
                    <a:cubicBezTo>
                      <a:pt x="289" y="1"/>
                      <a:pt x="287" y="0"/>
                      <a:pt x="285" y="0"/>
                    </a:cubicBezTo>
                    <a:cubicBezTo>
                      <a:pt x="258" y="0"/>
                      <a:pt x="258" y="0"/>
                      <a:pt x="258" y="0"/>
                    </a:cubicBezTo>
                    <a:cubicBezTo>
                      <a:pt x="256" y="0"/>
                      <a:pt x="255" y="1"/>
                      <a:pt x="255" y="3"/>
                    </a:cubicBezTo>
                    <a:cubicBezTo>
                      <a:pt x="255" y="4"/>
                      <a:pt x="255" y="4"/>
                      <a:pt x="255" y="4"/>
                    </a:cubicBezTo>
                    <a:cubicBezTo>
                      <a:pt x="255" y="6"/>
                      <a:pt x="256" y="7"/>
                      <a:pt x="258" y="7"/>
                    </a:cubicBezTo>
                    <a:close/>
                    <a:moveTo>
                      <a:pt x="299" y="7"/>
                    </a:moveTo>
                    <a:cubicBezTo>
                      <a:pt x="325" y="7"/>
                      <a:pt x="325" y="7"/>
                      <a:pt x="325" y="7"/>
                    </a:cubicBezTo>
                    <a:cubicBezTo>
                      <a:pt x="328" y="7"/>
                      <a:pt x="329" y="6"/>
                      <a:pt x="329" y="4"/>
                    </a:cubicBezTo>
                    <a:cubicBezTo>
                      <a:pt x="329" y="3"/>
                      <a:pt x="329" y="3"/>
                      <a:pt x="329" y="3"/>
                    </a:cubicBezTo>
                    <a:cubicBezTo>
                      <a:pt x="329" y="1"/>
                      <a:pt x="328" y="0"/>
                      <a:pt x="325" y="0"/>
                    </a:cubicBezTo>
                    <a:cubicBezTo>
                      <a:pt x="299" y="0"/>
                      <a:pt x="299" y="0"/>
                      <a:pt x="299" y="0"/>
                    </a:cubicBezTo>
                    <a:cubicBezTo>
                      <a:pt x="296" y="0"/>
                      <a:pt x="295" y="1"/>
                      <a:pt x="295" y="3"/>
                    </a:cubicBezTo>
                    <a:cubicBezTo>
                      <a:pt x="295" y="4"/>
                      <a:pt x="295" y="4"/>
                      <a:pt x="295" y="4"/>
                    </a:cubicBezTo>
                    <a:cubicBezTo>
                      <a:pt x="295" y="6"/>
                      <a:pt x="296" y="7"/>
                      <a:pt x="299" y="7"/>
                    </a:cubicBezTo>
                    <a:close/>
                    <a:moveTo>
                      <a:pt x="339" y="7"/>
                    </a:moveTo>
                    <a:cubicBezTo>
                      <a:pt x="366" y="7"/>
                      <a:pt x="366" y="7"/>
                      <a:pt x="366" y="7"/>
                    </a:cubicBezTo>
                    <a:cubicBezTo>
                      <a:pt x="368" y="7"/>
                      <a:pt x="369" y="6"/>
                      <a:pt x="369" y="4"/>
                    </a:cubicBezTo>
                    <a:cubicBezTo>
                      <a:pt x="369" y="3"/>
                      <a:pt x="369" y="3"/>
                      <a:pt x="369" y="3"/>
                    </a:cubicBezTo>
                    <a:cubicBezTo>
                      <a:pt x="369" y="1"/>
                      <a:pt x="368" y="0"/>
                      <a:pt x="366" y="0"/>
                    </a:cubicBezTo>
                    <a:cubicBezTo>
                      <a:pt x="339" y="0"/>
                      <a:pt x="339" y="0"/>
                      <a:pt x="339" y="0"/>
                    </a:cubicBezTo>
                    <a:cubicBezTo>
                      <a:pt x="337" y="0"/>
                      <a:pt x="335" y="1"/>
                      <a:pt x="335" y="3"/>
                    </a:cubicBezTo>
                    <a:cubicBezTo>
                      <a:pt x="335" y="4"/>
                      <a:pt x="335" y="4"/>
                      <a:pt x="335" y="4"/>
                    </a:cubicBezTo>
                    <a:cubicBezTo>
                      <a:pt x="335" y="6"/>
                      <a:pt x="337" y="7"/>
                      <a:pt x="339" y="7"/>
                    </a:cubicBezTo>
                    <a:close/>
                    <a:moveTo>
                      <a:pt x="460" y="7"/>
                    </a:moveTo>
                    <a:cubicBezTo>
                      <a:pt x="487" y="7"/>
                      <a:pt x="487" y="7"/>
                      <a:pt x="487" y="7"/>
                    </a:cubicBezTo>
                    <a:cubicBezTo>
                      <a:pt x="489" y="7"/>
                      <a:pt x="490" y="6"/>
                      <a:pt x="490" y="4"/>
                    </a:cubicBezTo>
                    <a:cubicBezTo>
                      <a:pt x="490" y="3"/>
                      <a:pt x="490" y="3"/>
                      <a:pt x="490" y="3"/>
                    </a:cubicBezTo>
                    <a:cubicBezTo>
                      <a:pt x="490" y="1"/>
                      <a:pt x="489" y="0"/>
                      <a:pt x="487" y="0"/>
                    </a:cubicBezTo>
                    <a:cubicBezTo>
                      <a:pt x="460" y="0"/>
                      <a:pt x="460" y="0"/>
                      <a:pt x="460" y="0"/>
                    </a:cubicBezTo>
                    <a:cubicBezTo>
                      <a:pt x="458" y="0"/>
                      <a:pt x="456" y="1"/>
                      <a:pt x="456" y="3"/>
                    </a:cubicBezTo>
                    <a:cubicBezTo>
                      <a:pt x="456" y="4"/>
                      <a:pt x="456" y="4"/>
                      <a:pt x="456" y="4"/>
                    </a:cubicBezTo>
                    <a:cubicBezTo>
                      <a:pt x="456" y="6"/>
                      <a:pt x="458" y="7"/>
                      <a:pt x="460" y="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29">
                <a:extLst>
                  <a:ext uri="{FF2B5EF4-FFF2-40B4-BE49-F238E27FC236}">
                    <a16:creationId xmlns:a16="http://schemas.microsoft.com/office/drawing/2014/main" id="{3F0633C4-4EB3-F6C7-5FBA-3DD257B54C1B}"/>
                  </a:ext>
                </a:extLst>
              </p:cNvPr>
              <p:cNvSpPr>
                <a:spLocks noChangeArrowheads="1"/>
              </p:cNvSpPr>
              <p:nvPr/>
            </p:nvSpPr>
            <p:spPr bwMode="auto">
              <a:xfrm>
                <a:off x="2904483" y="3171241"/>
                <a:ext cx="119476" cy="75226"/>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30">
                <a:extLst>
                  <a:ext uri="{FF2B5EF4-FFF2-40B4-BE49-F238E27FC236}">
                    <a16:creationId xmlns:a16="http://schemas.microsoft.com/office/drawing/2014/main" id="{2C680DFB-F8F8-69B1-78A8-6CE1CEAB9B5F}"/>
                  </a:ext>
                </a:extLst>
              </p:cNvPr>
              <p:cNvSpPr>
                <a:spLocks noChangeArrowheads="1"/>
              </p:cNvSpPr>
              <p:nvPr/>
            </p:nvSpPr>
            <p:spPr bwMode="auto">
              <a:xfrm>
                <a:off x="3085910" y="3180092"/>
                <a:ext cx="1013331" cy="5973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131">
                <a:extLst>
                  <a:ext uri="{FF2B5EF4-FFF2-40B4-BE49-F238E27FC236}">
                    <a16:creationId xmlns:a16="http://schemas.microsoft.com/office/drawing/2014/main" id="{CF3E3C3A-CB92-47D3-F7C6-E04F8D2AB638}"/>
                  </a:ext>
                </a:extLst>
              </p:cNvPr>
              <p:cNvSpPr>
                <a:spLocks noChangeArrowheads="1"/>
              </p:cNvSpPr>
              <p:nvPr/>
            </p:nvSpPr>
            <p:spPr bwMode="auto">
              <a:xfrm>
                <a:off x="2864658" y="3339393"/>
                <a:ext cx="763317" cy="134520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32">
                <a:extLst>
                  <a:ext uri="{FF2B5EF4-FFF2-40B4-BE49-F238E27FC236}">
                    <a16:creationId xmlns:a16="http://schemas.microsoft.com/office/drawing/2014/main" id="{E68E5E1B-F6EB-68F8-E3EE-CFD9B7D73129}"/>
                  </a:ext>
                </a:extLst>
              </p:cNvPr>
              <p:cNvSpPr>
                <a:spLocks noChangeArrowheads="1"/>
              </p:cNvSpPr>
              <p:nvPr/>
            </p:nvSpPr>
            <p:spPr bwMode="auto">
              <a:xfrm>
                <a:off x="2864658" y="3339393"/>
                <a:ext cx="763317" cy="134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33">
                <a:extLst>
                  <a:ext uri="{FF2B5EF4-FFF2-40B4-BE49-F238E27FC236}">
                    <a16:creationId xmlns:a16="http://schemas.microsoft.com/office/drawing/2014/main" id="{68B4BFB2-D02B-C3A1-A6F6-6B33667BE71C}"/>
                  </a:ext>
                </a:extLst>
              </p:cNvPr>
              <p:cNvSpPr>
                <a:spLocks noChangeArrowheads="1"/>
              </p:cNvSpPr>
              <p:nvPr/>
            </p:nvSpPr>
            <p:spPr bwMode="auto">
              <a:xfrm>
                <a:off x="2911121" y="3388068"/>
                <a:ext cx="677028" cy="1247857"/>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4">
                <a:extLst>
                  <a:ext uri="{FF2B5EF4-FFF2-40B4-BE49-F238E27FC236}">
                    <a16:creationId xmlns:a16="http://schemas.microsoft.com/office/drawing/2014/main" id="{894ADC17-5BC5-B76F-AF8E-50982F442210}"/>
                  </a:ext>
                </a:extLst>
              </p:cNvPr>
              <p:cNvSpPr>
                <a:spLocks noChangeArrowheads="1"/>
              </p:cNvSpPr>
              <p:nvPr/>
            </p:nvSpPr>
            <p:spPr bwMode="auto">
              <a:xfrm>
                <a:off x="2911121" y="3388068"/>
                <a:ext cx="677028" cy="124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5">
                <a:extLst>
                  <a:ext uri="{FF2B5EF4-FFF2-40B4-BE49-F238E27FC236}">
                    <a16:creationId xmlns:a16="http://schemas.microsoft.com/office/drawing/2014/main" id="{366C0982-AE30-9E70-7BC6-C7F98B2A3BF7}"/>
                  </a:ext>
                </a:extLst>
              </p:cNvPr>
              <p:cNvSpPr>
                <a:spLocks noChangeArrowheads="1"/>
              </p:cNvSpPr>
              <p:nvPr/>
            </p:nvSpPr>
            <p:spPr bwMode="auto">
              <a:xfrm>
                <a:off x="4652369" y="3797383"/>
                <a:ext cx="577466" cy="88721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36">
                <a:extLst>
                  <a:ext uri="{FF2B5EF4-FFF2-40B4-BE49-F238E27FC236}">
                    <a16:creationId xmlns:a16="http://schemas.microsoft.com/office/drawing/2014/main" id="{008A8D4A-1235-09EA-0DE9-8B6AE3D1E412}"/>
                  </a:ext>
                </a:extLst>
              </p:cNvPr>
              <p:cNvSpPr>
                <a:spLocks noChangeArrowheads="1"/>
              </p:cNvSpPr>
              <p:nvPr/>
            </p:nvSpPr>
            <p:spPr bwMode="auto">
              <a:xfrm>
                <a:off x="4652369" y="3339393"/>
                <a:ext cx="577466" cy="39161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7">
                <a:extLst>
                  <a:ext uri="{FF2B5EF4-FFF2-40B4-BE49-F238E27FC236}">
                    <a16:creationId xmlns:a16="http://schemas.microsoft.com/office/drawing/2014/main" id="{5609938C-5E71-9872-BDB3-252D9A62D7AF}"/>
                  </a:ext>
                </a:extLst>
              </p:cNvPr>
              <p:cNvSpPr>
                <a:spLocks noChangeArrowheads="1"/>
              </p:cNvSpPr>
              <p:nvPr/>
            </p:nvSpPr>
            <p:spPr bwMode="auto">
              <a:xfrm>
                <a:off x="3672225" y="3339393"/>
                <a:ext cx="935893" cy="298689"/>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38">
                <a:extLst>
                  <a:ext uri="{FF2B5EF4-FFF2-40B4-BE49-F238E27FC236}">
                    <a16:creationId xmlns:a16="http://schemas.microsoft.com/office/drawing/2014/main" id="{0FF51290-EEFC-1DBA-54D8-D513A5E3C429}"/>
                  </a:ext>
                </a:extLst>
              </p:cNvPr>
              <p:cNvSpPr>
                <a:spLocks noChangeArrowheads="1"/>
              </p:cNvSpPr>
              <p:nvPr/>
            </p:nvSpPr>
            <p:spPr bwMode="auto">
              <a:xfrm>
                <a:off x="3672225" y="3680120"/>
                <a:ext cx="935893" cy="29868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39">
                <a:extLst>
                  <a:ext uri="{FF2B5EF4-FFF2-40B4-BE49-F238E27FC236}">
                    <a16:creationId xmlns:a16="http://schemas.microsoft.com/office/drawing/2014/main" id="{7FA17C58-2581-0234-27E4-C069692FB371}"/>
                  </a:ext>
                </a:extLst>
              </p:cNvPr>
              <p:cNvSpPr>
                <a:spLocks noChangeArrowheads="1"/>
              </p:cNvSpPr>
              <p:nvPr/>
            </p:nvSpPr>
            <p:spPr bwMode="auto">
              <a:xfrm>
                <a:off x="3672225" y="4020847"/>
                <a:ext cx="935893" cy="29647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40">
                <a:extLst>
                  <a:ext uri="{FF2B5EF4-FFF2-40B4-BE49-F238E27FC236}">
                    <a16:creationId xmlns:a16="http://schemas.microsoft.com/office/drawing/2014/main" id="{88B55D0C-5C9F-32B5-BBE1-CC4A1AE55451}"/>
                  </a:ext>
                </a:extLst>
              </p:cNvPr>
              <p:cNvSpPr>
                <a:spLocks noChangeArrowheads="1"/>
              </p:cNvSpPr>
              <p:nvPr/>
            </p:nvSpPr>
            <p:spPr bwMode="auto">
              <a:xfrm>
                <a:off x="3672225" y="4361573"/>
                <a:ext cx="935893" cy="296476"/>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41">
                <a:extLst>
                  <a:ext uri="{FF2B5EF4-FFF2-40B4-BE49-F238E27FC236}">
                    <a16:creationId xmlns:a16="http://schemas.microsoft.com/office/drawing/2014/main" id="{A3BDBFF7-A92A-40D7-C431-E0E75498D2F0}"/>
                  </a:ext>
                </a:extLst>
              </p:cNvPr>
              <p:cNvSpPr>
                <a:spLocks noChangeArrowheads="1"/>
              </p:cNvSpPr>
              <p:nvPr/>
            </p:nvSpPr>
            <p:spPr bwMode="auto">
              <a:xfrm>
                <a:off x="4043927" y="5277554"/>
                <a:ext cx="17700" cy="4425"/>
              </a:xfrm>
              <a:prstGeom prst="rect">
                <a:avLst/>
              </a:prstGeom>
              <a:solidFill>
                <a:srgbClr val="CAC8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2">
                <a:extLst>
                  <a:ext uri="{FF2B5EF4-FFF2-40B4-BE49-F238E27FC236}">
                    <a16:creationId xmlns:a16="http://schemas.microsoft.com/office/drawing/2014/main" id="{3A222711-AC3C-9DCA-3AC5-CEEB9684A768}"/>
                  </a:ext>
                </a:extLst>
              </p:cNvPr>
              <p:cNvSpPr>
                <a:spLocks noChangeArrowheads="1"/>
              </p:cNvSpPr>
              <p:nvPr/>
            </p:nvSpPr>
            <p:spPr bwMode="auto">
              <a:xfrm>
                <a:off x="4043927" y="5277554"/>
                <a:ext cx="17700" cy="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3">
                <a:extLst>
                  <a:ext uri="{FF2B5EF4-FFF2-40B4-BE49-F238E27FC236}">
                    <a16:creationId xmlns:a16="http://schemas.microsoft.com/office/drawing/2014/main" id="{B4FC6FB1-2899-9984-C3BC-FFBA342749FA}"/>
                  </a:ext>
                </a:extLst>
              </p:cNvPr>
              <p:cNvSpPr>
                <a:spLocks noChangeArrowheads="1"/>
              </p:cNvSpPr>
              <p:nvPr/>
            </p:nvSpPr>
            <p:spPr bwMode="auto">
              <a:xfrm>
                <a:off x="4043927" y="5281979"/>
                <a:ext cx="17700" cy="199126"/>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44">
                <a:extLst>
                  <a:ext uri="{FF2B5EF4-FFF2-40B4-BE49-F238E27FC236}">
                    <a16:creationId xmlns:a16="http://schemas.microsoft.com/office/drawing/2014/main" id="{59F6A213-A53B-2387-02EE-E1435A82765A}"/>
                  </a:ext>
                </a:extLst>
              </p:cNvPr>
              <p:cNvSpPr>
                <a:spLocks noChangeArrowheads="1"/>
              </p:cNvSpPr>
              <p:nvPr/>
            </p:nvSpPr>
            <p:spPr bwMode="auto">
              <a:xfrm>
                <a:off x="4043927" y="5281979"/>
                <a:ext cx="17700" cy="19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45">
                <a:extLst>
                  <a:ext uri="{FF2B5EF4-FFF2-40B4-BE49-F238E27FC236}">
                    <a16:creationId xmlns:a16="http://schemas.microsoft.com/office/drawing/2014/main" id="{46A4CD10-9AB4-280B-D4C9-0B061811DF3D}"/>
                  </a:ext>
                </a:extLst>
              </p:cNvPr>
              <p:cNvSpPr>
                <a:spLocks noChangeArrowheads="1"/>
              </p:cNvSpPr>
              <p:nvPr/>
            </p:nvSpPr>
            <p:spPr bwMode="auto">
              <a:xfrm>
                <a:off x="4683344" y="3177879"/>
                <a:ext cx="61951" cy="6195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46">
                <a:extLst>
                  <a:ext uri="{FF2B5EF4-FFF2-40B4-BE49-F238E27FC236}">
                    <a16:creationId xmlns:a16="http://schemas.microsoft.com/office/drawing/2014/main" id="{EF09EFED-ECEE-98F9-E54A-150BD460F6B0}"/>
                  </a:ext>
                </a:extLst>
              </p:cNvPr>
              <p:cNvSpPr>
                <a:spLocks noChangeArrowheads="1"/>
              </p:cNvSpPr>
              <p:nvPr/>
            </p:nvSpPr>
            <p:spPr bwMode="auto">
              <a:xfrm>
                <a:off x="4811670" y="3177879"/>
                <a:ext cx="61951" cy="6195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47">
                <a:extLst>
                  <a:ext uri="{FF2B5EF4-FFF2-40B4-BE49-F238E27FC236}">
                    <a16:creationId xmlns:a16="http://schemas.microsoft.com/office/drawing/2014/main" id="{67832425-653B-D1F7-55C3-064871C28F44}"/>
                  </a:ext>
                </a:extLst>
              </p:cNvPr>
              <p:cNvSpPr>
                <a:spLocks noChangeArrowheads="1"/>
              </p:cNvSpPr>
              <p:nvPr/>
            </p:nvSpPr>
            <p:spPr bwMode="auto">
              <a:xfrm>
                <a:off x="4942208" y="3177879"/>
                <a:ext cx="59738" cy="6195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48">
                <a:extLst>
                  <a:ext uri="{FF2B5EF4-FFF2-40B4-BE49-F238E27FC236}">
                    <a16:creationId xmlns:a16="http://schemas.microsoft.com/office/drawing/2014/main" id="{1C92947E-5AAA-E05A-126C-CA3695DEEBED}"/>
                  </a:ext>
                </a:extLst>
              </p:cNvPr>
              <p:cNvSpPr>
                <a:spLocks noChangeArrowheads="1"/>
              </p:cNvSpPr>
              <p:nvPr/>
            </p:nvSpPr>
            <p:spPr bwMode="auto">
              <a:xfrm>
                <a:off x="5070533" y="3177879"/>
                <a:ext cx="61951" cy="61951"/>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76">
                <a:extLst>
                  <a:ext uri="{FF2B5EF4-FFF2-40B4-BE49-F238E27FC236}">
                    <a16:creationId xmlns:a16="http://schemas.microsoft.com/office/drawing/2014/main" id="{0F6F5EF8-831B-082F-AFD0-A364C43A3489}"/>
                  </a:ext>
                </a:extLst>
              </p:cNvPr>
              <p:cNvSpPr>
                <a:spLocks/>
              </p:cNvSpPr>
              <p:nvPr/>
            </p:nvSpPr>
            <p:spPr bwMode="auto">
              <a:xfrm>
                <a:off x="5610387" y="3799596"/>
                <a:ext cx="148238" cy="298689"/>
              </a:xfrm>
              <a:custGeom>
                <a:avLst/>
                <a:gdLst>
                  <a:gd name="T0" fmla="*/ 0 w 41"/>
                  <a:gd name="T1" fmla="*/ 82 h 82"/>
                  <a:gd name="T2" fmla="*/ 7 w 41"/>
                  <a:gd name="T3" fmla="*/ 62 h 82"/>
                  <a:gd name="T4" fmla="*/ 7 w 41"/>
                  <a:gd name="T5" fmla="*/ 23 h 82"/>
                  <a:gd name="T6" fmla="*/ 10 w 41"/>
                  <a:gd name="T7" fmla="*/ 8 h 82"/>
                  <a:gd name="T8" fmla="*/ 24 w 41"/>
                  <a:gd name="T9" fmla="*/ 3 h 82"/>
                  <a:gd name="T10" fmla="*/ 28 w 41"/>
                  <a:gd name="T11" fmla="*/ 9 h 82"/>
                  <a:gd name="T12" fmla="*/ 0 w 41"/>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1" h="82">
                    <a:moveTo>
                      <a:pt x="0" y="82"/>
                    </a:moveTo>
                    <a:cubicBezTo>
                      <a:pt x="6" y="78"/>
                      <a:pt x="7" y="70"/>
                      <a:pt x="7" y="62"/>
                    </a:cubicBezTo>
                    <a:cubicBezTo>
                      <a:pt x="7" y="49"/>
                      <a:pt x="7" y="36"/>
                      <a:pt x="7" y="23"/>
                    </a:cubicBezTo>
                    <a:cubicBezTo>
                      <a:pt x="7" y="18"/>
                      <a:pt x="7" y="12"/>
                      <a:pt x="10" y="8"/>
                    </a:cubicBezTo>
                    <a:cubicBezTo>
                      <a:pt x="13" y="3"/>
                      <a:pt x="19" y="0"/>
                      <a:pt x="24" y="3"/>
                    </a:cubicBezTo>
                    <a:cubicBezTo>
                      <a:pt x="26" y="5"/>
                      <a:pt x="27" y="7"/>
                      <a:pt x="28" y="9"/>
                    </a:cubicBezTo>
                    <a:cubicBezTo>
                      <a:pt x="41" y="37"/>
                      <a:pt x="25" y="68"/>
                      <a:pt x="0"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7">
                <a:extLst>
                  <a:ext uri="{FF2B5EF4-FFF2-40B4-BE49-F238E27FC236}">
                    <a16:creationId xmlns:a16="http://schemas.microsoft.com/office/drawing/2014/main" id="{2D7C6BDD-468A-1E53-B38F-FAA010873629}"/>
                  </a:ext>
                </a:extLst>
              </p:cNvPr>
              <p:cNvSpPr>
                <a:spLocks/>
              </p:cNvSpPr>
              <p:nvPr/>
            </p:nvSpPr>
            <p:spPr bwMode="auto">
              <a:xfrm>
                <a:off x="5625874" y="3877033"/>
                <a:ext cx="455778" cy="318602"/>
              </a:xfrm>
              <a:custGeom>
                <a:avLst/>
                <a:gdLst>
                  <a:gd name="T0" fmla="*/ 0 w 126"/>
                  <a:gd name="T1" fmla="*/ 71 h 88"/>
                  <a:gd name="T2" fmla="*/ 32 w 126"/>
                  <a:gd name="T3" fmla="*/ 58 h 88"/>
                  <a:gd name="T4" fmla="*/ 82 w 126"/>
                  <a:gd name="T5" fmla="*/ 15 h 88"/>
                  <a:gd name="T6" fmla="*/ 105 w 126"/>
                  <a:gd name="T7" fmla="*/ 2 h 88"/>
                  <a:gd name="T8" fmla="*/ 125 w 126"/>
                  <a:gd name="T9" fmla="*/ 14 h 88"/>
                  <a:gd name="T10" fmla="*/ 123 w 126"/>
                  <a:gd name="T11" fmla="*/ 26 h 88"/>
                  <a:gd name="T12" fmla="*/ 0 w 126"/>
                  <a:gd name="T13" fmla="*/ 71 h 88"/>
                </a:gdLst>
                <a:ahLst/>
                <a:cxnLst>
                  <a:cxn ang="0">
                    <a:pos x="T0" y="T1"/>
                  </a:cxn>
                  <a:cxn ang="0">
                    <a:pos x="T2" y="T3"/>
                  </a:cxn>
                  <a:cxn ang="0">
                    <a:pos x="T4" y="T5"/>
                  </a:cxn>
                  <a:cxn ang="0">
                    <a:pos x="T6" y="T7"/>
                  </a:cxn>
                  <a:cxn ang="0">
                    <a:pos x="T8" y="T9"/>
                  </a:cxn>
                  <a:cxn ang="0">
                    <a:pos x="T10" y="T11"/>
                  </a:cxn>
                  <a:cxn ang="0">
                    <a:pos x="T12" y="T13"/>
                  </a:cxn>
                </a:cxnLst>
                <a:rect l="0" t="0" r="r" b="b"/>
                <a:pathLst>
                  <a:path w="126" h="88">
                    <a:moveTo>
                      <a:pt x="0" y="71"/>
                    </a:moveTo>
                    <a:cubicBezTo>
                      <a:pt x="11" y="74"/>
                      <a:pt x="23" y="66"/>
                      <a:pt x="32" y="58"/>
                    </a:cubicBezTo>
                    <a:cubicBezTo>
                      <a:pt x="49" y="44"/>
                      <a:pt x="65" y="30"/>
                      <a:pt x="82" y="15"/>
                    </a:cubicBezTo>
                    <a:cubicBezTo>
                      <a:pt x="89" y="9"/>
                      <a:pt x="96" y="3"/>
                      <a:pt x="105" y="2"/>
                    </a:cubicBezTo>
                    <a:cubicBezTo>
                      <a:pt x="114" y="0"/>
                      <a:pt x="124" y="5"/>
                      <a:pt x="125" y="14"/>
                    </a:cubicBezTo>
                    <a:cubicBezTo>
                      <a:pt x="126" y="18"/>
                      <a:pt x="125" y="22"/>
                      <a:pt x="123" y="26"/>
                    </a:cubicBezTo>
                    <a:cubicBezTo>
                      <a:pt x="102" y="74"/>
                      <a:pt x="46" y="88"/>
                      <a:pt x="0" y="7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189">
                <a:extLst>
                  <a:ext uri="{FF2B5EF4-FFF2-40B4-BE49-F238E27FC236}">
                    <a16:creationId xmlns:a16="http://schemas.microsoft.com/office/drawing/2014/main" id="{8646458A-D5F6-2BA0-BD42-3816813D12B4}"/>
                  </a:ext>
                </a:extLst>
              </p:cNvPr>
              <p:cNvSpPr>
                <a:spLocks noChangeArrowheads="1"/>
              </p:cNvSpPr>
              <p:nvPr/>
            </p:nvSpPr>
            <p:spPr bwMode="auto">
              <a:xfrm>
                <a:off x="5508611" y="4253160"/>
                <a:ext cx="119476" cy="119476"/>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0">
                <a:extLst>
                  <a:ext uri="{FF2B5EF4-FFF2-40B4-BE49-F238E27FC236}">
                    <a16:creationId xmlns:a16="http://schemas.microsoft.com/office/drawing/2014/main" id="{7A61B28B-3216-7A72-44C0-9C1DBEB9A928}"/>
                  </a:ext>
                </a:extLst>
              </p:cNvPr>
              <p:cNvSpPr>
                <a:spLocks/>
              </p:cNvSpPr>
              <p:nvPr/>
            </p:nvSpPr>
            <p:spPr bwMode="auto">
              <a:xfrm>
                <a:off x="6024127" y="1894622"/>
                <a:ext cx="296477" cy="276564"/>
              </a:xfrm>
              <a:custGeom>
                <a:avLst/>
                <a:gdLst>
                  <a:gd name="T0" fmla="*/ 14 w 82"/>
                  <a:gd name="T1" fmla="*/ 73 h 76"/>
                  <a:gd name="T2" fmla="*/ 78 w 82"/>
                  <a:gd name="T3" fmla="*/ 15 h 76"/>
                  <a:gd name="T4" fmla="*/ 79 w 82"/>
                  <a:gd name="T5" fmla="*/ 4 h 76"/>
                  <a:gd name="T6" fmla="*/ 68 w 82"/>
                  <a:gd name="T7" fmla="*/ 3 h 76"/>
                  <a:gd name="T8" fmla="*/ 3 w 82"/>
                  <a:gd name="T9" fmla="*/ 61 h 76"/>
                  <a:gd name="T10" fmla="*/ 3 w 82"/>
                  <a:gd name="T11" fmla="*/ 72 h 76"/>
                  <a:gd name="T12" fmla="*/ 14 w 82"/>
                  <a:gd name="T13" fmla="*/ 73 h 76"/>
                </a:gdLst>
                <a:ahLst/>
                <a:cxnLst>
                  <a:cxn ang="0">
                    <a:pos x="T0" y="T1"/>
                  </a:cxn>
                  <a:cxn ang="0">
                    <a:pos x="T2" y="T3"/>
                  </a:cxn>
                  <a:cxn ang="0">
                    <a:pos x="T4" y="T5"/>
                  </a:cxn>
                  <a:cxn ang="0">
                    <a:pos x="T6" y="T7"/>
                  </a:cxn>
                  <a:cxn ang="0">
                    <a:pos x="T8" y="T9"/>
                  </a:cxn>
                  <a:cxn ang="0">
                    <a:pos x="T10" y="T11"/>
                  </a:cxn>
                  <a:cxn ang="0">
                    <a:pos x="T12" y="T13"/>
                  </a:cxn>
                </a:cxnLst>
                <a:rect l="0" t="0" r="r" b="b"/>
                <a:pathLst>
                  <a:path w="82" h="76">
                    <a:moveTo>
                      <a:pt x="14" y="73"/>
                    </a:moveTo>
                    <a:cubicBezTo>
                      <a:pt x="78" y="15"/>
                      <a:pt x="78" y="15"/>
                      <a:pt x="78" y="15"/>
                    </a:cubicBezTo>
                    <a:cubicBezTo>
                      <a:pt x="82" y="12"/>
                      <a:pt x="82" y="7"/>
                      <a:pt x="79" y="4"/>
                    </a:cubicBezTo>
                    <a:cubicBezTo>
                      <a:pt x="76" y="0"/>
                      <a:pt x="71" y="0"/>
                      <a:pt x="68" y="3"/>
                    </a:cubicBezTo>
                    <a:cubicBezTo>
                      <a:pt x="3" y="61"/>
                      <a:pt x="3" y="61"/>
                      <a:pt x="3" y="61"/>
                    </a:cubicBezTo>
                    <a:cubicBezTo>
                      <a:pt x="0" y="64"/>
                      <a:pt x="0" y="69"/>
                      <a:pt x="3" y="72"/>
                    </a:cubicBezTo>
                    <a:cubicBezTo>
                      <a:pt x="6" y="75"/>
                      <a:pt x="11" y="76"/>
                      <a:pt x="14" y="73"/>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1">
                <a:extLst>
                  <a:ext uri="{FF2B5EF4-FFF2-40B4-BE49-F238E27FC236}">
                    <a16:creationId xmlns:a16="http://schemas.microsoft.com/office/drawing/2014/main" id="{E1CC0CD3-8476-05AD-FD31-43F034C1FC1D}"/>
                  </a:ext>
                </a:extLst>
              </p:cNvPr>
              <p:cNvSpPr>
                <a:spLocks/>
              </p:cNvSpPr>
              <p:nvPr/>
            </p:nvSpPr>
            <p:spPr bwMode="auto">
              <a:xfrm>
                <a:off x="6094927" y="2091535"/>
                <a:ext cx="356214" cy="181426"/>
              </a:xfrm>
              <a:custGeom>
                <a:avLst/>
                <a:gdLst>
                  <a:gd name="T0" fmla="*/ 12 w 98"/>
                  <a:gd name="T1" fmla="*/ 49 h 50"/>
                  <a:gd name="T2" fmla="*/ 92 w 98"/>
                  <a:gd name="T3" fmla="*/ 17 h 50"/>
                  <a:gd name="T4" fmla="*/ 97 w 98"/>
                  <a:gd name="T5" fmla="*/ 6 h 50"/>
                  <a:gd name="T6" fmla="*/ 86 w 98"/>
                  <a:gd name="T7" fmla="*/ 2 h 50"/>
                  <a:gd name="T8" fmla="*/ 6 w 98"/>
                  <a:gd name="T9" fmla="*/ 34 h 50"/>
                  <a:gd name="T10" fmla="*/ 1 w 98"/>
                  <a:gd name="T11" fmla="*/ 44 h 50"/>
                  <a:gd name="T12" fmla="*/ 12 w 98"/>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98" h="50">
                    <a:moveTo>
                      <a:pt x="12" y="49"/>
                    </a:moveTo>
                    <a:cubicBezTo>
                      <a:pt x="92" y="17"/>
                      <a:pt x="92" y="17"/>
                      <a:pt x="92" y="17"/>
                    </a:cubicBezTo>
                    <a:cubicBezTo>
                      <a:pt x="96" y="15"/>
                      <a:pt x="98" y="10"/>
                      <a:pt x="97" y="6"/>
                    </a:cubicBezTo>
                    <a:cubicBezTo>
                      <a:pt x="95" y="2"/>
                      <a:pt x="90" y="0"/>
                      <a:pt x="86" y="2"/>
                    </a:cubicBezTo>
                    <a:cubicBezTo>
                      <a:pt x="6" y="34"/>
                      <a:pt x="6" y="34"/>
                      <a:pt x="6" y="34"/>
                    </a:cubicBezTo>
                    <a:cubicBezTo>
                      <a:pt x="2" y="36"/>
                      <a:pt x="0" y="40"/>
                      <a:pt x="1" y="44"/>
                    </a:cubicBezTo>
                    <a:cubicBezTo>
                      <a:pt x="3" y="48"/>
                      <a:pt x="8" y="50"/>
                      <a:pt x="12" y="49"/>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92">
                <a:extLst>
                  <a:ext uri="{FF2B5EF4-FFF2-40B4-BE49-F238E27FC236}">
                    <a16:creationId xmlns:a16="http://schemas.microsoft.com/office/drawing/2014/main" id="{324FF0B4-FF43-D2A7-7511-202A39931F11}"/>
                  </a:ext>
                </a:extLst>
              </p:cNvPr>
              <p:cNvSpPr>
                <a:spLocks/>
              </p:cNvSpPr>
              <p:nvPr/>
            </p:nvSpPr>
            <p:spPr bwMode="auto">
              <a:xfrm>
                <a:off x="6134753" y="2381375"/>
                <a:ext cx="373915" cy="86288"/>
              </a:xfrm>
              <a:custGeom>
                <a:avLst/>
                <a:gdLst>
                  <a:gd name="T0" fmla="*/ 8 w 103"/>
                  <a:gd name="T1" fmla="*/ 17 h 24"/>
                  <a:gd name="T2" fmla="*/ 94 w 103"/>
                  <a:gd name="T3" fmla="*/ 23 h 24"/>
                  <a:gd name="T4" fmla="*/ 102 w 103"/>
                  <a:gd name="T5" fmla="*/ 16 h 24"/>
                  <a:gd name="T6" fmla="*/ 95 w 103"/>
                  <a:gd name="T7" fmla="*/ 7 h 24"/>
                  <a:gd name="T8" fmla="*/ 9 w 103"/>
                  <a:gd name="T9" fmla="*/ 1 h 24"/>
                  <a:gd name="T10" fmla="*/ 0 w 103"/>
                  <a:gd name="T11" fmla="*/ 8 h 24"/>
                  <a:gd name="T12" fmla="*/ 8 w 103"/>
                  <a:gd name="T13" fmla="*/ 17 h 24"/>
                </a:gdLst>
                <a:ahLst/>
                <a:cxnLst>
                  <a:cxn ang="0">
                    <a:pos x="T0" y="T1"/>
                  </a:cxn>
                  <a:cxn ang="0">
                    <a:pos x="T2" y="T3"/>
                  </a:cxn>
                  <a:cxn ang="0">
                    <a:pos x="T4" y="T5"/>
                  </a:cxn>
                  <a:cxn ang="0">
                    <a:pos x="T6" y="T7"/>
                  </a:cxn>
                  <a:cxn ang="0">
                    <a:pos x="T8" y="T9"/>
                  </a:cxn>
                  <a:cxn ang="0">
                    <a:pos x="T10" y="T11"/>
                  </a:cxn>
                  <a:cxn ang="0">
                    <a:pos x="T12" y="T13"/>
                  </a:cxn>
                </a:cxnLst>
                <a:rect l="0" t="0" r="r" b="b"/>
                <a:pathLst>
                  <a:path w="103" h="24">
                    <a:moveTo>
                      <a:pt x="8" y="17"/>
                    </a:moveTo>
                    <a:cubicBezTo>
                      <a:pt x="94" y="23"/>
                      <a:pt x="94" y="23"/>
                      <a:pt x="94" y="23"/>
                    </a:cubicBezTo>
                    <a:cubicBezTo>
                      <a:pt x="98" y="24"/>
                      <a:pt x="102" y="20"/>
                      <a:pt x="102" y="16"/>
                    </a:cubicBezTo>
                    <a:cubicBezTo>
                      <a:pt x="103" y="11"/>
                      <a:pt x="99" y="8"/>
                      <a:pt x="95" y="7"/>
                    </a:cubicBezTo>
                    <a:cubicBezTo>
                      <a:pt x="9" y="1"/>
                      <a:pt x="9" y="1"/>
                      <a:pt x="9" y="1"/>
                    </a:cubicBezTo>
                    <a:cubicBezTo>
                      <a:pt x="4" y="0"/>
                      <a:pt x="1" y="4"/>
                      <a:pt x="0" y="8"/>
                    </a:cubicBezTo>
                    <a:cubicBezTo>
                      <a:pt x="0" y="13"/>
                      <a:pt x="3" y="16"/>
                      <a:pt x="8" y="1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93">
                <a:extLst>
                  <a:ext uri="{FF2B5EF4-FFF2-40B4-BE49-F238E27FC236}">
                    <a16:creationId xmlns:a16="http://schemas.microsoft.com/office/drawing/2014/main" id="{3DF60DBE-6D6C-9A6C-C423-519E73ECA94A}"/>
                  </a:ext>
                </a:extLst>
              </p:cNvPr>
              <p:cNvSpPr>
                <a:spLocks/>
              </p:cNvSpPr>
              <p:nvPr/>
            </p:nvSpPr>
            <p:spPr bwMode="auto">
              <a:xfrm>
                <a:off x="5917927" y="1775146"/>
                <a:ext cx="225676" cy="338515"/>
              </a:xfrm>
              <a:custGeom>
                <a:avLst/>
                <a:gdLst>
                  <a:gd name="T0" fmla="*/ 16 w 62"/>
                  <a:gd name="T1" fmla="*/ 88 h 93"/>
                  <a:gd name="T2" fmla="*/ 60 w 62"/>
                  <a:gd name="T3" fmla="*/ 13 h 93"/>
                  <a:gd name="T4" fmla="*/ 57 w 62"/>
                  <a:gd name="T5" fmla="*/ 2 h 93"/>
                  <a:gd name="T6" fmla="*/ 46 w 62"/>
                  <a:gd name="T7" fmla="*/ 5 h 93"/>
                  <a:gd name="T8" fmla="*/ 3 w 62"/>
                  <a:gd name="T9" fmla="*/ 80 h 93"/>
                  <a:gd name="T10" fmla="*/ 5 w 62"/>
                  <a:gd name="T11" fmla="*/ 91 h 93"/>
                  <a:gd name="T12" fmla="*/ 16 w 62"/>
                  <a:gd name="T13" fmla="*/ 88 h 93"/>
                </a:gdLst>
                <a:ahLst/>
                <a:cxnLst>
                  <a:cxn ang="0">
                    <a:pos x="T0" y="T1"/>
                  </a:cxn>
                  <a:cxn ang="0">
                    <a:pos x="T2" y="T3"/>
                  </a:cxn>
                  <a:cxn ang="0">
                    <a:pos x="T4" y="T5"/>
                  </a:cxn>
                  <a:cxn ang="0">
                    <a:pos x="T6" y="T7"/>
                  </a:cxn>
                  <a:cxn ang="0">
                    <a:pos x="T8" y="T9"/>
                  </a:cxn>
                  <a:cxn ang="0">
                    <a:pos x="T10" y="T11"/>
                  </a:cxn>
                  <a:cxn ang="0">
                    <a:pos x="T12" y="T13"/>
                  </a:cxn>
                </a:cxnLst>
                <a:rect l="0" t="0" r="r" b="b"/>
                <a:pathLst>
                  <a:path w="62" h="93">
                    <a:moveTo>
                      <a:pt x="16" y="88"/>
                    </a:moveTo>
                    <a:cubicBezTo>
                      <a:pt x="60" y="13"/>
                      <a:pt x="60" y="13"/>
                      <a:pt x="60" y="13"/>
                    </a:cubicBezTo>
                    <a:cubicBezTo>
                      <a:pt x="62" y="9"/>
                      <a:pt x="60" y="4"/>
                      <a:pt x="57" y="2"/>
                    </a:cubicBezTo>
                    <a:cubicBezTo>
                      <a:pt x="53" y="0"/>
                      <a:pt x="48" y="1"/>
                      <a:pt x="46" y="5"/>
                    </a:cubicBezTo>
                    <a:cubicBezTo>
                      <a:pt x="3" y="80"/>
                      <a:pt x="3" y="80"/>
                      <a:pt x="3" y="80"/>
                    </a:cubicBezTo>
                    <a:cubicBezTo>
                      <a:pt x="0" y="84"/>
                      <a:pt x="2" y="88"/>
                      <a:pt x="5" y="91"/>
                    </a:cubicBezTo>
                    <a:cubicBezTo>
                      <a:pt x="9" y="93"/>
                      <a:pt x="14" y="92"/>
                      <a:pt x="16" y="88"/>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4">
                <a:extLst>
                  <a:ext uri="{FF2B5EF4-FFF2-40B4-BE49-F238E27FC236}">
                    <a16:creationId xmlns:a16="http://schemas.microsoft.com/office/drawing/2014/main" id="{89678114-D5D4-08D6-7676-171365E7312A}"/>
                  </a:ext>
                </a:extLst>
              </p:cNvPr>
              <p:cNvSpPr>
                <a:spLocks/>
              </p:cNvSpPr>
              <p:nvPr/>
            </p:nvSpPr>
            <p:spPr bwMode="auto">
              <a:xfrm>
                <a:off x="689758" y="3808445"/>
                <a:ext cx="369489" cy="59738"/>
              </a:xfrm>
              <a:custGeom>
                <a:avLst/>
                <a:gdLst>
                  <a:gd name="T0" fmla="*/ 94 w 102"/>
                  <a:gd name="T1" fmla="*/ 0 h 17"/>
                  <a:gd name="T2" fmla="*/ 8 w 102"/>
                  <a:gd name="T3" fmla="*/ 1 h 17"/>
                  <a:gd name="T4" fmla="*/ 0 w 102"/>
                  <a:gd name="T5" fmla="*/ 9 h 17"/>
                  <a:gd name="T6" fmla="*/ 8 w 102"/>
                  <a:gd name="T7" fmla="*/ 17 h 17"/>
                  <a:gd name="T8" fmla="*/ 94 w 102"/>
                  <a:gd name="T9" fmla="*/ 16 h 17"/>
                  <a:gd name="T10" fmla="*/ 102 w 102"/>
                  <a:gd name="T11" fmla="*/ 8 h 17"/>
                  <a:gd name="T12" fmla="*/ 94 w 10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2" h="17">
                    <a:moveTo>
                      <a:pt x="94" y="0"/>
                    </a:moveTo>
                    <a:cubicBezTo>
                      <a:pt x="8" y="1"/>
                      <a:pt x="8" y="1"/>
                      <a:pt x="8" y="1"/>
                    </a:cubicBezTo>
                    <a:cubicBezTo>
                      <a:pt x="3" y="1"/>
                      <a:pt x="0" y="4"/>
                      <a:pt x="0" y="9"/>
                    </a:cubicBezTo>
                    <a:cubicBezTo>
                      <a:pt x="0" y="13"/>
                      <a:pt x="3" y="17"/>
                      <a:pt x="8" y="17"/>
                    </a:cubicBezTo>
                    <a:cubicBezTo>
                      <a:pt x="94" y="16"/>
                      <a:pt x="94" y="16"/>
                      <a:pt x="94" y="16"/>
                    </a:cubicBezTo>
                    <a:cubicBezTo>
                      <a:pt x="99" y="16"/>
                      <a:pt x="102" y="12"/>
                      <a:pt x="102" y="8"/>
                    </a:cubicBezTo>
                    <a:cubicBezTo>
                      <a:pt x="102" y="3"/>
                      <a:pt x="98" y="0"/>
                      <a:pt x="9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95">
                <a:extLst>
                  <a:ext uri="{FF2B5EF4-FFF2-40B4-BE49-F238E27FC236}">
                    <a16:creationId xmlns:a16="http://schemas.microsoft.com/office/drawing/2014/main" id="{BEBEC046-2F28-7BAC-420A-6D6939448119}"/>
                  </a:ext>
                </a:extLst>
              </p:cNvPr>
              <p:cNvSpPr>
                <a:spLocks/>
              </p:cNvSpPr>
              <p:nvPr/>
            </p:nvSpPr>
            <p:spPr bwMode="auto">
              <a:xfrm>
                <a:off x="716309" y="3518606"/>
                <a:ext cx="360639" cy="170364"/>
              </a:xfrm>
              <a:custGeom>
                <a:avLst/>
                <a:gdLst>
                  <a:gd name="T0" fmla="*/ 93 w 100"/>
                  <a:gd name="T1" fmla="*/ 30 h 47"/>
                  <a:gd name="T2" fmla="*/ 12 w 100"/>
                  <a:gd name="T3" fmla="*/ 2 h 47"/>
                  <a:gd name="T4" fmla="*/ 2 w 100"/>
                  <a:gd name="T5" fmla="*/ 7 h 47"/>
                  <a:gd name="T6" fmla="*/ 6 w 100"/>
                  <a:gd name="T7" fmla="*/ 17 h 47"/>
                  <a:gd name="T8" fmla="*/ 88 w 100"/>
                  <a:gd name="T9" fmla="*/ 46 h 47"/>
                  <a:gd name="T10" fmla="*/ 98 w 100"/>
                  <a:gd name="T11" fmla="*/ 41 h 47"/>
                  <a:gd name="T12" fmla="*/ 93 w 100"/>
                  <a:gd name="T13" fmla="*/ 30 h 47"/>
                </a:gdLst>
                <a:ahLst/>
                <a:cxnLst>
                  <a:cxn ang="0">
                    <a:pos x="T0" y="T1"/>
                  </a:cxn>
                  <a:cxn ang="0">
                    <a:pos x="T2" y="T3"/>
                  </a:cxn>
                  <a:cxn ang="0">
                    <a:pos x="T4" y="T5"/>
                  </a:cxn>
                  <a:cxn ang="0">
                    <a:pos x="T6" y="T7"/>
                  </a:cxn>
                  <a:cxn ang="0">
                    <a:pos x="T8" y="T9"/>
                  </a:cxn>
                  <a:cxn ang="0">
                    <a:pos x="T10" y="T11"/>
                  </a:cxn>
                  <a:cxn ang="0">
                    <a:pos x="T12" y="T13"/>
                  </a:cxn>
                </a:cxnLst>
                <a:rect l="0" t="0" r="r" b="b"/>
                <a:pathLst>
                  <a:path w="100" h="47">
                    <a:moveTo>
                      <a:pt x="93" y="30"/>
                    </a:moveTo>
                    <a:cubicBezTo>
                      <a:pt x="12" y="2"/>
                      <a:pt x="12" y="2"/>
                      <a:pt x="12" y="2"/>
                    </a:cubicBezTo>
                    <a:cubicBezTo>
                      <a:pt x="8" y="0"/>
                      <a:pt x="3" y="3"/>
                      <a:pt x="2" y="7"/>
                    </a:cubicBezTo>
                    <a:cubicBezTo>
                      <a:pt x="0" y="11"/>
                      <a:pt x="2" y="15"/>
                      <a:pt x="6" y="17"/>
                    </a:cubicBezTo>
                    <a:cubicBezTo>
                      <a:pt x="88" y="46"/>
                      <a:pt x="88" y="46"/>
                      <a:pt x="88" y="46"/>
                    </a:cubicBezTo>
                    <a:cubicBezTo>
                      <a:pt x="92" y="47"/>
                      <a:pt x="97" y="45"/>
                      <a:pt x="98" y="41"/>
                    </a:cubicBezTo>
                    <a:cubicBezTo>
                      <a:pt x="100" y="36"/>
                      <a:pt x="97" y="32"/>
                      <a:pt x="93" y="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96">
                <a:extLst>
                  <a:ext uri="{FF2B5EF4-FFF2-40B4-BE49-F238E27FC236}">
                    <a16:creationId xmlns:a16="http://schemas.microsoft.com/office/drawing/2014/main" id="{D7569269-14B1-0815-F03B-F361A77CF5CE}"/>
                  </a:ext>
                </a:extLst>
              </p:cNvPr>
              <p:cNvSpPr>
                <a:spLocks/>
              </p:cNvSpPr>
              <p:nvPr/>
            </p:nvSpPr>
            <p:spPr bwMode="auto">
              <a:xfrm>
                <a:off x="809234" y="3264168"/>
                <a:ext cx="325239" cy="243376"/>
              </a:xfrm>
              <a:custGeom>
                <a:avLst/>
                <a:gdLst>
                  <a:gd name="T0" fmla="*/ 85 w 90"/>
                  <a:gd name="T1" fmla="*/ 51 h 67"/>
                  <a:gd name="T2" fmla="*/ 14 w 90"/>
                  <a:gd name="T3" fmla="*/ 3 h 67"/>
                  <a:gd name="T4" fmla="*/ 3 w 90"/>
                  <a:gd name="T5" fmla="*/ 5 h 67"/>
                  <a:gd name="T6" fmla="*/ 5 w 90"/>
                  <a:gd name="T7" fmla="*/ 16 h 67"/>
                  <a:gd name="T8" fmla="*/ 76 w 90"/>
                  <a:gd name="T9" fmla="*/ 64 h 67"/>
                  <a:gd name="T10" fmla="*/ 87 w 90"/>
                  <a:gd name="T11" fmla="*/ 62 h 67"/>
                  <a:gd name="T12" fmla="*/ 85 w 90"/>
                  <a:gd name="T13" fmla="*/ 51 h 67"/>
                </a:gdLst>
                <a:ahLst/>
                <a:cxnLst>
                  <a:cxn ang="0">
                    <a:pos x="T0" y="T1"/>
                  </a:cxn>
                  <a:cxn ang="0">
                    <a:pos x="T2" y="T3"/>
                  </a:cxn>
                  <a:cxn ang="0">
                    <a:pos x="T4" y="T5"/>
                  </a:cxn>
                  <a:cxn ang="0">
                    <a:pos x="T6" y="T7"/>
                  </a:cxn>
                  <a:cxn ang="0">
                    <a:pos x="T8" y="T9"/>
                  </a:cxn>
                  <a:cxn ang="0">
                    <a:pos x="T10" y="T11"/>
                  </a:cxn>
                  <a:cxn ang="0">
                    <a:pos x="T12" y="T13"/>
                  </a:cxn>
                </a:cxnLst>
                <a:rect l="0" t="0" r="r" b="b"/>
                <a:pathLst>
                  <a:path w="90" h="67">
                    <a:moveTo>
                      <a:pt x="85" y="51"/>
                    </a:moveTo>
                    <a:cubicBezTo>
                      <a:pt x="14" y="3"/>
                      <a:pt x="14" y="3"/>
                      <a:pt x="14" y="3"/>
                    </a:cubicBezTo>
                    <a:cubicBezTo>
                      <a:pt x="10" y="0"/>
                      <a:pt x="5" y="1"/>
                      <a:pt x="3" y="5"/>
                    </a:cubicBezTo>
                    <a:cubicBezTo>
                      <a:pt x="0" y="9"/>
                      <a:pt x="1" y="14"/>
                      <a:pt x="5" y="16"/>
                    </a:cubicBezTo>
                    <a:cubicBezTo>
                      <a:pt x="76" y="64"/>
                      <a:pt x="76" y="64"/>
                      <a:pt x="76" y="64"/>
                    </a:cubicBezTo>
                    <a:cubicBezTo>
                      <a:pt x="80" y="67"/>
                      <a:pt x="85" y="66"/>
                      <a:pt x="87" y="62"/>
                    </a:cubicBezTo>
                    <a:cubicBezTo>
                      <a:pt x="90" y="59"/>
                      <a:pt x="89" y="54"/>
                      <a:pt x="85" y="5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97">
                <a:extLst>
                  <a:ext uri="{FF2B5EF4-FFF2-40B4-BE49-F238E27FC236}">
                    <a16:creationId xmlns:a16="http://schemas.microsoft.com/office/drawing/2014/main" id="{1EB3A212-92F1-9336-B450-EF18D56EA7E3}"/>
                  </a:ext>
                </a:extLst>
              </p:cNvPr>
              <p:cNvSpPr>
                <a:spLocks/>
              </p:cNvSpPr>
              <p:nvPr/>
            </p:nvSpPr>
            <p:spPr bwMode="auto">
              <a:xfrm>
                <a:off x="740646" y="3985446"/>
                <a:ext cx="362852" cy="165939"/>
              </a:xfrm>
              <a:custGeom>
                <a:avLst/>
                <a:gdLst>
                  <a:gd name="T0" fmla="*/ 88 w 100"/>
                  <a:gd name="T1" fmla="*/ 2 h 46"/>
                  <a:gd name="T2" fmla="*/ 6 w 100"/>
                  <a:gd name="T3" fmla="*/ 30 h 46"/>
                  <a:gd name="T4" fmla="*/ 1 w 100"/>
                  <a:gd name="T5" fmla="*/ 40 h 46"/>
                  <a:gd name="T6" fmla="*/ 12 w 100"/>
                  <a:gd name="T7" fmla="*/ 45 h 46"/>
                  <a:gd name="T8" fmla="*/ 93 w 100"/>
                  <a:gd name="T9" fmla="*/ 17 h 46"/>
                  <a:gd name="T10" fmla="*/ 98 w 100"/>
                  <a:gd name="T11" fmla="*/ 7 h 46"/>
                  <a:gd name="T12" fmla="*/ 88 w 100"/>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100" h="46">
                    <a:moveTo>
                      <a:pt x="88" y="2"/>
                    </a:moveTo>
                    <a:cubicBezTo>
                      <a:pt x="6" y="30"/>
                      <a:pt x="6" y="30"/>
                      <a:pt x="6" y="30"/>
                    </a:cubicBezTo>
                    <a:cubicBezTo>
                      <a:pt x="2" y="31"/>
                      <a:pt x="0" y="36"/>
                      <a:pt x="1" y="40"/>
                    </a:cubicBezTo>
                    <a:cubicBezTo>
                      <a:pt x="3" y="44"/>
                      <a:pt x="7" y="46"/>
                      <a:pt x="12" y="45"/>
                    </a:cubicBezTo>
                    <a:cubicBezTo>
                      <a:pt x="93" y="17"/>
                      <a:pt x="93" y="17"/>
                      <a:pt x="93" y="17"/>
                    </a:cubicBezTo>
                    <a:cubicBezTo>
                      <a:pt x="97" y="15"/>
                      <a:pt x="100" y="11"/>
                      <a:pt x="98" y="7"/>
                    </a:cubicBezTo>
                    <a:cubicBezTo>
                      <a:pt x="97" y="3"/>
                      <a:pt x="92" y="0"/>
                      <a:pt x="88" y="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74">
                <a:extLst>
                  <a:ext uri="{FF2B5EF4-FFF2-40B4-BE49-F238E27FC236}">
                    <a16:creationId xmlns:a16="http://schemas.microsoft.com/office/drawing/2014/main" id="{1E776ED7-04E2-1AA2-0915-666BA28F1626}"/>
                  </a:ext>
                </a:extLst>
              </p:cNvPr>
              <p:cNvSpPr/>
              <p:nvPr/>
            </p:nvSpPr>
            <p:spPr>
              <a:xfrm>
                <a:off x="3902768" y="2307698"/>
                <a:ext cx="142265" cy="142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182">
                <a:extLst>
                  <a:ext uri="{FF2B5EF4-FFF2-40B4-BE49-F238E27FC236}">
                    <a16:creationId xmlns:a16="http://schemas.microsoft.com/office/drawing/2014/main" id="{DD9A4ED6-3A2D-B902-3B0D-FBA67987008F}"/>
                  </a:ext>
                </a:extLst>
              </p:cNvPr>
              <p:cNvSpPr>
                <a:spLocks/>
              </p:cNvSpPr>
              <p:nvPr/>
            </p:nvSpPr>
            <p:spPr bwMode="auto">
              <a:xfrm>
                <a:off x="4134640" y="1505219"/>
                <a:ext cx="1048731" cy="1327507"/>
              </a:xfrm>
              <a:custGeom>
                <a:avLst/>
                <a:gdLst>
                  <a:gd name="T0" fmla="*/ 66 w 290"/>
                  <a:gd name="T1" fmla="*/ 366 h 367"/>
                  <a:gd name="T2" fmla="*/ 44 w 290"/>
                  <a:gd name="T3" fmla="*/ 263 h 367"/>
                  <a:gd name="T4" fmla="*/ 10 w 290"/>
                  <a:gd name="T5" fmla="*/ 168 h 367"/>
                  <a:gd name="T6" fmla="*/ 42 w 290"/>
                  <a:gd name="T7" fmla="*/ 44 h 367"/>
                  <a:gd name="T8" fmla="*/ 207 w 290"/>
                  <a:gd name="T9" fmla="*/ 32 h 367"/>
                  <a:gd name="T10" fmla="*/ 266 w 290"/>
                  <a:gd name="T11" fmla="*/ 191 h 367"/>
                  <a:gd name="T12" fmla="*/ 104 w 290"/>
                  <a:gd name="T13" fmla="*/ 352 h 367"/>
                  <a:gd name="T14" fmla="*/ 66 w 290"/>
                  <a:gd name="T15" fmla="*/ 367 h 367"/>
                  <a:gd name="T16" fmla="*/ 66 w 290"/>
                  <a:gd name="T17" fmla="*/ 36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367">
                    <a:moveTo>
                      <a:pt x="66" y="366"/>
                    </a:moveTo>
                    <a:cubicBezTo>
                      <a:pt x="59" y="331"/>
                      <a:pt x="53" y="297"/>
                      <a:pt x="44" y="263"/>
                    </a:cubicBezTo>
                    <a:cubicBezTo>
                      <a:pt x="35" y="231"/>
                      <a:pt x="17" y="202"/>
                      <a:pt x="10" y="168"/>
                    </a:cubicBezTo>
                    <a:cubicBezTo>
                      <a:pt x="0" y="124"/>
                      <a:pt x="8" y="76"/>
                      <a:pt x="42" y="44"/>
                    </a:cubicBezTo>
                    <a:cubicBezTo>
                      <a:pt x="86" y="0"/>
                      <a:pt x="156" y="2"/>
                      <a:pt x="207" y="32"/>
                    </a:cubicBezTo>
                    <a:cubicBezTo>
                      <a:pt x="265" y="66"/>
                      <a:pt x="290" y="128"/>
                      <a:pt x="266" y="191"/>
                    </a:cubicBezTo>
                    <a:cubicBezTo>
                      <a:pt x="239" y="261"/>
                      <a:pt x="173" y="323"/>
                      <a:pt x="104" y="352"/>
                    </a:cubicBezTo>
                    <a:cubicBezTo>
                      <a:pt x="92" y="357"/>
                      <a:pt x="79" y="364"/>
                      <a:pt x="66" y="367"/>
                    </a:cubicBezTo>
                    <a:cubicBezTo>
                      <a:pt x="66" y="367"/>
                      <a:pt x="66" y="367"/>
                      <a:pt x="66" y="36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71">
                <a:extLst>
                  <a:ext uri="{FF2B5EF4-FFF2-40B4-BE49-F238E27FC236}">
                    <a16:creationId xmlns:a16="http://schemas.microsoft.com/office/drawing/2014/main" id="{E1F7CD94-110E-E465-24A0-E760C32C2EAB}"/>
                  </a:ext>
                </a:extLst>
              </p:cNvPr>
              <p:cNvSpPr>
                <a:spLocks/>
              </p:cNvSpPr>
              <p:nvPr/>
            </p:nvSpPr>
            <p:spPr bwMode="auto">
              <a:xfrm>
                <a:off x="5621449" y="2901315"/>
                <a:ext cx="1236795" cy="805355"/>
              </a:xfrm>
              <a:custGeom>
                <a:avLst/>
                <a:gdLst>
                  <a:gd name="T0" fmla="*/ 6 w 342"/>
                  <a:gd name="T1" fmla="*/ 147 h 222"/>
                  <a:gd name="T2" fmla="*/ 100 w 342"/>
                  <a:gd name="T3" fmla="*/ 63 h 222"/>
                  <a:gd name="T4" fmla="*/ 243 w 342"/>
                  <a:gd name="T5" fmla="*/ 5 h 222"/>
                  <a:gd name="T6" fmla="*/ 335 w 342"/>
                  <a:gd name="T7" fmla="*/ 115 h 222"/>
                  <a:gd name="T8" fmla="*/ 219 w 342"/>
                  <a:gd name="T9" fmla="*/ 219 h 222"/>
                  <a:gd name="T10" fmla="*/ 105 w 342"/>
                  <a:gd name="T11" fmla="*/ 197 h 222"/>
                  <a:gd name="T12" fmla="*/ 0 w 342"/>
                  <a:gd name="T13" fmla="*/ 148 h 222"/>
                  <a:gd name="T14" fmla="*/ 6 w 342"/>
                  <a:gd name="T15" fmla="*/ 147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222">
                    <a:moveTo>
                      <a:pt x="6" y="147"/>
                    </a:moveTo>
                    <a:cubicBezTo>
                      <a:pt x="52" y="139"/>
                      <a:pt x="72" y="94"/>
                      <a:pt x="100" y="63"/>
                    </a:cubicBezTo>
                    <a:cubicBezTo>
                      <a:pt x="136" y="23"/>
                      <a:pt x="190" y="0"/>
                      <a:pt x="243" y="5"/>
                    </a:cubicBezTo>
                    <a:cubicBezTo>
                      <a:pt x="300" y="11"/>
                      <a:pt x="342" y="56"/>
                      <a:pt x="335" y="115"/>
                    </a:cubicBezTo>
                    <a:cubicBezTo>
                      <a:pt x="327" y="173"/>
                      <a:pt x="276" y="214"/>
                      <a:pt x="219" y="219"/>
                    </a:cubicBezTo>
                    <a:cubicBezTo>
                      <a:pt x="180" y="222"/>
                      <a:pt x="141" y="212"/>
                      <a:pt x="105" y="197"/>
                    </a:cubicBezTo>
                    <a:cubicBezTo>
                      <a:pt x="69" y="182"/>
                      <a:pt x="35" y="164"/>
                      <a:pt x="0" y="148"/>
                    </a:cubicBezTo>
                    <a:cubicBezTo>
                      <a:pt x="2" y="148"/>
                      <a:pt x="4" y="148"/>
                      <a:pt x="6" y="14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67">
                <a:extLst>
                  <a:ext uri="{FF2B5EF4-FFF2-40B4-BE49-F238E27FC236}">
                    <a16:creationId xmlns:a16="http://schemas.microsoft.com/office/drawing/2014/main" id="{E7930058-A7C6-4473-242C-9D98100914EC}"/>
                  </a:ext>
                </a:extLst>
              </p:cNvPr>
              <p:cNvSpPr>
                <a:spLocks noChangeArrowheads="1"/>
              </p:cNvSpPr>
              <p:nvPr/>
            </p:nvSpPr>
            <p:spPr bwMode="auto">
              <a:xfrm>
                <a:off x="3203174" y="1881346"/>
                <a:ext cx="632778" cy="637204"/>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5">
                <a:extLst>
                  <a:ext uri="{FF2B5EF4-FFF2-40B4-BE49-F238E27FC236}">
                    <a16:creationId xmlns:a16="http://schemas.microsoft.com/office/drawing/2014/main" id="{FF8C30F0-D7F0-B1D0-A30E-D9CEF51EB66E}"/>
                  </a:ext>
                </a:extLst>
              </p:cNvPr>
              <p:cNvSpPr>
                <a:spLocks/>
              </p:cNvSpPr>
              <p:nvPr/>
            </p:nvSpPr>
            <p:spPr bwMode="auto">
              <a:xfrm>
                <a:off x="1331387" y="3065041"/>
                <a:ext cx="1157145" cy="1506721"/>
              </a:xfrm>
              <a:custGeom>
                <a:avLst/>
                <a:gdLst>
                  <a:gd name="T0" fmla="*/ 320 w 320"/>
                  <a:gd name="T1" fmla="*/ 17 h 416"/>
                  <a:gd name="T2" fmla="*/ 208 w 320"/>
                  <a:gd name="T3" fmla="*/ 16 h 416"/>
                  <a:gd name="T4" fmla="*/ 5 w 320"/>
                  <a:gd name="T5" fmla="*/ 260 h 416"/>
                  <a:gd name="T6" fmla="*/ 112 w 320"/>
                  <a:gd name="T7" fmla="*/ 396 h 416"/>
                  <a:gd name="T8" fmla="*/ 262 w 320"/>
                  <a:gd name="T9" fmla="*/ 351 h 416"/>
                  <a:gd name="T10" fmla="*/ 294 w 320"/>
                  <a:gd name="T11" fmla="*/ 242 h 416"/>
                  <a:gd name="T12" fmla="*/ 256 w 320"/>
                  <a:gd name="T13" fmla="*/ 71 h 416"/>
                  <a:gd name="T14" fmla="*/ 277 w 320"/>
                  <a:gd name="T15" fmla="*/ 34 h 416"/>
                  <a:gd name="T16" fmla="*/ 320 w 320"/>
                  <a:gd name="T17" fmla="*/ 1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416">
                    <a:moveTo>
                      <a:pt x="320" y="17"/>
                    </a:moveTo>
                    <a:cubicBezTo>
                      <a:pt x="288" y="0"/>
                      <a:pt x="241" y="6"/>
                      <a:pt x="208" y="16"/>
                    </a:cubicBezTo>
                    <a:cubicBezTo>
                      <a:pt x="106" y="47"/>
                      <a:pt x="0" y="146"/>
                      <a:pt x="5" y="260"/>
                    </a:cubicBezTo>
                    <a:cubicBezTo>
                      <a:pt x="8" y="322"/>
                      <a:pt x="56" y="375"/>
                      <a:pt x="112" y="396"/>
                    </a:cubicBezTo>
                    <a:cubicBezTo>
                      <a:pt x="167" y="416"/>
                      <a:pt x="226" y="396"/>
                      <a:pt x="262" y="351"/>
                    </a:cubicBezTo>
                    <a:cubicBezTo>
                      <a:pt x="287" y="321"/>
                      <a:pt x="298" y="281"/>
                      <a:pt x="294" y="242"/>
                    </a:cubicBezTo>
                    <a:cubicBezTo>
                      <a:pt x="288" y="184"/>
                      <a:pt x="242" y="133"/>
                      <a:pt x="256" y="71"/>
                    </a:cubicBezTo>
                    <a:cubicBezTo>
                      <a:pt x="259" y="57"/>
                      <a:pt x="266" y="44"/>
                      <a:pt x="277" y="34"/>
                    </a:cubicBezTo>
                    <a:cubicBezTo>
                      <a:pt x="289" y="23"/>
                      <a:pt x="305" y="22"/>
                      <a:pt x="320"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58">
                <a:extLst>
                  <a:ext uri="{FF2B5EF4-FFF2-40B4-BE49-F238E27FC236}">
                    <a16:creationId xmlns:a16="http://schemas.microsoft.com/office/drawing/2014/main" id="{85871037-A0D5-6CDA-3AD0-42BF8662FD0F}"/>
                  </a:ext>
                </a:extLst>
              </p:cNvPr>
              <p:cNvSpPr>
                <a:spLocks noChangeArrowheads="1"/>
              </p:cNvSpPr>
              <p:nvPr/>
            </p:nvSpPr>
            <p:spPr bwMode="auto">
              <a:xfrm>
                <a:off x="5245322" y="1476457"/>
                <a:ext cx="546491" cy="548703"/>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3">
                <a:extLst>
                  <a:ext uri="{FF2B5EF4-FFF2-40B4-BE49-F238E27FC236}">
                    <a16:creationId xmlns:a16="http://schemas.microsoft.com/office/drawing/2014/main" id="{81D518CB-61EC-3999-16B3-7F7692152FB3}"/>
                  </a:ext>
                </a:extLst>
              </p:cNvPr>
              <p:cNvSpPr>
                <a:spLocks/>
              </p:cNvSpPr>
              <p:nvPr/>
            </p:nvSpPr>
            <p:spPr bwMode="auto">
              <a:xfrm>
                <a:off x="1638927" y="1244143"/>
                <a:ext cx="1033244" cy="1513359"/>
              </a:xfrm>
              <a:custGeom>
                <a:avLst/>
                <a:gdLst>
                  <a:gd name="T0" fmla="*/ 142 w 286"/>
                  <a:gd name="T1" fmla="*/ 347 h 418"/>
                  <a:gd name="T2" fmla="*/ 31 w 286"/>
                  <a:gd name="T3" fmla="*/ 231 h 418"/>
                  <a:gd name="T4" fmla="*/ 21 w 286"/>
                  <a:gd name="T5" fmla="*/ 74 h 418"/>
                  <a:gd name="T6" fmla="*/ 163 w 286"/>
                  <a:gd name="T7" fmla="*/ 4 h 418"/>
                  <a:gd name="T8" fmla="*/ 268 w 286"/>
                  <a:gd name="T9" fmla="*/ 94 h 418"/>
                  <a:gd name="T10" fmla="*/ 257 w 286"/>
                  <a:gd name="T11" fmla="*/ 260 h 418"/>
                  <a:gd name="T12" fmla="*/ 249 w 286"/>
                  <a:gd name="T13" fmla="*/ 340 h 418"/>
                  <a:gd name="T14" fmla="*/ 286 w 286"/>
                  <a:gd name="T15" fmla="*/ 418 h 418"/>
                  <a:gd name="T16" fmla="*/ 142 w 286"/>
                  <a:gd name="T17" fmla="*/ 34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18">
                    <a:moveTo>
                      <a:pt x="142" y="347"/>
                    </a:moveTo>
                    <a:cubicBezTo>
                      <a:pt x="96" y="318"/>
                      <a:pt x="55" y="279"/>
                      <a:pt x="31" y="231"/>
                    </a:cubicBezTo>
                    <a:cubicBezTo>
                      <a:pt x="6" y="183"/>
                      <a:pt x="0" y="124"/>
                      <a:pt x="21" y="74"/>
                    </a:cubicBezTo>
                    <a:cubicBezTo>
                      <a:pt x="45" y="19"/>
                      <a:pt x="106" y="0"/>
                      <a:pt x="163" y="4"/>
                    </a:cubicBezTo>
                    <a:cubicBezTo>
                      <a:pt x="215" y="7"/>
                      <a:pt x="255" y="44"/>
                      <a:pt x="268" y="94"/>
                    </a:cubicBezTo>
                    <a:cubicBezTo>
                      <a:pt x="282" y="149"/>
                      <a:pt x="267" y="205"/>
                      <a:pt x="257" y="260"/>
                    </a:cubicBezTo>
                    <a:cubicBezTo>
                      <a:pt x="253" y="285"/>
                      <a:pt x="246" y="313"/>
                      <a:pt x="249" y="340"/>
                    </a:cubicBezTo>
                    <a:cubicBezTo>
                      <a:pt x="252" y="370"/>
                      <a:pt x="268" y="394"/>
                      <a:pt x="286" y="418"/>
                    </a:cubicBezTo>
                    <a:cubicBezTo>
                      <a:pt x="286" y="418"/>
                      <a:pt x="187" y="376"/>
                      <a:pt x="142"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49">
                <a:extLst>
                  <a:ext uri="{FF2B5EF4-FFF2-40B4-BE49-F238E27FC236}">
                    <a16:creationId xmlns:a16="http://schemas.microsoft.com/office/drawing/2014/main" id="{770BFE5F-7790-56D3-67A4-638B06532A24}"/>
                  </a:ext>
                </a:extLst>
              </p:cNvPr>
              <p:cNvSpPr>
                <a:spLocks noChangeArrowheads="1"/>
              </p:cNvSpPr>
              <p:nvPr/>
            </p:nvSpPr>
            <p:spPr bwMode="auto">
              <a:xfrm>
                <a:off x="1103498" y="2518550"/>
                <a:ext cx="654904" cy="65932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2">
                <a:extLst>
                  <a:ext uri="{FF2B5EF4-FFF2-40B4-BE49-F238E27FC236}">
                    <a16:creationId xmlns:a16="http://schemas.microsoft.com/office/drawing/2014/main" id="{CDD2E867-B520-A126-F6C6-C50A1D491C64}"/>
                  </a:ext>
                </a:extLst>
              </p:cNvPr>
              <p:cNvSpPr>
                <a:spLocks/>
              </p:cNvSpPr>
              <p:nvPr/>
            </p:nvSpPr>
            <p:spPr bwMode="auto">
              <a:xfrm>
                <a:off x="5519674" y="2416775"/>
                <a:ext cx="584103" cy="854030"/>
              </a:xfrm>
              <a:custGeom>
                <a:avLst/>
                <a:gdLst>
                  <a:gd name="T0" fmla="*/ 81 w 161"/>
                  <a:gd name="T1" fmla="*/ 196 h 236"/>
                  <a:gd name="T2" fmla="*/ 144 w 161"/>
                  <a:gd name="T3" fmla="*/ 131 h 236"/>
                  <a:gd name="T4" fmla="*/ 149 w 161"/>
                  <a:gd name="T5" fmla="*/ 42 h 236"/>
                  <a:gd name="T6" fmla="*/ 69 w 161"/>
                  <a:gd name="T7" fmla="*/ 2 h 236"/>
                  <a:gd name="T8" fmla="*/ 10 w 161"/>
                  <a:gd name="T9" fmla="*/ 53 h 236"/>
                  <a:gd name="T10" fmla="*/ 16 w 161"/>
                  <a:gd name="T11" fmla="*/ 147 h 236"/>
                  <a:gd name="T12" fmla="*/ 21 w 161"/>
                  <a:gd name="T13" fmla="*/ 192 h 236"/>
                  <a:gd name="T14" fmla="*/ 0 w 161"/>
                  <a:gd name="T15" fmla="*/ 236 h 236"/>
                  <a:gd name="T16" fmla="*/ 81 w 161"/>
                  <a:gd name="T17" fmla="*/ 1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36">
                    <a:moveTo>
                      <a:pt x="81" y="196"/>
                    </a:moveTo>
                    <a:cubicBezTo>
                      <a:pt x="107" y="180"/>
                      <a:pt x="130" y="158"/>
                      <a:pt x="144" y="131"/>
                    </a:cubicBezTo>
                    <a:cubicBezTo>
                      <a:pt x="158" y="103"/>
                      <a:pt x="161" y="70"/>
                      <a:pt x="149" y="42"/>
                    </a:cubicBezTo>
                    <a:cubicBezTo>
                      <a:pt x="136" y="11"/>
                      <a:pt x="101" y="0"/>
                      <a:pt x="69" y="2"/>
                    </a:cubicBezTo>
                    <a:cubicBezTo>
                      <a:pt x="40" y="4"/>
                      <a:pt x="17" y="25"/>
                      <a:pt x="10" y="53"/>
                    </a:cubicBezTo>
                    <a:cubicBezTo>
                      <a:pt x="2" y="84"/>
                      <a:pt x="10" y="116"/>
                      <a:pt x="16" y="147"/>
                    </a:cubicBezTo>
                    <a:cubicBezTo>
                      <a:pt x="19" y="161"/>
                      <a:pt x="22" y="177"/>
                      <a:pt x="21" y="192"/>
                    </a:cubicBezTo>
                    <a:cubicBezTo>
                      <a:pt x="19" y="209"/>
                      <a:pt x="10" y="223"/>
                      <a:pt x="0" y="236"/>
                    </a:cubicBezTo>
                    <a:cubicBezTo>
                      <a:pt x="0" y="236"/>
                      <a:pt x="56" y="213"/>
                      <a:pt x="81" y="19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2">
                <a:extLst>
                  <a:ext uri="{FF2B5EF4-FFF2-40B4-BE49-F238E27FC236}">
                    <a16:creationId xmlns:a16="http://schemas.microsoft.com/office/drawing/2014/main" id="{B5D58DAB-CBC1-BB89-4C11-82747199E48B}"/>
                  </a:ext>
                </a:extLst>
              </p:cNvPr>
              <p:cNvSpPr>
                <a:spLocks/>
              </p:cNvSpPr>
              <p:nvPr/>
            </p:nvSpPr>
            <p:spPr bwMode="auto">
              <a:xfrm>
                <a:off x="5603749" y="4169085"/>
                <a:ext cx="1486809" cy="960230"/>
              </a:xfrm>
              <a:custGeom>
                <a:avLst/>
                <a:gdLst>
                  <a:gd name="T0" fmla="*/ 125 w 411"/>
                  <a:gd name="T1" fmla="*/ 237 h 265"/>
                  <a:gd name="T2" fmla="*/ 265 w 411"/>
                  <a:gd name="T3" fmla="*/ 257 h 265"/>
                  <a:gd name="T4" fmla="*/ 383 w 411"/>
                  <a:gd name="T5" fmla="*/ 184 h 265"/>
                  <a:gd name="T6" fmla="*/ 361 w 411"/>
                  <a:gd name="T7" fmla="*/ 45 h 265"/>
                  <a:gd name="T8" fmla="*/ 243 w 411"/>
                  <a:gd name="T9" fmla="*/ 16 h 265"/>
                  <a:gd name="T10" fmla="*/ 128 w 411"/>
                  <a:gd name="T11" fmla="*/ 109 h 265"/>
                  <a:gd name="T12" fmla="*/ 75 w 411"/>
                  <a:gd name="T13" fmla="*/ 156 h 265"/>
                  <a:gd name="T14" fmla="*/ 0 w 411"/>
                  <a:gd name="T15" fmla="*/ 169 h 265"/>
                  <a:gd name="T16" fmla="*/ 125 w 411"/>
                  <a:gd name="T17" fmla="*/ 23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65">
                    <a:moveTo>
                      <a:pt x="125" y="237"/>
                    </a:moveTo>
                    <a:cubicBezTo>
                      <a:pt x="169" y="255"/>
                      <a:pt x="218" y="265"/>
                      <a:pt x="265" y="257"/>
                    </a:cubicBezTo>
                    <a:cubicBezTo>
                      <a:pt x="312" y="250"/>
                      <a:pt x="358" y="225"/>
                      <a:pt x="383" y="184"/>
                    </a:cubicBezTo>
                    <a:cubicBezTo>
                      <a:pt x="411" y="138"/>
                      <a:pt x="393" y="84"/>
                      <a:pt x="361" y="45"/>
                    </a:cubicBezTo>
                    <a:cubicBezTo>
                      <a:pt x="332" y="10"/>
                      <a:pt x="285" y="0"/>
                      <a:pt x="243" y="16"/>
                    </a:cubicBezTo>
                    <a:cubicBezTo>
                      <a:pt x="196" y="34"/>
                      <a:pt x="162" y="74"/>
                      <a:pt x="128" y="109"/>
                    </a:cubicBezTo>
                    <a:cubicBezTo>
                      <a:pt x="112" y="125"/>
                      <a:pt x="95" y="145"/>
                      <a:pt x="75" y="156"/>
                    </a:cubicBezTo>
                    <a:cubicBezTo>
                      <a:pt x="52" y="169"/>
                      <a:pt x="26" y="170"/>
                      <a:pt x="0" y="169"/>
                    </a:cubicBezTo>
                    <a:cubicBezTo>
                      <a:pt x="0" y="169"/>
                      <a:pt x="80" y="219"/>
                      <a:pt x="125" y="237"/>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5" name="Graphic 84" descr="Computer">
                <a:extLst>
                  <a:ext uri="{FF2B5EF4-FFF2-40B4-BE49-F238E27FC236}">
                    <a16:creationId xmlns:a16="http://schemas.microsoft.com/office/drawing/2014/main" id="{9BAC4C81-A694-870B-A7F2-46C784BB8D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5976" y="2564846"/>
                <a:ext cx="346896" cy="346896"/>
              </a:xfrm>
              <a:prstGeom prst="rect">
                <a:avLst/>
              </a:prstGeom>
            </p:spPr>
          </p:pic>
          <p:pic>
            <p:nvPicPr>
              <p:cNvPr id="86" name="Graphic 85" descr="Laptop">
                <a:extLst>
                  <a:ext uri="{FF2B5EF4-FFF2-40B4-BE49-F238E27FC236}">
                    <a16:creationId xmlns:a16="http://schemas.microsoft.com/office/drawing/2014/main" id="{EA25AE33-3C55-4183-1755-889A40A692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6994" y="1575570"/>
                <a:ext cx="346896" cy="346896"/>
              </a:xfrm>
              <a:prstGeom prst="rect">
                <a:avLst/>
              </a:prstGeom>
            </p:spPr>
          </p:pic>
          <p:pic>
            <p:nvPicPr>
              <p:cNvPr id="87" name="Graphic 86" descr="Internet">
                <a:extLst>
                  <a:ext uri="{FF2B5EF4-FFF2-40B4-BE49-F238E27FC236}">
                    <a16:creationId xmlns:a16="http://schemas.microsoft.com/office/drawing/2014/main" id="{82CF55A1-A5DB-AC31-550B-16DA84E588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8660" y="3186894"/>
                <a:ext cx="346896" cy="346896"/>
              </a:xfrm>
              <a:prstGeom prst="rect">
                <a:avLst/>
              </a:prstGeom>
            </p:spPr>
          </p:pic>
          <p:pic>
            <p:nvPicPr>
              <p:cNvPr id="88" name="Graphic 87" descr="Monitor">
                <a:extLst>
                  <a:ext uri="{FF2B5EF4-FFF2-40B4-BE49-F238E27FC236}">
                    <a16:creationId xmlns:a16="http://schemas.microsoft.com/office/drawing/2014/main" id="{BBC26364-C524-57CE-B686-CDD9360F6A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13418" y="2022947"/>
                <a:ext cx="346896" cy="346896"/>
              </a:xfrm>
              <a:prstGeom prst="rect">
                <a:avLst/>
              </a:prstGeom>
            </p:spPr>
          </p:pic>
          <p:pic>
            <p:nvPicPr>
              <p:cNvPr id="89" name="Graphic 88" descr="Smart Phone">
                <a:extLst>
                  <a:ext uri="{FF2B5EF4-FFF2-40B4-BE49-F238E27FC236}">
                    <a16:creationId xmlns:a16="http://schemas.microsoft.com/office/drawing/2014/main" id="{9905E698-29FD-0E4C-73C1-3E741897AC9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57343" y="4432070"/>
                <a:ext cx="400768" cy="400768"/>
              </a:xfrm>
              <a:prstGeom prst="rect">
                <a:avLst/>
              </a:prstGeom>
            </p:spPr>
          </p:pic>
          <p:pic>
            <p:nvPicPr>
              <p:cNvPr id="90" name="Graphic 89" descr="Tablet">
                <a:extLst>
                  <a:ext uri="{FF2B5EF4-FFF2-40B4-BE49-F238E27FC236}">
                    <a16:creationId xmlns:a16="http://schemas.microsoft.com/office/drawing/2014/main" id="{A61E1CC8-A592-0B99-622A-0E443B0C263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36073" y="2032904"/>
                <a:ext cx="346896" cy="346896"/>
              </a:xfrm>
              <a:prstGeom prst="rect">
                <a:avLst/>
              </a:prstGeom>
            </p:spPr>
          </p:pic>
          <p:pic>
            <p:nvPicPr>
              <p:cNvPr id="91" name="Graphic 90" descr="Cloud Computing">
                <a:extLst>
                  <a:ext uri="{FF2B5EF4-FFF2-40B4-BE49-F238E27FC236}">
                    <a16:creationId xmlns:a16="http://schemas.microsoft.com/office/drawing/2014/main" id="{7E182554-20A3-926E-6005-A344229BA85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54436" y="1598815"/>
                <a:ext cx="450013" cy="450013"/>
              </a:xfrm>
              <a:prstGeom prst="rect">
                <a:avLst/>
              </a:prstGeom>
            </p:spPr>
          </p:pic>
          <p:pic>
            <p:nvPicPr>
              <p:cNvPr id="92" name="Graphic 91" descr="Fax">
                <a:extLst>
                  <a:ext uri="{FF2B5EF4-FFF2-40B4-BE49-F238E27FC236}">
                    <a16:creationId xmlns:a16="http://schemas.microsoft.com/office/drawing/2014/main" id="{0450DF24-88B1-CEE8-A1FB-BA838146C31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73691" y="2628766"/>
                <a:ext cx="346896" cy="346896"/>
              </a:xfrm>
              <a:prstGeom prst="rect">
                <a:avLst/>
              </a:prstGeom>
            </p:spPr>
          </p:pic>
          <p:pic>
            <p:nvPicPr>
              <p:cNvPr id="93" name="Graphic 92" descr="Server">
                <a:extLst>
                  <a:ext uri="{FF2B5EF4-FFF2-40B4-BE49-F238E27FC236}">
                    <a16:creationId xmlns:a16="http://schemas.microsoft.com/office/drawing/2014/main" id="{E76C35D8-399A-19FC-97D5-149319383DE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76577" y="3634782"/>
                <a:ext cx="466801" cy="466801"/>
              </a:xfrm>
              <a:prstGeom prst="rect">
                <a:avLst/>
              </a:prstGeom>
            </p:spPr>
          </p:pic>
        </p:grpSp>
        <p:pic>
          <p:nvPicPr>
            <p:cNvPr id="8" name="Picture 7">
              <a:extLst>
                <a:ext uri="{FF2B5EF4-FFF2-40B4-BE49-F238E27FC236}">
                  <a16:creationId xmlns:a16="http://schemas.microsoft.com/office/drawing/2014/main" id="{AA83CF77-4FA5-BE65-92E0-7C092C9BE452}"/>
                </a:ext>
              </a:extLst>
            </p:cNvPr>
            <p:cNvPicPr/>
            <p:nvPr/>
          </p:nvPicPr>
          <p:blipFill>
            <a:blip r:embed="rId21" cstate="print">
              <a:extLst>
                <a:ext uri="{28A0092B-C50C-407E-A947-70E740481C1C}">
                  <a14:useLocalDpi xmlns:a14="http://schemas.microsoft.com/office/drawing/2010/main" val="0"/>
                </a:ext>
              </a:extLst>
            </a:blip>
            <a:stretch>
              <a:fillRect/>
            </a:stretch>
          </p:blipFill>
          <p:spPr>
            <a:xfrm>
              <a:off x="3488499" y="3235706"/>
              <a:ext cx="1027080" cy="1033449"/>
            </a:xfrm>
            <a:prstGeom prst="rect">
              <a:avLst/>
            </a:prstGeom>
          </p:spPr>
        </p:pic>
      </p:grpSp>
    </p:spTree>
    <p:extLst>
      <p:ext uri="{BB962C8B-B14F-4D97-AF65-F5344CB8AC3E}">
        <p14:creationId xmlns:p14="http://schemas.microsoft.com/office/powerpoint/2010/main" val="94146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311158" y="3213377"/>
            <a:ext cx="11569682" cy="1738745"/>
          </a:xfrm>
        </p:spPr>
        <p:txBody>
          <a:bodyPr>
            <a:normAutofit/>
          </a:bodyPr>
          <a:lstStyle/>
          <a:p>
            <a:pPr algn="ctr"/>
            <a:r>
              <a:rPr lang="en-US" sz="6000" u="sng" dirty="0">
                <a:latin typeface="Times New Roman" pitchFamily="18" charset="0"/>
                <a:cs typeface="Times New Roman" pitchFamily="18" charset="0"/>
              </a:rPr>
              <a:t>Q&amp;A Session </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14</a:t>
            </a:fld>
            <a:endParaRPr lang="en-US"/>
          </a:p>
        </p:txBody>
      </p:sp>
      <p:sp>
        <p:nvSpPr>
          <p:cNvPr id="3" name="Rectangle 2">
            <a:extLst>
              <a:ext uri="{FF2B5EF4-FFF2-40B4-BE49-F238E27FC236}">
                <a16:creationId xmlns:a16="http://schemas.microsoft.com/office/drawing/2014/main" id="{3B4A95D3-FF9F-E11F-0D5F-C4C115BED507}"/>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754CF12-70CE-8FC8-F46B-4EB529D4A921}"/>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A0F67D8C-7E5A-3922-0B37-D7C298680A11}"/>
              </a:ext>
            </a:extLst>
          </p:cNvPr>
          <p:cNvGrpSpPr/>
          <p:nvPr/>
        </p:nvGrpSpPr>
        <p:grpSpPr>
          <a:xfrm>
            <a:off x="9808234" y="5469147"/>
            <a:ext cx="1804753" cy="1160252"/>
            <a:chOff x="574468" y="1011230"/>
            <a:chExt cx="6400800" cy="4369713"/>
          </a:xfrm>
        </p:grpSpPr>
        <p:grpSp>
          <p:nvGrpSpPr>
            <p:cNvPr id="6" name="Group 5">
              <a:extLst>
                <a:ext uri="{FF2B5EF4-FFF2-40B4-BE49-F238E27FC236}">
                  <a16:creationId xmlns:a16="http://schemas.microsoft.com/office/drawing/2014/main" id="{12D613F7-6017-73C8-0DD1-6791E1C3158D}"/>
                </a:ext>
              </a:extLst>
            </p:cNvPr>
            <p:cNvGrpSpPr/>
            <p:nvPr/>
          </p:nvGrpSpPr>
          <p:grpSpPr>
            <a:xfrm>
              <a:off x="574468" y="1011230"/>
              <a:ext cx="6400800" cy="4369713"/>
              <a:chOff x="689758" y="1244143"/>
              <a:chExt cx="6400800" cy="4369713"/>
            </a:xfrm>
          </p:grpSpPr>
          <p:sp>
            <p:nvSpPr>
              <p:cNvPr id="11" name="Freeform 103">
                <a:extLst>
                  <a:ext uri="{FF2B5EF4-FFF2-40B4-BE49-F238E27FC236}">
                    <a16:creationId xmlns:a16="http://schemas.microsoft.com/office/drawing/2014/main" id="{48792F2B-E807-0775-D05C-5776DEE1DB73}"/>
                  </a:ext>
                </a:extLst>
              </p:cNvPr>
              <p:cNvSpPr>
                <a:spLocks noEditPoints="1"/>
              </p:cNvSpPr>
              <p:nvPr/>
            </p:nvSpPr>
            <p:spPr bwMode="auto">
              <a:xfrm>
                <a:off x="1083586" y="2131361"/>
                <a:ext cx="5168431" cy="3482495"/>
              </a:xfrm>
              <a:custGeom>
                <a:avLst/>
                <a:gdLst>
                  <a:gd name="T0" fmla="*/ 733 w 1428"/>
                  <a:gd name="T1" fmla="*/ 941 h 962"/>
                  <a:gd name="T2" fmla="*/ 434 w 1428"/>
                  <a:gd name="T3" fmla="*/ 941 h 962"/>
                  <a:gd name="T4" fmla="*/ 583 w 1428"/>
                  <a:gd name="T5" fmla="*/ 962 h 962"/>
                  <a:gd name="T6" fmla="*/ 733 w 1428"/>
                  <a:gd name="T7" fmla="*/ 941 h 962"/>
                  <a:gd name="T8" fmla="*/ 804 w 1428"/>
                  <a:gd name="T9" fmla="*/ 83 h 962"/>
                  <a:gd name="T10" fmla="*/ 788 w 1428"/>
                  <a:gd name="T11" fmla="*/ 66 h 962"/>
                  <a:gd name="T12" fmla="*/ 804 w 1428"/>
                  <a:gd name="T13" fmla="*/ 50 h 962"/>
                  <a:gd name="T14" fmla="*/ 821 w 1428"/>
                  <a:gd name="T15" fmla="*/ 66 h 962"/>
                  <a:gd name="T16" fmla="*/ 804 w 1428"/>
                  <a:gd name="T17" fmla="*/ 83 h 962"/>
                  <a:gd name="T18" fmla="*/ 959 w 1428"/>
                  <a:gd name="T19" fmla="*/ 0 h 962"/>
                  <a:gd name="T20" fmla="*/ 869 w 1428"/>
                  <a:gd name="T21" fmla="*/ 10 h 962"/>
                  <a:gd name="T22" fmla="*/ 583 w 1428"/>
                  <a:gd name="T23" fmla="*/ 101 h 962"/>
                  <a:gd name="T24" fmla="*/ 504 w 1428"/>
                  <a:gd name="T25" fmla="*/ 107 h 962"/>
                  <a:gd name="T26" fmla="*/ 438 w 1428"/>
                  <a:gd name="T27" fmla="*/ 105 h 962"/>
                  <a:gd name="T28" fmla="*/ 374 w 1428"/>
                  <a:gd name="T29" fmla="*/ 103 h 962"/>
                  <a:gd name="T30" fmla="*/ 182 w 1428"/>
                  <a:gd name="T31" fmla="*/ 162 h 962"/>
                  <a:gd name="T32" fmla="*/ 61 w 1428"/>
                  <a:gd name="T33" fmla="*/ 354 h 962"/>
                  <a:gd name="T34" fmla="*/ 323 w 1428"/>
                  <a:gd name="T35" fmla="*/ 895 h 962"/>
                  <a:gd name="T36" fmla="*/ 404 w 1428"/>
                  <a:gd name="T37" fmla="*/ 931 h 962"/>
                  <a:gd name="T38" fmla="*/ 403 w 1428"/>
                  <a:gd name="T39" fmla="*/ 919 h 962"/>
                  <a:gd name="T40" fmla="*/ 456 w 1428"/>
                  <a:gd name="T41" fmla="*/ 748 h 962"/>
                  <a:gd name="T42" fmla="*/ 472 w 1428"/>
                  <a:gd name="T43" fmla="*/ 736 h 962"/>
                  <a:gd name="T44" fmla="*/ 481 w 1428"/>
                  <a:gd name="T45" fmla="*/ 736 h 962"/>
                  <a:gd name="T46" fmla="*/ 457 w 1428"/>
                  <a:gd name="T47" fmla="*/ 699 h 962"/>
                  <a:gd name="T48" fmla="*/ 457 w 1428"/>
                  <a:gd name="T49" fmla="*/ 288 h 962"/>
                  <a:gd name="T50" fmla="*/ 497 w 1428"/>
                  <a:gd name="T51" fmla="*/ 247 h 962"/>
                  <a:gd name="T52" fmla="*/ 1140 w 1428"/>
                  <a:gd name="T53" fmla="*/ 247 h 962"/>
                  <a:gd name="T54" fmla="*/ 1181 w 1428"/>
                  <a:gd name="T55" fmla="*/ 288 h 962"/>
                  <a:gd name="T56" fmla="*/ 1181 w 1428"/>
                  <a:gd name="T57" fmla="*/ 569 h 962"/>
                  <a:gd name="T58" fmla="*/ 1185 w 1428"/>
                  <a:gd name="T59" fmla="*/ 567 h 962"/>
                  <a:gd name="T60" fmla="*/ 1335 w 1428"/>
                  <a:gd name="T61" fmla="*/ 484 h 962"/>
                  <a:gd name="T62" fmla="*/ 1362 w 1428"/>
                  <a:gd name="T63" fmla="*/ 441 h 962"/>
                  <a:gd name="T64" fmla="*/ 1203 w 1428"/>
                  <a:gd name="T65" fmla="*/ 65 h 962"/>
                  <a:gd name="T66" fmla="*/ 959 w 1428"/>
                  <a:gd name="T6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8" h="962">
                    <a:moveTo>
                      <a:pt x="733" y="941"/>
                    </a:moveTo>
                    <a:cubicBezTo>
                      <a:pt x="434" y="941"/>
                      <a:pt x="434" y="941"/>
                      <a:pt x="434" y="941"/>
                    </a:cubicBezTo>
                    <a:cubicBezTo>
                      <a:pt x="483" y="955"/>
                      <a:pt x="533" y="962"/>
                      <a:pt x="583" y="962"/>
                    </a:cubicBezTo>
                    <a:cubicBezTo>
                      <a:pt x="634" y="962"/>
                      <a:pt x="684" y="955"/>
                      <a:pt x="733" y="941"/>
                    </a:cubicBezTo>
                    <a:moveTo>
                      <a:pt x="804" y="83"/>
                    </a:moveTo>
                    <a:cubicBezTo>
                      <a:pt x="795" y="83"/>
                      <a:pt x="788" y="76"/>
                      <a:pt x="788" y="66"/>
                    </a:cubicBezTo>
                    <a:cubicBezTo>
                      <a:pt x="788" y="57"/>
                      <a:pt x="795" y="50"/>
                      <a:pt x="804" y="50"/>
                    </a:cubicBezTo>
                    <a:cubicBezTo>
                      <a:pt x="813" y="50"/>
                      <a:pt x="821" y="57"/>
                      <a:pt x="821" y="66"/>
                    </a:cubicBezTo>
                    <a:cubicBezTo>
                      <a:pt x="821" y="76"/>
                      <a:pt x="813" y="83"/>
                      <a:pt x="804" y="83"/>
                    </a:cubicBezTo>
                    <a:moveTo>
                      <a:pt x="959" y="0"/>
                    </a:moveTo>
                    <a:cubicBezTo>
                      <a:pt x="929" y="0"/>
                      <a:pt x="898" y="3"/>
                      <a:pt x="869" y="10"/>
                    </a:cubicBezTo>
                    <a:cubicBezTo>
                      <a:pt x="770" y="30"/>
                      <a:pt x="682" y="85"/>
                      <a:pt x="583" y="101"/>
                    </a:cubicBezTo>
                    <a:cubicBezTo>
                      <a:pt x="557" y="106"/>
                      <a:pt x="530" y="107"/>
                      <a:pt x="504" y="107"/>
                    </a:cubicBezTo>
                    <a:cubicBezTo>
                      <a:pt x="482" y="107"/>
                      <a:pt x="460" y="106"/>
                      <a:pt x="438" y="105"/>
                    </a:cubicBezTo>
                    <a:cubicBezTo>
                      <a:pt x="417" y="104"/>
                      <a:pt x="395" y="103"/>
                      <a:pt x="374" y="103"/>
                    </a:cubicBezTo>
                    <a:cubicBezTo>
                      <a:pt x="307" y="103"/>
                      <a:pt x="243" y="113"/>
                      <a:pt x="182" y="162"/>
                    </a:cubicBezTo>
                    <a:cubicBezTo>
                      <a:pt x="122" y="210"/>
                      <a:pt x="81" y="280"/>
                      <a:pt x="61" y="354"/>
                    </a:cubicBezTo>
                    <a:cubicBezTo>
                      <a:pt x="0" y="583"/>
                      <a:pt x="129" y="784"/>
                      <a:pt x="323" y="895"/>
                    </a:cubicBezTo>
                    <a:cubicBezTo>
                      <a:pt x="349" y="909"/>
                      <a:pt x="376" y="922"/>
                      <a:pt x="404" y="931"/>
                    </a:cubicBezTo>
                    <a:cubicBezTo>
                      <a:pt x="402" y="928"/>
                      <a:pt x="402" y="924"/>
                      <a:pt x="403" y="919"/>
                    </a:cubicBezTo>
                    <a:cubicBezTo>
                      <a:pt x="456" y="748"/>
                      <a:pt x="456" y="748"/>
                      <a:pt x="456" y="748"/>
                    </a:cubicBezTo>
                    <a:cubicBezTo>
                      <a:pt x="458" y="741"/>
                      <a:pt x="465" y="736"/>
                      <a:pt x="472" y="736"/>
                    </a:cubicBezTo>
                    <a:cubicBezTo>
                      <a:pt x="481" y="736"/>
                      <a:pt x="481" y="736"/>
                      <a:pt x="481" y="736"/>
                    </a:cubicBezTo>
                    <a:cubicBezTo>
                      <a:pt x="466" y="729"/>
                      <a:pt x="457" y="715"/>
                      <a:pt x="457" y="699"/>
                    </a:cubicBezTo>
                    <a:cubicBezTo>
                      <a:pt x="457" y="288"/>
                      <a:pt x="457" y="288"/>
                      <a:pt x="457" y="288"/>
                    </a:cubicBezTo>
                    <a:cubicBezTo>
                      <a:pt x="457" y="266"/>
                      <a:pt x="475" y="247"/>
                      <a:pt x="497" y="247"/>
                    </a:cubicBezTo>
                    <a:cubicBezTo>
                      <a:pt x="1140" y="247"/>
                      <a:pt x="1140" y="247"/>
                      <a:pt x="1140" y="247"/>
                    </a:cubicBezTo>
                    <a:cubicBezTo>
                      <a:pt x="1163" y="247"/>
                      <a:pt x="1181" y="266"/>
                      <a:pt x="1181" y="288"/>
                    </a:cubicBezTo>
                    <a:cubicBezTo>
                      <a:pt x="1181" y="569"/>
                      <a:pt x="1181" y="569"/>
                      <a:pt x="1181" y="569"/>
                    </a:cubicBezTo>
                    <a:cubicBezTo>
                      <a:pt x="1182" y="568"/>
                      <a:pt x="1184" y="567"/>
                      <a:pt x="1185" y="567"/>
                    </a:cubicBezTo>
                    <a:cubicBezTo>
                      <a:pt x="1239" y="540"/>
                      <a:pt x="1295" y="534"/>
                      <a:pt x="1335" y="484"/>
                    </a:cubicBezTo>
                    <a:cubicBezTo>
                      <a:pt x="1346" y="470"/>
                      <a:pt x="1355" y="456"/>
                      <a:pt x="1362" y="441"/>
                    </a:cubicBezTo>
                    <a:cubicBezTo>
                      <a:pt x="1428" y="303"/>
                      <a:pt x="1327" y="134"/>
                      <a:pt x="1203" y="65"/>
                    </a:cubicBezTo>
                    <a:cubicBezTo>
                      <a:pt x="1130" y="23"/>
                      <a:pt x="1044" y="0"/>
                      <a:pt x="959"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4">
                <a:extLst>
                  <a:ext uri="{FF2B5EF4-FFF2-40B4-BE49-F238E27FC236}">
                    <a16:creationId xmlns:a16="http://schemas.microsoft.com/office/drawing/2014/main" id="{B397FA10-8A76-028B-154F-4B3D1607ECE5}"/>
                  </a:ext>
                </a:extLst>
              </p:cNvPr>
              <p:cNvSpPr>
                <a:spLocks/>
              </p:cNvSpPr>
              <p:nvPr/>
            </p:nvSpPr>
            <p:spPr bwMode="auto">
              <a:xfrm>
                <a:off x="5269660" y="4208910"/>
                <a:ext cx="1159357" cy="891642"/>
              </a:xfrm>
              <a:custGeom>
                <a:avLst/>
                <a:gdLst>
                  <a:gd name="T0" fmla="*/ 129 w 320"/>
                  <a:gd name="T1" fmla="*/ 0 h 246"/>
                  <a:gd name="T2" fmla="*/ 24 w 320"/>
                  <a:gd name="T3" fmla="*/ 57 h 246"/>
                  <a:gd name="T4" fmla="*/ 24 w 320"/>
                  <a:gd name="T5" fmla="*/ 125 h 246"/>
                  <a:gd name="T6" fmla="*/ 0 w 320"/>
                  <a:gd name="T7" fmla="*/ 162 h 246"/>
                  <a:gd name="T8" fmla="*/ 15 w 320"/>
                  <a:gd name="T9" fmla="*/ 162 h 246"/>
                  <a:gd name="T10" fmla="*/ 31 w 320"/>
                  <a:gd name="T11" fmla="*/ 174 h 246"/>
                  <a:gd name="T12" fmla="*/ 49 w 320"/>
                  <a:gd name="T13" fmla="*/ 235 h 246"/>
                  <a:gd name="T14" fmla="*/ 87 w 320"/>
                  <a:gd name="T15" fmla="*/ 245 h 246"/>
                  <a:gd name="T16" fmla="*/ 103 w 320"/>
                  <a:gd name="T17" fmla="*/ 246 h 246"/>
                  <a:gd name="T18" fmla="*/ 197 w 320"/>
                  <a:gd name="T19" fmla="*/ 20 h 246"/>
                  <a:gd name="T20" fmla="*/ 144 w 320"/>
                  <a:gd name="T21" fmla="*/ 1 h 246"/>
                  <a:gd name="T22" fmla="*/ 129 w 32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46">
                    <a:moveTo>
                      <a:pt x="129" y="0"/>
                    </a:moveTo>
                    <a:cubicBezTo>
                      <a:pt x="84" y="0"/>
                      <a:pt x="48" y="24"/>
                      <a:pt x="24" y="57"/>
                    </a:cubicBezTo>
                    <a:cubicBezTo>
                      <a:pt x="24" y="125"/>
                      <a:pt x="24" y="125"/>
                      <a:pt x="24" y="125"/>
                    </a:cubicBezTo>
                    <a:cubicBezTo>
                      <a:pt x="24" y="141"/>
                      <a:pt x="14" y="155"/>
                      <a:pt x="0" y="162"/>
                    </a:cubicBezTo>
                    <a:cubicBezTo>
                      <a:pt x="15" y="162"/>
                      <a:pt x="15" y="162"/>
                      <a:pt x="15" y="162"/>
                    </a:cubicBezTo>
                    <a:cubicBezTo>
                      <a:pt x="22" y="162"/>
                      <a:pt x="29" y="167"/>
                      <a:pt x="31" y="174"/>
                    </a:cubicBezTo>
                    <a:cubicBezTo>
                      <a:pt x="49" y="235"/>
                      <a:pt x="49" y="235"/>
                      <a:pt x="49" y="235"/>
                    </a:cubicBezTo>
                    <a:cubicBezTo>
                      <a:pt x="60" y="240"/>
                      <a:pt x="72" y="243"/>
                      <a:pt x="87" y="245"/>
                    </a:cubicBezTo>
                    <a:cubicBezTo>
                      <a:pt x="92" y="246"/>
                      <a:pt x="97" y="246"/>
                      <a:pt x="103" y="246"/>
                    </a:cubicBezTo>
                    <a:cubicBezTo>
                      <a:pt x="217" y="246"/>
                      <a:pt x="320" y="97"/>
                      <a:pt x="197" y="20"/>
                    </a:cubicBezTo>
                    <a:cubicBezTo>
                      <a:pt x="181" y="10"/>
                      <a:pt x="163" y="3"/>
                      <a:pt x="144" y="1"/>
                    </a:cubicBezTo>
                    <a:cubicBezTo>
                      <a:pt x="139" y="1"/>
                      <a:pt x="134" y="0"/>
                      <a:pt x="129"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8">
                <a:extLst>
                  <a:ext uri="{FF2B5EF4-FFF2-40B4-BE49-F238E27FC236}">
                    <a16:creationId xmlns:a16="http://schemas.microsoft.com/office/drawing/2014/main" id="{B3BA142A-8C88-D282-F902-9FC6AAC28579}"/>
                  </a:ext>
                </a:extLst>
              </p:cNvPr>
              <p:cNvSpPr>
                <a:spLocks/>
              </p:cNvSpPr>
              <p:nvPr/>
            </p:nvSpPr>
            <p:spPr bwMode="auto">
              <a:xfrm>
                <a:off x="2820408" y="2609264"/>
                <a:ext cx="174789" cy="278777"/>
              </a:xfrm>
              <a:custGeom>
                <a:avLst/>
                <a:gdLst>
                  <a:gd name="T0" fmla="*/ 36 w 48"/>
                  <a:gd name="T1" fmla="*/ 77 h 77"/>
                  <a:gd name="T2" fmla="*/ 30 w 48"/>
                  <a:gd name="T3" fmla="*/ 58 h 77"/>
                  <a:gd name="T4" fmla="*/ 7 w 48"/>
                  <a:gd name="T5" fmla="*/ 26 h 77"/>
                  <a:gd name="T6" fmla="*/ 1 w 48"/>
                  <a:gd name="T7" fmla="*/ 12 h 77"/>
                  <a:gd name="T8" fmla="*/ 9 w 48"/>
                  <a:gd name="T9" fmla="*/ 0 h 77"/>
                  <a:gd name="T10" fmla="*/ 16 w 48"/>
                  <a:gd name="T11" fmla="*/ 2 h 77"/>
                  <a:gd name="T12" fmla="*/ 36 w 4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36" y="77"/>
                    </a:moveTo>
                    <a:cubicBezTo>
                      <a:pt x="39" y="71"/>
                      <a:pt x="34" y="64"/>
                      <a:pt x="30" y="58"/>
                    </a:cubicBezTo>
                    <a:cubicBezTo>
                      <a:pt x="23" y="47"/>
                      <a:pt x="15" y="37"/>
                      <a:pt x="7" y="26"/>
                    </a:cubicBezTo>
                    <a:cubicBezTo>
                      <a:pt x="4" y="22"/>
                      <a:pt x="1" y="17"/>
                      <a:pt x="1" y="12"/>
                    </a:cubicBezTo>
                    <a:cubicBezTo>
                      <a:pt x="0" y="7"/>
                      <a:pt x="4" y="1"/>
                      <a:pt x="9" y="0"/>
                    </a:cubicBezTo>
                    <a:cubicBezTo>
                      <a:pt x="11" y="0"/>
                      <a:pt x="14" y="1"/>
                      <a:pt x="16" y="2"/>
                    </a:cubicBezTo>
                    <a:cubicBezTo>
                      <a:pt x="43" y="17"/>
                      <a:pt x="48" y="51"/>
                      <a:pt x="36" y="7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9">
                <a:extLst>
                  <a:ext uri="{FF2B5EF4-FFF2-40B4-BE49-F238E27FC236}">
                    <a16:creationId xmlns:a16="http://schemas.microsoft.com/office/drawing/2014/main" id="{F1C2EBFA-3E38-D7B7-B43B-E2B635C6B4DE}"/>
                  </a:ext>
                </a:extLst>
              </p:cNvPr>
              <p:cNvSpPr>
                <a:spLocks/>
              </p:cNvSpPr>
              <p:nvPr/>
            </p:nvSpPr>
            <p:spPr bwMode="auto">
              <a:xfrm>
                <a:off x="3103609" y="2764140"/>
                <a:ext cx="274352" cy="185852"/>
              </a:xfrm>
              <a:custGeom>
                <a:avLst/>
                <a:gdLst>
                  <a:gd name="T0" fmla="*/ 0 w 76"/>
                  <a:gd name="T1" fmla="*/ 40 h 51"/>
                  <a:gd name="T2" fmla="*/ 19 w 76"/>
                  <a:gd name="T3" fmla="*/ 33 h 51"/>
                  <a:gd name="T4" fmla="*/ 50 w 76"/>
                  <a:gd name="T5" fmla="*/ 9 h 51"/>
                  <a:gd name="T6" fmla="*/ 64 w 76"/>
                  <a:gd name="T7" fmla="*/ 1 h 51"/>
                  <a:gd name="T8" fmla="*/ 76 w 76"/>
                  <a:gd name="T9" fmla="*/ 9 h 51"/>
                  <a:gd name="T10" fmla="*/ 74 w 76"/>
                  <a:gd name="T11" fmla="*/ 16 h 51"/>
                  <a:gd name="T12" fmla="*/ 0 w 76"/>
                  <a:gd name="T13" fmla="*/ 40 h 51"/>
                </a:gdLst>
                <a:ahLst/>
                <a:cxnLst>
                  <a:cxn ang="0">
                    <a:pos x="T0" y="T1"/>
                  </a:cxn>
                  <a:cxn ang="0">
                    <a:pos x="T2" y="T3"/>
                  </a:cxn>
                  <a:cxn ang="0">
                    <a:pos x="T4" y="T5"/>
                  </a:cxn>
                  <a:cxn ang="0">
                    <a:pos x="T6" y="T7"/>
                  </a:cxn>
                  <a:cxn ang="0">
                    <a:pos x="T8" y="T9"/>
                  </a:cxn>
                  <a:cxn ang="0">
                    <a:pos x="T10" y="T11"/>
                  </a:cxn>
                  <a:cxn ang="0">
                    <a:pos x="T12" y="T13"/>
                  </a:cxn>
                </a:cxnLst>
                <a:rect l="0" t="0" r="r" b="b"/>
                <a:pathLst>
                  <a:path w="76" h="51">
                    <a:moveTo>
                      <a:pt x="0" y="40"/>
                    </a:moveTo>
                    <a:cubicBezTo>
                      <a:pt x="7" y="43"/>
                      <a:pt x="14" y="38"/>
                      <a:pt x="19" y="33"/>
                    </a:cubicBezTo>
                    <a:cubicBezTo>
                      <a:pt x="29" y="25"/>
                      <a:pt x="40" y="17"/>
                      <a:pt x="50" y="9"/>
                    </a:cubicBezTo>
                    <a:cubicBezTo>
                      <a:pt x="54" y="5"/>
                      <a:pt x="58" y="2"/>
                      <a:pt x="64" y="1"/>
                    </a:cubicBezTo>
                    <a:cubicBezTo>
                      <a:pt x="69" y="0"/>
                      <a:pt x="75" y="4"/>
                      <a:pt x="76" y="9"/>
                    </a:cubicBezTo>
                    <a:cubicBezTo>
                      <a:pt x="76" y="11"/>
                      <a:pt x="75" y="14"/>
                      <a:pt x="74" y="16"/>
                    </a:cubicBezTo>
                    <a:cubicBezTo>
                      <a:pt x="61" y="44"/>
                      <a:pt x="27" y="51"/>
                      <a:pt x="0" y="4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0">
                <a:extLst>
                  <a:ext uri="{FF2B5EF4-FFF2-40B4-BE49-F238E27FC236}">
                    <a16:creationId xmlns:a16="http://schemas.microsoft.com/office/drawing/2014/main" id="{E6012049-B012-99F1-0772-F5D4F0F9F680}"/>
                  </a:ext>
                </a:extLst>
              </p:cNvPr>
              <p:cNvSpPr>
                <a:spLocks/>
              </p:cNvSpPr>
              <p:nvPr/>
            </p:nvSpPr>
            <p:spPr bwMode="auto">
              <a:xfrm>
                <a:off x="2984134" y="2449963"/>
                <a:ext cx="303114" cy="460202"/>
              </a:xfrm>
              <a:custGeom>
                <a:avLst/>
                <a:gdLst>
                  <a:gd name="T0" fmla="*/ 0 w 84"/>
                  <a:gd name="T1" fmla="*/ 127 h 127"/>
                  <a:gd name="T2" fmla="*/ 19 w 84"/>
                  <a:gd name="T3" fmla="*/ 98 h 127"/>
                  <a:gd name="T4" fmla="*/ 33 w 84"/>
                  <a:gd name="T5" fmla="*/ 34 h 127"/>
                  <a:gd name="T6" fmla="*/ 44 w 84"/>
                  <a:gd name="T7" fmla="*/ 9 h 127"/>
                  <a:gd name="T8" fmla="*/ 68 w 84"/>
                  <a:gd name="T9" fmla="*/ 7 h 127"/>
                  <a:gd name="T10" fmla="*/ 73 w 84"/>
                  <a:gd name="T11" fmla="*/ 18 h 127"/>
                  <a:gd name="T12" fmla="*/ 0 w 84"/>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84" h="127">
                    <a:moveTo>
                      <a:pt x="0" y="127"/>
                    </a:moveTo>
                    <a:cubicBezTo>
                      <a:pt x="12" y="123"/>
                      <a:pt x="16" y="110"/>
                      <a:pt x="19" y="98"/>
                    </a:cubicBezTo>
                    <a:cubicBezTo>
                      <a:pt x="24" y="77"/>
                      <a:pt x="28" y="55"/>
                      <a:pt x="33" y="34"/>
                    </a:cubicBezTo>
                    <a:cubicBezTo>
                      <a:pt x="35" y="25"/>
                      <a:pt x="37" y="16"/>
                      <a:pt x="44" y="9"/>
                    </a:cubicBezTo>
                    <a:cubicBezTo>
                      <a:pt x="50" y="3"/>
                      <a:pt x="61" y="0"/>
                      <a:pt x="68" y="7"/>
                    </a:cubicBezTo>
                    <a:cubicBezTo>
                      <a:pt x="70" y="10"/>
                      <a:pt x="72" y="14"/>
                      <a:pt x="73" y="18"/>
                    </a:cubicBezTo>
                    <a:cubicBezTo>
                      <a:pt x="84" y="69"/>
                      <a:pt x="47" y="113"/>
                      <a:pt x="0" y="12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E158B18E-24AD-32C2-1105-B6753761C16A}"/>
                  </a:ext>
                </a:extLst>
              </p:cNvPr>
              <p:cNvSpPr>
                <a:spLocks/>
              </p:cNvSpPr>
              <p:nvPr/>
            </p:nvSpPr>
            <p:spPr bwMode="auto">
              <a:xfrm>
                <a:off x="2296042" y="4401398"/>
                <a:ext cx="300901" cy="699154"/>
              </a:xfrm>
              <a:custGeom>
                <a:avLst/>
                <a:gdLst>
                  <a:gd name="T0" fmla="*/ 23 w 83"/>
                  <a:gd name="T1" fmla="*/ 104 h 193"/>
                  <a:gd name="T2" fmla="*/ 2 w 83"/>
                  <a:gd name="T3" fmla="*/ 152 h 193"/>
                  <a:gd name="T4" fmla="*/ 11 w 83"/>
                  <a:gd name="T5" fmla="*/ 178 h 193"/>
                  <a:gd name="T6" fmla="*/ 68 w 83"/>
                  <a:gd name="T7" fmla="*/ 112 h 193"/>
                  <a:gd name="T8" fmla="*/ 62 w 83"/>
                  <a:gd name="T9" fmla="*/ 16 h 193"/>
                  <a:gd name="T10" fmla="*/ 43 w 83"/>
                  <a:gd name="T11" fmla="*/ 72 h 193"/>
                  <a:gd name="T12" fmla="*/ 23 w 83"/>
                  <a:gd name="T13" fmla="*/ 104 h 193"/>
                </a:gdLst>
                <a:ahLst/>
                <a:cxnLst>
                  <a:cxn ang="0">
                    <a:pos x="T0" y="T1"/>
                  </a:cxn>
                  <a:cxn ang="0">
                    <a:pos x="T2" y="T3"/>
                  </a:cxn>
                  <a:cxn ang="0">
                    <a:pos x="T4" y="T5"/>
                  </a:cxn>
                  <a:cxn ang="0">
                    <a:pos x="T6" y="T7"/>
                  </a:cxn>
                  <a:cxn ang="0">
                    <a:pos x="T8" y="T9"/>
                  </a:cxn>
                  <a:cxn ang="0">
                    <a:pos x="T10" y="T11"/>
                  </a:cxn>
                  <a:cxn ang="0">
                    <a:pos x="T12" y="T13"/>
                  </a:cxn>
                </a:cxnLst>
                <a:rect l="0" t="0" r="r" b="b"/>
                <a:pathLst>
                  <a:path w="83" h="193">
                    <a:moveTo>
                      <a:pt x="23" y="104"/>
                    </a:moveTo>
                    <a:cubicBezTo>
                      <a:pt x="13" y="118"/>
                      <a:pt x="4" y="133"/>
                      <a:pt x="2" y="152"/>
                    </a:cubicBezTo>
                    <a:cubicBezTo>
                      <a:pt x="0" y="161"/>
                      <a:pt x="1" y="173"/>
                      <a:pt x="11" y="178"/>
                    </a:cubicBezTo>
                    <a:cubicBezTo>
                      <a:pt x="42" y="193"/>
                      <a:pt x="61" y="131"/>
                      <a:pt x="68" y="112"/>
                    </a:cubicBezTo>
                    <a:cubicBezTo>
                      <a:pt x="83" y="61"/>
                      <a:pt x="65" y="0"/>
                      <a:pt x="62" y="16"/>
                    </a:cubicBezTo>
                    <a:cubicBezTo>
                      <a:pt x="59" y="35"/>
                      <a:pt x="52" y="55"/>
                      <a:pt x="43" y="72"/>
                    </a:cubicBezTo>
                    <a:cubicBezTo>
                      <a:pt x="37" y="84"/>
                      <a:pt x="30" y="94"/>
                      <a:pt x="23" y="1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87">
                <a:extLst>
                  <a:ext uri="{FF2B5EF4-FFF2-40B4-BE49-F238E27FC236}">
                    <a16:creationId xmlns:a16="http://schemas.microsoft.com/office/drawing/2014/main" id="{A2BE5755-5DF9-D0DE-E24A-E98B4F454E8F}"/>
                  </a:ext>
                </a:extLst>
              </p:cNvPr>
              <p:cNvSpPr>
                <a:spLocks noChangeArrowheads="1"/>
              </p:cNvSpPr>
              <p:nvPr/>
            </p:nvSpPr>
            <p:spPr bwMode="auto">
              <a:xfrm>
                <a:off x="2300467" y="4516449"/>
                <a:ext cx="119476" cy="1194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5">
                <a:extLst>
                  <a:ext uri="{FF2B5EF4-FFF2-40B4-BE49-F238E27FC236}">
                    <a16:creationId xmlns:a16="http://schemas.microsoft.com/office/drawing/2014/main" id="{8AFB8297-6B27-2A2A-23E5-3720B4CBCF22}"/>
                  </a:ext>
                </a:extLst>
              </p:cNvPr>
              <p:cNvSpPr>
                <a:spLocks/>
              </p:cNvSpPr>
              <p:nvPr/>
            </p:nvSpPr>
            <p:spPr bwMode="auto">
              <a:xfrm>
                <a:off x="2534994" y="5492168"/>
                <a:ext cx="3035568" cy="110626"/>
              </a:xfrm>
              <a:custGeom>
                <a:avLst/>
                <a:gdLst>
                  <a:gd name="T0" fmla="*/ 0 w 839"/>
                  <a:gd name="T1" fmla="*/ 0 h 31"/>
                  <a:gd name="T2" fmla="*/ 0 w 839"/>
                  <a:gd name="T3" fmla="*/ 14 h 31"/>
                  <a:gd name="T4" fmla="*/ 17 w 839"/>
                  <a:gd name="T5" fmla="*/ 31 h 31"/>
                  <a:gd name="T6" fmla="*/ 822 w 839"/>
                  <a:gd name="T7" fmla="*/ 31 h 31"/>
                  <a:gd name="T8" fmla="*/ 839 w 839"/>
                  <a:gd name="T9" fmla="*/ 14 h 31"/>
                  <a:gd name="T10" fmla="*/ 839 w 839"/>
                  <a:gd name="T11" fmla="*/ 0 h 31"/>
                  <a:gd name="T12" fmla="*/ 0 w 83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839" h="31">
                    <a:moveTo>
                      <a:pt x="0" y="0"/>
                    </a:moveTo>
                    <a:cubicBezTo>
                      <a:pt x="0" y="14"/>
                      <a:pt x="0" y="14"/>
                      <a:pt x="0" y="14"/>
                    </a:cubicBezTo>
                    <a:cubicBezTo>
                      <a:pt x="0" y="23"/>
                      <a:pt x="8" y="31"/>
                      <a:pt x="17" y="31"/>
                    </a:cubicBezTo>
                    <a:cubicBezTo>
                      <a:pt x="822" y="31"/>
                      <a:pt x="822" y="31"/>
                      <a:pt x="822" y="31"/>
                    </a:cubicBezTo>
                    <a:cubicBezTo>
                      <a:pt x="831" y="31"/>
                      <a:pt x="839" y="23"/>
                      <a:pt x="839" y="14"/>
                    </a:cubicBezTo>
                    <a:cubicBezTo>
                      <a:pt x="839" y="0"/>
                      <a:pt x="839" y="0"/>
                      <a:pt x="839" y="0"/>
                    </a:cubicBez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7C25525E-EC7E-0688-E06E-8AD2F28C2A0A}"/>
                  </a:ext>
                </a:extLst>
              </p:cNvPr>
              <p:cNvSpPr>
                <a:spLocks/>
              </p:cNvSpPr>
              <p:nvPr/>
            </p:nvSpPr>
            <p:spPr bwMode="auto">
              <a:xfrm>
                <a:off x="2532781" y="4795226"/>
                <a:ext cx="3048843" cy="743404"/>
              </a:xfrm>
              <a:custGeom>
                <a:avLst/>
                <a:gdLst>
                  <a:gd name="T0" fmla="*/ 368 w 843"/>
                  <a:gd name="T1" fmla="*/ 205 h 205"/>
                  <a:gd name="T2" fmla="*/ 372 w 843"/>
                  <a:gd name="T3" fmla="*/ 202 h 205"/>
                  <a:gd name="T4" fmla="*/ 476 w 843"/>
                  <a:gd name="T5" fmla="*/ 202 h 205"/>
                  <a:gd name="T6" fmla="*/ 480 w 843"/>
                  <a:gd name="T7" fmla="*/ 205 h 205"/>
                  <a:gd name="T8" fmla="*/ 824 w 843"/>
                  <a:gd name="T9" fmla="*/ 205 h 205"/>
                  <a:gd name="T10" fmla="*/ 840 w 843"/>
                  <a:gd name="T11" fmla="*/ 183 h 205"/>
                  <a:gd name="T12" fmla="*/ 788 w 843"/>
                  <a:gd name="T13" fmla="*/ 12 h 205"/>
                  <a:gd name="T14" fmla="*/ 772 w 843"/>
                  <a:gd name="T15" fmla="*/ 0 h 205"/>
                  <a:gd name="T16" fmla="*/ 72 w 843"/>
                  <a:gd name="T17" fmla="*/ 0 h 205"/>
                  <a:gd name="T18" fmla="*/ 56 w 843"/>
                  <a:gd name="T19" fmla="*/ 12 h 205"/>
                  <a:gd name="T20" fmla="*/ 3 w 843"/>
                  <a:gd name="T21" fmla="*/ 183 h 205"/>
                  <a:gd name="T22" fmla="*/ 19 w 843"/>
                  <a:gd name="T23" fmla="*/ 205 h 205"/>
                  <a:gd name="T24" fmla="*/ 368 w 843"/>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205">
                    <a:moveTo>
                      <a:pt x="368" y="205"/>
                    </a:moveTo>
                    <a:cubicBezTo>
                      <a:pt x="372" y="202"/>
                      <a:pt x="372" y="202"/>
                      <a:pt x="372" y="202"/>
                    </a:cubicBezTo>
                    <a:cubicBezTo>
                      <a:pt x="476" y="202"/>
                      <a:pt x="476" y="202"/>
                      <a:pt x="476" y="202"/>
                    </a:cubicBezTo>
                    <a:cubicBezTo>
                      <a:pt x="480" y="205"/>
                      <a:pt x="480" y="205"/>
                      <a:pt x="480" y="205"/>
                    </a:cubicBezTo>
                    <a:cubicBezTo>
                      <a:pt x="824" y="205"/>
                      <a:pt x="824" y="205"/>
                      <a:pt x="824" y="205"/>
                    </a:cubicBezTo>
                    <a:cubicBezTo>
                      <a:pt x="835" y="205"/>
                      <a:pt x="843" y="194"/>
                      <a:pt x="840" y="183"/>
                    </a:cubicBezTo>
                    <a:cubicBezTo>
                      <a:pt x="788" y="12"/>
                      <a:pt x="788" y="12"/>
                      <a:pt x="788" y="12"/>
                    </a:cubicBezTo>
                    <a:cubicBezTo>
                      <a:pt x="786" y="5"/>
                      <a:pt x="779" y="0"/>
                      <a:pt x="772" y="0"/>
                    </a:cubicBezTo>
                    <a:cubicBezTo>
                      <a:pt x="72" y="0"/>
                      <a:pt x="72" y="0"/>
                      <a:pt x="72" y="0"/>
                    </a:cubicBezTo>
                    <a:cubicBezTo>
                      <a:pt x="65" y="0"/>
                      <a:pt x="58" y="5"/>
                      <a:pt x="56" y="12"/>
                    </a:cubicBezTo>
                    <a:cubicBezTo>
                      <a:pt x="3" y="183"/>
                      <a:pt x="3" y="183"/>
                      <a:pt x="3" y="183"/>
                    </a:cubicBezTo>
                    <a:cubicBezTo>
                      <a:pt x="0" y="194"/>
                      <a:pt x="8" y="205"/>
                      <a:pt x="19" y="205"/>
                    </a:cubicBezTo>
                    <a:cubicBezTo>
                      <a:pt x="368" y="205"/>
                      <a:pt x="368" y="205"/>
                      <a:pt x="368" y="205"/>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C2F211BD-85C3-A33E-4537-028619BF861D}"/>
                  </a:ext>
                </a:extLst>
              </p:cNvPr>
              <p:cNvSpPr>
                <a:spLocks/>
              </p:cNvSpPr>
              <p:nvPr/>
            </p:nvSpPr>
            <p:spPr bwMode="auto">
              <a:xfrm>
                <a:off x="2962009" y="4885940"/>
                <a:ext cx="2192601" cy="334090"/>
              </a:xfrm>
              <a:custGeom>
                <a:avLst/>
                <a:gdLst>
                  <a:gd name="T0" fmla="*/ 28 w 991"/>
                  <a:gd name="T1" fmla="*/ 0 h 151"/>
                  <a:gd name="T2" fmla="*/ 958 w 991"/>
                  <a:gd name="T3" fmla="*/ 0 h 151"/>
                  <a:gd name="T4" fmla="*/ 991 w 991"/>
                  <a:gd name="T5" fmla="*/ 151 h 151"/>
                  <a:gd name="T6" fmla="*/ 0 w 991"/>
                  <a:gd name="T7" fmla="*/ 151 h 151"/>
                  <a:gd name="T8" fmla="*/ 28 w 991"/>
                  <a:gd name="T9" fmla="*/ 0 h 151"/>
                </a:gdLst>
                <a:ahLst/>
                <a:cxnLst>
                  <a:cxn ang="0">
                    <a:pos x="T0" y="T1"/>
                  </a:cxn>
                  <a:cxn ang="0">
                    <a:pos x="T2" y="T3"/>
                  </a:cxn>
                  <a:cxn ang="0">
                    <a:pos x="T4" y="T5"/>
                  </a:cxn>
                  <a:cxn ang="0">
                    <a:pos x="T6" y="T7"/>
                  </a:cxn>
                  <a:cxn ang="0">
                    <a:pos x="T8" y="T9"/>
                  </a:cxn>
                </a:cxnLst>
                <a:rect l="0" t="0" r="r" b="b"/>
                <a:pathLst>
                  <a:path w="991" h="151">
                    <a:moveTo>
                      <a:pt x="28" y="0"/>
                    </a:moveTo>
                    <a:lnTo>
                      <a:pt x="958" y="0"/>
                    </a:lnTo>
                    <a:lnTo>
                      <a:pt x="991" y="151"/>
                    </a:lnTo>
                    <a:lnTo>
                      <a:pt x="0" y="151"/>
                    </a:lnTo>
                    <a:lnTo>
                      <a:pt x="28"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932A9051-6AD8-C7D8-587A-76EE4BB28A5F}"/>
                  </a:ext>
                </a:extLst>
              </p:cNvPr>
              <p:cNvSpPr>
                <a:spLocks/>
              </p:cNvSpPr>
              <p:nvPr/>
            </p:nvSpPr>
            <p:spPr bwMode="auto">
              <a:xfrm>
                <a:off x="4030652" y="3065041"/>
                <a:ext cx="42038" cy="46463"/>
              </a:xfrm>
              <a:custGeom>
                <a:avLst/>
                <a:gdLst>
                  <a:gd name="T0" fmla="*/ 10 w 12"/>
                  <a:gd name="T1" fmla="*/ 7 h 13"/>
                  <a:gd name="T2" fmla="*/ 8 w 12"/>
                  <a:gd name="T3" fmla="*/ 7 h 13"/>
                  <a:gd name="T4" fmla="*/ 6 w 12"/>
                  <a:gd name="T5" fmla="*/ 9 h 13"/>
                  <a:gd name="T6" fmla="*/ 4 w 12"/>
                  <a:gd name="T7" fmla="*/ 7 h 13"/>
                  <a:gd name="T8" fmla="*/ 6 w 12"/>
                  <a:gd name="T9" fmla="*/ 4 h 13"/>
                  <a:gd name="T10" fmla="*/ 8 w 12"/>
                  <a:gd name="T11" fmla="*/ 7 h 13"/>
                  <a:gd name="T12" fmla="*/ 10 w 12"/>
                  <a:gd name="T13" fmla="*/ 7 h 13"/>
                  <a:gd name="T14" fmla="*/ 12 w 12"/>
                  <a:gd name="T15" fmla="*/ 7 h 13"/>
                  <a:gd name="T16" fmla="*/ 6 w 12"/>
                  <a:gd name="T17" fmla="*/ 0 h 13"/>
                  <a:gd name="T18" fmla="*/ 0 w 12"/>
                  <a:gd name="T19" fmla="*/ 7 h 13"/>
                  <a:gd name="T20" fmla="*/ 6 w 12"/>
                  <a:gd name="T21" fmla="*/ 13 h 13"/>
                  <a:gd name="T22" fmla="*/ 12 w 12"/>
                  <a:gd name="T23" fmla="*/ 7 h 13"/>
                  <a:gd name="T24" fmla="*/ 10 w 12"/>
                  <a:gd name="T25"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10" y="7"/>
                    </a:moveTo>
                    <a:cubicBezTo>
                      <a:pt x="8" y="7"/>
                      <a:pt x="8" y="7"/>
                      <a:pt x="8" y="7"/>
                    </a:cubicBezTo>
                    <a:cubicBezTo>
                      <a:pt x="8" y="8"/>
                      <a:pt x="7" y="9"/>
                      <a:pt x="6" y="9"/>
                    </a:cubicBezTo>
                    <a:cubicBezTo>
                      <a:pt x="5" y="9"/>
                      <a:pt x="4" y="8"/>
                      <a:pt x="4" y="7"/>
                    </a:cubicBezTo>
                    <a:cubicBezTo>
                      <a:pt x="4" y="5"/>
                      <a:pt x="5" y="4"/>
                      <a:pt x="6" y="4"/>
                    </a:cubicBezTo>
                    <a:cubicBezTo>
                      <a:pt x="7" y="4"/>
                      <a:pt x="8" y="5"/>
                      <a:pt x="8" y="7"/>
                    </a:cubicBezTo>
                    <a:cubicBezTo>
                      <a:pt x="10" y="7"/>
                      <a:pt x="10" y="7"/>
                      <a:pt x="10" y="7"/>
                    </a:cubicBezTo>
                    <a:cubicBezTo>
                      <a:pt x="12" y="7"/>
                      <a:pt x="12" y="7"/>
                      <a:pt x="12" y="7"/>
                    </a:cubicBezTo>
                    <a:cubicBezTo>
                      <a:pt x="12" y="3"/>
                      <a:pt x="10" y="0"/>
                      <a:pt x="6" y="0"/>
                    </a:cubicBezTo>
                    <a:cubicBezTo>
                      <a:pt x="3" y="0"/>
                      <a:pt x="0" y="3"/>
                      <a:pt x="0" y="7"/>
                    </a:cubicBezTo>
                    <a:cubicBezTo>
                      <a:pt x="0" y="10"/>
                      <a:pt x="3" y="13"/>
                      <a:pt x="6" y="13"/>
                    </a:cubicBezTo>
                    <a:cubicBezTo>
                      <a:pt x="10" y="13"/>
                      <a:pt x="12" y="10"/>
                      <a:pt x="12" y="7"/>
                    </a:cubicBez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92600C8B-F6EE-F283-3713-2179F3AE2D1B}"/>
                  </a:ext>
                </a:extLst>
              </p:cNvPr>
              <p:cNvSpPr>
                <a:spLocks/>
              </p:cNvSpPr>
              <p:nvPr/>
            </p:nvSpPr>
            <p:spPr bwMode="auto">
              <a:xfrm>
                <a:off x="2820408" y="3133629"/>
                <a:ext cx="2449252" cy="159301"/>
              </a:xfrm>
              <a:custGeom>
                <a:avLst/>
                <a:gdLst>
                  <a:gd name="T0" fmla="*/ 675 w 677"/>
                  <a:gd name="T1" fmla="*/ 42 h 44"/>
                  <a:gd name="T2" fmla="*/ 675 w 677"/>
                  <a:gd name="T3" fmla="*/ 40 h 44"/>
                  <a:gd name="T4" fmla="*/ 4 w 677"/>
                  <a:gd name="T5" fmla="*/ 40 h 44"/>
                  <a:gd name="T6" fmla="*/ 4 w 677"/>
                  <a:gd name="T7" fmla="*/ 24 h 44"/>
                  <a:gd name="T8" fmla="*/ 10 w 677"/>
                  <a:gd name="T9" fmla="*/ 9 h 44"/>
                  <a:gd name="T10" fmla="*/ 24 w 677"/>
                  <a:gd name="T11" fmla="*/ 4 h 44"/>
                  <a:gd name="T12" fmla="*/ 653 w 677"/>
                  <a:gd name="T13" fmla="*/ 4 h 44"/>
                  <a:gd name="T14" fmla="*/ 668 w 677"/>
                  <a:gd name="T15" fmla="*/ 9 h 44"/>
                  <a:gd name="T16" fmla="*/ 673 w 677"/>
                  <a:gd name="T17" fmla="*/ 24 h 44"/>
                  <a:gd name="T18" fmla="*/ 673 w 677"/>
                  <a:gd name="T19" fmla="*/ 42 h 44"/>
                  <a:gd name="T20" fmla="*/ 675 w 677"/>
                  <a:gd name="T21" fmla="*/ 42 h 44"/>
                  <a:gd name="T22" fmla="*/ 675 w 677"/>
                  <a:gd name="T23" fmla="*/ 40 h 44"/>
                  <a:gd name="T24" fmla="*/ 675 w 677"/>
                  <a:gd name="T25" fmla="*/ 42 h 44"/>
                  <a:gd name="T26" fmla="*/ 677 w 677"/>
                  <a:gd name="T27" fmla="*/ 42 h 44"/>
                  <a:gd name="T28" fmla="*/ 677 w 677"/>
                  <a:gd name="T29" fmla="*/ 24 h 44"/>
                  <a:gd name="T30" fmla="*/ 653 w 677"/>
                  <a:gd name="T31" fmla="*/ 0 h 44"/>
                  <a:gd name="T32" fmla="*/ 24 w 677"/>
                  <a:gd name="T33" fmla="*/ 0 h 44"/>
                  <a:gd name="T34" fmla="*/ 0 w 677"/>
                  <a:gd name="T35" fmla="*/ 24 h 44"/>
                  <a:gd name="T36" fmla="*/ 0 w 677"/>
                  <a:gd name="T37" fmla="*/ 44 h 44"/>
                  <a:gd name="T38" fmla="*/ 677 w 677"/>
                  <a:gd name="T39" fmla="*/ 44 h 44"/>
                  <a:gd name="T40" fmla="*/ 677 w 677"/>
                  <a:gd name="T41" fmla="*/ 42 h 44"/>
                  <a:gd name="T42" fmla="*/ 675 w 677"/>
                  <a:gd name="T4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7" h="44">
                    <a:moveTo>
                      <a:pt x="675" y="42"/>
                    </a:moveTo>
                    <a:cubicBezTo>
                      <a:pt x="675" y="40"/>
                      <a:pt x="675" y="40"/>
                      <a:pt x="675" y="40"/>
                    </a:cubicBezTo>
                    <a:cubicBezTo>
                      <a:pt x="4" y="40"/>
                      <a:pt x="4" y="40"/>
                      <a:pt x="4" y="40"/>
                    </a:cubicBezTo>
                    <a:cubicBezTo>
                      <a:pt x="4" y="24"/>
                      <a:pt x="4" y="24"/>
                      <a:pt x="4" y="24"/>
                    </a:cubicBezTo>
                    <a:cubicBezTo>
                      <a:pt x="4" y="18"/>
                      <a:pt x="6" y="13"/>
                      <a:pt x="10" y="9"/>
                    </a:cubicBezTo>
                    <a:cubicBezTo>
                      <a:pt x="14" y="6"/>
                      <a:pt x="19" y="4"/>
                      <a:pt x="24" y="4"/>
                    </a:cubicBezTo>
                    <a:cubicBezTo>
                      <a:pt x="653" y="4"/>
                      <a:pt x="653" y="4"/>
                      <a:pt x="653" y="4"/>
                    </a:cubicBezTo>
                    <a:cubicBezTo>
                      <a:pt x="659" y="4"/>
                      <a:pt x="664" y="6"/>
                      <a:pt x="668" y="9"/>
                    </a:cubicBezTo>
                    <a:cubicBezTo>
                      <a:pt x="671" y="13"/>
                      <a:pt x="673" y="18"/>
                      <a:pt x="673" y="24"/>
                    </a:cubicBezTo>
                    <a:cubicBezTo>
                      <a:pt x="673" y="42"/>
                      <a:pt x="673" y="42"/>
                      <a:pt x="673" y="42"/>
                    </a:cubicBezTo>
                    <a:cubicBezTo>
                      <a:pt x="675" y="42"/>
                      <a:pt x="675" y="42"/>
                      <a:pt x="675" y="42"/>
                    </a:cubicBezTo>
                    <a:cubicBezTo>
                      <a:pt x="675" y="40"/>
                      <a:pt x="675" y="40"/>
                      <a:pt x="675" y="40"/>
                    </a:cubicBezTo>
                    <a:cubicBezTo>
                      <a:pt x="675" y="42"/>
                      <a:pt x="675" y="42"/>
                      <a:pt x="675" y="42"/>
                    </a:cubicBezTo>
                    <a:cubicBezTo>
                      <a:pt x="677" y="42"/>
                      <a:pt x="677" y="42"/>
                      <a:pt x="677" y="42"/>
                    </a:cubicBezTo>
                    <a:cubicBezTo>
                      <a:pt x="677" y="24"/>
                      <a:pt x="677" y="24"/>
                      <a:pt x="677" y="24"/>
                    </a:cubicBezTo>
                    <a:cubicBezTo>
                      <a:pt x="677" y="10"/>
                      <a:pt x="667" y="0"/>
                      <a:pt x="653" y="0"/>
                    </a:cubicBezTo>
                    <a:cubicBezTo>
                      <a:pt x="24" y="0"/>
                      <a:pt x="24" y="0"/>
                      <a:pt x="24" y="0"/>
                    </a:cubicBezTo>
                    <a:cubicBezTo>
                      <a:pt x="11" y="0"/>
                      <a:pt x="0" y="10"/>
                      <a:pt x="0" y="24"/>
                    </a:cubicBezTo>
                    <a:cubicBezTo>
                      <a:pt x="0" y="44"/>
                      <a:pt x="0" y="44"/>
                      <a:pt x="0" y="44"/>
                    </a:cubicBezTo>
                    <a:cubicBezTo>
                      <a:pt x="677" y="44"/>
                      <a:pt x="677" y="44"/>
                      <a:pt x="677" y="44"/>
                    </a:cubicBezTo>
                    <a:cubicBezTo>
                      <a:pt x="677" y="42"/>
                      <a:pt x="677" y="42"/>
                      <a:pt x="677" y="42"/>
                    </a:cubicBezTo>
                    <a:cubicBezTo>
                      <a:pt x="675" y="42"/>
                      <a:pt x="675" y="42"/>
                      <a:pt x="675" y="42"/>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AB08DAB9-680D-1EAF-994A-E92F2A9783EA}"/>
                  </a:ext>
                </a:extLst>
              </p:cNvPr>
              <p:cNvSpPr>
                <a:spLocks/>
              </p:cNvSpPr>
              <p:nvPr/>
            </p:nvSpPr>
            <p:spPr bwMode="auto">
              <a:xfrm>
                <a:off x="2897846" y="3171241"/>
                <a:ext cx="132751" cy="86288"/>
              </a:xfrm>
              <a:custGeom>
                <a:avLst/>
                <a:gdLst>
                  <a:gd name="T0" fmla="*/ 57 w 60"/>
                  <a:gd name="T1" fmla="*/ 36 h 39"/>
                  <a:gd name="T2" fmla="*/ 57 w 60"/>
                  <a:gd name="T3" fmla="*/ 32 h 39"/>
                  <a:gd name="T4" fmla="*/ 6 w 60"/>
                  <a:gd name="T5" fmla="*/ 32 h 39"/>
                  <a:gd name="T6" fmla="*/ 6 w 60"/>
                  <a:gd name="T7" fmla="*/ 6 h 39"/>
                  <a:gd name="T8" fmla="*/ 54 w 60"/>
                  <a:gd name="T9" fmla="*/ 6 h 39"/>
                  <a:gd name="T10" fmla="*/ 54 w 60"/>
                  <a:gd name="T11" fmla="*/ 36 h 39"/>
                  <a:gd name="T12" fmla="*/ 57 w 60"/>
                  <a:gd name="T13" fmla="*/ 36 h 39"/>
                  <a:gd name="T14" fmla="*/ 57 w 60"/>
                  <a:gd name="T15" fmla="*/ 32 h 39"/>
                  <a:gd name="T16" fmla="*/ 57 w 60"/>
                  <a:gd name="T17" fmla="*/ 36 h 39"/>
                  <a:gd name="T18" fmla="*/ 60 w 60"/>
                  <a:gd name="T19" fmla="*/ 36 h 39"/>
                  <a:gd name="T20" fmla="*/ 60 w 60"/>
                  <a:gd name="T21" fmla="*/ 0 h 39"/>
                  <a:gd name="T22" fmla="*/ 0 w 60"/>
                  <a:gd name="T23" fmla="*/ 0 h 39"/>
                  <a:gd name="T24" fmla="*/ 0 w 60"/>
                  <a:gd name="T25" fmla="*/ 39 h 39"/>
                  <a:gd name="T26" fmla="*/ 60 w 60"/>
                  <a:gd name="T27" fmla="*/ 39 h 39"/>
                  <a:gd name="T28" fmla="*/ 60 w 60"/>
                  <a:gd name="T29" fmla="*/ 36 h 39"/>
                  <a:gd name="T30" fmla="*/ 57 w 60"/>
                  <a:gd name="T31"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39">
                    <a:moveTo>
                      <a:pt x="57" y="36"/>
                    </a:moveTo>
                    <a:lnTo>
                      <a:pt x="57" y="32"/>
                    </a:lnTo>
                    <a:lnTo>
                      <a:pt x="6" y="32"/>
                    </a:lnTo>
                    <a:lnTo>
                      <a:pt x="6" y="6"/>
                    </a:lnTo>
                    <a:lnTo>
                      <a:pt x="54" y="6"/>
                    </a:lnTo>
                    <a:lnTo>
                      <a:pt x="54" y="36"/>
                    </a:lnTo>
                    <a:lnTo>
                      <a:pt x="57" y="36"/>
                    </a:lnTo>
                    <a:lnTo>
                      <a:pt x="57" y="32"/>
                    </a:lnTo>
                    <a:lnTo>
                      <a:pt x="57" y="36"/>
                    </a:lnTo>
                    <a:lnTo>
                      <a:pt x="60" y="36"/>
                    </a:lnTo>
                    <a:lnTo>
                      <a:pt x="60" y="0"/>
                    </a:lnTo>
                    <a:lnTo>
                      <a:pt x="0" y="0"/>
                    </a:lnTo>
                    <a:lnTo>
                      <a:pt x="0" y="39"/>
                    </a:lnTo>
                    <a:lnTo>
                      <a:pt x="60" y="39"/>
                    </a:lnTo>
                    <a:lnTo>
                      <a:pt x="60" y="36"/>
                    </a:lnTo>
                    <a:lnTo>
                      <a:pt x="57" y="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EDD9F637-C757-1550-BBDB-FB4711AA0599}"/>
                  </a:ext>
                </a:extLst>
              </p:cNvPr>
              <p:cNvSpPr>
                <a:spLocks/>
              </p:cNvSpPr>
              <p:nvPr/>
            </p:nvSpPr>
            <p:spPr bwMode="auto">
              <a:xfrm>
                <a:off x="3077059" y="3180092"/>
                <a:ext cx="1028818" cy="70801"/>
              </a:xfrm>
              <a:custGeom>
                <a:avLst/>
                <a:gdLst>
                  <a:gd name="T0" fmla="*/ 462 w 465"/>
                  <a:gd name="T1" fmla="*/ 28 h 32"/>
                  <a:gd name="T2" fmla="*/ 462 w 465"/>
                  <a:gd name="T3" fmla="*/ 25 h 32"/>
                  <a:gd name="T4" fmla="*/ 7 w 465"/>
                  <a:gd name="T5" fmla="*/ 25 h 32"/>
                  <a:gd name="T6" fmla="*/ 7 w 465"/>
                  <a:gd name="T7" fmla="*/ 7 h 32"/>
                  <a:gd name="T8" fmla="*/ 458 w 465"/>
                  <a:gd name="T9" fmla="*/ 7 h 32"/>
                  <a:gd name="T10" fmla="*/ 458 w 465"/>
                  <a:gd name="T11" fmla="*/ 28 h 32"/>
                  <a:gd name="T12" fmla="*/ 462 w 465"/>
                  <a:gd name="T13" fmla="*/ 28 h 32"/>
                  <a:gd name="T14" fmla="*/ 462 w 465"/>
                  <a:gd name="T15" fmla="*/ 25 h 32"/>
                  <a:gd name="T16" fmla="*/ 462 w 465"/>
                  <a:gd name="T17" fmla="*/ 28 h 32"/>
                  <a:gd name="T18" fmla="*/ 465 w 465"/>
                  <a:gd name="T19" fmla="*/ 28 h 32"/>
                  <a:gd name="T20" fmla="*/ 465 w 465"/>
                  <a:gd name="T21" fmla="*/ 0 h 32"/>
                  <a:gd name="T22" fmla="*/ 0 w 465"/>
                  <a:gd name="T23" fmla="*/ 0 h 32"/>
                  <a:gd name="T24" fmla="*/ 0 w 465"/>
                  <a:gd name="T25" fmla="*/ 32 h 32"/>
                  <a:gd name="T26" fmla="*/ 465 w 465"/>
                  <a:gd name="T27" fmla="*/ 32 h 32"/>
                  <a:gd name="T28" fmla="*/ 465 w 465"/>
                  <a:gd name="T29" fmla="*/ 28 h 32"/>
                  <a:gd name="T30" fmla="*/ 462 w 465"/>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5" h="32">
                    <a:moveTo>
                      <a:pt x="462" y="28"/>
                    </a:moveTo>
                    <a:lnTo>
                      <a:pt x="462" y="25"/>
                    </a:lnTo>
                    <a:lnTo>
                      <a:pt x="7" y="25"/>
                    </a:lnTo>
                    <a:lnTo>
                      <a:pt x="7" y="7"/>
                    </a:lnTo>
                    <a:lnTo>
                      <a:pt x="458" y="7"/>
                    </a:lnTo>
                    <a:lnTo>
                      <a:pt x="458" y="28"/>
                    </a:lnTo>
                    <a:lnTo>
                      <a:pt x="462" y="28"/>
                    </a:lnTo>
                    <a:lnTo>
                      <a:pt x="462" y="25"/>
                    </a:lnTo>
                    <a:lnTo>
                      <a:pt x="462" y="28"/>
                    </a:lnTo>
                    <a:lnTo>
                      <a:pt x="465" y="28"/>
                    </a:lnTo>
                    <a:lnTo>
                      <a:pt x="465" y="0"/>
                    </a:lnTo>
                    <a:lnTo>
                      <a:pt x="0" y="0"/>
                    </a:lnTo>
                    <a:lnTo>
                      <a:pt x="0" y="32"/>
                    </a:lnTo>
                    <a:lnTo>
                      <a:pt x="465" y="32"/>
                    </a:lnTo>
                    <a:lnTo>
                      <a:pt x="465" y="28"/>
                    </a:lnTo>
                    <a:lnTo>
                      <a:pt x="462" y="2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CD4A5E8C-4CE9-EAE3-3973-93BCA3FB2C48}"/>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3">
                <a:extLst>
                  <a:ext uri="{FF2B5EF4-FFF2-40B4-BE49-F238E27FC236}">
                    <a16:creationId xmlns:a16="http://schemas.microsoft.com/office/drawing/2014/main" id="{1A8BCA4B-002C-BB00-CC47-BC5900865EC2}"/>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4">
                <a:extLst>
                  <a:ext uri="{FF2B5EF4-FFF2-40B4-BE49-F238E27FC236}">
                    <a16:creationId xmlns:a16="http://schemas.microsoft.com/office/drawing/2014/main" id="{505FC265-43F1-ECB1-E6C6-EF193467F5D2}"/>
                  </a:ext>
                </a:extLst>
              </p:cNvPr>
              <p:cNvSpPr>
                <a:spLocks/>
              </p:cNvSpPr>
              <p:nvPr/>
            </p:nvSpPr>
            <p:spPr bwMode="auto">
              <a:xfrm>
                <a:off x="4645731" y="3797383"/>
                <a:ext cx="592953" cy="900492"/>
              </a:xfrm>
              <a:custGeom>
                <a:avLst/>
                <a:gdLst>
                  <a:gd name="T0" fmla="*/ 264 w 268"/>
                  <a:gd name="T1" fmla="*/ 404 h 407"/>
                  <a:gd name="T2" fmla="*/ 264 w 268"/>
                  <a:gd name="T3" fmla="*/ 401 h 407"/>
                  <a:gd name="T4" fmla="*/ 6 w 268"/>
                  <a:gd name="T5" fmla="*/ 401 h 407"/>
                  <a:gd name="T6" fmla="*/ 6 w 268"/>
                  <a:gd name="T7" fmla="*/ 6 h 407"/>
                  <a:gd name="T8" fmla="*/ 261 w 268"/>
                  <a:gd name="T9" fmla="*/ 6 h 407"/>
                  <a:gd name="T10" fmla="*/ 261 w 268"/>
                  <a:gd name="T11" fmla="*/ 404 h 407"/>
                  <a:gd name="T12" fmla="*/ 264 w 268"/>
                  <a:gd name="T13" fmla="*/ 404 h 407"/>
                  <a:gd name="T14" fmla="*/ 264 w 268"/>
                  <a:gd name="T15" fmla="*/ 401 h 407"/>
                  <a:gd name="T16" fmla="*/ 264 w 268"/>
                  <a:gd name="T17" fmla="*/ 404 h 407"/>
                  <a:gd name="T18" fmla="*/ 268 w 268"/>
                  <a:gd name="T19" fmla="*/ 404 h 407"/>
                  <a:gd name="T20" fmla="*/ 268 w 268"/>
                  <a:gd name="T21" fmla="*/ 0 h 407"/>
                  <a:gd name="T22" fmla="*/ 0 w 268"/>
                  <a:gd name="T23" fmla="*/ 0 h 407"/>
                  <a:gd name="T24" fmla="*/ 0 w 268"/>
                  <a:gd name="T25" fmla="*/ 407 h 407"/>
                  <a:gd name="T26" fmla="*/ 268 w 268"/>
                  <a:gd name="T27" fmla="*/ 407 h 407"/>
                  <a:gd name="T28" fmla="*/ 268 w 268"/>
                  <a:gd name="T29" fmla="*/ 404 h 407"/>
                  <a:gd name="T30" fmla="*/ 264 w 268"/>
                  <a:gd name="T31" fmla="*/ 40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407">
                    <a:moveTo>
                      <a:pt x="264" y="404"/>
                    </a:moveTo>
                    <a:lnTo>
                      <a:pt x="264" y="401"/>
                    </a:lnTo>
                    <a:lnTo>
                      <a:pt x="6" y="401"/>
                    </a:lnTo>
                    <a:lnTo>
                      <a:pt x="6" y="6"/>
                    </a:lnTo>
                    <a:lnTo>
                      <a:pt x="261" y="6"/>
                    </a:lnTo>
                    <a:lnTo>
                      <a:pt x="261" y="404"/>
                    </a:lnTo>
                    <a:lnTo>
                      <a:pt x="264" y="404"/>
                    </a:lnTo>
                    <a:lnTo>
                      <a:pt x="264" y="401"/>
                    </a:lnTo>
                    <a:lnTo>
                      <a:pt x="264" y="404"/>
                    </a:lnTo>
                    <a:lnTo>
                      <a:pt x="268" y="404"/>
                    </a:lnTo>
                    <a:lnTo>
                      <a:pt x="268" y="0"/>
                    </a:lnTo>
                    <a:lnTo>
                      <a:pt x="0" y="0"/>
                    </a:lnTo>
                    <a:lnTo>
                      <a:pt x="0" y="407"/>
                    </a:lnTo>
                    <a:lnTo>
                      <a:pt x="268" y="407"/>
                    </a:lnTo>
                    <a:lnTo>
                      <a:pt x="268" y="404"/>
                    </a:lnTo>
                    <a:lnTo>
                      <a:pt x="264" y="4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5">
                <a:extLst>
                  <a:ext uri="{FF2B5EF4-FFF2-40B4-BE49-F238E27FC236}">
                    <a16:creationId xmlns:a16="http://schemas.microsoft.com/office/drawing/2014/main" id="{6490BF56-BDF9-17F1-3FE7-308E79CEE269}"/>
                  </a:ext>
                </a:extLst>
              </p:cNvPr>
              <p:cNvSpPr>
                <a:spLocks/>
              </p:cNvSpPr>
              <p:nvPr/>
            </p:nvSpPr>
            <p:spPr bwMode="auto">
              <a:xfrm>
                <a:off x="4645731" y="3339393"/>
                <a:ext cx="592953" cy="407102"/>
              </a:xfrm>
              <a:custGeom>
                <a:avLst/>
                <a:gdLst>
                  <a:gd name="T0" fmla="*/ 264 w 268"/>
                  <a:gd name="T1" fmla="*/ 4 h 184"/>
                  <a:gd name="T2" fmla="*/ 264 w 268"/>
                  <a:gd name="T3" fmla="*/ 0 h 184"/>
                  <a:gd name="T4" fmla="*/ 0 w 268"/>
                  <a:gd name="T5" fmla="*/ 0 h 184"/>
                  <a:gd name="T6" fmla="*/ 0 w 268"/>
                  <a:gd name="T7" fmla="*/ 184 h 184"/>
                  <a:gd name="T8" fmla="*/ 268 w 268"/>
                  <a:gd name="T9" fmla="*/ 184 h 184"/>
                  <a:gd name="T10" fmla="*/ 268 w 268"/>
                  <a:gd name="T11" fmla="*/ 0 h 184"/>
                  <a:gd name="T12" fmla="*/ 264 w 268"/>
                  <a:gd name="T13" fmla="*/ 0 h 184"/>
                  <a:gd name="T14" fmla="*/ 264 w 268"/>
                  <a:gd name="T15" fmla="*/ 4 h 184"/>
                  <a:gd name="T16" fmla="*/ 261 w 268"/>
                  <a:gd name="T17" fmla="*/ 4 h 184"/>
                  <a:gd name="T18" fmla="*/ 261 w 268"/>
                  <a:gd name="T19" fmla="*/ 177 h 184"/>
                  <a:gd name="T20" fmla="*/ 6 w 268"/>
                  <a:gd name="T21" fmla="*/ 177 h 184"/>
                  <a:gd name="T22" fmla="*/ 6 w 268"/>
                  <a:gd name="T23" fmla="*/ 7 h 184"/>
                  <a:gd name="T24" fmla="*/ 264 w 268"/>
                  <a:gd name="T25" fmla="*/ 7 h 184"/>
                  <a:gd name="T26" fmla="*/ 264 w 268"/>
                  <a:gd name="T27" fmla="*/ 4 h 184"/>
                  <a:gd name="T28" fmla="*/ 261 w 268"/>
                  <a:gd name="T29" fmla="*/ 4 h 184"/>
                  <a:gd name="T30" fmla="*/ 264 w 268"/>
                  <a:gd name="T3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184">
                    <a:moveTo>
                      <a:pt x="264" y="4"/>
                    </a:moveTo>
                    <a:lnTo>
                      <a:pt x="264" y="0"/>
                    </a:lnTo>
                    <a:lnTo>
                      <a:pt x="0" y="0"/>
                    </a:lnTo>
                    <a:lnTo>
                      <a:pt x="0" y="184"/>
                    </a:lnTo>
                    <a:lnTo>
                      <a:pt x="268" y="184"/>
                    </a:lnTo>
                    <a:lnTo>
                      <a:pt x="268" y="0"/>
                    </a:lnTo>
                    <a:lnTo>
                      <a:pt x="264" y="0"/>
                    </a:lnTo>
                    <a:lnTo>
                      <a:pt x="264" y="4"/>
                    </a:lnTo>
                    <a:lnTo>
                      <a:pt x="261" y="4"/>
                    </a:lnTo>
                    <a:lnTo>
                      <a:pt x="261" y="177"/>
                    </a:lnTo>
                    <a:lnTo>
                      <a:pt x="6" y="177"/>
                    </a:lnTo>
                    <a:lnTo>
                      <a:pt x="6" y="7"/>
                    </a:lnTo>
                    <a:lnTo>
                      <a:pt x="264" y="7"/>
                    </a:lnTo>
                    <a:lnTo>
                      <a:pt x="264" y="4"/>
                    </a:lnTo>
                    <a:lnTo>
                      <a:pt x="261" y="4"/>
                    </a:lnTo>
                    <a:lnTo>
                      <a:pt x="26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6">
                <a:extLst>
                  <a:ext uri="{FF2B5EF4-FFF2-40B4-BE49-F238E27FC236}">
                    <a16:creationId xmlns:a16="http://schemas.microsoft.com/office/drawing/2014/main" id="{6F734C34-6BBD-ADBE-2886-5E608FAB32C4}"/>
                  </a:ext>
                </a:extLst>
              </p:cNvPr>
              <p:cNvSpPr>
                <a:spLocks/>
              </p:cNvSpPr>
              <p:nvPr/>
            </p:nvSpPr>
            <p:spPr bwMode="auto">
              <a:xfrm>
                <a:off x="3663375" y="3339393"/>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7">
                <a:extLst>
                  <a:ext uri="{FF2B5EF4-FFF2-40B4-BE49-F238E27FC236}">
                    <a16:creationId xmlns:a16="http://schemas.microsoft.com/office/drawing/2014/main" id="{6437DDF1-D124-04E0-5484-3E46FBDBFF94}"/>
                  </a:ext>
                </a:extLst>
              </p:cNvPr>
              <p:cNvSpPr>
                <a:spLocks/>
              </p:cNvSpPr>
              <p:nvPr/>
            </p:nvSpPr>
            <p:spPr bwMode="auto">
              <a:xfrm>
                <a:off x="3663375" y="3680120"/>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8">
                <a:extLst>
                  <a:ext uri="{FF2B5EF4-FFF2-40B4-BE49-F238E27FC236}">
                    <a16:creationId xmlns:a16="http://schemas.microsoft.com/office/drawing/2014/main" id="{AA454B05-6C1A-3DA3-98EE-55B379A175FD}"/>
                  </a:ext>
                </a:extLst>
              </p:cNvPr>
              <p:cNvSpPr>
                <a:spLocks/>
              </p:cNvSpPr>
              <p:nvPr/>
            </p:nvSpPr>
            <p:spPr bwMode="auto">
              <a:xfrm>
                <a:off x="3663375" y="4020847"/>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9">
                <a:extLst>
                  <a:ext uri="{FF2B5EF4-FFF2-40B4-BE49-F238E27FC236}">
                    <a16:creationId xmlns:a16="http://schemas.microsoft.com/office/drawing/2014/main" id="{C52D7003-2C7B-2977-2EAD-782F061B5DD5}"/>
                  </a:ext>
                </a:extLst>
              </p:cNvPr>
              <p:cNvSpPr>
                <a:spLocks/>
              </p:cNvSpPr>
              <p:nvPr/>
            </p:nvSpPr>
            <p:spPr bwMode="auto">
              <a:xfrm>
                <a:off x="3663375" y="4361573"/>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0">
                <a:extLst>
                  <a:ext uri="{FF2B5EF4-FFF2-40B4-BE49-F238E27FC236}">
                    <a16:creationId xmlns:a16="http://schemas.microsoft.com/office/drawing/2014/main" id="{DED9CC74-6480-D20A-A4C8-08129E0ECA2B}"/>
                  </a:ext>
                </a:extLst>
              </p:cNvPr>
              <p:cNvSpPr>
                <a:spLocks/>
              </p:cNvSpPr>
              <p:nvPr/>
            </p:nvSpPr>
            <p:spPr bwMode="auto">
              <a:xfrm>
                <a:off x="2738545" y="3025216"/>
                <a:ext cx="2619616" cy="1781073"/>
              </a:xfrm>
              <a:custGeom>
                <a:avLst/>
                <a:gdLst>
                  <a:gd name="T0" fmla="*/ 683 w 724"/>
                  <a:gd name="T1" fmla="*/ 492 h 492"/>
                  <a:gd name="T2" fmla="*/ 40 w 724"/>
                  <a:gd name="T3" fmla="*/ 492 h 492"/>
                  <a:gd name="T4" fmla="*/ 0 w 724"/>
                  <a:gd name="T5" fmla="*/ 452 h 492"/>
                  <a:gd name="T6" fmla="*/ 0 w 724"/>
                  <a:gd name="T7" fmla="*/ 41 h 492"/>
                  <a:gd name="T8" fmla="*/ 40 w 724"/>
                  <a:gd name="T9" fmla="*/ 0 h 492"/>
                  <a:gd name="T10" fmla="*/ 683 w 724"/>
                  <a:gd name="T11" fmla="*/ 0 h 492"/>
                  <a:gd name="T12" fmla="*/ 724 w 724"/>
                  <a:gd name="T13" fmla="*/ 41 h 492"/>
                  <a:gd name="T14" fmla="*/ 724 w 724"/>
                  <a:gd name="T15" fmla="*/ 452 h 492"/>
                  <a:gd name="T16" fmla="*/ 683 w 724"/>
                  <a:gd name="T1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492">
                    <a:moveTo>
                      <a:pt x="683" y="492"/>
                    </a:moveTo>
                    <a:cubicBezTo>
                      <a:pt x="40" y="492"/>
                      <a:pt x="40" y="492"/>
                      <a:pt x="40" y="492"/>
                    </a:cubicBezTo>
                    <a:cubicBezTo>
                      <a:pt x="18" y="492"/>
                      <a:pt x="0" y="474"/>
                      <a:pt x="0" y="452"/>
                    </a:cubicBezTo>
                    <a:cubicBezTo>
                      <a:pt x="0" y="41"/>
                      <a:pt x="0" y="41"/>
                      <a:pt x="0" y="41"/>
                    </a:cubicBezTo>
                    <a:cubicBezTo>
                      <a:pt x="0" y="19"/>
                      <a:pt x="18" y="0"/>
                      <a:pt x="40" y="0"/>
                    </a:cubicBezTo>
                    <a:cubicBezTo>
                      <a:pt x="683" y="0"/>
                      <a:pt x="683" y="0"/>
                      <a:pt x="683" y="0"/>
                    </a:cubicBezTo>
                    <a:cubicBezTo>
                      <a:pt x="706" y="0"/>
                      <a:pt x="724" y="19"/>
                      <a:pt x="724" y="41"/>
                    </a:cubicBezTo>
                    <a:cubicBezTo>
                      <a:pt x="724" y="452"/>
                      <a:pt x="724" y="452"/>
                      <a:pt x="724" y="452"/>
                    </a:cubicBezTo>
                    <a:cubicBezTo>
                      <a:pt x="724" y="474"/>
                      <a:pt x="706" y="492"/>
                      <a:pt x="683" y="492"/>
                    </a:cubicBezTo>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1">
                <a:extLst>
                  <a:ext uri="{FF2B5EF4-FFF2-40B4-BE49-F238E27FC236}">
                    <a16:creationId xmlns:a16="http://schemas.microsoft.com/office/drawing/2014/main" id="{D44AB7BB-DA32-66A5-54DC-E2D3FBE596B5}"/>
                  </a:ext>
                </a:extLst>
              </p:cNvPr>
              <p:cNvSpPr>
                <a:spLocks/>
              </p:cNvSpPr>
              <p:nvPr/>
            </p:nvSpPr>
            <p:spPr bwMode="auto">
              <a:xfrm>
                <a:off x="2829258" y="3133629"/>
                <a:ext cx="2433764" cy="1608497"/>
              </a:xfrm>
              <a:custGeom>
                <a:avLst/>
                <a:gdLst>
                  <a:gd name="T0" fmla="*/ 657 w 673"/>
                  <a:gd name="T1" fmla="*/ 444 h 444"/>
                  <a:gd name="T2" fmla="*/ 17 w 673"/>
                  <a:gd name="T3" fmla="*/ 444 h 444"/>
                  <a:gd name="T4" fmla="*/ 0 w 673"/>
                  <a:gd name="T5" fmla="*/ 427 h 444"/>
                  <a:gd name="T6" fmla="*/ 0 w 673"/>
                  <a:gd name="T7" fmla="*/ 17 h 444"/>
                  <a:gd name="T8" fmla="*/ 17 w 673"/>
                  <a:gd name="T9" fmla="*/ 0 h 444"/>
                  <a:gd name="T10" fmla="*/ 657 w 673"/>
                  <a:gd name="T11" fmla="*/ 0 h 444"/>
                  <a:gd name="T12" fmla="*/ 673 w 673"/>
                  <a:gd name="T13" fmla="*/ 17 h 444"/>
                  <a:gd name="T14" fmla="*/ 673 w 673"/>
                  <a:gd name="T15" fmla="*/ 427 h 444"/>
                  <a:gd name="T16" fmla="*/ 657 w 673"/>
                  <a:gd name="T17"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444">
                    <a:moveTo>
                      <a:pt x="657" y="444"/>
                    </a:moveTo>
                    <a:cubicBezTo>
                      <a:pt x="17" y="444"/>
                      <a:pt x="17" y="444"/>
                      <a:pt x="17" y="444"/>
                    </a:cubicBezTo>
                    <a:cubicBezTo>
                      <a:pt x="8" y="444"/>
                      <a:pt x="0" y="436"/>
                      <a:pt x="0" y="427"/>
                    </a:cubicBezTo>
                    <a:cubicBezTo>
                      <a:pt x="0" y="17"/>
                      <a:pt x="0" y="17"/>
                      <a:pt x="0" y="17"/>
                    </a:cubicBezTo>
                    <a:cubicBezTo>
                      <a:pt x="0" y="7"/>
                      <a:pt x="8" y="0"/>
                      <a:pt x="17" y="0"/>
                    </a:cubicBezTo>
                    <a:cubicBezTo>
                      <a:pt x="657" y="0"/>
                      <a:pt x="657" y="0"/>
                      <a:pt x="657" y="0"/>
                    </a:cubicBezTo>
                    <a:cubicBezTo>
                      <a:pt x="666" y="0"/>
                      <a:pt x="673" y="7"/>
                      <a:pt x="673" y="17"/>
                    </a:cubicBezTo>
                    <a:cubicBezTo>
                      <a:pt x="673" y="427"/>
                      <a:pt x="673" y="427"/>
                      <a:pt x="673" y="427"/>
                    </a:cubicBezTo>
                    <a:cubicBezTo>
                      <a:pt x="673" y="436"/>
                      <a:pt x="666" y="444"/>
                      <a:pt x="657" y="44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22">
                <a:extLst>
                  <a:ext uri="{FF2B5EF4-FFF2-40B4-BE49-F238E27FC236}">
                    <a16:creationId xmlns:a16="http://schemas.microsoft.com/office/drawing/2014/main" id="{AB27531F-1021-6BB7-D87C-799D86494E68}"/>
                  </a:ext>
                </a:extLst>
              </p:cNvPr>
              <p:cNvSpPr>
                <a:spLocks noChangeArrowheads="1"/>
              </p:cNvSpPr>
              <p:nvPr/>
            </p:nvSpPr>
            <p:spPr bwMode="auto">
              <a:xfrm>
                <a:off x="3023959" y="4804076"/>
                <a:ext cx="2057637" cy="28762"/>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3">
                <a:extLst>
                  <a:ext uri="{FF2B5EF4-FFF2-40B4-BE49-F238E27FC236}">
                    <a16:creationId xmlns:a16="http://schemas.microsoft.com/office/drawing/2014/main" id="{5FBAFA28-5FC0-FD9E-638F-27817DFDB045}"/>
                  </a:ext>
                </a:extLst>
              </p:cNvPr>
              <p:cNvSpPr>
                <a:spLocks/>
              </p:cNvSpPr>
              <p:nvPr/>
            </p:nvSpPr>
            <p:spPr bwMode="auto">
              <a:xfrm>
                <a:off x="2672169" y="4894789"/>
                <a:ext cx="311964" cy="331877"/>
              </a:xfrm>
              <a:custGeom>
                <a:avLst/>
                <a:gdLst>
                  <a:gd name="T0" fmla="*/ 40 w 141"/>
                  <a:gd name="T1" fmla="*/ 0 h 150"/>
                  <a:gd name="T2" fmla="*/ 141 w 141"/>
                  <a:gd name="T3" fmla="*/ 0 h 150"/>
                  <a:gd name="T4" fmla="*/ 110 w 141"/>
                  <a:gd name="T5" fmla="*/ 150 h 150"/>
                  <a:gd name="T6" fmla="*/ 0 w 141"/>
                  <a:gd name="T7" fmla="*/ 150 h 150"/>
                  <a:gd name="T8" fmla="*/ 40 w 141"/>
                  <a:gd name="T9" fmla="*/ 0 h 150"/>
                </a:gdLst>
                <a:ahLst/>
                <a:cxnLst>
                  <a:cxn ang="0">
                    <a:pos x="T0" y="T1"/>
                  </a:cxn>
                  <a:cxn ang="0">
                    <a:pos x="T2" y="T3"/>
                  </a:cxn>
                  <a:cxn ang="0">
                    <a:pos x="T4" y="T5"/>
                  </a:cxn>
                  <a:cxn ang="0">
                    <a:pos x="T6" y="T7"/>
                  </a:cxn>
                  <a:cxn ang="0">
                    <a:pos x="T8" y="T9"/>
                  </a:cxn>
                </a:cxnLst>
                <a:rect l="0" t="0" r="r" b="b"/>
                <a:pathLst>
                  <a:path w="141" h="150">
                    <a:moveTo>
                      <a:pt x="40" y="0"/>
                    </a:moveTo>
                    <a:lnTo>
                      <a:pt x="141" y="0"/>
                    </a:lnTo>
                    <a:lnTo>
                      <a:pt x="110" y="150"/>
                    </a:lnTo>
                    <a:lnTo>
                      <a:pt x="0" y="150"/>
                    </a:lnTo>
                    <a:lnTo>
                      <a:pt x="4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4">
                <a:extLst>
                  <a:ext uri="{FF2B5EF4-FFF2-40B4-BE49-F238E27FC236}">
                    <a16:creationId xmlns:a16="http://schemas.microsoft.com/office/drawing/2014/main" id="{32F4A646-A604-0FA2-47B4-0A366C10017D}"/>
                  </a:ext>
                </a:extLst>
              </p:cNvPr>
              <p:cNvSpPr>
                <a:spLocks/>
              </p:cNvSpPr>
              <p:nvPr/>
            </p:nvSpPr>
            <p:spPr bwMode="auto">
              <a:xfrm>
                <a:off x="5114784" y="4908064"/>
                <a:ext cx="307539" cy="318602"/>
              </a:xfrm>
              <a:custGeom>
                <a:avLst/>
                <a:gdLst>
                  <a:gd name="T0" fmla="*/ 0 w 139"/>
                  <a:gd name="T1" fmla="*/ 0 h 144"/>
                  <a:gd name="T2" fmla="*/ 30 w 139"/>
                  <a:gd name="T3" fmla="*/ 144 h 144"/>
                  <a:gd name="T4" fmla="*/ 139 w 139"/>
                  <a:gd name="T5" fmla="*/ 144 h 144"/>
                  <a:gd name="T6" fmla="*/ 103 w 139"/>
                  <a:gd name="T7" fmla="*/ 0 h 144"/>
                  <a:gd name="T8" fmla="*/ 0 w 139"/>
                  <a:gd name="T9" fmla="*/ 0 h 144"/>
                </a:gdLst>
                <a:ahLst/>
                <a:cxnLst>
                  <a:cxn ang="0">
                    <a:pos x="T0" y="T1"/>
                  </a:cxn>
                  <a:cxn ang="0">
                    <a:pos x="T2" y="T3"/>
                  </a:cxn>
                  <a:cxn ang="0">
                    <a:pos x="T4" y="T5"/>
                  </a:cxn>
                  <a:cxn ang="0">
                    <a:pos x="T6" y="T7"/>
                  </a:cxn>
                  <a:cxn ang="0">
                    <a:pos x="T8" y="T9"/>
                  </a:cxn>
                </a:cxnLst>
                <a:rect l="0" t="0" r="r" b="b"/>
                <a:pathLst>
                  <a:path w="139" h="144">
                    <a:moveTo>
                      <a:pt x="0" y="0"/>
                    </a:moveTo>
                    <a:lnTo>
                      <a:pt x="30" y="144"/>
                    </a:lnTo>
                    <a:lnTo>
                      <a:pt x="139" y="144"/>
                    </a:lnTo>
                    <a:lnTo>
                      <a:pt x="103" y="0"/>
                    </a:ln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5">
                <a:extLst>
                  <a:ext uri="{FF2B5EF4-FFF2-40B4-BE49-F238E27FC236}">
                    <a16:creationId xmlns:a16="http://schemas.microsoft.com/office/drawing/2014/main" id="{C5D4C530-8902-3D61-6D85-E17FB113C31C}"/>
                  </a:ext>
                </a:extLst>
              </p:cNvPr>
              <p:cNvSpPr>
                <a:spLocks/>
              </p:cNvSpPr>
              <p:nvPr/>
            </p:nvSpPr>
            <p:spPr bwMode="auto">
              <a:xfrm>
                <a:off x="3621338" y="5277554"/>
                <a:ext cx="865093" cy="203551"/>
              </a:xfrm>
              <a:custGeom>
                <a:avLst/>
                <a:gdLst>
                  <a:gd name="T0" fmla="*/ 228 w 239"/>
                  <a:gd name="T1" fmla="*/ 56 h 56"/>
                  <a:gd name="T2" fmla="*/ 11 w 239"/>
                  <a:gd name="T3" fmla="*/ 56 h 56"/>
                  <a:gd name="T4" fmla="*/ 0 w 239"/>
                  <a:gd name="T5" fmla="*/ 44 h 56"/>
                  <a:gd name="T6" fmla="*/ 3 w 239"/>
                  <a:gd name="T7" fmla="*/ 10 h 56"/>
                  <a:gd name="T8" fmla="*/ 14 w 239"/>
                  <a:gd name="T9" fmla="*/ 0 h 56"/>
                  <a:gd name="T10" fmla="*/ 226 w 239"/>
                  <a:gd name="T11" fmla="*/ 1 h 56"/>
                  <a:gd name="T12" fmla="*/ 237 w 239"/>
                  <a:gd name="T13" fmla="*/ 11 h 56"/>
                  <a:gd name="T14" fmla="*/ 239 w 239"/>
                  <a:gd name="T15" fmla="*/ 44 h 56"/>
                  <a:gd name="T16" fmla="*/ 228 w 239"/>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56">
                    <a:moveTo>
                      <a:pt x="228" y="56"/>
                    </a:moveTo>
                    <a:cubicBezTo>
                      <a:pt x="11" y="56"/>
                      <a:pt x="11" y="56"/>
                      <a:pt x="11" y="56"/>
                    </a:cubicBezTo>
                    <a:cubicBezTo>
                      <a:pt x="5" y="56"/>
                      <a:pt x="0" y="50"/>
                      <a:pt x="0" y="44"/>
                    </a:cubicBezTo>
                    <a:cubicBezTo>
                      <a:pt x="3" y="10"/>
                      <a:pt x="3" y="10"/>
                      <a:pt x="3" y="10"/>
                    </a:cubicBezTo>
                    <a:cubicBezTo>
                      <a:pt x="3" y="5"/>
                      <a:pt x="8" y="0"/>
                      <a:pt x="14" y="0"/>
                    </a:cubicBezTo>
                    <a:cubicBezTo>
                      <a:pt x="226" y="1"/>
                      <a:pt x="226" y="1"/>
                      <a:pt x="226" y="1"/>
                    </a:cubicBezTo>
                    <a:cubicBezTo>
                      <a:pt x="232" y="1"/>
                      <a:pt x="236" y="6"/>
                      <a:pt x="237" y="11"/>
                    </a:cubicBezTo>
                    <a:cubicBezTo>
                      <a:pt x="239" y="44"/>
                      <a:pt x="239" y="44"/>
                      <a:pt x="239" y="44"/>
                    </a:cubicBezTo>
                    <a:cubicBezTo>
                      <a:pt x="239" y="50"/>
                      <a:pt x="234" y="56"/>
                      <a:pt x="228" y="56"/>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126">
                <a:extLst>
                  <a:ext uri="{FF2B5EF4-FFF2-40B4-BE49-F238E27FC236}">
                    <a16:creationId xmlns:a16="http://schemas.microsoft.com/office/drawing/2014/main" id="{399F4340-818D-06F2-7048-7BD65939206B}"/>
                  </a:ext>
                </a:extLst>
              </p:cNvPr>
              <p:cNvSpPr>
                <a:spLocks noChangeArrowheads="1"/>
              </p:cNvSpPr>
              <p:nvPr/>
            </p:nvSpPr>
            <p:spPr bwMode="auto">
              <a:xfrm>
                <a:off x="4037290" y="3069466"/>
                <a:ext cx="28762" cy="28762"/>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7">
                <a:extLst>
                  <a:ext uri="{FF2B5EF4-FFF2-40B4-BE49-F238E27FC236}">
                    <a16:creationId xmlns:a16="http://schemas.microsoft.com/office/drawing/2014/main" id="{D8353C13-FE48-4BF3-2793-461E4F015933}"/>
                  </a:ext>
                </a:extLst>
              </p:cNvPr>
              <p:cNvSpPr>
                <a:spLocks noEditPoints="1"/>
              </p:cNvSpPr>
              <p:nvPr/>
            </p:nvSpPr>
            <p:spPr bwMode="auto">
              <a:xfrm>
                <a:off x="2990772" y="4901427"/>
                <a:ext cx="2139500" cy="300901"/>
              </a:xfrm>
              <a:custGeom>
                <a:avLst/>
                <a:gdLst>
                  <a:gd name="T0" fmla="*/ 13 w 591"/>
                  <a:gd name="T1" fmla="*/ 4 h 83"/>
                  <a:gd name="T2" fmla="*/ 12 w 591"/>
                  <a:gd name="T3" fmla="*/ 43 h 83"/>
                  <a:gd name="T4" fmla="*/ 77 w 591"/>
                  <a:gd name="T5" fmla="*/ 61 h 83"/>
                  <a:gd name="T6" fmla="*/ 371 w 591"/>
                  <a:gd name="T7" fmla="*/ 67 h 83"/>
                  <a:gd name="T8" fmla="*/ 136 w 591"/>
                  <a:gd name="T9" fmla="*/ 43 h 83"/>
                  <a:gd name="T10" fmla="*/ 177 w 591"/>
                  <a:gd name="T11" fmla="*/ 43 h 83"/>
                  <a:gd name="T12" fmla="*/ 217 w 591"/>
                  <a:gd name="T13" fmla="*/ 43 h 83"/>
                  <a:gd name="T14" fmla="*/ 476 w 591"/>
                  <a:gd name="T15" fmla="*/ 43 h 83"/>
                  <a:gd name="T16" fmla="*/ 539 w 591"/>
                  <a:gd name="T17" fmla="*/ 43 h 83"/>
                  <a:gd name="T18" fmla="*/ 552 w 591"/>
                  <a:gd name="T19" fmla="*/ 36 h 83"/>
                  <a:gd name="T20" fmla="*/ 176 w 591"/>
                  <a:gd name="T21" fmla="*/ 26 h 83"/>
                  <a:gd name="T22" fmla="*/ 217 w 591"/>
                  <a:gd name="T23" fmla="*/ 26 h 83"/>
                  <a:gd name="T24" fmla="*/ 97 w 591"/>
                  <a:gd name="T25" fmla="*/ 7 h 83"/>
                  <a:gd name="T26" fmla="*/ 178 w 591"/>
                  <a:gd name="T27" fmla="*/ 7 h 83"/>
                  <a:gd name="T28" fmla="*/ 379 w 591"/>
                  <a:gd name="T29" fmla="*/ 7 h 83"/>
                  <a:gd name="T30" fmla="*/ 419 w 591"/>
                  <a:gd name="T31" fmla="*/ 7 h 83"/>
                  <a:gd name="T32" fmla="*/ 500 w 591"/>
                  <a:gd name="T33" fmla="*/ 7 h 83"/>
                  <a:gd name="T34" fmla="*/ 540 w 591"/>
                  <a:gd name="T35" fmla="*/ 7 h 83"/>
                  <a:gd name="T36" fmla="*/ 16 w 591"/>
                  <a:gd name="T37" fmla="*/ 26 h 83"/>
                  <a:gd name="T38" fmla="*/ 40 w 591"/>
                  <a:gd name="T39" fmla="*/ 67 h 83"/>
                  <a:gd name="T40" fmla="*/ 9 w 591"/>
                  <a:gd name="T41" fmla="*/ 61 h 83"/>
                  <a:gd name="T42" fmla="*/ 56 w 591"/>
                  <a:gd name="T43" fmla="*/ 26 h 83"/>
                  <a:gd name="T44" fmla="*/ 96 w 591"/>
                  <a:gd name="T45" fmla="*/ 43 h 83"/>
                  <a:gd name="T46" fmla="*/ 79 w 591"/>
                  <a:gd name="T47" fmla="*/ 67 h 83"/>
                  <a:gd name="T48" fmla="*/ 120 w 591"/>
                  <a:gd name="T49" fmla="*/ 67 h 83"/>
                  <a:gd name="T50" fmla="*/ 162 w 591"/>
                  <a:gd name="T51" fmla="*/ 67 h 83"/>
                  <a:gd name="T52" fmla="*/ 418 w 591"/>
                  <a:gd name="T53" fmla="*/ 67 h 83"/>
                  <a:gd name="T54" fmla="*/ 460 w 591"/>
                  <a:gd name="T55" fmla="*/ 67 h 83"/>
                  <a:gd name="T56" fmla="*/ 494 w 591"/>
                  <a:gd name="T57" fmla="*/ 67 h 83"/>
                  <a:gd name="T58" fmla="*/ 117 w 591"/>
                  <a:gd name="T59" fmla="*/ 61 h 83"/>
                  <a:gd name="T60" fmla="*/ 158 w 591"/>
                  <a:gd name="T61" fmla="*/ 61 h 83"/>
                  <a:gd name="T62" fmla="*/ 198 w 591"/>
                  <a:gd name="T63" fmla="*/ 61 h 83"/>
                  <a:gd name="T64" fmla="*/ 238 w 591"/>
                  <a:gd name="T65" fmla="*/ 61 h 83"/>
                  <a:gd name="T66" fmla="*/ 279 w 591"/>
                  <a:gd name="T67" fmla="*/ 61 h 83"/>
                  <a:gd name="T68" fmla="*/ 319 w 591"/>
                  <a:gd name="T69" fmla="*/ 61 h 83"/>
                  <a:gd name="T70" fmla="*/ 382 w 591"/>
                  <a:gd name="T71" fmla="*/ 48 h 83"/>
                  <a:gd name="T72" fmla="*/ 423 w 591"/>
                  <a:gd name="T73" fmla="*/ 48 h 83"/>
                  <a:gd name="T74" fmla="*/ 463 w 591"/>
                  <a:gd name="T75" fmla="*/ 48 h 83"/>
                  <a:gd name="T76" fmla="*/ 509 w 591"/>
                  <a:gd name="T77" fmla="*/ 55 h 83"/>
                  <a:gd name="T78" fmla="*/ 520 w 591"/>
                  <a:gd name="T79" fmla="*/ 61 h 83"/>
                  <a:gd name="T80" fmla="*/ 257 w 591"/>
                  <a:gd name="T81" fmla="*/ 43 h 83"/>
                  <a:gd name="T82" fmla="*/ 298 w 591"/>
                  <a:gd name="T83" fmla="*/ 43 h 83"/>
                  <a:gd name="T84" fmla="*/ 338 w 591"/>
                  <a:gd name="T85" fmla="*/ 43 h 83"/>
                  <a:gd name="T86" fmla="*/ 355 w 591"/>
                  <a:gd name="T87" fmla="*/ 30 h 83"/>
                  <a:gd name="T88" fmla="*/ 395 w 591"/>
                  <a:gd name="T89" fmla="*/ 30 h 83"/>
                  <a:gd name="T90" fmla="*/ 435 w 591"/>
                  <a:gd name="T91" fmla="*/ 43 h 83"/>
                  <a:gd name="T92" fmla="*/ 586 w 591"/>
                  <a:gd name="T93" fmla="*/ 65 h 83"/>
                  <a:gd name="T94" fmla="*/ 96 w 591"/>
                  <a:gd name="T95" fmla="*/ 26 h 83"/>
                  <a:gd name="T96" fmla="*/ 136 w 591"/>
                  <a:gd name="T97" fmla="*/ 26 h 83"/>
                  <a:gd name="T98" fmla="*/ 257 w 591"/>
                  <a:gd name="T99" fmla="*/ 26 h 83"/>
                  <a:gd name="T100" fmla="*/ 297 w 591"/>
                  <a:gd name="T101" fmla="*/ 26 h 83"/>
                  <a:gd name="T102" fmla="*/ 338 w 591"/>
                  <a:gd name="T103" fmla="*/ 26 h 83"/>
                  <a:gd name="T104" fmla="*/ 378 w 591"/>
                  <a:gd name="T105" fmla="*/ 26 h 83"/>
                  <a:gd name="T106" fmla="*/ 418 w 591"/>
                  <a:gd name="T107" fmla="*/ 26 h 83"/>
                  <a:gd name="T108" fmla="*/ 459 w 591"/>
                  <a:gd name="T109" fmla="*/ 26 h 83"/>
                  <a:gd name="T110" fmla="*/ 499 w 591"/>
                  <a:gd name="T111" fmla="*/ 26 h 83"/>
                  <a:gd name="T112" fmla="*/ 57 w 591"/>
                  <a:gd name="T113" fmla="*/ 7 h 83"/>
                  <a:gd name="T114" fmla="*/ 137 w 591"/>
                  <a:gd name="T115" fmla="*/ 7 h 83"/>
                  <a:gd name="T116" fmla="*/ 218 w 591"/>
                  <a:gd name="T117" fmla="*/ 7 h 83"/>
                  <a:gd name="T118" fmla="*/ 258 w 591"/>
                  <a:gd name="T119" fmla="*/ 7 h 83"/>
                  <a:gd name="T120" fmla="*/ 299 w 591"/>
                  <a:gd name="T121" fmla="*/ 7 h 83"/>
                  <a:gd name="T122" fmla="*/ 339 w 591"/>
                  <a:gd name="T123" fmla="*/ 7 h 83"/>
                  <a:gd name="T124" fmla="*/ 460 w 591"/>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1" h="83">
                    <a:moveTo>
                      <a:pt x="13" y="4"/>
                    </a:moveTo>
                    <a:cubicBezTo>
                      <a:pt x="13" y="3"/>
                      <a:pt x="13" y="3"/>
                      <a:pt x="13" y="3"/>
                    </a:cubicBezTo>
                    <a:cubicBezTo>
                      <a:pt x="13" y="1"/>
                      <a:pt x="14" y="0"/>
                      <a:pt x="17" y="0"/>
                    </a:cubicBezTo>
                    <a:cubicBezTo>
                      <a:pt x="43" y="0"/>
                      <a:pt x="43" y="0"/>
                      <a:pt x="43" y="0"/>
                    </a:cubicBezTo>
                    <a:cubicBezTo>
                      <a:pt x="45" y="0"/>
                      <a:pt x="47" y="1"/>
                      <a:pt x="47" y="3"/>
                    </a:cubicBezTo>
                    <a:cubicBezTo>
                      <a:pt x="47" y="4"/>
                      <a:pt x="47" y="4"/>
                      <a:pt x="47" y="4"/>
                    </a:cubicBezTo>
                    <a:cubicBezTo>
                      <a:pt x="47" y="6"/>
                      <a:pt x="45" y="7"/>
                      <a:pt x="43" y="7"/>
                    </a:cubicBezTo>
                    <a:cubicBezTo>
                      <a:pt x="17" y="7"/>
                      <a:pt x="17" y="7"/>
                      <a:pt x="17" y="7"/>
                    </a:cubicBezTo>
                    <a:cubicBezTo>
                      <a:pt x="14" y="7"/>
                      <a:pt x="13" y="6"/>
                      <a:pt x="13" y="4"/>
                    </a:cubicBezTo>
                    <a:close/>
                    <a:moveTo>
                      <a:pt x="12" y="43"/>
                    </a:moveTo>
                    <a:cubicBezTo>
                      <a:pt x="55" y="43"/>
                      <a:pt x="55" y="43"/>
                      <a:pt x="55" y="43"/>
                    </a:cubicBezTo>
                    <a:cubicBezTo>
                      <a:pt x="58" y="43"/>
                      <a:pt x="61" y="40"/>
                      <a:pt x="61" y="37"/>
                    </a:cubicBezTo>
                    <a:cubicBezTo>
                      <a:pt x="61" y="36"/>
                      <a:pt x="61" y="36"/>
                      <a:pt x="61" y="36"/>
                    </a:cubicBezTo>
                    <a:cubicBezTo>
                      <a:pt x="61" y="33"/>
                      <a:pt x="58" y="30"/>
                      <a:pt x="55" y="30"/>
                    </a:cubicBezTo>
                    <a:cubicBezTo>
                      <a:pt x="12" y="30"/>
                      <a:pt x="12" y="30"/>
                      <a:pt x="12" y="30"/>
                    </a:cubicBezTo>
                    <a:cubicBezTo>
                      <a:pt x="9" y="30"/>
                      <a:pt x="7" y="33"/>
                      <a:pt x="7" y="36"/>
                    </a:cubicBezTo>
                    <a:cubicBezTo>
                      <a:pt x="7" y="37"/>
                      <a:pt x="7" y="37"/>
                      <a:pt x="7" y="37"/>
                    </a:cubicBezTo>
                    <a:cubicBezTo>
                      <a:pt x="7" y="40"/>
                      <a:pt x="9" y="43"/>
                      <a:pt x="12" y="43"/>
                    </a:cubicBezTo>
                    <a:close/>
                    <a:moveTo>
                      <a:pt x="77" y="61"/>
                    </a:moveTo>
                    <a:cubicBezTo>
                      <a:pt x="100" y="61"/>
                      <a:pt x="100" y="61"/>
                      <a:pt x="100" y="61"/>
                    </a:cubicBezTo>
                    <a:cubicBezTo>
                      <a:pt x="103" y="61"/>
                      <a:pt x="106" y="58"/>
                      <a:pt x="106" y="55"/>
                    </a:cubicBezTo>
                    <a:cubicBezTo>
                      <a:pt x="106" y="54"/>
                      <a:pt x="106" y="54"/>
                      <a:pt x="106" y="54"/>
                    </a:cubicBezTo>
                    <a:cubicBezTo>
                      <a:pt x="106" y="51"/>
                      <a:pt x="103" y="48"/>
                      <a:pt x="100" y="48"/>
                    </a:cubicBezTo>
                    <a:cubicBezTo>
                      <a:pt x="77" y="48"/>
                      <a:pt x="77" y="48"/>
                      <a:pt x="77" y="48"/>
                    </a:cubicBezTo>
                    <a:cubicBezTo>
                      <a:pt x="74" y="48"/>
                      <a:pt x="72" y="51"/>
                      <a:pt x="72" y="54"/>
                    </a:cubicBezTo>
                    <a:cubicBezTo>
                      <a:pt x="72" y="55"/>
                      <a:pt x="72" y="55"/>
                      <a:pt x="72" y="55"/>
                    </a:cubicBezTo>
                    <a:cubicBezTo>
                      <a:pt x="72" y="58"/>
                      <a:pt x="74" y="61"/>
                      <a:pt x="77" y="61"/>
                    </a:cubicBezTo>
                    <a:close/>
                    <a:moveTo>
                      <a:pt x="371" y="67"/>
                    </a:moveTo>
                    <a:cubicBezTo>
                      <a:pt x="186" y="67"/>
                      <a:pt x="186" y="67"/>
                      <a:pt x="186" y="67"/>
                    </a:cubicBezTo>
                    <a:cubicBezTo>
                      <a:pt x="183" y="67"/>
                      <a:pt x="180" y="69"/>
                      <a:pt x="180" y="72"/>
                    </a:cubicBezTo>
                    <a:cubicBezTo>
                      <a:pt x="180" y="75"/>
                      <a:pt x="180" y="75"/>
                      <a:pt x="180" y="75"/>
                    </a:cubicBezTo>
                    <a:cubicBezTo>
                      <a:pt x="180" y="78"/>
                      <a:pt x="183" y="80"/>
                      <a:pt x="186" y="80"/>
                    </a:cubicBezTo>
                    <a:cubicBezTo>
                      <a:pt x="371" y="80"/>
                      <a:pt x="371" y="80"/>
                      <a:pt x="371" y="80"/>
                    </a:cubicBezTo>
                    <a:cubicBezTo>
                      <a:pt x="374" y="80"/>
                      <a:pt x="377" y="78"/>
                      <a:pt x="377" y="75"/>
                    </a:cubicBezTo>
                    <a:cubicBezTo>
                      <a:pt x="377" y="72"/>
                      <a:pt x="377" y="72"/>
                      <a:pt x="377" y="72"/>
                    </a:cubicBezTo>
                    <a:cubicBezTo>
                      <a:pt x="377" y="69"/>
                      <a:pt x="374" y="67"/>
                      <a:pt x="371" y="67"/>
                    </a:cubicBezTo>
                    <a:close/>
                    <a:moveTo>
                      <a:pt x="136" y="43"/>
                    </a:moveTo>
                    <a:cubicBezTo>
                      <a:pt x="140" y="43"/>
                      <a:pt x="142" y="40"/>
                      <a:pt x="142" y="37"/>
                    </a:cubicBezTo>
                    <a:cubicBezTo>
                      <a:pt x="142" y="36"/>
                      <a:pt x="142" y="36"/>
                      <a:pt x="142" y="36"/>
                    </a:cubicBezTo>
                    <a:cubicBezTo>
                      <a:pt x="142" y="33"/>
                      <a:pt x="140" y="30"/>
                      <a:pt x="136" y="30"/>
                    </a:cubicBezTo>
                    <a:cubicBezTo>
                      <a:pt x="113" y="30"/>
                      <a:pt x="113" y="30"/>
                      <a:pt x="113" y="30"/>
                    </a:cubicBezTo>
                    <a:cubicBezTo>
                      <a:pt x="110" y="30"/>
                      <a:pt x="108" y="33"/>
                      <a:pt x="108" y="36"/>
                    </a:cubicBezTo>
                    <a:cubicBezTo>
                      <a:pt x="108" y="37"/>
                      <a:pt x="108" y="37"/>
                      <a:pt x="108" y="37"/>
                    </a:cubicBezTo>
                    <a:cubicBezTo>
                      <a:pt x="108" y="40"/>
                      <a:pt x="110" y="43"/>
                      <a:pt x="113" y="43"/>
                    </a:cubicBezTo>
                    <a:lnTo>
                      <a:pt x="136" y="43"/>
                    </a:lnTo>
                    <a:close/>
                    <a:moveTo>
                      <a:pt x="177" y="43"/>
                    </a:moveTo>
                    <a:cubicBezTo>
                      <a:pt x="180" y="43"/>
                      <a:pt x="182" y="40"/>
                      <a:pt x="182" y="37"/>
                    </a:cubicBezTo>
                    <a:cubicBezTo>
                      <a:pt x="182" y="36"/>
                      <a:pt x="182" y="36"/>
                      <a:pt x="182" y="36"/>
                    </a:cubicBezTo>
                    <a:cubicBezTo>
                      <a:pt x="182" y="33"/>
                      <a:pt x="180" y="30"/>
                      <a:pt x="177" y="30"/>
                    </a:cubicBezTo>
                    <a:cubicBezTo>
                      <a:pt x="153" y="30"/>
                      <a:pt x="153" y="30"/>
                      <a:pt x="153" y="30"/>
                    </a:cubicBezTo>
                    <a:cubicBezTo>
                      <a:pt x="150" y="30"/>
                      <a:pt x="148" y="33"/>
                      <a:pt x="148" y="36"/>
                    </a:cubicBezTo>
                    <a:cubicBezTo>
                      <a:pt x="148" y="37"/>
                      <a:pt x="148" y="37"/>
                      <a:pt x="148" y="37"/>
                    </a:cubicBezTo>
                    <a:cubicBezTo>
                      <a:pt x="148" y="40"/>
                      <a:pt x="150" y="43"/>
                      <a:pt x="153" y="43"/>
                    </a:cubicBezTo>
                    <a:lnTo>
                      <a:pt x="177" y="43"/>
                    </a:lnTo>
                    <a:close/>
                    <a:moveTo>
                      <a:pt x="217" y="43"/>
                    </a:moveTo>
                    <a:cubicBezTo>
                      <a:pt x="220" y="43"/>
                      <a:pt x="223" y="40"/>
                      <a:pt x="223" y="37"/>
                    </a:cubicBezTo>
                    <a:cubicBezTo>
                      <a:pt x="223" y="36"/>
                      <a:pt x="223" y="36"/>
                      <a:pt x="223" y="36"/>
                    </a:cubicBezTo>
                    <a:cubicBezTo>
                      <a:pt x="223" y="33"/>
                      <a:pt x="220" y="30"/>
                      <a:pt x="217" y="30"/>
                    </a:cubicBezTo>
                    <a:cubicBezTo>
                      <a:pt x="194" y="30"/>
                      <a:pt x="194" y="30"/>
                      <a:pt x="194" y="30"/>
                    </a:cubicBezTo>
                    <a:cubicBezTo>
                      <a:pt x="191" y="30"/>
                      <a:pt x="188" y="33"/>
                      <a:pt x="188" y="36"/>
                    </a:cubicBezTo>
                    <a:cubicBezTo>
                      <a:pt x="188" y="37"/>
                      <a:pt x="188" y="37"/>
                      <a:pt x="188" y="37"/>
                    </a:cubicBezTo>
                    <a:cubicBezTo>
                      <a:pt x="188" y="40"/>
                      <a:pt x="191" y="43"/>
                      <a:pt x="194" y="43"/>
                    </a:cubicBezTo>
                    <a:lnTo>
                      <a:pt x="217" y="43"/>
                    </a:lnTo>
                    <a:close/>
                    <a:moveTo>
                      <a:pt x="476" y="43"/>
                    </a:moveTo>
                    <a:cubicBezTo>
                      <a:pt x="499" y="43"/>
                      <a:pt x="499" y="43"/>
                      <a:pt x="499" y="43"/>
                    </a:cubicBezTo>
                    <a:cubicBezTo>
                      <a:pt x="502" y="43"/>
                      <a:pt x="505" y="40"/>
                      <a:pt x="505" y="37"/>
                    </a:cubicBezTo>
                    <a:cubicBezTo>
                      <a:pt x="505" y="36"/>
                      <a:pt x="505" y="36"/>
                      <a:pt x="505" y="36"/>
                    </a:cubicBezTo>
                    <a:cubicBezTo>
                      <a:pt x="505" y="33"/>
                      <a:pt x="502" y="30"/>
                      <a:pt x="499" y="30"/>
                    </a:cubicBezTo>
                    <a:cubicBezTo>
                      <a:pt x="476" y="30"/>
                      <a:pt x="476" y="30"/>
                      <a:pt x="476" y="30"/>
                    </a:cubicBezTo>
                    <a:cubicBezTo>
                      <a:pt x="473" y="30"/>
                      <a:pt x="470" y="33"/>
                      <a:pt x="470" y="36"/>
                    </a:cubicBezTo>
                    <a:cubicBezTo>
                      <a:pt x="470" y="37"/>
                      <a:pt x="470" y="37"/>
                      <a:pt x="470" y="37"/>
                    </a:cubicBezTo>
                    <a:cubicBezTo>
                      <a:pt x="470" y="40"/>
                      <a:pt x="473" y="43"/>
                      <a:pt x="476" y="43"/>
                    </a:cubicBezTo>
                    <a:close/>
                    <a:moveTo>
                      <a:pt x="539" y="43"/>
                    </a:moveTo>
                    <a:cubicBezTo>
                      <a:pt x="542" y="43"/>
                      <a:pt x="545" y="40"/>
                      <a:pt x="545" y="37"/>
                    </a:cubicBezTo>
                    <a:cubicBezTo>
                      <a:pt x="545" y="36"/>
                      <a:pt x="545" y="36"/>
                      <a:pt x="545" y="36"/>
                    </a:cubicBezTo>
                    <a:cubicBezTo>
                      <a:pt x="545" y="33"/>
                      <a:pt x="542" y="30"/>
                      <a:pt x="539" y="30"/>
                    </a:cubicBezTo>
                    <a:cubicBezTo>
                      <a:pt x="516" y="30"/>
                      <a:pt x="516" y="30"/>
                      <a:pt x="516" y="30"/>
                    </a:cubicBezTo>
                    <a:cubicBezTo>
                      <a:pt x="513" y="30"/>
                      <a:pt x="511" y="33"/>
                      <a:pt x="511" y="36"/>
                    </a:cubicBezTo>
                    <a:cubicBezTo>
                      <a:pt x="511" y="37"/>
                      <a:pt x="511" y="37"/>
                      <a:pt x="511" y="37"/>
                    </a:cubicBezTo>
                    <a:cubicBezTo>
                      <a:pt x="511" y="40"/>
                      <a:pt x="513" y="43"/>
                      <a:pt x="516" y="43"/>
                    </a:cubicBezTo>
                    <a:lnTo>
                      <a:pt x="539" y="43"/>
                    </a:lnTo>
                    <a:close/>
                    <a:moveTo>
                      <a:pt x="552" y="36"/>
                    </a:moveTo>
                    <a:cubicBezTo>
                      <a:pt x="552" y="55"/>
                      <a:pt x="552" y="55"/>
                      <a:pt x="552" y="55"/>
                    </a:cubicBezTo>
                    <a:cubicBezTo>
                      <a:pt x="552" y="58"/>
                      <a:pt x="554" y="60"/>
                      <a:pt x="557" y="60"/>
                    </a:cubicBezTo>
                    <a:cubicBezTo>
                      <a:pt x="576" y="60"/>
                      <a:pt x="576" y="60"/>
                      <a:pt x="576" y="60"/>
                    </a:cubicBezTo>
                    <a:cubicBezTo>
                      <a:pt x="579" y="60"/>
                      <a:pt x="581" y="58"/>
                      <a:pt x="581" y="55"/>
                    </a:cubicBezTo>
                    <a:cubicBezTo>
                      <a:pt x="581" y="36"/>
                      <a:pt x="581" y="36"/>
                      <a:pt x="581" y="36"/>
                    </a:cubicBezTo>
                    <a:cubicBezTo>
                      <a:pt x="581" y="33"/>
                      <a:pt x="579" y="31"/>
                      <a:pt x="576" y="31"/>
                    </a:cubicBezTo>
                    <a:cubicBezTo>
                      <a:pt x="557" y="31"/>
                      <a:pt x="557" y="31"/>
                      <a:pt x="557" y="31"/>
                    </a:cubicBezTo>
                    <a:cubicBezTo>
                      <a:pt x="554" y="31"/>
                      <a:pt x="552" y="33"/>
                      <a:pt x="552" y="36"/>
                    </a:cubicBezTo>
                    <a:close/>
                    <a:moveTo>
                      <a:pt x="176" y="26"/>
                    </a:moveTo>
                    <a:cubicBezTo>
                      <a:pt x="200" y="26"/>
                      <a:pt x="200" y="26"/>
                      <a:pt x="200" y="26"/>
                    </a:cubicBezTo>
                    <a:cubicBezTo>
                      <a:pt x="203" y="26"/>
                      <a:pt x="205" y="23"/>
                      <a:pt x="205" y="20"/>
                    </a:cubicBezTo>
                    <a:cubicBezTo>
                      <a:pt x="205" y="19"/>
                      <a:pt x="205" y="19"/>
                      <a:pt x="205" y="19"/>
                    </a:cubicBezTo>
                    <a:cubicBezTo>
                      <a:pt x="205" y="16"/>
                      <a:pt x="203" y="13"/>
                      <a:pt x="200" y="13"/>
                    </a:cubicBezTo>
                    <a:cubicBezTo>
                      <a:pt x="176" y="13"/>
                      <a:pt x="176" y="13"/>
                      <a:pt x="176" y="13"/>
                    </a:cubicBezTo>
                    <a:cubicBezTo>
                      <a:pt x="173" y="13"/>
                      <a:pt x="171" y="16"/>
                      <a:pt x="171" y="19"/>
                    </a:cubicBezTo>
                    <a:cubicBezTo>
                      <a:pt x="171" y="20"/>
                      <a:pt x="171" y="20"/>
                      <a:pt x="171" y="20"/>
                    </a:cubicBezTo>
                    <a:cubicBezTo>
                      <a:pt x="171" y="23"/>
                      <a:pt x="173" y="26"/>
                      <a:pt x="176" y="26"/>
                    </a:cubicBezTo>
                    <a:close/>
                    <a:moveTo>
                      <a:pt x="217" y="26"/>
                    </a:moveTo>
                    <a:cubicBezTo>
                      <a:pt x="240" y="26"/>
                      <a:pt x="240" y="26"/>
                      <a:pt x="240" y="26"/>
                    </a:cubicBezTo>
                    <a:cubicBezTo>
                      <a:pt x="243" y="26"/>
                      <a:pt x="246" y="23"/>
                      <a:pt x="246" y="20"/>
                    </a:cubicBezTo>
                    <a:cubicBezTo>
                      <a:pt x="246" y="19"/>
                      <a:pt x="246" y="19"/>
                      <a:pt x="246" y="19"/>
                    </a:cubicBezTo>
                    <a:cubicBezTo>
                      <a:pt x="246" y="16"/>
                      <a:pt x="243" y="13"/>
                      <a:pt x="240" y="13"/>
                    </a:cubicBezTo>
                    <a:cubicBezTo>
                      <a:pt x="217" y="13"/>
                      <a:pt x="217" y="13"/>
                      <a:pt x="217" y="13"/>
                    </a:cubicBezTo>
                    <a:cubicBezTo>
                      <a:pt x="214" y="13"/>
                      <a:pt x="211" y="16"/>
                      <a:pt x="211" y="19"/>
                    </a:cubicBezTo>
                    <a:cubicBezTo>
                      <a:pt x="211" y="20"/>
                      <a:pt x="211" y="20"/>
                      <a:pt x="211" y="20"/>
                    </a:cubicBezTo>
                    <a:cubicBezTo>
                      <a:pt x="211" y="23"/>
                      <a:pt x="214" y="26"/>
                      <a:pt x="217" y="26"/>
                    </a:cubicBezTo>
                    <a:close/>
                    <a:moveTo>
                      <a:pt x="97" y="7"/>
                    </a:moveTo>
                    <a:cubicBezTo>
                      <a:pt x="124" y="7"/>
                      <a:pt x="124" y="7"/>
                      <a:pt x="124" y="7"/>
                    </a:cubicBezTo>
                    <a:cubicBezTo>
                      <a:pt x="126" y="7"/>
                      <a:pt x="128" y="6"/>
                      <a:pt x="128" y="4"/>
                    </a:cubicBezTo>
                    <a:cubicBezTo>
                      <a:pt x="128" y="3"/>
                      <a:pt x="128" y="3"/>
                      <a:pt x="128" y="3"/>
                    </a:cubicBezTo>
                    <a:cubicBezTo>
                      <a:pt x="128" y="1"/>
                      <a:pt x="126" y="0"/>
                      <a:pt x="124" y="0"/>
                    </a:cubicBezTo>
                    <a:cubicBezTo>
                      <a:pt x="97" y="0"/>
                      <a:pt x="97" y="0"/>
                      <a:pt x="97" y="0"/>
                    </a:cubicBezTo>
                    <a:cubicBezTo>
                      <a:pt x="95" y="0"/>
                      <a:pt x="93" y="1"/>
                      <a:pt x="93" y="3"/>
                    </a:cubicBezTo>
                    <a:cubicBezTo>
                      <a:pt x="93" y="4"/>
                      <a:pt x="93" y="4"/>
                      <a:pt x="93" y="4"/>
                    </a:cubicBezTo>
                    <a:cubicBezTo>
                      <a:pt x="93" y="6"/>
                      <a:pt x="95" y="7"/>
                      <a:pt x="97" y="7"/>
                    </a:cubicBezTo>
                    <a:close/>
                    <a:moveTo>
                      <a:pt x="178" y="7"/>
                    </a:moveTo>
                    <a:cubicBezTo>
                      <a:pt x="205" y="7"/>
                      <a:pt x="205" y="7"/>
                      <a:pt x="205" y="7"/>
                    </a:cubicBezTo>
                    <a:cubicBezTo>
                      <a:pt x="207" y="7"/>
                      <a:pt x="208" y="6"/>
                      <a:pt x="208" y="4"/>
                    </a:cubicBezTo>
                    <a:cubicBezTo>
                      <a:pt x="208" y="3"/>
                      <a:pt x="208" y="3"/>
                      <a:pt x="208" y="3"/>
                    </a:cubicBezTo>
                    <a:cubicBezTo>
                      <a:pt x="208" y="1"/>
                      <a:pt x="207" y="0"/>
                      <a:pt x="205" y="0"/>
                    </a:cubicBezTo>
                    <a:cubicBezTo>
                      <a:pt x="178" y="0"/>
                      <a:pt x="178" y="0"/>
                      <a:pt x="178" y="0"/>
                    </a:cubicBezTo>
                    <a:cubicBezTo>
                      <a:pt x="176" y="0"/>
                      <a:pt x="174" y="1"/>
                      <a:pt x="174" y="3"/>
                    </a:cubicBezTo>
                    <a:cubicBezTo>
                      <a:pt x="174" y="4"/>
                      <a:pt x="174" y="4"/>
                      <a:pt x="174" y="4"/>
                    </a:cubicBezTo>
                    <a:cubicBezTo>
                      <a:pt x="174" y="6"/>
                      <a:pt x="176" y="7"/>
                      <a:pt x="178" y="7"/>
                    </a:cubicBezTo>
                    <a:close/>
                    <a:moveTo>
                      <a:pt x="379" y="7"/>
                    </a:moveTo>
                    <a:cubicBezTo>
                      <a:pt x="406" y="7"/>
                      <a:pt x="406" y="7"/>
                      <a:pt x="406" y="7"/>
                    </a:cubicBezTo>
                    <a:cubicBezTo>
                      <a:pt x="408" y="7"/>
                      <a:pt x="410" y="6"/>
                      <a:pt x="410" y="4"/>
                    </a:cubicBezTo>
                    <a:cubicBezTo>
                      <a:pt x="410" y="3"/>
                      <a:pt x="410" y="3"/>
                      <a:pt x="410" y="3"/>
                    </a:cubicBezTo>
                    <a:cubicBezTo>
                      <a:pt x="410" y="1"/>
                      <a:pt x="408" y="0"/>
                      <a:pt x="406" y="0"/>
                    </a:cubicBezTo>
                    <a:cubicBezTo>
                      <a:pt x="379" y="0"/>
                      <a:pt x="379" y="0"/>
                      <a:pt x="379" y="0"/>
                    </a:cubicBezTo>
                    <a:cubicBezTo>
                      <a:pt x="377" y="0"/>
                      <a:pt x="375" y="1"/>
                      <a:pt x="375" y="3"/>
                    </a:cubicBezTo>
                    <a:cubicBezTo>
                      <a:pt x="375" y="4"/>
                      <a:pt x="375" y="4"/>
                      <a:pt x="375" y="4"/>
                    </a:cubicBezTo>
                    <a:cubicBezTo>
                      <a:pt x="375" y="6"/>
                      <a:pt x="377" y="7"/>
                      <a:pt x="379" y="7"/>
                    </a:cubicBezTo>
                    <a:close/>
                    <a:moveTo>
                      <a:pt x="419" y="7"/>
                    </a:moveTo>
                    <a:cubicBezTo>
                      <a:pt x="446" y="7"/>
                      <a:pt x="446" y="7"/>
                      <a:pt x="446" y="7"/>
                    </a:cubicBezTo>
                    <a:cubicBezTo>
                      <a:pt x="448" y="7"/>
                      <a:pt x="450" y="6"/>
                      <a:pt x="450" y="4"/>
                    </a:cubicBezTo>
                    <a:cubicBezTo>
                      <a:pt x="450" y="3"/>
                      <a:pt x="450" y="3"/>
                      <a:pt x="450" y="3"/>
                    </a:cubicBezTo>
                    <a:cubicBezTo>
                      <a:pt x="450" y="1"/>
                      <a:pt x="448" y="0"/>
                      <a:pt x="446" y="0"/>
                    </a:cubicBezTo>
                    <a:cubicBezTo>
                      <a:pt x="419" y="0"/>
                      <a:pt x="419" y="0"/>
                      <a:pt x="419" y="0"/>
                    </a:cubicBezTo>
                    <a:cubicBezTo>
                      <a:pt x="417" y="0"/>
                      <a:pt x="416" y="1"/>
                      <a:pt x="416" y="3"/>
                    </a:cubicBezTo>
                    <a:cubicBezTo>
                      <a:pt x="416" y="4"/>
                      <a:pt x="416" y="4"/>
                      <a:pt x="416" y="4"/>
                    </a:cubicBezTo>
                    <a:cubicBezTo>
                      <a:pt x="416" y="6"/>
                      <a:pt x="417" y="7"/>
                      <a:pt x="419" y="7"/>
                    </a:cubicBezTo>
                    <a:close/>
                    <a:moveTo>
                      <a:pt x="500" y="7"/>
                    </a:moveTo>
                    <a:cubicBezTo>
                      <a:pt x="527" y="7"/>
                      <a:pt x="527" y="7"/>
                      <a:pt x="527" y="7"/>
                    </a:cubicBezTo>
                    <a:cubicBezTo>
                      <a:pt x="529" y="7"/>
                      <a:pt x="531" y="6"/>
                      <a:pt x="531" y="4"/>
                    </a:cubicBezTo>
                    <a:cubicBezTo>
                      <a:pt x="531" y="3"/>
                      <a:pt x="531" y="3"/>
                      <a:pt x="531" y="3"/>
                    </a:cubicBezTo>
                    <a:cubicBezTo>
                      <a:pt x="531" y="1"/>
                      <a:pt x="529" y="0"/>
                      <a:pt x="527" y="0"/>
                    </a:cubicBezTo>
                    <a:cubicBezTo>
                      <a:pt x="500" y="0"/>
                      <a:pt x="500" y="0"/>
                      <a:pt x="500" y="0"/>
                    </a:cubicBezTo>
                    <a:cubicBezTo>
                      <a:pt x="498" y="0"/>
                      <a:pt x="496" y="1"/>
                      <a:pt x="496" y="3"/>
                    </a:cubicBezTo>
                    <a:cubicBezTo>
                      <a:pt x="496" y="4"/>
                      <a:pt x="496" y="4"/>
                      <a:pt x="496" y="4"/>
                    </a:cubicBezTo>
                    <a:cubicBezTo>
                      <a:pt x="496" y="6"/>
                      <a:pt x="498" y="7"/>
                      <a:pt x="500" y="7"/>
                    </a:cubicBezTo>
                    <a:close/>
                    <a:moveTo>
                      <a:pt x="540" y="7"/>
                    </a:moveTo>
                    <a:cubicBezTo>
                      <a:pt x="567" y="7"/>
                      <a:pt x="567" y="7"/>
                      <a:pt x="567" y="7"/>
                    </a:cubicBezTo>
                    <a:cubicBezTo>
                      <a:pt x="569" y="7"/>
                      <a:pt x="571" y="6"/>
                      <a:pt x="571" y="4"/>
                    </a:cubicBezTo>
                    <a:cubicBezTo>
                      <a:pt x="571" y="3"/>
                      <a:pt x="571" y="3"/>
                      <a:pt x="571" y="3"/>
                    </a:cubicBezTo>
                    <a:cubicBezTo>
                      <a:pt x="571" y="1"/>
                      <a:pt x="569" y="0"/>
                      <a:pt x="567" y="0"/>
                    </a:cubicBezTo>
                    <a:cubicBezTo>
                      <a:pt x="540" y="0"/>
                      <a:pt x="540" y="0"/>
                      <a:pt x="540" y="0"/>
                    </a:cubicBezTo>
                    <a:cubicBezTo>
                      <a:pt x="538" y="0"/>
                      <a:pt x="537" y="1"/>
                      <a:pt x="537" y="3"/>
                    </a:cubicBezTo>
                    <a:cubicBezTo>
                      <a:pt x="537" y="4"/>
                      <a:pt x="537" y="4"/>
                      <a:pt x="537" y="4"/>
                    </a:cubicBezTo>
                    <a:cubicBezTo>
                      <a:pt x="537" y="6"/>
                      <a:pt x="538" y="7"/>
                      <a:pt x="540" y="7"/>
                    </a:cubicBezTo>
                    <a:close/>
                    <a:moveTo>
                      <a:pt x="16" y="26"/>
                    </a:moveTo>
                    <a:cubicBezTo>
                      <a:pt x="40" y="26"/>
                      <a:pt x="40" y="26"/>
                      <a:pt x="40" y="26"/>
                    </a:cubicBezTo>
                    <a:cubicBezTo>
                      <a:pt x="43" y="26"/>
                      <a:pt x="45" y="23"/>
                      <a:pt x="45" y="20"/>
                    </a:cubicBezTo>
                    <a:cubicBezTo>
                      <a:pt x="45" y="19"/>
                      <a:pt x="45" y="19"/>
                      <a:pt x="45" y="19"/>
                    </a:cubicBezTo>
                    <a:cubicBezTo>
                      <a:pt x="45" y="16"/>
                      <a:pt x="43" y="13"/>
                      <a:pt x="40" y="13"/>
                    </a:cubicBezTo>
                    <a:cubicBezTo>
                      <a:pt x="16" y="13"/>
                      <a:pt x="16" y="13"/>
                      <a:pt x="16" y="13"/>
                    </a:cubicBezTo>
                    <a:cubicBezTo>
                      <a:pt x="13" y="13"/>
                      <a:pt x="11" y="16"/>
                      <a:pt x="11" y="19"/>
                    </a:cubicBezTo>
                    <a:cubicBezTo>
                      <a:pt x="11" y="20"/>
                      <a:pt x="11" y="20"/>
                      <a:pt x="11" y="20"/>
                    </a:cubicBezTo>
                    <a:cubicBezTo>
                      <a:pt x="11" y="23"/>
                      <a:pt x="13" y="26"/>
                      <a:pt x="16" y="26"/>
                    </a:cubicBezTo>
                    <a:close/>
                    <a:moveTo>
                      <a:pt x="40" y="67"/>
                    </a:moveTo>
                    <a:cubicBezTo>
                      <a:pt x="6" y="67"/>
                      <a:pt x="6" y="67"/>
                      <a:pt x="6" y="67"/>
                    </a:cubicBezTo>
                    <a:cubicBezTo>
                      <a:pt x="3" y="67"/>
                      <a:pt x="0" y="70"/>
                      <a:pt x="0" y="73"/>
                    </a:cubicBezTo>
                    <a:cubicBezTo>
                      <a:pt x="0" y="74"/>
                      <a:pt x="0" y="74"/>
                      <a:pt x="0" y="74"/>
                    </a:cubicBezTo>
                    <a:cubicBezTo>
                      <a:pt x="0" y="77"/>
                      <a:pt x="3" y="80"/>
                      <a:pt x="6" y="80"/>
                    </a:cubicBezTo>
                    <a:cubicBezTo>
                      <a:pt x="40" y="80"/>
                      <a:pt x="40" y="80"/>
                      <a:pt x="40" y="80"/>
                    </a:cubicBezTo>
                    <a:cubicBezTo>
                      <a:pt x="43" y="80"/>
                      <a:pt x="45" y="77"/>
                      <a:pt x="45" y="74"/>
                    </a:cubicBezTo>
                    <a:cubicBezTo>
                      <a:pt x="45" y="73"/>
                      <a:pt x="45" y="73"/>
                      <a:pt x="45" y="73"/>
                    </a:cubicBezTo>
                    <a:cubicBezTo>
                      <a:pt x="45" y="70"/>
                      <a:pt x="43" y="67"/>
                      <a:pt x="40" y="67"/>
                    </a:cubicBezTo>
                    <a:close/>
                    <a:moveTo>
                      <a:pt x="9" y="61"/>
                    </a:moveTo>
                    <a:cubicBezTo>
                      <a:pt x="58" y="61"/>
                      <a:pt x="58" y="61"/>
                      <a:pt x="58" y="61"/>
                    </a:cubicBezTo>
                    <a:cubicBezTo>
                      <a:pt x="61" y="61"/>
                      <a:pt x="64" y="58"/>
                      <a:pt x="64" y="55"/>
                    </a:cubicBezTo>
                    <a:cubicBezTo>
                      <a:pt x="64" y="54"/>
                      <a:pt x="64" y="54"/>
                      <a:pt x="64" y="54"/>
                    </a:cubicBezTo>
                    <a:cubicBezTo>
                      <a:pt x="64" y="51"/>
                      <a:pt x="61" y="48"/>
                      <a:pt x="58" y="48"/>
                    </a:cubicBezTo>
                    <a:cubicBezTo>
                      <a:pt x="9" y="48"/>
                      <a:pt x="9" y="48"/>
                      <a:pt x="9" y="48"/>
                    </a:cubicBezTo>
                    <a:cubicBezTo>
                      <a:pt x="6" y="48"/>
                      <a:pt x="3" y="51"/>
                      <a:pt x="3" y="54"/>
                    </a:cubicBezTo>
                    <a:cubicBezTo>
                      <a:pt x="3" y="55"/>
                      <a:pt x="3" y="55"/>
                      <a:pt x="3" y="55"/>
                    </a:cubicBezTo>
                    <a:cubicBezTo>
                      <a:pt x="3" y="58"/>
                      <a:pt x="6" y="61"/>
                      <a:pt x="9" y="61"/>
                    </a:cubicBezTo>
                    <a:close/>
                    <a:moveTo>
                      <a:pt x="56" y="26"/>
                    </a:moveTo>
                    <a:cubicBezTo>
                      <a:pt x="79" y="26"/>
                      <a:pt x="79" y="26"/>
                      <a:pt x="79" y="26"/>
                    </a:cubicBezTo>
                    <a:cubicBezTo>
                      <a:pt x="82" y="26"/>
                      <a:pt x="84" y="23"/>
                      <a:pt x="84" y="20"/>
                    </a:cubicBezTo>
                    <a:cubicBezTo>
                      <a:pt x="84" y="19"/>
                      <a:pt x="84" y="19"/>
                      <a:pt x="84" y="19"/>
                    </a:cubicBezTo>
                    <a:cubicBezTo>
                      <a:pt x="84" y="16"/>
                      <a:pt x="82" y="13"/>
                      <a:pt x="79" y="13"/>
                    </a:cubicBezTo>
                    <a:cubicBezTo>
                      <a:pt x="56" y="13"/>
                      <a:pt x="56" y="13"/>
                      <a:pt x="56" y="13"/>
                    </a:cubicBezTo>
                    <a:cubicBezTo>
                      <a:pt x="53" y="13"/>
                      <a:pt x="50" y="16"/>
                      <a:pt x="50" y="19"/>
                    </a:cubicBezTo>
                    <a:cubicBezTo>
                      <a:pt x="50" y="20"/>
                      <a:pt x="50" y="20"/>
                      <a:pt x="50" y="20"/>
                    </a:cubicBezTo>
                    <a:cubicBezTo>
                      <a:pt x="50" y="23"/>
                      <a:pt x="53" y="26"/>
                      <a:pt x="56" y="26"/>
                    </a:cubicBezTo>
                    <a:close/>
                    <a:moveTo>
                      <a:pt x="96" y="43"/>
                    </a:moveTo>
                    <a:cubicBezTo>
                      <a:pt x="99" y="43"/>
                      <a:pt x="101" y="40"/>
                      <a:pt x="101" y="37"/>
                    </a:cubicBezTo>
                    <a:cubicBezTo>
                      <a:pt x="101" y="36"/>
                      <a:pt x="101" y="36"/>
                      <a:pt x="101" y="36"/>
                    </a:cubicBezTo>
                    <a:cubicBezTo>
                      <a:pt x="101" y="33"/>
                      <a:pt x="99" y="30"/>
                      <a:pt x="96" y="30"/>
                    </a:cubicBezTo>
                    <a:cubicBezTo>
                      <a:pt x="72" y="30"/>
                      <a:pt x="72" y="30"/>
                      <a:pt x="72" y="30"/>
                    </a:cubicBezTo>
                    <a:cubicBezTo>
                      <a:pt x="69" y="30"/>
                      <a:pt x="67" y="33"/>
                      <a:pt x="67" y="36"/>
                    </a:cubicBezTo>
                    <a:cubicBezTo>
                      <a:pt x="67" y="37"/>
                      <a:pt x="67" y="37"/>
                      <a:pt x="67" y="37"/>
                    </a:cubicBezTo>
                    <a:cubicBezTo>
                      <a:pt x="67" y="40"/>
                      <a:pt x="69" y="43"/>
                      <a:pt x="72" y="43"/>
                    </a:cubicBezTo>
                    <a:lnTo>
                      <a:pt x="96" y="43"/>
                    </a:lnTo>
                    <a:close/>
                    <a:moveTo>
                      <a:pt x="79" y="67"/>
                    </a:moveTo>
                    <a:cubicBezTo>
                      <a:pt x="56" y="67"/>
                      <a:pt x="56" y="67"/>
                      <a:pt x="56" y="67"/>
                    </a:cubicBezTo>
                    <a:cubicBezTo>
                      <a:pt x="53" y="67"/>
                      <a:pt x="50" y="70"/>
                      <a:pt x="50" y="73"/>
                    </a:cubicBezTo>
                    <a:cubicBezTo>
                      <a:pt x="50" y="74"/>
                      <a:pt x="50" y="74"/>
                      <a:pt x="50" y="74"/>
                    </a:cubicBezTo>
                    <a:cubicBezTo>
                      <a:pt x="50" y="77"/>
                      <a:pt x="53" y="80"/>
                      <a:pt x="56" y="80"/>
                    </a:cubicBezTo>
                    <a:cubicBezTo>
                      <a:pt x="79" y="80"/>
                      <a:pt x="79" y="80"/>
                      <a:pt x="79" y="80"/>
                    </a:cubicBezTo>
                    <a:cubicBezTo>
                      <a:pt x="82" y="80"/>
                      <a:pt x="84" y="77"/>
                      <a:pt x="84" y="74"/>
                    </a:cubicBezTo>
                    <a:cubicBezTo>
                      <a:pt x="84" y="73"/>
                      <a:pt x="84" y="73"/>
                      <a:pt x="84" y="73"/>
                    </a:cubicBezTo>
                    <a:cubicBezTo>
                      <a:pt x="84" y="70"/>
                      <a:pt x="82" y="67"/>
                      <a:pt x="79" y="67"/>
                    </a:cubicBezTo>
                    <a:close/>
                    <a:moveTo>
                      <a:pt x="120" y="67"/>
                    </a:moveTo>
                    <a:cubicBezTo>
                      <a:pt x="96" y="67"/>
                      <a:pt x="96" y="67"/>
                      <a:pt x="96" y="67"/>
                    </a:cubicBezTo>
                    <a:cubicBezTo>
                      <a:pt x="93" y="67"/>
                      <a:pt x="91" y="70"/>
                      <a:pt x="91" y="73"/>
                    </a:cubicBezTo>
                    <a:cubicBezTo>
                      <a:pt x="91" y="74"/>
                      <a:pt x="91" y="74"/>
                      <a:pt x="91" y="74"/>
                    </a:cubicBezTo>
                    <a:cubicBezTo>
                      <a:pt x="91" y="77"/>
                      <a:pt x="93" y="80"/>
                      <a:pt x="96" y="80"/>
                    </a:cubicBezTo>
                    <a:cubicBezTo>
                      <a:pt x="120" y="80"/>
                      <a:pt x="120" y="80"/>
                      <a:pt x="120" y="80"/>
                    </a:cubicBezTo>
                    <a:cubicBezTo>
                      <a:pt x="123" y="80"/>
                      <a:pt x="125" y="77"/>
                      <a:pt x="125" y="74"/>
                    </a:cubicBezTo>
                    <a:cubicBezTo>
                      <a:pt x="125" y="73"/>
                      <a:pt x="125" y="73"/>
                      <a:pt x="125" y="73"/>
                    </a:cubicBezTo>
                    <a:cubicBezTo>
                      <a:pt x="125" y="70"/>
                      <a:pt x="123" y="67"/>
                      <a:pt x="120" y="67"/>
                    </a:cubicBezTo>
                    <a:close/>
                    <a:moveTo>
                      <a:pt x="162" y="67"/>
                    </a:moveTo>
                    <a:cubicBezTo>
                      <a:pt x="139" y="67"/>
                      <a:pt x="139" y="67"/>
                      <a:pt x="139" y="67"/>
                    </a:cubicBezTo>
                    <a:cubicBezTo>
                      <a:pt x="136" y="67"/>
                      <a:pt x="133" y="70"/>
                      <a:pt x="133" y="73"/>
                    </a:cubicBezTo>
                    <a:cubicBezTo>
                      <a:pt x="133" y="74"/>
                      <a:pt x="133" y="74"/>
                      <a:pt x="133" y="74"/>
                    </a:cubicBezTo>
                    <a:cubicBezTo>
                      <a:pt x="133" y="77"/>
                      <a:pt x="136" y="80"/>
                      <a:pt x="139" y="80"/>
                    </a:cubicBezTo>
                    <a:cubicBezTo>
                      <a:pt x="162" y="80"/>
                      <a:pt x="162" y="80"/>
                      <a:pt x="162" y="80"/>
                    </a:cubicBezTo>
                    <a:cubicBezTo>
                      <a:pt x="165" y="80"/>
                      <a:pt x="168" y="77"/>
                      <a:pt x="168" y="74"/>
                    </a:cubicBezTo>
                    <a:cubicBezTo>
                      <a:pt x="168" y="73"/>
                      <a:pt x="168" y="73"/>
                      <a:pt x="168" y="73"/>
                    </a:cubicBezTo>
                    <a:cubicBezTo>
                      <a:pt x="168" y="70"/>
                      <a:pt x="165" y="67"/>
                      <a:pt x="162" y="67"/>
                    </a:cubicBezTo>
                    <a:close/>
                    <a:moveTo>
                      <a:pt x="418" y="67"/>
                    </a:moveTo>
                    <a:cubicBezTo>
                      <a:pt x="394" y="67"/>
                      <a:pt x="394" y="67"/>
                      <a:pt x="394" y="67"/>
                    </a:cubicBezTo>
                    <a:cubicBezTo>
                      <a:pt x="391" y="67"/>
                      <a:pt x="389" y="70"/>
                      <a:pt x="389" y="73"/>
                    </a:cubicBezTo>
                    <a:cubicBezTo>
                      <a:pt x="389" y="74"/>
                      <a:pt x="389" y="74"/>
                      <a:pt x="389" y="74"/>
                    </a:cubicBezTo>
                    <a:cubicBezTo>
                      <a:pt x="389" y="77"/>
                      <a:pt x="391" y="80"/>
                      <a:pt x="394" y="80"/>
                    </a:cubicBezTo>
                    <a:cubicBezTo>
                      <a:pt x="418" y="80"/>
                      <a:pt x="418" y="80"/>
                      <a:pt x="418" y="80"/>
                    </a:cubicBezTo>
                    <a:cubicBezTo>
                      <a:pt x="421" y="80"/>
                      <a:pt x="423" y="77"/>
                      <a:pt x="423" y="74"/>
                    </a:cubicBezTo>
                    <a:cubicBezTo>
                      <a:pt x="423" y="73"/>
                      <a:pt x="423" y="73"/>
                      <a:pt x="423" y="73"/>
                    </a:cubicBezTo>
                    <a:cubicBezTo>
                      <a:pt x="423" y="70"/>
                      <a:pt x="421" y="67"/>
                      <a:pt x="418" y="67"/>
                    </a:cubicBezTo>
                    <a:close/>
                    <a:moveTo>
                      <a:pt x="460" y="67"/>
                    </a:moveTo>
                    <a:cubicBezTo>
                      <a:pt x="437" y="67"/>
                      <a:pt x="437" y="67"/>
                      <a:pt x="437" y="67"/>
                    </a:cubicBezTo>
                    <a:cubicBezTo>
                      <a:pt x="434" y="67"/>
                      <a:pt x="431" y="70"/>
                      <a:pt x="431" y="73"/>
                    </a:cubicBezTo>
                    <a:cubicBezTo>
                      <a:pt x="431" y="74"/>
                      <a:pt x="431" y="74"/>
                      <a:pt x="431" y="74"/>
                    </a:cubicBezTo>
                    <a:cubicBezTo>
                      <a:pt x="431" y="77"/>
                      <a:pt x="434" y="80"/>
                      <a:pt x="437" y="80"/>
                    </a:cubicBezTo>
                    <a:cubicBezTo>
                      <a:pt x="460" y="80"/>
                      <a:pt x="460" y="80"/>
                      <a:pt x="460" y="80"/>
                    </a:cubicBezTo>
                    <a:cubicBezTo>
                      <a:pt x="463" y="80"/>
                      <a:pt x="466" y="77"/>
                      <a:pt x="466" y="74"/>
                    </a:cubicBezTo>
                    <a:cubicBezTo>
                      <a:pt x="466" y="73"/>
                      <a:pt x="466" y="73"/>
                      <a:pt x="466" y="73"/>
                    </a:cubicBezTo>
                    <a:cubicBezTo>
                      <a:pt x="466" y="70"/>
                      <a:pt x="463" y="67"/>
                      <a:pt x="460" y="67"/>
                    </a:cubicBezTo>
                    <a:close/>
                    <a:moveTo>
                      <a:pt x="494" y="67"/>
                    </a:moveTo>
                    <a:cubicBezTo>
                      <a:pt x="477" y="67"/>
                      <a:pt x="477" y="67"/>
                      <a:pt x="477" y="67"/>
                    </a:cubicBezTo>
                    <a:cubicBezTo>
                      <a:pt x="474" y="67"/>
                      <a:pt x="472" y="70"/>
                      <a:pt x="472" y="73"/>
                    </a:cubicBezTo>
                    <a:cubicBezTo>
                      <a:pt x="472" y="74"/>
                      <a:pt x="472" y="74"/>
                      <a:pt x="472" y="74"/>
                    </a:cubicBezTo>
                    <a:cubicBezTo>
                      <a:pt x="472" y="77"/>
                      <a:pt x="474" y="80"/>
                      <a:pt x="477" y="80"/>
                    </a:cubicBezTo>
                    <a:cubicBezTo>
                      <a:pt x="494" y="80"/>
                      <a:pt x="494" y="80"/>
                      <a:pt x="494" y="80"/>
                    </a:cubicBezTo>
                    <a:cubicBezTo>
                      <a:pt x="497" y="80"/>
                      <a:pt x="500" y="77"/>
                      <a:pt x="500" y="74"/>
                    </a:cubicBezTo>
                    <a:cubicBezTo>
                      <a:pt x="500" y="73"/>
                      <a:pt x="500" y="73"/>
                      <a:pt x="500" y="73"/>
                    </a:cubicBezTo>
                    <a:cubicBezTo>
                      <a:pt x="500" y="70"/>
                      <a:pt x="497" y="67"/>
                      <a:pt x="494" y="67"/>
                    </a:cubicBezTo>
                    <a:close/>
                    <a:moveTo>
                      <a:pt x="117" y="61"/>
                    </a:moveTo>
                    <a:cubicBezTo>
                      <a:pt x="141" y="61"/>
                      <a:pt x="141" y="61"/>
                      <a:pt x="141" y="61"/>
                    </a:cubicBezTo>
                    <a:cubicBezTo>
                      <a:pt x="144" y="61"/>
                      <a:pt x="146" y="58"/>
                      <a:pt x="146" y="55"/>
                    </a:cubicBezTo>
                    <a:cubicBezTo>
                      <a:pt x="146" y="54"/>
                      <a:pt x="146" y="54"/>
                      <a:pt x="146" y="54"/>
                    </a:cubicBezTo>
                    <a:cubicBezTo>
                      <a:pt x="146" y="51"/>
                      <a:pt x="144" y="48"/>
                      <a:pt x="141" y="48"/>
                    </a:cubicBezTo>
                    <a:cubicBezTo>
                      <a:pt x="117" y="48"/>
                      <a:pt x="117" y="48"/>
                      <a:pt x="117" y="48"/>
                    </a:cubicBezTo>
                    <a:cubicBezTo>
                      <a:pt x="114" y="48"/>
                      <a:pt x="112" y="51"/>
                      <a:pt x="112" y="54"/>
                    </a:cubicBezTo>
                    <a:cubicBezTo>
                      <a:pt x="112" y="55"/>
                      <a:pt x="112" y="55"/>
                      <a:pt x="112" y="55"/>
                    </a:cubicBezTo>
                    <a:cubicBezTo>
                      <a:pt x="112" y="58"/>
                      <a:pt x="114" y="61"/>
                      <a:pt x="117" y="61"/>
                    </a:cubicBezTo>
                    <a:close/>
                    <a:moveTo>
                      <a:pt x="158" y="61"/>
                    </a:moveTo>
                    <a:cubicBezTo>
                      <a:pt x="181" y="61"/>
                      <a:pt x="181" y="61"/>
                      <a:pt x="181" y="61"/>
                    </a:cubicBezTo>
                    <a:cubicBezTo>
                      <a:pt x="184" y="61"/>
                      <a:pt x="187" y="58"/>
                      <a:pt x="187" y="55"/>
                    </a:cubicBezTo>
                    <a:cubicBezTo>
                      <a:pt x="187" y="54"/>
                      <a:pt x="187" y="54"/>
                      <a:pt x="187" y="54"/>
                    </a:cubicBezTo>
                    <a:cubicBezTo>
                      <a:pt x="187" y="51"/>
                      <a:pt x="184" y="48"/>
                      <a:pt x="181" y="48"/>
                    </a:cubicBezTo>
                    <a:cubicBezTo>
                      <a:pt x="158" y="48"/>
                      <a:pt x="158" y="48"/>
                      <a:pt x="158" y="48"/>
                    </a:cubicBezTo>
                    <a:cubicBezTo>
                      <a:pt x="155" y="48"/>
                      <a:pt x="152" y="51"/>
                      <a:pt x="152" y="54"/>
                    </a:cubicBezTo>
                    <a:cubicBezTo>
                      <a:pt x="152" y="55"/>
                      <a:pt x="152" y="55"/>
                      <a:pt x="152" y="55"/>
                    </a:cubicBezTo>
                    <a:cubicBezTo>
                      <a:pt x="152" y="58"/>
                      <a:pt x="155" y="61"/>
                      <a:pt x="158" y="61"/>
                    </a:cubicBezTo>
                    <a:close/>
                    <a:moveTo>
                      <a:pt x="198" y="61"/>
                    </a:moveTo>
                    <a:cubicBezTo>
                      <a:pt x="221" y="61"/>
                      <a:pt x="221" y="61"/>
                      <a:pt x="221" y="61"/>
                    </a:cubicBezTo>
                    <a:cubicBezTo>
                      <a:pt x="224" y="61"/>
                      <a:pt x="227" y="58"/>
                      <a:pt x="227" y="55"/>
                    </a:cubicBezTo>
                    <a:cubicBezTo>
                      <a:pt x="227" y="54"/>
                      <a:pt x="227" y="54"/>
                      <a:pt x="227" y="54"/>
                    </a:cubicBezTo>
                    <a:cubicBezTo>
                      <a:pt x="227" y="51"/>
                      <a:pt x="224" y="48"/>
                      <a:pt x="221" y="48"/>
                    </a:cubicBezTo>
                    <a:cubicBezTo>
                      <a:pt x="198" y="48"/>
                      <a:pt x="198" y="48"/>
                      <a:pt x="198" y="48"/>
                    </a:cubicBezTo>
                    <a:cubicBezTo>
                      <a:pt x="195" y="48"/>
                      <a:pt x="192" y="51"/>
                      <a:pt x="192" y="54"/>
                    </a:cubicBezTo>
                    <a:cubicBezTo>
                      <a:pt x="192" y="55"/>
                      <a:pt x="192" y="55"/>
                      <a:pt x="192" y="55"/>
                    </a:cubicBezTo>
                    <a:cubicBezTo>
                      <a:pt x="192" y="58"/>
                      <a:pt x="195" y="61"/>
                      <a:pt x="198" y="61"/>
                    </a:cubicBezTo>
                    <a:close/>
                    <a:moveTo>
                      <a:pt x="238" y="61"/>
                    </a:moveTo>
                    <a:cubicBezTo>
                      <a:pt x="262" y="61"/>
                      <a:pt x="262" y="61"/>
                      <a:pt x="262" y="61"/>
                    </a:cubicBezTo>
                    <a:cubicBezTo>
                      <a:pt x="265" y="61"/>
                      <a:pt x="267" y="58"/>
                      <a:pt x="267" y="55"/>
                    </a:cubicBezTo>
                    <a:cubicBezTo>
                      <a:pt x="267" y="54"/>
                      <a:pt x="267" y="54"/>
                      <a:pt x="267" y="54"/>
                    </a:cubicBezTo>
                    <a:cubicBezTo>
                      <a:pt x="267" y="51"/>
                      <a:pt x="265" y="48"/>
                      <a:pt x="262" y="48"/>
                    </a:cubicBezTo>
                    <a:cubicBezTo>
                      <a:pt x="238" y="48"/>
                      <a:pt x="238" y="48"/>
                      <a:pt x="238" y="48"/>
                    </a:cubicBezTo>
                    <a:cubicBezTo>
                      <a:pt x="235" y="48"/>
                      <a:pt x="233" y="51"/>
                      <a:pt x="233" y="54"/>
                    </a:cubicBezTo>
                    <a:cubicBezTo>
                      <a:pt x="233" y="55"/>
                      <a:pt x="233" y="55"/>
                      <a:pt x="233" y="55"/>
                    </a:cubicBezTo>
                    <a:cubicBezTo>
                      <a:pt x="233" y="58"/>
                      <a:pt x="235" y="61"/>
                      <a:pt x="238" y="61"/>
                    </a:cubicBezTo>
                    <a:close/>
                    <a:moveTo>
                      <a:pt x="279" y="61"/>
                    </a:moveTo>
                    <a:cubicBezTo>
                      <a:pt x="302" y="61"/>
                      <a:pt x="302" y="61"/>
                      <a:pt x="302" y="61"/>
                    </a:cubicBezTo>
                    <a:cubicBezTo>
                      <a:pt x="305" y="61"/>
                      <a:pt x="307" y="58"/>
                      <a:pt x="307" y="55"/>
                    </a:cubicBezTo>
                    <a:cubicBezTo>
                      <a:pt x="307" y="54"/>
                      <a:pt x="307" y="54"/>
                      <a:pt x="307" y="54"/>
                    </a:cubicBezTo>
                    <a:cubicBezTo>
                      <a:pt x="307" y="51"/>
                      <a:pt x="305" y="48"/>
                      <a:pt x="302" y="48"/>
                    </a:cubicBezTo>
                    <a:cubicBezTo>
                      <a:pt x="279" y="48"/>
                      <a:pt x="279" y="48"/>
                      <a:pt x="279" y="48"/>
                    </a:cubicBezTo>
                    <a:cubicBezTo>
                      <a:pt x="275" y="48"/>
                      <a:pt x="273" y="51"/>
                      <a:pt x="273" y="54"/>
                    </a:cubicBezTo>
                    <a:cubicBezTo>
                      <a:pt x="273" y="55"/>
                      <a:pt x="273" y="55"/>
                      <a:pt x="273" y="55"/>
                    </a:cubicBezTo>
                    <a:cubicBezTo>
                      <a:pt x="273" y="58"/>
                      <a:pt x="275" y="61"/>
                      <a:pt x="279" y="61"/>
                    </a:cubicBezTo>
                    <a:close/>
                    <a:moveTo>
                      <a:pt x="319" y="61"/>
                    </a:moveTo>
                    <a:cubicBezTo>
                      <a:pt x="342" y="61"/>
                      <a:pt x="342" y="61"/>
                      <a:pt x="342" y="61"/>
                    </a:cubicBezTo>
                    <a:cubicBezTo>
                      <a:pt x="345" y="61"/>
                      <a:pt x="348" y="58"/>
                      <a:pt x="348" y="55"/>
                    </a:cubicBezTo>
                    <a:cubicBezTo>
                      <a:pt x="348" y="54"/>
                      <a:pt x="348" y="54"/>
                      <a:pt x="348" y="54"/>
                    </a:cubicBezTo>
                    <a:cubicBezTo>
                      <a:pt x="348" y="51"/>
                      <a:pt x="345" y="48"/>
                      <a:pt x="342" y="48"/>
                    </a:cubicBezTo>
                    <a:cubicBezTo>
                      <a:pt x="319" y="48"/>
                      <a:pt x="319" y="48"/>
                      <a:pt x="319" y="48"/>
                    </a:cubicBezTo>
                    <a:cubicBezTo>
                      <a:pt x="316" y="48"/>
                      <a:pt x="313" y="51"/>
                      <a:pt x="313" y="54"/>
                    </a:cubicBezTo>
                    <a:cubicBezTo>
                      <a:pt x="313" y="55"/>
                      <a:pt x="313" y="55"/>
                      <a:pt x="313" y="55"/>
                    </a:cubicBezTo>
                    <a:cubicBezTo>
                      <a:pt x="313" y="58"/>
                      <a:pt x="316" y="61"/>
                      <a:pt x="319" y="61"/>
                    </a:cubicBezTo>
                    <a:close/>
                    <a:moveTo>
                      <a:pt x="382" y="48"/>
                    </a:moveTo>
                    <a:cubicBezTo>
                      <a:pt x="359" y="48"/>
                      <a:pt x="359" y="48"/>
                      <a:pt x="359" y="48"/>
                    </a:cubicBezTo>
                    <a:cubicBezTo>
                      <a:pt x="356" y="48"/>
                      <a:pt x="354" y="51"/>
                      <a:pt x="354" y="54"/>
                    </a:cubicBezTo>
                    <a:cubicBezTo>
                      <a:pt x="354" y="55"/>
                      <a:pt x="354" y="55"/>
                      <a:pt x="354" y="55"/>
                    </a:cubicBezTo>
                    <a:cubicBezTo>
                      <a:pt x="354" y="58"/>
                      <a:pt x="356" y="61"/>
                      <a:pt x="359" y="61"/>
                    </a:cubicBezTo>
                    <a:cubicBezTo>
                      <a:pt x="382" y="61"/>
                      <a:pt x="382" y="61"/>
                      <a:pt x="382" y="61"/>
                    </a:cubicBezTo>
                    <a:cubicBezTo>
                      <a:pt x="386" y="61"/>
                      <a:pt x="388" y="58"/>
                      <a:pt x="388" y="55"/>
                    </a:cubicBezTo>
                    <a:cubicBezTo>
                      <a:pt x="388" y="54"/>
                      <a:pt x="388" y="54"/>
                      <a:pt x="388" y="54"/>
                    </a:cubicBezTo>
                    <a:cubicBezTo>
                      <a:pt x="388" y="51"/>
                      <a:pt x="386" y="48"/>
                      <a:pt x="382" y="48"/>
                    </a:cubicBezTo>
                    <a:close/>
                    <a:moveTo>
                      <a:pt x="423" y="48"/>
                    </a:moveTo>
                    <a:cubicBezTo>
                      <a:pt x="399" y="48"/>
                      <a:pt x="399" y="48"/>
                      <a:pt x="399" y="48"/>
                    </a:cubicBezTo>
                    <a:cubicBezTo>
                      <a:pt x="396" y="48"/>
                      <a:pt x="394" y="51"/>
                      <a:pt x="394" y="54"/>
                    </a:cubicBezTo>
                    <a:cubicBezTo>
                      <a:pt x="394" y="55"/>
                      <a:pt x="394" y="55"/>
                      <a:pt x="394" y="55"/>
                    </a:cubicBezTo>
                    <a:cubicBezTo>
                      <a:pt x="394" y="58"/>
                      <a:pt x="396" y="61"/>
                      <a:pt x="399" y="61"/>
                    </a:cubicBezTo>
                    <a:cubicBezTo>
                      <a:pt x="423" y="61"/>
                      <a:pt x="423" y="61"/>
                      <a:pt x="423" y="61"/>
                    </a:cubicBezTo>
                    <a:cubicBezTo>
                      <a:pt x="426" y="61"/>
                      <a:pt x="428" y="58"/>
                      <a:pt x="428" y="55"/>
                    </a:cubicBezTo>
                    <a:cubicBezTo>
                      <a:pt x="428" y="54"/>
                      <a:pt x="428" y="54"/>
                      <a:pt x="428" y="54"/>
                    </a:cubicBezTo>
                    <a:cubicBezTo>
                      <a:pt x="428" y="51"/>
                      <a:pt x="426" y="48"/>
                      <a:pt x="423" y="48"/>
                    </a:cubicBezTo>
                    <a:close/>
                    <a:moveTo>
                      <a:pt x="463" y="48"/>
                    </a:moveTo>
                    <a:cubicBezTo>
                      <a:pt x="440" y="48"/>
                      <a:pt x="440" y="48"/>
                      <a:pt x="440" y="48"/>
                    </a:cubicBezTo>
                    <a:cubicBezTo>
                      <a:pt x="437" y="48"/>
                      <a:pt x="434" y="51"/>
                      <a:pt x="434" y="54"/>
                    </a:cubicBezTo>
                    <a:cubicBezTo>
                      <a:pt x="434" y="55"/>
                      <a:pt x="434" y="55"/>
                      <a:pt x="434" y="55"/>
                    </a:cubicBezTo>
                    <a:cubicBezTo>
                      <a:pt x="434" y="58"/>
                      <a:pt x="437" y="61"/>
                      <a:pt x="440" y="61"/>
                    </a:cubicBezTo>
                    <a:cubicBezTo>
                      <a:pt x="463" y="61"/>
                      <a:pt x="463" y="61"/>
                      <a:pt x="463" y="61"/>
                    </a:cubicBezTo>
                    <a:cubicBezTo>
                      <a:pt x="466" y="61"/>
                      <a:pt x="469" y="58"/>
                      <a:pt x="469" y="55"/>
                    </a:cubicBezTo>
                    <a:cubicBezTo>
                      <a:pt x="469" y="54"/>
                      <a:pt x="469" y="54"/>
                      <a:pt x="469" y="54"/>
                    </a:cubicBezTo>
                    <a:cubicBezTo>
                      <a:pt x="469" y="51"/>
                      <a:pt x="466" y="48"/>
                      <a:pt x="463" y="48"/>
                    </a:cubicBezTo>
                    <a:close/>
                    <a:moveTo>
                      <a:pt x="509" y="55"/>
                    </a:moveTo>
                    <a:cubicBezTo>
                      <a:pt x="509" y="54"/>
                      <a:pt x="509" y="54"/>
                      <a:pt x="509" y="54"/>
                    </a:cubicBezTo>
                    <a:cubicBezTo>
                      <a:pt x="509" y="51"/>
                      <a:pt x="506" y="48"/>
                      <a:pt x="503" y="48"/>
                    </a:cubicBezTo>
                    <a:cubicBezTo>
                      <a:pt x="480" y="48"/>
                      <a:pt x="480" y="48"/>
                      <a:pt x="480" y="48"/>
                    </a:cubicBezTo>
                    <a:cubicBezTo>
                      <a:pt x="477" y="48"/>
                      <a:pt x="474" y="51"/>
                      <a:pt x="474" y="54"/>
                    </a:cubicBezTo>
                    <a:cubicBezTo>
                      <a:pt x="474" y="55"/>
                      <a:pt x="474" y="55"/>
                      <a:pt x="474" y="55"/>
                    </a:cubicBezTo>
                    <a:cubicBezTo>
                      <a:pt x="474" y="58"/>
                      <a:pt x="477" y="61"/>
                      <a:pt x="480" y="61"/>
                    </a:cubicBezTo>
                    <a:cubicBezTo>
                      <a:pt x="503" y="61"/>
                      <a:pt x="503" y="61"/>
                      <a:pt x="503" y="61"/>
                    </a:cubicBezTo>
                    <a:cubicBezTo>
                      <a:pt x="506" y="61"/>
                      <a:pt x="509" y="58"/>
                      <a:pt x="509" y="55"/>
                    </a:cubicBezTo>
                    <a:close/>
                    <a:moveTo>
                      <a:pt x="520" y="61"/>
                    </a:moveTo>
                    <a:cubicBezTo>
                      <a:pt x="541" y="61"/>
                      <a:pt x="541" y="61"/>
                      <a:pt x="541" y="61"/>
                    </a:cubicBezTo>
                    <a:cubicBezTo>
                      <a:pt x="544" y="61"/>
                      <a:pt x="546" y="58"/>
                      <a:pt x="546" y="55"/>
                    </a:cubicBezTo>
                    <a:cubicBezTo>
                      <a:pt x="546" y="54"/>
                      <a:pt x="546" y="54"/>
                      <a:pt x="546" y="54"/>
                    </a:cubicBezTo>
                    <a:cubicBezTo>
                      <a:pt x="546" y="51"/>
                      <a:pt x="544" y="48"/>
                      <a:pt x="541" y="48"/>
                    </a:cubicBezTo>
                    <a:cubicBezTo>
                      <a:pt x="520" y="48"/>
                      <a:pt x="520" y="48"/>
                      <a:pt x="520" y="48"/>
                    </a:cubicBezTo>
                    <a:cubicBezTo>
                      <a:pt x="517" y="48"/>
                      <a:pt x="514" y="51"/>
                      <a:pt x="514" y="54"/>
                    </a:cubicBezTo>
                    <a:cubicBezTo>
                      <a:pt x="514" y="55"/>
                      <a:pt x="514" y="55"/>
                      <a:pt x="514" y="55"/>
                    </a:cubicBezTo>
                    <a:cubicBezTo>
                      <a:pt x="514" y="58"/>
                      <a:pt x="517" y="61"/>
                      <a:pt x="520" y="61"/>
                    </a:cubicBezTo>
                    <a:close/>
                    <a:moveTo>
                      <a:pt x="257" y="43"/>
                    </a:moveTo>
                    <a:cubicBezTo>
                      <a:pt x="260" y="43"/>
                      <a:pt x="263" y="40"/>
                      <a:pt x="263" y="37"/>
                    </a:cubicBezTo>
                    <a:cubicBezTo>
                      <a:pt x="263" y="36"/>
                      <a:pt x="263" y="36"/>
                      <a:pt x="263" y="36"/>
                    </a:cubicBezTo>
                    <a:cubicBezTo>
                      <a:pt x="263" y="33"/>
                      <a:pt x="260" y="30"/>
                      <a:pt x="257" y="30"/>
                    </a:cubicBezTo>
                    <a:cubicBezTo>
                      <a:pt x="234" y="30"/>
                      <a:pt x="234" y="30"/>
                      <a:pt x="234" y="30"/>
                    </a:cubicBezTo>
                    <a:cubicBezTo>
                      <a:pt x="231" y="30"/>
                      <a:pt x="228" y="33"/>
                      <a:pt x="228" y="36"/>
                    </a:cubicBezTo>
                    <a:cubicBezTo>
                      <a:pt x="228" y="37"/>
                      <a:pt x="228" y="37"/>
                      <a:pt x="228" y="37"/>
                    </a:cubicBezTo>
                    <a:cubicBezTo>
                      <a:pt x="228" y="40"/>
                      <a:pt x="231" y="43"/>
                      <a:pt x="234" y="43"/>
                    </a:cubicBezTo>
                    <a:lnTo>
                      <a:pt x="257" y="43"/>
                    </a:lnTo>
                    <a:close/>
                    <a:moveTo>
                      <a:pt x="298" y="43"/>
                    </a:moveTo>
                    <a:cubicBezTo>
                      <a:pt x="301" y="43"/>
                      <a:pt x="303" y="40"/>
                      <a:pt x="303" y="37"/>
                    </a:cubicBezTo>
                    <a:cubicBezTo>
                      <a:pt x="303" y="36"/>
                      <a:pt x="303" y="36"/>
                      <a:pt x="303" y="36"/>
                    </a:cubicBezTo>
                    <a:cubicBezTo>
                      <a:pt x="303" y="33"/>
                      <a:pt x="301" y="30"/>
                      <a:pt x="298" y="30"/>
                    </a:cubicBezTo>
                    <a:cubicBezTo>
                      <a:pt x="274" y="30"/>
                      <a:pt x="274" y="30"/>
                      <a:pt x="274" y="30"/>
                    </a:cubicBezTo>
                    <a:cubicBezTo>
                      <a:pt x="271" y="30"/>
                      <a:pt x="269" y="33"/>
                      <a:pt x="269" y="36"/>
                    </a:cubicBezTo>
                    <a:cubicBezTo>
                      <a:pt x="269" y="37"/>
                      <a:pt x="269" y="37"/>
                      <a:pt x="269" y="37"/>
                    </a:cubicBezTo>
                    <a:cubicBezTo>
                      <a:pt x="269" y="40"/>
                      <a:pt x="271" y="43"/>
                      <a:pt x="274" y="43"/>
                    </a:cubicBezTo>
                    <a:lnTo>
                      <a:pt x="298" y="43"/>
                    </a:lnTo>
                    <a:close/>
                    <a:moveTo>
                      <a:pt x="338" y="43"/>
                    </a:moveTo>
                    <a:cubicBezTo>
                      <a:pt x="341" y="43"/>
                      <a:pt x="343" y="40"/>
                      <a:pt x="343" y="37"/>
                    </a:cubicBezTo>
                    <a:cubicBezTo>
                      <a:pt x="343" y="36"/>
                      <a:pt x="343" y="36"/>
                      <a:pt x="343" y="36"/>
                    </a:cubicBezTo>
                    <a:cubicBezTo>
                      <a:pt x="343" y="33"/>
                      <a:pt x="341" y="30"/>
                      <a:pt x="338" y="30"/>
                    </a:cubicBezTo>
                    <a:cubicBezTo>
                      <a:pt x="315" y="30"/>
                      <a:pt x="315" y="30"/>
                      <a:pt x="315" y="30"/>
                    </a:cubicBezTo>
                    <a:cubicBezTo>
                      <a:pt x="312" y="30"/>
                      <a:pt x="309" y="33"/>
                      <a:pt x="309" y="36"/>
                    </a:cubicBezTo>
                    <a:cubicBezTo>
                      <a:pt x="309" y="37"/>
                      <a:pt x="309" y="37"/>
                      <a:pt x="309" y="37"/>
                    </a:cubicBezTo>
                    <a:cubicBezTo>
                      <a:pt x="309" y="40"/>
                      <a:pt x="312" y="43"/>
                      <a:pt x="315" y="43"/>
                    </a:cubicBezTo>
                    <a:lnTo>
                      <a:pt x="338" y="43"/>
                    </a:lnTo>
                    <a:close/>
                    <a:moveTo>
                      <a:pt x="355" y="30"/>
                    </a:moveTo>
                    <a:cubicBezTo>
                      <a:pt x="352" y="30"/>
                      <a:pt x="349" y="33"/>
                      <a:pt x="349" y="36"/>
                    </a:cubicBezTo>
                    <a:cubicBezTo>
                      <a:pt x="349" y="37"/>
                      <a:pt x="349" y="37"/>
                      <a:pt x="349" y="37"/>
                    </a:cubicBezTo>
                    <a:cubicBezTo>
                      <a:pt x="349" y="40"/>
                      <a:pt x="352" y="43"/>
                      <a:pt x="355" y="43"/>
                    </a:cubicBezTo>
                    <a:cubicBezTo>
                      <a:pt x="378" y="43"/>
                      <a:pt x="378" y="43"/>
                      <a:pt x="378" y="43"/>
                    </a:cubicBezTo>
                    <a:cubicBezTo>
                      <a:pt x="381" y="43"/>
                      <a:pt x="384" y="40"/>
                      <a:pt x="384" y="37"/>
                    </a:cubicBezTo>
                    <a:cubicBezTo>
                      <a:pt x="384" y="36"/>
                      <a:pt x="384" y="36"/>
                      <a:pt x="384" y="36"/>
                    </a:cubicBezTo>
                    <a:cubicBezTo>
                      <a:pt x="384" y="33"/>
                      <a:pt x="381" y="30"/>
                      <a:pt x="378" y="30"/>
                    </a:cubicBezTo>
                    <a:lnTo>
                      <a:pt x="355" y="30"/>
                    </a:lnTo>
                    <a:close/>
                    <a:moveTo>
                      <a:pt x="395" y="30"/>
                    </a:moveTo>
                    <a:cubicBezTo>
                      <a:pt x="392" y="30"/>
                      <a:pt x="390" y="33"/>
                      <a:pt x="390" y="36"/>
                    </a:cubicBezTo>
                    <a:cubicBezTo>
                      <a:pt x="390" y="37"/>
                      <a:pt x="390" y="37"/>
                      <a:pt x="390" y="37"/>
                    </a:cubicBezTo>
                    <a:cubicBezTo>
                      <a:pt x="390" y="40"/>
                      <a:pt x="392" y="43"/>
                      <a:pt x="395" y="43"/>
                    </a:cubicBezTo>
                    <a:cubicBezTo>
                      <a:pt x="419" y="43"/>
                      <a:pt x="419" y="43"/>
                      <a:pt x="419" y="43"/>
                    </a:cubicBezTo>
                    <a:cubicBezTo>
                      <a:pt x="422" y="43"/>
                      <a:pt x="424" y="40"/>
                      <a:pt x="424" y="37"/>
                    </a:cubicBezTo>
                    <a:cubicBezTo>
                      <a:pt x="424" y="36"/>
                      <a:pt x="424" y="36"/>
                      <a:pt x="424" y="36"/>
                    </a:cubicBezTo>
                    <a:cubicBezTo>
                      <a:pt x="424" y="33"/>
                      <a:pt x="422" y="30"/>
                      <a:pt x="419" y="30"/>
                    </a:cubicBezTo>
                    <a:lnTo>
                      <a:pt x="395" y="30"/>
                    </a:lnTo>
                    <a:close/>
                    <a:moveTo>
                      <a:pt x="435" y="43"/>
                    </a:moveTo>
                    <a:cubicBezTo>
                      <a:pt x="459" y="43"/>
                      <a:pt x="459" y="43"/>
                      <a:pt x="459" y="43"/>
                    </a:cubicBezTo>
                    <a:cubicBezTo>
                      <a:pt x="462" y="43"/>
                      <a:pt x="464" y="40"/>
                      <a:pt x="464" y="37"/>
                    </a:cubicBezTo>
                    <a:cubicBezTo>
                      <a:pt x="464" y="36"/>
                      <a:pt x="464" y="36"/>
                      <a:pt x="464" y="36"/>
                    </a:cubicBezTo>
                    <a:cubicBezTo>
                      <a:pt x="464" y="33"/>
                      <a:pt x="462" y="30"/>
                      <a:pt x="459" y="30"/>
                    </a:cubicBezTo>
                    <a:cubicBezTo>
                      <a:pt x="435" y="30"/>
                      <a:pt x="435" y="30"/>
                      <a:pt x="435" y="30"/>
                    </a:cubicBezTo>
                    <a:cubicBezTo>
                      <a:pt x="432" y="30"/>
                      <a:pt x="430" y="33"/>
                      <a:pt x="430" y="36"/>
                    </a:cubicBezTo>
                    <a:cubicBezTo>
                      <a:pt x="430" y="37"/>
                      <a:pt x="430" y="37"/>
                      <a:pt x="430" y="37"/>
                    </a:cubicBezTo>
                    <a:cubicBezTo>
                      <a:pt x="430" y="40"/>
                      <a:pt x="432" y="43"/>
                      <a:pt x="435" y="43"/>
                    </a:cubicBezTo>
                    <a:close/>
                    <a:moveTo>
                      <a:pt x="586" y="65"/>
                    </a:moveTo>
                    <a:cubicBezTo>
                      <a:pt x="510" y="65"/>
                      <a:pt x="510" y="65"/>
                      <a:pt x="510" y="65"/>
                    </a:cubicBezTo>
                    <a:cubicBezTo>
                      <a:pt x="507" y="65"/>
                      <a:pt x="505" y="68"/>
                      <a:pt x="505" y="71"/>
                    </a:cubicBezTo>
                    <a:cubicBezTo>
                      <a:pt x="505" y="78"/>
                      <a:pt x="505" y="78"/>
                      <a:pt x="505" y="78"/>
                    </a:cubicBezTo>
                    <a:cubicBezTo>
                      <a:pt x="505" y="81"/>
                      <a:pt x="507" y="83"/>
                      <a:pt x="510" y="83"/>
                    </a:cubicBezTo>
                    <a:cubicBezTo>
                      <a:pt x="586" y="83"/>
                      <a:pt x="586" y="83"/>
                      <a:pt x="586" y="83"/>
                    </a:cubicBezTo>
                    <a:cubicBezTo>
                      <a:pt x="589" y="83"/>
                      <a:pt x="591" y="81"/>
                      <a:pt x="591" y="78"/>
                    </a:cubicBezTo>
                    <a:cubicBezTo>
                      <a:pt x="591" y="71"/>
                      <a:pt x="591" y="71"/>
                      <a:pt x="591" y="71"/>
                    </a:cubicBezTo>
                    <a:cubicBezTo>
                      <a:pt x="591" y="68"/>
                      <a:pt x="589" y="65"/>
                      <a:pt x="586" y="65"/>
                    </a:cubicBezTo>
                    <a:close/>
                    <a:moveTo>
                      <a:pt x="96" y="26"/>
                    </a:moveTo>
                    <a:cubicBezTo>
                      <a:pt x="119" y="26"/>
                      <a:pt x="119" y="26"/>
                      <a:pt x="119" y="26"/>
                    </a:cubicBezTo>
                    <a:cubicBezTo>
                      <a:pt x="122" y="26"/>
                      <a:pt x="125" y="23"/>
                      <a:pt x="125" y="20"/>
                    </a:cubicBezTo>
                    <a:cubicBezTo>
                      <a:pt x="125" y="19"/>
                      <a:pt x="125" y="19"/>
                      <a:pt x="125" y="19"/>
                    </a:cubicBezTo>
                    <a:cubicBezTo>
                      <a:pt x="125" y="16"/>
                      <a:pt x="122" y="13"/>
                      <a:pt x="119" y="13"/>
                    </a:cubicBezTo>
                    <a:cubicBezTo>
                      <a:pt x="96" y="13"/>
                      <a:pt x="96" y="13"/>
                      <a:pt x="96" y="13"/>
                    </a:cubicBezTo>
                    <a:cubicBezTo>
                      <a:pt x="93" y="13"/>
                      <a:pt x="90" y="16"/>
                      <a:pt x="90" y="19"/>
                    </a:cubicBezTo>
                    <a:cubicBezTo>
                      <a:pt x="90" y="20"/>
                      <a:pt x="90" y="20"/>
                      <a:pt x="90" y="20"/>
                    </a:cubicBezTo>
                    <a:cubicBezTo>
                      <a:pt x="90" y="23"/>
                      <a:pt x="93" y="26"/>
                      <a:pt x="96" y="26"/>
                    </a:cubicBezTo>
                    <a:close/>
                    <a:moveTo>
                      <a:pt x="136" y="26"/>
                    </a:moveTo>
                    <a:cubicBezTo>
                      <a:pt x="160" y="26"/>
                      <a:pt x="160" y="26"/>
                      <a:pt x="160" y="26"/>
                    </a:cubicBezTo>
                    <a:cubicBezTo>
                      <a:pt x="163" y="26"/>
                      <a:pt x="165" y="23"/>
                      <a:pt x="165" y="20"/>
                    </a:cubicBezTo>
                    <a:cubicBezTo>
                      <a:pt x="165" y="19"/>
                      <a:pt x="165" y="19"/>
                      <a:pt x="165" y="19"/>
                    </a:cubicBezTo>
                    <a:cubicBezTo>
                      <a:pt x="165" y="16"/>
                      <a:pt x="163" y="13"/>
                      <a:pt x="160" y="13"/>
                    </a:cubicBezTo>
                    <a:cubicBezTo>
                      <a:pt x="136" y="13"/>
                      <a:pt x="136" y="13"/>
                      <a:pt x="136" y="13"/>
                    </a:cubicBezTo>
                    <a:cubicBezTo>
                      <a:pt x="133" y="13"/>
                      <a:pt x="131" y="16"/>
                      <a:pt x="131" y="19"/>
                    </a:cubicBezTo>
                    <a:cubicBezTo>
                      <a:pt x="131" y="20"/>
                      <a:pt x="131" y="20"/>
                      <a:pt x="131" y="20"/>
                    </a:cubicBezTo>
                    <a:cubicBezTo>
                      <a:pt x="131" y="23"/>
                      <a:pt x="133" y="26"/>
                      <a:pt x="136" y="26"/>
                    </a:cubicBezTo>
                    <a:close/>
                    <a:moveTo>
                      <a:pt x="257" y="26"/>
                    </a:moveTo>
                    <a:cubicBezTo>
                      <a:pt x="280" y="26"/>
                      <a:pt x="280" y="26"/>
                      <a:pt x="280" y="26"/>
                    </a:cubicBezTo>
                    <a:cubicBezTo>
                      <a:pt x="283" y="26"/>
                      <a:pt x="286" y="23"/>
                      <a:pt x="286" y="20"/>
                    </a:cubicBezTo>
                    <a:cubicBezTo>
                      <a:pt x="286" y="19"/>
                      <a:pt x="286" y="19"/>
                      <a:pt x="286" y="19"/>
                    </a:cubicBezTo>
                    <a:cubicBezTo>
                      <a:pt x="286" y="16"/>
                      <a:pt x="283" y="13"/>
                      <a:pt x="280" y="13"/>
                    </a:cubicBezTo>
                    <a:cubicBezTo>
                      <a:pt x="257" y="13"/>
                      <a:pt x="257" y="13"/>
                      <a:pt x="257" y="13"/>
                    </a:cubicBezTo>
                    <a:cubicBezTo>
                      <a:pt x="254" y="13"/>
                      <a:pt x="252" y="16"/>
                      <a:pt x="252" y="19"/>
                    </a:cubicBezTo>
                    <a:cubicBezTo>
                      <a:pt x="252" y="20"/>
                      <a:pt x="252" y="20"/>
                      <a:pt x="252" y="20"/>
                    </a:cubicBezTo>
                    <a:cubicBezTo>
                      <a:pt x="252" y="23"/>
                      <a:pt x="254" y="26"/>
                      <a:pt x="257" y="26"/>
                    </a:cubicBezTo>
                    <a:close/>
                    <a:moveTo>
                      <a:pt x="297" y="26"/>
                    </a:moveTo>
                    <a:cubicBezTo>
                      <a:pt x="321" y="26"/>
                      <a:pt x="321" y="26"/>
                      <a:pt x="321" y="26"/>
                    </a:cubicBezTo>
                    <a:cubicBezTo>
                      <a:pt x="324" y="26"/>
                      <a:pt x="326" y="23"/>
                      <a:pt x="326" y="20"/>
                    </a:cubicBezTo>
                    <a:cubicBezTo>
                      <a:pt x="326" y="19"/>
                      <a:pt x="326" y="19"/>
                      <a:pt x="326" y="19"/>
                    </a:cubicBezTo>
                    <a:cubicBezTo>
                      <a:pt x="326" y="16"/>
                      <a:pt x="324" y="13"/>
                      <a:pt x="321" y="13"/>
                    </a:cubicBezTo>
                    <a:cubicBezTo>
                      <a:pt x="297" y="13"/>
                      <a:pt x="297" y="13"/>
                      <a:pt x="297" y="13"/>
                    </a:cubicBezTo>
                    <a:cubicBezTo>
                      <a:pt x="294" y="13"/>
                      <a:pt x="292" y="16"/>
                      <a:pt x="292" y="19"/>
                    </a:cubicBezTo>
                    <a:cubicBezTo>
                      <a:pt x="292" y="20"/>
                      <a:pt x="292" y="20"/>
                      <a:pt x="292" y="20"/>
                    </a:cubicBezTo>
                    <a:cubicBezTo>
                      <a:pt x="292" y="23"/>
                      <a:pt x="294" y="26"/>
                      <a:pt x="297" y="26"/>
                    </a:cubicBezTo>
                    <a:close/>
                    <a:moveTo>
                      <a:pt x="338" y="26"/>
                    </a:moveTo>
                    <a:cubicBezTo>
                      <a:pt x="361" y="26"/>
                      <a:pt x="361" y="26"/>
                      <a:pt x="361" y="26"/>
                    </a:cubicBezTo>
                    <a:cubicBezTo>
                      <a:pt x="364" y="26"/>
                      <a:pt x="367" y="23"/>
                      <a:pt x="367" y="20"/>
                    </a:cubicBezTo>
                    <a:cubicBezTo>
                      <a:pt x="367" y="19"/>
                      <a:pt x="367" y="19"/>
                      <a:pt x="367" y="19"/>
                    </a:cubicBezTo>
                    <a:cubicBezTo>
                      <a:pt x="367" y="16"/>
                      <a:pt x="364" y="13"/>
                      <a:pt x="361" y="13"/>
                    </a:cubicBezTo>
                    <a:cubicBezTo>
                      <a:pt x="338" y="13"/>
                      <a:pt x="338" y="13"/>
                      <a:pt x="338" y="13"/>
                    </a:cubicBezTo>
                    <a:cubicBezTo>
                      <a:pt x="335" y="13"/>
                      <a:pt x="332" y="16"/>
                      <a:pt x="332" y="19"/>
                    </a:cubicBezTo>
                    <a:cubicBezTo>
                      <a:pt x="332" y="20"/>
                      <a:pt x="332" y="20"/>
                      <a:pt x="332" y="20"/>
                    </a:cubicBezTo>
                    <a:cubicBezTo>
                      <a:pt x="332" y="23"/>
                      <a:pt x="335" y="26"/>
                      <a:pt x="338" y="26"/>
                    </a:cubicBezTo>
                    <a:close/>
                    <a:moveTo>
                      <a:pt x="378" y="26"/>
                    </a:moveTo>
                    <a:cubicBezTo>
                      <a:pt x="401" y="26"/>
                      <a:pt x="401" y="26"/>
                      <a:pt x="401" y="26"/>
                    </a:cubicBezTo>
                    <a:cubicBezTo>
                      <a:pt x="404" y="26"/>
                      <a:pt x="407" y="23"/>
                      <a:pt x="407" y="20"/>
                    </a:cubicBezTo>
                    <a:cubicBezTo>
                      <a:pt x="407" y="19"/>
                      <a:pt x="407" y="19"/>
                      <a:pt x="407" y="19"/>
                    </a:cubicBezTo>
                    <a:cubicBezTo>
                      <a:pt x="407" y="16"/>
                      <a:pt x="404" y="13"/>
                      <a:pt x="401" y="13"/>
                    </a:cubicBezTo>
                    <a:cubicBezTo>
                      <a:pt x="378" y="13"/>
                      <a:pt x="378" y="13"/>
                      <a:pt x="378" y="13"/>
                    </a:cubicBezTo>
                    <a:cubicBezTo>
                      <a:pt x="375" y="13"/>
                      <a:pt x="372" y="16"/>
                      <a:pt x="372" y="19"/>
                    </a:cubicBezTo>
                    <a:cubicBezTo>
                      <a:pt x="372" y="20"/>
                      <a:pt x="372" y="20"/>
                      <a:pt x="372" y="20"/>
                    </a:cubicBezTo>
                    <a:cubicBezTo>
                      <a:pt x="372" y="23"/>
                      <a:pt x="375" y="26"/>
                      <a:pt x="378" y="26"/>
                    </a:cubicBezTo>
                    <a:close/>
                    <a:moveTo>
                      <a:pt x="418" y="26"/>
                    </a:moveTo>
                    <a:cubicBezTo>
                      <a:pt x="442" y="26"/>
                      <a:pt x="442" y="26"/>
                      <a:pt x="442" y="26"/>
                    </a:cubicBezTo>
                    <a:cubicBezTo>
                      <a:pt x="445" y="26"/>
                      <a:pt x="447" y="23"/>
                      <a:pt x="447" y="20"/>
                    </a:cubicBezTo>
                    <a:cubicBezTo>
                      <a:pt x="447" y="19"/>
                      <a:pt x="447" y="19"/>
                      <a:pt x="447" y="19"/>
                    </a:cubicBezTo>
                    <a:cubicBezTo>
                      <a:pt x="447" y="16"/>
                      <a:pt x="445" y="13"/>
                      <a:pt x="442" y="13"/>
                    </a:cubicBezTo>
                    <a:cubicBezTo>
                      <a:pt x="418" y="13"/>
                      <a:pt x="418" y="13"/>
                      <a:pt x="418" y="13"/>
                    </a:cubicBezTo>
                    <a:cubicBezTo>
                      <a:pt x="415" y="13"/>
                      <a:pt x="413" y="16"/>
                      <a:pt x="413" y="19"/>
                    </a:cubicBezTo>
                    <a:cubicBezTo>
                      <a:pt x="413" y="20"/>
                      <a:pt x="413" y="20"/>
                      <a:pt x="413" y="20"/>
                    </a:cubicBezTo>
                    <a:cubicBezTo>
                      <a:pt x="413" y="23"/>
                      <a:pt x="415" y="26"/>
                      <a:pt x="418" y="26"/>
                    </a:cubicBezTo>
                    <a:close/>
                    <a:moveTo>
                      <a:pt x="459" y="26"/>
                    </a:moveTo>
                    <a:cubicBezTo>
                      <a:pt x="482" y="26"/>
                      <a:pt x="482" y="26"/>
                      <a:pt x="482" y="26"/>
                    </a:cubicBezTo>
                    <a:cubicBezTo>
                      <a:pt x="485" y="26"/>
                      <a:pt x="487" y="23"/>
                      <a:pt x="487" y="20"/>
                    </a:cubicBezTo>
                    <a:cubicBezTo>
                      <a:pt x="487" y="19"/>
                      <a:pt x="487" y="19"/>
                      <a:pt x="487" y="19"/>
                    </a:cubicBezTo>
                    <a:cubicBezTo>
                      <a:pt x="487" y="16"/>
                      <a:pt x="485" y="13"/>
                      <a:pt x="482" y="13"/>
                    </a:cubicBezTo>
                    <a:cubicBezTo>
                      <a:pt x="459" y="13"/>
                      <a:pt x="459" y="13"/>
                      <a:pt x="459" y="13"/>
                    </a:cubicBezTo>
                    <a:cubicBezTo>
                      <a:pt x="455" y="13"/>
                      <a:pt x="453" y="16"/>
                      <a:pt x="453" y="19"/>
                    </a:cubicBezTo>
                    <a:cubicBezTo>
                      <a:pt x="453" y="20"/>
                      <a:pt x="453" y="20"/>
                      <a:pt x="453" y="20"/>
                    </a:cubicBezTo>
                    <a:cubicBezTo>
                      <a:pt x="453" y="23"/>
                      <a:pt x="455" y="26"/>
                      <a:pt x="459" y="26"/>
                    </a:cubicBezTo>
                    <a:close/>
                    <a:moveTo>
                      <a:pt x="499" y="26"/>
                    </a:moveTo>
                    <a:cubicBezTo>
                      <a:pt x="569" y="26"/>
                      <a:pt x="569" y="26"/>
                      <a:pt x="569" y="26"/>
                    </a:cubicBezTo>
                    <a:cubicBezTo>
                      <a:pt x="572" y="26"/>
                      <a:pt x="575" y="23"/>
                      <a:pt x="575" y="20"/>
                    </a:cubicBezTo>
                    <a:cubicBezTo>
                      <a:pt x="575" y="19"/>
                      <a:pt x="575" y="19"/>
                      <a:pt x="575" y="19"/>
                    </a:cubicBezTo>
                    <a:cubicBezTo>
                      <a:pt x="575" y="16"/>
                      <a:pt x="572" y="13"/>
                      <a:pt x="569" y="13"/>
                    </a:cubicBezTo>
                    <a:cubicBezTo>
                      <a:pt x="499" y="13"/>
                      <a:pt x="499" y="13"/>
                      <a:pt x="499" y="13"/>
                    </a:cubicBezTo>
                    <a:cubicBezTo>
                      <a:pt x="496" y="13"/>
                      <a:pt x="493" y="16"/>
                      <a:pt x="493" y="19"/>
                    </a:cubicBezTo>
                    <a:cubicBezTo>
                      <a:pt x="493" y="20"/>
                      <a:pt x="493" y="20"/>
                      <a:pt x="493" y="20"/>
                    </a:cubicBezTo>
                    <a:cubicBezTo>
                      <a:pt x="493" y="23"/>
                      <a:pt x="496" y="26"/>
                      <a:pt x="499" y="26"/>
                    </a:cubicBezTo>
                    <a:close/>
                    <a:moveTo>
                      <a:pt x="57" y="7"/>
                    </a:moveTo>
                    <a:cubicBezTo>
                      <a:pt x="84" y="7"/>
                      <a:pt x="84" y="7"/>
                      <a:pt x="84" y="7"/>
                    </a:cubicBezTo>
                    <a:cubicBezTo>
                      <a:pt x="86" y="7"/>
                      <a:pt x="87" y="6"/>
                      <a:pt x="87" y="4"/>
                    </a:cubicBezTo>
                    <a:cubicBezTo>
                      <a:pt x="87" y="3"/>
                      <a:pt x="87" y="3"/>
                      <a:pt x="87" y="3"/>
                    </a:cubicBezTo>
                    <a:cubicBezTo>
                      <a:pt x="87" y="1"/>
                      <a:pt x="86" y="0"/>
                      <a:pt x="84" y="0"/>
                    </a:cubicBezTo>
                    <a:cubicBezTo>
                      <a:pt x="57" y="0"/>
                      <a:pt x="57" y="0"/>
                      <a:pt x="57" y="0"/>
                    </a:cubicBezTo>
                    <a:cubicBezTo>
                      <a:pt x="55" y="0"/>
                      <a:pt x="53" y="1"/>
                      <a:pt x="53" y="3"/>
                    </a:cubicBezTo>
                    <a:cubicBezTo>
                      <a:pt x="53" y="4"/>
                      <a:pt x="53" y="4"/>
                      <a:pt x="53" y="4"/>
                    </a:cubicBezTo>
                    <a:cubicBezTo>
                      <a:pt x="53" y="6"/>
                      <a:pt x="55" y="7"/>
                      <a:pt x="57" y="7"/>
                    </a:cubicBezTo>
                    <a:close/>
                    <a:moveTo>
                      <a:pt x="137" y="7"/>
                    </a:moveTo>
                    <a:cubicBezTo>
                      <a:pt x="164" y="7"/>
                      <a:pt x="164" y="7"/>
                      <a:pt x="164" y="7"/>
                    </a:cubicBezTo>
                    <a:cubicBezTo>
                      <a:pt x="166" y="7"/>
                      <a:pt x="168" y="6"/>
                      <a:pt x="168" y="4"/>
                    </a:cubicBezTo>
                    <a:cubicBezTo>
                      <a:pt x="168" y="3"/>
                      <a:pt x="168" y="3"/>
                      <a:pt x="168" y="3"/>
                    </a:cubicBezTo>
                    <a:cubicBezTo>
                      <a:pt x="168" y="1"/>
                      <a:pt x="166" y="0"/>
                      <a:pt x="164" y="0"/>
                    </a:cubicBezTo>
                    <a:cubicBezTo>
                      <a:pt x="137" y="0"/>
                      <a:pt x="137" y="0"/>
                      <a:pt x="137" y="0"/>
                    </a:cubicBezTo>
                    <a:cubicBezTo>
                      <a:pt x="135" y="0"/>
                      <a:pt x="134" y="1"/>
                      <a:pt x="134" y="3"/>
                    </a:cubicBezTo>
                    <a:cubicBezTo>
                      <a:pt x="134" y="4"/>
                      <a:pt x="134" y="4"/>
                      <a:pt x="134" y="4"/>
                    </a:cubicBezTo>
                    <a:cubicBezTo>
                      <a:pt x="134" y="6"/>
                      <a:pt x="135" y="7"/>
                      <a:pt x="137" y="7"/>
                    </a:cubicBezTo>
                    <a:close/>
                    <a:moveTo>
                      <a:pt x="218" y="7"/>
                    </a:moveTo>
                    <a:cubicBezTo>
                      <a:pt x="245" y="7"/>
                      <a:pt x="245" y="7"/>
                      <a:pt x="245" y="7"/>
                    </a:cubicBezTo>
                    <a:cubicBezTo>
                      <a:pt x="247" y="7"/>
                      <a:pt x="249" y="6"/>
                      <a:pt x="249" y="4"/>
                    </a:cubicBezTo>
                    <a:cubicBezTo>
                      <a:pt x="249" y="3"/>
                      <a:pt x="249" y="3"/>
                      <a:pt x="249" y="3"/>
                    </a:cubicBezTo>
                    <a:cubicBezTo>
                      <a:pt x="249" y="1"/>
                      <a:pt x="247" y="0"/>
                      <a:pt x="245" y="0"/>
                    </a:cubicBezTo>
                    <a:cubicBezTo>
                      <a:pt x="218" y="0"/>
                      <a:pt x="218" y="0"/>
                      <a:pt x="218" y="0"/>
                    </a:cubicBezTo>
                    <a:cubicBezTo>
                      <a:pt x="216" y="0"/>
                      <a:pt x="214" y="1"/>
                      <a:pt x="214" y="3"/>
                    </a:cubicBezTo>
                    <a:cubicBezTo>
                      <a:pt x="214" y="4"/>
                      <a:pt x="214" y="4"/>
                      <a:pt x="214" y="4"/>
                    </a:cubicBezTo>
                    <a:cubicBezTo>
                      <a:pt x="214" y="6"/>
                      <a:pt x="216" y="7"/>
                      <a:pt x="218" y="7"/>
                    </a:cubicBezTo>
                    <a:close/>
                    <a:moveTo>
                      <a:pt x="258" y="7"/>
                    </a:moveTo>
                    <a:cubicBezTo>
                      <a:pt x="285" y="7"/>
                      <a:pt x="285" y="7"/>
                      <a:pt x="285" y="7"/>
                    </a:cubicBezTo>
                    <a:cubicBezTo>
                      <a:pt x="287" y="7"/>
                      <a:pt x="289" y="6"/>
                      <a:pt x="289" y="4"/>
                    </a:cubicBezTo>
                    <a:cubicBezTo>
                      <a:pt x="289" y="3"/>
                      <a:pt x="289" y="3"/>
                      <a:pt x="289" y="3"/>
                    </a:cubicBezTo>
                    <a:cubicBezTo>
                      <a:pt x="289" y="1"/>
                      <a:pt x="287" y="0"/>
                      <a:pt x="285" y="0"/>
                    </a:cubicBezTo>
                    <a:cubicBezTo>
                      <a:pt x="258" y="0"/>
                      <a:pt x="258" y="0"/>
                      <a:pt x="258" y="0"/>
                    </a:cubicBezTo>
                    <a:cubicBezTo>
                      <a:pt x="256" y="0"/>
                      <a:pt x="255" y="1"/>
                      <a:pt x="255" y="3"/>
                    </a:cubicBezTo>
                    <a:cubicBezTo>
                      <a:pt x="255" y="4"/>
                      <a:pt x="255" y="4"/>
                      <a:pt x="255" y="4"/>
                    </a:cubicBezTo>
                    <a:cubicBezTo>
                      <a:pt x="255" y="6"/>
                      <a:pt x="256" y="7"/>
                      <a:pt x="258" y="7"/>
                    </a:cubicBezTo>
                    <a:close/>
                    <a:moveTo>
                      <a:pt x="299" y="7"/>
                    </a:moveTo>
                    <a:cubicBezTo>
                      <a:pt x="325" y="7"/>
                      <a:pt x="325" y="7"/>
                      <a:pt x="325" y="7"/>
                    </a:cubicBezTo>
                    <a:cubicBezTo>
                      <a:pt x="328" y="7"/>
                      <a:pt x="329" y="6"/>
                      <a:pt x="329" y="4"/>
                    </a:cubicBezTo>
                    <a:cubicBezTo>
                      <a:pt x="329" y="3"/>
                      <a:pt x="329" y="3"/>
                      <a:pt x="329" y="3"/>
                    </a:cubicBezTo>
                    <a:cubicBezTo>
                      <a:pt x="329" y="1"/>
                      <a:pt x="328" y="0"/>
                      <a:pt x="325" y="0"/>
                    </a:cubicBezTo>
                    <a:cubicBezTo>
                      <a:pt x="299" y="0"/>
                      <a:pt x="299" y="0"/>
                      <a:pt x="299" y="0"/>
                    </a:cubicBezTo>
                    <a:cubicBezTo>
                      <a:pt x="296" y="0"/>
                      <a:pt x="295" y="1"/>
                      <a:pt x="295" y="3"/>
                    </a:cubicBezTo>
                    <a:cubicBezTo>
                      <a:pt x="295" y="4"/>
                      <a:pt x="295" y="4"/>
                      <a:pt x="295" y="4"/>
                    </a:cubicBezTo>
                    <a:cubicBezTo>
                      <a:pt x="295" y="6"/>
                      <a:pt x="296" y="7"/>
                      <a:pt x="299" y="7"/>
                    </a:cubicBezTo>
                    <a:close/>
                    <a:moveTo>
                      <a:pt x="339" y="7"/>
                    </a:moveTo>
                    <a:cubicBezTo>
                      <a:pt x="366" y="7"/>
                      <a:pt x="366" y="7"/>
                      <a:pt x="366" y="7"/>
                    </a:cubicBezTo>
                    <a:cubicBezTo>
                      <a:pt x="368" y="7"/>
                      <a:pt x="369" y="6"/>
                      <a:pt x="369" y="4"/>
                    </a:cubicBezTo>
                    <a:cubicBezTo>
                      <a:pt x="369" y="3"/>
                      <a:pt x="369" y="3"/>
                      <a:pt x="369" y="3"/>
                    </a:cubicBezTo>
                    <a:cubicBezTo>
                      <a:pt x="369" y="1"/>
                      <a:pt x="368" y="0"/>
                      <a:pt x="366" y="0"/>
                    </a:cubicBezTo>
                    <a:cubicBezTo>
                      <a:pt x="339" y="0"/>
                      <a:pt x="339" y="0"/>
                      <a:pt x="339" y="0"/>
                    </a:cubicBezTo>
                    <a:cubicBezTo>
                      <a:pt x="337" y="0"/>
                      <a:pt x="335" y="1"/>
                      <a:pt x="335" y="3"/>
                    </a:cubicBezTo>
                    <a:cubicBezTo>
                      <a:pt x="335" y="4"/>
                      <a:pt x="335" y="4"/>
                      <a:pt x="335" y="4"/>
                    </a:cubicBezTo>
                    <a:cubicBezTo>
                      <a:pt x="335" y="6"/>
                      <a:pt x="337" y="7"/>
                      <a:pt x="339" y="7"/>
                    </a:cubicBezTo>
                    <a:close/>
                    <a:moveTo>
                      <a:pt x="460" y="7"/>
                    </a:moveTo>
                    <a:cubicBezTo>
                      <a:pt x="487" y="7"/>
                      <a:pt x="487" y="7"/>
                      <a:pt x="487" y="7"/>
                    </a:cubicBezTo>
                    <a:cubicBezTo>
                      <a:pt x="489" y="7"/>
                      <a:pt x="490" y="6"/>
                      <a:pt x="490" y="4"/>
                    </a:cubicBezTo>
                    <a:cubicBezTo>
                      <a:pt x="490" y="3"/>
                      <a:pt x="490" y="3"/>
                      <a:pt x="490" y="3"/>
                    </a:cubicBezTo>
                    <a:cubicBezTo>
                      <a:pt x="490" y="1"/>
                      <a:pt x="489" y="0"/>
                      <a:pt x="487" y="0"/>
                    </a:cubicBezTo>
                    <a:cubicBezTo>
                      <a:pt x="460" y="0"/>
                      <a:pt x="460" y="0"/>
                      <a:pt x="460" y="0"/>
                    </a:cubicBezTo>
                    <a:cubicBezTo>
                      <a:pt x="458" y="0"/>
                      <a:pt x="456" y="1"/>
                      <a:pt x="456" y="3"/>
                    </a:cubicBezTo>
                    <a:cubicBezTo>
                      <a:pt x="456" y="4"/>
                      <a:pt x="456" y="4"/>
                      <a:pt x="456" y="4"/>
                    </a:cubicBezTo>
                    <a:cubicBezTo>
                      <a:pt x="456" y="6"/>
                      <a:pt x="458" y="7"/>
                      <a:pt x="460" y="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29">
                <a:extLst>
                  <a:ext uri="{FF2B5EF4-FFF2-40B4-BE49-F238E27FC236}">
                    <a16:creationId xmlns:a16="http://schemas.microsoft.com/office/drawing/2014/main" id="{32122F5B-D95A-77DF-E913-A51213BB2A99}"/>
                  </a:ext>
                </a:extLst>
              </p:cNvPr>
              <p:cNvSpPr>
                <a:spLocks noChangeArrowheads="1"/>
              </p:cNvSpPr>
              <p:nvPr/>
            </p:nvSpPr>
            <p:spPr bwMode="auto">
              <a:xfrm>
                <a:off x="2904483" y="3171241"/>
                <a:ext cx="119476" cy="75226"/>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30">
                <a:extLst>
                  <a:ext uri="{FF2B5EF4-FFF2-40B4-BE49-F238E27FC236}">
                    <a16:creationId xmlns:a16="http://schemas.microsoft.com/office/drawing/2014/main" id="{B3CD5C9D-78AD-4659-8E48-0917850FA3E7}"/>
                  </a:ext>
                </a:extLst>
              </p:cNvPr>
              <p:cNvSpPr>
                <a:spLocks noChangeArrowheads="1"/>
              </p:cNvSpPr>
              <p:nvPr/>
            </p:nvSpPr>
            <p:spPr bwMode="auto">
              <a:xfrm>
                <a:off x="3085910" y="3180092"/>
                <a:ext cx="1013331" cy="5973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131">
                <a:extLst>
                  <a:ext uri="{FF2B5EF4-FFF2-40B4-BE49-F238E27FC236}">
                    <a16:creationId xmlns:a16="http://schemas.microsoft.com/office/drawing/2014/main" id="{0C662766-5D05-1446-B9C7-8658CBA3806F}"/>
                  </a:ext>
                </a:extLst>
              </p:cNvPr>
              <p:cNvSpPr>
                <a:spLocks noChangeArrowheads="1"/>
              </p:cNvSpPr>
              <p:nvPr/>
            </p:nvSpPr>
            <p:spPr bwMode="auto">
              <a:xfrm>
                <a:off x="2864658" y="3339393"/>
                <a:ext cx="763317" cy="134520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32">
                <a:extLst>
                  <a:ext uri="{FF2B5EF4-FFF2-40B4-BE49-F238E27FC236}">
                    <a16:creationId xmlns:a16="http://schemas.microsoft.com/office/drawing/2014/main" id="{84D73FE5-AFD4-046C-2145-2DFAA61A4E9F}"/>
                  </a:ext>
                </a:extLst>
              </p:cNvPr>
              <p:cNvSpPr>
                <a:spLocks noChangeArrowheads="1"/>
              </p:cNvSpPr>
              <p:nvPr/>
            </p:nvSpPr>
            <p:spPr bwMode="auto">
              <a:xfrm>
                <a:off x="2864658" y="3339393"/>
                <a:ext cx="763317" cy="134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33">
                <a:extLst>
                  <a:ext uri="{FF2B5EF4-FFF2-40B4-BE49-F238E27FC236}">
                    <a16:creationId xmlns:a16="http://schemas.microsoft.com/office/drawing/2014/main" id="{04377DF8-2E25-3B5F-79AF-5A8114D07CD2}"/>
                  </a:ext>
                </a:extLst>
              </p:cNvPr>
              <p:cNvSpPr>
                <a:spLocks noChangeArrowheads="1"/>
              </p:cNvSpPr>
              <p:nvPr/>
            </p:nvSpPr>
            <p:spPr bwMode="auto">
              <a:xfrm>
                <a:off x="2911121" y="3388068"/>
                <a:ext cx="677028" cy="1247857"/>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4">
                <a:extLst>
                  <a:ext uri="{FF2B5EF4-FFF2-40B4-BE49-F238E27FC236}">
                    <a16:creationId xmlns:a16="http://schemas.microsoft.com/office/drawing/2014/main" id="{3D133511-E4DA-AA3C-1840-53E74E4E5C4A}"/>
                  </a:ext>
                </a:extLst>
              </p:cNvPr>
              <p:cNvSpPr>
                <a:spLocks noChangeArrowheads="1"/>
              </p:cNvSpPr>
              <p:nvPr/>
            </p:nvSpPr>
            <p:spPr bwMode="auto">
              <a:xfrm>
                <a:off x="2911121" y="3388068"/>
                <a:ext cx="677028" cy="124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5">
                <a:extLst>
                  <a:ext uri="{FF2B5EF4-FFF2-40B4-BE49-F238E27FC236}">
                    <a16:creationId xmlns:a16="http://schemas.microsoft.com/office/drawing/2014/main" id="{FE5FEC62-0F88-CBEF-0DEF-7464E8FED43A}"/>
                  </a:ext>
                </a:extLst>
              </p:cNvPr>
              <p:cNvSpPr>
                <a:spLocks noChangeArrowheads="1"/>
              </p:cNvSpPr>
              <p:nvPr/>
            </p:nvSpPr>
            <p:spPr bwMode="auto">
              <a:xfrm>
                <a:off x="4652369" y="3797383"/>
                <a:ext cx="577466" cy="88721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36">
                <a:extLst>
                  <a:ext uri="{FF2B5EF4-FFF2-40B4-BE49-F238E27FC236}">
                    <a16:creationId xmlns:a16="http://schemas.microsoft.com/office/drawing/2014/main" id="{07B4D278-B1D9-6BBB-66D5-4548A208258D}"/>
                  </a:ext>
                </a:extLst>
              </p:cNvPr>
              <p:cNvSpPr>
                <a:spLocks noChangeArrowheads="1"/>
              </p:cNvSpPr>
              <p:nvPr/>
            </p:nvSpPr>
            <p:spPr bwMode="auto">
              <a:xfrm>
                <a:off x="4652369" y="3339393"/>
                <a:ext cx="577466" cy="39161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7">
                <a:extLst>
                  <a:ext uri="{FF2B5EF4-FFF2-40B4-BE49-F238E27FC236}">
                    <a16:creationId xmlns:a16="http://schemas.microsoft.com/office/drawing/2014/main" id="{A2265B04-C91B-93E6-2F8B-C9C4194BAB8A}"/>
                  </a:ext>
                </a:extLst>
              </p:cNvPr>
              <p:cNvSpPr>
                <a:spLocks noChangeArrowheads="1"/>
              </p:cNvSpPr>
              <p:nvPr/>
            </p:nvSpPr>
            <p:spPr bwMode="auto">
              <a:xfrm>
                <a:off x="3672225" y="3339393"/>
                <a:ext cx="935893" cy="298689"/>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38">
                <a:extLst>
                  <a:ext uri="{FF2B5EF4-FFF2-40B4-BE49-F238E27FC236}">
                    <a16:creationId xmlns:a16="http://schemas.microsoft.com/office/drawing/2014/main" id="{EAE85C09-F27B-2F0B-8264-6161A58DC023}"/>
                  </a:ext>
                </a:extLst>
              </p:cNvPr>
              <p:cNvSpPr>
                <a:spLocks noChangeArrowheads="1"/>
              </p:cNvSpPr>
              <p:nvPr/>
            </p:nvSpPr>
            <p:spPr bwMode="auto">
              <a:xfrm>
                <a:off x="3672225" y="3680120"/>
                <a:ext cx="935893" cy="29868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39">
                <a:extLst>
                  <a:ext uri="{FF2B5EF4-FFF2-40B4-BE49-F238E27FC236}">
                    <a16:creationId xmlns:a16="http://schemas.microsoft.com/office/drawing/2014/main" id="{DC6C2110-35A1-3028-9B4D-19F65F0754D6}"/>
                  </a:ext>
                </a:extLst>
              </p:cNvPr>
              <p:cNvSpPr>
                <a:spLocks noChangeArrowheads="1"/>
              </p:cNvSpPr>
              <p:nvPr/>
            </p:nvSpPr>
            <p:spPr bwMode="auto">
              <a:xfrm>
                <a:off x="3672225" y="4020847"/>
                <a:ext cx="935893" cy="29647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40">
                <a:extLst>
                  <a:ext uri="{FF2B5EF4-FFF2-40B4-BE49-F238E27FC236}">
                    <a16:creationId xmlns:a16="http://schemas.microsoft.com/office/drawing/2014/main" id="{047F2854-5D8C-461A-A281-D70B19126368}"/>
                  </a:ext>
                </a:extLst>
              </p:cNvPr>
              <p:cNvSpPr>
                <a:spLocks noChangeArrowheads="1"/>
              </p:cNvSpPr>
              <p:nvPr/>
            </p:nvSpPr>
            <p:spPr bwMode="auto">
              <a:xfrm>
                <a:off x="3672225" y="4361573"/>
                <a:ext cx="935893" cy="296476"/>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41">
                <a:extLst>
                  <a:ext uri="{FF2B5EF4-FFF2-40B4-BE49-F238E27FC236}">
                    <a16:creationId xmlns:a16="http://schemas.microsoft.com/office/drawing/2014/main" id="{CE55E62F-6EEC-D767-FF15-DFD81613B128}"/>
                  </a:ext>
                </a:extLst>
              </p:cNvPr>
              <p:cNvSpPr>
                <a:spLocks noChangeArrowheads="1"/>
              </p:cNvSpPr>
              <p:nvPr/>
            </p:nvSpPr>
            <p:spPr bwMode="auto">
              <a:xfrm>
                <a:off x="4043927" y="5277554"/>
                <a:ext cx="17700" cy="4425"/>
              </a:xfrm>
              <a:prstGeom prst="rect">
                <a:avLst/>
              </a:prstGeom>
              <a:solidFill>
                <a:srgbClr val="CAC8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2">
                <a:extLst>
                  <a:ext uri="{FF2B5EF4-FFF2-40B4-BE49-F238E27FC236}">
                    <a16:creationId xmlns:a16="http://schemas.microsoft.com/office/drawing/2014/main" id="{2921EC35-E244-30F2-BC74-8905BDD1463B}"/>
                  </a:ext>
                </a:extLst>
              </p:cNvPr>
              <p:cNvSpPr>
                <a:spLocks noChangeArrowheads="1"/>
              </p:cNvSpPr>
              <p:nvPr/>
            </p:nvSpPr>
            <p:spPr bwMode="auto">
              <a:xfrm>
                <a:off x="4043927" y="5277554"/>
                <a:ext cx="17700" cy="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3">
                <a:extLst>
                  <a:ext uri="{FF2B5EF4-FFF2-40B4-BE49-F238E27FC236}">
                    <a16:creationId xmlns:a16="http://schemas.microsoft.com/office/drawing/2014/main" id="{EE552D5E-3104-968D-CB53-C5EFF17ED612}"/>
                  </a:ext>
                </a:extLst>
              </p:cNvPr>
              <p:cNvSpPr>
                <a:spLocks noChangeArrowheads="1"/>
              </p:cNvSpPr>
              <p:nvPr/>
            </p:nvSpPr>
            <p:spPr bwMode="auto">
              <a:xfrm>
                <a:off x="4043927" y="5281979"/>
                <a:ext cx="17700" cy="199126"/>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44">
                <a:extLst>
                  <a:ext uri="{FF2B5EF4-FFF2-40B4-BE49-F238E27FC236}">
                    <a16:creationId xmlns:a16="http://schemas.microsoft.com/office/drawing/2014/main" id="{5A9A9451-2481-0368-10AD-63B258A6DE63}"/>
                  </a:ext>
                </a:extLst>
              </p:cNvPr>
              <p:cNvSpPr>
                <a:spLocks noChangeArrowheads="1"/>
              </p:cNvSpPr>
              <p:nvPr/>
            </p:nvSpPr>
            <p:spPr bwMode="auto">
              <a:xfrm>
                <a:off x="4043927" y="5281979"/>
                <a:ext cx="17700" cy="19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45">
                <a:extLst>
                  <a:ext uri="{FF2B5EF4-FFF2-40B4-BE49-F238E27FC236}">
                    <a16:creationId xmlns:a16="http://schemas.microsoft.com/office/drawing/2014/main" id="{934661C7-EB38-759A-D093-2B88BA221A40}"/>
                  </a:ext>
                </a:extLst>
              </p:cNvPr>
              <p:cNvSpPr>
                <a:spLocks noChangeArrowheads="1"/>
              </p:cNvSpPr>
              <p:nvPr/>
            </p:nvSpPr>
            <p:spPr bwMode="auto">
              <a:xfrm>
                <a:off x="4683344" y="3177879"/>
                <a:ext cx="61951" cy="6195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46">
                <a:extLst>
                  <a:ext uri="{FF2B5EF4-FFF2-40B4-BE49-F238E27FC236}">
                    <a16:creationId xmlns:a16="http://schemas.microsoft.com/office/drawing/2014/main" id="{C3317257-8545-BCE1-6B8F-4DAE81126C1E}"/>
                  </a:ext>
                </a:extLst>
              </p:cNvPr>
              <p:cNvSpPr>
                <a:spLocks noChangeArrowheads="1"/>
              </p:cNvSpPr>
              <p:nvPr/>
            </p:nvSpPr>
            <p:spPr bwMode="auto">
              <a:xfrm>
                <a:off x="4811670" y="3177879"/>
                <a:ext cx="61951" cy="6195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47">
                <a:extLst>
                  <a:ext uri="{FF2B5EF4-FFF2-40B4-BE49-F238E27FC236}">
                    <a16:creationId xmlns:a16="http://schemas.microsoft.com/office/drawing/2014/main" id="{E129A92E-796A-039B-2F2A-D78D92EFACA5}"/>
                  </a:ext>
                </a:extLst>
              </p:cNvPr>
              <p:cNvSpPr>
                <a:spLocks noChangeArrowheads="1"/>
              </p:cNvSpPr>
              <p:nvPr/>
            </p:nvSpPr>
            <p:spPr bwMode="auto">
              <a:xfrm>
                <a:off x="4942208" y="3177879"/>
                <a:ext cx="59738" cy="6195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48">
                <a:extLst>
                  <a:ext uri="{FF2B5EF4-FFF2-40B4-BE49-F238E27FC236}">
                    <a16:creationId xmlns:a16="http://schemas.microsoft.com/office/drawing/2014/main" id="{0F4A01A3-B737-685F-A86D-E0784FE50274}"/>
                  </a:ext>
                </a:extLst>
              </p:cNvPr>
              <p:cNvSpPr>
                <a:spLocks noChangeArrowheads="1"/>
              </p:cNvSpPr>
              <p:nvPr/>
            </p:nvSpPr>
            <p:spPr bwMode="auto">
              <a:xfrm>
                <a:off x="5070533" y="3177879"/>
                <a:ext cx="61951" cy="61951"/>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76">
                <a:extLst>
                  <a:ext uri="{FF2B5EF4-FFF2-40B4-BE49-F238E27FC236}">
                    <a16:creationId xmlns:a16="http://schemas.microsoft.com/office/drawing/2014/main" id="{4004B8F8-82AC-A309-5587-0D9B147CB521}"/>
                  </a:ext>
                </a:extLst>
              </p:cNvPr>
              <p:cNvSpPr>
                <a:spLocks/>
              </p:cNvSpPr>
              <p:nvPr/>
            </p:nvSpPr>
            <p:spPr bwMode="auto">
              <a:xfrm>
                <a:off x="5610387" y="3799596"/>
                <a:ext cx="148238" cy="298689"/>
              </a:xfrm>
              <a:custGeom>
                <a:avLst/>
                <a:gdLst>
                  <a:gd name="T0" fmla="*/ 0 w 41"/>
                  <a:gd name="T1" fmla="*/ 82 h 82"/>
                  <a:gd name="T2" fmla="*/ 7 w 41"/>
                  <a:gd name="T3" fmla="*/ 62 h 82"/>
                  <a:gd name="T4" fmla="*/ 7 w 41"/>
                  <a:gd name="T5" fmla="*/ 23 h 82"/>
                  <a:gd name="T6" fmla="*/ 10 w 41"/>
                  <a:gd name="T7" fmla="*/ 8 h 82"/>
                  <a:gd name="T8" fmla="*/ 24 w 41"/>
                  <a:gd name="T9" fmla="*/ 3 h 82"/>
                  <a:gd name="T10" fmla="*/ 28 w 41"/>
                  <a:gd name="T11" fmla="*/ 9 h 82"/>
                  <a:gd name="T12" fmla="*/ 0 w 41"/>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1" h="82">
                    <a:moveTo>
                      <a:pt x="0" y="82"/>
                    </a:moveTo>
                    <a:cubicBezTo>
                      <a:pt x="6" y="78"/>
                      <a:pt x="7" y="70"/>
                      <a:pt x="7" y="62"/>
                    </a:cubicBezTo>
                    <a:cubicBezTo>
                      <a:pt x="7" y="49"/>
                      <a:pt x="7" y="36"/>
                      <a:pt x="7" y="23"/>
                    </a:cubicBezTo>
                    <a:cubicBezTo>
                      <a:pt x="7" y="18"/>
                      <a:pt x="7" y="12"/>
                      <a:pt x="10" y="8"/>
                    </a:cubicBezTo>
                    <a:cubicBezTo>
                      <a:pt x="13" y="3"/>
                      <a:pt x="19" y="0"/>
                      <a:pt x="24" y="3"/>
                    </a:cubicBezTo>
                    <a:cubicBezTo>
                      <a:pt x="26" y="5"/>
                      <a:pt x="27" y="7"/>
                      <a:pt x="28" y="9"/>
                    </a:cubicBezTo>
                    <a:cubicBezTo>
                      <a:pt x="41" y="37"/>
                      <a:pt x="25" y="68"/>
                      <a:pt x="0"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7">
                <a:extLst>
                  <a:ext uri="{FF2B5EF4-FFF2-40B4-BE49-F238E27FC236}">
                    <a16:creationId xmlns:a16="http://schemas.microsoft.com/office/drawing/2014/main" id="{F75127B2-1420-8468-B207-2D4377C30960}"/>
                  </a:ext>
                </a:extLst>
              </p:cNvPr>
              <p:cNvSpPr>
                <a:spLocks/>
              </p:cNvSpPr>
              <p:nvPr/>
            </p:nvSpPr>
            <p:spPr bwMode="auto">
              <a:xfrm>
                <a:off x="5625874" y="3877033"/>
                <a:ext cx="455778" cy="318602"/>
              </a:xfrm>
              <a:custGeom>
                <a:avLst/>
                <a:gdLst>
                  <a:gd name="T0" fmla="*/ 0 w 126"/>
                  <a:gd name="T1" fmla="*/ 71 h 88"/>
                  <a:gd name="T2" fmla="*/ 32 w 126"/>
                  <a:gd name="T3" fmla="*/ 58 h 88"/>
                  <a:gd name="T4" fmla="*/ 82 w 126"/>
                  <a:gd name="T5" fmla="*/ 15 h 88"/>
                  <a:gd name="T6" fmla="*/ 105 w 126"/>
                  <a:gd name="T7" fmla="*/ 2 h 88"/>
                  <a:gd name="T8" fmla="*/ 125 w 126"/>
                  <a:gd name="T9" fmla="*/ 14 h 88"/>
                  <a:gd name="T10" fmla="*/ 123 w 126"/>
                  <a:gd name="T11" fmla="*/ 26 h 88"/>
                  <a:gd name="T12" fmla="*/ 0 w 126"/>
                  <a:gd name="T13" fmla="*/ 71 h 88"/>
                </a:gdLst>
                <a:ahLst/>
                <a:cxnLst>
                  <a:cxn ang="0">
                    <a:pos x="T0" y="T1"/>
                  </a:cxn>
                  <a:cxn ang="0">
                    <a:pos x="T2" y="T3"/>
                  </a:cxn>
                  <a:cxn ang="0">
                    <a:pos x="T4" y="T5"/>
                  </a:cxn>
                  <a:cxn ang="0">
                    <a:pos x="T6" y="T7"/>
                  </a:cxn>
                  <a:cxn ang="0">
                    <a:pos x="T8" y="T9"/>
                  </a:cxn>
                  <a:cxn ang="0">
                    <a:pos x="T10" y="T11"/>
                  </a:cxn>
                  <a:cxn ang="0">
                    <a:pos x="T12" y="T13"/>
                  </a:cxn>
                </a:cxnLst>
                <a:rect l="0" t="0" r="r" b="b"/>
                <a:pathLst>
                  <a:path w="126" h="88">
                    <a:moveTo>
                      <a:pt x="0" y="71"/>
                    </a:moveTo>
                    <a:cubicBezTo>
                      <a:pt x="11" y="74"/>
                      <a:pt x="23" y="66"/>
                      <a:pt x="32" y="58"/>
                    </a:cubicBezTo>
                    <a:cubicBezTo>
                      <a:pt x="49" y="44"/>
                      <a:pt x="65" y="30"/>
                      <a:pt x="82" y="15"/>
                    </a:cubicBezTo>
                    <a:cubicBezTo>
                      <a:pt x="89" y="9"/>
                      <a:pt x="96" y="3"/>
                      <a:pt x="105" y="2"/>
                    </a:cubicBezTo>
                    <a:cubicBezTo>
                      <a:pt x="114" y="0"/>
                      <a:pt x="124" y="5"/>
                      <a:pt x="125" y="14"/>
                    </a:cubicBezTo>
                    <a:cubicBezTo>
                      <a:pt x="126" y="18"/>
                      <a:pt x="125" y="22"/>
                      <a:pt x="123" y="26"/>
                    </a:cubicBezTo>
                    <a:cubicBezTo>
                      <a:pt x="102" y="74"/>
                      <a:pt x="46" y="88"/>
                      <a:pt x="0" y="7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189">
                <a:extLst>
                  <a:ext uri="{FF2B5EF4-FFF2-40B4-BE49-F238E27FC236}">
                    <a16:creationId xmlns:a16="http://schemas.microsoft.com/office/drawing/2014/main" id="{34E8DA9C-FC75-4A66-3666-A80A2AF5140A}"/>
                  </a:ext>
                </a:extLst>
              </p:cNvPr>
              <p:cNvSpPr>
                <a:spLocks noChangeArrowheads="1"/>
              </p:cNvSpPr>
              <p:nvPr/>
            </p:nvSpPr>
            <p:spPr bwMode="auto">
              <a:xfrm>
                <a:off x="5508611" y="4253160"/>
                <a:ext cx="119476" cy="119476"/>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0">
                <a:extLst>
                  <a:ext uri="{FF2B5EF4-FFF2-40B4-BE49-F238E27FC236}">
                    <a16:creationId xmlns:a16="http://schemas.microsoft.com/office/drawing/2014/main" id="{4FBC66D0-4816-5840-10E8-1D60C122779B}"/>
                  </a:ext>
                </a:extLst>
              </p:cNvPr>
              <p:cNvSpPr>
                <a:spLocks/>
              </p:cNvSpPr>
              <p:nvPr/>
            </p:nvSpPr>
            <p:spPr bwMode="auto">
              <a:xfrm>
                <a:off x="6024127" y="1894622"/>
                <a:ext cx="296477" cy="276564"/>
              </a:xfrm>
              <a:custGeom>
                <a:avLst/>
                <a:gdLst>
                  <a:gd name="T0" fmla="*/ 14 w 82"/>
                  <a:gd name="T1" fmla="*/ 73 h 76"/>
                  <a:gd name="T2" fmla="*/ 78 w 82"/>
                  <a:gd name="T3" fmla="*/ 15 h 76"/>
                  <a:gd name="T4" fmla="*/ 79 w 82"/>
                  <a:gd name="T5" fmla="*/ 4 h 76"/>
                  <a:gd name="T6" fmla="*/ 68 w 82"/>
                  <a:gd name="T7" fmla="*/ 3 h 76"/>
                  <a:gd name="T8" fmla="*/ 3 w 82"/>
                  <a:gd name="T9" fmla="*/ 61 h 76"/>
                  <a:gd name="T10" fmla="*/ 3 w 82"/>
                  <a:gd name="T11" fmla="*/ 72 h 76"/>
                  <a:gd name="T12" fmla="*/ 14 w 82"/>
                  <a:gd name="T13" fmla="*/ 73 h 76"/>
                </a:gdLst>
                <a:ahLst/>
                <a:cxnLst>
                  <a:cxn ang="0">
                    <a:pos x="T0" y="T1"/>
                  </a:cxn>
                  <a:cxn ang="0">
                    <a:pos x="T2" y="T3"/>
                  </a:cxn>
                  <a:cxn ang="0">
                    <a:pos x="T4" y="T5"/>
                  </a:cxn>
                  <a:cxn ang="0">
                    <a:pos x="T6" y="T7"/>
                  </a:cxn>
                  <a:cxn ang="0">
                    <a:pos x="T8" y="T9"/>
                  </a:cxn>
                  <a:cxn ang="0">
                    <a:pos x="T10" y="T11"/>
                  </a:cxn>
                  <a:cxn ang="0">
                    <a:pos x="T12" y="T13"/>
                  </a:cxn>
                </a:cxnLst>
                <a:rect l="0" t="0" r="r" b="b"/>
                <a:pathLst>
                  <a:path w="82" h="76">
                    <a:moveTo>
                      <a:pt x="14" y="73"/>
                    </a:moveTo>
                    <a:cubicBezTo>
                      <a:pt x="78" y="15"/>
                      <a:pt x="78" y="15"/>
                      <a:pt x="78" y="15"/>
                    </a:cubicBezTo>
                    <a:cubicBezTo>
                      <a:pt x="82" y="12"/>
                      <a:pt x="82" y="7"/>
                      <a:pt x="79" y="4"/>
                    </a:cubicBezTo>
                    <a:cubicBezTo>
                      <a:pt x="76" y="0"/>
                      <a:pt x="71" y="0"/>
                      <a:pt x="68" y="3"/>
                    </a:cubicBezTo>
                    <a:cubicBezTo>
                      <a:pt x="3" y="61"/>
                      <a:pt x="3" y="61"/>
                      <a:pt x="3" y="61"/>
                    </a:cubicBezTo>
                    <a:cubicBezTo>
                      <a:pt x="0" y="64"/>
                      <a:pt x="0" y="69"/>
                      <a:pt x="3" y="72"/>
                    </a:cubicBezTo>
                    <a:cubicBezTo>
                      <a:pt x="6" y="75"/>
                      <a:pt x="11" y="76"/>
                      <a:pt x="14" y="73"/>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1">
                <a:extLst>
                  <a:ext uri="{FF2B5EF4-FFF2-40B4-BE49-F238E27FC236}">
                    <a16:creationId xmlns:a16="http://schemas.microsoft.com/office/drawing/2014/main" id="{A3B2848B-5EB1-9CF3-0FFB-CB433C4FE298}"/>
                  </a:ext>
                </a:extLst>
              </p:cNvPr>
              <p:cNvSpPr>
                <a:spLocks/>
              </p:cNvSpPr>
              <p:nvPr/>
            </p:nvSpPr>
            <p:spPr bwMode="auto">
              <a:xfrm>
                <a:off x="6094927" y="2091535"/>
                <a:ext cx="356214" cy="181426"/>
              </a:xfrm>
              <a:custGeom>
                <a:avLst/>
                <a:gdLst>
                  <a:gd name="T0" fmla="*/ 12 w 98"/>
                  <a:gd name="T1" fmla="*/ 49 h 50"/>
                  <a:gd name="T2" fmla="*/ 92 w 98"/>
                  <a:gd name="T3" fmla="*/ 17 h 50"/>
                  <a:gd name="T4" fmla="*/ 97 w 98"/>
                  <a:gd name="T5" fmla="*/ 6 h 50"/>
                  <a:gd name="T6" fmla="*/ 86 w 98"/>
                  <a:gd name="T7" fmla="*/ 2 h 50"/>
                  <a:gd name="T8" fmla="*/ 6 w 98"/>
                  <a:gd name="T9" fmla="*/ 34 h 50"/>
                  <a:gd name="T10" fmla="*/ 1 w 98"/>
                  <a:gd name="T11" fmla="*/ 44 h 50"/>
                  <a:gd name="T12" fmla="*/ 12 w 98"/>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98" h="50">
                    <a:moveTo>
                      <a:pt x="12" y="49"/>
                    </a:moveTo>
                    <a:cubicBezTo>
                      <a:pt x="92" y="17"/>
                      <a:pt x="92" y="17"/>
                      <a:pt x="92" y="17"/>
                    </a:cubicBezTo>
                    <a:cubicBezTo>
                      <a:pt x="96" y="15"/>
                      <a:pt x="98" y="10"/>
                      <a:pt x="97" y="6"/>
                    </a:cubicBezTo>
                    <a:cubicBezTo>
                      <a:pt x="95" y="2"/>
                      <a:pt x="90" y="0"/>
                      <a:pt x="86" y="2"/>
                    </a:cubicBezTo>
                    <a:cubicBezTo>
                      <a:pt x="6" y="34"/>
                      <a:pt x="6" y="34"/>
                      <a:pt x="6" y="34"/>
                    </a:cubicBezTo>
                    <a:cubicBezTo>
                      <a:pt x="2" y="36"/>
                      <a:pt x="0" y="40"/>
                      <a:pt x="1" y="44"/>
                    </a:cubicBezTo>
                    <a:cubicBezTo>
                      <a:pt x="3" y="48"/>
                      <a:pt x="8" y="50"/>
                      <a:pt x="12" y="49"/>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92">
                <a:extLst>
                  <a:ext uri="{FF2B5EF4-FFF2-40B4-BE49-F238E27FC236}">
                    <a16:creationId xmlns:a16="http://schemas.microsoft.com/office/drawing/2014/main" id="{80D8F0AF-B4E7-BA1C-B8FC-60BEDDEC6FD9}"/>
                  </a:ext>
                </a:extLst>
              </p:cNvPr>
              <p:cNvSpPr>
                <a:spLocks/>
              </p:cNvSpPr>
              <p:nvPr/>
            </p:nvSpPr>
            <p:spPr bwMode="auto">
              <a:xfrm>
                <a:off x="6134753" y="2381375"/>
                <a:ext cx="373915" cy="86288"/>
              </a:xfrm>
              <a:custGeom>
                <a:avLst/>
                <a:gdLst>
                  <a:gd name="T0" fmla="*/ 8 w 103"/>
                  <a:gd name="T1" fmla="*/ 17 h 24"/>
                  <a:gd name="T2" fmla="*/ 94 w 103"/>
                  <a:gd name="T3" fmla="*/ 23 h 24"/>
                  <a:gd name="T4" fmla="*/ 102 w 103"/>
                  <a:gd name="T5" fmla="*/ 16 h 24"/>
                  <a:gd name="T6" fmla="*/ 95 w 103"/>
                  <a:gd name="T7" fmla="*/ 7 h 24"/>
                  <a:gd name="T8" fmla="*/ 9 w 103"/>
                  <a:gd name="T9" fmla="*/ 1 h 24"/>
                  <a:gd name="T10" fmla="*/ 0 w 103"/>
                  <a:gd name="T11" fmla="*/ 8 h 24"/>
                  <a:gd name="T12" fmla="*/ 8 w 103"/>
                  <a:gd name="T13" fmla="*/ 17 h 24"/>
                </a:gdLst>
                <a:ahLst/>
                <a:cxnLst>
                  <a:cxn ang="0">
                    <a:pos x="T0" y="T1"/>
                  </a:cxn>
                  <a:cxn ang="0">
                    <a:pos x="T2" y="T3"/>
                  </a:cxn>
                  <a:cxn ang="0">
                    <a:pos x="T4" y="T5"/>
                  </a:cxn>
                  <a:cxn ang="0">
                    <a:pos x="T6" y="T7"/>
                  </a:cxn>
                  <a:cxn ang="0">
                    <a:pos x="T8" y="T9"/>
                  </a:cxn>
                  <a:cxn ang="0">
                    <a:pos x="T10" y="T11"/>
                  </a:cxn>
                  <a:cxn ang="0">
                    <a:pos x="T12" y="T13"/>
                  </a:cxn>
                </a:cxnLst>
                <a:rect l="0" t="0" r="r" b="b"/>
                <a:pathLst>
                  <a:path w="103" h="24">
                    <a:moveTo>
                      <a:pt x="8" y="17"/>
                    </a:moveTo>
                    <a:cubicBezTo>
                      <a:pt x="94" y="23"/>
                      <a:pt x="94" y="23"/>
                      <a:pt x="94" y="23"/>
                    </a:cubicBezTo>
                    <a:cubicBezTo>
                      <a:pt x="98" y="24"/>
                      <a:pt x="102" y="20"/>
                      <a:pt x="102" y="16"/>
                    </a:cubicBezTo>
                    <a:cubicBezTo>
                      <a:pt x="103" y="11"/>
                      <a:pt x="99" y="8"/>
                      <a:pt x="95" y="7"/>
                    </a:cubicBezTo>
                    <a:cubicBezTo>
                      <a:pt x="9" y="1"/>
                      <a:pt x="9" y="1"/>
                      <a:pt x="9" y="1"/>
                    </a:cubicBezTo>
                    <a:cubicBezTo>
                      <a:pt x="4" y="0"/>
                      <a:pt x="1" y="4"/>
                      <a:pt x="0" y="8"/>
                    </a:cubicBezTo>
                    <a:cubicBezTo>
                      <a:pt x="0" y="13"/>
                      <a:pt x="3" y="16"/>
                      <a:pt x="8" y="1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93">
                <a:extLst>
                  <a:ext uri="{FF2B5EF4-FFF2-40B4-BE49-F238E27FC236}">
                    <a16:creationId xmlns:a16="http://schemas.microsoft.com/office/drawing/2014/main" id="{C82CAA52-C273-36D3-0BA6-541A03C774E8}"/>
                  </a:ext>
                </a:extLst>
              </p:cNvPr>
              <p:cNvSpPr>
                <a:spLocks/>
              </p:cNvSpPr>
              <p:nvPr/>
            </p:nvSpPr>
            <p:spPr bwMode="auto">
              <a:xfrm>
                <a:off x="5917927" y="1775146"/>
                <a:ext cx="225676" cy="338515"/>
              </a:xfrm>
              <a:custGeom>
                <a:avLst/>
                <a:gdLst>
                  <a:gd name="T0" fmla="*/ 16 w 62"/>
                  <a:gd name="T1" fmla="*/ 88 h 93"/>
                  <a:gd name="T2" fmla="*/ 60 w 62"/>
                  <a:gd name="T3" fmla="*/ 13 h 93"/>
                  <a:gd name="T4" fmla="*/ 57 w 62"/>
                  <a:gd name="T5" fmla="*/ 2 h 93"/>
                  <a:gd name="T6" fmla="*/ 46 w 62"/>
                  <a:gd name="T7" fmla="*/ 5 h 93"/>
                  <a:gd name="T8" fmla="*/ 3 w 62"/>
                  <a:gd name="T9" fmla="*/ 80 h 93"/>
                  <a:gd name="T10" fmla="*/ 5 w 62"/>
                  <a:gd name="T11" fmla="*/ 91 h 93"/>
                  <a:gd name="T12" fmla="*/ 16 w 62"/>
                  <a:gd name="T13" fmla="*/ 88 h 93"/>
                </a:gdLst>
                <a:ahLst/>
                <a:cxnLst>
                  <a:cxn ang="0">
                    <a:pos x="T0" y="T1"/>
                  </a:cxn>
                  <a:cxn ang="0">
                    <a:pos x="T2" y="T3"/>
                  </a:cxn>
                  <a:cxn ang="0">
                    <a:pos x="T4" y="T5"/>
                  </a:cxn>
                  <a:cxn ang="0">
                    <a:pos x="T6" y="T7"/>
                  </a:cxn>
                  <a:cxn ang="0">
                    <a:pos x="T8" y="T9"/>
                  </a:cxn>
                  <a:cxn ang="0">
                    <a:pos x="T10" y="T11"/>
                  </a:cxn>
                  <a:cxn ang="0">
                    <a:pos x="T12" y="T13"/>
                  </a:cxn>
                </a:cxnLst>
                <a:rect l="0" t="0" r="r" b="b"/>
                <a:pathLst>
                  <a:path w="62" h="93">
                    <a:moveTo>
                      <a:pt x="16" y="88"/>
                    </a:moveTo>
                    <a:cubicBezTo>
                      <a:pt x="60" y="13"/>
                      <a:pt x="60" y="13"/>
                      <a:pt x="60" y="13"/>
                    </a:cubicBezTo>
                    <a:cubicBezTo>
                      <a:pt x="62" y="9"/>
                      <a:pt x="60" y="4"/>
                      <a:pt x="57" y="2"/>
                    </a:cubicBezTo>
                    <a:cubicBezTo>
                      <a:pt x="53" y="0"/>
                      <a:pt x="48" y="1"/>
                      <a:pt x="46" y="5"/>
                    </a:cubicBezTo>
                    <a:cubicBezTo>
                      <a:pt x="3" y="80"/>
                      <a:pt x="3" y="80"/>
                      <a:pt x="3" y="80"/>
                    </a:cubicBezTo>
                    <a:cubicBezTo>
                      <a:pt x="0" y="84"/>
                      <a:pt x="2" y="88"/>
                      <a:pt x="5" y="91"/>
                    </a:cubicBezTo>
                    <a:cubicBezTo>
                      <a:pt x="9" y="93"/>
                      <a:pt x="14" y="92"/>
                      <a:pt x="16" y="88"/>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4">
                <a:extLst>
                  <a:ext uri="{FF2B5EF4-FFF2-40B4-BE49-F238E27FC236}">
                    <a16:creationId xmlns:a16="http://schemas.microsoft.com/office/drawing/2014/main" id="{2542571B-45B4-0163-3637-85E3F886745E}"/>
                  </a:ext>
                </a:extLst>
              </p:cNvPr>
              <p:cNvSpPr>
                <a:spLocks/>
              </p:cNvSpPr>
              <p:nvPr/>
            </p:nvSpPr>
            <p:spPr bwMode="auto">
              <a:xfrm>
                <a:off x="689758" y="3808445"/>
                <a:ext cx="369489" cy="59738"/>
              </a:xfrm>
              <a:custGeom>
                <a:avLst/>
                <a:gdLst>
                  <a:gd name="T0" fmla="*/ 94 w 102"/>
                  <a:gd name="T1" fmla="*/ 0 h 17"/>
                  <a:gd name="T2" fmla="*/ 8 w 102"/>
                  <a:gd name="T3" fmla="*/ 1 h 17"/>
                  <a:gd name="T4" fmla="*/ 0 w 102"/>
                  <a:gd name="T5" fmla="*/ 9 h 17"/>
                  <a:gd name="T6" fmla="*/ 8 w 102"/>
                  <a:gd name="T7" fmla="*/ 17 h 17"/>
                  <a:gd name="T8" fmla="*/ 94 w 102"/>
                  <a:gd name="T9" fmla="*/ 16 h 17"/>
                  <a:gd name="T10" fmla="*/ 102 w 102"/>
                  <a:gd name="T11" fmla="*/ 8 h 17"/>
                  <a:gd name="T12" fmla="*/ 94 w 10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2" h="17">
                    <a:moveTo>
                      <a:pt x="94" y="0"/>
                    </a:moveTo>
                    <a:cubicBezTo>
                      <a:pt x="8" y="1"/>
                      <a:pt x="8" y="1"/>
                      <a:pt x="8" y="1"/>
                    </a:cubicBezTo>
                    <a:cubicBezTo>
                      <a:pt x="3" y="1"/>
                      <a:pt x="0" y="4"/>
                      <a:pt x="0" y="9"/>
                    </a:cubicBezTo>
                    <a:cubicBezTo>
                      <a:pt x="0" y="13"/>
                      <a:pt x="3" y="17"/>
                      <a:pt x="8" y="17"/>
                    </a:cubicBezTo>
                    <a:cubicBezTo>
                      <a:pt x="94" y="16"/>
                      <a:pt x="94" y="16"/>
                      <a:pt x="94" y="16"/>
                    </a:cubicBezTo>
                    <a:cubicBezTo>
                      <a:pt x="99" y="16"/>
                      <a:pt x="102" y="12"/>
                      <a:pt x="102" y="8"/>
                    </a:cubicBezTo>
                    <a:cubicBezTo>
                      <a:pt x="102" y="3"/>
                      <a:pt x="98" y="0"/>
                      <a:pt x="9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95">
                <a:extLst>
                  <a:ext uri="{FF2B5EF4-FFF2-40B4-BE49-F238E27FC236}">
                    <a16:creationId xmlns:a16="http://schemas.microsoft.com/office/drawing/2014/main" id="{E1E11FB7-902F-D5B3-0337-83476624C25D}"/>
                  </a:ext>
                </a:extLst>
              </p:cNvPr>
              <p:cNvSpPr>
                <a:spLocks/>
              </p:cNvSpPr>
              <p:nvPr/>
            </p:nvSpPr>
            <p:spPr bwMode="auto">
              <a:xfrm>
                <a:off x="716309" y="3518606"/>
                <a:ext cx="360639" cy="170364"/>
              </a:xfrm>
              <a:custGeom>
                <a:avLst/>
                <a:gdLst>
                  <a:gd name="T0" fmla="*/ 93 w 100"/>
                  <a:gd name="T1" fmla="*/ 30 h 47"/>
                  <a:gd name="T2" fmla="*/ 12 w 100"/>
                  <a:gd name="T3" fmla="*/ 2 h 47"/>
                  <a:gd name="T4" fmla="*/ 2 w 100"/>
                  <a:gd name="T5" fmla="*/ 7 h 47"/>
                  <a:gd name="T6" fmla="*/ 6 w 100"/>
                  <a:gd name="T7" fmla="*/ 17 h 47"/>
                  <a:gd name="T8" fmla="*/ 88 w 100"/>
                  <a:gd name="T9" fmla="*/ 46 h 47"/>
                  <a:gd name="T10" fmla="*/ 98 w 100"/>
                  <a:gd name="T11" fmla="*/ 41 h 47"/>
                  <a:gd name="T12" fmla="*/ 93 w 100"/>
                  <a:gd name="T13" fmla="*/ 30 h 47"/>
                </a:gdLst>
                <a:ahLst/>
                <a:cxnLst>
                  <a:cxn ang="0">
                    <a:pos x="T0" y="T1"/>
                  </a:cxn>
                  <a:cxn ang="0">
                    <a:pos x="T2" y="T3"/>
                  </a:cxn>
                  <a:cxn ang="0">
                    <a:pos x="T4" y="T5"/>
                  </a:cxn>
                  <a:cxn ang="0">
                    <a:pos x="T6" y="T7"/>
                  </a:cxn>
                  <a:cxn ang="0">
                    <a:pos x="T8" y="T9"/>
                  </a:cxn>
                  <a:cxn ang="0">
                    <a:pos x="T10" y="T11"/>
                  </a:cxn>
                  <a:cxn ang="0">
                    <a:pos x="T12" y="T13"/>
                  </a:cxn>
                </a:cxnLst>
                <a:rect l="0" t="0" r="r" b="b"/>
                <a:pathLst>
                  <a:path w="100" h="47">
                    <a:moveTo>
                      <a:pt x="93" y="30"/>
                    </a:moveTo>
                    <a:cubicBezTo>
                      <a:pt x="12" y="2"/>
                      <a:pt x="12" y="2"/>
                      <a:pt x="12" y="2"/>
                    </a:cubicBezTo>
                    <a:cubicBezTo>
                      <a:pt x="8" y="0"/>
                      <a:pt x="3" y="3"/>
                      <a:pt x="2" y="7"/>
                    </a:cubicBezTo>
                    <a:cubicBezTo>
                      <a:pt x="0" y="11"/>
                      <a:pt x="2" y="15"/>
                      <a:pt x="6" y="17"/>
                    </a:cubicBezTo>
                    <a:cubicBezTo>
                      <a:pt x="88" y="46"/>
                      <a:pt x="88" y="46"/>
                      <a:pt x="88" y="46"/>
                    </a:cubicBezTo>
                    <a:cubicBezTo>
                      <a:pt x="92" y="47"/>
                      <a:pt x="97" y="45"/>
                      <a:pt x="98" y="41"/>
                    </a:cubicBezTo>
                    <a:cubicBezTo>
                      <a:pt x="100" y="36"/>
                      <a:pt x="97" y="32"/>
                      <a:pt x="93" y="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96">
                <a:extLst>
                  <a:ext uri="{FF2B5EF4-FFF2-40B4-BE49-F238E27FC236}">
                    <a16:creationId xmlns:a16="http://schemas.microsoft.com/office/drawing/2014/main" id="{B4B5A411-9B72-626C-D2D7-F846643ED95D}"/>
                  </a:ext>
                </a:extLst>
              </p:cNvPr>
              <p:cNvSpPr>
                <a:spLocks/>
              </p:cNvSpPr>
              <p:nvPr/>
            </p:nvSpPr>
            <p:spPr bwMode="auto">
              <a:xfrm>
                <a:off x="809234" y="3264168"/>
                <a:ext cx="325239" cy="243376"/>
              </a:xfrm>
              <a:custGeom>
                <a:avLst/>
                <a:gdLst>
                  <a:gd name="T0" fmla="*/ 85 w 90"/>
                  <a:gd name="T1" fmla="*/ 51 h 67"/>
                  <a:gd name="T2" fmla="*/ 14 w 90"/>
                  <a:gd name="T3" fmla="*/ 3 h 67"/>
                  <a:gd name="T4" fmla="*/ 3 w 90"/>
                  <a:gd name="T5" fmla="*/ 5 h 67"/>
                  <a:gd name="T6" fmla="*/ 5 w 90"/>
                  <a:gd name="T7" fmla="*/ 16 h 67"/>
                  <a:gd name="T8" fmla="*/ 76 w 90"/>
                  <a:gd name="T9" fmla="*/ 64 h 67"/>
                  <a:gd name="T10" fmla="*/ 87 w 90"/>
                  <a:gd name="T11" fmla="*/ 62 h 67"/>
                  <a:gd name="T12" fmla="*/ 85 w 90"/>
                  <a:gd name="T13" fmla="*/ 51 h 67"/>
                </a:gdLst>
                <a:ahLst/>
                <a:cxnLst>
                  <a:cxn ang="0">
                    <a:pos x="T0" y="T1"/>
                  </a:cxn>
                  <a:cxn ang="0">
                    <a:pos x="T2" y="T3"/>
                  </a:cxn>
                  <a:cxn ang="0">
                    <a:pos x="T4" y="T5"/>
                  </a:cxn>
                  <a:cxn ang="0">
                    <a:pos x="T6" y="T7"/>
                  </a:cxn>
                  <a:cxn ang="0">
                    <a:pos x="T8" y="T9"/>
                  </a:cxn>
                  <a:cxn ang="0">
                    <a:pos x="T10" y="T11"/>
                  </a:cxn>
                  <a:cxn ang="0">
                    <a:pos x="T12" y="T13"/>
                  </a:cxn>
                </a:cxnLst>
                <a:rect l="0" t="0" r="r" b="b"/>
                <a:pathLst>
                  <a:path w="90" h="67">
                    <a:moveTo>
                      <a:pt x="85" y="51"/>
                    </a:moveTo>
                    <a:cubicBezTo>
                      <a:pt x="14" y="3"/>
                      <a:pt x="14" y="3"/>
                      <a:pt x="14" y="3"/>
                    </a:cubicBezTo>
                    <a:cubicBezTo>
                      <a:pt x="10" y="0"/>
                      <a:pt x="5" y="1"/>
                      <a:pt x="3" y="5"/>
                    </a:cubicBezTo>
                    <a:cubicBezTo>
                      <a:pt x="0" y="9"/>
                      <a:pt x="1" y="14"/>
                      <a:pt x="5" y="16"/>
                    </a:cubicBezTo>
                    <a:cubicBezTo>
                      <a:pt x="76" y="64"/>
                      <a:pt x="76" y="64"/>
                      <a:pt x="76" y="64"/>
                    </a:cubicBezTo>
                    <a:cubicBezTo>
                      <a:pt x="80" y="67"/>
                      <a:pt x="85" y="66"/>
                      <a:pt x="87" y="62"/>
                    </a:cubicBezTo>
                    <a:cubicBezTo>
                      <a:pt x="90" y="59"/>
                      <a:pt x="89" y="54"/>
                      <a:pt x="85" y="5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97">
                <a:extLst>
                  <a:ext uri="{FF2B5EF4-FFF2-40B4-BE49-F238E27FC236}">
                    <a16:creationId xmlns:a16="http://schemas.microsoft.com/office/drawing/2014/main" id="{C13CC445-7FCA-A733-A79B-C3B2582E320A}"/>
                  </a:ext>
                </a:extLst>
              </p:cNvPr>
              <p:cNvSpPr>
                <a:spLocks/>
              </p:cNvSpPr>
              <p:nvPr/>
            </p:nvSpPr>
            <p:spPr bwMode="auto">
              <a:xfrm>
                <a:off x="740646" y="3985446"/>
                <a:ext cx="362852" cy="165939"/>
              </a:xfrm>
              <a:custGeom>
                <a:avLst/>
                <a:gdLst>
                  <a:gd name="T0" fmla="*/ 88 w 100"/>
                  <a:gd name="T1" fmla="*/ 2 h 46"/>
                  <a:gd name="T2" fmla="*/ 6 w 100"/>
                  <a:gd name="T3" fmla="*/ 30 h 46"/>
                  <a:gd name="T4" fmla="*/ 1 w 100"/>
                  <a:gd name="T5" fmla="*/ 40 h 46"/>
                  <a:gd name="T6" fmla="*/ 12 w 100"/>
                  <a:gd name="T7" fmla="*/ 45 h 46"/>
                  <a:gd name="T8" fmla="*/ 93 w 100"/>
                  <a:gd name="T9" fmla="*/ 17 h 46"/>
                  <a:gd name="T10" fmla="*/ 98 w 100"/>
                  <a:gd name="T11" fmla="*/ 7 h 46"/>
                  <a:gd name="T12" fmla="*/ 88 w 100"/>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100" h="46">
                    <a:moveTo>
                      <a:pt x="88" y="2"/>
                    </a:moveTo>
                    <a:cubicBezTo>
                      <a:pt x="6" y="30"/>
                      <a:pt x="6" y="30"/>
                      <a:pt x="6" y="30"/>
                    </a:cubicBezTo>
                    <a:cubicBezTo>
                      <a:pt x="2" y="31"/>
                      <a:pt x="0" y="36"/>
                      <a:pt x="1" y="40"/>
                    </a:cubicBezTo>
                    <a:cubicBezTo>
                      <a:pt x="3" y="44"/>
                      <a:pt x="7" y="46"/>
                      <a:pt x="12" y="45"/>
                    </a:cubicBezTo>
                    <a:cubicBezTo>
                      <a:pt x="93" y="17"/>
                      <a:pt x="93" y="17"/>
                      <a:pt x="93" y="17"/>
                    </a:cubicBezTo>
                    <a:cubicBezTo>
                      <a:pt x="97" y="15"/>
                      <a:pt x="100" y="11"/>
                      <a:pt x="98" y="7"/>
                    </a:cubicBezTo>
                    <a:cubicBezTo>
                      <a:pt x="97" y="3"/>
                      <a:pt x="92" y="0"/>
                      <a:pt x="88" y="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74">
                <a:extLst>
                  <a:ext uri="{FF2B5EF4-FFF2-40B4-BE49-F238E27FC236}">
                    <a16:creationId xmlns:a16="http://schemas.microsoft.com/office/drawing/2014/main" id="{6931D34D-16D3-0AFD-224D-54E0BFDAF3B0}"/>
                  </a:ext>
                </a:extLst>
              </p:cNvPr>
              <p:cNvSpPr/>
              <p:nvPr/>
            </p:nvSpPr>
            <p:spPr>
              <a:xfrm>
                <a:off x="3902768" y="2307698"/>
                <a:ext cx="142265" cy="142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182">
                <a:extLst>
                  <a:ext uri="{FF2B5EF4-FFF2-40B4-BE49-F238E27FC236}">
                    <a16:creationId xmlns:a16="http://schemas.microsoft.com/office/drawing/2014/main" id="{FD45CBD1-7E95-FBFE-833F-F7E8A04C14F9}"/>
                  </a:ext>
                </a:extLst>
              </p:cNvPr>
              <p:cNvSpPr>
                <a:spLocks/>
              </p:cNvSpPr>
              <p:nvPr/>
            </p:nvSpPr>
            <p:spPr bwMode="auto">
              <a:xfrm>
                <a:off x="4134640" y="1505219"/>
                <a:ext cx="1048731" cy="1327507"/>
              </a:xfrm>
              <a:custGeom>
                <a:avLst/>
                <a:gdLst>
                  <a:gd name="T0" fmla="*/ 66 w 290"/>
                  <a:gd name="T1" fmla="*/ 366 h 367"/>
                  <a:gd name="T2" fmla="*/ 44 w 290"/>
                  <a:gd name="T3" fmla="*/ 263 h 367"/>
                  <a:gd name="T4" fmla="*/ 10 w 290"/>
                  <a:gd name="T5" fmla="*/ 168 h 367"/>
                  <a:gd name="T6" fmla="*/ 42 w 290"/>
                  <a:gd name="T7" fmla="*/ 44 h 367"/>
                  <a:gd name="T8" fmla="*/ 207 w 290"/>
                  <a:gd name="T9" fmla="*/ 32 h 367"/>
                  <a:gd name="T10" fmla="*/ 266 w 290"/>
                  <a:gd name="T11" fmla="*/ 191 h 367"/>
                  <a:gd name="T12" fmla="*/ 104 w 290"/>
                  <a:gd name="T13" fmla="*/ 352 h 367"/>
                  <a:gd name="T14" fmla="*/ 66 w 290"/>
                  <a:gd name="T15" fmla="*/ 367 h 367"/>
                  <a:gd name="T16" fmla="*/ 66 w 290"/>
                  <a:gd name="T17" fmla="*/ 36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367">
                    <a:moveTo>
                      <a:pt x="66" y="366"/>
                    </a:moveTo>
                    <a:cubicBezTo>
                      <a:pt x="59" y="331"/>
                      <a:pt x="53" y="297"/>
                      <a:pt x="44" y="263"/>
                    </a:cubicBezTo>
                    <a:cubicBezTo>
                      <a:pt x="35" y="231"/>
                      <a:pt x="17" y="202"/>
                      <a:pt x="10" y="168"/>
                    </a:cubicBezTo>
                    <a:cubicBezTo>
                      <a:pt x="0" y="124"/>
                      <a:pt x="8" y="76"/>
                      <a:pt x="42" y="44"/>
                    </a:cubicBezTo>
                    <a:cubicBezTo>
                      <a:pt x="86" y="0"/>
                      <a:pt x="156" y="2"/>
                      <a:pt x="207" y="32"/>
                    </a:cubicBezTo>
                    <a:cubicBezTo>
                      <a:pt x="265" y="66"/>
                      <a:pt x="290" y="128"/>
                      <a:pt x="266" y="191"/>
                    </a:cubicBezTo>
                    <a:cubicBezTo>
                      <a:pt x="239" y="261"/>
                      <a:pt x="173" y="323"/>
                      <a:pt x="104" y="352"/>
                    </a:cubicBezTo>
                    <a:cubicBezTo>
                      <a:pt x="92" y="357"/>
                      <a:pt x="79" y="364"/>
                      <a:pt x="66" y="367"/>
                    </a:cubicBezTo>
                    <a:cubicBezTo>
                      <a:pt x="66" y="367"/>
                      <a:pt x="66" y="367"/>
                      <a:pt x="66" y="36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71">
                <a:extLst>
                  <a:ext uri="{FF2B5EF4-FFF2-40B4-BE49-F238E27FC236}">
                    <a16:creationId xmlns:a16="http://schemas.microsoft.com/office/drawing/2014/main" id="{083AF39D-44E3-9286-4D32-163BB650E684}"/>
                  </a:ext>
                </a:extLst>
              </p:cNvPr>
              <p:cNvSpPr>
                <a:spLocks/>
              </p:cNvSpPr>
              <p:nvPr/>
            </p:nvSpPr>
            <p:spPr bwMode="auto">
              <a:xfrm>
                <a:off x="5621449" y="2901315"/>
                <a:ext cx="1236795" cy="805355"/>
              </a:xfrm>
              <a:custGeom>
                <a:avLst/>
                <a:gdLst>
                  <a:gd name="T0" fmla="*/ 6 w 342"/>
                  <a:gd name="T1" fmla="*/ 147 h 222"/>
                  <a:gd name="T2" fmla="*/ 100 w 342"/>
                  <a:gd name="T3" fmla="*/ 63 h 222"/>
                  <a:gd name="T4" fmla="*/ 243 w 342"/>
                  <a:gd name="T5" fmla="*/ 5 h 222"/>
                  <a:gd name="T6" fmla="*/ 335 w 342"/>
                  <a:gd name="T7" fmla="*/ 115 h 222"/>
                  <a:gd name="T8" fmla="*/ 219 w 342"/>
                  <a:gd name="T9" fmla="*/ 219 h 222"/>
                  <a:gd name="T10" fmla="*/ 105 w 342"/>
                  <a:gd name="T11" fmla="*/ 197 h 222"/>
                  <a:gd name="T12" fmla="*/ 0 w 342"/>
                  <a:gd name="T13" fmla="*/ 148 h 222"/>
                  <a:gd name="T14" fmla="*/ 6 w 342"/>
                  <a:gd name="T15" fmla="*/ 147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222">
                    <a:moveTo>
                      <a:pt x="6" y="147"/>
                    </a:moveTo>
                    <a:cubicBezTo>
                      <a:pt x="52" y="139"/>
                      <a:pt x="72" y="94"/>
                      <a:pt x="100" y="63"/>
                    </a:cubicBezTo>
                    <a:cubicBezTo>
                      <a:pt x="136" y="23"/>
                      <a:pt x="190" y="0"/>
                      <a:pt x="243" y="5"/>
                    </a:cubicBezTo>
                    <a:cubicBezTo>
                      <a:pt x="300" y="11"/>
                      <a:pt x="342" y="56"/>
                      <a:pt x="335" y="115"/>
                    </a:cubicBezTo>
                    <a:cubicBezTo>
                      <a:pt x="327" y="173"/>
                      <a:pt x="276" y="214"/>
                      <a:pt x="219" y="219"/>
                    </a:cubicBezTo>
                    <a:cubicBezTo>
                      <a:pt x="180" y="222"/>
                      <a:pt x="141" y="212"/>
                      <a:pt x="105" y="197"/>
                    </a:cubicBezTo>
                    <a:cubicBezTo>
                      <a:pt x="69" y="182"/>
                      <a:pt x="35" y="164"/>
                      <a:pt x="0" y="148"/>
                    </a:cubicBezTo>
                    <a:cubicBezTo>
                      <a:pt x="2" y="148"/>
                      <a:pt x="4" y="148"/>
                      <a:pt x="6" y="14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67">
                <a:extLst>
                  <a:ext uri="{FF2B5EF4-FFF2-40B4-BE49-F238E27FC236}">
                    <a16:creationId xmlns:a16="http://schemas.microsoft.com/office/drawing/2014/main" id="{872D9956-3C13-5D5D-B581-41AC52B3D756}"/>
                  </a:ext>
                </a:extLst>
              </p:cNvPr>
              <p:cNvSpPr>
                <a:spLocks noChangeArrowheads="1"/>
              </p:cNvSpPr>
              <p:nvPr/>
            </p:nvSpPr>
            <p:spPr bwMode="auto">
              <a:xfrm>
                <a:off x="3203174" y="1881346"/>
                <a:ext cx="632778" cy="637204"/>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5">
                <a:extLst>
                  <a:ext uri="{FF2B5EF4-FFF2-40B4-BE49-F238E27FC236}">
                    <a16:creationId xmlns:a16="http://schemas.microsoft.com/office/drawing/2014/main" id="{1CE79F27-7229-2533-E891-C784CA36035D}"/>
                  </a:ext>
                </a:extLst>
              </p:cNvPr>
              <p:cNvSpPr>
                <a:spLocks/>
              </p:cNvSpPr>
              <p:nvPr/>
            </p:nvSpPr>
            <p:spPr bwMode="auto">
              <a:xfrm>
                <a:off x="1331387" y="3065041"/>
                <a:ext cx="1157145" cy="1506721"/>
              </a:xfrm>
              <a:custGeom>
                <a:avLst/>
                <a:gdLst>
                  <a:gd name="T0" fmla="*/ 320 w 320"/>
                  <a:gd name="T1" fmla="*/ 17 h 416"/>
                  <a:gd name="T2" fmla="*/ 208 w 320"/>
                  <a:gd name="T3" fmla="*/ 16 h 416"/>
                  <a:gd name="T4" fmla="*/ 5 w 320"/>
                  <a:gd name="T5" fmla="*/ 260 h 416"/>
                  <a:gd name="T6" fmla="*/ 112 w 320"/>
                  <a:gd name="T7" fmla="*/ 396 h 416"/>
                  <a:gd name="T8" fmla="*/ 262 w 320"/>
                  <a:gd name="T9" fmla="*/ 351 h 416"/>
                  <a:gd name="T10" fmla="*/ 294 w 320"/>
                  <a:gd name="T11" fmla="*/ 242 h 416"/>
                  <a:gd name="T12" fmla="*/ 256 w 320"/>
                  <a:gd name="T13" fmla="*/ 71 h 416"/>
                  <a:gd name="T14" fmla="*/ 277 w 320"/>
                  <a:gd name="T15" fmla="*/ 34 h 416"/>
                  <a:gd name="T16" fmla="*/ 320 w 320"/>
                  <a:gd name="T17" fmla="*/ 1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416">
                    <a:moveTo>
                      <a:pt x="320" y="17"/>
                    </a:moveTo>
                    <a:cubicBezTo>
                      <a:pt x="288" y="0"/>
                      <a:pt x="241" y="6"/>
                      <a:pt x="208" y="16"/>
                    </a:cubicBezTo>
                    <a:cubicBezTo>
                      <a:pt x="106" y="47"/>
                      <a:pt x="0" y="146"/>
                      <a:pt x="5" y="260"/>
                    </a:cubicBezTo>
                    <a:cubicBezTo>
                      <a:pt x="8" y="322"/>
                      <a:pt x="56" y="375"/>
                      <a:pt x="112" y="396"/>
                    </a:cubicBezTo>
                    <a:cubicBezTo>
                      <a:pt x="167" y="416"/>
                      <a:pt x="226" y="396"/>
                      <a:pt x="262" y="351"/>
                    </a:cubicBezTo>
                    <a:cubicBezTo>
                      <a:pt x="287" y="321"/>
                      <a:pt x="298" y="281"/>
                      <a:pt x="294" y="242"/>
                    </a:cubicBezTo>
                    <a:cubicBezTo>
                      <a:pt x="288" y="184"/>
                      <a:pt x="242" y="133"/>
                      <a:pt x="256" y="71"/>
                    </a:cubicBezTo>
                    <a:cubicBezTo>
                      <a:pt x="259" y="57"/>
                      <a:pt x="266" y="44"/>
                      <a:pt x="277" y="34"/>
                    </a:cubicBezTo>
                    <a:cubicBezTo>
                      <a:pt x="289" y="23"/>
                      <a:pt x="305" y="22"/>
                      <a:pt x="320"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58">
                <a:extLst>
                  <a:ext uri="{FF2B5EF4-FFF2-40B4-BE49-F238E27FC236}">
                    <a16:creationId xmlns:a16="http://schemas.microsoft.com/office/drawing/2014/main" id="{9E0E29E7-71AE-83AF-AC1A-1F191C1E15D0}"/>
                  </a:ext>
                </a:extLst>
              </p:cNvPr>
              <p:cNvSpPr>
                <a:spLocks noChangeArrowheads="1"/>
              </p:cNvSpPr>
              <p:nvPr/>
            </p:nvSpPr>
            <p:spPr bwMode="auto">
              <a:xfrm>
                <a:off x="5245322" y="1476457"/>
                <a:ext cx="546491" cy="548703"/>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3">
                <a:extLst>
                  <a:ext uri="{FF2B5EF4-FFF2-40B4-BE49-F238E27FC236}">
                    <a16:creationId xmlns:a16="http://schemas.microsoft.com/office/drawing/2014/main" id="{CD778312-175E-94E2-B6D9-310B6EC754C6}"/>
                  </a:ext>
                </a:extLst>
              </p:cNvPr>
              <p:cNvSpPr>
                <a:spLocks/>
              </p:cNvSpPr>
              <p:nvPr/>
            </p:nvSpPr>
            <p:spPr bwMode="auto">
              <a:xfrm>
                <a:off x="1638927" y="1244143"/>
                <a:ext cx="1033244" cy="1513359"/>
              </a:xfrm>
              <a:custGeom>
                <a:avLst/>
                <a:gdLst>
                  <a:gd name="T0" fmla="*/ 142 w 286"/>
                  <a:gd name="T1" fmla="*/ 347 h 418"/>
                  <a:gd name="T2" fmla="*/ 31 w 286"/>
                  <a:gd name="T3" fmla="*/ 231 h 418"/>
                  <a:gd name="T4" fmla="*/ 21 w 286"/>
                  <a:gd name="T5" fmla="*/ 74 h 418"/>
                  <a:gd name="T6" fmla="*/ 163 w 286"/>
                  <a:gd name="T7" fmla="*/ 4 h 418"/>
                  <a:gd name="T8" fmla="*/ 268 w 286"/>
                  <a:gd name="T9" fmla="*/ 94 h 418"/>
                  <a:gd name="T10" fmla="*/ 257 w 286"/>
                  <a:gd name="T11" fmla="*/ 260 h 418"/>
                  <a:gd name="T12" fmla="*/ 249 w 286"/>
                  <a:gd name="T13" fmla="*/ 340 h 418"/>
                  <a:gd name="T14" fmla="*/ 286 w 286"/>
                  <a:gd name="T15" fmla="*/ 418 h 418"/>
                  <a:gd name="T16" fmla="*/ 142 w 286"/>
                  <a:gd name="T17" fmla="*/ 34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18">
                    <a:moveTo>
                      <a:pt x="142" y="347"/>
                    </a:moveTo>
                    <a:cubicBezTo>
                      <a:pt x="96" y="318"/>
                      <a:pt x="55" y="279"/>
                      <a:pt x="31" y="231"/>
                    </a:cubicBezTo>
                    <a:cubicBezTo>
                      <a:pt x="6" y="183"/>
                      <a:pt x="0" y="124"/>
                      <a:pt x="21" y="74"/>
                    </a:cubicBezTo>
                    <a:cubicBezTo>
                      <a:pt x="45" y="19"/>
                      <a:pt x="106" y="0"/>
                      <a:pt x="163" y="4"/>
                    </a:cubicBezTo>
                    <a:cubicBezTo>
                      <a:pt x="215" y="7"/>
                      <a:pt x="255" y="44"/>
                      <a:pt x="268" y="94"/>
                    </a:cubicBezTo>
                    <a:cubicBezTo>
                      <a:pt x="282" y="149"/>
                      <a:pt x="267" y="205"/>
                      <a:pt x="257" y="260"/>
                    </a:cubicBezTo>
                    <a:cubicBezTo>
                      <a:pt x="253" y="285"/>
                      <a:pt x="246" y="313"/>
                      <a:pt x="249" y="340"/>
                    </a:cubicBezTo>
                    <a:cubicBezTo>
                      <a:pt x="252" y="370"/>
                      <a:pt x="268" y="394"/>
                      <a:pt x="286" y="418"/>
                    </a:cubicBezTo>
                    <a:cubicBezTo>
                      <a:pt x="286" y="418"/>
                      <a:pt x="187" y="376"/>
                      <a:pt x="142"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49">
                <a:extLst>
                  <a:ext uri="{FF2B5EF4-FFF2-40B4-BE49-F238E27FC236}">
                    <a16:creationId xmlns:a16="http://schemas.microsoft.com/office/drawing/2014/main" id="{1ABAF28F-2D85-F0CA-B951-DF5FD2A9F3E6}"/>
                  </a:ext>
                </a:extLst>
              </p:cNvPr>
              <p:cNvSpPr>
                <a:spLocks noChangeArrowheads="1"/>
              </p:cNvSpPr>
              <p:nvPr/>
            </p:nvSpPr>
            <p:spPr bwMode="auto">
              <a:xfrm>
                <a:off x="1103498" y="2518550"/>
                <a:ext cx="654904" cy="65932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2">
                <a:extLst>
                  <a:ext uri="{FF2B5EF4-FFF2-40B4-BE49-F238E27FC236}">
                    <a16:creationId xmlns:a16="http://schemas.microsoft.com/office/drawing/2014/main" id="{3A1E8204-D665-8CF1-204B-A5AADA5F0FAC}"/>
                  </a:ext>
                </a:extLst>
              </p:cNvPr>
              <p:cNvSpPr>
                <a:spLocks/>
              </p:cNvSpPr>
              <p:nvPr/>
            </p:nvSpPr>
            <p:spPr bwMode="auto">
              <a:xfrm>
                <a:off x="5519674" y="2416775"/>
                <a:ext cx="584103" cy="854030"/>
              </a:xfrm>
              <a:custGeom>
                <a:avLst/>
                <a:gdLst>
                  <a:gd name="T0" fmla="*/ 81 w 161"/>
                  <a:gd name="T1" fmla="*/ 196 h 236"/>
                  <a:gd name="T2" fmla="*/ 144 w 161"/>
                  <a:gd name="T3" fmla="*/ 131 h 236"/>
                  <a:gd name="T4" fmla="*/ 149 w 161"/>
                  <a:gd name="T5" fmla="*/ 42 h 236"/>
                  <a:gd name="T6" fmla="*/ 69 w 161"/>
                  <a:gd name="T7" fmla="*/ 2 h 236"/>
                  <a:gd name="T8" fmla="*/ 10 w 161"/>
                  <a:gd name="T9" fmla="*/ 53 h 236"/>
                  <a:gd name="T10" fmla="*/ 16 w 161"/>
                  <a:gd name="T11" fmla="*/ 147 h 236"/>
                  <a:gd name="T12" fmla="*/ 21 w 161"/>
                  <a:gd name="T13" fmla="*/ 192 h 236"/>
                  <a:gd name="T14" fmla="*/ 0 w 161"/>
                  <a:gd name="T15" fmla="*/ 236 h 236"/>
                  <a:gd name="T16" fmla="*/ 81 w 161"/>
                  <a:gd name="T17" fmla="*/ 1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36">
                    <a:moveTo>
                      <a:pt x="81" y="196"/>
                    </a:moveTo>
                    <a:cubicBezTo>
                      <a:pt x="107" y="180"/>
                      <a:pt x="130" y="158"/>
                      <a:pt x="144" y="131"/>
                    </a:cubicBezTo>
                    <a:cubicBezTo>
                      <a:pt x="158" y="103"/>
                      <a:pt x="161" y="70"/>
                      <a:pt x="149" y="42"/>
                    </a:cubicBezTo>
                    <a:cubicBezTo>
                      <a:pt x="136" y="11"/>
                      <a:pt x="101" y="0"/>
                      <a:pt x="69" y="2"/>
                    </a:cubicBezTo>
                    <a:cubicBezTo>
                      <a:pt x="40" y="4"/>
                      <a:pt x="17" y="25"/>
                      <a:pt x="10" y="53"/>
                    </a:cubicBezTo>
                    <a:cubicBezTo>
                      <a:pt x="2" y="84"/>
                      <a:pt x="10" y="116"/>
                      <a:pt x="16" y="147"/>
                    </a:cubicBezTo>
                    <a:cubicBezTo>
                      <a:pt x="19" y="161"/>
                      <a:pt x="22" y="177"/>
                      <a:pt x="21" y="192"/>
                    </a:cubicBezTo>
                    <a:cubicBezTo>
                      <a:pt x="19" y="209"/>
                      <a:pt x="10" y="223"/>
                      <a:pt x="0" y="236"/>
                    </a:cubicBezTo>
                    <a:cubicBezTo>
                      <a:pt x="0" y="236"/>
                      <a:pt x="56" y="213"/>
                      <a:pt x="81" y="19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2">
                <a:extLst>
                  <a:ext uri="{FF2B5EF4-FFF2-40B4-BE49-F238E27FC236}">
                    <a16:creationId xmlns:a16="http://schemas.microsoft.com/office/drawing/2014/main" id="{452EAED2-1FB6-CE78-93E9-273E3D1C7CAA}"/>
                  </a:ext>
                </a:extLst>
              </p:cNvPr>
              <p:cNvSpPr>
                <a:spLocks/>
              </p:cNvSpPr>
              <p:nvPr/>
            </p:nvSpPr>
            <p:spPr bwMode="auto">
              <a:xfrm>
                <a:off x="5603749" y="4169085"/>
                <a:ext cx="1486809" cy="960230"/>
              </a:xfrm>
              <a:custGeom>
                <a:avLst/>
                <a:gdLst>
                  <a:gd name="T0" fmla="*/ 125 w 411"/>
                  <a:gd name="T1" fmla="*/ 237 h 265"/>
                  <a:gd name="T2" fmla="*/ 265 w 411"/>
                  <a:gd name="T3" fmla="*/ 257 h 265"/>
                  <a:gd name="T4" fmla="*/ 383 w 411"/>
                  <a:gd name="T5" fmla="*/ 184 h 265"/>
                  <a:gd name="T6" fmla="*/ 361 w 411"/>
                  <a:gd name="T7" fmla="*/ 45 h 265"/>
                  <a:gd name="T8" fmla="*/ 243 w 411"/>
                  <a:gd name="T9" fmla="*/ 16 h 265"/>
                  <a:gd name="T10" fmla="*/ 128 w 411"/>
                  <a:gd name="T11" fmla="*/ 109 h 265"/>
                  <a:gd name="T12" fmla="*/ 75 w 411"/>
                  <a:gd name="T13" fmla="*/ 156 h 265"/>
                  <a:gd name="T14" fmla="*/ 0 w 411"/>
                  <a:gd name="T15" fmla="*/ 169 h 265"/>
                  <a:gd name="T16" fmla="*/ 125 w 411"/>
                  <a:gd name="T17" fmla="*/ 23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65">
                    <a:moveTo>
                      <a:pt x="125" y="237"/>
                    </a:moveTo>
                    <a:cubicBezTo>
                      <a:pt x="169" y="255"/>
                      <a:pt x="218" y="265"/>
                      <a:pt x="265" y="257"/>
                    </a:cubicBezTo>
                    <a:cubicBezTo>
                      <a:pt x="312" y="250"/>
                      <a:pt x="358" y="225"/>
                      <a:pt x="383" y="184"/>
                    </a:cubicBezTo>
                    <a:cubicBezTo>
                      <a:pt x="411" y="138"/>
                      <a:pt x="393" y="84"/>
                      <a:pt x="361" y="45"/>
                    </a:cubicBezTo>
                    <a:cubicBezTo>
                      <a:pt x="332" y="10"/>
                      <a:pt x="285" y="0"/>
                      <a:pt x="243" y="16"/>
                    </a:cubicBezTo>
                    <a:cubicBezTo>
                      <a:pt x="196" y="34"/>
                      <a:pt x="162" y="74"/>
                      <a:pt x="128" y="109"/>
                    </a:cubicBezTo>
                    <a:cubicBezTo>
                      <a:pt x="112" y="125"/>
                      <a:pt x="95" y="145"/>
                      <a:pt x="75" y="156"/>
                    </a:cubicBezTo>
                    <a:cubicBezTo>
                      <a:pt x="52" y="169"/>
                      <a:pt x="26" y="170"/>
                      <a:pt x="0" y="169"/>
                    </a:cubicBezTo>
                    <a:cubicBezTo>
                      <a:pt x="0" y="169"/>
                      <a:pt x="80" y="219"/>
                      <a:pt x="125" y="237"/>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5" name="Graphic 84" descr="Computer">
                <a:extLst>
                  <a:ext uri="{FF2B5EF4-FFF2-40B4-BE49-F238E27FC236}">
                    <a16:creationId xmlns:a16="http://schemas.microsoft.com/office/drawing/2014/main" id="{32C8C30E-1676-CCBA-7D01-DDE27E6D2E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5976" y="2564846"/>
                <a:ext cx="346896" cy="346896"/>
              </a:xfrm>
              <a:prstGeom prst="rect">
                <a:avLst/>
              </a:prstGeom>
            </p:spPr>
          </p:pic>
          <p:pic>
            <p:nvPicPr>
              <p:cNvPr id="86" name="Graphic 85" descr="Laptop">
                <a:extLst>
                  <a:ext uri="{FF2B5EF4-FFF2-40B4-BE49-F238E27FC236}">
                    <a16:creationId xmlns:a16="http://schemas.microsoft.com/office/drawing/2014/main" id="{DFDE5E36-BB36-EE7D-800E-7C60D8843A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6994" y="1575570"/>
                <a:ext cx="346896" cy="346896"/>
              </a:xfrm>
              <a:prstGeom prst="rect">
                <a:avLst/>
              </a:prstGeom>
            </p:spPr>
          </p:pic>
          <p:pic>
            <p:nvPicPr>
              <p:cNvPr id="87" name="Graphic 86" descr="Internet">
                <a:extLst>
                  <a:ext uri="{FF2B5EF4-FFF2-40B4-BE49-F238E27FC236}">
                    <a16:creationId xmlns:a16="http://schemas.microsoft.com/office/drawing/2014/main" id="{4B7EE385-777A-0519-91ED-68915D4B41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8660" y="3186894"/>
                <a:ext cx="346896" cy="346896"/>
              </a:xfrm>
              <a:prstGeom prst="rect">
                <a:avLst/>
              </a:prstGeom>
            </p:spPr>
          </p:pic>
          <p:pic>
            <p:nvPicPr>
              <p:cNvPr id="88" name="Graphic 87" descr="Monitor">
                <a:extLst>
                  <a:ext uri="{FF2B5EF4-FFF2-40B4-BE49-F238E27FC236}">
                    <a16:creationId xmlns:a16="http://schemas.microsoft.com/office/drawing/2014/main" id="{EF90BD2C-7D4B-6EC3-6F44-067CF1BCE8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13418" y="2022947"/>
                <a:ext cx="346896" cy="346896"/>
              </a:xfrm>
              <a:prstGeom prst="rect">
                <a:avLst/>
              </a:prstGeom>
            </p:spPr>
          </p:pic>
          <p:pic>
            <p:nvPicPr>
              <p:cNvPr id="89" name="Graphic 88" descr="Smart Phone">
                <a:extLst>
                  <a:ext uri="{FF2B5EF4-FFF2-40B4-BE49-F238E27FC236}">
                    <a16:creationId xmlns:a16="http://schemas.microsoft.com/office/drawing/2014/main" id="{3A22278B-E8CE-10D2-DF39-F7CE909252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57343" y="4432070"/>
                <a:ext cx="400768" cy="400768"/>
              </a:xfrm>
              <a:prstGeom prst="rect">
                <a:avLst/>
              </a:prstGeom>
            </p:spPr>
          </p:pic>
          <p:pic>
            <p:nvPicPr>
              <p:cNvPr id="90" name="Graphic 89" descr="Tablet">
                <a:extLst>
                  <a:ext uri="{FF2B5EF4-FFF2-40B4-BE49-F238E27FC236}">
                    <a16:creationId xmlns:a16="http://schemas.microsoft.com/office/drawing/2014/main" id="{F0D3AE3E-1A24-33E3-159D-C16A81C7004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36073" y="2032904"/>
                <a:ext cx="346896" cy="346896"/>
              </a:xfrm>
              <a:prstGeom prst="rect">
                <a:avLst/>
              </a:prstGeom>
            </p:spPr>
          </p:pic>
          <p:pic>
            <p:nvPicPr>
              <p:cNvPr id="91" name="Graphic 90" descr="Cloud Computing">
                <a:extLst>
                  <a:ext uri="{FF2B5EF4-FFF2-40B4-BE49-F238E27FC236}">
                    <a16:creationId xmlns:a16="http://schemas.microsoft.com/office/drawing/2014/main" id="{98311194-F111-7F08-25E9-9E2F8BB8BAD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54436" y="1598815"/>
                <a:ext cx="450013" cy="450013"/>
              </a:xfrm>
              <a:prstGeom prst="rect">
                <a:avLst/>
              </a:prstGeom>
            </p:spPr>
          </p:pic>
          <p:pic>
            <p:nvPicPr>
              <p:cNvPr id="92" name="Graphic 91" descr="Fax">
                <a:extLst>
                  <a:ext uri="{FF2B5EF4-FFF2-40B4-BE49-F238E27FC236}">
                    <a16:creationId xmlns:a16="http://schemas.microsoft.com/office/drawing/2014/main" id="{CF7C4362-758E-08BF-5143-A55DB8204C2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73691" y="2628766"/>
                <a:ext cx="346896" cy="346896"/>
              </a:xfrm>
              <a:prstGeom prst="rect">
                <a:avLst/>
              </a:prstGeom>
            </p:spPr>
          </p:pic>
          <p:pic>
            <p:nvPicPr>
              <p:cNvPr id="93" name="Graphic 92" descr="Server">
                <a:extLst>
                  <a:ext uri="{FF2B5EF4-FFF2-40B4-BE49-F238E27FC236}">
                    <a16:creationId xmlns:a16="http://schemas.microsoft.com/office/drawing/2014/main" id="{E6922050-4125-FCE2-7267-667E1589564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76577" y="3634782"/>
                <a:ext cx="466801" cy="466801"/>
              </a:xfrm>
              <a:prstGeom prst="rect">
                <a:avLst/>
              </a:prstGeom>
            </p:spPr>
          </p:pic>
        </p:grpSp>
        <p:pic>
          <p:nvPicPr>
            <p:cNvPr id="8" name="Picture 7">
              <a:extLst>
                <a:ext uri="{FF2B5EF4-FFF2-40B4-BE49-F238E27FC236}">
                  <a16:creationId xmlns:a16="http://schemas.microsoft.com/office/drawing/2014/main" id="{674DE0BC-E828-930A-58EE-F200D3D230D9}"/>
                </a:ext>
              </a:extLst>
            </p:cNvPr>
            <p:cNvPicPr/>
            <p:nvPr/>
          </p:nvPicPr>
          <p:blipFill>
            <a:blip r:embed="rId21" cstate="print">
              <a:extLst>
                <a:ext uri="{28A0092B-C50C-407E-A947-70E740481C1C}">
                  <a14:useLocalDpi xmlns:a14="http://schemas.microsoft.com/office/drawing/2010/main" val="0"/>
                </a:ext>
              </a:extLst>
            </a:blip>
            <a:stretch>
              <a:fillRect/>
            </a:stretch>
          </p:blipFill>
          <p:spPr>
            <a:xfrm>
              <a:off x="3488499" y="3235706"/>
              <a:ext cx="1027080" cy="1033449"/>
            </a:xfrm>
            <a:prstGeom prst="rect">
              <a:avLst/>
            </a:prstGeom>
          </p:spPr>
        </p:pic>
      </p:grpSp>
      <p:pic>
        <p:nvPicPr>
          <p:cNvPr id="7" name="Picture 6">
            <a:extLst>
              <a:ext uri="{FF2B5EF4-FFF2-40B4-BE49-F238E27FC236}">
                <a16:creationId xmlns:a16="http://schemas.microsoft.com/office/drawing/2014/main" id="{37F5F0EB-E9E9-AF9F-E221-AE251D4D5E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416216" y="245595"/>
            <a:ext cx="2971641" cy="2967782"/>
          </a:xfrm>
          <a:prstGeom prst="rect">
            <a:avLst/>
          </a:prstGeom>
        </p:spPr>
      </p:pic>
    </p:spTree>
    <p:extLst>
      <p:ext uri="{BB962C8B-B14F-4D97-AF65-F5344CB8AC3E}">
        <p14:creationId xmlns:p14="http://schemas.microsoft.com/office/powerpoint/2010/main" val="45685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21BAB6EE-EAEA-4561-8880-8DF9D3AB286A}" type="slidenum">
              <a:rPr lang="en-US" smtClean="0"/>
              <a:pPr/>
              <a:t>15</a:t>
            </a:fld>
            <a:endParaRPr lang="en-US"/>
          </a:p>
        </p:txBody>
      </p:sp>
      <p:sp>
        <p:nvSpPr>
          <p:cNvPr id="3" name="Rectangle 2">
            <a:extLst>
              <a:ext uri="{FF2B5EF4-FFF2-40B4-BE49-F238E27FC236}">
                <a16:creationId xmlns:a16="http://schemas.microsoft.com/office/drawing/2014/main" id="{44D2377C-DE89-419C-3688-6118B62219C8}"/>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8E8FF7F-4392-1B22-A14E-39B3BF730B49}"/>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676D669-117D-9C7D-4BED-E8A78D8E89F1}"/>
              </a:ext>
            </a:extLst>
          </p:cNvPr>
          <p:cNvSpPr txBox="1"/>
          <p:nvPr/>
        </p:nvSpPr>
        <p:spPr>
          <a:xfrm>
            <a:off x="1847271" y="3213377"/>
            <a:ext cx="7333673" cy="1446550"/>
          </a:xfrm>
          <a:prstGeom prst="rect">
            <a:avLst/>
          </a:prstGeom>
          <a:noFill/>
        </p:spPr>
        <p:txBody>
          <a:bodyPr wrap="square">
            <a:spAutoFit/>
          </a:bodyPr>
          <a:lstStyle/>
          <a:p>
            <a:pPr marL="0" indent="0" algn="just">
              <a:buNone/>
            </a:pPr>
            <a:r>
              <a:rPr lang="en-US" sz="88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Thank You</a:t>
            </a:r>
          </a:p>
        </p:txBody>
      </p:sp>
      <p:pic>
        <p:nvPicPr>
          <p:cNvPr id="10" name="Picture 9">
            <a:extLst>
              <a:ext uri="{FF2B5EF4-FFF2-40B4-BE49-F238E27FC236}">
                <a16:creationId xmlns:a16="http://schemas.microsoft.com/office/drawing/2014/main" id="{0F360778-4252-9372-E15C-3F39266F4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216" y="245595"/>
            <a:ext cx="2971641" cy="2967782"/>
          </a:xfrm>
          <a:prstGeom prst="rect">
            <a:avLst/>
          </a:prstGeom>
        </p:spPr>
      </p:pic>
    </p:spTree>
    <p:extLst>
      <p:ext uri="{BB962C8B-B14F-4D97-AF65-F5344CB8AC3E}">
        <p14:creationId xmlns:p14="http://schemas.microsoft.com/office/powerpoint/2010/main" val="26495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Outlines</a:t>
            </a:r>
          </a:p>
        </p:txBody>
      </p:sp>
      <p:sp>
        <p:nvSpPr>
          <p:cNvPr id="3" name="Content Placeholder 2"/>
          <p:cNvSpPr>
            <a:spLocks noGrp="1"/>
          </p:cNvSpPr>
          <p:nvPr>
            <p:ph idx="1"/>
          </p:nvPr>
        </p:nvSpPr>
        <p:spPr>
          <a:xfrm>
            <a:off x="817833" y="1612553"/>
            <a:ext cx="10405133" cy="4466893"/>
          </a:xfrm>
        </p:spPr>
        <p:txBody>
          <a:bodyPr>
            <a:normAutofit/>
          </a:bodyPr>
          <a:lstStyle/>
          <a:p>
            <a:r>
              <a:rPr lang="en-US" sz="2400" dirty="0">
                <a:latin typeface="Times New Roman" pitchFamily="18" charset="0"/>
                <a:cs typeface="Times New Roman" pitchFamily="18" charset="0"/>
              </a:rPr>
              <a:t>Introduction </a:t>
            </a:r>
          </a:p>
          <a:p>
            <a:r>
              <a:rPr lang="en-US" sz="2400" dirty="0">
                <a:latin typeface="Times New Roman" pitchFamily="18" charset="0"/>
                <a:cs typeface="Times New Roman" pitchFamily="18" charset="0"/>
              </a:rPr>
              <a:t>Literature Review </a:t>
            </a:r>
          </a:p>
          <a:p>
            <a:pPr lvl="1"/>
            <a:r>
              <a:rPr lang="en-US" sz="2000" dirty="0">
                <a:latin typeface="Times New Roman" pitchFamily="18" charset="0"/>
                <a:cs typeface="Times New Roman" pitchFamily="18" charset="0"/>
              </a:rPr>
              <a:t>Comparison Table</a:t>
            </a:r>
          </a:p>
          <a:p>
            <a:r>
              <a:rPr lang="en-US" sz="2400" dirty="0">
                <a:latin typeface="Times New Roman" pitchFamily="18" charset="0"/>
                <a:cs typeface="Times New Roman" pitchFamily="18" charset="0"/>
              </a:rPr>
              <a:t>Methodology </a:t>
            </a:r>
          </a:p>
          <a:p>
            <a:pPr lvl="1"/>
            <a:r>
              <a:rPr lang="en-US" sz="2000" dirty="0">
                <a:latin typeface="Times New Roman" pitchFamily="18" charset="0"/>
                <a:cs typeface="Times New Roman" pitchFamily="18" charset="0"/>
              </a:rPr>
              <a:t>Objectives of Proposed System</a:t>
            </a:r>
          </a:p>
          <a:p>
            <a:pPr lvl="1"/>
            <a:r>
              <a:rPr lang="en-US" sz="2000" dirty="0">
                <a:latin typeface="Times New Roman" pitchFamily="18" charset="0"/>
                <a:cs typeface="Times New Roman" pitchFamily="18" charset="0"/>
              </a:rPr>
              <a:t>Modules</a:t>
            </a:r>
          </a:p>
          <a:p>
            <a:r>
              <a:rPr lang="en-US" sz="2400" dirty="0">
                <a:latin typeface="Times New Roman" pitchFamily="18" charset="0"/>
                <a:cs typeface="Times New Roman" pitchFamily="18" charset="0"/>
              </a:rPr>
              <a:t>Proposed Work Plan</a:t>
            </a:r>
          </a:p>
          <a:p>
            <a:r>
              <a:rPr lang="en-US" sz="2400" dirty="0">
                <a:latin typeface="Times New Roman" pitchFamily="18" charset="0"/>
                <a:cs typeface="Times New Roman" pitchFamily="18" charset="0"/>
              </a:rPr>
              <a:t>Expected Outcomes </a:t>
            </a:r>
          </a:p>
          <a:p>
            <a:r>
              <a:rPr lang="en-US" sz="2400" dirty="0">
                <a:latin typeface="Times New Roman" pitchFamily="18" charset="0"/>
                <a:cs typeface="Times New Roman" pitchFamily="18" charset="0"/>
              </a:rPr>
              <a:t>Tools &amp; Technologies</a:t>
            </a:r>
          </a:p>
          <a:p>
            <a:r>
              <a:rPr lang="en-US" sz="2400" dirty="0">
                <a:latin typeface="Times New Roman" pitchFamily="18" charset="0"/>
                <a:cs typeface="Times New Roman" pitchFamily="18" charset="0"/>
              </a:rPr>
              <a:t>Conclusion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2</a:t>
            </a:fld>
            <a:endParaRPr lang="en-US"/>
          </a:p>
        </p:txBody>
      </p:sp>
      <p:grpSp>
        <p:nvGrpSpPr>
          <p:cNvPr id="4" name="Group 3">
            <a:extLst>
              <a:ext uri="{FF2B5EF4-FFF2-40B4-BE49-F238E27FC236}">
                <a16:creationId xmlns:a16="http://schemas.microsoft.com/office/drawing/2014/main" id="{4CB0CEEE-EECD-37FB-0765-30BBF29D8D29}"/>
              </a:ext>
            </a:extLst>
          </p:cNvPr>
          <p:cNvGrpSpPr/>
          <p:nvPr/>
        </p:nvGrpSpPr>
        <p:grpSpPr>
          <a:xfrm>
            <a:off x="6832121" y="3234907"/>
            <a:ext cx="4208446" cy="2833064"/>
            <a:chOff x="574468" y="1011230"/>
            <a:chExt cx="6400800" cy="4369713"/>
          </a:xfrm>
        </p:grpSpPr>
        <p:grpSp>
          <p:nvGrpSpPr>
            <p:cNvPr id="6" name="Group 5">
              <a:extLst>
                <a:ext uri="{FF2B5EF4-FFF2-40B4-BE49-F238E27FC236}">
                  <a16:creationId xmlns:a16="http://schemas.microsoft.com/office/drawing/2014/main" id="{0DB36290-AD0F-D4E4-8CBA-D5B69ED9BEF7}"/>
                </a:ext>
              </a:extLst>
            </p:cNvPr>
            <p:cNvGrpSpPr/>
            <p:nvPr/>
          </p:nvGrpSpPr>
          <p:grpSpPr>
            <a:xfrm>
              <a:off x="574468" y="1011230"/>
              <a:ext cx="6400800" cy="4369713"/>
              <a:chOff x="689758" y="1244143"/>
              <a:chExt cx="6400800" cy="4369713"/>
            </a:xfrm>
          </p:grpSpPr>
          <p:sp>
            <p:nvSpPr>
              <p:cNvPr id="8" name="Freeform 103">
                <a:extLst>
                  <a:ext uri="{FF2B5EF4-FFF2-40B4-BE49-F238E27FC236}">
                    <a16:creationId xmlns:a16="http://schemas.microsoft.com/office/drawing/2014/main" id="{355D8993-4A43-30EB-69E1-0F9E02F38139}"/>
                  </a:ext>
                </a:extLst>
              </p:cNvPr>
              <p:cNvSpPr>
                <a:spLocks noEditPoints="1"/>
              </p:cNvSpPr>
              <p:nvPr/>
            </p:nvSpPr>
            <p:spPr bwMode="auto">
              <a:xfrm>
                <a:off x="1083586" y="2131361"/>
                <a:ext cx="5168431" cy="3482495"/>
              </a:xfrm>
              <a:custGeom>
                <a:avLst/>
                <a:gdLst>
                  <a:gd name="T0" fmla="*/ 733 w 1428"/>
                  <a:gd name="T1" fmla="*/ 941 h 962"/>
                  <a:gd name="T2" fmla="*/ 434 w 1428"/>
                  <a:gd name="T3" fmla="*/ 941 h 962"/>
                  <a:gd name="T4" fmla="*/ 583 w 1428"/>
                  <a:gd name="T5" fmla="*/ 962 h 962"/>
                  <a:gd name="T6" fmla="*/ 733 w 1428"/>
                  <a:gd name="T7" fmla="*/ 941 h 962"/>
                  <a:gd name="T8" fmla="*/ 804 w 1428"/>
                  <a:gd name="T9" fmla="*/ 83 h 962"/>
                  <a:gd name="T10" fmla="*/ 788 w 1428"/>
                  <a:gd name="T11" fmla="*/ 66 h 962"/>
                  <a:gd name="T12" fmla="*/ 804 w 1428"/>
                  <a:gd name="T13" fmla="*/ 50 h 962"/>
                  <a:gd name="T14" fmla="*/ 821 w 1428"/>
                  <a:gd name="T15" fmla="*/ 66 h 962"/>
                  <a:gd name="T16" fmla="*/ 804 w 1428"/>
                  <a:gd name="T17" fmla="*/ 83 h 962"/>
                  <a:gd name="T18" fmla="*/ 959 w 1428"/>
                  <a:gd name="T19" fmla="*/ 0 h 962"/>
                  <a:gd name="T20" fmla="*/ 869 w 1428"/>
                  <a:gd name="T21" fmla="*/ 10 h 962"/>
                  <a:gd name="T22" fmla="*/ 583 w 1428"/>
                  <a:gd name="T23" fmla="*/ 101 h 962"/>
                  <a:gd name="T24" fmla="*/ 504 w 1428"/>
                  <a:gd name="T25" fmla="*/ 107 h 962"/>
                  <a:gd name="T26" fmla="*/ 438 w 1428"/>
                  <a:gd name="T27" fmla="*/ 105 h 962"/>
                  <a:gd name="T28" fmla="*/ 374 w 1428"/>
                  <a:gd name="T29" fmla="*/ 103 h 962"/>
                  <a:gd name="T30" fmla="*/ 182 w 1428"/>
                  <a:gd name="T31" fmla="*/ 162 h 962"/>
                  <a:gd name="T32" fmla="*/ 61 w 1428"/>
                  <a:gd name="T33" fmla="*/ 354 h 962"/>
                  <a:gd name="T34" fmla="*/ 323 w 1428"/>
                  <a:gd name="T35" fmla="*/ 895 h 962"/>
                  <a:gd name="T36" fmla="*/ 404 w 1428"/>
                  <a:gd name="T37" fmla="*/ 931 h 962"/>
                  <a:gd name="T38" fmla="*/ 403 w 1428"/>
                  <a:gd name="T39" fmla="*/ 919 h 962"/>
                  <a:gd name="T40" fmla="*/ 456 w 1428"/>
                  <a:gd name="T41" fmla="*/ 748 h 962"/>
                  <a:gd name="T42" fmla="*/ 472 w 1428"/>
                  <a:gd name="T43" fmla="*/ 736 h 962"/>
                  <a:gd name="T44" fmla="*/ 481 w 1428"/>
                  <a:gd name="T45" fmla="*/ 736 h 962"/>
                  <a:gd name="T46" fmla="*/ 457 w 1428"/>
                  <a:gd name="T47" fmla="*/ 699 h 962"/>
                  <a:gd name="T48" fmla="*/ 457 w 1428"/>
                  <a:gd name="T49" fmla="*/ 288 h 962"/>
                  <a:gd name="T50" fmla="*/ 497 w 1428"/>
                  <a:gd name="T51" fmla="*/ 247 h 962"/>
                  <a:gd name="T52" fmla="*/ 1140 w 1428"/>
                  <a:gd name="T53" fmla="*/ 247 h 962"/>
                  <a:gd name="T54" fmla="*/ 1181 w 1428"/>
                  <a:gd name="T55" fmla="*/ 288 h 962"/>
                  <a:gd name="T56" fmla="*/ 1181 w 1428"/>
                  <a:gd name="T57" fmla="*/ 569 h 962"/>
                  <a:gd name="T58" fmla="*/ 1185 w 1428"/>
                  <a:gd name="T59" fmla="*/ 567 h 962"/>
                  <a:gd name="T60" fmla="*/ 1335 w 1428"/>
                  <a:gd name="T61" fmla="*/ 484 h 962"/>
                  <a:gd name="T62" fmla="*/ 1362 w 1428"/>
                  <a:gd name="T63" fmla="*/ 441 h 962"/>
                  <a:gd name="T64" fmla="*/ 1203 w 1428"/>
                  <a:gd name="T65" fmla="*/ 65 h 962"/>
                  <a:gd name="T66" fmla="*/ 959 w 1428"/>
                  <a:gd name="T6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8" h="962">
                    <a:moveTo>
                      <a:pt x="733" y="941"/>
                    </a:moveTo>
                    <a:cubicBezTo>
                      <a:pt x="434" y="941"/>
                      <a:pt x="434" y="941"/>
                      <a:pt x="434" y="941"/>
                    </a:cubicBezTo>
                    <a:cubicBezTo>
                      <a:pt x="483" y="955"/>
                      <a:pt x="533" y="962"/>
                      <a:pt x="583" y="962"/>
                    </a:cubicBezTo>
                    <a:cubicBezTo>
                      <a:pt x="634" y="962"/>
                      <a:pt x="684" y="955"/>
                      <a:pt x="733" y="941"/>
                    </a:cubicBezTo>
                    <a:moveTo>
                      <a:pt x="804" y="83"/>
                    </a:moveTo>
                    <a:cubicBezTo>
                      <a:pt x="795" y="83"/>
                      <a:pt x="788" y="76"/>
                      <a:pt x="788" y="66"/>
                    </a:cubicBezTo>
                    <a:cubicBezTo>
                      <a:pt x="788" y="57"/>
                      <a:pt x="795" y="50"/>
                      <a:pt x="804" y="50"/>
                    </a:cubicBezTo>
                    <a:cubicBezTo>
                      <a:pt x="813" y="50"/>
                      <a:pt x="821" y="57"/>
                      <a:pt x="821" y="66"/>
                    </a:cubicBezTo>
                    <a:cubicBezTo>
                      <a:pt x="821" y="76"/>
                      <a:pt x="813" y="83"/>
                      <a:pt x="804" y="83"/>
                    </a:cubicBezTo>
                    <a:moveTo>
                      <a:pt x="959" y="0"/>
                    </a:moveTo>
                    <a:cubicBezTo>
                      <a:pt x="929" y="0"/>
                      <a:pt x="898" y="3"/>
                      <a:pt x="869" y="10"/>
                    </a:cubicBezTo>
                    <a:cubicBezTo>
                      <a:pt x="770" y="30"/>
                      <a:pt x="682" y="85"/>
                      <a:pt x="583" y="101"/>
                    </a:cubicBezTo>
                    <a:cubicBezTo>
                      <a:pt x="557" y="106"/>
                      <a:pt x="530" y="107"/>
                      <a:pt x="504" y="107"/>
                    </a:cubicBezTo>
                    <a:cubicBezTo>
                      <a:pt x="482" y="107"/>
                      <a:pt x="460" y="106"/>
                      <a:pt x="438" y="105"/>
                    </a:cubicBezTo>
                    <a:cubicBezTo>
                      <a:pt x="417" y="104"/>
                      <a:pt x="395" y="103"/>
                      <a:pt x="374" y="103"/>
                    </a:cubicBezTo>
                    <a:cubicBezTo>
                      <a:pt x="307" y="103"/>
                      <a:pt x="243" y="113"/>
                      <a:pt x="182" y="162"/>
                    </a:cubicBezTo>
                    <a:cubicBezTo>
                      <a:pt x="122" y="210"/>
                      <a:pt x="81" y="280"/>
                      <a:pt x="61" y="354"/>
                    </a:cubicBezTo>
                    <a:cubicBezTo>
                      <a:pt x="0" y="583"/>
                      <a:pt x="129" y="784"/>
                      <a:pt x="323" y="895"/>
                    </a:cubicBezTo>
                    <a:cubicBezTo>
                      <a:pt x="349" y="909"/>
                      <a:pt x="376" y="922"/>
                      <a:pt x="404" y="931"/>
                    </a:cubicBezTo>
                    <a:cubicBezTo>
                      <a:pt x="402" y="928"/>
                      <a:pt x="402" y="924"/>
                      <a:pt x="403" y="919"/>
                    </a:cubicBezTo>
                    <a:cubicBezTo>
                      <a:pt x="456" y="748"/>
                      <a:pt x="456" y="748"/>
                      <a:pt x="456" y="748"/>
                    </a:cubicBezTo>
                    <a:cubicBezTo>
                      <a:pt x="458" y="741"/>
                      <a:pt x="465" y="736"/>
                      <a:pt x="472" y="736"/>
                    </a:cubicBezTo>
                    <a:cubicBezTo>
                      <a:pt x="481" y="736"/>
                      <a:pt x="481" y="736"/>
                      <a:pt x="481" y="736"/>
                    </a:cubicBezTo>
                    <a:cubicBezTo>
                      <a:pt x="466" y="729"/>
                      <a:pt x="457" y="715"/>
                      <a:pt x="457" y="699"/>
                    </a:cubicBezTo>
                    <a:cubicBezTo>
                      <a:pt x="457" y="288"/>
                      <a:pt x="457" y="288"/>
                      <a:pt x="457" y="288"/>
                    </a:cubicBezTo>
                    <a:cubicBezTo>
                      <a:pt x="457" y="266"/>
                      <a:pt x="475" y="247"/>
                      <a:pt x="497" y="247"/>
                    </a:cubicBezTo>
                    <a:cubicBezTo>
                      <a:pt x="1140" y="247"/>
                      <a:pt x="1140" y="247"/>
                      <a:pt x="1140" y="247"/>
                    </a:cubicBezTo>
                    <a:cubicBezTo>
                      <a:pt x="1163" y="247"/>
                      <a:pt x="1181" y="266"/>
                      <a:pt x="1181" y="288"/>
                    </a:cubicBezTo>
                    <a:cubicBezTo>
                      <a:pt x="1181" y="569"/>
                      <a:pt x="1181" y="569"/>
                      <a:pt x="1181" y="569"/>
                    </a:cubicBezTo>
                    <a:cubicBezTo>
                      <a:pt x="1182" y="568"/>
                      <a:pt x="1184" y="567"/>
                      <a:pt x="1185" y="567"/>
                    </a:cubicBezTo>
                    <a:cubicBezTo>
                      <a:pt x="1239" y="540"/>
                      <a:pt x="1295" y="534"/>
                      <a:pt x="1335" y="484"/>
                    </a:cubicBezTo>
                    <a:cubicBezTo>
                      <a:pt x="1346" y="470"/>
                      <a:pt x="1355" y="456"/>
                      <a:pt x="1362" y="441"/>
                    </a:cubicBezTo>
                    <a:cubicBezTo>
                      <a:pt x="1428" y="303"/>
                      <a:pt x="1327" y="134"/>
                      <a:pt x="1203" y="65"/>
                    </a:cubicBezTo>
                    <a:cubicBezTo>
                      <a:pt x="1130" y="23"/>
                      <a:pt x="1044" y="0"/>
                      <a:pt x="959"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4">
                <a:extLst>
                  <a:ext uri="{FF2B5EF4-FFF2-40B4-BE49-F238E27FC236}">
                    <a16:creationId xmlns:a16="http://schemas.microsoft.com/office/drawing/2014/main" id="{C9B2F790-0C73-ABE9-9B12-247A8F534A5A}"/>
                  </a:ext>
                </a:extLst>
              </p:cNvPr>
              <p:cNvSpPr>
                <a:spLocks/>
              </p:cNvSpPr>
              <p:nvPr/>
            </p:nvSpPr>
            <p:spPr bwMode="auto">
              <a:xfrm>
                <a:off x="5269660" y="4208910"/>
                <a:ext cx="1159357" cy="891642"/>
              </a:xfrm>
              <a:custGeom>
                <a:avLst/>
                <a:gdLst>
                  <a:gd name="T0" fmla="*/ 129 w 320"/>
                  <a:gd name="T1" fmla="*/ 0 h 246"/>
                  <a:gd name="T2" fmla="*/ 24 w 320"/>
                  <a:gd name="T3" fmla="*/ 57 h 246"/>
                  <a:gd name="T4" fmla="*/ 24 w 320"/>
                  <a:gd name="T5" fmla="*/ 125 h 246"/>
                  <a:gd name="T6" fmla="*/ 0 w 320"/>
                  <a:gd name="T7" fmla="*/ 162 h 246"/>
                  <a:gd name="T8" fmla="*/ 15 w 320"/>
                  <a:gd name="T9" fmla="*/ 162 h 246"/>
                  <a:gd name="T10" fmla="*/ 31 w 320"/>
                  <a:gd name="T11" fmla="*/ 174 h 246"/>
                  <a:gd name="T12" fmla="*/ 49 w 320"/>
                  <a:gd name="T13" fmla="*/ 235 h 246"/>
                  <a:gd name="T14" fmla="*/ 87 w 320"/>
                  <a:gd name="T15" fmla="*/ 245 h 246"/>
                  <a:gd name="T16" fmla="*/ 103 w 320"/>
                  <a:gd name="T17" fmla="*/ 246 h 246"/>
                  <a:gd name="T18" fmla="*/ 197 w 320"/>
                  <a:gd name="T19" fmla="*/ 20 h 246"/>
                  <a:gd name="T20" fmla="*/ 144 w 320"/>
                  <a:gd name="T21" fmla="*/ 1 h 246"/>
                  <a:gd name="T22" fmla="*/ 129 w 32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46">
                    <a:moveTo>
                      <a:pt x="129" y="0"/>
                    </a:moveTo>
                    <a:cubicBezTo>
                      <a:pt x="84" y="0"/>
                      <a:pt x="48" y="24"/>
                      <a:pt x="24" y="57"/>
                    </a:cubicBezTo>
                    <a:cubicBezTo>
                      <a:pt x="24" y="125"/>
                      <a:pt x="24" y="125"/>
                      <a:pt x="24" y="125"/>
                    </a:cubicBezTo>
                    <a:cubicBezTo>
                      <a:pt x="24" y="141"/>
                      <a:pt x="14" y="155"/>
                      <a:pt x="0" y="162"/>
                    </a:cubicBezTo>
                    <a:cubicBezTo>
                      <a:pt x="15" y="162"/>
                      <a:pt x="15" y="162"/>
                      <a:pt x="15" y="162"/>
                    </a:cubicBezTo>
                    <a:cubicBezTo>
                      <a:pt x="22" y="162"/>
                      <a:pt x="29" y="167"/>
                      <a:pt x="31" y="174"/>
                    </a:cubicBezTo>
                    <a:cubicBezTo>
                      <a:pt x="49" y="235"/>
                      <a:pt x="49" y="235"/>
                      <a:pt x="49" y="235"/>
                    </a:cubicBezTo>
                    <a:cubicBezTo>
                      <a:pt x="60" y="240"/>
                      <a:pt x="72" y="243"/>
                      <a:pt x="87" y="245"/>
                    </a:cubicBezTo>
                    <a:cubicBezTo>
                      <a:pt x="92" y="246"/>
                      <a:pt x="97" y="246"/>
                      <a:pt x="103" y="246"/>
                    </a:cubicBezTo>
                    <a:cubicBezTo>
                      <a:pt x="217" y="246"/>
                      <a:pt x="320" y="97"/>
                      <a:pt x="197" y="20"/>
                    </a:cubicBezTo>
                    <a:cubicBezTo>
                      <a:pt x="181" y="10"/>
                      <a:pt x="163" y="3"/>
                      <a:pt x="144" y="1"/>
                    </a:cubicBezTo>
                    <a:cubicBezTo>
                      <a:pt x="139" y="1"/>
                      <a:pt x="134" y="0"/>
                      <a:pt x="129"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8">
                <a:extLst>
                  <a:ext uri="{FF2B5EF4-FFF2-40B4-BE49-F238E27FC236}">
                    <a16:creationId xmlns:a16="http://schemas.microsoft.com/office/drawing/2014/main" id="{35B5BC09-B54C-EDF7-111E-AC2F441E96C9}"/>
                  </a:ext>
                </a:extLst>
              </p:cNvPr>
              <p:cNvSpPr>
                <a:spLocks/>
              </p:cNvSpPr>
              <p:nvPr/>
            </p:nvSpPr>
            <p:spPr bwMode="auto">
              <a:xfrm>
                <a:off x="2820408" y="2609264"/>
                <a:ext cx="174789" cy="278777"/>
              </a:xfrm>
              <a:custGeom>
                <a:avLst/>
                <a:gdLst>
                  <a:gd name="T0" fmla="*/ 36 w 48"/>
                  <a:gd name="T1" fmla="*/ 77 h 77"/>
                  <a:gd name="T2" fmla="*/ 30 w 48"/>
                  <a:gd name="T3" fmla="*/ 58 h 77"/>
                  <a:gd name="T4" fmla="*/ 7 w 48"/>
                  <a:gd name="T5" fmla="*/ 26 h 77"/>
                  <a:gd name="T6" fmla="*/ 1 w 48"/>
                  <a:gd name="T7" fmla="*/ 12 h 77"/>
                  <a:gd name="T8" fmla="*/ 9 w 48"/>
                  <a:gd name="T9" fmla="*/ 0 h 77"/>
                  <a:gd name="T10" fmla="*/ 16 w 48"/>
                  <a:gd name="T11" fmla="*/ 2 h 77"/>
                  <a:gd name="T12" fmla="*/ 36 w 4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36" y="77"/>
                    </a:moveTo>
                    <a:cubicBezTo>
                      <a:pt x="39" y="71"/>
                      <a:pt x="34" y="64"/>
                      <a:pt x="30" y="58"/>
                    </a:cubicBezTo>
                    <a:cubicBezTo>
                      <a:pt x="23" y="47"/>
                      <a:pt x="15" y="37"/>
                      <a:pt x="7" y="26"/>
                    </a:cubicBezTo>
                    <a:cubicBezTo>
                      <a:pt x="4" y="22"/>
                      <a:pt x="1" y="17"/>
                      <a:pt x="1" y="12"/>
                    </a:cubicBezTo>
                    <a:cubicBezTo>
                      <a:pt x="0" y="7"/>
                      <a:pt x="4" y="1"/>
                      <a:pt x="9" y="0"/>
                    </a:cubicBezTo>
                    <a:cubicBezTo>
                      <a:pt x="11" y="0"/>
                      <a:pt x="14" y="1"/>
                      <a:pt x="16" y="2"/>
                    </a:cubicBezTo>
                    <a:cubicBezTo>
                      <a:pt x="43" y="17"/>
                      <a:pt x="48" y="51"/>
                      <a:pt x="36" y="7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79">
                <a:extLst>
                  <a:ext uri="{FF2B5EF4-FFF2-40B4-BE49-F238E27FC236}">
                    <a16:creationId xmlns:a16="http://schemas.microsoft.com/office/drawing/2014/main" id="{B7FC546A-47B2-2C09-2060-1EC88442C727}"/>
                  </a:ext>
                </a:extLst>
              </p:cNvPr>
              <p:cNvSpPr>
                <a:spLocks/>
              </p:cNvSpPr>
              <p:nvPr/>
            </p:nvSpPr>
            <p:spPr bwMode="auto">
              <a:xfrm>
                <a:off x="3103609" y="2764140"/>
                <a:ext cx="274352" cy="185852"/>
              </a:xfrm>
              <a:custGeom>
                <a:avLst/>
                <a:gdLst>
                  <a:gd name="T0" fmla="*/ 0 w 76"/>
                  <a:gd name="T1" fmla="*/ 40 h 51"/>
                  <a:gd name="T2" fmla="*/ 19 w 76"/>
                  <a:gd name="T3" fmla="*/ 33 h 51"/>
                  <a:gd name="T4" fmla="*/ 50 w 76"/>
                  <a:gd name="T5" fmla="*/ 9 h 51"/>
                  <a:gd name="T6" fmla="*/ 64 w 76"/>
                  <a:gd name="T7" fmla="*/ 1 h 51"/>
                  <a:gd name="T8" fmla="*/ 76 w 76"/>
                  <a:gd name="T9" fmla="*/ 9 h 51"/>
                  <a:gd name="T10" fmla="*/ 74 w 76"/>
                  <a:gd name="T11" fmla="*/ 16 h 51"/>
                  <a:gd name="T12" fmla="*/ 0 w 76"/>
                  <a:gd name="T13" fmla="*/ 40 h 51"/>
                </a:gdLst>
                <a:ahLst/>
                <a:cxnLst>
                  <a:cxn ang="0">
                    <a:pos x="T0" y="T1"/>
                  </a:cxn>
                  <a:cxn ang="0">
                    <a:pos x="T2" y="T3"/>
                  </a:cxn>
                  <a:cxn ang="0">
                    <a:pos x="T4" y="T5"/>
                  </a:cxn>
                  <a:cxn ang="0">
                    <a:pos x="T6" y="T7"/>
                  </a:cxn>
                  <a:cxn ang="0">
                    <a:pos x="T8" y="T9"/>
                  </a:cxn>
                  <a:cxn ang="0">
                    <a:pos x="T10" y="T11"/>
                  </a:cxn>
                  <a:cxn ang="0">
                    <a:pos x="T12" y="T13"/>
                  </a:cxn>
                </a:cxnLst>
                <a:rect l="0" t="0" r="r" b="b"/>
                <a:pathLst>
                  <a:path w="76" h="51">
                    <a:moveTo>
                      <a:pt x="0" y="40"/>
                    </a:moveTo>
                    <a:cubicBezTo>
                      <a:pt x="7" y="43"/>
                      <a:pt x="14" y="38"/>
                      <a:pt x="19" y="33"/>
                    </a:cubicBezTo>
                    <a:cubicBezTo>
                      <a:pt x="29" y="25"/>
                      <a:pt x="40" y="17"/>
                      <a:pt x="50" y="9"/>
                    </a:cubicBezTo>
                    <a:cubicBezTo>
                      <a:pt x="54" y="5"/>
                      <a:pt x="58" y="2"/>
                      <a:pt x="64" y="1"/>
                    </a:cubicBezTo>
                    <a:cubicBezTo>
                      <a:pt x="69" y="0"/>
                      <a:pt x="75" y="4"/>
                      <a:pt x="76" y="9"/>
                    </a:cubicBezTo>
                    <a:cubicBezTo>
                      <a:pt x="76" y="11"/>
                      <a:pt x="75" y="14"/>
                      <a:pt x="74" y="16"/>
                    </a:cubicBezTo>
                    <a:cubicBezTo>
                      <a:pt x="61" y="44"/>
                      <a:pt x="27" y="51"/>
                      <a:pt x="0" y="4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0">
                <a:extLst>
                  <a:ext uri="{FF2B5EF4-FFF2-40B4-BE49-F238E27FC236}">
                    <a16:creationId xmlns:a16="http://schemas.microsoft.com/office/drawing/2014/main" id="{3CCA9871-0686-E800-99C7-BE5146F520C1}"/>
                  </a:ext>
                </a:extLst>
              </p:cNvPr>
              <p:cNvSpPr>
                <a:spLocks/>
              </p:cNvSpPr>
              <p:nvPr/>
            </p:nvSpPr>
            <p:spPr bwMode="auto">
              <a:xfrm>
                <a:off x="2984134" y="2449963"/>
                <a:ext cx="303114" cy="460202"/>
              </a:xfrm>
              <a:custGeom>
                <a:avLst/>
                <a:gdLst>
                  <a:gd name="T0" fmla="*/ 0 w 84"/>
                  <a:gd name="T1" fmla="*/ 127 h 127"/>
                  <a:gd name="T2" fmla="*/ 19 w 84"/>
                  <a:gd name="T3" fmla="*/ 98 h 127"/>
                  <a:gd name="T4" fmla="*/ 33 w 84"/>
                  <a:gd name="T5" fmla="*/ 34 h 127"/>
                  <a:gd name="T6" fmla="*/ 44 w 84"/>
                  <a:gd name="T7" fmla="*/ 9 h 127"/>
                  <a:gd name="T8" fmla="*/ 68 w 84"/>
                  <a:gd name="T9" fmla="*/ 7 h 127"/>
                  <a:gd name="T10" fmla="*/ 73 w 84"/>
                  <a:gd name="T11" fmla="*/ 18 h 127"/>
                  <a:gd name="T12" fmla="*/ 0 w 84"/>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84" h="127">
                    <a:moveTo>
                      <a:pt x="0" y="127"/>
                    </a:moveTo>
                    <a:cubicBezTo>
                      <a:pt x="12" y="123"/>
                      <a:pt x="16" y="110"/>
                      <a:pt x="19" y="98"/>
                    </a:cubicBezTo>
                    <a:cubicBezTo>
                      <a:pt x="24" y="77"/>
                      <a:pt x="28" y="55"/>
                      <a:pt x="33" y="34"/>
                    </a:cubicBezTo>
                    <a:cubicBezTo>
                      <a:pt x="35" y="25"/>
                      <a:pt x="37" y="16"/>
                      <a:pt x="44" y="9"/>
                    </a:cubicBezTo>
                    <a:cubicBezTo>
                      <a:pt x="50" y="3"/>
                      <a:pt x="61" y="0"/>
                      <a:pt x="68" y="7"/>
                    </a:cubicBezTo>
                    <a:cubicBezTo>
                      <a:pt x="70" y="10"/>
                      <a:pt x="72" y="14"/>
                      <a:pt x="73" y="18"/>
                    </a:cubicBezTo>
                    <a:cubicBezTo>
                      <a:pt x="84" y="69"/>
                      <a:pt x="47" y="113"/>
                      <a:pt x="0" y="12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1">
                <a:extLst>
                  <a:ext uri="{FF2B5EF4-FFF2-40B4-BE49-F238E27FC236}">
                    <a16:creationId xmlns:a16="http://schemas.microsoft.com/office/drawing/2014/main" id="{9A37A79F-0984-7984-2B96-04DCD868CF52}"/>
                  </a:ext>
                </a:extLst>
              </p:cNvPr>
              <p:cNvSpPr>
                <a:spLocks/>
              </p:cNvSpPr>
              <p:nvPr/>
            </p:nvSpPr>
            <p:spPr bwMode="auto">
              <a:xfrm>
                <a:off x="2296042" y="4401398"/>
                <a:ext cx="300901" cy="699154"/>
              </a:xfrm>
              <a:custGeom>
                <a:avLst/>
                <a:gdLst>
                  <a:gd name="T0" fmla="*/ 23 w 83"/>
                  <a:gd name="T1" fmla="*/ 104 h 193"/>
                  <a:gd name="T2" fmla="*/ 2 w 83"/>
                  <a:gd name="T3" fmla="*/ 152 h 193"/>
                  <a:gd name="T4" fmla="*/ 11 w 83"/>
                  <a:gd name="T5" fmla="*/ 178 h 193"/>
                  <a:gd name="T6" fmla="*/ 68 w 83"/>
                  <a:gd name="T7" fmla="*/ 112 h 193"/>
                  <a:gd name="T8" fmla="*/ 62 w 83"/>
                  <a:gd name="T9" fmla="*/ 16 h 193"/>
                  <a:gd name="T10" fmla="*/ 43 w 83"/>
                  <a:gd name="T11" fmla="*/ 72 h 193"/>
                  <a:gd name="T12" fmla="*/ 23 w 83"/>
                  <a:gd name="T13" fmla="*/ 104 h 193"/>
                </a:gdLst>
                <a:ahLst/>
                <a:cxnLst>
                  <a:cxn ang="0">
                    <a:pos x="T0" y="T1"/>
                  </a:cxn>
                  <a:cxn ang="0">
                    <a:pos x="T2" y="T3"/>
                  </a:cxn>
                  <a:cxn ang="0">
                    <a:pos x="T4" y="T5"/>
                  </a:cxn>
                  <a:cxn ang="0">
                    <a:pos x="T6" y="T7"/>
                  </a:cxn>
                  <a:cxn ang="0">
                    <a:pos x="T8" y="T9"/>
                  </a:cxn>
                  <a:cxn ang="0">
                    <a:pos x="T10" y="T11"/>
                  </a:cxn>
                  <a:cxn ang="0">
                    <a:pos x="T12" y="T13"/>
                  </a:cxn>
                </a:cxnLst>
                <a:rect l="0" t="0" r="r" b="b"/>
                <a:pathLst>
                  <a:path w="83" h="193">
                    <a:moveTo>
                      <a:pt x="23" y="104"/>
                    </a:moveTo>
                    <a:cubicBezTo>
                      <a:pt x="13" y="118"/>
                      <a:pt x="4" y="133"/>
                      <a:pt x="2" y="152"/>
                    </a:cubicBezTo>
                    <a:cubicBezTo>
                      <a:pt x="0" y="161"/>
                      <a:pt x="1" y="173"/>
                      <a:pt x="11" y="178"/>
                    </a:cubicBezTo>
                    <a:cubicBezTo>
                      <a:pt x="42" y="193"/>
                      <a:pt x="61" y="131"/>
                      <a:pt x="68" y="112"/>
                    </a:cubicBezTo>
                    <a:cubicBezTo>
                      <a:pt x="83" y="61"/>
                      <a:pt x="65" y="0"/>
                      <a:pt x="62" y="16"/>
                    </a:cubicBezTo>
                    <a:cubicBezTo>
                      <a:pt x="59" y="35"/>
                      <a:pt x="52" y="55"/>
                      <a:pt x="43" y="72"/>
                    </a:cubicBezTo>
                    <a:cubicBezTo>
                      <a:pt x="37" y="84"/>
                      <a:pt x="30" y="94"/>
                      <a:pt x="23" y="1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87">
                <a:extLst>
                  <a:ext uri="{FF2B5EF4-FFF2-40B4-BE49-F238E27FC236}">
                    <a16:creationId xmlns:a16="http://schemas.microsoft.com/office/drawing/2014/main" id="{1BE5E985-91E0-96DF-CDD3-96FE1CC3A39E}"/>
                  </a:ext>
                </a:extLst>
              </p:cNvPr>
              <p:cNvSpPr>
                <a:spLocks noChangeArrowheads="1"/>
              </p:cNvSpPr>
              <p:nvPr/>
            </p:nvSpPr>
            <p:spPr bwMode="auto">
              <a:xfrm>
                <a:off x="2300467" y="4516449"/>
                <a:ext cx="119476" cy="1194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5">
                <a:extLst>
                  <a:ext uri="{FF2B5EF4-FFF2-40B4-BE49-F238E27FC236}">
                    <a16:creationId xmlns:a16="http://schemas.microsoft.com/office/drawing/2014/main" id="{0C9B84FA-1C7D-6005-32A2-7D8852F594E1}"/>
                  </a:ext>
                </a:extLst>
              </p:cNvPr>
              <p:cNvSpPr>
                <a:spLocks/>
              </p:cNvSpPr>
              <p:nvPr/>
            </p:nvSpPr>
            <p:spPr bwMode="auto">
              <a:xfrm>
                <a:off x="2534994" y="5492168"/>
                <a:ext cx="3035568" cy="110626"/>
              </a:xfrm>
              <a:custGeom>
                <a:avLst/>
                <a:gdLst>
                  <a:gd name="T0" fmla="*/ 0 w 839"/>
                  <a:gd name="T1" fmla="*/ 0 h 31"/>
                  <a:gd name="T2" fmla="*/ 0 w 839"/>
                  <a:gd name="T3" fmla="*/ 14 h 31"/>
                  <a:gd name="T4" fmla="*/ 17 w 839"/>
                  <a:gd name="T5" fmla="*/ 31 h 31"/>
                  <a:gd name="T6" fmla="*/ 822 w 839"/>
                  <a:gd name="T7" fmla="*/ 31 h 31"/>
                  <a:gd name="T8" fmla="*/ 839 w 839"/>
                  <a:gd name="T9" fmla="*/ 14 h 31"/>
                  <a:gd name="T10" fmla="*/ 839 w 839"/>
                  <a:gd name="T11" fmla="*/ 0 h 31"/>
                  <a:gd name="T12" fmla="*/ 0 w 83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839" h="31">
                    <a:moveTo>
                      <a:pt x="0" y="0"/>
                    </a:moveTo>
                    <a:cubicBezTo>
                      <a:pt x="0" y="14"/>
                      <a:pt x="0" y="14"/>
                      <a:pt x="0" y="14"/>
                    </a:cubicBezTo>
                    <a:cubicBezTo>
                      <a:pt x="0" y="23"/>
                      <a:pt x="8" y="31"/>
                      <a:pt x="17" y="31"/>
                    </a:cubicBezTo>
                    <a:cubicBezTo>
                      <a:pt x="822" y="31"/>
                      <a:pt x="822" y="31"/>
                      <a:pt x="822" y="31"/>
                    </a:cubicBezTo>
                    <a:cubicBezTo>
                      <a:pt x="831" y="31"/>
                      <a:pt x="839" y="23"/>
                      <a:pt x="839" y="14"/>
                    </a:cubicBezTo>
                    <a:cubicBezTo>
                      <a:pt x="839" y="0"/>
                      <a:pt x="839" y="0"/>
                      <a:pt x="839" y="0"/>
                    </a:cubicBez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6">
                <a:extLst>
                  <a:ext uri="{FF2B5EF4-FFF2-40B4-BE49-F238E27FC236}">
                    <a16:creationId xmlns:a16="http://schemas.microsoft.com/office/drawing/2014/main" id="{F62F071A-32BF-F70E-0AF3-29BE7E6C0EC6}"/>
                  </a:ext>
                </a:extLst>
              </p:cNvPr>
              <p:cNvSpPr>
                <a:spLocks/>
              </p:cNvSpPr>
              <p:nvPr/>
            </p:nvSpPr>
            <p:spPr bwMode="auto">
              <a:xfrm>
                <a:off x="2532781" y="4795226"/>
                <a:ext cx="3048843" cy="743404"/>
              </a:xfrm>
              <a:custGeom>
                <a:avLst/>
                <a:gdLst>
                  <a:gd name="T0" fmla="*/ 368 w 843"/>
                  <a:gd name="T1" fmla="*/ 205 h 205"/>
                  <a:gd name="T2" fmla="*/ 372 w 843"/>
                  <a:gd name="T3" fmla="*/ 202 h 205"/>
                  <a:gd name="T4" fmla="*/ 476 w 843"/>
                  <a:gd name="T5" fmla="*/ 202 h 205"/>
                  <a:gd name="T6" fmla="*/ 480 w 843"/>
                  <a:gd name="T7" fmla="*/ 205 h 205"/>
                  <a:gd name="T8" fmla="*/ 824 w 843"/>
                  <a:gd name="T9" fmla="*/ 205 h 205"/>
                  <a:gd name="T10" fmla="*/ 840 w 843"/>
                  <a:gd name="T11" fmla="*/ 183 h 205"/>
                  <a:gd name="T12" fmla="*/ 788 w 843"/>
                  <a:gd name="T13" fmla="*/ 12 h 205"/>
                  <a:gd name="T14" fmla="*/ 772 w 843"/>
                  <a:gd name="T15" fmla="*/ 0 h 205"/>
                  <a:gd name="T16" fmla="*/ 72 w 843"/>
                  <a:gd name="T17" fmla="*/ 0 h 205"/>
                  <a:gd name="T18" fmla="*/ 56 w 843"/>
                  <a:gd name="T19" fmla="*/ 12 h 205"/>
                  <a:gd name="T20" fmla="*/ 3 w 843"/>
                  <a:gd name="T21" fmla="*/ 183 h 205"/>
                  <a:gd name="T22" fmla="*/ 19 w 843"/>
                  <a:gd name="T23" fmla="*/ 205 h 205"/>
                  <a:gd name="T24" fmla="*/ 368 w 843"/>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205">
                    <a:moveTo>
                      <a:pt x="368" y="205"/>
                    </a:moveTo>
                    <a:cubicBezTo>
                      <a:pt x="372" y="202"/>
                      <a:pt x="372" y="202"/>
                      <a:pt x="372" y="202"/>
                    </a:cubicBezTo>
                    <a:cubicBezTo>
                      <a:pt x="476" y="202"/>
                      <a:pt x="476" y="202"/>
                      <a:pt x="476" y="202"/>
                    </a:cubicBezTo>
                    <a:cubicBezTo>
                      <a:pt x="480" y="205"/>
                      <a:pt x="480" y="205"/>
                      <a:pt x="480" y="205"/>
                    </a:cubicBezTo>
                    <a:cubicBezTo>
                      <a:pt x="824" y="205"/>
                      <a:pt x="824" y="205"/>
                      <a:pt x="824" y="205"/>
                    </a:cubicBezTo>
                    <a:cubicBezTo>
                      <a:pt x="835" y="205"/>
                      <a:pt x="843" y="194"/>
                      <a:pt x="840" y="183"/>
                    </a:cubicBezTo>
                    <a:cubicBezTo>
                      <a:pt x="788" y="12"/>
                      <a:pt x="788" y="12"/>
                      <a:pt x="788" y="12"/>
                    </a:cubicBezTo>
                    <a:cubicBezTo>
                      <a:pt x="786" y="5"/>
                      <a:pt x="779" y="0"/>
                      <a:pt x="772" y="0"/>
                    </a:cubicBezTo>
                    <a:cubicBezTo>
                      <a:pt x="72" y="0"/>
                      <a:pt x="72" y="0"/>
                      <a:pt x="72" y="0"/>
                    </a:cubicBezTo>
                    <a:cubicBezTo>
                      <a:pt x="65" y="0"/>
                      <a:pt x="58" y="5"/>
                      <a:pt x="56" y="12"/>
                    </a:cubicBezTo>
                    <a:cubicBezTo>
                      <a:pt x="3" y="183"/>
                      <a:pt x="3" y="183"/>
                      <a:pt x="3" y="183"/>
                    </a:cubicBezTo>
                    <a:cubicBezTo>
                      <a:pt x="0" y="194"/>
                      <a:pt x="8" y="205"/>
                      <a:pt x="19" y="205"/>
                    </a:cubicBezTo>
                    <a:cubicBezTo>
                      <a:pt x="368" y="205"/>
                      <a:pt x="368" y="205"/>
                      <a:pt x="368" y="205"/>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7">
                <a:extLst>
                  <a:ext uri="{FF2B5EF4-FFF2-40B4-BE49-F238E27FC236}">
                    <a16:creationId xmlns:a16="http://schemas.microsoft.com/office/drawing/2014/main" id="{2351886C-D4E5-1299-3C2E-A6C8020F3984}"/>
                  </a:ext>
                </a:extLst>
              </p:cNvPr>
              <p:cNvSpPr>
                <a:spLocks/>
              </p:cNvSpPr>
              <p:nvPr/>
            </p:nvSpPr>
            <p:spPr bwMode="auto">
              <a:xfrm>
                <a:off x="2962009" y="4885940"/>
                <a:ext cx="2192601" cy="334090"/>
              </a:xfrm>
              <a:custGeom>
                <a:avLst/>
                <a:gdLst>
                  <a:gd name="T0" fmla="*/ 28 w 991"/>
                  <a:gd name="T1" fmla="*/ 0 h 151"/>
                  <a:gd name="T2" fmla="*/ 958 w 991"/>
                  <a:gd name="T3" fmla="*/ 0 h 151"/>
                  <a:gd name="T4" fmla="*/ 991 w 991"/>
                  <a:gd name="T5" fmla="*/ 151 h 151"/>
                  <a:gd name="T6" fmla="*/ 0 w 991"/>
                  <a:gd name="T7" fmla="*/ 151 h 151"/>
                  <a:gd name="T8" fmla="*/ 28 w 991"/>
                  <a:gd name="T9" fmla="*/ 0 h 151"/>
                </a:gdLst>
                <a:ahLst/>
                <a:cxnLst>
                  <a:cxn ang="0">
                    <a:pos x="T0" y="T1"/>
                  </a:cxn>
                  <a:cxn ang="0">
                    <a:pos x="T2" y="T3"/>
                  </a:cxn>
                  <a:cxn ang="0">
                    <a:pos x="T4" y="T5"/>
                  </a:cxn>
                  <a:cxn ang="0">
                    <a:pos x="T6" y="T7"/>
                  </a:cxn>
                  <a:cxn ang="0">
                    <a:pos x="T8" y="T9"/>
                  </a:cxn>
                </a:cxnLst>
                <a:rect l="0" t="0" r="r" b="b"/>
                <a:pathLst>
                  <a:path w="991" h="151">
                    <a:moveTo>
                      <a:pt x="28" y="0"/>
                    </a:moveTo>
                    <a:lnTo>
                      <a:pt x="958" y="0"/>
                    </a:lnTo>
                    <a:lnTo>
                      <a:pt x="991" y="151"/>
                    </a:lnTo>
                    <a:lnTo>
                      <a:pt x="0" y="151"/>
                    </a:lnTo>
                    <a:lnTo>
                      <a:pt x="28"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8">
                <a:extLst>
                  <a:ext uri="{FF2B5EF4-FFF2-40B4-BE49-F238E27FC236}">
                    <a16:creationId xmlns:a16="http://schemas.microsoft.com/office/drawing/2014/main" id="{F4850A02-5A9D-57BB-F40F-82EF6F772593}"/>
                  </a:ext>
                </a:extLst>
              </p:cNvPr>
              <p:cNvSpPr>
                <a:spLocks/>
              </p:cNvSpPr>
              <p:nvPr/>
            </p:nvSpPr>
            <p:spPr bwMode="auto">
              <a:xfrm>
                <a:off x="4030652" y="3065041"/>
                <a:ext cx="42038" cy="46463"/>
              </a:xfrm>
              <a:custGeom>
                <a:avLst/>
                <a:gdLst>
                  <a:gd name="T0" fmla="*/ 10 w 12"/>
                  <a:gd name="T1" fmla="*/ 7 h 13"/>
                  <a:gd name="T2" fmla="*/ 8 w 12"/>
                  <a:gd name="T3" fmla="*/ 7 h 13"/>
                  <a:gd name="T4" fmla="*/ 6 w 12"/>
                  <a:gd name="T5" fmla="*/ 9 h 13"/>
                  <a:gd name="T6" fmla="*/ 4 w 12"/>
                  <a:gd name="T7" fmla="*/ 7 h 13"/>
                  <a:gd name="T8" fmla="*/ 6 w 12"/>
                  <a:gd name="T9" fmla="*/ 4 h 13"/>
                  <a:gd name="T10" fmla="*/ 8 w 12"/>
                  <a:gd name="T11" fmla="*/ 7 h 13"/>
                  <a:gd name="T12" fmla="*/ 10 w 12"/>
                  <a:gd name="T13" fmla="*/ 7 h 13"/>
                  <a:gd name="T14" fmla="*/ 12 w 12"/>
                  <a:gd name="T15" fmla="*/ 7 h 13"/>
                  <a:gd name="T16" fmla="*/ 6 w 12"/>
                  <a:gd name="T17" fmla="*/ 0 h 13"/>
                  <a:gd name="T18" fmla="*/ 0 w 12"/>
                  <a:gd name="T19" fmla="*/ 7 h 13"/>
                  <a:gd name="T20" fmla="*/ 6 w 12"/>
                  <a:gd name="T21" fmla="*/ 13 h 13"/>
                  <a:gd name="T22" fmla="*/ 12 w 12"/>
                  <a:gd name="T23" fmla="*/ 7 h 13"/>
                  <a:gd name="T24" fmla="*/ 10 w 12"/>
                  <a:gd name="T25"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10" y="7"/>
                    </a:moveTo>
                    <a:cubicBezTo>
                      <a:pt x="8" y="7"/>
                      <a:pt x="8" y="7"/>
                      <a:pt x="8" y="7"/>
                    </a:cubicBezTo>
                    <a:cubicBezTo>
                      <a:pt x="8" y="8"/>
                      <a:pt x="7" y="9"/>
                      <a:pt x="6" y="9"/>
                    </a:cubicBezTo>
                    <a:cubicBezTo>
                      <a:pt x="5" y="9"/>
                      <a:pt x="4" y="8"/>
                      <a:pt x="4" y="7"/>
                    </a:cubicBezTo>
                    <a:cubicBezTo>
                      <a:pt x="4" y="5"/>
                      <a:pt x="5" y="4"/>
                      <a:pt x="6" y="4"/>
                    </a:cubicBezTo>
                    <a:cubicBezTo>
                      <a:pt x="7" y="4"/>
                      <a:pt x="8" y="5"/>
                      <a:pt x="8" y="7"/>
                    </a:cubicBezTo>
                    <a:cubicBezTo>
                      <a:pt x="10" y="7"/>
                      <a:pt x="10" y="7"/>
                      <a:pt x="10" y="7"/>
                    </a:cubicBezTo>
                    <a:cubicBezTo>
                      <a:pt x="12" y="7"/>
                      <a:pt x="12" y="7"/>
                      <a:pt x="12" y="7"/>
                    </a:cubicBezTo>
                    <a:cubicBezTo>
                      <a:pt x="12" y="3"/>
                      <a:pt x="10" y="0"/>
                      <a:pt x="6" y="0"/>
                    </a:cubicBezTo>
                    <a:cubicBezTo>
                      <a:pt x="3" y="0"/>
                      <a:pt x="0" y="3"/>
                      <a:pt x="0" y="7"/>
                    </a:cubicBezTo>
                    <a:cubicBezTo>
                      <a:pt x="0" y="10"/>
                      <a:pt x="3" y="13"/>
                      <a:pt x="6" y="13"/>
                    </a:cubicBezTo>
                    <a:cubicBezTo>
                      <a:pt x="10" y="13"/>
                      <a:pt x="12" y="10"/>
                      <a:pt x="12" y="7"/>
                    </a:cubicBez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9">
                <a:extLst>
                  <a:ext uri="{FF2B5EF4-FFF2-40B4-BE49-F238E27FC236}">
                    <a16:creationId xmlns:a16="http://schemas.microsoft.com/office/drawing/2014/main" id="{A9C635AC-DC93-81C8-2BAA-DC76ADAD27F8}"/>
                  </a:ext>
                </a:extLst>
              </p:cNvPr>
              <p:cNvSpPr>
                <a:spLocks/>
              </p:cNvSpPr>
              <p:nvPr/>
            </p:nvSpPr>
            <p:spPr bwMode="auto">
              <a:xfrm>
                <a:off x="2820408" y="3133629"/>
                <a:ext cx="2449252" cy="159301"/>
              </a:xfrm>
              <a:custGeom>
                <a:avLst/>
                <a:gdLst>
                  <a:gd name="T0" fmla="*/ 675 w 677"/>
                  <a:gd name="T1" fmla="*/ 42 h 44"/>
                  <a:gd name="T2" fmla="*/ 675 w 677"/>
                  <a:gd name="T3" fmla="*/ 40 h 44"/>
                  <a:gd name="T4" fmla="*/ 4 w 677"/>
                  <a:gd name="T5" fmla="*/ 40 h 44"/>
                  <a:gd name="T6" fmla="*/ 4 w 677"/>
                  <a:gd name="T7" fmla="*/ 24 h 44"/>
                  <a:gd name="T8" fmla="*/ 10 w 677"/>
                  <a:gd name="T9" fmla="*/ 9 h 44"/>
                  <a:gd name="T10" fmla="*/ 24 w 677"/>
                  <a:gd name="T11" fmla="*/ 4 h 44"/>
                  <a:gd name="T12" fmla="*/ 653 w 677"/>
                  <a:gd name="T13" fmla="*/ 4 h 44"/>
                  <a:gd name="T14" fmla="*/ 668 w 677"/>
                  <a:gd name="T15" fmla="*/ 9 h 44"/>
                  <a:gd name="T16" fmla="*/ 673 w 677"/>
                  <a:gd name="T17" fmla="*/ 24 h 44"/>
                  <a:gd name="T18" fmla="*/ 673 w 677"/>
                  <a:gd name="T19" fmla="*/ 42 h 44"/>
                  <a:gd name="T20" fmla="*/ 675 w 677"/>
                  <a:gd name="T21" fmla="*/ 42 h 44"/>
                  <a:gd name="T22" fmla="*/ 675 w 677"/>
                  <a:gd name="T23" fmla="*/ 40 h 44"/>
                  <a:gd name="T24" fmla="*/ 675 w 677"/>
                  <a:gd name="T25" fmla="*/ 42 h 44"/>
                  <a:gd name="T26" fmla="*/ 677 w 677"/>
                  <a:gd name="T27" fmla="*/ 42 h 44"/>
                  <a:gd name="T28" fmla="*/ 677 w 677"/>
                  <a:gd name="T29" fmla="*/ 24 h 44"/>
                  <a:gd name="T30" fmla="*/ 653 w 677"/>
                  <a:gd name="T31" fmla="*/ 0 h 44"/>
                  <a:gd name="T32" fmla="*/ 24 w 677"/>
                  <a:gd name="T33" fmla="*/ 0 h 44"/>
                  <a:gd name="T34" fmla="*/ 0 w 677"/>
                  <a:gd name="T35" fmla="*/ 24 h 44"/>
                  <a:gd name="T36" fmla="*/ 0 w 677"/>
                  <a:gd name="T37" fmla="*/ 44 h 44"/>
                  <a:gd name="T38" fmla="*/ 677 w 677"/>
                  <a:gd name="T39" fmla="*/ 44 h 44"/>
                  <a:gd name="T40" fmla="*/ 677 w 677"/>
                  <a:gd name="T41" fmla="*/ 42 h 44"/>
                  <a:gd name="T42" fmla="*/ 675 w 677"/>
                  <a:gd name="T4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7" h="44">
                    <a:moveTo>
                      <a:pt x="675" y="42"/>
                    </a:moveTo>
                    <a:cubicBezTo>
                      <a:pt x="675" y="40"/>
                      <a:pt x="675" y="40"/>
                      <a:pt x="675" y="40"/>
                    </a:cubicBezTo>
                    <a:cubicBezTo>
                      <a:pt x="4" y="40"/>
                      <a:pt x="4" y="40"/>
                      <a:pt x="4" y="40"/>
                    </a:cubicBezTo>
                    <a:cubicBezTo>
                      <a:pt x="4" y="24"/>
                      <a:pt x="4" y="24"/>
                      <a:pt x="4" y="24"/>
                    </a:cubicBezTo>
                    <a:cubicBezTo>
                      <a:pt x="4" y="18"/>
                      <a:pt x="6" y="13"/>
                      <a:pt x="10" y="9"/>
                    </a:cubicBezTo>
                    <a:cubicBezTo>
                      <a:pt x="14" y="6"/>
                      <a:pt x="19" y="4"/>
                      <a:pt x="24" y="4"/>
                    </a:cubicBezTo>
                    <a:cubicBezTo>
                      <a:pt x="653" y="4"/>
                      <a:pt x="653" y="4"/>
                      <a:pt x="653" y="4"/>
                    </a:cubicBezTo>
                    <a:cubicBezTo>
                      <a:pt x="659" y="4"/>
                      <a:pt x="664" y="6"/>
                      <a:pt x="668" y="9"/>
                    </a:cubicBezTo>
                    <a:cubicBezTo>
                      <a:pt x="671" y="13"/>
                      <a:pt x="673" y="18"/>
                      <a:pt x="673" y="24"/>
                    </a:cubicBezTo>
                    <a:cubicBezTo>
                      <a:pt x="673" y="42"/>
                      <a:pt x="673" y="42"/>
                      <a:pt x="673" y="42"/>
                    </a:cubicBezTo>
                    <a:cubicBezTo>
                      <a:pt x="675" y="42"/>
                      <a:pt x="675" y="42"/>
                      <a:pt x="675" y="42"/>
                    </a:cubicBezTo>
                    <a:cubicBezTo>
                      <a:pt x="675" y="40"/>
                      <a:pt x="675" y="40"/>
                      <a:pt x="675" y="40"/>
                    </a:cubicBezTo>
                    <a:cubicBezTo>
                      <a:pt x="675" y="42"/>
                      <a:pt x="675" y="42"/>
                      <a:pt x="675" y="42"/>
                    </a:cubicBezTo>
                    <a:cubicBezTo>
                      <a:pt x="677" y="42"/>
                      <a:pt x="677" y="42"/>
                      <a:pt x="677" y="42"/>
                    </a:cubicBezTo>
                    <a:cubicBezTo>
                      <a:pt x="677" y="24"/>
                      <a:pt x="677" y="24"/>
                      <a:pt x="677" y="24"/>
                    </a:cubicBezTo>
                    <a:cubicBezTo>
                      <a:pt x="677" y="10"/>
                      <a:pt x="667" y="0"/>
                      <a:pt x="653" y="0"/>
                    </a:cubicBezTo>
                    <a:cubicBezTo>
                      <a:pt x="24" y="0"/>
                      <a:pt x="24" y="0"/>
                      <a:pt x="24" y="0"/>
                    </a:cubicBezTo>
                    <a:cubicBezTo>
                      <a:pt x="11" y="0"/>
                      <a:pt x="0" y="10"/>
                      <a:pt x="0" y="24"/>
                    </a:cubicBezTo>
                    <a:cubicBezTo>
                      <a:pt x="0" y="44"/>
                      <a:pt x="0" y="44"/>
                      <a:pt x="0" y="44"/>
                    </a:cubicBezTo>
                    <a:cubicBezTo>
                      <a:pt x="677" y="44"/>
                      <a:pt x="677" y="44"/>
                      <a:pt x="677" y="44"/>
                    </a:cubicBezTo>
                    <a:cubicBezTo>
                      <a:pt x="677" y="42"/>
                      <a:pt x="677" y="42"/>
                      <a:pt x="677" y="42"/>
                    </a:cubicBezTo>
                    <a:cubicBezTo>
                      <a:pt x="675" y="42"/>
                      <a:pt x="675" y="42"/>
                      <a:pt x="675" y="42"/>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0">
                <a:extLst>
                  <a:ext uri="{FF2B5EF4-FFF2-40B4-BE49-F238E27FC236}">
                    <a16:creationId xmlns:a16="http://schemas.microsoft.com/office/drawing/2014/main" id="{807DCAD6-7D27-32DD-43E0-253CFA425FEA}"/>
                  </a:ext>
                </a:extLst>
              </p:cNvPr>
              <p:cNvSpPr>
                <a:spLocks/>
              </p:cNvSpPr>
              <p:nvPr/>
            </p:nvSpPr>
            <p:spPr bwMode="auto">
              <a:xfrm>
                <a:off x="2897846" y="3171241"/>
                <a:ext cx="132751" cy="86288"/>
              </a:xfrm>
              <a:custGeom>
                <a:avLst/>
                <a:gdLst>
                  <a:gd name="T0" fmla="*/ 57 w 60"/>
                  <a:gd name="T1" fmla="*/ 36 h 39"/>
                  <a:gd name="T2" fmla="*/ 57 w 60"/>
                  <a:gd name="T3" fmla="*/ 32 h 39"/>
                  <a:gd name="T4" fmla="*/ 6 w 60"/>
                  <a:gd name="T5" fmla="*/ 32 h 39"/>
                  <a:gd name="T6" fmla="*/ 6 w 60"/>
                  <a:gd name="T7" fmla="*/ 6 h 39"/>
                  <a:gd name="T8" fmla="*/ 54 w 60"/>
                  <a:gd name="T9" fmla="*/ 6 h 39"/>
                  <a:gd name="T10" fmla="*/ 54 w 60"/>
                  <a:gd name="T11" fmla="*/ 36 h 39"/>
                  <a:gd name="T12" fmla="*/ 57 w 60"/>
                  <a:gd name="T13" fmla="*/ 36 h 39"/>
                  <a:gd name="T14" fmla="*/ 57 w 60"/>
                  <a:gd name="T15" fmla="*/ 32 h 39"/>
                  <a:gd name="T16" fmla="*/ 57 w 60"/>
                  <a:gd name="T17" fmla="*/ 36 h 39"/>
                  <a:gd name="T18" fmla="*/ 60 w 60"/>
                  <a:gd name="T19" fmla="*/ 36 h 39"/>
                  <a:gd name="T20" fmla="*/ 60 w 60"/>
                  <a:gd name="T21" fmla="*/ 0 h 39"/>
                  <a:gd name="T22" fmla="*/ 0 w 60"/>
                  <a:gd name="T23" fmla="*/ 0 h 39"/>
                  <a:gd name="T24" fmla="*/ 0 w 60"/>
                  <a:gd name="T25" fmla="*/ 39 h 39"/>
                  <a:gd name="T26" fmla="*/ 60 w 60"/>
                  <a:gd name="T27" fmla="*/ 39 h 39"/>
                  <a:gd name="T28" fmla="*/ 60 w 60"/>
                  <a:gd name="T29" fmla="*/ 36 h 39"/>
                  <a:gd name="T30" fmla="*/ 57 w 60"/>
                  <a:gd name="T31"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39">
                    <a:moveTo>
                      <a:pt x="57" y="36"/>
                    </a:moveTo>
                    <a:lnTo>
                      <a:pt x="57" y="32"/>
                    </a:lnTo>
                    <a:lnTo>
                      <a:pt x="6" y="32"/>
                    </a:lnTo>
                    <a:lnTo>
                      <a:pt x="6" y="6"/>
                    </a:lnTo>
                    <a:lnTo>
                      <a:pt x="54" y="6"/>
                    </a:lnTo>
                    <a:lnTo>
                      <a:pt x="54" y="36"/>
                    </a:lnTo>
                    <a:lnTo>
                      <a:pt x="57" y="36"/>
                    </a:lnTo>
                    <a:lnTo>
                      <a:pt x="57" y="32"/>
                    </a:lnTo>
                    <a:lnTo>
                      <a:pt x="57" y="36"/>
                    </a:lnTo>
                    <a:lnTo>
                      <a:pt x="60" y="36"/>
                    </a:lnTo>
                    <a:lnTo>
                      <a:pt x="60" y="0"/>
                    </a:lnTo>
                    <a:lnTo>
                      <a:pt x="0" y="0"/>
                    </a:lnTo>
                    <a:lnTo>
                      <a:pt x="0" y="39"/>
                    </a:lnTo>
                    <a:lnTo>
                      <a:pt x="60" y="39"/>
                    </a:lnTo>
                    <a:lnTo>
                      <a:pt x="60" y="36"/>
                    </a:lnTo>
                    <a:lnTo>
                      <a:pt x="57" y="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11">
                <a:extLst>
                  <a:ext uri="{FF2B5EF4-FFF2-40B4-BE49-F238E27FC236}">
                    <a16:creationId xmlns:a16="http://schemas.microsoft.com/office/drawing/2014/main" id="{1CDBF1BF-2757-AE2F-424D-427937559DD4}"/>
                  </a:ext>
                </a:extLst>
              </p:cNvPr>
              <p:cNvSpPr>
                <a:spLocks/>
              </p:cNvSpPr>
              <p:nvPr/>
            </p:nvSpPr>
            <p:spPr bwMode="auto">
              <a:xfrm>
                <a:off x="3077059" y="3180092"/>
                <a:ext cx="1028818" cy="70801"/>
              </a:xfrm>
              <a:custGeom>
                <a:avLst/>
                <a:gdLst>
                  <a:gd name="T0" fmla="*/ 462 w 465"/>
                  <a:gd name="T1" fmla="*/ 28 h 32"/>
                  <a:gd name="T2" fmla="*/ 462 w 465"/>
                  <a:gd name="T3" fmla="*/ 25 h 32"/>
                  <a:gd name="T4" fmla="*/ 7 w 465"/>
                  <a:gd name="T5" fmla="*/ 25 h 32"/>
                  <a:gd name="T6" fmla="*/ 7 w 465"/>
                  <a:gd name="T7" fmla="*/ 7 h 32"/>
                  <a:gd name="T8" fmla="*/ 458 w 465"/>
                  <a:gd name="T9" fmla="*/ 7 h 32"/>
                  <a:gd name="T10" fmla="*/ 458 w 465"/>
                  <a:gd name="T11" fmla="*/ 28 h 32"/>
                  <a:gd name="T12" fmla="*/ 462 w 465"/>
                  <a:gd name="T13" fmla="*/ 28 h 32"/>
                  <a:gd name="T14" fmla="*/ 462 w 465"/>
                  <a:gd name="T15" fmla="*/ 25 h 32"/>
                  <a:gd name="T16" fmla="*/ 462 w 465"/>
                  <a:gd name="T17" fmla="*/ 28 h 32"/>
                  <a:gd name="T18" fmla="*/ 465 w 465"/>
                  <a:gd name="T19" fmla="*/ 28 h 32"/>
                  <a:gd name="T20" fmla="*/ 465 w 465"/>
                  <a:gd name="T21" fmla="*/ 0 h 32"/>
                  <a:gd name="T22" fmla="*/ 0 w 465"/>
                  <a:gd name="T23" fmla="*/ 0 h 32"/>
                  <a:gd name="T24" fmla="*/ 0 w 465"/>
                  <a:gd name="T25" fmla="*/ 32 h 32"/>
                  <a:gd name="T26" fmla="*/ 465 w 465"/>
                  <a:gd name="T27" fmla="*/ 32 h 32"/>
                  <a:gd name="T28" fmla="*/ 465 w 465"/>
                  <a:gd name="T29" fmla="*/ 28 h 32"/>
                  <a:gd name="T30" fmla="*/ 462 w 465"/>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5" h="32">
                    <a:moveTo>
                      <a:pt x="462" y="28"/>
                    </a:moveTo>
                    <a:lnTo>
                      <a:pt x="462" y="25"/>
                    </a:lnTo>
                    <a:lnTo>
                      <a:pt x="7" y="25"/>
                    </a:lnTo>
                    <a:lnTo>
                      <a:pt x="7" y="7"/>
                    </a:lnTo>
                    <a:lnTo>
                      <a:pt x="458" y="7"/>
                    </a:lnTo>
                    <a:lnTo>
                      <a:pt x="458" y="28"/>
                    </a:lnTo>
                    <a:lnTo>
                      <a:pt x="462" y="28"/>
                    </a:lnTo>
                    <a:lnTo>
                      <a:pt x="462" y="25"/>
                    </a:lnTo>
                    <a:lnTo>
                      <a:pt x="462" y="28"/>
                    </a:lnTo>
                    <a:lnTo>
                      <a:pt x="465" y="28"/>
                    </a:lnTo>
                    <a:lnTo>
                      <a:pt x="465" y="0"/>
                    </a:lnTo>
                    <a:lnTo>
                      <a:pt x="0" y="0"/>
                    </a:lnTo>
                    <a:lnTo>
                      <a:pt x="0" y="32"/>
                    </a:lnTo>
                    <a:lnTo>
                      <a:pt x="465" y="32"/>
                    </a:lnTo>
                    <a:lnTo>
                      <a:pt x="465" y="28"/>
                    </a:lnTo>
                    <a:lnTo>
                      <a:pt x="462" y="2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2">
                <a:extLst>
                  <a:ext uri="{FF2B5EF4-FFF2-40B4-BE49-F238E27FC236}">
                    <a16:creationId xmlns:a16="http://schemas.microsoft.com/office/drawing/2014/main" id="{46EC4C05-42C7-37F1-8ED2-7366813F27B1}"/>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3">
                <a:extLst>
                  <a:ext uri="{FF2B5EF4-FFF2-40B4-BE49-F238E27FC236}">
                    <a16:creationId xmlns:a16="http://schemas.microsoft.com/office/drawing/2014/main" id="{7F3EB93F-D457-2432-15F4-F136971728F4}"/>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4">
                <a:extLst>
                  <a:ext uri="{FF2B5EF4-FFF2-40B4-BE49-F238E27FC236}">
                    <a16:creationId xmlns:a16="http://schemas.microsoft.com/office/drawing/2014/main" id="{AD7E5DC0-5767-785E-D011-98A0352A4D66}"/>
                  </a:ext>
                </a:extLst>
              </p:cNvPr>
              <p:cNvSpPr>
                <a:spLocks/>
              </p:cNvSpPr>
              <p:nvPr/>
            </p:nvSpPr>
            <p:spPr bwMode="auto">
              <a:xfrm>
                <a:off x="4645731" y="3797383"/>
                <a:ext cx="592953" cy="900492"/>
              </a:xfrm>
              <a:custGeom>
                <a:avLst/>
                <a:gdLst>
                  <a:gd name="T0" fmla="*/ 264 w 268"/>
                  <a:gd name="T1" fmla="*/ 404 h 407"/>
                  <a:gd name="T2" fmla="*/ 264 w 268"/>
                  <a:gd name="T3" fmla="*/ 401 h 407"/>
                  <a:gd name="T4" fmla="*/ 6 w 268"/>
                  <a:gd name="T5" fmla="*/ 401 h 407"/>
                  <a:gd name="T6" fmla="*/ 6 w 268"/>
                  <a:gd name="T7" fmla="*/ 6 h 407"/>
                  <a:gd name="T8" fmla="*/ 261 w 268"/>
                  <a:gd name="T9" fmla="*/ 6 h 407"/>
                  <a:gd name="T10" fmla="*/ 261 w 268"/>
                  <a:gd name="T11" fmla="*/ 404 h 407"/>
                  <a:gd name="T12" fmla="*/ 264 w 268"/>
                  <a:gd name="T13" fmla="*/ 404 h 407"/>
                  <a:gd name="T14" fmla="*/ 264 w 268"/>
                  <a:gd name="T15" fmla="*/ 401 h 407"/>
                  <a:gd name="T16" fmla="*/ 264 w 268"/>
                  <a:gd name="T17" fmla="*/ 404 h 407"/>
                  <a:gd name="T18" fmla="*/ 268 w 268"/>
                  <a:gd name="T19" fmla="*/ 404 h 407"/>
                  <a:gd name="T20" fmla="*/ 268 w 268"/>
                  <a:gd name="T21" fmla="*/ 0 h 407"/>
                  <a:gd name="T22" fmla="*/ 0 w 268"/>
                  <a:gd name="T23" fmla="*/ 0 h 407"/>
                  <a:gd name="T24" fmla="*/ 0 w 268"/>
                  <a:gd name="T25" fmla="*/ 407 h 407"/>
                  <a:gd name="T26" fmla="*/ 268 w 268"/>
                  <a:gd name="T27" fmla="*/ 407 h 407"/>
                  <a:gd name="T28" fmla="*/ 268 w 268"/>
                  <a:gd name="T29" fmla="*/ 404 h 407"/>
                  <a:gd name="T30" fmla="*/ 264 w 268"/>
                  <a:gd name="T31" fmla="*/ 40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407">
                    <a:moveTo>
                      <a:pt x="264" y="404"/>
                    </a:moveTo>
                    <a:lnTo>
                      <a:pt x="264" y="401"/>
                    </a:lnTo>
                    <a:lnTo>
                      <a:pt x="6" y="401"/>
                    </a:lnTo>
                    <a:lnTo>
                      <a:pt x="6" y="6"/>
                    </a:lnTo>
                    <a:lnTo>
                      <a:pt x="261" y="6"/>
                    </a:lnTo>
                    <a:lnTo>
                      <a:pt x="261" y="404"/>
                    </a:lnTo>
                    <a:lnTo>
                      <a:pt x="264" y="404"/>
                    </a:lnTo>
                    <a:lnTo>
                      <a:pt x="264" y="401"/>
                    </a:lnTo>
                    <a:lnTo>
                      <a:pt x="264" y="404"/>
                    </a:lnTo>
                    <a:lnTo>
                      <a:pt x="268" y="404"/>
                    </a:lnTo>
                    <a:lnTo>
                      <a:pt x="268" y="0"/>
                    </a:lnTo>
                    <a:lnTo>
                      <a:pt x="0" y="0"/>
                    </a:lnTo>
                    <a:lnTo>
                      <a:pt x="0" y="407"/>
                    </a:lnTo>
                    <a:lnTo>
                      <a:pt x="268" y="407"/>
                    </a:lnTo>
                    <a:lnTo>
                      <a:pt x="268" y="404"/>
                    </a:lnTo>
                    <a:lnTo>
                      <a:pt x="264" y="4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5">
                <a:extLst>
                  <a:ext uri="{FF2B5EF4-FFF2-40B4-BE49-F238E27FC236}">
                    <a16:creationId xmlns:a16="http://schemas.microsoft.com/office/drawing/2014/main" id="{89FD20DD-B21F-F0F1-8989-FEABFCBC1783}"/>
                  </a:ext>
                </a:extLst>
              </p:cNvPr>
              <p:cNvSpPr>
                <a:spLocks/>
              </p:cNvSpPr>
              <p:nvPr/>
            </p:nvSpPr>
            <p:spPr bwMode="auto">
              <a:xfrm>
                <a:off x="4645731" y="3339393"/>
                <a:ext cx="592953" cy="407102"/>
              </a:xfrm>
              <a:custGeom>
                <a:avLst/>
                <a:gdLst>
                  <a:gd name="T0" fmla="*/ 264 w 268"/>
                  <a:gd name="T1" fmla="*/ 4 h 184"/>
                  <a:gd name="T2" fmla="*/ 264 w 268"/>
                  <a:gd name="T3" fmla="*/ 0 h 184"/>
                  <a:gd name="T4" fmla="*/ 0 w 268"/>
                  <a:gd name="T5" fmla="*/ 0 h 184"/>
                  <a:gd name="T6" fmla="*/ 0 w 268"/>
                  <a:gd name="T7" fmla="*/ 184 h 184"/>
                  <a:gd name="T8" fmla="*/ 268 w 268"/>
                  <a:gd name="T9" fmla="*/ 184 h 184"/>
                  <a:gd name="T10" fmla="*/ 268 w 268"/>
                  <a:gd name="T11" fmla="*/ 0 h 184"/>
                  <a:gd name="T12" fmla="*/ 264 w 268"/>
                  <a:gd name="T13" fmla="*/ 0 h 184"/>
                  <a:gd name="T14" fmla="*/ 264 w 268"/>
                  <a:gd name="T15" fmla="*/ 4 h 184"/>
                  <a:gd name="T16" fmla="*/ 261 w 268"/>
                  <a:gd name="T17" fmla="*/ 4 h 184"/>
                  <a:gd name="T18" fmla="*/ 261 w 268"/>
                  <a:gd name="T19" fmla="*/ 177 h 184"/>
                  <a:gd name="T20" fmla="*/ 6 w 268"/>
                  <a:gd name="T21" fmla="*/ 177 h 184"/>
                  <a:gd name="T22" fmla="*/ 6 w 268"/>
                  <a:gd name="T23" fmla="*/ 7 h 184"/>
                  <a:gd name="T24" fmla="*/ 264 w 268"/>
                  <a:gd name="T25" fmla="*/ 7 h 184"/>
                  <a:gd name="T26" fmla="*/ 264 w 268"/>
                  <a:gd name="T27" fmla="*/ 4 h 184"/>
                  <a:gd name="T28" fmla="*/ 261 w 268"/>
                  <a:gd name="T29" fmla="*/ 4 h 184"/>
                  <a:gd name="T30" fmla="*/ 264 w 268"/>
                  <a:gd name="T3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184">
                    <a:moveTo>
                      <a:pt x="264" y="4"/>
                    </a:moveTo>
                    <a:lnTo>
                      <a:pt x="264" y="0"/>
                    </a:lnTo>
                    <a:lnTo>
                      <a:pt x="0" y="0"/>
                    </a:lnTo>
                    <a:lnTo>
                      <a:pt x="0" y="184"/>
                    </a:lnTo>
                    <a:lnTo>
                      <a:pt x="268" y="184"/>
                    </a:lnTo>
                    <a:lnTo>
                      <a:pt x="268" y="0"/>
                    </a:lnTo>
                    <a:lnTo>
                      <a:pt x="264" y="0"/>
                    </a:lnTo>
                    <a:lnTo>
                      <a:pt x="264" y="4"/>
                    </a:lnTo>
                    <a:lnTo>
                      <a:pt x="261" y="4"/>
                    </a:lnTo>
                    <a:lnTo>
                      <a:pt x="261" y="177"/>
                    </a:lnTo>
                    <a:lnTo>
                      <a:pt x="6" y="177"/>
                    </a:lnTo>
                    <a:lnTo>
                      <a:pt x="6" y="7"/>
                    </a:lnTo>
                    <a:lnTo>
                      <a:pt x="264" y="7"/>
                    </a:lnTo>
                    <a:lnTo>
                      <a:pt x="264" y="4"/>
                    </a:lnTo>
                    <a:lnTo>
                      <a:pt x="261" y="4"/>
                    </a:lnTo>
                    <a:lnTo>
                      <a:pt x="26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6">
                <a:extLst>
                  <a:ext uri="{FF2B5EF4-FFF2-40B4-BE49-F238E27FC236}">
                    <a16:creationId xmlns:a16="http://schemas.microsoft.com/office/drawing/2014/main" id="{4457463A-4C5A-BE7E-4109-1077FFF32E94}"/>
                  </a:ext>
                </a:extLst>
              </p:cNvPr>
              <p:cNvSpPr>
                <a:spLocks/>
              </p:cNvSpPr>
              <p:nvPr/>
            </p:nvSpPr>
            <p:spPr bwMode="auto">
              <a:xfrm>
                <a:off x="3663375" y="3339393"/>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7">
                <a:extLst>
                  <a:ext uri="{FF2B5EF4-FFF2-40B4-BE49-F238E27FC236}">
                    <a16:creationId xmlns:a16="http://schemas.microsoft.com/office/drawing/2014/main" id="{61C75581-7CA2-6CC1-F13C-0D7765DA63FE}"/>
                  </a:ext>
                </a:extLst>
              </p:cNvPr>
              <p:cNvSpPr>
                <a:spLocks/>
              </p:cNvSpPr>
              <p:nvPr/>
            </p:nvSpPr>
            <p:spPr bwMode="auto">
              <a:xfrm>
                <a:off x="3663375" y="3680120"/>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8">
                <a:extLst>
                  <a:ext uri="{FF2B5EF4-FFF2-40B4-BE49-F238E27FC236}">
                    <a16:creationId xmlns:a16="http://schemas.microsoft.com/office/drawing/2014/main" id="{811E909B-A0EE-1D42-65CE-0D3300053F10}"/>
                  </a:ext>
                </a:extLst>
              </p:cNvPr>
              <p:cNvSpPr>
                <a:spLocks/>
              </p:cNvSpPr>
              <p:nvPr/>
            </p:nvSpPr>
            <p:spPr bwMode="auto">
              <a:xfrm>
                <a:off x="3663375" y="4020847"/>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9">
                <a:extLst>
                  <a:ext uri="{FF2B5EF4-FFF2-40B4-BE49-F238E27FC236}">
                    <a16:creationId xmlns:a16="http://schemas.microsoft.com/office/drawing/2014/main" id="{D29C226C-A851-9E44-62D4-8A37C57A148F}"/>
                  </a:ext>
                </a:extLst>
              </p:cNvPr>
              <p:cNvSpPr>
                <a:spLocks/>
              </p:cNvSpPr>
              <p:nvPr/>
            </p:nvSpPr>
            <p:spPr bwMode="auto">
              <a:xfrm>
                <a:off x="3663375" y="4361573"/>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0">
                <a:extLst>
                  <a:ext uri="{FF2B5EF4-FFF2-40B4-BE49-F238E27FC236}">
                    <a16:creationId xmlns:a16="http://schemas.microsoft.com/office/drawing/2014/main" id="{505E34FC-8885-4DE0-AB18-DC0DD3F44078}"/>
                  </a:ext>
                </a:extLst>
              </p:cNvPr>
              <p:cNvSpPr>
                <a:spLocks/>
              </p:cNvSpPr>
              <p:nvPr/>
            </p:nvSpPr>
            <p:spPr bwMode="auto">
              <a:xfrm>
                <a:off x="2738545" y="3025216"/>
                <a:ext cx="2619616" cy="1781073"/>
              </a:xfrm>
              <a:custGeom>
                <a:avLst/>
                <a:gdLst>
                  <a:gd name="T0" fmla="*/ 683 w 724"/>
                  <a:gd name="T1" fmla="*/ 492 h 492"/>
                  <a:gd name="T2" fmla="*/ 40 w 724"/>
                  <a:gd name="T3" fmla="*/ 492 h 492"/>
                  <a:gd name="T4" fmla="*/ 0 w 724"/>
                  <a:gd name="T5" fmla="*/ 452 h 492"/>
                  <a:gd name="T6" fmla="*/ 0 w 724"/>
                  <a:gd name="T7" fmla="*/ 41 h 492"/>
                  <a:gd name="T8" fmla="*/ 40 w 724"/>
                  <a:gd name="T9" fmla="*/ 0 h 492"/>
                  <a:gd name="T10" fmla="*/ 683 w 724"/>
                  <a:gd name="T11" fmla="*/ 0 h 492"/>
                  <a:gd name="T12" fmla="*/ 724 w 724"/>
                  <a:gd name="T13" fmla="*/ 41 h 492"/>
                  <a:gd name="T14" fmla="*/ 724 w 724"/>
                  <a:gd name="T15" fmla="*/ 452 h 492"/>
                  <a:gd name="T16" fmla="*/ 683 w 724"/>
                  <a:gd name="T1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492">
                    <a:moveTo>
                      <a:pt x="683" y="492"/>
                    </a:moveTo>
                    <a:cubicBezTo>
                      <a:pt x="40" y="492"/>
                      <a:pt x="40" y="492"/>
                      <a:pt x="40" y="492"/>
                    </a:cubicBezTo>
                    <a:cubicBezTo>
                      <a:pt x="18" y="492"/>
                      <a:pt x="0" y="474"/>
                      <a:pt x="0" y="452"/>
                    </a:cubicBezTo>
                    <a:cubicBezTo>
                      <a:pt x="0" y="41"/>
                      <a:pt x="0" y="41"/>
                      <a:pt x="0" y="41"/>
                    </a:cubicBezTo>
                    <a:cubicBezTo>
                      <a:pt x="0" y="19"/>
                      <a:pt x="18" y="0"/>
                      <a:pt x="40" y="0"/>
                    </a:cubicBezTo>
                    <a:cubicBezTo>
                      <a:pt x="683" y="0"/>
                      <a:pt x="683" y="0"/>
                      <a:pt x="683" y="0"/>
                    </a:cubicBezTo>
                    <a:cubicBezTo>
                      <a:pt x="706" y="0"/>
                      <a:pt x="724" y="19"/>
                      <a:pt x="724" y="41"/>
                    </a:cubicBezTo>
                    <a:cubicBezTo>
                      <a:pt x="724" y="452"/>
                      <a:pt x="724" y="452"/>
                      <a:pt x="724" y="452"/>
                    </a:cubicBezTo>
                    <a:cubicBezTo>
                      <a:pt x="724" y="474"/>
                      <a:pt x="706" y="492"/>
                      <a:pt x="683" y="492"/>
                    </a:cubicBezTo>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1">
                <a:extLst>
                  <a:ext uri="{FF2B5EF4-FFF2-40B4-BE49-F238E27FC236}">
                    <a16:creationId xmlns:a16="http://schemas.microsoft.com/office/drawing/2014/main" id="{F2C00569-A7D7-F357-F72F-ED36696F35A8}"/>
                  </a:ext>
                </a:extLst>
              </p:cNvPr>
              <p:cNvSpPr>
                <a:spLocks/>
              </p:cNvSpPr>
              <p:nvPr/>
            </p:nvSpPr>
            <p:spPr bwMode="auto">
              <a:xfrm>
                <a:off x="2829258" y="3133629"/>
                <a:ext cx="2433764" cy="1608497"/>
              </a:xfrm>
              <a:custGeom>
                <a:avLst/>
                <a:gdLst>
                  <a:gd name="T0" fmla="*/ 657 w 673"/>
                  <a:gd name="T1" fmla="*/ 444 h 444"/>
                  <a:gd name="T2" fmla="*/ 17 w 673"/>
                  <a:gd name="T3" fmla="*/ 444 h 444"/>
                  <a:gd name="T4" fmla="*/ 0 w 673"/>
                  <a:gd name="T5" fmla="*/ 427 h 444"/>
                  <a:gd name="T6" fmla="*/ 0 w 673"/>
                  <a:gd name="T7" fmla="*/ 17 h 444"/>
                  <a:gd name="T8" fmla="*/ 17 w 673"/>
                  <a:gd name="T9" fmla="*/ 0 h 444"/>
                  <a:gd name="T10" fmla="*/ 657 w 673"/>
                  <a:gd name="T11" fmla="*/ 0 h 444"/>
                  <a:gd name="T12" fmla="*/ 673 w 673"/>
                  <a:gd name="T13" fmla="*/ 17 h 444"/>
                  <a:gd name="T14" fmla="*/ 673 w 673"/>
                  <a:gd name="T15" fmla="*/ 427 h 444"/>
                  <a:gd name="T16" fmla="*/ 657 w 673"/>
                  <a:gd name="T17"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444">
                    <a:moveTo>
                      <a:pt x="657" y="444"/>
                    </a:moveTo>
                    <a:cubicBezTo>
                      <a:pt x="17" y="444"/>
                      <a:pt x="17" y="444"/>
                      <a:pt x="17" y="444"/>
                    </a:cubicBezTo>
                    <a:cubicBezTo>
                      <a:pt x="8" y="444"/>
                      <a:pt x="0" y="436"/>
                      <a:pt x="0" y="427"/>
                    </a:cubicBezTo>
                    <a:cubicBezTo>
                      <a:pt x="0" y="17"/>
                      <a:pt x="0" y="17"/>
                      <a:pt x="0" y="17"/>
                    </a:cubicBezTo>
                    <a:cubicBezTo>
                      <a:pt x="0" y="7"/>
                      <a:pt x="8" y="0"/>
                      <a:pt x="17" y="0"/>
                    </a:cubicBezTo>
                    <a:cubicBezTo>
                      <a:pt x="657" y="0"/>
                      <a:pt x="657" y="0"/>
                      <a:pt x="657" y="0"/>
                    </a:cubicBezTo>
                    <a:cubicBezTo>
                      <a:pt x="666" y="0"/>
                      <a:pt x="673" y="7"/>
                      <a:pt x="673" y="17"/>
                    </a:cubicBezTo>
                    <a:cubicBezTo>
                      <a:pt x="673" y="427"/>
                      <a:pt x="673" y="427"/>
                      <a:pt x="673" y="427"/>
                    </a:cubicBezTo>
                    <a:cubicBezTo>
                      <a:pt x="673" y="436"/>
                      <a:pt x="666" y="444"/>
                      <a:pt x="657" y="44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22">
                <a:extLst>
                  <a:ext uri="{FF2B5EF4-FFF2-40B4-BE49-F238E27FC236}">
                    <a16:creationId xmlns:a16="http://schemas.microsoft.com/office/drawing/2014/main" id="{9787AC8E-B8A5-7AE4-1FBC-CD1673E21DB0}"/>
                  </a:ext>
                </a:extLst>
              </p:cNvPr>
              <p:cNvSpPr>
                <a:spLocks noChangeArrowheads="1"/>
              </p:cNvSpPr>
              <p:nvPr/>
            </p:nvSpPr>
            <p:spPr bwMode="auto">
              <a:xfrm>
                <a:off x="3023959" y="4804076"/>
                <a:ext cx="2057637" cy="28762"/>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3">
                <a:extLst>
                  <a:ext uri="{FF2B5EF4-FFF2-40B4-BE49-F238E27FC236}">
                    <a16:creationId xmlns:a16="http://schemas.microsoft.com/office/drawing/2014/main" id="{ECC8C9A8-C3AF-4B7D-FCAE-B99E7388604F}"/>
                  </a:ext>
                </a:extLst>
              </p:cNvPr>
              <p:cNvSpPr>
                <a:spLocks/>
              </p:cNvSpPr>
              <p:nvPr/>
            </p:nvSpPr>
            <p:spPr bwMode="auto">
              <a:xfrm>
                <a:off x="2672169" y="4894789"/>
                <a:ext cx="311964" cy="331877"/>
              </a:xfrm>
              <a:custGeom>
                <a:avLst/>
                <a:gdLst>
                  <a:gd name="T0" fmla="*/ 40 w 141"/>
                  <a:gd name="T1" fmla="*/ 0 h 150"/>
                  <a:gd name="T2" fmla="*/ 141 w 141"/>
                  <a:gd name="T3" fmla="*/ 0 h 150"/>
                  <a:gd name="T4" fmla="*/ 110 w 141"/>
                  <a:gd name="T5" fmla="*/ 150 h 150"/>
                  <a:gd name="T6" fmla="*/ 0 w 141"/>
                  <a:gd name="T7" fmla="*/ 150 h 150"/>
                  <a:gd name="T8" fmla="*/ 40 w 141"/>
                  <a:gd name="T9" fmla="*/ 0 h 150"/>
                </a:gdLst>
                <a:ahLst/>
                <a:cxnLst>
                  <a:cxn ang="0">
                    <a:pos x="T0" y="T1"/>
                  </a:cxn>
                  <a:cxn ang="0">
                    <a:pos x="T2" y="T3"/>
                  </a:cxn>
                  <a:cxn ang="0">
                    <a:pos x="T4" y="T5"/>
                  </a:cxn>
                  <a:cxn ang="0">
                    <a:pos x="T6" y="T7"/>
                  </a:cxn>
                  <a:cxn ang="0">
                    <a:pos x="T8" y="T9"/>
                  </a:cxn>
                </a:cxnLst>
                <a:rect l="0" t="0" r="r" b="b"/>
                <a:pathLst>
                  <a:path w="141" h="150">
                    <a:moveTo>
                      <a:pt x="40" y="0"/>
                    </a:moveTo>
                    <a:lnTo>
                      <a:pt x="141" y="0"/>
                    </a:lnTo>
                    <a:lnTo>
                      <a:pt x="110" y="150"/>
                    </a:lnTo>
                    <a:lnTo>
                      <a:pt x="0" y="150"/>
                    </a:lnTo>
                    <a:lnTo>
                      <a:pt x="4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4">
                <a:extLst>
                  <a:ext uri="{FF2B5EF4-FFF2-40B4-BE49-F238E27FC236}">
                    <a16:creationId xmlns:a16="http://schemas.microsoft.com/office/drawing/2014/main" id="{6374A729-6194-561A-5F4D-A0E6223E4C32}"/>
                  </a:ext>
                </a:extLst>
              </p:cNvPr>
              <p:cNvSpPr>
                <a:spLocks/>
              </p:cNvSpPr>
              <p:nvPr/>
            </p:nvSpPr>
            <p:spPr bwMode="auto">
              <a:xfrm>
                <a:off x="5114784" y="4908064"/>
                <a:ext cx="307539" cy="318602"/>
              </a:xfrm>
              <a:custGeom>
                <a:avLst/>
                <a:gdLst>
                  <a:gd name="T0" fmla="*/ 0 w 139"/>
                  <a:gd name="T1" fmla="*/ 0 h 144"/>
                  <a:gd name="T2" fmla="*/ 30 w 139"/>
                  <a:gd name="T3" fmla="*/ 144 h 144"/>
                  <a:gd name="T4" fmla="*/ 139 w 139"/>
                  <a:gd name="T5" fmla="*/ 144 h 144"/>
                  <a:gd name="T6" fmla="*/ 103 w 139"/>
                  <a:gd name="T7" fmla="*/ 0 h 144"/>
                  <a:gd name="T8" fmla="*/ 0 w 139"/>
                  <a:gd name="T9" fmla="*/ 0 h 144"/>
                </a:gdLst>
                <a:ahLst/>
                <a:cxnLst>
                  <a:cxn ang="0">
                    <a:pos x="T0" y="T1"/>
                  </a:cxn>
                  <a:cxn ang="0">
                    <a:pos x="T2" y="T3"/>
                  </a:cxn>
                  <a:cxn ang="0">
                    <a:pos x="T4" y="T5"/>
                  </a:cxn>
                  <a:cxn ang="0">
                    <a:pos x="T6" y="T7"/>
                  </a:cxn>
                  <a:cxn ang="0">
                    <a:pos x="T8" y="T9"/>
                  </a:cxn>
                </a:cxnLst>
                <a:rect l="0" t="0" r="r" b="b"/>
                <a:pathLst>
                  <a:path w="139" h="144">
                    <a:moveTo>
                      <a:pt x="0" y="0"/>
                    </a:moveTo>
                    <a:lnTo>
                      <a:pt x="30" y="144"/>
                    </a:lnTo>
                    <a:lnTo>
                      <a:pt x="139" y="144"/>
                    </a:lnTo>
                    <a:lnTo>
                      <a:pt x="103" y="0"/>
                    </a:ln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5">
                <a:extLst>
                  <a:ext uri="{FF2B5EF4-FFF2-40B4-BE49-F238E27FC236}">
                    <a16:creationId xmlns:a16="http://schemas.microsoft.com/office/drawing/2014/main" id="{D1B3A769-3C65-05A6-A742-7A30F6C41CD4}"/>
                  </a:ext>
                </a:extLst>
              </p:cNvPr>
              <p:cNvSpPr>
                <a:spLocks/>
              </p:cNvSpPr>
              <p:nvPr/>
            </p:nvSpPr>
            <p:spPr bwMode="auto">
              <a:xfrm>
                <a:off x="3621338" y="5277554"/>
                <a:ext cx="865093" cy="203551"/>
              </a:xfrm>
              <a:custGeom>
                <a:avLst/>
                <a:gdLst>
                  <a:gd name="T0" fmla="*/ 228 w 239"/>
                  <a:gd name="T1" fmla="*/ 56 h 56"/>
                  <a:gd name="T2" fmla="*/ 11 w 239"/>
                  <a:gd name="T3" fmla="*/ 56 h 56"/>
                  <a:gd name="T4" fmla="*/ 0 w 239"/>
                  <a:gd name="T5" fmla="*/ 44 h 56"/>
                  <a:gd name="T6" fmla="*/ 3 w 239"/>
                  <a:gd name="T7" fmla="*/ 10 h 56"/>
                  <a:gd name="T8" fmla="*/ 14 w 239"/>
                  <a:gd name="T9" fmla="*/ 0 h 56"/>
                  <a:gd name="T10" fmla="*/ 226 w 239"/>
                  <a:gd name="T11" fmla="*/ 1 h 56"/>
                  <a:gd name="T12" fmla="*/ 237 w 239"/>
                  <a:gd name="T13" fmla="*/ 11 h 56"/>
                  <a:gd name="T14" fmla="*/ 239 w 239"/>
                  <a:gd name="T15" fmla="*/ 44 h 56"/>
                  <a:gd name="T16" fmla="*/ 228 w 239"/>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56">
                    <a:moveTo>
                      <a:pt x="228" y="56"/>
                    </a:moveTo>
                    <a:cubicBezTo>
                      <a:pt x="11" y="56"/>
                      <a:pt x="11" y="56"/>
                      <a:pt x="11" y="56"/>
                    </a:cubicBezTo>
                    <a:cubicBezTo>
                      <a:pt x="5" y="56"/>
                      <a:pt x="0" y="50"/>
                      <a:pt x="0" y="44"/>
                    </a:cubicBezTo>
                    <a:cubicBezTo>
                      <a:pt x="3" y="10"/>
                      <a:pt x="3" y="10"/>
                      <a:pt x="3" y="10"/>
                    </a:cubicBezTo>
                    <a:cubicBezTo>
                      <a:pt x="3" y="5"/>
                      <a:pt x="8" y="0"/>
                      <a:pt x="14" y="0"/>
                    </a:cubicBezTo>
                    <a:cubicBezTo>
                      <a:pt x="226" y="1"/>
                      <a:pt x="226" y="1"/>
                      <a:pt x="226" y="1"/>
                    </a:cubicBezTo>
                    <a:cubicBezTo>
                      <a:pt x="232" y="1"/>
                      <a:pt x="236" y="6"/>
                      <a:pt x="237" y="11"/>
                    </a:cubicBezTo>
                    <a:cubicBezTo>
                      <a:pt x="239" y="44"/>
                      <a:pt x="239" y="44"/>
                      <a:pt x="239" y="44"/>
                    </a:cubicBezTo>
                    <a:cubicBezTo>
                      <a:pt x="239" y="50"/>
                      <a:pt x="234" y="56"/>
                      <a:pt x="228" y="56"/>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126">
                <a:extLst>
                  <a:ext uri="{FF2B5EF4-FFF2-40B4-BE49-F238E27FC236}">
                    <a16:creationId xmlns:a16="http://schemas.microsoft.com/office/drawing/2014/main" id="{5608B620-7812-5FAA-3392-99A6665D6BBE}"/>
                  </a:ext>
                </a:extLst>
              </p:cNvPr>
              <p:cNvSpPr>
                <a:spLocks noChangeArrowheads="1"/>
              </p:cNvSpPr>
              <p:nvPr/>
            </p:nvSpPr>
            <p:spPr bwMode="auto">
              <a:xfrm>
                <a:off x="4037290" y="3069466"/>
                <a:ext cx="28762" cy="28762"/>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7">
                <a:extLst>
                  <a:ext uri="{FF2B5EF4-FFF2-40B4-BE49-F238E27FC236}">
                    <a16:creationId xmlns:a16="http://schemas.microsoft.com/office/drawing/2014/main" id="{2D6189AC-D8DE-98E1-3B6A-743E7F4FA747}"/>
                  </a:ext>
                </a:extLst>
              </p:cNvPr>
              <p:cNvSpPr>
                <a:spLocks noEditPoints="1"/>
              </p:cNvSpPr>
              <p:nvPr/>
            </p:nvSpPr>
            <p:spPr bwMode="auto">
              <a:xfrm>
                <a:off x="2990772" y="4901427"/>
                <a:ext cx="2139500" cy="300901"/>
              </a:xfrm>
              <a:custGeom>
                <a:avLst/>
                <a:gdLst>
                  <a:gd name="T0" fmla="*/ 13 w 591"/>
                  <a:gd name="T1" fmla="*/ 4 h 83"/>
                  <a:gd name="T2" fmla="*/ 12 w 591"/>
                  <a:gd name="T3" fmla="*/ 43 h 83"/>
                  <a:gd name="T4" fmla="*/ 77 w 591"/>
                  <a:gd name="T5" fmla="*/ 61 h 83"/>
                  <a:gd name="T6" fmla="*/ 371 w 591"/>
                  <a:gd name="T7" fmla="*/ 67 h 83"/>
                  <a:gd name="T8" fmla="*/ 136 w 591"/>
                  <a:gd name="T9" fmla="*/ 43 h 83"/>
                  <a:gd name="T10" fmla="*/ 177 w 591"/>
                  <a:gd name="T11" fmla="*/ 43 h 83"/>
                  <a:gd name="T12" fmla="*/ 217 w 591"/>
                  <a:gd name="T13" fmla="*/ 43 h 83"/>
                  <a:gd name="T14" fmla="*/ 476 w 591"/>
                  <a:gd name="T15" fmla="*/ 43 h 83"/>
                  <a:gd name="T16" fmla="*/ 539 w 591"/>
                  <a:gd name="T17" fmla="*/ 43 h 83"/>
                  <a:gd name="T18" fmla="*/ 552 w 591"/>
                  <a:gd name="T19" fmla="*/ 36 h 83"/>
                  <a:gd name="T20" fmla="*/ 176 w 591"/>
                  <a:gd name="T21" fmla="*/ 26 h 83"/>
                  <a:gd name="T22" fmla="*/ 217 w 591"/>
                  <a:gd name="T23" fmla="*/ 26 h 83"/>
                  <a:gd name="T24" fmla="*/ 97 w 591"/>
                  <a:gd name="T25" fmla="*/ 7 h 83"/>
                  <a:gd name="T26" fmla="*/ 178 w 591"/>
                  <a:gd name="T27" fmla="*/ 7 h 83"/>
                  <a:gd name="T28" fmla="*/ 379 w 591"/>
                  <a:gd name="T29" fmla="*/ 7 h 83"/>
                  <a:gd name="T30" fmla="*/ 419 w 591"/>
                  <a:gd name="T31" fmla="*/ 7 h 83"/>
                  <a:gd name="T32" fmla="*/ 500 w 591"/>
                  <a:gd name="T33" fmla="*/ 7 h 83"/>
                  <a:gd name="T34" fmla="*/ 540 w 591"/>
                  <a:gd name="T35" fmla="*/ 7 h 83"/>
                  <a:gd name="T36" fmla="*/ 16 w 591"/>
                  <a:gd name="T37" fmla="*/ 26 h 83"/>
                  <a:gd name="T38" fmla="*/ 40 w 591"/>
                  <a:gd name="T39" fmla="*/ 67 h 83"/>
                  <a:gd name="T40" fmla="*/ 9 w 591"/>
                  <a:gd name="T41" fmla="*/ 61 h 83"/>
                  <a:gd name="T42" fmla="*/ 56 w 591"/>
                  <a:gd name="T43" fmla="*/ 26 h 83"/>
                  <a:gd name="T44" fmla="*/ 96 w 591"/>
                  <a:gd name="T45" fmla="*/ 43 h 83"/>
                  <a:gd name="T46" fmla="*/ 79 w 591"/>
                  <a:gd name="T47" fmla="*/ 67 h 83"/>
                  <a:gd name="T48" fmla="*/ 120 w 591"/>
                  <a:gd name="T49" fmla="*/ 67 h 83"/>
                  <a:gd name="T50" fmla="*/ 162 w 591"/>
                  <a:gd name="T51" fmla="*/ 67 h 83"/>
                  <a:gd name="T52" fmla="*/ 418 w 591"/>
                  <a:gd name="T53" fmla="*/ 67 h 83"/>
                  <a:gd name="T54" fmla="*/ 460 w 591"/>
                  <a:gd name="T55" fmla="*/ 67 h 83"/>
                  <a:gd name="T56" fmla="*/ 494 w 591"/>
                  <a:gd name="T57" fmla="*/ 67 h 83"/>
                  <a:gd name="T58" fmla="*/ 117 w 591"/>
                  <a:gd name="T59" fmla="*/ 61 h 83"/>
                  <a:gd name="T60" fmla="*/ 158 w 591"/>
                  <a:gd name="T61" fmla="*/ 61 h 83"/>
                  <a:gd name="T62" fmla="*/ 198 w 591"/>
                  <a:gd name="T63" fmla="*/ 61 h 83"/>
                  <a:gd name="T64" fmla="*/ 238 w 591"/>
                  <a:gd name="T65" fmla="*/ 61 h 83"/>
                  <a:gd name="T66" fmla="*/ 279 w 591"/>
                  <a:gd name="T67" fmla="*/ 61 h 83"/>
                  <a:gd name="T68" fmla="*/ 319 w 591"/>
                  <a:gd name="T69" fmla="*/ 61 h 83"/>
                  <a:gd name="T70" fmla="*/ 382 w 591"/>
                  <a:gd name="T71" fmla="*/ 48 h 83"/>
                  <a:gd name="T72" fmla="*/ 423 w 591"/>
                  <a:gd name="T73" fmla="*/ 48 h 83"/>
                  <a:gd name="T74" fmla="*/ 463 w 591"/>
                  <a:gd name="T75" fmla="*/ 48 h 83"/>
                  <a:gd name="T76" fmla="*/ 509 w 591"/>
                  <a:gd name="T77" fmla="*/ 55 h 83"/>
                  <a:gd name="T78" fmla="*/ 520 w 591"/>
                  <a:gd name="T79" fmla="*/ 61 h 83"/>
                  <a:gd name="T80" fmla="*/ 257 w 591"/>
                  <a:gd name="T81" fmla="*/ 43 h 83"/>
                  <a:gd name="T82" fmla="*/ 298 w 591"/>
                  <a:gd name="T83" fmla="*/ 43 h 83"/>
                  <a:gd name="T84" fmla="*/ 338 w 591"/>
                  <a:gd name="T85" fmla="*/ 43 h 83"/>
                  <a:gd name="T86" fmla="*/ 355 w 591"/>
                  <a:gd name="T87" fmla="*/ 30 h 83"/>
                  <a:gd name="T88" fmla="*/ 395 w 591"/>
                  <a:gd name="T89" fmla="*/ 30 h 83"/>
                  <a:gd name="T90" fmla="*/ 435 w 591"/>
                  <a:gd name="T91" fmla="*/ 43 h 83"/>
                  <a:gd name="T92" fmla="*/ 586 w 591"/>
                  <a:gd name="T93" fmla="*/ 65 h 83"/>
                  <a:gd name="T94" fmla="*/ 96 w 591"/>
                  <a:gd name="T95" fmla="*/ 26 h 83"/>
                  <a:gd name="T96" fmla="*/ 136 w 591"/>
                  <a:gd name="T97" fmla="*/ 26 h 83"/>
                  <a:gd name="T98" fmla="*/ 257 w 591"/>
                  <a:gd name="T99" fmla="*/ 26 h 83"/>
                  <a:gd name="T100" fmla="*/ 297 w 591"/>
                  <a:gd name="T101" fmla="*/ 26 h 83"/>
                  <a:gd name="T102" fmla="*/ 338 w 591"/>
                  <a:gd name="T103" fmla="*/ 26 h 83"/>
                  <a:gd name="T104" fmla="*/ 378 w 591"/>
                  <a:gd name="T105" fmla="*/ 26 h 83"/>
                  <a:gd name="T106" fmla="*/ 418 w 591"/>
                  <a:gd name="T107" fmla="*/ 26 h 83"/>
                  <a:gd name="T108" fmla="*/ 459 w 591"/>
                  <a:gd name="T109" fmla="*/ 26 h 83"/>
                  <a:gd name="T110" fmla="*/ 499 w 591"/>
                  <a:gd name="T111" fmla="*/ 26 h 83"/>
                  <a:gd name="T112" fmla="*/ 57 w 591"/>
                  <a:gd name="T113" fmla="*/ 7 h 83"/>
                  <a:gd name="T114" fmla="*/ 137 w 591"/>
                  <a:gd name="T115" fmla="*/ 7 h 83"/>
                  <a:gd name="T116" fmla="*/ 218 w 591"/>
                  <a:gd name="T117" fmla="*/ 7 h 83"/>
                  <a:gd name="T118" fmla="*/ 258 w 591"/>
                  <a:gd name="T119" fmla="*/ 7 h 83"/>
                  <a:gd name="T120" fmla="*/ 299 w 591"/>
                  <a:gd name="T121" fmla="*/ 7 h 83"/>
                  <a:gd name="T122" fmla="*/ 339 w 591"/>
                  <a:gd name="T123" fmla="*/ 7 h 83"/>
                  <a:gd name="T124" fmla="*/ 460 w 591"/>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1" h="83">
                    <a:moveTo>
                      <a:pt x="13" y="4"/>
                    </a:moveTo>
                    <a:cubicBezTo>
                      <a:pt x="13" y="3"/>
                      <a:pt x="13" y="3"/>
                      <a:pt x="13" y="3"/>
                    </a:cubicBezTo>
                    <a:cubicBezTo>
                      <a:pt x="13" y="1"/>
                      <a:pt x="14" y="0"/>
                      <a:pt x="17" y="0"/>
                    </a:cubicBezTo>
                    <a:cubicBezTo>
                      <a:pt x="43" y="0"/>
                      <a:pt x="43" y="0"/>
                      <a:pt x="43" y="0"/>
                    </a:cubicBezTo>
                    <a:cubicBezTo>
                      <a:pt x="45" y="0"/>
                      <a:pt x="47" y="1"/>
                      <a:pt x="47" y="3"/>
                    </a:cubicBezTo>
                    <a:cubicBezTo>
                      <a:pt x="47" y="4"/>
                      <a:pt x="47" y="4"/>
                      <a:pt x="47" y="4"/>
                    </a:cubicBezTo>
                    <a:cubicBezTo>
                      <a:pt x="47" y="6"/>
                      <a:pt x="45" y="7"/>
                      <a:pt x="43" y="7"/>
                    </a:cubicBezTo>
                    <a:cubicBezTo>
                      <a:pt x="17" y="7"/>
                      <a:pt x="17" y="7"/>
                      <a:pt x="17" y="7"/>
                    </a:cubicBezTo>
                    <a:cubicBezTo>
                      <a:pt x="14" y="7"/>
                      <a:pt x="13" y="6"/>
                      <a:pt x="13" y="4"/>
                    </a:cubicBezTo>
                    <a:close/>
                    <a:moveTo>
                      <a:pt x="12" y="43"/>
                    </a:moveTo>
                    <a:cubicBezTo>
                      <a:pt x="55" y="43"/>
                      <a:pt x="55" y="43"/>
                      <a:pt x="55" y="43"/>
                    </a:cubicBezTo>
                    <a:cubicBezTo>
                      <a:pt x="58" y="43"/>
                      <a:pt x="61" y="40"/>
                      <a:pt x="61" y="37"/>
                    </a:cubicBezTo>
                    <a:cubicBezTo>
                      <a:pt x="61" y="36"/>
                      <a:pt x="61" y="36"/>
                      <a:pt x="61" y="36"/>
                    </a:cubicBezTo>
                    <a:cubicBezTo>
                      <a:pt x="61" y="33"/>
                      <a:pt x="58" y="30"/>
                      <a:pt x="55" y="30"/>
                    </a:cubicBezTo>
                    <a:cubicBezTo>
                      <a:pt x="12" y="30"/>
                      <a:pt x="12" y="30"/>
                      <a:pt x="12" y="30"/>
                    </a:cubicBezTo>
                    <a:cubicBezTo>
                      <a:pt x="9" y="30"/>
                      <a:pt x="7" y="33"/>
                      <a:pt x="7" y="36"/>
                    </a:cubicBezTo>
                    <a:cubicBezTo>
                      <a:pt x="7" y="37"/>
                      <a:pt x="7" y="37"/>
                      <a:pt x="7" y="37"/>
                    </a:cubicBezTo>
                    <a:cubicBezTo>
                      <a:pt x="7" y="40"/>
                      <a:pt x="9" y="43"/>
                      <a:pt x="12" y="43"/>
                    </a:cubicBezTo>
                    <a:close/>
                    <a:moveTo>
                      <a:pt x="77" y="61"/>
                    </a:moveTo>
                    <a:cubicBezTo>
                      <a:pt x="100" y="61"/>
                      <a:pt x="100" y="61"/>
                      <a:pt x="100" y="61"/>
                    </a:cubicBezTo>
                    <a:cubicBezTo>
                      <a:pt x="103" y="61"/>
                      <a:pt x="106" y="58"/>
                      <a:pt x="106" y="55"/>
                    </a:cubicBezTo>
                    <a:cubicBezTo>
                      <a:pt x="106" y="54"/>
                      <a:pt x="106" y="54"/>
                      <a:pt x="106" y="54"/>
                    </a:cubicBezTo>
                    <a:cubicBezTo>
                      <a:pt x="106" y="51"/>
                      <a:pt x="103" y="48"/>
                      <a:pt x="100" y="48"/>
                    </a:cubicBezTo>
                    <a:cubicBezTo>
                      <a:pt x="77" y="48"/>
                      <a:pt x="77" y="48"/>
                      <a:pt x="77" y="48"/>
                    </a:cubicBezTo>
                    <a:cubicBezTo>
                      <a:pt x="74" y="48"/>
                      <a:pt x="72" y="51"/>
                      <a:pt x="72" y="54"/>
                    </a:cubicBezTo>
                    <a:cubicBezTo>
                      <a:pt x="72" y="55"/>
                      <a:pt x="72" y="55"/>
                      <a:pt x="72" y="55"/>
                    </a:cubicBezTo>
                    <a:cubicBezTo>
                      <a:pt x="72" y="58"/>
                      <a:pt x="74" y="61"/>
                      <a:pt x="77" y="61"/>
                    </a:cubicBezTo>
                    <a:close/>
                    <a:moveTo>
                      <a:pt x="371" y="67"/>
                    </a:moveTo>
                    <a:cubicBezTo>
                      <a:pt x="186" y="67"/>
                      <a:pt x="186" y="67"/>
                      <a:pt x="186" y="67"/>
                    </a:cubicBezTo>
                    <a:cubicBezTo>
                      <a:pt x="183" y="67"/>
                      <a:pt x="180" y="69"/>
                      <a:pt x="180" y="72"/>
                    </a:cubicBezTo>
                    <a:cubicBezTo>
                      <a:pt x="180" y="75"/>
                      <a:pt x="180" y="75"/>
                      <a:pt x="180" y="75"/>
                    </a:cubicBezTo>
                    <a:cubicBezTo>
                      <a:pt x="180" y="78"/>
                      <a:pt x="183" y="80"/>
                      <a:pt x="186" y="80"/>
                    </a:cubicBezTo>
                    <a:cubicBezTo>
                      <a:pt x="371" y="80"/>
                      <a:pt x="371" y="80"/>
                      <a:pt x="371" y="80"/>
                    </a:cubicBezTo>
                    <a:cubicBezTo>
                      <a:pt x="374" y="80"/>
                      <a:pt x="377" y="78"/>
                      <a:pt x="377" y="75"/>
                    </a:cubicBezTo>
                    <a:cubicBezTo>
                      <a:pt x="377" y="72"/>
                      <a:pt x="377" y="72"/>
                      <a:pt x="377" y="72"/>
                    </a:cubicBezTo>
                    <a:cubicBezTo>
                      <a:pt x="377" y="69"/>
                      <a:pt x="374" y="67"/>
                      <a:pt x="371" y="67"/>
                    </a:cubicBezTo>
                    <a:close/>
                    <a:moveTo>
                      <a:pt x="136" y="43"/>
                    </a:moveTo>
                    <a:cubicBezTo>
                      <a:pt x="140" y="43"/>
                      <a:pt x="142" y="40"/>
                      <a:pt x="142" y="37"/>
                    </a:cubicBezTo>
                    <a:cubicBezTo>
                      <a:pt x="142" y="36"/>
                      <a:pt x="142" y="36"/>
                      <a:pt x="142" y="36"/>
                    </a:cubicBezTo>
                    <a:cubicBezTo>
                      <a:pt x="142" y="33"/>
                      <a:pt x="140" y="30"/>
                      <a:pt x="136" y="30"/>
                    </a:cubicBezTo>
                    <a:cubicBezTo>
                      <a:pt x="113" y="30"/>
                      <a:pt x="113" y="30"/>
                      <a:pt x="113" y="30"/>
                    </a:cubicBezTo>
                    <a:cubicBezTo>
                      <a:pt x="110" y="30"/>
                      <a:pt x="108" y="33"/>
                      <a:pt x="108" y="36"/>
                    </a:cubicBezTo>
                    <a:cubicBezTo>
                      <a:pt x="108" y="37"/>
                      <a:pt x="108" y="37"/>
                      <a:pt x="108" y="37"/>
                    </a:cubicBezTo>
                    <a:cubicBezTo>
                      <a:pt x="108" y="40"/>
                      <a:pt x="110" y="43"/>
                      <a:pt x="113" y="43"/>
                    </a:cubicBezTo>
                    <a:lnTo>
                      <a:pt x="136" y="43"/>
                    </a:lnTo>
                    <a:close/>
                    <a:moveTo>
                      <a:pt x="177" y="43"/>
                    </a:moveTo>
                    <a:cubicBezTo>
                      <a:pt x="180" y="43"/>
                      <a:pt x="182" y="40"/>
                      <a:pt x="182" y="37"/>
                    </a:cubicBezTo>
                    <a:cubicBezTo>
                      <a:pt x="182" y="36"/>
                      <a:pt x="182" y="36"/>
                      <a:pt x="182" y="36"/>
                    </a:cubicBezTo>
                    <a:cubicBezTo>
                      <a:pt x="182" y="33"/>
                      <a:pt x="180" y="30"/>
                      <a:pt x="177" y="30"/>
                    </a:cubicBezTo>
                    <a:cubicBezTo>
                      <a:pt x="153" y="30"/>
                      <a:pt x="153" y="30"/>
                      <a:pt x="153" y="30"/>
                    </a:cubicBezTo>
                    <a:cubicBezTo>
                      <a:pt x="150" y="30"/>
                      <a:pt x="148" y="33"/>
                      <a:pt x="148" y="36"/>
                    </a:cubicBezTo>
                    <a:cubicBezTo>
                      <a:pt x="148" y="37"/>
                      <a:pt x="148" y="37"/>
                      <a:pt x="148" y="37"/>
                    </a:cubicBezTo>
                    <a:cubicBezTo>
                      <a:pt x="148" y="40"/>
                      <a:pt x="150" y="43"/>
                      <a:pt x="153" y="43"/>
                    </a:cubicBezTo>
                    <a:lnTo>
                      <a:pt x="177" y="43"/>
                    </a:lnTo>
                    <a:close/>
                    <a:moveTo>
                      <a:pt x="217" y="43"/>
                    </a:moveTo>
                    <a:cubicBezTo>
                      <a:pt x="220" y="43"/>
                      <a:pt x="223" y="40"/>
                      <a:pt x="223" y="37"/>
                    </a:cubicBezTo>
                    <a:cubicBezTo>
                      <a:pt x="223" y="36"/>
                      <a:pt x="223" y="36"/>
                      <a:pt x="223" y="36"/>
                    </a:cubicBezTo>
                    <a:cubicBezTo>
                      <a:pt x="223" y="33"/>
                      <a:pt x="220" y="30"/>
                      <a:pt x="217" y="30"/>
                    </a:cubicBezTo>
                    <a:cubicBezTo>
                      <a:pt x="194" y="30"/>
                      <a:pt x="194" y="30"/>
                      <a:pt x="194" y="30"/>
                    </a:cubicBezTo>
                    <a:cubicBezTo>
                      <a:pt x="191" y="30"/>
                      <a:pt x="188" y="33"/>
                      <a:pt x="188" y="36"/>
                    </a:cubicBezTo>
                    <a:cubicBezTo>
                      <a:pt x="188" y="37"/>
                      <a:pt x="188" y="37"/>
                      <a:pt x="188" y="37"/>
                    </a:cubicBezTo>
                    <a:cubicBezTo>
                      <a:pt x="188" y="40"/>
                      <a:pt x="191" y="43"/>
                      <a:pt x="194" y="43"/>
                    </a:cubicBezTo>
                    <a:lnTo>
                      <a:pt x="217" y="43"/>
                    </a:lnTo>
                    <a:close/>
                    <a:moveTo>
                      <a:pt x="476" y="43"/>
                    </a:moveTo>
                    <a:cubicBezTo>
                      <a:pt x="499" y="43"/>
                      <a:pt x="499" y="43"/>
                      <a:pt x="499" y="43"/>
                    </a:cubicBezTo>
                    <a:cubicBezTo>
                      <a:pt x="502" y="43"/>
                      <a:pt x="505" y="40"/>
                      <a:pt x="505" y="37"/>
                    </a:cubicBezTo>
                    <a:cubicBezTo>
                      <a:pt x="505" y="36"/>
                      <a:pt x="505" y="36"/>
                      <a:pt x="505" y="36"/>
                    </a:cubicBezTo>
                    <a:cubicBezTo>
                      <a:pt x="505" y="33"/>
                      <a:pt x="502" y="30"/>
                      <a:pt x="499" y="30"/>
                    </a:cubicBezTo>
                    <a:cubicBezTo>
                      <a:pt x="476" y="30"/>
                      <a:pt x="476" y="30"/>
                      <a:pt x="476" y="30"/>
                    </a:cubicBezTo>
                    <a:cubicBezTo>
                      <a:pt x="473" y="30"/>
                      <a:pt x="470" y="33"/>
                      <a:pt x="470" y="36"/>
                    </a:cubicBezTo>
                    <a:cubicBezTo>
                      <a:pt x="470" y="37"/>
                      <a:pt x="470" y="37"/>
                      <a:pt x="470" y="37"/>
                    </a:cubicBezTo>
                    <a:cubicBezTo>
                      <a:pt x="470" y="40"/>
                      <a:pt x="473" y="43"/>
                      <a:pt x="476" y="43"/>
                    </a:cubicBezTo>
                    <a:close/>
                    <a:moveTo>
                      <a:pt x="539" y="43"/>
                    </a:moveTo>
                    <a:cubicBezTo>
                      <a:pt x="542" y="43"/>
                      <a:pt x="545" y="40"/>
                      <a:pt x="545" y="37"/>
                    </a:cubicBezTo>
                    <a:cubicBezTo>
                      <a:pt x="545" y="36"/>
                      <a:pt x="545" y="36"/>
                      <a:pt x="545" y="36"/>
                    </a:cubicBezTo>
                    <a:cubicBezTo>
                      <a:pt x="545" y="33"/>
                      <a:pt x="542" y="30"/>
                      <a:pt x="539" y="30"/>
                    </a:cubicBezTo>
                    <a:cubicBezTo>
                      <a:pt x="516" y="30"/>
                      <a:pt x="516" y="30"/>
                      <a:pt x="516" y="30"/>
                    </a:cubicBezTo>
                    <a:cubicBezTo>
                      <a:pt x="513" y="30"/>
                      <a:pt x="511" y="33"/>
                      <a:pt x="511" y="36"/>
                    </a:cubicBezTo>
                    <a:cubicBezTo>
                      <a:pt x="511" y="37"/>
                      <a:pt x="511" y="37"/>
                      <a:pt x="511" y="37"/>
                    </a:cubicBezTo>
                    <a:cubicBezTo>
                      <a:pt x="511" y="40"/>
                      <a:pt x="513" y="43"/>
                      <a:pt x="516" y="43"/>
                    </a:cubicBezTo>
                    <a:lnTo>
                      <a:pt x="539" y="43"/>
                    </a:lnTo>
                    <a:close/>
                    <a:moveTo>
                      <a:pt x="552" y="36"/>
                    </a:moveTo>
                    <a:cubicBezTo>
                      <a:pt x="552" y="55"/>
                      <a:pt x="552" y="55"/>
                      <a:pt x="552" y="55"/>
                    </a:cubicBezTo>
                    <a:cubicBezTo>
                      <a:pt x="552" y="58"/>
                      <a:pt x="554" y="60"/>
                      <a:pt x="557" y="60"/>
                    </a:cubicBezTo>
                    <a:cubicBezTo>
                      <a:pt x="576" y="60"/>
                      <a:pt x="576" y="60"/>
                      <a:pt x="576" y="60"/>
                    </a:cubicBezTo>
                    <a:cubicBezTo>
                      <a:pt x="579" y="60"/>
                      <a:pt x="581" y="58"/>
                      <a:pt x="581" y="55"/>
                    </a:cubicBezTo>
                    <a:cubicBezTo>
                      <a:pt x="581" y="36"/>
                      <a:pt x="581" y="36"/>
                      <a:pt x="581" y="36"/>
                    </a:cubicBezTo>
                    <a:cubicBezTo>
                      <a:pt x="581" y="33"/>
                      <a:pt x="579" y="31"/>
                      <a:pt x="576" y="31"/>
                    </a:cubicBezTo>
                    <a:cubicBezTo>
                      <a:pt x="557" y="31"/>
                      <a:pt x="557" y="31"/>
                      <a:pt x="557" y="31"/>
                    </a:cubicBezTo>
                    <a:cubicBezTo>
                      <a:pt x="554" y="31"/>
                      <a:pt x="552" y="33"/>
                      <a:pt x="552" y="36"/>
                    </a:cubicBezTo>
                    <a:close/>
                    <a:moveTo>
                      <a:pt x="176" y="26"/>
                    </a:moveTo>
                    <a:cubicBezTo>
                      <a:pt x="200" y="26"/>
                      <a:pt x="200" y="26"/>
                      <a:pt x="200" y="26"/>
                    </a:cubicBezTo>
                    <a:cubicBezTo>
                      <a:pt x="203" y="26"/>
                      <a:pt x="205" y="23"/>
                      <a:pt x="205" y="20"/>
                    </a:cubicBezTo>
                    <a:cubicBezTo>
                      <a:pt x="205" y="19"/>
                      <a:pt x="205" y="19"/>
                      <a:pt x="205" y="19"/>
                    </a:cubicBezTo>
                    <a:cubicBezTo>
                      <a:pt x="205" y="16"/>
                      <a:pt x="203" y="13"/>
                      <a:pt x="200" y="13"/>
                    </a:cubicBezTo>
                    <a:cubicBezTo>
                      <a:pt x="176" y="13"/>
                      <a:pt x="176" y="13"/>
                      <a:pt x="176" y="13"/>
                    </a:cubicBezTo>
                    <a:cubicBezTo>
                      <a:pt x="173" y="13"/>
                      <a:pt x="171" y="16"/>
                      <a:pt x="171" y="19"/>
                    </a:cubicBezTo>
                    <a:cubicBezTo>
                      <a:pt x="171" y="20"/>
                      <a:pt x="171" y="20"/>
                      <a:pt x="171" y="20"/>
                    </a:cubicBezTo>
                    <a:cubicBezTo>
                      <a:pt x="171" y="23"/>
                      <a:pt x="173" y="26"/>
                      <a:pt x="176" y="26"/>
                    </a:cubicBezTo>
                    <a:close/>
                    <a:moveTo>
                      <a:pt x="217" y="26"/>
                    </a:moveTo>
                    <a:cubicBezTo>
                      <a:pt x="240" y="26"/>
                      <a:pt x="240" y="26"/>
                      <a:pt x="240" y="26"/>
                    </a:cubicBezTo>
                    <a:cubicBezTo>
                      <a:pt x="243" y="26"/>
                      <a:pt x="246" y="23"/>
                      <a:pt x="246" y="20"/>
                    </a:cubicBezTo>
                    <a:cubicBezTo>
                      <a:pt x="246" y="19"/>
                      <a:pt x="246" y="19"/>
                      <a:pt x="246" y="19"/>
                    </a:cubicBezTo>
                    <a:cubicBezTo>
                      <a:pt x="246" y="16"/>
                      <a:pt x="243" y="13"/>
                      <a:pt x="240" y="13"/>
                    </a:cubicBezTo>
                    <a:cubicBezTo>
                      <a:pt x="217" y="13"/>
                      <a:pt x="217" y="13"/>
                      <a:pt x="217" y="13"/>
                    </a:cubicBezTo>
                    <a:cubicBezTo>
                      <a:pt x="214" y="13"/>
                      <a:pt x="211" y="16"/>
                      <a:pt x="211" y="19"/>
                    </a:cubicBezTo>
                    <a:cubicBezTo>
                      <a:pt x="211" y="20"/>
                      <a:pt x="211" y="20"/>
                      <a:pt x="211" y="20"/>
                    </a:cubicBezTo>
                    <a:cubicBezTo>
                      <a:pt x="211" y="23"/>
                      <a:pt x="214" y="26"/>
                      <a:pt x="217" y="26"/>
                    </a:cubicBezTo>
                    <a:close/>
                    <a:moveTo>
                      <a:pt x="97" y="7"/>
                    </a:moveTo>
                    <a:cubicBezTo>
                      <a:pt x="124" y="7"/>
                      <a:pt x="124" y="7"/>
                      <a:pt x="124" y="7"/>
                    </a:cubicBezTo>
                    <a:cubicBezTo>
                      <a:pt x="126" y="7"/>
                      <a:pt x="128" y="6"/>
                      <a:pt x="128" y="4"/>
                    </a:cubicBezTo>
                    <a:cubicBezTo>
                      <a:pt x="128" y="3"/>
                      <a:pt x="128" y="3"/>
                      <a:pt x="128" y="3"/>
                    </a:cubicBezTo>
                    <a:cubicBezTo>
                      <a:pt x="128" y="1"/>
                      <a:pt x="126" y="0"/>
                      <a:pt x="124" y="0"/>
                    </a:cubicBezTo>
                    <a:cubicBezTo>
                      <a:pt x="97" y="0"/>
                      <a:pt x="97" y="0"/>
                      <a:pt x="97" y="0"/>
                    </a:cubicBezTo>
                    <a:cubicBezTo>
                      <a:pt x="95" y="0"/>
                      <a:pt x="93" y="1"/>
                      <a:pt x="93" y="3"/>
                    </a:cubicBezTo>
                    <a:cubicBezTo>
                      <a:pt x="93" y="4"/>
                      <a:pt x="93" y="4"/>
                      <a:pt x="93" y="4"/>
                    </a:cubicBezTo>
                    <a:cubicBezTo>
                      <a:pt x="93" y="6"/>
                      <a:pt x="95" y="7"/>
                      <a:pt x="97" y="7"/>
                    </a:cubicBezTo>
                    <a:close/>
                    <a:moveTo>
                      <a:pt x="178" y="7"/>
                    </a:moveTo>
                    <a:cubicBezTo>
                      <a:pt x="205" y="7"/>
                      <a:pt x="205" y="7"/>
                      <a:pt x="205" y="7"/>
                    </a:cubicBezTo>
                    <a:cubicBezTo>
                      <a:pt x="207" y="7"/>
                      <a:pt x="208" y="6"/>
                      <a:pt x="208" y="4"/>
                    </a:cubicBezTo>
                    <a:cubicBezTo>
                      <a:pt x="208" y="3"/>
                      <a:pt x="208" y="3"/>
                      <a:pt x="208" y="3"/>
                    </a:cubicBezTo>
                    <a:cubicBezTo>
                      <a:pt x="208" y="1"/>
                      <a:pt x="207" y="0"/>
                      <a:pt x="205" y="0"/>
                    </a:cubicBezTo>
                    <a:cubicBezTo>
                      <a:pt x="178" y="0"/>
                      <a:pt x="178" y="0"/>
                      <a:pt x="178" y="0"/>
                    </a:cubicBezTo>
                    <a:cubicBezTo>
                      <a:pt x="176" y="0"/>
                      <a:pt x="174" y="1"/>
                      <a:pt x="174" y="3"/>
                    </a:cubicBezTo>
                    <a:cubicBezTo>
                      <a:pt x="174" y="4"/>
                      <a:pt x="174" y="4"/>
                      <a:pt x="174" y="4"/>
                    </a:cubicBezTo>
                    <a:cubicBezTo>
                      <a:pt x="174" y="6"/>
                      <a:pt x="176" y="7"/>
                      <a:pt x="178" y="7"/>
                    </a:cubicBezTo>
                    <a:close/>
                    <a:moveTo>
                      <a:pt x="379" y="7"/>
                    </a:moveTo>
                    <a:cubicBezTo>
                      <a:pt x="406" y="7"/>
                      <a:pt x="406" y="7"/>
                      <a:pt x="406" y="7"/>
                    </a:cubicBezTo>
                    <a:cubicBezTo>
                      <a:pt x="408" y="7"/>
                      <a:pt x="410" y="6"/>
                      <a:pt x="410" y="4"/>
                    </a:cubicBezTo>
                    <a:cubicBezTo>
                      <a:pt x="410" y="3"/>
                      <a:pt x="410" y="3"/>
                      <a:pt x="410" y="3"/>
                    </a:cubicBezTo>
                    <a:cubicBezTo>
                      <a:pt x="410" y="1"/>
                      <a:pt x="408" y="0"/>
                      <a:pt x="406" y="0"/>
                    </a:cubicBezTo>
                    <a:cubicBezTo>
                      <a:pt x="379" y="0"/>
                      <a:pt x="379" y="0"/>
                      <a:pt x="379" y="0"/>
                    </a:cubicBezTo>
                    <a:cubicBezTo>
                      <a:pt x="377" y="0"/>
                      <a:pt x="375" y="1"/>
                      <a:pt x="375" y="3"/>
                    </a:cubicBezTo>
                    <a:cubicBezTo>
                      <a:pt x="375" y="4"/>
                      <a:pt x="375" y="4"/>
                      <a:pt x="375" y="4"/>
                    </a:cubicBezTo>
                    <a:cubicBezTo>
                      <a:pt x="375" y="6"/>
                      <a:pt x="377" y="7"/>
                      <a:pt x="379" y="7"/>
                    </a:cubicBezTo>
                    <a:close/>
                    <a:moveTo>
                      <a:pt x="419" y="7"/>
                    </a:moveTo>
                    <a:cubicBezTo>
                      <a:pt x="446" y="7"/>
                      <a:pt x="446" y="7"/>
                      <a:pt x="446" y="7"/>
                    </a:cubicBezTo>
                    <a:cubicBezTo>
                      <a:pt x="448" y="7"/>
                      <a:pt x="450" y="6"/>
                      <a:pt x="450" y="4"/>
                    </a:cubicBezTo>
                    <a:cubicBezTo>
                      <a:pt x="450" y="3"/>
                      <a:pt x="450" y="3"/>
                      <a:pt x="450" y="3"/>
                    </a:cubicBezTo>
                    <a:cubicBezTo>
                      <a:pt x="450" y="1"/>
                      <a:pt x="448" y="0"/>
                      <a:pt x="446" y="0"/>
                    </a:cubicBezTo>
                    <a:cubicBezTo>
                      <a:pt x="419" y="0"/>
                      <a:pt x="419" y="0"/>
                      <a:pt x="419" y="0"/>
                    </a:cubicBezTo>
                    <a:cubicBezTo>
                      <a:pt x="417" y="0"/>
                      <a:pt x="416" y="1"/>
                      <a:pt x="416" y="3"/>
                    </a:cubicBezTo>
                    <a:cubicBezTo>
                      <a:pt x="416" y="4"/>
                      <a:pt x="416" y="4"/>
                      <a:pt x="416" y="4"/>
                    </a:cubicBezTo>
                    <a:cubicBezTo>
                      <a:pt x="416" y="6"/>
                      <a:pt x="417" y="7"/>
                      <a:pt x="419" y="7"/>
                    </a:cubicBezTo>
                    <a:close/>
                    <a:moveTo>
                      <a:pt x="500" y="7"/>
                    </a:moveTo>
                    <a:cubicBezTo>
                      <a:pt x="527" y="7"/>
                      <a:pt x="527" y="7"/>
                      <a:pt x="527" y="7"/>
                    </a:cubicBezTo>
                    <a:cubicBezTo>
                      <a:pt x="529" y="7"/>
                      <a:pt x="531" y="6"/>
                      <a:pt x="531" y="4"/>
                    </a:cubicBezTo>
                    <a:cubicBezTo>
                      <a:pt x="531" y="3"/>
                      <a:pt x="531" y="3"/>
                      <a:pt x="531" y="3"/>
                    </a:cubicBezTo>
                    <a:cubicBezTo>
                      <a:pt x="531" y="1"/>
                      <a:pt x="529" y="0"/>
                      <a:pt x="527" y="0"/>
                    </a:cubicBezTo>
                    <a:cubicBezTo>
                      <a:pt x="500" y="0"/>
                      <a:pt x="500" y="0"/>
                      <a:pt x="500" y="0"/>
                    </a:cubicBezTo>
                    <a:cubicBezTo>
                      <a:pt x="498" y="0"/>
                      <a:pt x="496" y="1"/>
                      <a:pt x="496" y="3"/>
                    </a:cubicBezTo>
                    <a:cubicBezTo>
                      <a:pt x="496" y="4"/>
                      <a:pt x="496" y="4"/>
                      <a:pt x="496" y="4"/>
                    </a:cubicBezTo>
                    <a:cubicBezTo>
                      <a:pt x="496" y="6"/>
                      <a:pt x="498" y="7"/>
                      <a:pt x="500" y="7"/>
                    </a:cubicBezTo>
                    <a:close/>
                    <a:moveTo>
                      <a:pt x="540" y="7"/>
                    </a:moveTo>
                    <a:cubicBezTo>
                      <a:pt x="567" y="7"/>
                      <a:pt x="567" y="7"/>
                      <a:pt x="567" y="7"/>
                    </a:cubicBezTo>
                    <a:cubicBezTo>
                      <a:pt x="569" y="7"/>
                      <a:pt x="571" y="6"/>
                      <a:pt x="571" y="4"/>
                    </a:cubicBezTo>
                    <a:cubicBezTo>
                      <a:pt x="571" y="3"/>
                      <a:pt x="571" y="3"/>
                      <a:pt x="571" y="3"/>
                    </a:cubicBezTo>
                    <a:cubicBezTo>
                      <a:pt x="571" y="1"/>
                      <a:pt x="569" y="0"/>
                      <a:pt x="567" y="0"/>
                    </a:cubicBezTo>
                    <a:cubicBezTo>
                      <a:pt x="540" y="0"/>
                      <a:pt x="540" y="0"/>
                      <a:pt x="540" y="0"/>
                    </a:cubicBezTo>
                    <a:cubicBezTo>
                      <a:pt x="538" y="0"/>
                      <a:pt x="537" y="1"/>
                      <a:pt x="537" y="3"/>
                    </a:cubicBezTo>
                    <a:cubicBezTo>
                      <a:pt x="537" y="4"/>
                      <a:pt x="537" y="4"/>
                      <a:pt x="537" y="4"/>
                    </a:cubicBezTo>
                    <a:cubicBezTo>
                      <a:pt x="537" y="6"/>
                      <a:pt x="538" y="7"/>
                      <a:pt x="540" y="7"/>
                    </a:cubicBezTo>
                    <a:close/>
                    <a:moveTo>
                      <a:pt x="16" y="26"/>
                    </a:moveTo>
                    <a:cubicBezTo>
                      <a:pt x="40" y="26"/>
                      <a:pt x="40" y="26"/>
                      <a:pt x="40" y="26"/>
                    </a:cubicBezTo>
                    <a:cubicBezTo>
                      <a:pt x="43" y="26"/>
                      <a:pt x="45" y="23"/>
                      <a:pt x="45" y="20"/>
                    </a:cubicBezTo>
                    <a:cubicBezTo>
                      <a:pt x="45" y="19"/>
                      <a:pt x="45" y="19"/>
                      <a:pt x="45" y="19"/>
                    </a:cubicBezTo>
                    <a:cubicBezTo>
                      <a:pt x="45" y="16"/>
                      <a:pt x="43" y="13"/>
                      <a:pt x="40" y="13"/>
                    </a:cubicBezTo>
                    <a:cubicBezTo>
                      <a:pt x="16" y="13"/>
                      <a:pt x="16" y="13"/>
                      <a:pt x="16" y="13"/>
                    </a:cubicBezTo>
                    <a:cubicBezTo>
                      <a:pt x="13" y="13"/>
                      <a:pt x="11" y="16"/>
                      <a:pt x="11" y="19"/>
                    </a:cubicBezTo>
                    <a:cubicBezTo>
                      <a:pt x="11" y="20"/>
                      <a:pt x="11" y="20"/>
                      <a:pt x="11" y="20"/>
                    </a:cubicBezTo>
                    <a:cubicBezTo>
                      <a:pt x="11" y="23"/>
                      <a:pt x="13" y="26"/>
                      <a:pt x="16" y="26"/>
                    </a:cubicBezTo>
                    <a:close/>
                    <a:moveTo>
                      <a:pt x="40" y="67"/>
                    </a:moveTo>
                    <a:cubicBezTo>
                      <a:pt x="6" y="67"/>
                      <a:pt x="6" y="67"/>
                      <a:pt x="6" y="67"/>
                    </a:cubicBezTo>
                    <a:cubicBezTo>
                      <a:pt x="3" y="67"/>
                      <a:pt x="0" y="70"/>
                      <a:pt x="0" y="73"/>
                    </a:cubicBezTo>
                    <a:cubicBezTo>
                      <a:pt x="0" y="74"/>
                      <a:pt x="0" y="74"/>
                      <a:pt x="0" y="74"/>
                    </a:cubicBezTo>
                    <a:cubicBezTo>
                      <a:pt x="0" y="77"/>
                      <a:pt x="3" y="80"/>
                      <a:pt x="6" y="80"/>
                    </a:cubicBezTo>
                    <a:cubicBezTo>
                      <a:pt x="40" y="80"/>
                      <a:pt x="40" y="80"/>
                      <a:pt x="40" y="80"/>
                    </a:cubicBezTo>
                    <a:cubicBezTo>
                      <a:pt x="43" y="80"/>
                      <a:pt x="45" y="77"/>
                      <a:pt x="45" y="74"/>
                    </a:cubicBezTo>
                    <a:cubicBezTo>
                      <a:pt x="45" y="73"/>
                      <a:pt x="45" y="73"/>
                      <a:pt x="45" y="73"/>
                    </a:cubicBezTo>
                    <a:cubicBezTo>
                      <a:pt x="45" y="70"/>
                      <a:pt x="43" y="67"/>
                      <a:pt x="40" y="67"/>
                    </a:cubicBezTo>
                    <a:close/>
                    <a:moveTo>
                      <a:pt x="9" y="61"/>
                    </a:moveTo>
                    <a:cubicBezTo>
                      <a:pt x="58" y="61"/>
                      <a:pt x="58" y="61"/>
                      <a:pt x="58" y="61"/>
                    </a:cubicBezTo>
                    <a:cubicBezTo>
                      <a:pt x="61" y="61"/>
                      <a:pt x="64" y="58"/>
                      <a:pt x="64" y="55"/>
                    </a:cubicBezTo>
                    <a:cubicBezTo>
                      <a:pt x="64" y="54"/>
                      <a:pt x="64" y="54"/>
                      <a:pt x="64" y="54"/>
                    </a:cubicBezTo>
                    <a:cubicBezTo>
                      <a:pt x="64" y="51"/>
                      <a:pt x="61" y="48"/>
                      <a:pt x="58" y="48"/>
                    </a:cubicBezTo>
                    <a:cubicBezTo>
                      <a:pt x="9" y="48"/>
                      <a:pt x="9" y="48"/>
                      <a:pt x="9" y="48"/>
                    </a:cubicBezTo>
                    <a:cubicBezTo>
                      <a:pt x="6" y="48"/>
                      <a:pt x="3" y="51"/>
                      <a:pt x="3" y="54"/>
                    </a:cubicBezTo>
                    <a:cubicBezTo>
                      <a:pt x="3" y="55"/>
                      <a:pt x="3" y="55"/>
                      <a:pt x="3" y="55"/>
                    </a:cubicBezTo>
                    <a:cubicBezTo>
                      <a:pt x="3" y="58"/>
                      <a:pt x="6" y="61"/>
                      <a:pt x="9" y="61"/>
                    </a:cubicBezTo>
                    <a:close/>
                    <a:moveTo>
                      <a:pt x="56" y="26"/>
                    </a:moveTo>
                    <a:cubicBezTo>
                      <a:pt x="79" y="26"/>
                      <a:pt x="79" y="26"/>
                      <a:pt x="79" y="26"/>
                    </a:cubicBezTo>
                    <a:cubicBezTo>
                      <a:pt x="82" y="26"/>
                      <a:pt x="84" y="23"/>
                      <a:pt x="84" y="20"/>
                    </a:cubicBezTo>
                    <a:cubicBezTo>
                      <a:pt x="84" y="19"/>
                      <a:pt x="84" y="19"/>
                      <a:pt x="84" y="19"/>
                    </a:cubicBezTo>
                    <a:cubicBezTo>
                      <a:pt x="84" y="16"/>
                      <a:pt x="82" y="13"/>
                      <a:pt x="79" y="13"/>
                    </a:cubicBezTo>
                    <a:cubicBezTo>
                      <a:pt x="56" y="13"/>
                      <a:pt x="56" y="13"/>
                      <a:pt x="56" y="13"/>
                    </a:cubicBezTo>
                    <a:cubicBezTo>
                      <a:pt x="53" y="13"/>
                      <a:pt x="50" y="16"/>
                      <a:pt x="50" y="19"/>
                    </a:cubicBezTo>
                    <a:cubicBezTo>
                      <a:pt x="50" y="20"/>
                      <a:pt x="50" y="20"/>
                      <a:pt x="50" y="20"/>
                    </a:cubicBezTo>
                    <a:cubicBezTo>
                      <a:pt x="50" y="23"/>
                      <a:pt x="53" y="26"/>
                      <a:pt x="56" y="26"/>
                    </a:cubicBezTo>
                    <a:close/>
                    <a:moveTo>
                      <a:pt x="96" y="43"/>
                    </a:moveTo>
                    <a:cubicBezTo>
                      <a:pt x="99" y="43"/>
                      <a:pt x="101" y="40"/>
                      <a:pt x="101" y="37"/>
                    </a:cubicBezTo>
                    <a:cubicBezTo>
                      <a:pt x="101" y="36"/>
                      <a:pt x="101" y="36"/>
                      <a:pt x="101" y="36"/>
                    </a:cubicBezTo>
                    <a:cubicBezTo>
                      <a:pt x="101" y="33"/>
                      <a:pt x="99" y="30"/>
                      <a:pt x="96" y="30"/>
                    </a:cubicBezTo>
                    <a:cubicBezTo>
                      <a:pt x="72" y="30"/>
                      <a:pt x="72" y="30"/>
                      <a:pt x="72" y="30"/>
                    </a:cubicBezTo>
                    <a:cubicBezTo>
                      <a:pt x="69" y="30"/>
                      <a:pt x="67" y="33"/>
                      <a:pt x="67" y="36"/>
                    </a:cubicBezTo>
                    <a:cubicBezTo>
                      <a:pt x="67" y="37"/>
                      <a:pt x="67" y="37"/>
                      <a:pt x="67" y="37"/>
                    </a:cubicBezTo>
                    <a:cubicBezTo>
                      <a:pt x="67" y="40"/>
                      <a:pt x="69" y="43"/>
                      <a:pt x="72" y="43"/>
                    </a:cubicBezTo>
                    <a:lnTo>
                      <a:pt x="96" y="43"/>
                    </a:lnTo>
                    <a:close/>
                    <a:moveTo>
                      <a:pt x="79" y="67"/>
                    </a:moveTo>
                    <a:cubicBezTo>
                      <a:pt x="56" y="67"/>
                      <a:pt x="56" y="67"/>
                      <a:pt x="56" y="67"/>
                    </a:cubicBezTo>
                    <a:cubicBezTo>
                      <a:pt x="53" y="67"/>
                      <a:pt x="50" y="70"/>
                      <a:pt x="50" y="73"/>
                    </a:cubicBezTo>
                    <a:cubicBezTo>
                      <a:pt x="50" y="74"/>
                      <a:pt x="50" y="74"/>
                      <a:pt x="50" y="74"/>
                    </a:cubicBezTo>
                    <a:cubicBezTo>
                      <a:pt x="50" y="77"/>
                      <a:pt x="53" y="80"/>
                      <a:pt x="56" y="80"/>
                    </a:cubicBezTo>
                    <a:cubicBezTo>
                      <a:pt x="79" y="80"/>
                      <a:pt x="79" y="80"/>
                      <a:pt x="79" y="80"/>
                    </a:cubicBezTo>
                    <a:cubicBezTo>
                      <a:pt x="82" y="80"/>
                      <a:pt x="84" y="77"/>
                      <a:pt x="84" y="74"/>
                    </a:cubicBezTo>
                    <a:cubicBezTo>
                      <a:pt x="84" y="73"/>
                      <a:pt x="84" y="73"/>
                      <a:pt x="84" y="73"/>
                    </a:cubicBezTo>
                    <a:cubicBezTo>
                      <a:pt x="84" y="70"/>
                      <a:pt x="82" y="67"/>
                      <a:pt x="79" y="67"/>
                    </a:cubicBezTo>
                    <a:close/>
                    <a:moveTo>
                      <a:pt x="120" y="67"/>
                    </a:moveTo>
                    <a:cubicBezTo>
                      <a:pt x="96" y="67"/>
                      <a:pt x="96" y="67"/>
                      <a:pt x="96" y="67"/>
                    </a:cubicBezTo>
                    <a:cubicBezTo>
                      <a:pt x="93" y="67"/>
                      <a:pt x="91" y="70"/>
                      <a:pt x="91" y="73"/>
                    </a:cubicBezTo>
                    <a:cubicBezTo>
                      <a:pt x="91" y="74"/>
                      <a:pt x="91" y="74"/>
                      <a:pt x="91" y="74"/>
                    </a:cubicBezTo>
                    <a:cubicBezTo>
                      <a:pt x="91" y="77"/>
                      <a:pt x="93" y="80"/>
                      <a:pt x="96" y="80"/>
                    </a:cubicBezTo>
                    <a:cubicBezTo>
                      <a:pt x="120" y="80"/>
                      <a:pt x="120" y="80"/>
                      <a:pt x="120" y="80"/>
                    </a:cubicBezTo>
                    <a:cubicBezTo>
                      <a:pt x="123" y="80"/>
                      <a:pt x="125" y="77"/>
                      <a:pt x="125" y="74"/>
                    </a:cubicBezTo>
                    <a:cubicBezTo>
                      <a:pt x="125" y="73"/>
                      <a:pt x="125" y="73"/>
                      <a:pt x="125" y="73"/>
                    </a:cubicBezTo>
                    <a:cubicBezTo>
                      <a:pt x="125" y="70"/>
                      <a:pt x="123" y="67"/>
                      <a:pt x="120" y="67"/>
                    </a:cubicBezTo>
                    <a:close/>
                    <a:moveTo>
                      <a:pt x="162" y="67"/>
                    </a:moveTo>
                    <a:cubicBezTo>
                      <a:pt x="139" y="67"/>
                      <a:pt x="139" y="67"/>
                      <a:pt x="139" y="67"/>
                    </a:cubicBezTo>
                    <a:cubicBezTo>
                      <a:pt x="136" y="67"/>
                      <a:pt x="133" y="70"/>
                      <a:pt x="133" y="73"/>
                    </a:cubicBezTo>
                    <a:cubicBezTo>
                      <a:pt x="133" y="74"/>
                      <a:pt x="133" y="74"/>
                      <a:pt x="133" y="74"/>
                    </a:cubicBezTo>
                    <a:cubicBezTo>
                      <a:pt x="133" y="77"/>
                      <a:pt x="136" y="80"/>
                      <a:pt x="139" y="80"/>
                    </a:cubicBezTo>
                    <a:cubicBezTo>
                      <a:pt x="162" y="80"/>
                      <a:pt x="162" y="80"/>
                      <a:pt x="162" y="80"/>
                    </a:cubicBezTo>
                    <a:cubicBezTo>
                      <a:pt x="165" y="80"/>
                      <a:pt x="168" y="77"/>
                      <a:pt x="168" y="74"/>
                    </a:cubicBezTo>
                    <a:cubicBezTo>
                      <a:pt x="168" y="73"/>
                      <a:pt x="168" y="73"/>
                      <a:pt x="168" y="73"/>
                    </a:cubicBezTo>
                    <a:cubicBezTo>
                      <a:pt x="168" y="70"/>
                      <a:pt x="165" y="67"/>
                      <a:pt x="162" y="67"/>
                    </a:cubicBezTo>
                    <a:close/>
                    <a:moveTo>
                      <a:pt x="418" y="67"/>
                    </a:moveTo>
                    <a:cubicBezTo>
                      <a:pt x="394" y="67"/>
                      <a:pt x="394" y="67"/>
                      <a:pt x="394" y="67"/>
                    </a:cubicBezTo>
                    <a:cubicBezTo>
                      <a:pt x="391" y="67"/>
                      <a:pt x="389" y="70"/>
                      <a:pt x="389" y="73"/>
                    </a:cubicBezTo>
                    <a:cubicBezTo>
                      <a:pt x="389" y="74"/>
                      <a:pt x="389" y="74"/>
                      <a:pt x="389" y="74"/>
                    </a:cubicBezTo>
                    <a:cubicBezTo>
                      <a:pt x="389" y="77"/>
                      <a:pt x="391" y="80"/>
                      <a:pt x="394" y="80"/>
                    </a:cubicBezTo>
                    <a:cubicBezTo>
                      <a:pt x="418" y="80"/>
                      <a:pt x="418" y="80"/>
                      <a:pt x="418" y="80"/>
                    </a:cubicBezTo>
                    <a:cubicBezTo>
                      <a:pt x="421" y="80"/>
                      <a:pt x="423" y="77"/>
                      <a:pt x="423" y="74"/>
                    </a:cubicBezTo>
                    <a:cubicBezTo>
                      <a:pt x="423" y="73"/>
                      <a:pt x="423" y="73"/>
                      <a:pt x="423" y="73"/>
                    </a:cubicBezTo>
                    <a:cubicBezTo>
                      <a:pt x="423" y="70"/>
                      <a:pt x="421" y="67"/>
                      <a:pt x="418" y="67"/>
                    </a:cubicBezTo>
                    <a:close/>
                    <a:moveTo>
                      <a:pt x="460" y="67"/>
                    </a:moveTo>
                    <a:cubicBezTo>
                      <a:pt x="437" y="67"/>
                      <a:pt x="437" y="67"/>
                      <a:pt x="437" y="67"/>
                    </a:cubicBezTo>
                    <a:cubicBezTo>
                      <a:pt x="434" y="67"/>
                      <a:pt x="431" y="70"/>
                      <a:pt x="431" y="73"/>
                    </a:cubicBezTo>
                    <a:cubicBezTo>
                      <a:pt x="431" y="74"/>
                      <a:pt x="431" y="74"/>
                      <a:pt x="431" y="74"/>
                    </a:cubicBezTo>
                    <a:cubicBezTo>
                      <a:pt x="431" y="77"/>
                      <a:pt x="434" y="80"/>
                      <a:pt x="437" y="80"/>
                    </a:cubicBezTo>
                    <a:cubicBezTo>
                      <a:pt x="460" y="80"/>
                      <a:pt x="460" y="80"/>
                      <a:pt x="460" y="80"/>
                    </a:cubicBezTo>
                    <a:cubicBezTo>
                      <a:pt x="463" y="80"/>
                      <a:pt x="466" y="77"/>
                      <a:pt x="466" y="74"/>
                    </a:cubicBezTo>
                    <a:cubicBezTo>
                      <a:pt x="466" y="73"/>
                      <a:pt x="466" y="73"/>
                      <a:pt x="466" y="73"/>
                    </a:cubicBezTo>
                    <a:cubicBezTo>
                      <a:pt x="466" y="70"/>
                      <a:pt x="463" y="67"/>
                      <a:pt x="460" y="67"/>
                    </a:cubicBezTo>
                    <a:close/>
                    <a:moveTo>
                      <a:pt x="494" y="67"/>
                    </a:moveTo>
                    <a:cubicBezTo>
                      <a:pt x="477" y="67"/>
                      <a:pt x="477" y="67"/>
                      <a:pt x="477" y="67"/>
                    </a:cubicBezTo>
                    <a:cubicBezTo>
                      <a:pt x="474" y="67"/>
                      <a:pt x="472" y="70"/>
                      <a:pt x="472" y="73"/>
                    </a:cubicBezTo>
                    <a:cubicBezTo>
                      <a:pt x="472" y="74"/>
                      <a:pt x="472" y="74"/>
                      <a:pt x="472" y="74"/>
                    </a:cubicBezTo>
                    <a:cubicBezTo>
                      <a:pt x="472" y="77"/>
                      <a:pt x="474" y="80"/>
                      <a:pt x="477" y="80"/>
                    </a:cubicBezTo>
                    <a:cubicBezTo>
                      <a:pt x="494" y="80"/>
                      <a:pt x="494" y="80"/>
                      <a:pt x="494" y="80"/>
                    </a:cubicBezTo>
                    <a:cubicBezTo>
                      <a:pt x="497" y="80"/>
                      <a:pt x="500" y="77"/>
                      <a:pt x="500" y="74"/>
                    </a:cubicBezTo>
                    <a:cubicBezTo>
                      <a:pt x="500" y="73"/>
                      <a:pt x="500" y="73"/>
                      <a:pt x="500" y="73"/>
                    </a:cubicBezTo>
                    <a:cubicBezTo>
                      <a:pt x="500" y="70"/>
                      <a:pt x="497" y="67"/>
                      <a:pt x="494" y="67"/>
                    </a:cubicBezTo>
                    <a:close/>
                    <a:moveTo>
                      <a:pt x="117" y="61"/>
                    </a:moveTo>
                    <a:cubicBezTo>
                      <a:pt x="141" y="61"/>
                      <a:pt x="141" y="61"/>
                      <a:pt x="141" y="61"/>
                    </a:cubicBezTo>
                    <a:cubicBezTo>
                      <a:pt x="144" y="61"/>
                      <a:pt x="146" y="58"/>
                      <a:pt x="146" y="55"/>
                    </a:cubicBezTo>
                    <a:cubicBezTo>
                      <a:pt x="146" y="54"/>
                      <a:pt x="146" y="54"/>
                      <a:pt x="146" y="54"/>
                    </a:cubicBezTo>
                    <a:cubicBezTo>
                      <a:pt x="146" y="51"/>
                      <a:pt x="144" y="48"/>
                      <a:pt x="141" y="48"/>
                    </a:cubicBezTo>
                    <a:cubicBezTo>
                      <a:pt x="117" y="48"/>
                      <a:pt x="117" y="48"/>
                      <a:pt x="117" y="48"/>
                    </a:cubicBezTo>
                    <a:cubicBezTo>
                      <a:pt x="114" y="48"/>
                      <a:pt x="112" y="51"/>
                      <a:pt x="112" y="54"/>
                    </a:cubicBezTo>
                    <a:cubicBezTo>
                      <a:pt x="112" y="55"/>
                      <a:pt x="112" y="55"/>
                      <a:pt x="112" y="55"/>
                    </a:cubicBezTo>
                    <a:cubicBezTo>
                      <a:pt x="112" y="58"/>
                      <a:pt x="114" y="61"/>
                      <a:pt x="117" y="61"/>
                    </a:cubicBezTo>
                    <a:close/>
                    <a:moveTo>
                      <a:pt x="158" y="61"/>
                    </a:moveTo>
                    <a:cubicBezTo>
                      <a:pt x="181" y="61"/>
                      <a:pt x="181" y="61"/>
                      <a:pt x="181" y="61"/>
                    </a:cubicBezTo>
                    <a:cubicBezTo>
                      <a:pt x="184" y="61"/>
                      <a:pt x="187" y="58"/>
                      <a:pt x="187" y="55"/>
                    </a:cubicBezTo>
                    <a:cubicBezTo>
                      <a:pt x="187" y="54"/>
                      <a:pt x="187" y="54"/>
                      <a:pt x="187" y="54"/>
                    </a:cubicBezTo>
                    <a:cubicBezTo>
                      <a:pt x="187" y="51"/>
                      <a:pt x="184" y="48"/>
                      <a:pt x="181" y="48"/>
                    </a:cubicBezTo>
                    <a:cubicBezTo>
                      <a:pt x="158" y="48"/>
                      <a:pt x="158" y="48"/>
                      <a:pt x="158" y="48"/>
                    </a:cubicBezTo>
                    <a:cubicBezTo>
                      <a:pt x="155" y="48"/>
                      <a:pt x="152" y="51"/>
                      <a:pt x="152" y="54"/>
                    </a:cubicBezTo>
                    <a:cubicBezTo>
                      <a:pt x="152" y="55"/>
                      <a:pt x="152" y="55"/>
                      <a:pt x="152" y="55"/>
                    </a:cubicBezTo>
                    <a:cubicBezTo>
                      <a:pt x="152" y="58"/>
                      <a:pt x="155" y="61"/>
                      <a:pt x="158" y="61"/>
                    </a:cubicBezTo>
                    <a:close/>
                    <a:moveTo>
                      <a:pt x="198" y="61"/>
                    </a:moveTo>
                    <a:cubicBezTo>
                      <a:pt x="221" y="61"/>
                      <a:pt x="221" y="61"/>
                      <a:pt x="221" y="61"/>
                    </a:cubicBezTo>
                    <a:cubicBezTo>
                      <a:pt x="224" y="61"/>
                      <a:pt x="227" y="58"/>
                      <a:pt x="227" y="55"/>
                    </a:cubicBezTo>
                    <a:cubicBezTo>
                      <a:pt x="227" y="54"/>
                      <a:pt x="227" y="54"/>
                      <a:pt x="227" y="54"/>
                    </a:cubicBezTo>
                    <a:cubicBezTo>
                      <a:pt x="227" y="51"/>
                      <a:pt x="224" y="48"/>
                      <a:pt x="221" y="48"/>
                    </a:cubicBezTo>
                    <a:cubicBezTo>
                      <a:pt x="198" y="48"/>
                      <a:pt x="198" y="48"/>
                      <a:pt x="198" y="48"/>
                    </a:cubicBezTo>
                    <a:cubicBezTo>
                      <a:pt x="195" y="48"/>
                      <a:pt x="192" y="51"/>
                      <a:pt x="192" y="54"/>
                    </a:cubicBezTo>
                    <a:cubicBezTo>
                      <a:pt x="192" y="55"/>
                      <a:pt x="192" y="55"/>
                      <a:pt x="192" y="55"/>
                    </a:cubicBezTo>
                    <a:cubicBezTo>
                      <a:pt x="192" y="58"/>
                      <a:pt x="195" y="61"/>
                      <a:pt x="198" y="61"/>
                    </a:cubicBezTo>
                    <a:close/>
                    <a:moveTo>
                      <a:pt x="238" y="61"/>
                    </a:moveTo>
                    <a:cubicBezTo>
                      <a:pt x="262" y="61"/>
                      <a:pt x="262" y="61"/>
                      <a:pt x="262" y="61"/>
                    </a:cubicBezTo>
                    <a:cubicBezTo>
                      <a:pt x="265" y="61"/>
                      <a:pt x="267" y="58"/>
                      <a:pt x="267" y="55"/>
                    </a:cubicBezTo>
                    <a:cubicBezTo>
                      <a:pt x="267" y="54"/>
                      <a:pt x="267" y="54"/>
                      <a:pt x="267" y="54"/>
                    </a:cubicBezTo>
                    <a:cubicBezTo>
                      <a:pt x="267" y="51"/>
                      <a:pt x="265" y="48"/>
                      <a:pt x="262" y="48"/>
                    </a:cubicBezTo>
                    <a:cubicBezTo>
                      <a:pt x="238" y="48"/>
                      <a:pt x="238" y="48"/>
                      <a:pt x="238" y="48"/>
                    </a:cubicBezTo>
                    <a:cubicBezTo>
                      <a:pt x="235" y="48"/>
                      <a:pt x="233" y="51"/>
                      <a:pt x="233" y="54"/>
                    </a:cubicBezTo>
                    <a:cubicBezTo>
                      <a:pt x="233" y="55"/>
                      <a:pt x="233" y="55"/>
                      <a:pt x="233" y="55"/>
                    </a:cubicBezTo>
                    <a:cubicBezTo>
                      <a:pt x="233" y="58"/>
                      <a:pt x="235" y="61"/>
                      <a:pt x="238" y="61"/>
                    </a:cubicBezTo>
                    <a:close/>
                    <a:moveTo>
                      <a:pt x="279" y="61"/>
                    </a:moveTo>
                    <a:cubicBezTo>
                      <a:pt x="302" y="61"/>
                      <a:pt x="302" y="61"/>
                      <a:pt x="302" y="61"/>
                    </a:cubicBezTo>
                    <a:cubicBezTo>
                      <a:pt x="305" y="61"/>
                      <a:pt x="307" y="58"/>
                      <a:pt x="307" y="55"/>
                    </a:cubicBezTo>
                    <a:cubicBezTo>
                      <a:pt x="307" y="54"/>
                      <a:pt x="307" y="54"/>
                      <a:pt x="307" y="54"/>
                    </a:cubicBezTo>
                    <a:cubicBezTo>
                      <a:pt x="307" y="51"/>
                      <a:pt x="305" y="48"/>
                      <a:pt x="302" y="48"/>
                    </a:cubicBezTo>
                    <a:cubicBezTo>
                      <a:pt x="279" y="48"/>
                      <a:pt x="279" y="48"/>
                      <a:pt x="279" y="48"/>
                    </a:cubicBezTo>
                    <a:cubicBezTo>
                      <a:pt x="275" y="48"/>
                      <a:pt x="273" y="51"/>
                      <a:pt x="273" y="54"/>
                    </a:cubicBezTo>
                    <a:cubicBezTo>
                      <a:pt x="273" y="55"/>
                      <a:pt x="273" y="55"/>
                      <a:pt x="273" y="55"/>
                    </a:cubicBezTo>
                    <a:cubicBezTo>
                      <a:pt x="273" y="58"/>
                      <a:pt x="275" y="61"/>
                      <a:pt x="279" y="61"/>
                    </a:cubicBezTo>
                    <a:close/>
                    <a:moveTo>
                      <a:pt x="319" y="61"/>
                    </a:moveTo>
                    <a:cubicBezTo>
                      <a:pt x="342" y="61"/>
                      <a:pt x="342" y="61"/>
                      <a:pt x="342" y="61"/>
                    </a:cubicBezTo>
                    <a:cubicBezTo>
                      <a:pt x="345" y="61"/>
                      <a:pt x="348" y="58"/>
                      <a:pt x="348" y="55"/>
                    </a:cubicBezTo>
                    <a:cubicBezTo>
                      <a:pt x="348" y="54"/>
                      <a:pt x="348" y="54"/>
                      <a:pt x="348" y="54"/>
                    </a:cubicBezTo>
                    <a:cubicBezTo>
                      <a:pt x="348" y="51"/>
                      <a:pt x="345" y="48"/>
                      <a:pt x="342" y="48"/>
                    </a:cubicBezTo>
                    <a:cubicBezTo>
                      <a:pt x="319" y="48"/>
                      <a:pt x="319" y="48"/>
                      <a:pt x="319" y="48"/>
                    </a:cubicBezTo>
                    <a:cubicBezTo>
                      <a:pt x="316" y="48"/>
                      <a:pt x="313" y="51"/>
                      <a:pt x="313" y="54"/>
                    </a:cubicBezTo>
                    <a:cubicBezTo>
                      <a:pt x="313" y="55"/>
                      <a:pt x="313" y="55"/>
                      <a:pt x="313" y="55"/>
                    </a:cubicBezTo>
                    <a:cubicBezTo>
                      <a:pt x="313" y="58"/>
                      <a:pt x="316" y="61"/>
                      <a:pt x="319" y="61"/>
                    </a:cubicBezTo>
                    <a:close/>
                    <a:moveTo>
                      <a:pt x="382" y="48"/>
                    </a:moveTo>
                    <a:cubicBezTo>
                      <a:pt x="359" y="48"/>
                      <a:pt x="359" y="48"/>
                      <a:pt x="359" y="48"/>
                    </a:cubicBezTo>
                    <a:cubicBezTo>
                      <a:pt x="356" y="48"/>
                      <a:pt x="354" y="51"/>
                      <a:pt x="354" y="54"/>
                    </a:cubicBezTo>
                    <a:cubicBezTo>
                      <a:pt x="354" y="55"/>
                      <a:pt x="354" y="55"/>
                      <a:pt x="354" y="55"/>
                    </a:cubicBezTo>
                    <a:cubicBezTo>
                      <a:pt x="354" y="58"/>
                      <a:pt x="356" y="61"/>
                      <a:pt x="359" y="61"/>
                    </a:cubicBezTo>
                    <a:cubicBezTo>
                      <a:pt x="382" y="61"/>
                      <a:pt x="382" y="61"/>
                      <a:pt x="382" y="61"/>
                    </a:cubicBezTo>
                    <a:cubicBezTo>
                      <a:pt x="386" y="61"/>
                      <a:pt x="388" y="58"/>
                      <a:pt x="388" y="55"/>
                    </a:cubicBezTo>
                    <a:cubicBezTo>
                      <a:pt x="388" y="54"/>
                      <a:pt x="388" y="54"/>
                      <a:pt x="388" y="54"/>
                    </a:cubicBezTo>
                    <a:cubicBezTo>
                      <a:pt x="388" y="51"/>
                      <a:pt x="386" y="48"/>
                      <a:pt x="382" y="48"/>
                    </a:cubicBezTo>
                    <a:close/>
                    <a:moveTo>
                      <a:pt x="423" y="48"/>
                    </a:moveTo>
                    <a:cubicBezTo>
                      <a:pt x="399" y="48"/>
                      <a:pt x="399" y="48"/>
                      <a:pt x="399" y="48"/>
                    </a:cubicBezTo>
                    <a:cubicBezTo>
                      <a:pt x="396" y="48"/>
                      <a:pt x="394" y="51"/>
                      <a:pt x="394" y="54"/>
                    </a:cubicBezTo>
                    <a:cubicBezTo>
                      <a:pt x="394" y="55"/>
                      <a:pt x="394" y="55"/>
                      <a:pt x="394" y="55"/>
                    </a:cubicBezTo>
                    <a:cubicBezTo>
                      <a:pt x="394" y="58"/>
                      <a:pt x="396" y="61"/>
                      <a:pt x="399" y="61"/>
                    </a:cubicBezTo>
                    <a:cubicBezTo>
                      <a:pt x="423" y="61"/>
                      <a:pt x="423" y="61"/>
                      <a:pt x="423" y="61"/>
                    </a:cubicBezTo>
                    <a:cubicBezTo>
                      <a:pt x="426" y="61"/>
                      <a:pt x="428" y="58"/>
                      <a:pt x="428" y="55"/>
                    </a:cubicBezTo>
                    <a:cubicBezTo>
                      <a:pt x="428" y="54"/>
                      <a:pt x="428" y="54"/>
                      <a:pt x="428" y="54"/>
                    </a:cubicBezTo>
                    <a:cubicBezTo>
                      <a:pt x="428" y="51"/>
                      <a:pt x="426" y="48"/>
                      <a:pt x="423" y="48"/>
                    </a:cubicBezTo>
                    <a:close/>
                    <a:moveTo>
                      <a:pt x="463" y="48"/>
                    </a:moveTo>
                    <a:cubicBezTo>
                      <a:pt x="440" y="48"/>
                      <a:pt x="440" y="48"/>
                      <a:pt x="440" y="48"/>
                    </a:cubicBezTo>
                    <a:cubicBezTo>
                      <a:pt x="437" y="48"/>
                      <a:pt x="434" y="51"/>
                      <a:pt x="434" y="54"/>
                    </a:cubicBezTo>
                    <a:cubicBezTo>
                      <a:pt x="434" y="55"/>
                      <a:pt x="434" y="55"/>
                      <a:pt x="434" y="55"/>
                    </a:cubicBezTo>
                    <a:cubicBezTo>
                      <a:pt x="434" y="58"/>
                      <a:pt x="437" y="61"/>
                      <a:pt x="440" y="61"/>
                    </a:cubicBezTo>
                    <a:cubicBezTo>
                      <a:pt x="463" y="61"/>
                      <a:pt x="463" y="61"/>
                      <a:pt x="463" y="61"/>
                    </a:cubicBezTo>
                    <a:cubicBezTo>
                      <a:pt x="466" y="61"/>
                      <a:pt x="469" y="58"/>
                      <a:pt x="469" y="55"/>
                    </a:cubicBezTo>
                    <a:cubicBezTo>
                      <a:pt x="469" y="54"/>
                      <a:pt x="469" y="54"/>
                      <a:pt x="469" y="54"/>
                    </a:cubicBezTo>
                    <a:cubicBezTo>
                      <a:pt x="469" y="51"/>
                      <a:pt x="466" y="48"/>
                      <a:pt x="463" y="48"/>
                    </a:cubicBezTo>
                    <a:close/>
                    <a:moveTo>
                      <a:pt x="509" y="55"/>
                    </a:moveTo>
                    <a:cubicBezTo>
                      <a:pt x="509" y="54"/>
                      <a:pt x="509" y="54"/>
                      <a:pt x="509" y="54"/>
                    </a:cubicBezTo>
                    <a:cubicBezTo>
                      <a:pt x="509" y="51"/>
                      <a:pt x="506" y="48"/>
                      <a:pt x="503" y="48"/>
                    </a:cubicBezTo>
                    <a:cubicBezTo>
                      <a:pt x="480" y="48"/>
                      <a:pt x="480" y="48"/>
                      <a:pt x="480" y="48"/>
                    </a:cubicBezTo>
                    <a:cubicBezTo>
                      <a:pt x="477" y="48"/>
                      <a:pt x="474" y="51"/>
                      <a:pt x="474" y="54"/>
                    </a:cubicBezTo>
                    <a:cubicBezTo>
                      <a:pt x="474" y="55"/>
                      <a:pt x="474" y="55"/>
                      <a:pt x="474" y="55"/>
                    </a:cubicBezTo>
                    <a:cubicBezTo>
                      <a:pt x="474" y="58"/>
                      <a:pt x="477" y="61"/>
                      <a:pt x="480" y="61"/>
                    </a:cubicBezTo>
                    <a:cubicBezTo>
                      <a:pt x="503" y="61"/>
                      <a:pt x="503" y="61"/>
                      <a:pt x="503" y="61"/>
                    </a:cubicBezTo>
                    <a:cubicBezTo>
                      <a:pt x="506" y="61"/>
                      <a:pt x="509" y="58"/>
                      <a:pt x="509" y="55"/>
                    </a:cubicBezTo>
                    <a:close/>
                    <a:moveTo>
                      <a:pt x="520" y="61"/>
                    </a:moveTo>
                    <a:cubicBezTo>
                      <a:pt x="541" y="61"/>
                      <a:pt x="541" y="61"/>
                      <a:pt x="541" y="61"/>
                    </a:cubicBezTo>
                    <a:cubicBezTo>
                      <a:pt x="544" y="61"/>
                      <a:pt x="546" y="58"/>
                      <a:pt x="546" y="55"/>
                    </a:cubicBezTo>
                    <a:cubicBezTo>
                      <a:pt x="546" y="54"/>
                      <a:pt x="546" y="54"/>
                      <a:pt x="546" y="54"/>
                    </a:cubicBezTo>
                    <a:cubicBezTo>
                      <a:pt x="546" y="51"/>
                      <a:pt x="544" y="48"/>
                      <a:pt x="541" y="48"/>
                    </a:cubicBezTo>
                    <a:cubicBezTo>
                      <a:pt x="520" y="48"/>
                      <a:pt x="520" y="48"/>
                      <a:pt x="520" y="48"/>
                    </a:cubicBezTo>
                    <a:cubicBezTo>
                      <a:pt x="517" y="48"/>
                      <a:pt x="514" y="51"/>
                      <a:pt x="514" y="54"/>
                    </a:cubicBezTo>
                    <a:cubicBezTo>
                      <a:pt x="514" y="55"/>
                      <a:pt x="514" y="55"/>
                      <a:pt x="514" y="55"/>
                    </a:cubicBezTo>
                    <a:cubicBezTo>
                      <a:pt x="514" y="58"/>
                      <a:pt x="517" y="61"/>
                      <a:pt x="520" y="61"/>
                    </a:cubicBezTo>
                    <a:close/>
                    <a:moveTo>
                      <a:pt x="257" y="43"/>
                    </a:moveTo>
                    <a:cubicBezTo>
                      <a:pt x="260" y="43"/>
                      <a:pt x="263" y="40"/>
                      <a:pt x="263" y="37"/>
                    </a:cubicBezTo>
                    <a:cubicBezTo>
                      <a:pt x="263" y="36"/>
                      <a:pt x="263" y="36"/>
                      <a:pt x="263" y="36"/>
                    </a:cubicBezTo>
                    <a:cubicBezTo>
                      <a:pt x="263" y="33"/>
                      <a:pt x="260" y="30"/>
                      <a:pt x="257" y="30"/>
                    </a:cubicBezTo>
                    <a:cubicBezTo>
                      <a:pt x="234" y="30"/>
                      <a:pt x="234" y="30"/>
                      <a:pt x="234" y="30"/>
                    </a:cubicBezTo>
                    <a:cubicBezTo>
                      <a:pt x="231" y="30"/>
                      <a:pt x="228" y="33"/>
                      <a:pt x="228" y="36"/>
                    </a:cubicBezTo>
                    <a:cubicBezTo>
                      <a:pt x="228" y="37"/>
                      <a:pt x="228" y="37"/>
                      <a:pt x="228" y="37"/>
                    </a:cubicBezTo>
                    <a:cubicBezTo>
                      <a:pt x="228" y="40"/>
                      <a:pt x="231" y="43"/>
                      <a:pt x="234" y="43"/>
                    </a:cubicBezTo>
                    <a:lnTo>
                      <a:pt x="257" y="43"/>
                    </a:lnTo>
                    <a:close/>
                    <a:moveTo>
                      <a:pt x="298" y="43"/>
                    </a:moveTo>
                    <a:cubicBezTo>
                      <a:pt x="301" y="43"/>
                      <a:pt x="303" y="40"/>
                      <a:pt x="303" y="37"/>
                    </a:cubicBezTo>
                    <a:cubicBezTo>
                      <a:pt x="303" y="36"/>
                      <a:pt x="303" y="36"/>
                      <a:pt x="303" y="36"/>
                    </a:cubicBezTo>
                    <a:cubicBezTo>
                      <a:pt x="303" y="33"/>
                      <a:pt x="301" y="30"/>
                      <a:pt x="298" y="30"/>
                    </a:cubicBezTo>
                    <a:cubicBezTo>
                      <a:pt x="274" y="30"/>
                      <a:pt x="274" y="30"/>
                      <a:pt x="274" y="30"/>
                    </a:cubicBezTo>
                    <a:cubicBezTo>
                      <a:pt x="271" y="30"/>
                      <a:pt x="269" y="33"/>
                      <a:pt x="269" y="36"/>
                    </a:cubicBezTo>
                    <a:cubicBezTo>
                      <a:pt x="269" y="37"/>
                      <a:pt x="269" y="37"/>
                      <a:pt x="269" y="37"/>
                    </a:cubicBezTo>
                    <a:cubicBezTo>
                      <a:pt x="269" y="40"/>
                      <a:pt x="271" y="43"/>
                      <a:pt x="274" y="43"/>
                    </a:cubicBezTo>
                    <a:lnTo>
                      <a:pt x="298" y="43"/>
                    </a:lnTo>
                    <a:close/>
                    <a:moveTo>
                      <a:pt x="338" y="43"/>
                    </a:moveTo>
                    <a:cubicBezTo>
                      <a:pt x="341" y="43"/>
                      <a:pt x="343" y="40"/>
                      <a:pt x="343" y="37"/>
                    </a:cubicBezTo>
                    <a:cubicBezTo>
                      <a:pt x="343" y="36"/>
                      <a:pt x="343" y="36"/>
                      <a:pt x="343" y="36"/>
                    </a:cubicBezTo>
                    <a:cubicBezTo>
                      <a:pt x="343" y="33"/>
                      <a:pt x="341" y="30"/>
                      <a:pt x="338" y="30"/>
                    </a:cubicBezTo>
                    <a:cubicBezTo>
                      <a:pt x="315" y="30"/>
                      <a:pt x="315" y="30"/>
                      <a:pt x="315" y="30"/>
                    </a:cubicBezTo>
                    <a:cubicBezTo>
                      <a:pt x="312" y="30"/>
                      <a:pt x="309" y="33"/>
                      <a:pt x="309" y="36"/>
                    </a:cubicBezTo>
                    <a:cubicBezTo>
                      <a:pt x="309" y="37"/>
                      <a:pt x="309" y="37"/>
                      <a:pt x="309" y="37"/>
                    </a:cubicBezTo>
                    <a:cubicBezTo>
                      <a:pt x="309" y="40"/>
                      <a:pt x="312" y="43"/>
                      <a:pt x="315" y="43"/>
                    </a:cubicBezTo>
                    <a:lnTo>
                      <a:pt x="338" y="43"/>
                    </a:lnTo>
                    <a:close/>
                    <a:moveTo>
                      <a:pt x="355" y="30"/>
                    </a:moveTo>
                    <a:cubicBezTo>
                      <a:pt x="352" y="30"/>
                      <a:pt x="349" y="33"/>
                      <a:pt x="349" y="36"/>
                    </a:cubicBezTo>
                    <a:cubicBezTo>
                      <a:pt x="349" y="37"/>
                      <a:pt x="349" y="37"/>
                      <a:pt x="349" y="37"/>
                    </a:cubicBezTo>
                    <a:cubicBezTo>
                      <a:pt x="349" y="40"/>
                      <a:pt x="352" y="43"/>
                      <a:pt x="355" y="43"/>
                    </a:cubicBezTo>
                    <a:cubicBezTo>
                      <a:pt x="378" y="43"/>
                      <a:pt x="378" y="43"/>
                      <a:pt x="378" y="43"/>
                    </a:cubicBezTo>
                    <a:cubicBezTo>
                      <a:pt x="381" y="43"/>
                      <a:pt x="384" y="40"/>
                      <a:pt x="384" y="37"/>
                    </a:cubicBezTo>
                    <a:cubicBezTo>
                      <a:pt x="384" y="36"/>
                      <a:pt x="384" y="36"/>
                      <a:pt x="384" y="36"/>
                    </a:cubicBezTo>
                    <a:cubicBezTo>
                      <a:pt x="384" y="33"/>
                      <a:pt x="381" y="30"/>
                      <a:pt x="378" y="30"/>
                    </a:cubicBezTo>
                    <a:lnTo>
                      <a:pt x="355" y="30"/>
                    </a:lnTo>
                    <a:close/>
                    <a:moveTo>
                      <a:pt x="395" y="30"/>
                    </a:moveTo>
                    <a:cubicBezTo>
                      <a:pt x="392" y="30"/>
                      <a:pt x="390" y="33"/>
                      <a:pt x="390" y="36"/>
                    </a:cubicBezTo>
                    <a:cubicBezTo>
                      <a:pt x="390" y="37"/>
                      <a:pt x="390" y="37"/>
                      <a:pt x="390" y="37"/>
                    </a:cubicBezTo>
                    <a:cubicBezTo>
                      <a:pt x="390" y="40"/>
                      <a:pt x="392" y="43"/>
                      <a:pt x="395" y="43"/>
                    </a:cubicBezTo>
                    <a:cubicBezTo>
                      <a:pt x="419" y="43"/>
                      <a:pt x="419" y="43"/>
                      <a:pt x="419" y="43"/>
                    </a:cubicBezTo>
                    <a:cubicBezTo>
                      <a:pt x="422" y="43"/>
                      <a:pt x="424" y="40"/>
                      <a:pt x="424" y="37"/>
                    </a:cubicBezTo>
                    <a:cubicBezTo>
                      <a:pt x="424" y="36"/>
                      <a:pt x="424" y="36"/>
                      <a:pt x="424" y="36"/>
                    </a:cubicBezTo>
                    <a:cubicBezTo>
                      <a:pt x="424" y="33"/>
                      <a:pt x="422" y="30"/>
                      <a:pt x="419" y="30"/>
                    </a:cubicBezTo>
                    <a:lnTo>
                      <a:pt x="395" y="30"/>
                    </a:lnTo>
                    <a:close/>
                    <a:moveTo>
                      <a:pt x="435" y="43"/>
                    </a:moveTo>
                    <a:cubicBezTo>
                      <a:pt x="459" y="43"/>
                      <a:pt x="459" y="43"/>
                      <a:pt x="459" y="43"/>
                    </a:cubicBezTo>
                    <a:cubicBezTo>
                      <a:pt x="462" y="43"/>
                      <a:pt x="464" y="40"/>
                      <a:pt x="464" y="37"/>
                    </a:cubicBezTo>
                    <a:cubicBezTo>
                      <a:pt x="464" y="36"/>
                      <a:pt x="464" y="36"/>
                      <a:pt x="464" y="36"/>
                    </a:cubicBezTo>
                    <a:cubicBezTo>
                      <a:pt x="464" y="33"/>
                      <a:pt x="462" y="30"/>
                      <a:pt x="459" y="30"/>
                    </a:cubicBezTo>
                    <a:cubicBezTo>
                      <a:pt x="435" y="30"/>
                      <a:pt x="435" y="30"/>
                      <a:pt x="435" y="30"/>
                    </a:cubicBezTo>
                    <a:cubicBezTo>
                      <a:pt x="432" y="30"/>
                      <a:pt x="430" y="33"/>
                      <a:pt x="430" y="36"/>
                    </a:cubicBezTo>
                    <a:cubicBezTo>
                      <a:pt x="430" y="37"/>
                      <a:pt x="430" y="37"/>
                      <a:pt x="430" y="37"/>
                    </a:cubicBezTo>
                    <a:cubicBezTo>
                      <a:pt x="430" y="40"/>
                      <a:pt x="432" y="43"/>
                      <a:pt x="435" y="43"/>
                    </a:cubicBezTo>
                    <a:close/>
                    <a:moveTo>
                      <a:pt x="586" y="65"/>
                    </a:moveTo>
                    <a:cubicBezTo>
                      <a:pt x="510" y="65"/>
                      <a:pt x="510" y="65"/>
                      <a:pt x="510" y="65"/>
                    </a:cubicBezTo>
                    <a:cubicBezTo>
                      <a:pt x="507" y="65"/>
                      <a:pt x="505" y="68"/>
                      <a:pt x="505" y="71"/>
                    </a:cubicBezTo>
                    <a:cubicBezTo>
                      <a:pt x="505" y="78"/>
                      <a:pt x="505" y="78"/>
                      <a:pt x="505" y="78"/>
                    </a:cubicBezTo>
                    <a:cubicBezTo>
                      <a:pt x="505" y="81"/>
                      <a:pt x="507" y="83"/>
                      <a:pt x="510" y="83"/>
                    </a:cubicBezTo>
                    <a:cubicBezTo>
                      <a:pt x="586" y="83"/>
                      <a:pt x="586" y="83"/>
                      <a:pt x="586" y="83"/>
                    </a:cubicBezTo>
                    <a:cubicBezTo>
                      <a:pt x="589" y="83"/>
                      <a:pt x="591" y="81"/>
                      <a:pt x="591" y="78"/>
                    </a:cubicBezTo>
                    <a:cubicBezTo>
                      <a:pt x="591" y="71"/>
                      <a:pt x="591" y="71"/>
                      <a:pt x="591" y="71"/>
                    </a:cubicBezTo>
                    <a:cubicBezTo>
                      <a:pt x="591" y="68"/>
                      <a:pt x="589" y="65"/>
                      <a:pt x="586" y="65"/>
                    </a:cubicBezTo>
                    <a:close/>
                    <a:moveTo>
                      <a:pt x="96" y="26"/>
                    </a:moveTo>
                    <a:cubicBezTo>
                      <a:pt x="119" y="26"/>
                      <a:pt x="119" y="26"/>
                      <a:pt x="119" y="26"/>
                    </a:cubicBezTo>
                    <a:cubicBezTo>
                      <a:pt x="122" y="26"/>
                      <a:pt x="125" y="23"/>
                      <a:pt x="125" y="20"/>
                    </a:cubicBezTo>
                    <a:cubicBezTo>
                      <a:pt x="125" y="19"/>
                      <a:pt x="125" y="19"/>
                      <a:pt x="125" y="19"/>
                    </a:cubicBezTo>
                    <a:cubicBezTo>
                      <a:pt x="125" y="16"/>
                      <a:pt x="122" y="13"/>
                      <a:pt x="119" y="13"/>
                    </a:cubicBezTo>
                    <a:cubicBezTo>
                      <a:pt x="96" y="13"/>
                      <a:pt x="96" y="13"/>
                      <a:pt x="96" y="13"/>
                    </a:cubicBezTo>
                    <a:cubicBezTo>
                      <a:pt x="93" y="13"/>
                      <a:pt x="90" y="16"/>
                      <a:pt x="90" y="19"/>
                    </a:cubicBezTo>
                    <a:cubicBezTo>
                      <a:pt x="90" y="20"/>
                      <a:pt x="90" y="20"/>
                      <a:pt x="90" y="20"/>
                    </a:cubicBezTo>
                    <a:cubicBezTo>
                      <a:pt x="90" y="23"/>
                      <a:pt x="93" y="26"/>
                      <a:pt x="96" y="26"/>
                    </a:cubicBezTo>
                    <a:close/>
                    <a:moveTo>
                      <a:pt x="136" y="26"/>
                    </a:moveTo>
                    <a:cubicBezTo>
                      <a:pt x="160" y="26"/>
                      <a:pt x="160" y="26"/>
                      <a:pt x="160" y="26"/>
                    </a:cubicBezTo>
                    <a:cubicBezTo>
                      <a:pt x="163" y="26"/>
                      <a:pt x="165" y="23"/>
                      <a:pt x="165" y="20"/>
                    </a:cubicBezTo>
                    <a:cubicBezTo>
                      <a:pt x="165" y="19"/>
                      <a:pt x="165" y="19"/>
                      <a:pt x="165" y="19"/>
                    </a:cubicBezTo>
                    <a:cubicBezTo>
                      <a:pt x="165" y="16"/>
                      <a:pt x="163" y="13"/>
                      <a:pt x="160" y="13"/>
                    </a:cubicBezTo>
                    <a:cubicBezTo>
                      <a:pt x="136" y="13"/>
                      <a:pt x="136" y="13"/>
                      <a:pt x="136" y="13"/>
                    </a:cubicBezTo>
                    <a:cubicBezTo>
                      <a:pt x="133" y="13"/>
                      <a:pt x="131" y="16"/>
                      <a:pt x="131" y="19"/>
                    </a:cubicBezTo>
                    <a:cubicBezTo>
                      <a:pt x="131" y="20"/>
                      <a:pt x="131" y="20"/>
                      <a:pt x="131" y="20"/>
                    </a:cubicBezTo>
                    <a:cubicBezTo>
                      <a:pt x="131" y="23"/>
                      <a:pt x="133" y="26"/>
                      <a:pt x="136" y="26"/>
                    </a:cubicBezTo>
                    <a:close/>
                    <a:moveTo>
                      <a:pt x="257" y="26"/>
                    </a:moveTo>
                    <a:cubicBezTo>
                      <a:pt x="280" y="26"/>
                      <a:pt x="280" y="26"/>
                      <a:pt x="280" y="26"/>
                    </a:cubicBezTo>
                    <a:cubicBezTo>
                      <a:pt x="283" y="26"/>
                      <a:pt x="286" y="23"/>
                      <a:pt x="286" y="20"/>
                    </a:cubicBezTo>
                    <a:cubicBezTo>
                      <a:pt x="286" y="19"/>
                      <a:pt x="286" y="19"/>
                      <a:pt x="286" y="19"/>
                    </a:cubicBezTo>
                    <a:cubicBezTo>
                      <a:pt x="286" y="16"/>
                      <a:pt x="283" y="13"/>
                      <a:pt x="280" y="13"/>
                    </a:cubicBezTo>
                    <a:cubicBezTo>
                      <a:pt x="257" y="13"/>
                      <a:pt x="257" y="13"/>
                      <a:pt x="257" y="13"/>
                    </a:cubicBezTo>
                    <a:cubicBezTo>
                      <a:pt x="254" y="13"/>
                      <a:pt x="252" y="16"/>
                      <a:pt x="252" y="19"/>
                    </a:cubicBezTo>
                    <a:cubicBezTo>
                      <a:pt x="252" y="20"/>
                      <a:pt x="252" y="20"/>
                      <a:pt x="252" y="20"/>
                    </a:cubicBezTo>
                    <a:cubicBezTo>
                      <a:pt x="252" y="23"/>
                      <a:pt x="254" y="26"/>
                      <a:pt x="257" y="26"/>
                    </a:cubicBezTo>
                    <a:close/>
                    <a:moveTo>
                      <a:pt x="297" y="26"/>
                    </a:moveTo>
                    <a:cubicBezTo>
                      <a:pt x="321" y="26"/>
                      <a:pt x="321" y="26"/>
                      <a:pt x="321" y="26"/>
                    </a:cubicBezTo>
                    <a:cubicBezTo>
                      <a:pt x="324" y="26"/>
                      <a:pt x="326" y="23"/>
                      <a:pt x="326" y="20"/>
                    </a:cubicBezTo>
                    <a:cubicBezTo>
                      <a:pt x="326" y="19"/>
                      <a:pt x="326" y="19"/>
                      <a:pt x="326" y="19"/>
                    </a:cubicBezTo>
                    <a:cubicBezTo>
                      <a:pt x="326" y="16"/>
                      <a:pt x="324" y="13"/>
                      <a:pt x="321" y="13"/>
                    </a:cubicBezTo>
                    <a:cubicBezTo>
                      <a:pt x="297" y="13"/>
                      <a:pt x="297" y="13"/>
                      <a:pt x="297" y="13"/>
                    </a:cubicBezTo>
                    <a:cubicBezTo>
                      <a:pt x="294" y="13"/>
                      <a:pt x="292" y="16"/>
                      <a:pt x="292" y="19"/>
                    </a:cubicBezTo>
                    <a:cubicBezTo>
                      <a:pt x="292" y="20"/>
                      <a:pt x="292" y="20"/>
                      <a:pt x="292" y="20"/>
                    </a:cubicBezTo>
                    <a:cubicBezTo>
                      <a:pt x="292" y="23"/>
                      <a:pt x="294" y="26"/>
                      <a:pt x="297" y="26"/>
                    </a:cubicBezTo>
                    <a:close/>
                    <a:moveTo>
                      <a:pt x="338" y="26"/>
                    </a:moveTo>
                    <a:cubicBezTo>
                      <a:pt x="361" y="26"/>
                      <a:pt x="361" y="26"/>
                      <a:pt x="361" y="26"/>
                    </a:cubicBezTo>
                    <a:cubicBezTo>
                      <a:pt x="364" y="26"/>
                      <a:pt x="367" y="23"/>
                      <a:pt x="367" y="20"/>
                    </a:cubicBezTo>
                    <a:cubicBezTo>
                      <a:pt x="367" y="19"/>
                      <a:pt x="367" y="19"/>
                      <a:pt x="367" y="19"/>
                    </a:cubicBezTo>
                    <a:cubicBezTo>
                      <a:pt x="367" y="16"/>
                      <a:pt x="364" y="13"/>
                      <a:pt x="361" y="13"/>
                    </a:cubicBezTo>
                    <a:cubicBezTo>
                      <a:pt x="338" y="13"/>
                      <a:pt x="338" y="13"/>
                      <a:pt x="338" y="13"/>
                    </a:cubicBezTo>
                    <a:cubicBezTo>
                      <a:pt x="335" y="13"/>
                      <a:pt x="332" y="16"/>
                      <a:pt x="332" y="19"/>
                    </a:cubicBezTo>
                    <a:cubicBezTo>
                      <a:pt x="332" y="20"/>
                      <a:pt x="332" y="20"/>
                      <a:pt x="332" y="20"/>
                    </a:cubicBezTo>
                    <a:cubicBezTo>
                      <a:pt x="332" y="23"/>
                      <a:pt x="335" y="26"/>
                      <a:pt x="338" y="26"/>
                    </a:cubicBezTo>
                    <a:close/>
                    <a:moveTo>
                      <a:pt x="378" y="26"/>
                    </a:moveTo>
                    <a:cubicBezTo>
                      <a:pt x="401" y="26"/>
                      <a:pt x="401" y="26"/>
                      <a:pt x="401" y="26"/>
                    </a:cubicBezTo>
                    <a:cubicBezTo>
                      <a:pt x="404" y="26"/>
                      <a:pt x="407" y="23"/>
                      <a:pt x="407" y="20"/>
                    </a:cubicBezTo>
                    <a:cubicBezTo>
                      <a:pt x="407" y="19"/>
                      <a:pt x="407" y="19"/>
                      <a:pt x="407" y="19"/>
                    </a:cubicBezTo>
                    <a:cubicBezTo>
                      <a:pt x="407" y="16"/>
                      <a:pt x="404" y="13"/>
                      <a:pt x="401" y="13"/>
                    </a:cubicBezTo>
                    <a:cubicBezTo>
                      <a:pt x="378" y="13"/>
                      <a:pt x="378" y="13"/>
                      <a:pt x="378" y="13"/>
                    </a:cubicBezTo>
                    <a:cubicBezTo>
                      <a:pt x="375" y="13"/>
                      <a:pt x="372" y="16"/>
                      <a:pt x="372" y="19"/>
                    </a:cubicBezTo>
                    <a:cubicBezTo>
                      <a:pt x="372" y="20"/>
                      <a:pt x="372" y="20"/>
                      <a:pt x="372" y="20"/>
                    </a:cubicBezTo>
                    <a:cubicBezTo>
                      <a:pt x="372" y="23"/>
                      <a:pt x="375" y="26"/>
                      <a:pt x="378" y="26"/>
                    </a:cubicBezTo>
                    <a:close/>
                    <a:moveTo>
                      <a:pt x="418" y="26"/>
                    </a:moveTo>
                    <a:cubicBezTo>
                      <a:pt x="442" y="26"/>
                      <a:pt x="442" y="26"/>
                      <a:pt x="442" y="26"/>
                    </a:cubicBezTo>
                    <a:cubicBezTo>
                      <a:pt x="445" y="26"/>
                      <a:pt x="447" y="23"/>
                      <a:pt x="447" y="20"/>
                    </a:cubicBezTo>
                    <a:cubicBezTo>
                      <a:pt x="447" y="19"/>
                      <a:pt x="447" y="19"/>
                      <a:pt x="447" y="19"/>
                    </a:cubicBezTo>
                    <a:cubicBezTo>
                      <a:pt x="447" y="16"/>
                      <a:pt x="445" y="13"/>
                      <a:pt x="442" y="13"/>
                    </a:cubicBezTo>
                    <a:cubicBezTo>
                      <a:pt x="418" y="13"/>
                      <a:pt x="418" y="13"/>
                      <a:pt x="418" y="13"/>
                    </a:cubicBezTo>
                    <a:cubicBezTo>
                      <a:pt x="415" y="13"/>
                      <a:pt x="413" y="16"/>
                      <a:pt x="413" y="19"/>
                    </a:cubicBezTo>
                    <a:cubicBezTo>
                      <a:pt x="413" y="20"/>
                      <a:pt x="413" y="20"/>
                      <a:pt x="413" y="20"/>
                    </a:cubicBezTo>
                    <a:cubicBezTo>
                      <a:pt x="413" y="23"/>
                      <a:pt x="415" y="26"/>
                      <a:pt x="418" y="26"/>
                    </a:cubicBezTo>
                    <a:close/>
                    <a:moveTo>
                      <a:pt x="459" y="26"/>
                    </a:moveTo>
                    <a:cubicBezTo>
                      <a:pt x="482" y="26"/>
                      <a:pt x="482" y="26"/>
                      <a:pt x="482" y="26"/>
                    </a:cubicBezTo>
                    <a:cubicBezTo>
                      <a:pt x="485" y="26"/>
                      <a:pt x="487" y="23"/>
                      <a:pt x="487" y="20"/>
                    </a:cubicBezTo>
                    <a:cubicBezTo>
                      <a:pt x="487" y="19"/>
                      <a:pt x="487" y="19"/>
                      <a:pt x="487" y="19"/>
                    </a:cubicBezTo>
                    <a:cubicBezTo>
                      <a:pt x="487" y="16"/>
                      <a:pt x="485" y="13"/>
                      <a:pt x="482" y="13"/>
                    </a:cubicBezTo>
                    <a:cubicBezTo>
                      <a:pt x="459" y="13"/>
                      <a:pt x="459" y="13"/>
                      <a:pt x="459" y="13"/>
                    </a:cubicBezTo>
                    <a:cubicBezTo>
                      <a:pt x="455" y="13"/>
                      <a:pt x="453" y="16"/>
                      <a:pt x="453" y="19"/>
                    </a:cubicBezTo>
                    <a:cubicBezTo>
                      <a:pt x="453" y="20"/>
                      <a:pt x="453" y="20"/>
                      <a:pt x="453" y="20"/>
                    </a:cubicBezTo>
                    <a:cubicBezTo>
                      <a:pt x="453" y="23"/>
                      <a:pt x="455" y="26"/>
                      <a:pt x="459" y="26"/>
                    </a:cubicBezTo>
                    <a:close/>
                    <a:moveTo>
                      <a:pt x="499" y="26"/>
                    </a:moveTo>
                    <a:cubicBezTo>
                      <a:pt x="569" y="26"/>
                      <a:pt x="569" y="26"/>
                      <a:pt x="569" y="26"/>
                    </a:cubicBezTo>
                    <a:cubicBezTo>
                      <a:pt x="572" y="26"/>
                      <a:pt x="575" y="23"/>
                      <a:pt x="575" y="20"/>
                    </a:cubicBezTo>
                    <a:cubicBezTo>
                      <a:pt x="575" y="19"/>
                      <a:pt x="575" y="19"/>
                      <a:pt x="575" y="19"/>
                    </a:cubicBezTo>
                    <a:cubicBezTo>
                      <a:pt x="575" y="16"/>
                      <a:pt x="572" y="13"/>
                      <a:pt x="569" y="13"/>
                    </a:cubicBezTo>
                    <a:cubicBezTo>
                      <a:pt x="499" y="13"/>
                      <a:pt x="499" y="13"/>
                      <a:pt x="499" y="13"/>
                    </a:cubicBezTo>
                    <a:cubicBezTo>
                      <a:pt x="496" y="13"/>
                      <a:pt x="493" y="16"/>
                      <a:pt x="493" y="19"/>
                    </a:cubicBezTo>
                    <a:cubicBezTo>
                      <a:pt x="493" y="20"/>
                      <a:pt x="493" y="20"/>
                      <a:pt x="493" y="20"/>
                    </a:cubicBezTo>
                    <a:cubicBezTo>
                      <a:pt x="493" y="23"/>
                      <a:pt x="496" y="26"/>
                      <a:pt x="499" y="26"/>
                    </a:cubicBezTo>
                    <a:close/>
                    <a:moveTo>
                      <a:pt x="57" y="7"/>
                    </a:moveTo>
                    <a:cubicBezTo>
                      <a:pt x="84" y="7"/>
                      <a:pt x="84" y="7"/>
                      <a:pt x="84" y="7"/>
                    </a:cubicBezTo>
                    <a:cubicBezTo>
                      <a:pt x="86" y="7"/>
                      <a:pt x="87" y="6"/>
                      <a:pt x="87" y="4"/>
                    </a:cubicBezTo>
                    <a:cubicBezTo>
                      <a:pt x="87" y="3"/>
                      <a:pt x="87" y="3"/>
                      <a:pt x="87" y="3"/>
                    </a:cubicBezTo>
                    <a:cubicBezTo>
                      <a:pt x="87" y="1"/>
                      <a:pt x="86" y="0"/>
                      <a:pt x="84" y="0"/>
                    </a:cubicBezTo>
                    <a:cubicBezTo>
                      <a:pt x="57" y="0"/>
                      <a:pt x="57" y="0"/>
                      <a:pt x="57" y="0"/>
                    </a:cubicBezTo>
                    <a:cubicBezTo>
                      <a:pt x="55" y="0"/>
                      <a:pt x="53" y="1"/>
                      <a:pt x="53" y="3"/>
                    </a:cubicBezTo>
                    <a:cubicBezTo>
                      <a:pt x="53" y="4"/>
                      <a:pt x="53" y="4"/>
                      <a:pt x="53" y="4"/>
                    </a:cubicBezTo>
                    <a:cubicBezTo>
                      <a:pt x="53" y="6"/>
                      <a:pt x="55" y="7"/>
                      <a:pt x="57" y="7"/>
                    </a:cubicBezTo>
                    <a:close/>
                    <a:moveTo>
                      <a:pt x="137" y="7"/>
                    </a:moveTo>
                    <a:cubicBezTo>
                      <a:pt x="164" y="7"/>
                      <a:pt x="164" y="7"/>
                      <a:pt x="164" y="7"/>
                    </a:cubicBezTo>
                    <a:cubicBezTo>
                      <a:pt x="166" y="7"/>
                      <a:pt x="168" y="6"/>
                      <a:pt x="168" y="4"/>
                    </a:cubicBezTo>
                    <a:cubicBezTo>
                      <a:pt x="168" y="3"/>
                      <a:pt x="168" y="3"/>
                      <a:pt x="168" y="3"/>
                    </a:cubicBezTo>
                    <a:cubicBezTo>
                      <a:pt x="168" y="1"/>
                      <a:pt x="166" y="0"/>
                      <a:pt x="164" y="0"/>
                    </a:cubicBezTo>
                    <a:cubicBezTo>
                      <a:pt x="137" y="0"/>
                      <a:pt x="137" y="0"/>
                      <a:pt x="137" y="0"/>
                    </a:cubicBezTo>
                    <a:cubicBezTo>
                      <a:pt x="135" y="0"/>
                      <a:pt x="134" y="1"/>
                      <a:pt x="134" y="3"/>
                    </a:cubicBezTo>
                    <a:cubicBezTo>
                      <a:pt x="134" y="4"/>
                      <a:pt x="134" y="4"/>
                      <a:pt x="134" y="4"/>
                    </a:cubicBezTo>
                    <a:cubicBezTo>
                      <a:pt x="134" y="6"/>
                      <a:pt x="135" y="7"/>
                      <a:pt x="137" y="7"/>
                    </a:cubicBezTo>
                    <a:close/>
                    <a:moveTo>
                      <a:pt x="218" y="7"/>
                    </a:moveTo>
                    <a:cubicBezTo>
                      <a:pt x="245" y="7"/>
                      <a:pt x="245" y="7"/>
                      <a:pt x="245" y="7"/>
                    </a:cubicBezTo>
                    <a:cubicBezTo>
                      <a:pt x="247" y="7"/>
                      <a:pt x="249" y="6"/>
                      <a:pt x="249" y="4"/>
                    </a:cubicBezTo>
                    <a:cubicBezTo>
                      <a:pt x="249" y="3"/>
                      <a:pt x="249" y="3"/>
                      <a:pt x="249" y="3"/>
                    </a:cubicBezTo>
                    <a:cubicBezTo>
                      <a:pt x="249" y="1"/>
                      <a:pt x="247" y="0"/>
                      <a:pt x="245" y="0"/>
                    </a:cubicBezTo>
                    <a:cubicBezTo>
                      <a:pt x="218" y="0"/>
                      <a:pt x="218" y="0"/>
                      <a:pt x="218" y="0"/>
                    </a:cubicBezTo>
                    <a:cubicBezTo>
                      <a:pt x="216" y="0"/>
                      <a:pt x="214" y="1"/>
                      <a:pt x="214" y="3"/>
                    </a:cubicBezTo>
                    <a:cubicBezTo>
                      <a:pt x="214" y="4"/>
                      <a:pt x="214" y="4"/>
                      <a:pt x="214" y="4"/>
                    </a:cubicBezTo>
                    <a:cubicBezTo>
                      <a:pt x="214" y="6"/>
                      <a:pt x="216" y="7"/>
                      <a:pt x="218" y="7"/>
                    </a:cubicBezTo>
                    <a:close/>
                    <a:moveTo>
                      <a:pt x="258" y="7"/>
                    </a:moveTo>
                    <a:cubicBezTo>
                      <a:pt x="285" y="7"/>
                      <a:pt x="285" y="7"/>
                      <a:pt x="285" y="7"/>
                    </a:cubicBezTo>
                    <a:cubicBezTo>
                      <a:pt x="287" y="7"/>
                      <a:pt x="289" y="6"/>
                      <a:pt x="289" y="4"/>
                    </a:cubicBezTo>
                    <a:cubicBezTo>
                      <a:pt x="289" y="3"/>
                      <a:pt x="289" y="3"/>
                      <a:pt x="289" y="3"/>
                    </a:cubicBezTo>
                    <a:cubicBezTo>
                      <a:pt x="289" y="1"/>
                      <a:pt x="287" y="0"/>
                      <a:pt x="285" y="0"/>
                    </a:cubicBezTo>
                    <a:cubicBezTo>
                      <a:pt x="258" y="0"/>
                      <a:pt x="258" y="0"/>
                      <a:pt x="258" y="0"/>
                    </a:cubicBezTo>
                    <a:cubicBezTo>
                      <a:pt x="256" y="0"/>
                      <a:pt x="255" y="1"/>
                      <a:pt x="255" y="3"/>
                    </a:cubicBezTo>
                    <a:cubicBezTo>
                      <a:pt x="255" y="4"/>
                      <a:pt x="255" y="4"/>
                      <a:pt x="255" y="4"/>
                    </a:cubicBezTo>
                    <a:cubicBezTo>
                      <a:pt x="255" y="6"/>
                      <a:pt x="256" y="7"/>
                      <a:pt x="258" y="7"/>
                    </a:cubicBezTo>
                    <a:close/>
                    <a:moveTo>
                      <a:pt x="299" y="7"/>
                    </a:moveTo>
                    <a:cubicBezTo>
                      <a:pt x="325" y="7"/>
                      <a:pt x="325" y="7"/>
                      <a:pt x="325" y="7"/>
                    </a:cubicBezTo>
                    <a:cubicBezTo>
                      <a:pt x="328" y="7"/>
                      <a:pt x="329" y="6"/>
                      <a:pt x="329" y="4"/>
                    </a:cubicBezTo>
                    <a:cubicBezTo>
                      <a:pt x="329" y="3"/>
                      <a:pt x="329" y="3"/>
                      <a:pt x="329" y="3"/>
                    </a:cubicBezTo>
                    <a:cubicBezTo>
                      <a:pt x="329" y="1"/>
                      <a:pt x="328" y="0"/>
                      <a:pt x="325" y="0"/>
                    </a:cubicBezTo>
                    <a:cubicBezTo>
                      <a:pt x="299" y="0"/>
                      <a:pt x="299" y="0"/>
                      <a:pt x="299" y="0"/>
                    </a:cubicBezTo>
                    <a:cubicBezTo>
                      <a:pt x="296" y="0"/>
                      <a:pt x="295" y="1"/>
                      <a:pt x="295" y="3"/>
                    </a:cubicBezTo>
                    <a:cubicBezTo>
                      <a:pt x="295" y="4"/>
                      <a:pt x="295" y="4"/>
                      <a:pt x="295" y="4"/>
                    </a:cubicBezTo>
                    <a:cubicBezTo>
                      <a:pt x="295" y="6"/>
                      <a:pt x="296" y="7"/>
                      <a:pt x="299" y="7"/>
                    </a:cubicBezTo>
                    <a:close/>
                    <a:moveTo>
                      <a:pt x="339" y="7"/>
                    </a:moveTo>
                    <a:cubicBezTo>
                      <a:pt x="366" y="7"/>
                      <a:pt x="366" y="7"/>
                      <a:pt x="366" y="7"/>
                    </a:cubicBezTo>
                    <a:cubicBezTo>
                      <a:pt x="368" y="7"/>
                      <a:pt x="369" y="6"/>
                      <a:pt x="369" y="4"/>
                    </a:cubicBezTo>
                    <a:cubicBezTo>
                      <a:pt x="369" y="3"/>
                      <a:pt x="369" y="3"/>
                      <a:pt x="369" y="3"/>
                    </a:cubicBezTo>
                    <a:cubicBezTo>
                      <a:pt x="369" y="1"/>
                      <a:pt x="368" y="0"/>
                      <a:pt x="366" y="0"/>
                    </a:cubicBezTo>
                    <a:cubicBezTo>
                      <a:pt x="339" y="0"/>
                      <a:pt x="339" y="0"/>
                      <a:pt x="339" y="0"/>
                    </a:cubicBezTo>
                    <a:cubicBezTo>
                      <a:pt x="337" y="0"/>
                      <a:pt x="335" y="1"/>
                      <a:pt x="335" y="3"/>
                    </a:cubicBezTo>
                    <a:cubicBezTo>
                      <a:pt x="335" y="4"/>
                      <a:pt x="335" y="4"/>
                      <a:pt x="335" y="4"/>
                    </a:cubicBezTo>
                    <a:cubicBezTo>
                      <a:pt x="335" y="6"/>
                      <a:pt x="337" y="7"/>
                      <a:pt x="339" y="7"/>
                    </a:cubicBezTo>
                    <a:close/>
                    <a:moveTo>
                      <a:pt x="460" y="7"/>
                    </a:moveTo>
                    <a:cubicBezTo>
                      <a:pt x="487" y="7"/>
                      <a:pt x="487" y="7"/>
                      <a:pt x="487" y="7"/>
                    </a:cubicBezTo>
                    <a:cubicBezTo>
                      <a:pt x="489" y="7"/>
                      <a:pt x="490" y="6"/>
                      <a:pt x="490" y="4"/>
                    </a:cubicBezTo>
                    <a:cubicBezTo>
                      <a:pt x="490" y="3"/>
                      <a:pt x="490" y="3"/>
                      <a:pt x="490" y="3"/>
                    </a:cubicBezTo>
                    <a:cubicBezTo>
                      <a:pt x="490" y="1"/>
                      <a:pt x="489" y="0"/>
                      <a:pt x="487" y="0"/>
                    </a:cubicBezTo>
                    <a:cubicBezTo>
                      <a:pt x="460" y="0"/>
                      <a:pt x="460" y="0"/>
                      <a:pt x="460" y="0"/>
                    </a:cubicBezTo>
                    <a:cubicBezTo>
                      <a:pt x="458" y="0"/>
                      <a:pt x="456" y="1"/>
                      <a:pt x="456" y="3"/>
                    </a:cubicBezTo>
                    <a:cubicBezTo>
                      <a:pt x="456" y="4"/>
                      <a:pt x="456" y="4"/>
                      <a:pt x="456" y="4"/>
                    </a:cubicBezTo>
                    <a:cubicBezTo>
                      <a:pt x="456" y="6"/>
                      <a:pt x="458" y="7"/>
                      <a:pt x="460" y="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29">
                <a:extLst>
                  <a:ext uri="{FF2B5EF4-FFF2-40B4-BE49-F238E27FC236}">
                    <a16:creationId xmlns:a16="http://schemas.microsoft.com/office/drawing/2014/main" id="{884D2B88-0D80-B575-3E98-9C855E8CE0DE}"/>
                  </a:ext>
                </a:extLst>
              </p:cNvPr>
              <p:cNvSpPr>
                <a:spLocks noChangeArrowheads="1"/>
              </p:cNvSpPr>
              <p:nvPr/>
            </p:nvSpPr>
            <p:spPr bwMode="auto">
              <a:xfrm>
                <a:off x="2904483" y="3171241"/>
                <a:ext cx="119476" cy="75226"/>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30">
                <a:extLst>
                  <a:ext uri="{FF2B5EF4-FFF2-40B4-BE49-F238E27FC236}">
                    <a16:creationId xmlns:a16="http://schemas.microsoft.com/office/drawing/2014/main" id="{6226D953-8112-3A72-5EAA-45F952CE61A3}"/>
                  </a:ext>
                </a:extLst>
              </p:cNvPr>
              <p:cNvSpPr>
                <a:spLocks noChangeArrowheads="1"/>
              </p:cNvSpPr>
              <p:nvPr/>
            </p:nvSpPr>
            <p:spPr bwMode="auto">
              <a:xfrm>
                <a:off x="3085910" y="3180092"/>
                <a:ext cx="1013331" cy="5973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131">
                <a:extLst>
                  <a:ext uri="{FF2B5EF4-FFF2-40B4-BE49-F238E27FC236}">
                    <a16:creationId xmlns:a16="http://schemas.microsoft.com/office/drawing/2014/main" id="{09A2F25A-B153-9C9D-9FAD-7CD0CA62FB7B}"/>
                  </a:ext>
                </a:extLst>
              </p:cNvPr>
              <p:cNvSpPr>
                <a:spLocks noChangeArrowheads="1"/>
              </p:cNvSpPr>
              <p:nvPr/>
            </p:nvSpPr>
            <p:spPr bwMode="auto">
              <a:xfrm>
                <a:off x="2864658" y="3339393"/>
                <a:ext cx="763317" cy="134520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32">
                <a:extLst>
                  <a:ext uri="{FF2B5EF4-FFF2-40B4-BE49-F238E27FC236}">
                    <a16:creationId xmlns:a16="http://schemas.microsoft.com/office/drawing/2014/main" id="{E04031FE-A66F-0750-B1DB-9B1BD108EBA2}"/>
                  </a:ext>
                </a:extLst>
              </p:cNvPr>
              <p:cNvSpPr>
                <a:spLocks noChangeArrowheads="1"/>
              </p:cNvSpPr>
              <p:nvPr/>
            </p:nvSpPr>
            <p:spPr bwMode="auto">
              <a:xfrm>
                <a:off x="2864658" y="3339393"/>
                <a:ext cx="763317" cy="134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33">
                <a:extLst>
                  <a:ext uri="{FF2B5EF4-FFF2-40B4-BE49-F238E27FC236}">
                    <a16:creationId xmlns:a16="http://schemas.microsoft.com/office/drawing/2014/main" id="{936FEB51-EB66-8831-6627-79200D635948}"/>
                  </a:ext>
                </a:extLst>
              </p:cNvPr>
              <p:cNvSpPr>
                <a:spLocks noChangeArrowheads="1"/>
              </p:cNvSpPr>
              <p:nvPr/>
            </p:nvSpPr>
            <p:spPr bwMode="auto">
              <a:xfrm>
                <a:off x="2911121" y="3388068"/>
                <a:ext cx="677028" cy="1247857"/>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34">
                <a:extLst>
                  <a:ext uri="{FF2B5EF4-FFF2-40B4-BE49-F238E27FC236}">
                    <a16:creationId xmlns:a16="http://schemas.microsoft.com/office/drawing/2014/main" id="{0C2E1EB4-3B4C-839D-224C-C9A76257C44F}"/>
                  </a:ext>
                </a:extLst>
              </p:cNvPr>
              <p:cNvSpPr>
                <a:spLocks noChangeArrowheads="1"/>
              </p:cNvSpPr>
              <p:nvPr/>
            </p:nvSpPr>
            <p:spPr bwMode="auto">
              <a:xfrm>
                <a:off x="2911121" y="3388068"/>
                <a:ext cx="677028" cy="124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35">
                <a:extLst>
                  <a:ext uri="{FF2B5EF4-FFF2-40B4-BE49-F238E27FC236}">
                    <a16:creationId xmlns:a16="http://schemas.microsoft.com/office/drawing/2014/main" id="{80371357-787E-D9C8-D12C-F24A02B74A55}"/>
                  </a:ext>
                </a:extLst>
              </p:cNvPr>
              <p:cNvSpPr>
                <a:spLocks noChangeArrowheads="1"/>
              </p:cNvSpPr>
              <p:nvPr/>
            </p:nvSpPr>
            <p:spPr bwMode="auto">
              <a:xfrm>
                <a:off x="4652369" y="3797383"/>
                <a:ext cx="577466" cy="88721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6">
                <a:extLst>
                  <a:ext uri="{FF2B5EF4-FFF2-40B4-BE49-F238E27FC236}">
                    <a16:creationId xmlns:a16="http://schemas.microsoft.com/office/drawing/2014/main" id="{EB17C968-122C-8FAD-3FC0-711412B943CC}"/>
                  </a:ext>
                </a:extLst>
              </p:cNvPr>
              <p:cNvSpPr>
                <a:spLocks noChangeArrowheads="1"/>
              </p:cNvSpPr>
              <p:nvPr/>
            </p:nvSpPr>
            <p:spPr bwMode="auto">
              <a:xfrm>
                <a:off x="4652369" y="3339393"/>
                <a:ext cx="577466" cy="39161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7">
                <a:extLst>
                  <a:ext uri="{FF2B5EF4-FFF2-40B4-BE49-F238E27FC236}">
                    <a16:creationId xmlns:a16="http://schemas.microsoft.com/office/drawing/2014/main" id="{BA16CC6A-B17C-DBC7-BD38-D8A625517327}"/>
                  </a:ext>
                </a:extLst>
              </p:cNvPr>
              <p:cNvSpPr>
                <a:spLocks noChangeArrowheads="1"/>
              </p:cNvSpPr>
              <p:nvPr/>
            </p:nvSpPr>
            <p:spPr bwMode="auto">
              <a:xfrm>
                <a:off x="3672225" y="3339393"/>
                <a:ext cx="935893" cy="298689"/>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38">
                <a:extLst>
                  <a:ext uri="{FF2B5EF4-FFF2-40B4-BE49-F238E27FC236}">
                    <a16:creationId xmlns:a16="http://schemas.microsoft.com/office/drawing/2014/main" id="{B7973C67-D9B0-FB2A-B287-7F5453FCA628}"/>
                  </a:ext>
                </a:extLst>
              </p:cNvPr>
              <p:cNvSpPr>
                <a:spLocks noChangeArrowheads="1"/>
              </p:cNvSpPr>
              <p:nvPr/>
            </p:nvSpPr>
            <p:spPr bwMode="auto">
              <a:xfrm>
                <a:off x="3672225" y="3680120"/>
                <a:ext cx="935893" cy="29868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9">
                <a:extLst>
                  <a:ext uri="{FF2B5EF4-FFF2-40B4-BE49-F238E27FC236}">
                    <a16:creationId xmlns:a16="http://schemas.microsoft.com/office/drawing/2014/main" id="{C4D24077-E5F9-D4F7-52F0-D220C4D0533C}"/>
                  </a:ext>
                </a:extLst>
              </p:cNvPr>
              <p:cNvSpPr>
                <a:spLocks noChangeArrowheads="1"/>
              </p:cNvSpPr>
              <p:nvPr/>
            </p:nvSpPr>
            <p:spPr bwMode="auto">
              <a:xfrm>
                <a:off x="3672225" y="4020847"/>
                <a:ext cx="935893" cy="29647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40">
                <a:extLst>
                  <a:ext uri="{FF2B5EF4-FFF2-40B4-BE49-F238E27FC236}">
                    <a16:creationId xmlns:a16="http://schemas.microsoft.com/office/drawing/2014/main" id="{EFACD8D7-DB86-9D4C-B412-14F4BA502A78}"/>
                  </a:ext>
                </a:extLst>
              </p:cNvPr>
              <p:cNvSpPr>
                <a:spLocks noChangeArrowheads="1"/>
              </p:cNvSpPr>
              <p:nvPr/>
            </p:nvSpPr>
            <p:spPr bwMode="auto">
              <a:xfrm>
                <a:off x="3672225" y="4361573"/>
                <a:ext cx="935893" cy="296476"/>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41">
                <a:extLst>
                  <a:ext uri="{FF2B5EF4-FFF2-40B4-BE49-F238E27FC236}">
                    <a16:creationId xmlns:a16="http://schemas.microsoft.com/office/drawing/2014/main" id="{D3FC7A25-D7EB-2AFD-5B22-ADB71B41FAAF}"/>
                  </a:ext>
                </a:extLst>
              </p:cNvPr>
              <p:cNvSpPr>
                <a:spLocks noChangeArrowheads="1"/>
              </p:cNvSpPr>
              <p:nvPr/>
            </p:nvSpPr>
            <p:spPr bwMode="auto">
              <a:xfrm>
                <a:off x="4043927" y="5277554"/>
                <a:ext cx="17700" cy="4425"/>
              </a:xfrm>
              <a:prstGeom prst="rect">
                <a:avLst/>
              </a:prstGeom>
              <a:solidFill>
                <a:srgbClr val="CAC8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42">
                <a:extLst>
                  <a:ext uri="{FF2B5EF4-FFF2-40B4-BE49-F238E27FC236}">
                    <a16:creationId xmlns:a16="http://schemas.microsoft.com/office/drawing/2014/main" id="{D3D133BC-1828-A180-07C2-A08A864E5FF5}"/>
                  </a:ext>
                </a:extLst>
              </p:cNvPr>
              <p:cNvSpPr>
                <a:spLocks noChangeArrowheads="1"/>
              </p:cNvSpPr>
              <p:nvPr/>
            </p:nvSpPr>
            <p:spPr bwMode="auto">
              <a:xfrm>
                <a:off x="4043927" y="5277554"/>
                <a:ext cx="17700" cy="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43">
                <a:extLst>
                  <a:ext uri="{FF2B5EF4-FFF2-40B4-BE49-F238E27FC236}">
                    <a16:creationId xmlns:a16="http://schemas.microsoft.com/office/drawing/2014/main" id="{545714E6-2535-CE0C-1B8E-77F694EF2CA5}"/>
                  </a:ext>
                </a:extLst>
              </p:cNvPr>
              <p:cNvSpPr>
                <a:spLocks noChangeArrowheads="1"/>
              </p:cNvSpPr>
              <p:nvPr/>
            </p:nvSpPr>
            <p:spPr bwMode="auto">
              <a:xfrm>
                <a:off x="4043927" y="5281979"/>
                <a:ext cx="17700" cy="199126"/>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4">
                <a:extLst>
                  <a:ext uri="{FF2B5EF4-FFF2-40B4-BE49-F238E27FC236}">
                    <a16:creationId xmlns:a16="http://schemas.microsoft.com/office/drawing/2014/main" id="{5846C967-312B-D76E-B34E-BD7ADF487FDE}"/>
                  </a:ext>
                </a:extLst>
              </p:cNvPr>
              <p:cNvSpPr>
                <a:spLocks noChangeArrowheads="1"/>
              </p:cNvSpPr>
              <p:nvPr/>
            </p:nvSpPr>
            <p:spPr bwMode="auto">
              <a:xfrm>
                <a:off x="4043927" y="5281979"/>
                <a:ext cx="17700" cy="19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145">
                <a:extLst>
                  <a:ext uri="{FF2B5EF4-FFF2-40B4-BE49-F238E27FC236}">
                    <a16:creationId xmlns:a16="http://schemas.microsoft.com/office/drawing/2014/main" id="{10B32F22-423B-CEF9-C2BC-E9FA2030AF64}"/>
                  </a:ext>
                </a:extLst>
              </p:cNvPr>
              <p:cNvSpPr>
                <a:spLocks noChangeArrowheads="1"/>
              </p:cNvSpPr>
              <p:nvPr/>
            </p:nvSpPr>
            <p:spPr bwMode="auto">
              <a:xfrm>
                <a:off x="4683344" y="3177879"/>
                <a:ext cx="61951" cy="6195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46">
                <a:extLst>
                  <a:ext uri="{FF2B5EF4-FFF2-40B4-BE49-F238E27FC236}">
                    <a16:creationId xmlns:a16="http://schemas.microsoft.com/office/drawing/2014/main" id="{2A4D6EA1-87B0-B060-E0A4-3533579439B0}"/>
                  </a:ext>
                </a:extLst>
              </p:cNvPr>
              <p:cNvSpPr>
                <a:spLocks noChangeArrowheads="1"/>
              </p:cNvSpPr>
              <p:nvPr/>
            </p:nvSpPr>
            <p:spPr bwMode="auto">
              <a:xfrm>
                <a:off x="4811670" y="3177879"/>
                <a:ext cx="61951" cy="6195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47">
                <a:extLst>
                  <a:ext uri="{FF2B5EF4-FFF2-40B4-BE49-F238E27FC236}">
                    <a16:creationId xmlns:a16="http://schemas.microsoft.com/office/drawing/2014/main" id="{1F512C14-BD67-612C-A03D-8C032A38CF7A}"/>
                  </a:ext>
                </a:extLst>
              </p:cNvPr>
              <p:cNvSpPr>
                <a:spLocks noChangeArrowheads="1"/>
              </p:cNvSpPr>
              <p:nvPr/>
            </p:nvSpPr>
            <p:spPr bwMode="auto">
              <a:xfrm>
                <a:off x="4942208" y="3177879"/>
                <a:ext cx="59738" cy="6195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48">
                <a:extLst>
                  <a:ext uri="{FF2B5EF4-FFF2-40B4-BE49-F238E27FC236}">
                    <a16:creationId xmlns:a16="http://schemas.microsoft.com/office/drawing/2014/main" id="{0B4A4C4C-F80C-5E5F-2D6F-501C7E02CD6E}"/>
                  </a:ext>
                </a:extLst>
              </p:cNvPr>
              <p:cNvSpPr>
                <a:spLocks noChangeArrowheads="1"/>
              </p:cNvSpPr>
              <p:nvPr/>
            </p:nvSpPr>
            <p:spPr bwMode="auto">
              <a:xfrm>
                <a:off x="5070533" y="3177879"/>
                <a:ext cx="61951" cy="61951"/>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76">
                <a:extLst>
                  <a:ext uri="{FF2B5EF4-FFF2-40B4-BE49-F238E27FC236}">
                    <a16:creationId xmlns:a16="http://schemas.microsoft.com/office/drawing/2014/main" id="{BE7CD9CC-CA4E-9DE3-B706-841DD168C94E}"/>
                  </a:ext>
                </a:extLst>
              </p:cNvPr>
              <p:cNvSpPr>
                <a:spLocks/>
              </p:cNvSpPr>
              <p:nvPr/>
            </p:nvSpPr>
            <p:spPr bwMode="auto">
              <a:xfrm>
                <a:off x="5610387" y="3799596"/>
                <a:ext cx="148238" cy="298689"/>
              </a:xfrm>
              <a:custGeom>
                <a:avLst/>
                <a:gdLst>
                  <a:gd name="T0" fmla="*/ 0 w 41"/>
                  <a:gd name="T1" fmla="*/ 82 h 82"/>
                  <a:gd name="T2" fmla="*/ 7 w 41"/>
                  <a:gd name="T3" fmla="*/ 62 h 82"/>
                  <a:gd name="T4" fmla="*/ 7 w 41"/>
                  <a:gd name="T5" fmla="*/ 23 h 82"/>
                  <a:gd name="T6" fmla="*/ 10 w 41"/>
                  <a:gd name="T7" fmla="*/ 8 h 82"/>
                  <a:gd name="T8" fmla="*/ 24 w 41"/>
                  <a:gd name="T9" fmla="*/ 3 h 82"/>
                  <a:gd name="T10" fmla="*/ 28 w 41"/>
                  <a:gd name="T11" fmla="*/ 9 h 82"/>
                  <a:gd name="T12" fmla="*/ 0 w 41"/>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1" h="82">
                    <a:moveTo>
                      <a:pt x="0" y="82"/>
                    </a:moveTo>
                    <a:cubicBezTo>
                      <a:pt x="6" y="78"/>
                      <a:pt x="7" y="70"/>
                      <a:pt x="7" y="62"/>
                    </a:cubicBezTo>
                    <a:cubicBezTo>
                      <a:pt x="7" y="49"/>
                      <a:pt x="7" y="36"/>
                      <a:pt x="7" y="23"/>
                    </a:cubicBezTo>
                    <a:cubicBezTo>
                      <a:pt x="7" y="18"/>
                      <a:pt x="7" y="12"/>
                      <a:pt x="10" y="8"/>
                    </a:cubicBezTo>
                    <a:cubicBezTo>
                      <a:pt x="13" y="3"/>
                      <a:pt x="19" y="0"/>
                      <a:pt x="24" y="3"/>
                    </a:cubicBezTo>
                    <a:cubicBezTo>
                      <a:pt x="26" y="5"/>
                      <a:pt x="27" y="7"/>
                      <a:pt x="28" y="9"/>
                    </a:cubicBezTo>
                    <a:cubicBezTo>
                      <a:pt x="41" y="37"/>
                      <a:pt x="25" y="68"/>
                      <a:pt x="0"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77">
                <a:extLst>
                  <a:ext uri="{FF2B5EF4-FFF2-40B4-BE49-F238E27FC236}">
                    <a16:creationId xmlns:a16="http://schemas.microsoft.com/office/drawing/2014/main" id="{4E905709-F0D3-2E47-FE4D-253EF6DFAC47}"/>
                  </a:ext>
                </a:extLst>
              </p:cNvPr>
              <p:cNvSpPr>
                <a:spLocks/>
              </p:cNvSpPr>
              <p:nvPr/>
            </p:nvSpPr>
            <p:spPr bwMode="auto">
              <a:xfrm>
                <a:off x="5625874" y="3877033"/>
                <a:ext cx="455778" cy="318602"/>
              </a:xfrm>
              <a:custGeom>
                <a:avLst/>
                <a:gdLst>
                  <a:gd name="T0" fmla="*/ 0 w 126"/>
                  <a:gd name="T1" fmla="*/ 71 h 88"/>
                  <a:gd name="T2" fmla="*/ 32 w 126"/>
                  <a:gd name="T3" fmla="*/ 58 h 88"/>
                  <a:gd name="T4" fmla="*/ 82 w 126"/>
                  <a:gd name="T5" fmla="*/ 15 h 88"/>
                  <a:gd name="T6" fmla="*/ 105 w 126"/>
                  <a:gd name="T7" fmla="*/ 2 h 88"/>
                  <a:gd name="T8" fmla="*/ 125 w 126"/>
                  <a:gd name="T9" fmla="*/ 14 h 88"/>
                  <a:gd name="T10" fmla="*/ 123 w 126"/>
                  <a:gd name="T11" fmla="*/ 26 h 88"/>
                  <a:gd name="T12" fmla="*/ 0 w 126"/>
                  <a:gd name="T13" fmla="*/ 71 h 88"/>
                </a:gdLst>
                <a:ahLst/>
                <a:cxnLst>
                  <a:cxn ang="0">
                    <a:pos x="T0" y="T1"/>
                  </a:cxn>
                  <a:cxn ang="0">
                    <a:pos x="T2" y="T3"/>
                  </a:cxn>
                  <a:cxn ang="0">
                    <a:pos x="T4" y="T5"/>
                  </a:cxn>
                  <a:cxn ang="0">
                    <a:pos x="T6" y="T7"/>
                  </a:cxn>
                  <a:cxn ang="0">
                    <a:pos x="T8" y="T9"/>
                  </a:cxn>
                  <a:cxn ang="0">
                    <a:pos x="T10" y="T11"/>
                  </a:cxn>
                  <a:cxn ang="0">
                    <a:pos x="T12" y="T13"/>
                  </a:cxn>
                </a:cxnLst>
                <a:rect l="0" t="0" r="r" b="b"/>
                <a:pathLst>
                  <a:path w="126" h="88">
                    <a:moveTo>
                      <a:pt x="0" y="71"/>
                    </a:moveTo>
                    <a:cubicBezTo>
                      <a:pt x="11" y="74"/>
                      <a:pt x="23" y="66"/>
                      <a:pt x="32" y="58"/>
                    </a:cubicBezTo>
                    <a:cubicBezTo>
                      <a:pt x="49" y="44"/>
                      <a:pt x="65" y="30"/>
                      <a:pt x="82" y="15"/>
                    </a:cubicBezTo>
                    <a:cubicBezTo>
                      <a:pt x="89" y="9"/>
                      <a:pt x="96" y="3"/>
                      <a:pt x="105" y="2"/>
                    </a:cubicBezTo>
                    <a:cubicBezTo>
                      <a:pt x="114" y="0"/>
                      <a:pt x="124" y="5"/>
                      <a:pt x="125" y="14"/>
                    </a:cubicBezTo>
                    <a:cubicBezTo>
                      <a:pt x="126" y="18"/>
                      <a:pt x="125" y="22"/>
                      <a:pt x="123" y="26"/>
                    </a:cubicBezTo>
                    <a:cubicBezTo>
                      <a:pt x="102" y="74"/>
                      <a:pt x="46" y="88"/>
                      <a:pt x="0" y="7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189">
                <a:extLst>
                  <a:ext uri="{FF2B5EF4-FFF2-40B4-BE49-F238E27FC236}">
                    <a16:creationId xmlns:a16="http://schemas.microsoft.com/office/drawing/2014/main" id="{01ED6A9E-C00D-03FB-51E0-B982F2E38B02}"/>
                  </a:ext>
                </a:extLst>
              </p:cNvPr>
              <p:cNvSpPr>
                <a:spLocks noChangeArrowheads="1"/>
              </p:cNvSpPr>
              <p:nvPr/>
            </p:nvSpPr>
            <p:spPr bwMode="auto">
              <a:xfrm>
                <a:off x="5508611" y="4253160"/>
                <a:ext cx="119476" cy="119476"/>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90">
                <a:extLst>
                  <a:ext uri="{FF2B5EF4-FFF2-40B4-BE49-F238E27FC236}">
                    <a16:creationId xmlns:a16="http://schemas.microsoft.com/office/drawing/2014/main" id="{2494EE7C-733F-18AA-CEEA-5A67B83F1674}"/>
                  </a:ext>
                </a:extLst>
              </p:cNvPr>
              <p:cNvSpPr>
                <a:spLocks/>
              </p:cNvSpPr>
              <p:nvPr/>
            </p:nvSpPr>
            <p:spPr bwMode="auto">
              <a:xfrm>
                <a:off x="6024127" y="1894622"/>
                <a:ext cx="296477" cy="276564"/>
              </a:xfrm>
              <a:custGeom>
                <a:avLst/>
                <a:gdLst>
                  <a:gd name="T0" fmla="*/ 14 w 82"/>
                  <a:gd name="T1" fmla="*/ 73 h 76"/>
                  <a:gd name="T2" fmla="*/ 78 w 82"/>
                  <a:gd name="T3" fmla="*/ 15 h 76"/>
                  <a:gd name="T4" fmla="*/ 79 w 82"/>
                  <a:gd name="T5" fmla="*/ 4 h 76"/>
                  <a:gd name="T6" fmla="*/ 68 w 82"/>
                  <a:gd name="T7" fmla="*/ 3 h 76"/>
                  <a:gd name="T8" fmla="*/ 3 w 82"/>
                  <a:gd name="T9" fmla="*/ 61 h 76"/>
                  <a:gd name="T10" fmla="*/ 3 w 82"/>
                  <a:gd name="T11" fmla="*/ 72 h 76"/>
                  <a:gd name="T12" fmla="*/ 14 w 82"/>
                  <a:gd name="T13" fmla="*/ 73 h 76"/>
                </a:gdLst>
                <a:ahLst/>
                <a:cxnLst>
                  <a:cxn ang="0">
                    <a:pos x="T0" y="T1"/>
                  </a:cxn>
                  <a:cxn ang="0">
                    <a:pos x="T2" y="T3"/>
                  </a:cxn>
                  <a:cxn ang="0">
                    <a:pos x="T4" y="T5"/>
                  </a:cxn>
                  <a:cxn ang="0">
                    <a:pos x="T6" y="T7"/>
                  </a:cxn>
                  <a:cxn ang="0">
                    <a:pos x="T8" y="T9"/>
                  </a:cxn>
                  <a:cxn ang="0">
                    <a:pos x="T10" y="T11"/>
                  </a:cxn>
                  <a:cxn ang="0">
                    <a:pos x="T12" y="T13"/>
                  </a:cxn>
                </a:cxnLst>
                <a:rect l="0" t="0" r="r" b="b"/>
                <a:pathLst>
                  <a:path w="82" h="76">
                    <a:moveTo>
                      <a:pt x="14" y="73"/>
                    </a:moveTo>
                    <a:cubicBezTo>
                      <a:pt x="78" y="15"/>
                      <a:pt x="78" y="15"/>
                      <a:pt x="78" y="15"/>
                    </a:cubicBezTo>
                    <a:cubicBezTo>
                      <a:pt x="82" y="12"/>
                      <a:pt x="82" y="7"/>
                      <a:pt x="79" y="4"/>
                    </a:cubicBezTo>
                    <a:cubicBezTo>
                      <a:pt x="76" y="0"/>
                      <a:pt x="71" y="0"/>
                      <a:pt x="68" y="3"/>
                    </a:cubicBezTo>
                    <a:cubicBezTo>
                      <a:pt x="3" y="61"/>
                      <a:pt x="3" y="61"/>
                      <a:pt x="3" y="61"/>
                    </a:cubicBezTo>
                    <a:cubicBezTo>
                      <a:pt x="0" y="64"/>
                      <a:pt x="0" y="69"/>
                      <a:pt x="3" y="72"/>
                    </a:cubicBezTo>
                    <a:cubicBezTo>
                      <a:pt x="6" y="75"/>
                      <a:pt x="11" y="76"/>
                      <a:pt x="14" y="73"/>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91">
                <a:extLst>
                  <a:ext uri="{FF2B5EF4-FFF2-40B4-BE49-F238E27FC236}">
                    <a16:creationId xmlns:a16="http://schemas.microsoft.com/office/drawing/2014/main" id="{856862A2-AE05-AC91-249A-A24AEADCD128}"/>
                  </a:ext>
                </a:extLst>
              </p:cNvPr>
              <p:cNvSpPr>
                <a:spLocks/>
              </p:cNvSpPr>
              <p:nvPr/>
            </p:nvSpPr>
            <p:spPr bwMode="auto">
              <a:xfrm>
                <a:off x="6094927" y="2091535"/>
                <a:ext cx="356214" cy="181426"/>
              </a:xfrm>
              <a:custGeom>
                <a:avLst/>
                <a:gdLst>
                  <a:gd name="T0" fmla="*/ 12 w 98"/>
                  <a:gd name="T1" fmla="*/ 49 h 50"/>
                  <a:gd name="T2" fmla="*/ 92 w 98"/>
                  <a:gd name="T3" fmla="*/ 17 h 50"/>
                  <a:gd name="T4" fmla="*/ 97 w 98"/>
                  <a:gd name="T5" fmla="*/ 6 h 50"/>
                  <a:gd name="T6" fmla="*/ 86 w 98"/>
                  <a:gd name="T7" fmla="*/ 2 h 50"/>
                  <a:gd name="T8" fmla="*/ 6 w 98"/>
                  <a:gd name="T9" fmla="*/ 34 h 50"/>
                  <a:gd name="T10" fmla="*/ 1 w 98"/>
                  <a:gd name="T11" fmla="*/ 44 h 50"/>
                  <a:gd name="T12" fmla="*/ 12 w 98"/>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98" h="50">
                    <a:moveTo>
                      <a:pt x="12" y="49"/>
                    </a:moveTo>
                    <a:cubicBezTo>
                      <a:pt x="92" y="17"/>
                      <a:pt x="92" y="17"/>
                      <a:pt x="92" y="17"/>
                    </a:cubicBezTo>
                    <a:cubicBezTo>
                      <a:pt x="96" y="15"/>
                      <a:pt x="98" y="10"/>
                      <a:pt x="97" y="6"/>
                    </a:cubicBezTo>
                    <a:cubicBezTo>
                      <a:pt x="95" y="2"/>
                      <a:pt x="90" y="0"/>
                      <a:pt x="86" y="2"/>
                    </a:cubicBezTo>
                    <a:cubicBezTo>
                      <a:pt x="6" y="34"/>
                      <a:pt x="6" y="34"/>
                      <a:pt x="6" y="34"/>
                    </a:cubicBezTo>
                    <a:cubicBezTo>
                      <a:pt x="2" y="36"/>
                      <a:pt x="0" y="40"/>
                      <a:pt x="1" y="44"/>
                    </a:cubicBezTo>
                    <a:cubicBezTo>
                      <a:pt x="3" y="48"/>
                      <a:pt x="8" y="50"/>
                      <a:pt x="12" y="49"/>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2">
                <a:extLst>
                  <a:ext uri="{FF2B5EF4-FFF2-40B4-BE49-F238E27FC236}">
                    <a16:creationId xmlns:a16="http://schemas.microsoft.com/office/drawing/2014/main" id="{3A5ECE2E-6CB6-1ACE-E1D4-3224E15D565F}"/>
                  </a:ext>
                </a:extLst>
              </p:cNvPr>
              <p:cNvSpPr>
                <a:spLocks/>
              </p:cNvSpPr>
              <p:nvPr/>
            </p:nvSpPr>
            <p:spPr bwMode="auto">
              <a:xfrm>
                <a:off x="6134753" y="2381375"/>
                <a:ext cx="373915" cy="86288"/>
              </a:xfrm>
              <a:custGeom>
                <a:avLst/>
                <a:gdLst>
                  <a:gd name="T0" fmla="*/ 8 w 103"/>
                  <a:gd name="T1" fmla="*/ 17 h 24"/>
                  <a:gd name="T2" fmla="*/ 94 w 103"/>
                  <a:gd name="T3" fmla="*/ 23 h 24"/>
                  <a:gd name="T4" fmla="*/ 102 w 103"/>
                  <a:gd name="T5" fmla="*/ 16 h 24"/>
                  <a:gd name="T6" fmla="*/ 95 w 103"/>
                  <a:gd name="T7" fmla="*/ 7 h 24"/>
                  <a:gd name="T8" fmla="*/ 9 w 103"/>
                  <a:gd name="T9" fmla="*/ 1 h 24"/>
                  <a:gd name="T10" fmla="*/ 0 w 103"/>
                  <a:gd name="T11" fmla="*/ 8 h 24"/>
                  <a:gd name="T12" fmla="*/ 8 w 103"/>
                  <a:gd name="T13" fmla="*/ 17 h 24"/>
                </a:gdLst>
                <a:ahLst/>
                <a:cxnLst>
                  <a:cxn ang="0">
                    <a:pos x="T0" y="T1"/>
                  </a:cxn>
                  <a:cxn ang="0">
                    <a:pos x="T2" y="T3"/>
                  </a:cxn>
                  <a:cxn ang="0">
                    <a:pos x="T4" y="T5"/>
                  </a:cxn>
                  <a:cxn ang="0">
                    <a:pos x="T6" y="T7"/>
                  </a:cxn>
                  <a:cxn ang="0">
                    <a:pos x="T8" y="T9"/>
                  </a:cxn>
                  <a:cxn ang="0">
                    <a:pos x="T10" y="T11"/>
                  </a:cxn>
                  <a:cxn ang="0">
                    <a:pos x="T12" y="T13"/>
                  </a:cxn>
                </a:cxnLst>
                <a:rect l="0" t="0" r="r" b="b"/>
                <a:pathLst>
                  <a:path w="103" h="24">
                    <a:moveTo>
                      <a:pt x="8" y="17"/>
                    </a:moveTo>
                    <a:cubicBezTo>
                      <a:pt x="94" y="23"/>
                      <a:pt x="94" y="23"/>
                      <a:pt x="94" y="23"/>
                    </a:cubicBezTo>
                    <a:cubicBezTo>
                      <a:pt x="98" y="24"/>
                      <a:pt x="102" y="20"/>
                      <a:pt x="102" y="16"/>
                    </a:cubicBezTo>
                    <a:cubicBezTo>
                      <a:pt x="103" y="11"/>
                      <a:pt x="99" y="8"/>
                      <a:pt x="95" y="7"/>
                    </a:cubicBezTo>
                    <a:cubicBezTo>
                      <a:pt x="9" y="1"/>
                      <a:pt x="9" y="1"/>
                      <a:pt x="9" y="1"/>
                    </a:cubicBezTo>
                    <a:cubicBezTo>
                      <a:pt x="4" y="0"/>
                      <a:pt x="1" y="4"/>
                      <a:pt x="0" y="8"/>
                    </a:cubicBezTo>
                    <a:cubicBezTo>
                      <a:pt x="0" y="13"/>
                      <a:pt x="3" y="16"/>
                      <a:pt x="8" y="1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3">
                <a:extLst>
                  <a:ext uri="{FF2B5EF4-FFF2-40B4-BE49-F238E27FC236}">
                    <a16:creationId xmlns:a16="http://schemas.microsoft.com/office/drawing/2014/main" id="{0E775C2B-35E3-B750-DB0C-4002A08FC63A}"/>
                  </a:ext>
                </a:extLst>
              </p:cNvPr>
              <p:cNvSpPr>
                <a:spLocks/>
              </p:cNvSpPr>
              <p:nvPr/>
            </p:nvSpPr>
            <p:spPr bwMode="auto">
              <a:xfrm>
                <a:off x="5917927" y="1775146"/>
                <a:ext cx="225676" cy="338515"/>
              </a:xfrm>
              <a:custGeom>
                <a:avLst/>
                <a:gdLst>
                  <a:gd name="T0" fmla="*/ 16 w 62"/>
                  <a:gd name="T1" fmla="*/ 88 h 93"/>
                  <a:gd name="T2" fmla="*/ 60 w 62"/>
                  <a:gd name="T3" fmla="*/ 13 h 93"/>
                  <a:gd name="T4" fmla="*/ 57 w 62"/>
                  <a:gd name="T5" fmla="*/ 2 h 93"/>
                  <a:gd name="T6" fmla="*/ 46 w 62"/>
                  <a:gd name="T7" fmla="*/ 5 h 93"/>
                  <a:gd name="T8" fmla="*/ 3 w 62"/>
                  <a:gd name="T9" fmla="*/ 80 h 93"/>
                  <a:gd name="T10" fmla="*/ 5 w 62"/>
                  <a:gd name="T11" fmla="*/ 91 h 93"/>
                  <a:gd name="T12" fmla="*/ 16 w 62"/>
                  <a:gd name="T13" fmla="*/ 88 h 93"/>
                </a:gdLst>
                <a:ahLst/>
                <a:cxnLst>
                  <a:cxn ang="0">
                    <a:pos x="T0" y="T1"/>
                  </a:cxn>
                  <a:cxn ang="0">
                    <a:pos x="T2" y="T3"/>
                  </a:cxn>
                  <a:cxn ang="0">
                    <a:pos x="T4" y="T5"/>
                  </a:cxn>
                  <a:cxn ang="0">
                    <a:pos x="T6" y="T7"/>
                  </a:cxn>
                  <a:cxn ang="0">
                    <a:pos x="T8" y="T9"/>
                  </a:cxn>
                  <a:cxn ang="0">
                    <a:pos x="T10" y="T11"/>
                  </a:cxn>
                  <a:cxn ang="0">
                    <a:pos x="T12" y="T13"/>
                  </a:cxn>
                </a:cxnLst>
                <a:rect l="0" t="0" r="r" b="b"/>
                <a:pathLst>
                  <a:path w="62" h="93">
                    <a:moveTo>
                      <a:pt x="16" y="88"/>
                    </a:moveTo>
                    <a:cubicBezTo>
                      <a:pt x="60" y="13"/>
                      <a:pt x="60" y="13"/>
                      <a:pt x="60" y="13"/>
                    </a:cubicBezTo>
                    <a:cubicBezTo>
                      <a:pt x="62" y="9"/>
                      <a:pt x="60" y="4"/>
                      <a:pt x="57" y="2"/>
                    </a:cubicBezTo>
                    <a:cubicBezTo>
                      <a:pt x="53" y="0"/>
                      <a:pt x="48" y="1"/>
                      <a:pt x="46" y="5"/>
                    </a:cubicBezTo>
                    <a:cubicBezTo>
                      <a:pt x="3" y="80"/>
                      <a:pt x="3" y="80"/>
                      <a:pt x="3" y="80"/>
                    </a:cubicBezTo>
                    <a:cubicBezTo>
                      <a:pt x="0" y="84"/>
                      <a:pt x="2" y="88"/>
                      <a:pt x="5" y="91"/>
                    </a:cubicBezTo>
                    <a:cubicBezTo>
                      <a:pt x="9" y="93"/>
                      <a:pt x="14" y="92"/>
                      <a:pt x="16" y="88"/>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94">
                <a:extLst>
                  <a:ext uri="{FF2B5EF4-FFF2-40B4-BE49-F238E27FC236}">
                    <a16:creationId xmlns:a16="http://schemas.microsoft.com/office/drawing/2014/main" id="{FD38ED3B-677D-FD89-3DC3-E2780DF90168}"/>
                  </a:ext>
                </a:extLst>
              </p:cNvPr>
              <p:cNvSpPr>
                <a:spLocks/>
              </p:cNvSpPr>
              <p:nvPr/>
            </p:nvSpPr>
            <p:spPr bwMode="auto">
              <a:xfrm>
                <a:off x="689758" y="3808445"/>
                <a:ext cx="369489" cy="59738"/>
              </a:xfrm>
              <a:custGeom>
                <a:avLst/>
                <a:gdLst>
                  <a:gd name="T0" fmla="*/ 94 w 102"/>
                  <a:gd name="T1" fmla="*/ 0 h 17"/>
                  <a:gd name="T2" fmla="*/ 8 w 102"/>
                  <a:gd name="T3" fmla="*/ 1 h 17"/>
                  <a:gd name="T4" fmla="*/ 0 w 102"/>
                  <a:gd name="T5" fmla="*/ 9 h 17"/>
                  <a:gd name="T6" fmla="*/ 8 w 102"/>
                  <a:gd name="T7" fmla="*/ 17 h 17"/>
                  <a:gd name="T8" fmla="*/ 94 w 102"/>
                  <a:gd name="T9" fmla="*/ 16 h 17"/>
                  <a:gd name="T10" fmla="*/ 102 w 102"/>
                  <a:gd name="T11" fmla="*/ 8 h 17"/>
                  <a:gd name="T12" fmla="*/ 94 w 10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2" h="17">
                    <a:moveTo>
                      <a:pt x="94" y="0"/>
                    </a:moveTo>
                    <a:cubicBezTo>
                      <a:pt x="8" y="1"/>
                      <a:pt x="8" y="1"/>
                      <a:pt x="8" y="1"/>
                    </a:cubicBezTo>
                    <a:cubicBezTo>
                      <a:pt x="3" y="1"/>
                      <a:pt x="0" y="4"/>
                      <a:pt x="0" y="9"/>
                    </a:cubicBezTo>
                    <a:cubicBezTo>
                      <a:pt x="0" y="13"/>
                      <a:pt x="3" y="17"/>
                      <a:pt x="8" y="17"/>
                    </a:cubicBezTo>
                    <a:cubicBezTo>
                      <a:pt x="94" y="16"/>
                      <a:pt x="94" y="16"/>
                      <a:pt x="94" y="16"/>
                    </a:cubicBezTo>
                    <a:cubicBezTo>
                      <a:pt x="99" y="16"/>
                      <a:pt x="102" y="12"/>
                      <a:pt x="102" y="8"/>
                    </a:cubicBezTo>
                    <a:cubicBezTo>
                      <a:pt x="102" y="3"/>
                      <a:pt x="98" y="0"/>
                      <a:pt x="9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95">
                <a:extLst>
                  <a:ext uri="{FF2B5EF4-FFF2-40B4-BE49-F238E27FC236}">
                    <a16:creationId xmlns:a16="http://schemas.microsoft.com/office/drawing/2014/main" id="{5AC5B733-C768-81C5-5739-7F7555174D8D}"/>
                  </a:ext>
                </a:extLst>
              </p:cNvPr>
              <p:cNvSpPr>
                <a:spLocks/>
              </p:cNvSpPr>
              <p:nvPr/>
            </p:nvSpPr>
            <p:spPr bwMode="auto">
              <a:xfrm>
                <a:off x="716309" y="3518606"/>
                <a:ext cx="360639" cy="170364"/>
              </a:xfrm>
              <a:custGeom>
                <a:avLst/>
                <a:gdLst>
                  <a:gd name="T0" fmla="*/ 93 w 100"/>
                  <a:gd name="T1" fmla="*/ 30 h 47"/>
                  <a:gd name="T2" fmla="*/ 12 w 100"/>
                  <a:gd name="T3" fmla="*/ 2 h 47"/>
                  <a:gd name="T4" fmla="*/ 2 w 100"/>
                  <a:gd name="T5" fmla="*/ 7 h 47"/>
                  <a:gd name="T6" fmla="*/ 6 w 100"/>
                  <a:gd name="T7" fmla="*/ 17 h 47"/>
                  <a:gd name="T8" fmla="*/ 88 w 100"/>
                  <a:gd name="T9" fmla="*/ 46 h 47"/>
                  <a:gd name="T10" fmla="*/ 98 w 100"/>
                  <a:gd name="T11" fmla="*/ 41 h 47"/>
                  <a:gd name="T12" fmla="*/ 93 w 100"/>
                  <a:gd name="T13" fmla="*/ 30 h 47"/>
                </a:gdLst>
                <a:ahLst/>
                <a:cxnLst>
                  <a:cxn ang="0">
                    <a:pos x="T0" y="T1"/>
                  </a:cxn>
                  <a:cxn ang="0">
                    <a:pos x="T2" y="T3"/>
                  </a:cxn>
                  <a:cxn ang="0">
                    <a:pos x="T4" y="T5"/>
                  </a:cxn>
                  <a:cxn ang="0">
                    <a:pos x="T6" y="T7"/>
                  </a:cxn>
                  <a:cxn ang="0">
                    <a:pos x="T8" y="T9"/>
                  </a:cxn>
                  <a:cxn ang="0">
                    <a:pos x="T10" y="T11"/>
                  </a:cxn>
                  <a:cxn ang="0">
                    <a:pos x="T12" y="T13"/>
                  </a:cxn>
                </a:cxnLst>
                <a:rect l="0" t="0" r="r" b="b"/>
                <a:pathLst>
                  <a:path w="100" h="47">
                    <a:moveTo>
                      <a:pt x="93" y="30"/>
                    </a:moveTo>
                    <a:cubicBezTo>
                      <a:pt x="12" y="2"/>
                      <a:pt x="12" y="2"/>
                      <a:pt x="12" y="2"/>
                    </a:cubicBezTo>
                    <a:cubicBezTo>
                      <a:pt x="8" y="0"/>
                      <a:pt x="3" y="3"/>
                      <a:pt x="2" y="7"/>
                    </a:cubicBezTo>
                    <a:cubicBezTo>
                      <a:pt x="0" y="11"/>
                      <a:pt x="2" y="15"/>
                      <a:pt x="6" y="17"/>
                    </a:cubicBezTo>
                    <a:cubicBezTo>
                      <a:pt x="88" y="46"/>
                      <a:pt x="88" y="46"/>
                      <a:pt x="88" y="46"/>
                    </a:cubicBezTo>
                    <a:cubicBezTo>
                      <a:pt x="92" y="47"/>
                      <a:pt x="97" y="45"/>
                      <a:pt x="98" y="41"/>
                    </a:cubicBezTo>
                    <a:cubicBezTo>
                      <a:pt x="100" y="36"/>
                      <a:pt x="97" y="32"/>
                      <a:pt x="93" y="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6">
                <a:extLst>
                  <a:ext uri="{FF2B5EF4-FFF2-40B4-BE49-F238E27FC236}">
                    <a16:creationId xmlns:a16="http://schemas.microsoft.com/office/drawing/2014/main" id="{81C5124E-B1E9-EC8B-6BC1-3B4C317A444A}"/>
                  </a:ext>
                </a:extLst>
              </p:cNvPr>
              <p:cNvSpPr>
                <a:spLocks/>
              </p:cNvSpPr>
              <p:nvPr/>
            </p:nvSpPr>
            <p:spPr bwMode="auto">
              <a:xfrm>
                <a:off x="809234" y="3264168"/>
                <a:ext cx="325239" cy="243376"/>
              </a:xfrm>
              <a:custGeom>
                <a:avLst/>
                <a:gdLst>
                  <a:gd name="T0" fmla="*/ 85 w 90"/>
                  <a:gd name="T1" fmla="*/ 51 h 67"/>
                  <a:gd name="T2" fmla="*/ 14 w 90"/>
                  <a:gd name="T3" fmla="*/ 3 h 67"/>
                  <a:gd name="T4" fmla="*/ 3 w 90"/>
                  <a:gd name="T5" fmla="*/ 5 h 67"/>
                  <a:gd name="T6" fmla="*/ 5 w 90"/>
                  <a:gd name="T7" fmla="*/ 16 h 67"/>
                  <a:gd name="T8" fmla="*/ 76 w 90"/>
                  <a:gd name="T9" fmla="*/ 64 h 67"/>
                  <a:gd name="T10" fmla="*/ 87 w 90"/>
                  <a:gd name="T11" fmla="*/ 62 h 67"/>
                  <a:gd name="T12" fmla="*/ 85 w 90"/>
                  <a:gd name="T13" fmla="*/ 51 h 67"/>
                </a:gdLst>
                <a:ahLst/>
                <a:cxnLst>
                  <a:cxn ang="0">
                    <a:pos x="T0" y="T1"/>
                  </a:cxn>
                  <a:cxn ang="0">
                    <a:pos x="T2" y="T3"/>
                  </a:cxn>
                  <a:cxn ang="0">
                    <a:pos x="T4" y="T5"/>
                  </a:cxn>
                  <a:cxn ang="0">
                    <a:pos x="T6" y="T7"/>
                  </a:cxn>
                  <a:cxn ang="0">
                    <a:pos x="T8" y="T9"/>
                  </a:cxn>
                  <a:cxn ang="0">
                    <a:pos x="T10" y="T11"/>
                  </a:cxn>
                  <a:cxn ang="0">
                    <a:pos x="T12" y="T13"/>
                  </a:cxn>
                </a:cxnLst>
                <a:rect l="0" t="0" r="r" b="b"/>
                <a:pathLst>
                  <a:path w="90" h="67">
                    <a:moveTo>
                      <a:pt x="85" y="51"/>
                    </a:moveTo>
                    <a:cubicBezTo>
                      <a:pt x="14" y="3"/>
                      <a:pt x="14" y="3"/>
                      <a:pt x="14" y="3"/>
                    </a:cubicBezTo>
                    <a:cubicBezTo>
                      <a:pt x="10" y="0"/>
                      <a:pt x="5" y="1"/>
                      <a:pt x="3" y="5"/>
                    </a:cubicBezTo>
                    <a:cubicBezTo>
                      <a:pt x="0" y="9"/>
                      <a:pt x="1" y="14"/>
                      <a:pt x="5" y="16"/>
                    </a:cubicBezTo>
                    <a:cubicBezTo>
                      <a:pt x="76" y="64"/>
                      <a:pt x="76" y="64"/>
                      <a:pt x="76" y="64"/>
                    </a:cubicBezTo>
                    <a:cubicBezTo>
                      <a:pt x="80" y="67"/>
                      <a:pt x="85" y="66"/>
                      <a:pt x="87" y="62"/>
                    </a:cubicBezTo>
                    <a:cubicBezTo>
                      <a:pt x="90" y="59"/>
                      <a:pt x="89" y="54"/>
                      <a:pt x="85" y="5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97">
                <a:extLst>
                  <a:ext uri="{FF2B5EF4-FFF2-40B4-BE49-F238E27FC236}">
                    <a16:creationId xmlns:a16="http://schemas.microsoft.com/office/drawing/2014/main" id="{C5630016-A3D6-9E5A-B74F-03B03867D02A}"/>
                  </a:ext>
                </a:extLst>
              </p:cNvPr>
              <p:cNvSpPr>
                <a:spLocks/>
              </p:cNvSpPr>
              <p:nvPr/>
            </p:nvSpPr>
            <p:spPr bwMode="auto">
              <a:xfrm>
                <a:off x="740646" y="3985446"/>
                <a:ext cx="362852" cy="165939"/>
              </a:xfrm>
              <a:custGeom>
                <a:avLst/>
                <a:gdLst>
                  <a:gd name="T0" fmla="*/ 88 w 100"/>
                  <a:gd name="T1" fmla="*/ 2 h 46"/>
                  <a:gd name="T2" fmla="*/ 6 w 100"/>
                  <a:gd name="T3" fmla="*/ 30 h 46"/>
                  <a:gd name="T4" fmla="*/ 1 w 100"/>
                  <a:gd name="T5" fmla="*/ 40 h 46"/>
                  <a:gd name="T6" fmla="*/ 12 w 100"/>
                  <a:gd name="T7" fmla="*/ 45 h 46"/>
                  <a:gd name="T8" fmla="*/ 93 w 100"/>
                  <a:gd name="T9" fmla="*/ 17 h 46"/>
                  <a:gd name="T10" fmla="*/ 98 w 100"/>
                  <a:gd name="T11" fmla="*/ 7 h 46"/>
                  <a:gd name="T12" fmla="*/ 88 w 100"/>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100" h="46">
                    <a:moveTo>
                      <a:pt x="88" y="2"/>
                    </a:moveTo>
                    <a:cubicBezTo>
                      <a:pt x="6" y="30"/>
                      <a:pt x="6" y="30"/>
                      <a:pt x="6" y="30"/>
                    </a:cubicBezTo>
                    <a:cubicBezTo>
                      <a:pt x="2" y="31"/>
                      <a:pt x="0" y="36"/>
                      <a:pt x="1" y="40"/>
                    </a:cubicBezTo>
                    <a:cubicBezTo>
                      <a:pt x="3" y="44"/>
                      <a:pt x="7" y="46"/>
                      <a:pt x="12" y="45"/>
                    </a:cubicBezTo>
                    <a:cubicBezTo>
                      <a:pt x="93" y="17"/>
                      <a:pt x="93" y="17"/>
                      <a:pt x="93" y="17"/>
                    </a:cubicBezTo>
                    <a:cubicBezTo>
                      <a:pt x="97" y="15"/>
                      <a:pt x="100" y="11"/>
                      <a:pt x="98" y="7"/>
                    </a:cubicBezTo>
                    <a:cubicBezTo>
                      <a:pt x="97" y="3"/>
                      <a:pt x="92" y="0"/>
                      <a:pt x="88" y="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72">
                <a:extLst>
                  <a:ext uri="{FF2B5EF4-FFF2-40B4-BE49-F238E27FC236}">
                    <a16:creationId xmlns:a16="http://schemas.microsoft.com/office/drawing/2014/main" id="{D08E1D3D-B789-7A1E-E317-BFAA7969C41F}"/>
                  </a:ext>
                </a:extLst>
              </p:cNvPr>
              <p:cNvSpPr/>
              <p:nvPr/>
            </p:nvSpPr>
            <p:spPr>
              <a:xfrm>
                <a:off x="3902768" y="2307698"/>
                <a:ext cx="142265" cy="142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182">
                <a:extLst>
                  <a:ext uri="{FF2B5EF4-FFF2-40B4-BE49-F238E27FC236}">
                    <a16:creationId xmlns:a16="http://schemas.microsoft.com/office/drawing/2014/main" id="{EE04BC88-2F0B-5BDE-229D-5351E79B5F1D}"/>
                  </a:ext>
                </a:extLst>
              </p:cNvPr>
              <p:cNvSpPr>
                <a:spLocks/>
              </p:cNvSpPr>
              <p:nvPr/>
            </p:nvSpPr>
            <p:spPr bwMode="auto">
              <a:xfrm>
                <a:off x="4134640" y="1505219"/>
                <a:ext cx="1048731" cy="1327507"/>
              </a:xfrm>
              <a:custGeom>
                <a:avLst/>
                <a:gdLst>
                  <a:gd name="T0" fmla="*/ 66 w 290"/>
                  <a:gd name="T1" fmla="*/ 366 h 367"/>
                  <a:gd name="T2" fmla="*/ 44 w 290"/>
                  <a:gd name="T3" fmla="*/ 263 h 367"/>
                  <a:gd name="T4" fmla="*/ 10 w 290"/>
                  <a:gd name="T5" fmla="*/ 168 h 367"/>
                  <a:gd name="T6" fmla="*/ 42 w 290"/>
                  <a:gd name="T7" fmla="*/ 44 h 367"/>
                  <a:gd name="T8" fmla="*/ 207 w 290"/>
                  <a:gd name="T9" fmla="*/ 32 h 367"/>
                  <a:gd name="T10" fmla="*/ 266 w 290"/>
                  <a:gd name="T11" fmla="*/ 191 h 367"/>
                  <a:gd name="T12" fmla="*/ 104 w 290"/>
                  <a:gd name="T13" fmla="*/ 352 h 367"/>
                  <a:gd name="T14" fmla="*/ 66 w 290"/>
                  <a:gd name="T15" fmla="*/ 367 h 367"/>
                  <a:gd name="T16" fmla="*/ 66 w 290"/>
                  <a:gd name="T17" fmla="*/ 36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367">
                    <a:moveTo>
                      <a:pt x="66" y="366"/>
                    </a:moveTo>
                    <a:cubicBezTo>
                      <a:pt x="59" y="331"/>
                      <a:pt x="53" y="297"/>
                      <a:pt x="44" y="263"/>
                    </a:cubicBezTo>
                    <a:cubicBezTo>
                      <a:pt x="35" y="231"/>
                      <a:pt x="17" y="202"/>
                      <a:pt x="10" y="168"/>
                    </a:cubicBezTo>
                    <a:cubicBezTo>
                      <a:pt x="0" y="124"/>
                      <a:pt x="8" y="76"/>
                      <a:pt x="42" y="44"/>
                    </a:cubicBezTo>
                    <a:cubicBezTo>
                      <a:pt x="86" y="0"/>
                      <a:pt x="156" y="2"/>
                      <a:pt x="207" y="32"/>
                    </a:cubicBezTo>
                    <a:cubicBezTo>
                      <a:pt x="265" y="66"/>
                      <a:pt x="290" y="128"/>
                      <a:pt x="266" y="191"/>
                    </a:cubicBezTo>
                    <a:cubicBezTo>
                      <a:pt x="239" y="261"/>
                      <a:pt x="173" y="323"/>
                      <a:pt x="104" y="352"/>
                    </a:cubicBezTo>
                    <a:cubicBezTo>
                      <a:pt x="92" y="357"/>
                      <a:pt x="79" y="364"/>
                      <a:pt x="66" y="367"/>
                    </a:cubicBezTo>
                    <a:cubicBezTo>
                      <a:pt x="66" y="367"/>
                      <a:pt x="66" y="367"/>
                      <a:pt x="66" y="36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71">
                <a:extLst>
                  <a:ext uri="{FF2B5EF4-FFF2-40B4-BE49-F238E27FC236}">
                    <a16:creationId xmlns:a16="http://schemas.microsoft.com/office/drawing/2014/main" id="{BDBB1905-5A33-9472-EEB6-49FAB56DE525}"/>
                  </a:ext>
                </a:extLst>
              </p:cNvPr>
              <p:cNvSpPr>
                <a:spLocks/>
              </p:cNvSpPr>
              <p:nvPr/>
            </p:nvSpPr>
            <p:spPr bwMode="auto">
              <a:xfrm>
                <a:off x="5621449" y="2901315"/>
                <a:ext cx="1236795" cy="805355"/>
              </a:xfrm>
              <a:custGeom>
                <a:avLst/>
                <a:gdLst>
                  <a:gd name="T0" fmla="*/ 6 w 342"/>
                  <a:gd name="T1" fmla="*/ 147 h 222"/>
                  <a:gd name="T2" fmla="*/ 100 w 342"/>
                  <a:gd name="T3" fmla="*/ 63 h 222"/>
                  <a:gd name="T4" fmla="*/ 243 w 342"/>
                  <a:gd name="T5" fmla="*/ 5 h 222"/>
                  <a:gd name="T6" fmla="*/ 335 w 342"/>
                  <a:gd name="T7" fmla="*/ 115 h 222"/>
                  <a:gd name="T8" fmla="*/ 219 w 342"/>
                  <a:gd name="T9" fmla="*/ 219 h 222"/>
                  <a:gd name="T10" fmla="*/ 105 w 342"/>
                  <a:gd name="T11" fmla="*/ 197 h 222"/>
                  <a:gd name="T12" fmla="*/ 0 w 342"/>
                  <a:gd name="T13" fmla="*/ 148 h 222"/>
                  <a:gd name="T14" fmla="*/ 6 w 342"/>
                  <a:gd name="T15" fmla="*/ 147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222">
                    <a:moveTo>
                      <a:pt x="6" y="147"/>
                    </a:moveTo>
                    <a:cubicBezTo>
                      <a:pt x="52" y="139"/>
                      <a:pt x="72" y="94"/>
                      <a:pt x="100" y="63"/>
                    </a:cubicBezTo>
                    <a:cubicBezTo>
                      <a:pt x="136" y="23"/>
                      <a:pt x="190" y="0"/>
                      <a:pt x="243" y="5"/>
                    </a:cubicBezTo>
                    <a:cubicBezTo>
                      <a:pt x="300" y="11"/>
                      <a:pt x="342" y="56"/>
                      <a:pt x="335" y="115"/>
                    </a:cubicBezTo>
                    <a:cubicBezTo>
                      <a:pt x="327" y="173"/>
                      <a:pt x="276" y="214"/>
                      <a:pt x="219" y="219"/>
                    </a:cubicBezTo>
                    <a:cubicBezTo>
                      <a:pt x="180" y="222"/>
                      <a:pt x="141" y="212"/>
                      <a:pt x="105" y="197"/>
                    </a:cubicBezTo>
                    <a:cubicBezTo>
                      <a:pt x="69" y="182"/>
                      <a:pt x="35" y="164"/>
                      <a:pt x="0" y="148"/>
                    </a:cubicBezTo>
                    <a:cubicBezTo>
                      <a:pt x="2" y="148"/>
                      <a:pt x="4" y="148"/>
                      <a:pt x="6" y="14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167">
                <a:extLst>
                  <a:ext uri="{FF2B5EF4-FFF2-40B4-BE49-F238E27FC236}">
                    <a16:creationId xmlns:a16="http://schemas.microsoft.com/office/drawing/2014/main" id="{A3C868A6-AAEF-CDF0-FE98-6ED7B2F6A497}"/>
                  </a:ext>
                </a:extLst>
              </p:cNvPr>
              <p:cNvSpPr>
                <a:spLocks noChangeArrowheads="1"/>
              </p:cNvSpPr>
              <p:nvPr/>
            </p:nvSpPr>
            <p:spPr bwMode="auto">
              <a:xfrm>
                <a:off x="3203174" y="1881346"/>
                <a:ext cx="632778" cy="637204"/>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55">
                <a:extLst>
                  <a:ext uri="{FF2B5EF4-FFF2-40B4-BE49-F238E27FC236}">
                    <a16:creationId xmlns:a16="http://schemas.microsoft.com/office/drawing/2014/main" id="{AD3E8FEC-12E5-03B0-58DB-91AE08231146}"/>
                  </a:ext>
                </a:extLst>
              </p:cNvPr>
              <p:cNvSpPr>
                <a:spLocks/>
              </p:cNvSpPr>
              <p:nvPr/>
            </p:nvSpPr>
            <p:spPr bwMode="auto">
              <a:xfrm>
                <a:off x="1331387" y="3065041"/>
                <a:ext cx="1157145" cy="1506721"/>
              </a:xfrm>
              <a:custGeom>
                <a:avLst/>
                <a:gdLst>
                  <a:gd name="T0" fmla="*/ 320 w 320"/>
                  <a:gd name="T1" fmla="*/ 17 h 416"/>
                  <a:gd name="T2" fmla="*/ 208 w 320"/>
                  <a:gd name="T3" fmla="*/ 16 h 416"/>
                  <a:gd name="T4" fmla="*/ 5 w 320"/>
                  <a:gd name="T5" fmla="*/ 260 h 416"/>
                  <a:gd name="T6" fmla="*/ 112 w 320"/>
                  <a:gd name="T7" fmla="*/ 396 h 416"/>
                  <a:gd name="T8" fmla="*/ 262 w 320"/>
                  <a:gd name="T9" fmla="*/ 351 h 416"/>
                  <a:gd name="T10" fmla="*/ 294 w 320"/>
                  <a:gd name="T11" fmla="*/ 242 h 416"/>
                  <a:gd name="T12" fmla="*/ 256 w 320"/>
                  <a:gd name="T13" fmla="*/ 71 h 416"/>
                  <a:gd name="T14" fmla="*/ 277 w 320"/>
                  <a:gd name="T15" fmla="*/ 34 h 416"/>
                  <a:gd name="T16" fmla="*/ 320 w 320"/>
                  <a:gd name="T17" fmla="*/ 1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416">
                    <a:moveTo>
                      <a:pt x="320" y="17"/>
                    </a:moveTo>
                    <a:cubicBezTo>
                      <a:pt x="288" y="0"/>
                      <a:pt x="241" y="6"/>
                      <a:pt x="208" y="16"/>
                    </a:cubicBezTo>
                    <a:cubicBezTo>
                      <a:pt x="106" y="47"/>
                      <a:pt x="0" y="146"/>
                      <a:pt x="5" y="260"/>
                    </a:cubicBezTo>
                    <a:cubicBezTo>
                      <a:pt x="8" y="322"/>
                      <a:pt x="56" y="375"/>
                      <a:pt x="112" y="396"/>
                    </a:cubicBezTo>
                    <a:cubicBezTo>
                      <a:pt x="167" y="416"/>
                      <a:pt x="226" y="396"/>
                      <a:pt x="262" y="351"/>
                    </a:cubicBezTo>
                    <a:cubicBezTo>
                      <a:pt x="287" y="321"/>
                      <a:pt x="298" y="281"/>
                      <a:pt x="294" y="242"/>
                    </a:cubicBezTo>
                    <a:cubicBezTo>
                      <a:pt x="288" y="184"/>
                      <a:pt x="242" y="133"/>
                      <a:pt x="256" y="71"/>
                    </a:cubicBezTo>
                    <a:cubicBezTo>
                      <a:pt x="259" y="57"/>
                      <a:pt x="266" y="44"/>
                      <a:pt x="277" y="34"/>
                    </a:cubicBezTo>
                    <a:cubicBezTo>
                      <a:pt x="289" y="23"/>
                      <a:pt x="305" y="22"/>
                      <a:pt x="320"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58">
                <a:extLst>
                  <a:ext uri="{FF2B5EF4-FFF2-40B4-BE49-F238E27FC236}">
                    <a16:creationId xmlns:a16="http://schemas.microsoft.com/office/drawing/2014/main" id="{A5BC6733-0E01-88D4-E13F-544C7D5E8B16}"/>
                  </a:ext>
                </a:extLst>
              </p:cNvPr>
              <p:cNvSpPr>
                <a:spLocks noChangeArrowheads="1"/>
              </p:cNvSpPr>
              <p:nvPr/>
            </p:nvSpPr>
            <p:spPr bwMode="auto">
              <a:xfrm>
                <a:off x="5245322" y="1476457"/>
                <a:ext cx="546491" cy="548703"/>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73">
                <a:extLst>
                  <a:ext uri="{FF2B5EF4-FFF2-40B4-BE49-F238E27FC236}">
                    <a16:creationId xmlns:a16="http://schemas.microsoft.com/office/drawing/2014/main" id="{26B774B6-07ED-197E-9B35-F3EE0885575B}"/>
                  </a:ext>
                </a:extLst>
              </p:cNvPr>
              <p:cNvSpPr>
                <a:spLocks/>
              </p:cNvSpPr>
              <p:nvPr/>
            </p:nvSpPr>
            <p:spPr bwMode="auto">
              <a:xfrm>
                <a:off x="1638927" y="1244143"/>
                <a:ext cx="1033244" cy="1513359"/>
              </a:xfrm>
              <a:custGeom>
                <a:avLst/>
                <a:gdLst>
                  <a:gd name="T0" fmla="*/ 142 w 286"/>
                  <a:gd name="T1" fmla="*/ 347 h 418"/>
                  <a:gd name="T2" fmla="*/ 31 w 286"/>
                  <a:gd name="T3" fmla="*/ 231 h 418"/>
                  <a:gd name="T4" fmla="*/ 21 w 286"/>
                  <a:gd name="T5" fmla="*/ 74 h 418"/>
                  <a:gd name="T6" fmla="*/ 163 w 286"/>
                  <a:gd name="T7" fmla="*/ 4 h 418"/>
                  <a:gd name="T8" fmla="*/ 268 w 286"/>
                  <a:gd name="T9" fmla="*/ 94 h 418"/>
                  <a:gd name="T10" fmla="*/ 257 w 286"/>
                  <a:gd name="T11" fmla="*/ 260 h 418"/>
                  <a:gd name="T12" fmla="*/ 249 w 286"/>
                  <a:gd name="T13" fmla="*/ 340 h 418"/>
                  <a:gd name="T14" fmla="*/ 286 w 286"/>
                  <a:gd name="T15" fmla="*/ 418 h 418"/>
                  <a:gd name="T16" fmla="*/ 142 w 286"/>
                  <a:gd name="T17" fmla="*/ 34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18">
                    <a:moveTo>
                      <a:pt x="142" y="347"/>
                    </a:moveTo>
                    <a:cubicBezTo>
                      <a:pt x="96" y="318"/>
                      <a:pt x="55" y="279"/>
                      <a:pt x="31" y="231"/>
                    </a:cubicBezTo>
                    <a:cubicBezTo>
                      <a:pt x="6" y="183"/>
                      <a:pt x="0" y="124"/>
                      <a:pt x="21" y="74"/>
                    </a:cubicBezTo>
                    <a:cubicBezTo>
                      <a:pt x="45" y="19"/>
                      <a:pt x="106" y="0"/>
                      <a:pt x="163" y="4"/>
                    </a:cubicBezTo>
                    <a:cubicBezTo>
                      <a:pt x="215" y="7"/>
                      <a:pt x="255" y="44"/>
                      <a:pt x="268" y="94"/>
                    </a:cubicBezTo>
                    <a:cubicBezTo>
                      <a:pt x="282" y="149"/>
                      <a:pt x="267" y="205"/>
                      <a:pt x="257" y="260"/>
                    </a:cubicBezTo>
                    <a:cubicBezTo>
                      <a:pt x="253" y="285"/>
                      <a:pt x="246" y="313"/>
                      <a:pt x="249" y="340"/>
                    </a:cubicBezTo>
                    <a:cubicBezTo>
                      <a:pt x="252" y="370"/>
                      <a:pt x="268" y="394"/>
                      <a:pt x="286" y="418"/>
                    </a:cubicBezTo>
                    <a:cubicBezTo>
                      <a:pt x="286" y="418"/>
                      <a:pt x="187" y="376"/>
                      <a:pt x="142"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49">
                <a:extLst>
                  <a:ext uri="{FF2B5EF4-FFF2-40B4-BE49-F238E27FC236}">
                    <a16:creationId xmlns:a16="http://schemas.microsoft.com/office/drawing/2014/main" id="{E5A48CB7-D0FE-DE7B-1138-8859355F5FA0}"/>
                  </a:ext>
                </a:extLst>
              </p:cNvPr>
              <p:cNvSpPr>
                <a:spLocks noChangeArrowheads="1"/>
              </p:cNvSpPr>
              <p:nvPr/>
            </p:nvSpPr>
            <p:spPr bwMode="auto">
              <a:xfrm>
                <a:off x="1103498" y="2518550"/>
                <a:ext cx="654904" cy="65932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2">
                <a:extLst>
                  <a:ext uri="{FF2B5EF4-FFF2-40B4-BE49-F238E27FC236}">
                    <a16:creationId xmlns:a16="http://schemas.microsoft.com/office/drawing/2014/main" id="{71EE3217-5F76-E372-5666-1EFEB091BAE0}"/>
                  </a:ext>
                </a:extLst>
              </p:cNvPr>
              <p:cNvSpPr>
                <a:spLocks/>
              </p:cNvSpPr>
              <p:nvPr/>
            </p:nvSpPr>
            <p:spPr bwMode="auto">
              <a:xfrm>
                <a:off x="5519674" y="2416775"/>
                <a:ext cx="584103" cy="854030"/>
              </a:xfrm>
              <a:custGeom>
                <a:avLst/>
                <a:gdLst>
                  <a:gd name="T0" fmla="*/ 81 w 161"/>
                  <a:gd name="T1" fmla="*/ 196 h 236"/>
                  <a:gd name="T2" fmla="*/ 144 w 161"/>
                  <a:gd name="T3" fmla="*/ 131 h 236"/>
                  <a:gd name="T4" fmla="*/ 149 w 161"/>
                  <a:gd name="T5" fmla="*/ 42 h 236"/>
                  <a:gd name="T6" fmla="*/ 69 w 161"/>
                  <a:gd name="T7" fmla="*/ 2 h 236"/>
                  <a:gd name="T8" fmla="*/ 10 w 161"/>
                  <a:gd name="T9" fmla="*/ 53 h 236"/>
                  <a:gd name="T10" fmla="*/ 16 w 161"/>
                  <a:gd name="T11" fmla="*/ 147 h 236"/>
                  <a:gd name="T12" fmla="*/ 21 w 161"/>
                  <a:gd name="T13" fmla="*/ 192 h 236"/>
                  <a:gd name="T14" fmla="*/ 0 w 161"/>
                  <a:gd name="T15" fmla="*/ 236 h 236"/>
                  <a:gd name="T16" fmla="*/ 81 w 161"/>
                  <a:gd name="T17" fmla="*/ 1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36">
                    <a:moveTo>
                      <a:pt x="81" y="196"/>
                    </a:moveTo>
                    <a:cubicBezTo>
                      <a:pt x="107" y="180"/>
                      <a:pt x="130" y="158"/>
                      <a:pt x="144" y="131"/>
                    </a:cubicBezTo>
                    <a:cubicBezTo>
                      <a:pt x="158" y="103"/>
                      <a:pt x="161" y="70"/>
                      <a:pt x="149" y="42"/>
                    </a:cubicBezTo>
                    <a:cubicBezTo>
                      <a:pt x="136" y="11"/>
                      <a:pt x="101" y="0"/>
                      <a:pt x="69" y="2"/>
                    </a:cubicBezTo>
                    <a:cubicBezTo>
                      <a:pt x="40" y="4"/>
                      <a:pt x="17" y="25"/>
                      <a:pt x="10" y="53"/>
                    </a:cubicBezTo>
                    <a:cubicBezTo>
                      <a:pt x="2" y="84"/>
                      <a:pt x="10" y="116"/>
                      <a:pt x="16" y="147"/>
                    </a:cubicBezTo>
                    <a:cubicBezTo>
                      <a:pt x="19" y="161"/>
                      <a:pt x="22" y="177"/>
                      <a:pt x="21" y="192"/>
                    </a:cubicBezTo>
                    <a:cubicBezTo>
                      <a:pt x="19" y="209"/>
                      <a:pt x="10" y="223"/>
                      <a:pt x="0" y="236"/>
                    </a:cubicBezTo>
                    <a:cubicBezTo>
                      <a:pt x="0" y="236"/>
                      <a:pt x="56" y="213"/>
                      <a:pt x="81" y="19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52">
                <a:extLst>
                  <a:ext uri="{FF2B5EF4-FFF2-40B4-BE49-F238E27FC236}">
                    <a16:creationId xmlns:a16="http://schemas.microsoft.com/office/drawing/2014/main" id="{37C3E644-2FA3-FDE9-4D2F-E09D2BBBA924}"/>
                  </a:ext>
                </a:extLst>
              </p:cNvPr>
              <p:cNvSpPr>
                <a:spLocks/>
              </p:cNvSpPr>
              <p:nvPr/>
            </p:nvSpPr>
            <p:spPr bwMode="auto">
              <a:xfrm>
                <a:off x="5603749" y="4169085"/>
                <a:ext cx="1486809" cy="960230"/>
              </a:xfrm>
              <a:custGeom>
                <a:avLst/>
                <a:gdLst>
                  <a:gd name="T0" fmla="*/ 125 w 411"/>
                  <a:gd name="T1" fmla="*/ 237 h 265"/>
                  <a:gd name="T2" fmla="*/ 265 w 411"/>
                  <a:gd name="T3" fmla="*/ 257 h 265"/>
                  <a:gd name="T4" fmla="*/ 383 w 411"/>
                  <a:gd name="T5" fmla="*/ 184 h 265"/>
                  <a:gd name="T6" fmla="*/ 361 w 411"/>
                  <a:gd name="T7" fmla="*/ 45 h 265"/>
                  <a:gd name="T8" fmla="*/ 243 w 411"/>
                  <a:gd name="T9" fmla="*/ 16 h 265"/>
                  <a:gd name="T10" fmla="*/ 128 w 411"/>
                  <a:gd name="T11" fmla="*/ 109 h 265"/>
                  <a:gd name="T12" fmla="*/ 75 w 411"/>
                  <a:gd name="T13" fmla="*/ 156 h 265"/>
                  <a:gd name="T14" fmla="*/ 0 w 411"/>
                  <a:gd name="T15" fmla="*/ 169 h 265"/>
                  <a:gd name="T16" fmla="*/ 125 w 411"/>
                  <a:gd name="T17" fmla="*/ 23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65">
                    <a:moveTo>
                      <a:pt x="125" y="237"/>
                    </a:moveTo>
                    <a:cubicBezTo>
                      <a:pt x="169" y="255"/>
                      <a:pt x="218" y="265"/>
                      <a:pt x="265" y="257"/>
                    </a:cubicBezTo>
                    <a:cubicBezTo>
                      <a:pt x="312" y="250"/>
                      <a:pt x="358" y="225"/>
                      <a:pt x="383" y="184"/>
                    </a:cubicBezTo>
                    <a:cubicBezTo>
                      <a:pt x="411" y="138"/>
                      <a:pt x="393" y="84"/>
                      <a:pt x="361" y="45"/>
                    </a:cubicBezTo>
                    <a:cubicBezTo>
                      <a:pt x="332" y="10"/>
                      <a:pt x="285" y="0"/>
                      <a:pt x="243" y="16"/>
                    </a:cubicBezTo>
                    <a:cubicBezTo>
                      <a:pt x="196" y="34"/>
                      <a:pt x="162" y="74"/>
                      <a:pt x="128" y="109"/>
                    </a:cubicBezTo>
                    <a:cubicBezTo>
                      <a:pt x="112" y="125"/>
                      <a:pt x="95" y="145"/>
                      <a:pt x="75" y="156"/>
                    </a:cubicBezTo>
                    <a:cubicBezTo>
                      <a:pt x="52" y="169"/>
                      <a:pt x="26" y="170"/>
                      <a:pt x="0" y="169"/>
                    </a:cubicBezTo>
                    <a:cubicBezTo>
                      <a:pt x="0" y="169"/>
                      <a:pt x="80" y="219"/>
                      <a:pt x="125" y="237"/>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3" name="Graphic 82" descr="Computer">
                <a:extLst>
                  <a:ext uri="{FF2B5EF4-FFF2-40B4-BE49-F238E27FC236}">
                    <a16:creationId xmlns:a16="http://schemas.microsoft.com/office/drawing/2014/main" id="{17595B7E-176C-D248-5F0F-2454273807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5976" y="2564846"/>
                <a:ext cx="346896" cy="346896"/>
              </a:xfrm>
              <a:prstGeom prst="rect">
                <a:avLst/>
              </a:prstGeom>
            </p:spPr>
          </p:pic>
          <p:pic>
            <p:nvPicPr>
              <p:cNvPr id="84" name="Graphic 83" descr="Laptop">
                <a:extLst>
                  <a:ext uri="{FF2B5EF4-FFF2-40B4-BE49-F238E27FC236}">
                    <a16:creationId xmlns:a16="http://schemas.microsoft.com/office/drawing/2014/main" id="{A100E9FE-8335-A239-A60F-CD9403E14B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6994" y="1575570"/>
                <a:ext cx="346896" cy="346896"/>
              </a:xfrm>
              <a:prstGeom prst="rect">
                <a:avLst/>
              </a:prstGeom>
            </p:spPr>
          </p:pic>
          <p:pic>
            <p:nvPicPr>
              <p:cNvPr id="85" name="Graphic 84" descr="Internet">
                <a:extLst>
                  <a:ext uri="{FF2B5EF4-FFF2-40B4-BE49-F238E27FC236}">
                    <a16:creationId xmlns:a16="http://schemas.microsoft.com/office/drawing/2014/main" id="{67765923-875D-4D5A-E306-D48A58AB7A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8660" y="3186894"/>
                <a:ext cx="346896" cy="346896"/>
              </a:xfrm>
              <a:prstGeom prst="rect">
                <a:avLst/>
              </a:prstGeom>
            </p:spPr>
          </p:pic>
          <p:pic>
            <p:nvPicPr>
              <p:cNvPr id="86" name="Graphic 85" descr="Monitor">
                <a:extLst>
                  <a:ext uri="{FF2B5EF4-FFF2-40B4-BE49-F238E27FC236}">
                    <a16:creationId xmlns:a16="http://schemas.microsoft.com/office/drawing/2014/main" id="{FCD0AADE-13E9-FF2B-4C2F-8B049CC3E5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13418" y="2022947"/>
                <a:ext cx="346896" cy="346896"/>
              </a:xfrm>
              <a:prstGeom prst="rect">
                <a:avLst/>
              </a:prstGeom>
            </p:spPr>
          </p:pic>
          <p:pic>
            <p:nvPicPr>
              <p:cNvPr id="87" name="Graphic 86" descr="Smart Phone">
                <a:extLst>
                  <a:ext uri="{FF2B5EF4-FFF2-40B4-BE49-F238E27FC236}">
                    <a16:creationId xmlns:a16="http://schemas.microsoft.com/office/drawing/2014/main" id="{326234AF-40E2-537B-AFB2-3D79986F230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57343" y="4432070"/>
                <a:ext cx="400768" cy="400768"/>
              </a:xfrm>
              <a:prstGeom prst="rect">
                <a:avLst/>
              </a:prstGeom>
            </p:spPr>
          </p:pic>
          <p:pic>
            <p:nvPicPr>
              <p:cNvPr id="88" name="Graphic 87" descr="Tablet">
                <a:extLst>
                  <a:ext uri="{FF2B5EF4-FFF2-40B4-BE49-F238E27FC236}">
                    <a16:creationId xmlns:a16="http://schemas.microsoft.com/office/drawing/2014/main" id="{2EDCFA38-6C6A-E7B8-48DA-A40BCB4F808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36073" y="2032904"/>
                <a:ext cx="346896" cy="346896"/>
              </a:xfrm>
              <a:prstGeom prst="rect">
                <a:avLst/>
              </a:prstGeom>
            </p:spPr>
          </p:pic>
          <p:pic>
            <p:nvPicPr>
              <p:cNvPr id="89" name="Graphic 88" descr="Cloud Computing">
                <a:extLst>
                  <a:ext uri="{FF2B5EF4-FFF2-40B4-BE49-F238E27FC236}">
                    <a16:creationId xmlns:a16="http://schemas.microsoft.com/office/drawing/2014/main" id="{1E25E3DD-0CF7-4619-8090-56855FFF3AB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54436" y="1598815"/>
                <a:ext cx="450013" cy="450013"/>
              </a:xfrm>
              <a:prstGeom prst="rect">
                <a:avLst/>
              </a:prstGeom>
            </p:spPr>
          </p:pic>
          <p:pic>
            <p:nvPicPr>
              <p:cNvPr id="90" name="Graphic 89" descr="Fax">
                <a:extLst>
                  <a:ext uri="{FF2B5EF4-FFF2-40B4-BE49-F238E27FC236}">
                    <a16:creationId xmlns:a16="http://schemas.microsoft.com/office/drawing/2014/main" id="{32B54DBF-3046-713D-194E-BD43EB0EBD5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73691" y="2628766"/>
                <a:ext cx="346896" cy="346896"/>
              </a:xfrm>
              <a:prstGeom prst="rect">
                <a:avLst/>
              </a:prstGeom>
            </p:spPr>
          </p:pic>
          <p:pic>
            <p:nvPicPr>
              <p:cNvPr id="91" name="Graphic 90" descr="Server">
                <a:extLst>
                  <a:ext uri="{FF2B5EF4-FFF2-40B4-BE49-F238E27FC236}">
                    <a16:creationId xmlns:a16="http://schemas.microsoft.com/office/drawing/2014/main" id="{D7B90B32-F458-8CA4-C340-E7D3E9B5F73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76577" y="3634782"/>
                <a:ext cx="466801" cy="466801"/>
              </a:xfrm>
              <a:prstGeom prst="rect">
                <a:avLst/>
              </a:prstGeom>
            </p:spPr>
          </p:pic>
        </p:grpSp>
        <p:pic>
          <p:nvPicPr>
            <p:cNvPr id="5" name="Picture 4">
              <a:extLst>
                <a:ext uri="{FF2B5EF4-FFF2-40B4-BE49-F238E27FC236}">
                  <a16:creationId xmlns:a16="http://schemas.microsoft.com/office/drawing/2014/main" id="{840D1AA5-53F4-0815-8872-E77212299432}"/>
                </a:ext>
              </a:extLst>
            </p:cNvPr>
            <p:cNvPicPr/>
            <p:nvPr/>
          </p:nvPicPr>
          <p:blipFill>
            <a:blip r:embed="rId21" cstate="print">
              <a:extLst>
                <a:ext uri="{28A0092B-C50C-407E-A947-70E740481C1C}">
                  <a14:useLocalDpi xmlns:a14="http://schemas.microsoft.com/office/drawing/2010/main" val="0"/>
                </a:ext>
              </a:extLst>
            </a:blip>
            <a:stretch>
              <a:fillRect/>
            </a:stretch>
          </p:blipFill>
          <p:spPr>
            <a:xfrm>
              <a:off x="3488499" y="3235706"/>
              <a:ext cx="1027080" cy="1033449"/>
            </a:xfrm>
            <a:prstGeom prst="rect">
              <a:avLst/>
            </a:prstGeom>
          </p:spPr>
        </p:pic>
      </p:grpSp>
      <p:sp>
        <p:nvSpPr>
          <p:cNvPr id="92" name="Rectangle 91">
            <a:extLst>
              <a:ext uri="{FF2B5EF4-FFF2-40B4-BE49-F238E27FC236}">
                <a16:creationId xmlns:a16="http://schemas.microsoft.com/office/drawing/2014/main" id="{D5ACE3BC-EBCE-AFFA-CFDE-68AE29859340}"/>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170C72F8-77BD-7E53-2504-9E2ACFBF4EAF}"/>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981200" y="228601"/>
            <a:ext cx="8229600" cy="851535"/>
          </a:xfrm>
        </p:spPr>
        <p:txBody>
          <a:bodyPr/>
          <a:lstStyle/>
          <a:p>
            <a:pPr algn="ctr"/>
            <a:r>
              <a:rPr lang="en-US" dirty="0">
                <a:latin typeface="Times New Roman" pitchFamily="18" charset="0"/>
                <a:cs typeface="Times New Roman" pitchFamily="18" charset="0"/>
              </a:rPr>
              <a:t>Introduction</a:t>
            </a:r>
          </a:p>
        </p:txBody>
      </p:sp>
      <p:sp>
        <p:nvSpPr>
          <p:cNvPr id="18" name="Content Placeholder 2"/>
          <p:cNvSpPr>
            <a:spLocks noGrp="1"/>
          </p:cNvSpPr>
          <p:nvPr>
            <p:ph idx="1"/>
          </p:nvPr>
        </p:nvSpPr>
        <p:spPr>
          <a:xfrm>
            <a:off x="619269" y="1049020"/>
            <a:ext cx="10668077" cy="5181600"/>
          </a:xfrm>
        </p:spPr>
        <p:txBody>
          <a:bodyPr>
            <a:normAutofit fontScale="97500"/>
          </a:bodyPr>
          <a:lstStyle/>
          <a:p>
            <a:endParaRPr lang="en-US" sz="2300" dirty="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Project Title: Augmented Reality App for COMSATS Attock Campus</a:t>
            </a:r>
          </a:p>
          <a:p>
            <a:pPr algn="just"/>
            <a:r>
              <a:rPr lang="en-US" sz="2300" dirty="0">
                <a:latin typeface="Times New Roman" pitchFamily="18" charset="0"/>
                <a:cs typeface="Times New Roman" pitchFamily="18" charset="0"/>
              </a:rPr>
              <a:t>Supervisor: Mr. Muhammad Jamal Ahmed</a:t>
            </a:r>
          </a:p>
          <a:p>
            <a:pPr algn="just"/>
            <a:r>
              <a:rPr lang="en-US" sz="2300" dirty="0">
                <a:latin typeface="Times New Roman" pitchFamily="18" charset="0"/>
                <a:cs typeface="Times New Roman" pitchFamily="18" charset="0"/>
              </a:rPr>
              <a:t>Tagline: Navigating large campuses like COMSATS can be challenging for students, faculty, and visitors.</a:t>
            </a:r>
          </a:p>
          <a:p>
            <a:pPr algn="just"/>
            <a:r>
              <a:rPr lang="en-US" sz="2300" dirty="0">
                <a:latin typeface="Times New Roman" pitchFamily="18" charset="0"/>
                <a:cs typeface="Times New Roman" pitchFamily="18" charset="0"/>
              </a:rPr>
              <a:t>By implementing augmented reality technology, our project aims to revolutionize campus navigation, providing users with a more immersive and accurate indoor and outdoor navigation experience. </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
        <p:nvSpPr>
          <p:cNvPr id="2" name="Rectangle 1">
            <a:extLst>
              <a:ext uri="{FF2B5EF4-FFF2-40B4-BE49-F238E27FC236}">
                <a16:creationId xmlns:a16="http://schemas.microsoft.com/office/drawing/2014/main" id="{72E422E5-4378-9AEA-DDAC-53D2571E3AD2}"/>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25B4E28-EDDD-B4CA-3FCC-589373A88897}"/>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8AB90167-C532-30B9-3E38-D00C06A05768}"/>
              </a:ext>
            </a:extLst>
          </p:cNvPr>
          <p:cNvGrpSpPr/>
          <p:nvPr/>
        </p:nvGrpSpPr>
        <p:grpSpPr>
          <a:xfrm>
            <a:off x="9808234" y="5469147"/>
            <a:ext cx="1804753" cy="1160252"/>
            <a:chOff x="574468" y="1011230"/>
            <a:chExt cx="6400800" cy="4369713"/>
          </a:xfrm>
        </p:grpSpPr>
        <p:grpSp>
          <p:nvGrpSpPr>
            <p:cNvPr id="6" name="Group 5">
              <a:extLst>
                <a:ext uri="{FF2B5EF4-FFF2-40B4-BE49-F238E27FC236}">
                  <a16:creationId xmlns:a16="http://schemas.microsoft.com/office/drawing/2014/main" id="{AEDF5BE4-3F31-7D7F-9266-4741209F15EF}"/>
                </a:ext>
              </a:extLst>
            </p:cNvPr>
            <p:cNvGrpSpPr/>
            <p:nvPr/>
          </p:nvGrpSpPr>
          <p:grpSpPr>
            <a:xfrm>
              <a:off x="574468" y="1011230"/>
              <a:ext cx="6400800" cy="4369713"/>
              <a:chOff x="689758" y="1244143"/>
              <a:chExt cx="6400800" cy="4369713"/>
            </a:xfrm>
          </p:grpSpPr>
          <p:sp>
            <p:nvSpPr>
              <p:cNvPr id="11" name="Freeform 103">
                <a:extLst>
                  <a:ext uri="{FF2B5EF4-FFF2-40B4-BE49-F238E27FC236}">
                    <a16:creationId xmlns:a16="http://schemas.microsoft.com/office/drawing/2014/main" id="{FF39D3CD-0222-6F45-C98E-FF9EA80D694B}"/>
                  </a:ext>
                </a:extLst>
              </p:cNvPr>
              <p:cNvSpPr>
                <a:spLocks noEditPoints="1"/>
              </p:cNvSpPr>
              <p:nvPr/>
            </p:nvSpPr>
            <p:spPr bwMode="auto">
              <a:xfrm>
                <a:off x="1083586" y="2131361"/>
                <a:ext cx="5168431" cy="3482495"/>
              </a:xfrm>
              <a:custGeom>
                <a:avLst/>
                <a:gdLst>
                  <a:gd name="T0" fmla="*/ 733 w 1428"/>
                  <a:gd name="T1" fmla="*/ 941 h 962"/>
                  <a:gd name="T2" fmla="*/ 434 w 1428"/>
                  <a:gd name="T3" fmla="*/ 941 h 962"/>
                  <a:gd name="T4" fmla="*/ 583 w 1428"/>
                  <a:gd name="T5" fmla="*/ 962 h 962"/>
                  <a:gd name="T6" fmla="*/ 733 w 1428"/>
                  <a:gd name="T7" fmla="*/ 941 h 962"/>
                  <a:gd name="T8" fmla="*/ 804 w 1428"/>
                  <a:gd name="T9" fmla="*/ 83 h 962"/>
                  <a:gd name="T10" fmla="*/ 788 w 1428"/>
                  <a:gd name="T11" fmla="*/ 66 h 962"/>
                  <a:gd name="T12" fmla="*/ 804 w 1428"/>
                  <a:gd name="T13" fmla="*/ 50 h 962"/>
                  <a:gd name="T14" fmla="*/ 821 w 1428"/>
                  <a:gd name="T15" fmla="*/ 66 h 962"/>
                  <a:gd name="T16" fmla="*/ 804 w 1428"/>
                  <a:gd name="T17" fmla="*/ 83 h 962"/>
                  <a:gd name="T18" fmla="*/ 959 w 1428"/>
                  <a:gd name="T19" fmla="*/ 0 h 962"/>
                  <a:gd name="T20" fmla="*/ 869 w 1428"/>
                  <a:gd name="T21" fmla="*/ 10 h 962"/>
                  <a:gd name="T22" fmla="*/ 583 w 1428"/>
                  <a:gd name="T23" fmla="*/ 101 h 962"/>
                  <a:gd name="T24" fmla="*/ 504 w 1428"/>
                  <a:gd name="T25" fmla="*/ 107 h 962"/>
                  <a:gd name="T26" fmla="*/ 438 w 1428"/>
                  <a:gd name="T27" fmla="*/ 105 h 962"/>
                  <a:gd name="T28" fmla="*/ 374 w 1428"/>
                  <a:gd name="T29" fmla="*/ 103 h 962"/>
                  <a:gd name="T30" fmla="*/ 182 w 1428"/>
                  <a:gd name="T31" fmla="*/ 162 h 962"/>
                  <a:gd name="T32" fmla="*/ 61 w 1428"/>
                  <a:gd name="T33" fmla="*/ 354 h 962"/>
                  <a:gd name="T34" fmla="*/ 323 w 1428"/>
                  <a:gd name="T35" fmla="*/ 895 h 962"/>
                  <a:gd name="T36" fmla="*/ 404 w 1428"/>
                  <a:gd name="T37" fmla="*/ 931 h 962"/>
                  <a:gd name="T38" fmla="*/ 403 w 1428"/>
                  <a:gd name="T39" fmla="*/ 919 h 962"/>
                  <a:gd name="T40" fmla="*/ 456 w 1428"/>
                  <a:gd name="T41" fmla="*/ 748 h 962"/>
                  <a:gd name="T42" fmla="*/ 472 w 1428"/>
                  <a:gd name="T43" fmla="*/ 736 h 962"/>
                  <a:gd name="T44" fmla="*/ 481 w 1428"/>
                  <a:gd name="T45" fmla="*/ 736 h 962"/>
                  <a:gd name="T46" fmla="*/ 457 w 1428"/>
                  <a:gd name="T47" fmla="*/ 699 h 962"/>
                  <a:gd name="T48" fmla="*/ 457 w 1428"/>
                  <a:gd name="T49" fmla="*/ 288 h 962"/>
                  <a:gd name="T50" fmla="*/ 497 w 1428"/>
                  <a:gd name="T51" fmla="*/ 247 h 962"/>
                  <a:gd name="T52" fmla="*/ 1140 w 1428"/>
                  <a:gd name="T53" fmla="*/ 247 h 962"/>
                  <a:gd name="T54" fmla="*/ 1181 w 1428"/>
                  <a:gd name="T55" fmla="*/ 288 h 962"/>
                  <a:gd name="T56" fmla="*/ 1181 w 1428"/>
                  <a:gd name="T57" fmla="*/ 569 h 962"/>
                  <a:gd name="T58" fmla="*/ 1185 w 1428"/>
                  <a:gd name="T59" fmla="*/ 567 h 962"/>
                  <a:gd name="T60" fmla="*/ 1335 w 1428"/>
                  <a:gd name="T61" fmla="*/ 484 h 962"/>
                  <a:gd name="T62" fmla="*/ 1362 w 1428"/>
                  <a:gd name="T63" fmla="*/ 441 h 962"/>
                  <a:gd name="T64" fmla="*/ 1203 w 1428"/>
                  <a:gd name="T65" fmla="*/ 65 h 962"/>
                  <a:gd name="T66" fmla="*/ 959 w 1428"/>
                  <a:gd name="T6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8" h="962">
                    <a:moveTo>
                      <a:pt x="733" y="941"/>
                    </a:moveTo>
                    <a:cubicBezTo>
                      <a:pt x="434" y="941"/>
                      <a:pt x="434" y="941"/>
                      <a:pt x="434" y="941"/>
                    </a:cubicBezTo>
                    <a:cubicBezTo>
                      <a:pt x="483" y="955"/>
                      <a:pt x="533" y="962"/>
                      <a:pt x="583" y="962"/>
                    </a:cubicBezTo>
                    <a:cubicBezTo>
                      <a:pt x="634" y="962"/>
                      <a:pt x="684" y="955"/>
                      <a:pt x="733" y="941"/>
                    </a:cubicBezTo>
                    <a:moveTo>
                      <a:pt x="804" y="83"/>
                    </a:moveTo>
                    <a:cubicBezTo>
                      <a:pt x="795" y="83"/>
                      <a:pt x="788" y="76"/>
                      <a:pt x="788" y="66"/>
                    </a:cubicBezTo>
                    <a:cubicBezTo>
                      <a:pt x="788" y="57"/>
                      <a:pt x="795" y="50"/>
                      <a:pt x="804" y="50"/>
                    </a:cubicBezTo>
                    <a:cubicBezTo>
                      <a:pt x="813" y="50"/>
                      <a:pt x="821" y="57"/>
                      <a:pt x="821" y="66"/>
                    </a:cubicBezTo>
                    <a:cubicBezTo>
                      <a:pt x="821" y="76"/>
                      <a:pt x="813" y="83"/>
                      <a:pt x="804" y="83"/>
                    </a:cubicBezTo>
                    <a:moveTo>
                      <a:pt x="959" y="0"/>
                    </a:moveTo>
                    <a:cubicBezTo>
                      <a:pt x="929" y="0"/>
                      <a:pt x="898" y="3"/>
                      <a:pt x="869" y="10"/>
                    </a:cubicBezTo>
                    <a:cubicBezTo>
                      <a:pt x="770" y="30"/>
                      <a:pt x="682" y="85"/>
                      <a:pt x="583" y="101"/>
                    </a:cubicBezTo>
                    <a:cubicBezTo>
                      <a:pt x="557" y="106"/>
                      <a:pt x="530" y="107"/>
                      <a:pt x="504" y="107"/>
                    </a:cubicBezTo>
                    <a:cubicBezTo>
                      <a:pt x="482" y="107"/>
                      <a:pt x="460" y="106"/>
                      <a:pt x="438" y="105"/>
                    </a:cubicBezTo>
                    <a:cubicBezTo>
                      <a:pt x="417" y="104"/>
                      <a:pt x="395" y="103"/>
                      <a:pt x="374" y="103"/>
                    </a:cubicBezTo>
                    <a:cubicBezTo>
                      <a:pt x="307" y="103"/>
                      <a:pt x="243" y="113"/>
                      <a:pt x="182" y="162"/>
                    </a:cubicBezTo>
                    <a:cubicBezTo>
                      <a:pt x="122" y="210"/>
                      <a:pt x="81" y="280"/>
                      <a:pt x="61" y="354"/>
                    </a:cubicBezTo>
                    <a:cubicBezTo>
                      <a:pt x="0" y="583"/>
                      <a:pt x="129" y="784"/>
                      <a:pt x="323" y="895"/>
                    </a:cubicBezTo>
                    <a:cubicBezTo>
                      <a:pt x="349" y="909"/>
                      <a:pt x="376" y="922"/>
                      <a:pt x="404" y="931"/>
                    </a:cubicBezTo>
                    <a:cubicBezTo>
                      <a:pt x="402" y="928"/>
                      <a:pt x="402" y="924"/>
                      <a:pt x="403" y="919"/>
                    </a:cubicBezTo>
                    <a:cubicBezTo>
                      <a:pt x="456" y="748"/>
                      <a:pt x="456" y="748"/>
                      <a:pt x="456" y="748"/>
                    </a:cubicBezTo>
                    <a:cubicBezTo>
                      <a:pt x="458" y="741"/>
                      <a:pt x="465" y="736"/>
                      <a:pt x="472" y="736"/>
                    </a:cubicBezTo>
                    <a:cubicBezTo>
                      <a:pt x="481" y="736"/>
                      <a:pt x="481" y="736"/>
                      <a:pt x="481" y="736"/>
                    </a:cubicBezTo>
                    <a:cubicBezTo>
                      <a:pt x="466" y="729"/>
                      <a:pt x="457" y="715"/>
                      <a:pt x="457" y="699"/>
                    </a:cubicBezTo>
                    <a:cubicBezTo>
                      <a:pt x="457" y="288"/>
                      <a:pt x="457" y="288"/>
                      <a:pt x="457" y="288"/>
                    </a:cubicBezTo>
                    <a:cubicBezTo>
                      <a:pt x="457" y="266"/>
                      <a:pt x="475" y="247"/>
                      <a:pt x="497" y="247"/>
                    </a:cubicBezTo>
                    <a:cubicBezTo>
                      <a:pt x="1140" y="247"/>
                      <a:pt x="1140" y="247"/>
                      <a:pt x="1140" y="247"/>
                    </a:cubicBezTo>
                    <a:cubicBezTo>
                      <a:pt x="1163" y="247"/>
                      <a:pt x="1181" y="266"/>
                      <a:pt x="1181" y="288"/>
                    </a:cubicBezTo>
                    <a:cubicBezTo>
                      <a:pt x="1181" y="569"/>
                      <a:pt x="1181" y="569"/>
                      <a:pt x="1181" y="569"/>
                    </a:cubicBezTo>
                    <a:cubicBezTo>
                      <a:pt x="1182" y="568"/>
                      <a:pt x="1184" y="567"/>
                      <a:pt x="1185" y="567"/>
                    </a:cubicBezTo>
                    <a:cubicBezTo>
                      <a:pt x="1239" y="540"/>
                      <a:pt x="1295" y="534"/>
                      <a:pt x="1335" y="484"/>
                    </a:cubicBezTo>
                    <a:cubicBezTo>
                      <a:pt x="1346" y="470"/>
                      <a:pt x="1355" y="456"/>
                      <a:pt x="1362" y="441"/>
                    </a:cubicBezTo>
                    <a:cubicBezTo>
                      <a:pt x="1428" y="303"/>
                      <a:pt x="1327" y="134"/>
                      <a:pt x="1203" y="65"/>
                    </a:cubicBezTo>
                    <a:cubicBezTo>
                      <a:pt x="1130" y="23"/>
                      <a:pt x="1044" y="0"/>
                      <a:pt x="959"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4">
                <a:extLst>
                  <a:ext uri="{FF2B5EF4-FFF2-40B4-BE49-F238E27FC236}">
                    <a16:creationId xmlns:a16="http://schemas.microsoft.com/office/drawing/2014/main" id="{C0F5677D-66B8-2823-601F-6D952C858280}"/>
                  </a:ext>
                </a:extLst>
              </p:cNvPr>
              <p:cNvSpPr>
                <a:spLocks/>
              </p:cNvSpPr>
              <p:nvPr/>
            </p:nvSpPr>
            <p:spPr bwMode="auto">
              <a:xfrm>
                <a:off x="5269660" y="4208910"/>
                <a:ext cx="1159357" cy="891642"/>
              </a:xfrm>
              <a:custGeom>
                <a:avLst/>
                <a:gdLst>
                  <a:gd name="T0" fmla="*/ 129 w 320"/>
                  <a:gd name="T1" fmla="*/ 0 h 246"/>
                  <a:gd name="T2" fmla="*/ 24 w 320"/>
                  <a:gd name="T3" fmla="*/ 57 h 246"/>
                  <a:gd name="T4" fmla="*/ 24 w 320"/>
                  <a:gd name="T5" fmla="*/ 125 h 246"/>
                  <a:gd name="T6" fmla="*/ 0 w 320"/>
                  <a:gd name="T7" fmla="*/ 162 h 246"/>
                  <a:gd name="T8" fmla="*/ 15 w 320"/>
                  <a:gd name="T9" fmla="*/ 162 h 246"/>
                  <a:gd name="T10" fmla="*/ 31 w 320"/>
                  <a:gd name="T11" fmla="*/ 174 h 246"/>
                  <a:gd name="T12" fmla="*/ 49 w 320"/>
                  <a:gd name="T13" fmla="*/ 235 h 246"/>
                  <a:gd name="T14" fmla="*/ 87 w 320"/>
                  <a:gd name="T15" fmla="*/ 245 h 246"/>
                  <a:gd name="T16" fmla="*/ 103 w 320"/>
                  <a:gd name="T17" fmla="*/ 246 h 246"/>
                  <a:gd name="T18" fmla="*/ 197 w 320"/>
                  <a:gd name="T19" fmla="*/ 20 h 246"/>
                  <a:gd name="T20" fmla="*/ 144 w 320"/>
                  <a:gd name="T21" fmla="*/ 1 h 246"/>
                  <a:gd name="T22" fmla="*/ 129 w 32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46">
                    <a:moveTo>
                      <a:pt x="129" y="0"/>
                    </a:moveTo>
                    <a:cubicBezTo>
                      <a:pt x="84" y="0"/>
                      <a:pt x="48" y="24"/>
                      <a:pt x="24" y="57"/>
                    </a:cubicBezTo>
                    <a:cubicBezTo>
                      <a:pt x="24" y="125"/>
                      <a:pt x="24" y="125"/>
                      <a:pt x="24" y="125"/>
                    </a:cubicBezTo>
                    <a:cubicBezTo>
                      <a:pt x="24" y="141"/>
                      <a:pt x="14" y="155"/>
                      <a:pt x="0" y="162"/>
                    </a:cubicBezTo>
                    <a:cubicBezTo>
                      <a:pt x="15" y="162"/>
                      <a:pt x="15" y="162"/>
                      <a:pt x="15" y="162"/>
                    </a:cubicBezTo>
                    <a:cubicBezTo>
                      <a:pt x="22" y="162"/>
                      <a:pt x="29" y="167"/>
                      <a:pt x="31" y="174"/>
                    </a:cubicBezTo>
                    <a:cubicBezTo>
                      <a:pt x="49" y="235"/>
                      <a:pt x="49" y="235"/>
                      <a:pt x="49" y="235"/>
                    </a:cubicBezTo>
                    <a:cubicBezTo>
                      <a:pt x="60" y="240"/>
                      <a:pt x="72" y="243"/>
                      <a:pt x="87" y="245"/>
                    </a:cubicBezTo>
                    <a:cubicBezTo>
                      <a:pt x="92" y="246"/>
                      <a:pt x="97" y="246"/>
                      <a:pt x="103" y="246"/>
                    </a:cubicBezTo>
                    <a:cubicBezTo>
                      <a:pt x="217" y="246"/>
                      <a:pt x="320" y="97"/>
                      <a:pt x="197" y="20"/>
                    </a:cubicBezTo>
                    <a:cubicBezTo>
                      <a:pt x="181" y="10"/>
                      <a:pt x="163" y="3"/>
                      <a:pt x="144" y="1"/>
                    </a:cubicBezTo>
                    <a:cubicBezTo>
                      <a:pt x="139" y="1"/>
                      <a:pt x="134" y="0"/>
                      <a:pt x="129"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8">
                <a:extLst>
                  <a:ext uri="{FF2B5EF4-FFF2-40B4-BE49-F238E27FC236}">
                    <a16:creationId xmlns:a16="http://schemas.microsoft.com/office/drawing/2014/main" id="{D3AF8688-4310-2050-F17B-BB508E23AA58}"/>
                  </a:ext>
                </a:extLst>
              </p:cNvPr>
              <p:cNvSpPr>
                <a:spLocks/>
              </p:cNvSpPr>
              <p:nvPr/>
            </p:nvSpPr>
            <p:spPr bwMode="auto">
              <a:xfrm>
                <a:off x="2820408" y="2609264"/>
                <a:ext cx="174789" cy="278777"/>
              </a:xfrm>
              <a:custGeom>
                <a:avLst/>
                <a:gdLst>
                  <a:gd name="T0" fmla="*/ 36 w 48"/>
                  <a:gd name="T1" fmla="*/ 77 h 77"/>
                  <a:gd name="T2" fmla="*/ 30 w 48"/>
                  <a:gd name="T3" fmla="*/ 58 h 77"/>
                  <a:gd name="T4" fmla="*/ 7 w 48"/>
                  <a:gd name="T5" fmla="*/ 26 h 77"/>
                  <a:gd name="T6" fmla="*/ 1 w 48"/>
                  <a:gd name="T7" fmla="*/ 12 h 77"/>
                  <a:gd name="T8" fmla="*/ 9 w 48"/>
                  <a:gd name="T9" fmla="*/ 0 h 77"/>
                  <a:gd name="T10" fmla="*/ 16 w 48"/>
                  <a:gd name="T11" fmla="*/ 2 h 77"/>
                  <a:gd name="T12" fmla="*/ 36 w 4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36" y="77"/>
                    </a:moveTo>
                    <a:cubicBezTo>
                      <a:pt x="39" y="71"/>
                      <a:pt x="34" y="64"/>
                      <a:pt x="30" y="58"/>
                    </a:cubicBezTo>
                    <a:cubicBezTo>
                      <a:pt x="23" y="47"/>
                      <a:pt x="15" y="37"/>
                      <a:pt x="7" y="26"/>
                    </a:cubicBezTo>
                    <a:cubicBezTo>
                      <a:pt x="4" y="22"/>
                      <a:pt x="1" y="17"/>
                      <a:pt x="1" y="12"/>
                    </a:cubicBezTo>
                    <a:cubicBezTo>
                      <a:pt x="0" y="7"/>
                      <a:pt x="4" y="1"/>
                      <a:pt x="9" y="0"/>
                    </a:cubicBezTo>
                    <a:cubicBezTo>
                      <a:pt x="11" y="0"/>
                      <a:pt x="14" y="1"/>
                      <a:pt x="16" y="2"/>
                    </a:cubicBezTo>
                    <a:cubicBezTo>
                      <a:pt x="43" y="17"/>
                      <a:pt x="48" y="51"/>
                      <a:pt x="36" y="7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9">
                <a:extLst>
                  <a:ext uri="{FF2B5EF4-FFF2-40B4-BE49-F238E27FC236}">
                    <a16:creationId xmlns:a16="http://schemas.microsoft.com/office/drawing/2014/main" id="{096A5498-3008-08F1-EFDC-81184980845A}"/>
                  </a:ext>
                </a:extLst>
              </p:cNvPr>
              <p:cNvSpPr>
                <a:spLocks/>
              </p:cNvSpPr>
              <p:nvPr/>
            </p:nvSpPr>
            <p:spPr bwMode="auto">
              <a:xfrm>
                <a:off x="3103609" y="2764140"/>
                <a:ext cx="274352" cy="185852"/>
              </a:xfrm>
              <a:custGeom>
                <a:avLst/>
                <a:gdLst>
                  <a:gd name="T0" fmla="*/ 0 w 76"/>
                  <a:gd name="T1" fmla="*/ 40 h 51"/>
                  <a:gd name="T2" fmla="*/ 19 w 76"/>
                  <a:gd name="T3" fmla="*/ 33 h 51"/>
                  <a:gd name="T4" fmla="*/ 50 w 76"/>
                  <a:gd name="T5" fmla="*/ 9 h 51"/>
                  <a:gd name="T6" fmla="*/ 64 w 76"/>
                  <a:gd name="T7" fmla="*/ 1 h 51"/>
                  <a:gd name="T8" fmla="*/ 76 w 76"/>
                  <a:gd name="T9" fmla="*/ 9 h 51"/>
                  <a:gd name="T10" fmla="*/ 74 w 76"/>
                  <a:gd name="T11" fmla="*/ 16 h 51"/>
                  <a:gd name="T12" fmla="*/ 0 w 76"/>
                  <a:gd name="T13" fmla="*/ 40 h 51"/>
                </a:gdLst>
                <a:ahLst/>
                <a:cxnLst>
                  <a:cxn ang="0">
                    <a:pos x="T0" y="T1"/>
                  </a:cxn>
                  <a:cxn ang="0">
                    <a:pos x="T2" y="T3"/>
                  </a:cxn>
                  <a:cxn ang="0">
                    <a:pos x="T4" y="T5"/>
                  </a:cxn>
                  <a:cxn ang="0">
                    <a:pos x="T6" y="T7"/>
                  </a:cxn>
                  <a:cxn ang="0">
                    <a:pos x="T8" y="T9"/>
                  </a:cxn>
                  <a:cxn ang="0">
                    <a:pos x="T10" y="T11"/>
                  </a:cxn>
                  <a:cxn ang="0">
                    <a:pos x="T12" y="T13"/>
                  </a:cxn>
                </a:cxnLst>
                <a:rect l="0" t="0" r="r" b="b"/>
                <a:pathLst>
                  <a:path w="76" h="51">
                    <a:moveTo>
                      <a:pt x="0" y="40"/>
                    </a:moveTo>
                    <a:cubicBezTo>
                      <a:pt x="7" y="43"/>
                      <a:pt x="14" y="38"/>
                      <a:pt x="19" y="33"/>
                    </a:cubicBezTo>
                    <a:cubicBezTo>
                      <a:pt x="29" y="25"/>
                      <a:pt x="40" y="17"/>
                      <a:pt x="50" y="9"/>
                    </a:cubicBezTo>
                    <a:cubicBezTo>
                      <a:pt x="54" y="5"/>
                      <a:pt x="58" y="2"/>
                      <a:pt x="64" y="1"/>
                    </a:cubicBezTo>
                    <a:cubicBezTo>
                      <a:pt x="69" y="0"/>
                      <a:pt x="75" y="4"/>
                      <a:pt x="76" y="9"/>
                    </a:cubicBezTo>
                    <a:cubicBezTo>
                      <a:pt x="76" y="11"/>
                      <a:pt x="75" y="14"/>
                      <a:pt x="74" y="16"/>
                    </a:cubicBezTo>
                    <a:cubicBezTo>
                      <a:pt x="61" y="44"/>
                      <a:pt x="27" y="51"/>
                      <a:pt x="0" y="4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0">
                <a:extLst>
                  <a:ext uri="{FF2B5EF4-FFF2-40B4-BE49-F238E27FC236}">
                    <a16:creationId xmlns:a16="http://schemas.microsoft.com/office/drawing/2014/main" id="{47A709B5-6B15-00EF-1B37-8D80553EE179}"/>
                  </a:ext>
                </a:extLst>
              </p:cNvPr>
              <p:cNvSpPr>
                <a:spLocks/>
              </p:cNvSpPr>
              <p:nvPr/>
            </p:nvSpPr>
            <p:spPr bwMode="auto">
              <a:xfrm>
                <a:off x="2984134" y="2449963"/>
                <a:ext cx="303114" cy="460202"/>
              </a:xfrm>
              <a:custGeom>
                <a:avLst/>
                <a:gdLst>
                  <a:gd name="T0" fmla="*/ 0 w 84"/>
                  <a:gd name="T1" fmla="*/ 127 h 127"/>
                  <a:gd name="T2" fmla="*/ 19 w 84"/>
                  <a:gd name="T3" fmla="*/ 98 h 127"/>
                  <a:gd name="T4" fmla="*/ 33 w 84"/>
                  <a:gd name="T5" fmla="*/ 34 h 127"/>
                  <a:gd name="T6" fmla="*/ 44 w 84"/>
                  <a:gd name="T7" fmla="*/ 9 h 127"/>
                  <a:gd name="T8" fmla="*/ 68 w 84"/>
                  <a:gd name="T9" fmla="*/ 7 h 127"/>
                  <a:gd name="T10" fmla="*/ 73 w 84"/>
                  <a:gd name="T11" fmla="*/ 18 h 127"/>
                  <a:gd name="T12" fmla="*/ 0 w 84"/>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84" h="127">
                    <a:moveTo>
                      <a:pt x="0" y="127"/>
                    </a:moveTo>
                    <a:cubicBezTo>
                      <a:pt x="12" y="123"/>
                      <a:pt x="16" y="110"/>
                      <a:pt x="19" y="98"/>
                    </a:cubicBezTo>
                    <a:cubicBezTo>
                      <a:pt x="24" y="77"/>
                      <a:pt x="28" y="55"/>
                      <a:pt x="33" y="34"/>
                    </a:cubicBezTo>
                    <a:cubicBezTo>
                      <a:pt x="35" y="25"/>
                      <a:pt x="37" y="16"/>
                      <a:pt x="44" y="9"/>
                    </a:cubicBezTo>
                    <a:cubicBezTo>
                      <a:pt x="50" y="3"/>
                      <a:pt x="61" y="0"/>
                      <a:pt x="68" y="7"/>
                    </a:cubicBezTo>
                    <a:cubicBezTo>
                      <a:pt x="70" y="10"/>
                      <a:pt x="72" y="14"/>
                      <a:pt x="73" y="18"/>
                    </a:cubicBezTo>
                    <a:cubicBezTo>
                      <a:pt x="84" y="69"/>
                      <a:pt x="47" y="113"/>
                      <a:pt x="0" y="12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4FD522B2-4C31-96F5-1464-7BE82A1D2BBE}"/>
                  </a:ext>
                </a:extLst>
              </p:cNvPr>
              <p:cNvSpPr>
                <a:spLocks/>
              </p:cNvSpPr>
              <p:nvPr/>
            </p:nvSpPr>
            <p:spPr bwMode="auto">
              <a:xfrm>
                <a:off x="2296042" y="4401398"/>
                <a:ext cx="300901" cy="699154"/>
              </a:xfrm>
              <a:custGeom>
                <a:avLst/>
                <a:gdLst>
                  <a:gd name="T0" fmla="*/ 23 w 83"/>
                  <a:gd name="T1" fmla="*/ 104 h 193"/>
                  <a:gd name="T2" fmla="*/ 2 w 83"/>
                  <a:gd name="T3" fmla="*/ 152 h 193"/>
                  <a:gd name="T4" fmla="*/ 11 w 83"/>
                  <a:gd name="T5" fmla="*/ 178 h 193"/>
                  <a:gd name="T6" fmla="*/ 68 w 83"/>
                  <a:gd name="T7" fmla="*/ 112 h 193"/>
                  <a:gd name="T8" fmla="*/ 62 w 83"/>
                  <a:gd name="T9" fmla="*/ 16 h 193"/>
                  <a:gd name="T10" fmla="*/ 43 w 83"/>
                  <a:gd name="T11" fmla="*/ 72 h 193"/>
                  <a:gd name="T12" fmla="*/ 23 w 83"/>
                  <a:gd name="T13" fmla="*/ 104 h 193"/>
                </a:gdLst>
                <a:ahLst/>
                <a:cxnLst>
                  <a:cxn ang="0">
                    <a:pos x="T0" y="T1"/>
                  </a:cxn>
                  <a:cxn ang="0">
                    <a:pos x="T2" y="T3"/>
                  </a:cxn>
                  <a:cxn ang="0">
                    <a:pos x="T4" y="T5"/>
                  </a:cxn>
                  <a:cxn ang="0">
                    <a:pos x="T6" y="T7"/>
                  </a:cxn>
                  <a:cxn ang="0">
                    <a:pos x="T8" y="T9"/>
                  </a:cxn>
                  <a:cxn ang="0">
                    <a:pos x="T10" y="T11"/>
                  </a:cxn>
                  <a:cxn ang="0">
                    <a:pos x="T12" y="T13"/>
                  </a:cxn>
                </a:cxnLst>
                <a:rect l="0" t="0" r="r" b="b"/>
                <a:pathLst>
                  <a:path w="83" h="193">
                    <a:moveTo>
                      <a:pt x="23" y="104"/>
                    </a:moveTo>
                    <a:cubicBezTo>
                      <a:pt x="13" y="118"/>
                      <a:pt x="4" y="133"/>
                      <a:pt x="2" y="152"/>
                    </a:cubicBezTo>
                    <a:cubicBezTo>
                      <a:pt x="0" y="161"/>
                      <a:pt x="1" y="173"/>
                      <a:pt x="11" y="178"/>
                    </a:cubicBezTo>
                    <a:cubicBezTo>
                      <a:pt x="42" y="193"/>
                      <a:pt x="61" y="131"/>
                      <a:pt x="68" y="112"/>
                    </a:cubicBezTo>
                    <a:cubicBezTo>
                      <a:pt x="83" y="61"/>
                      <a:pt x="65" y="0"/>
                      <a:pt x="62" y="16"/>
                    </a:cubicBezTo>
                    <a:cubicBezTo>
                      <a:pt x="59" y="35"/>
                      <a:pt x="52" y="55"/>
                      <a:pt x="43" y="72"/>
                    </a:cubicBezTo>
                    <a:cubicBezTo>
                      <a:pt x="37" y="84"/>
                      <a:pt x="30" y="94"/>
                      <a:pt x="23" y="1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87">
                <a:extLst>
                  <a:ext uri="{FF2B5EF4-FFF2-40B4-BE49-F238E27FC236}">
                    <a16:creationId xmlns:a16="http://schemas.microsoft.com/office/drawing/2014/main" id="{D4B85F55-855A-229D-B160-0F2A0A89ACAA}"/>
                  </a:ext>
                </a:extLst>
              </p:cNvPr>
              <p:cNvSpPr>
                <a:spLocks noChangeArrowheads="1"/>
              </p:cNvSpPr>
              <p:nvPr/>
            </p:nvSpPr>
            <p:spPr bwMode="auto">
              <a:xfrm>
                <a:off x="2300467" y="4516449"/>
                <a:ext cx="119476" cy="1194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5">
                <a:extLst>
                  <a:ext uri="{FF2B5EF4-FFF2-40B4-BE49-F238E27FC236}">
                    <a16:creationId xmlns:a16="http://schemas.microsoft.com/office/drawing/2014/main" id="{6861E420-3A58-3F6B-75EB-FFCFB657B0D4}"/>
                  </a:ext>
                </a:extLst>
              </p:cNvPr>
              <p:cNvSpPr>
                <a:spLocks/>
              </p:cNvSpPr>
              <p:nvPr/>
            </p:nvSpPr>
            <p:spPr bwMode="auto">
              <a:xfrm>
                <a:off x="2534994" y="5492168"/>
                <a:ext cx="3035568" cy="110626"/>
              </a:xfrm>
              <a:custGeom>
                <a:avLst/>
                <a:gdLst>
                  <a:gd name="T0" fmla="*/ 0 w 839"/>
                  <a:gd name="T1" fmla="*/ 0 h 31"/>
                  <a:gd name="T2" fmla="*/ 0 w 839"/>
                  <a:gd name="T3" fmla="*/ 14 h 31"/>
                  <a:gd name="T4" fmla="*/ 17 w 839"/>
                  <a:gd name="T5" fmla="*/ 31 h 31"/>
                  <a:gd name="T6" fmla="*/ 822 w 839"/>
                  <a:gd name="T7" fmla="*/ 31 h 31"/>
                  <a:gd name="T8" fmla="*/ 839 w 839"/>
                  <a:gd name="T9" fmla="*/ 14 h 31"/>
                  <a:gd name="T10" fmla="*/ 839 w 839"/>
                  <a:gd name="T11" fmla="*/ 0 h 31"/>
                  <a:gd name="T12" fmla="*/ 0 w 83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839" h="31">
                    <a:moveTo>
                      <a:pt x="0" y="0"/>
                    </a:moveTo>
                    <a:cubicBezTo>
                      <a:pt x="0" y="14"/>
                      <a:pt x="0" y="14"/>
                      <a:pt x="0" y="14"/>
                    </a:cubicBezTo>
                    <a:cubicBezTo>
                      <a:pt x="0" y="23"/>
                      <a:pt x="8" y="31"/>
                      <a:pt x="17" y="31"/>
                    </a:cubicBezTo>
                    <a:cubicBezTo>
                      <a:pt x="822" y="31"/>
                      <a:pt x="822" y="31"/>
                      <a:pt x="822" y="31"/>
                    </a:cubicBezTo>
                    <a:cubicBezTo>
                      <a:pt x="831" y="31"/>
                      <a:pt x="839" y="23"/>
                      <a:pt x="839" y="14"/>
                    </a:cubicBezTo>
                    <a:cubicBezTo>
                      <a:pt x="839" y="0"/>
                      <a:pt x="839" y="0"/>
                      <a:pt x="839" y="0"/>
                    </a:cubicBez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0A088899-14BE-021D-0059-BBA767D921A8}"/>
                  </a:ext>
                </a:extLst>
              </p:cNvPr>
              <p:cNvSpPr>
                <a:spLocks/>
              </p:cNvSpPr>
              <p:nvPr/>
            </p:nvSpPr>
            <p:spPr bwMode="auto">
              <a:xfrm>
                <a:off x="2532781" y="4795226"/>
                <a:ext cx="3048843" cy="743404"/>
              </a:xfrm>
              <a:custGeom>
                <a:avLst/>
                <a:gdLst>
                  <a:gd name="T0" fmla="*/ 368 w 843"/>
                  <a:gd name="T1" fmla="*/ 205 h 205"/>
                  <a:gd name="T2" fmla="*/ 372 w 843"/>
                  <a:gd name="T3" fmla="*/ 202 h 205"/>
                  <a:gd name="T4" fmla="*/ 476 w 843"/>
                  <a:gd name="T5" fmla="*/ 202 h 205"/>
                  <a:gd name="T6" fmla="*/ 480 w 843"/>
                  <a:gd name="T7" fmla="*/ 205 h 205"/>
                  <a:gd name="T8" fmla="*/ 824 w 843"/>
                  <a:gd name="T9" fmla="*/ 205 h 205"/>
                  <a:gd name="T10" fmla="*/ 840 w 843"/>
                  <a:gd name="T11" fmla="*/ 183 h 205"/>
                  <a:gd name="T12" fmla="*/ 788 w 843"/>
                  <a:gd name="T13" fmla="*/ 12 h 205"/>
                  <a:gd name="T14" fmla="*/ 772 w 843"/>
                  <a:gd name="T15" fmla="*/ 0 h 205"/>
                  <a:gd name="T16" fmla="*/ 72 w 843"/>
                  <a:gd name="T17" fmla="*/ 0 h 205"/>
                  <a:gd name="T18" fmla="*/ 56 w 843"/>
                  <a:gd name="T19" fmla="*/ 12 h 205"/>
                  <a:gd name="T20" fmla="*/ 3 w 843"/>
                  <a:gd name="T21" fmla="*/ 183 h 205"/>
                  <a:gd name="T22" fmla="*/ 19 w 843"/>
                  <a:gd name="T23" fmla="*/ 205 h 205"/>
                  <a:gd name="T24" fmla="*/ 368 w 843"/>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205">
                    <a:moveTo>
                      <a:pt x="368" y="205"/>
                    </a:moveTo>
                    <a:cubicBezTo>
                      <a:pt x="372" y="202"/>
                      <a:pt x="372" y="202"/>
                      <a:pt x="372" y="202"/>
                    </a:cubicBezTo>
                    <a:cubicBezTo>
                      <a:pt x="476" y="202"/>
                      <a:pt x="476" y="202"/>
                      <a:pt x="476" y="202"/>
                    </a:cubicBezTo>
                    <a:cubicBezTo>
                      <a:pt x="480" y="205"/>
                      <a:pt x="480" y="205"/>
                      <a:pt x="480" y="205"/>
                    </a:cubicBezTo>
                    <a:cubicBezTo>
                      <a:pt x="824" y="205"/>
                      <a:pt x="824" y="205"/>
                      <a:pt x="824" y="205"/>
                    </a:cubicBezTo>
                    <a:cubicBezTo>
                      <a:pt x="835" y="205"/>
                      <a:pt x="843" y="194"/>
                      <a:pt x="840" y="183"/>
                    </a:cubicBezTo>
                    <a:cubicBezTo>
                      <a:pt x="788" y="12"/>
                      <a:pt x="788" y="12"/>
                      <a:pt x="788" y="12"/>
                    </a:cubicBezTo>
                    <a:cubicBezTo>
                      <a:pt x="786" y="5"/>
                      <a:pt x="779" y="0"/>
                      <a:pt x="772" y="0"/>
                    </a:cubicBezTo>
                    <a:cubicBezTo>
                      <a:pt x="72" y="0"/>
                      <a:pt x="72" y="0"/>
                      <a:pt x="72" y="0"/>
                    </a:cubicBezTo>
                    <a:cubicBezTo>
                      <a:pt x="65" y="0"/>
                      <a:pt x="58" y="5"/>
                      <a:pt x="56" y="12"/>
                    </a:cubicBezTo>
                    <a:cubicBezTo>
                      <a:pt x="3" y="183"/>
                      <a:pt x="3" y="183"/>
                      <a:pt x="3" y="183"/>
                    </a:cubicBezTo>
                    <a:cubicBezTo>
                      <a:pt x="0" y="194"/>
                      <a:pt x="8" y="205"/>
                      <a:pt x="19" y="205"/>
                    </a:cubicBezTo>
                    <a:cubicBezTo>
                      <a:pt x="368" y="205"/>
                      <a:pt x="368" y="205"/>
                      <a:pt x="368" y="205"/>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AE7C787A-999A-10F2-EEBF-F9DA4DC50EE2}"/>
                  </a:ext>
                </a:extLst>
              </p:cNvPr>
              <p:cNvSpPr>
                <a:spLocks/>
              </p:cNvSpPr>
              <p:nvPr/>
            </p:nvSpPr>
            <p:spPr bwMode="auto">
              <a:xfrm>
                <a:off x="2962009" y="4885940"/>
                <a:ext cx="2192601" cy="334090"/>
              </a:xfrm>
              <a:custGeom>
                <a:avLst/>
                <a:gdLst>
                  <a:gd name="T0" fmla="*/ 28 w 991"/>
                  <a:gd name="T1" fmla="*/ 0 h 151"/>
                  <a:gd name="T2" fmla="*/ 958 w 991"/>
                  <a:gd name="T3" fmla="*/ 0 h 151"/>
                  <a:gd name="T4" fmla="*/ 991 w 991"/>
                  <a:gd name="T5" fmla="*/ 151 h 151"/>
                  <a:gd name="T6" fmla="*/ 0 w 991"/>
                  <a:gd name="T7" fmla="*/ 151 h 151"/>
                  <a:gd name="T8" fmla="*/ 28 w 991"/>
                  <a:gd name="T9" fmla="*/ 0 h 151"/>
                </a:gdLst>
                <a:ahLst/>
                <a:cxnLst>
                  <a:cxn ang="0">
                    <a:pos x="T0" y="T1"/>
                  </a:cxn>
                  <a:cxn ang="0">
                    <a:pos x="T2" y="T3"/>
                  </a:cxn>
                  <a:cxn ang="0">
                    <a:pos x="T4" y="T5"/>
                  </a:cxn>
                  <a:cxn ang="0">
                    <a:pos x="T6" y="T7"/>
                  </a:cxn>
                  <a:cxn ang="0">
                    <a:pos x="T8" y="T9"/>
                  </a:cxn>
                </a:cxnLst>
                <a:rect l="0" t="0" r="r" b="b"/>
                <a:pathLst>
                  <a:path w="991" h="151">
                    <a:moveTo>
                      <a:pt x="28" y="0"/>
                    </a:moveTo>
                    <a:lnTo>
                      <a:pt x="958" y="0"/>
                    </a:lnTo>
                    <a:lnTo>
                      <a:pt x="991" y="151"/>
                    </a:lnTo>
                    <a:lnTo>
                      <a:pt x="0" y="151"/>
                    </a:lnTo>
                    <a:lnTo>
                      <a:pt x="28"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7F2A9A5E-5B22-84B1-7A62-FBEACDF12F27}"/>
                  </a:ext>
                </a:extLst>
              </p:cNvPr>
              <p:cNvSpPr>
                <a:spLocks/>
              </p:cNvSpPr>
              <p:nvPr/>
            </p:nvSpPr>
            <p:spPr bwMode="auto">
              <a:xfrm>
                <a:off x="4030652" y="3065041"/>
                <a:ext cx="42038" cy="46463"/>
              </a:xfrm>
              <a:custGeom>
                <a:avLst/>
                <a:gdLst>
                  <a:gd name="T0" fmla="*/ 10 w 12"/>
                  <a:gd name="T1" fmla="*/ 7 h 13"/>
                  <a:gd name="T2" fmla="*/ 8 w 12"/>
                  <a:gd name="T3" fmla="*/ 7 h 13"/>
                  <a:gd name="T4" fmla="*/ 6 w 12"/>
                  <a:gd name="T5" fmla="*/ 9 h 13"/>
                  <a:gd name="T6" fmla="*/ 4 w 12"/>
                  <a:gd name="T7" fmla="*/ 7 h 13"/>
                  <a:gd name="T8" fmla="*/ 6 w 12"/>
                  <a:gd name="T9" fmla="*/ 4 h 13"/>
                  <a:gd name="T10" fmla="*/ 8 w 12"/>
                  <a:gd name="T11" fmla="*/ 7 h 13"/>
                  <a:gd name="T12" fmla="*/ 10 w 12"/>
                  <a:gd name="T13" fmla="*/ 7 h 13"/>
                  <a:gd name="T14" fmla="*/ 12 w 12"/>
                  <a:gd name="T15" fmla="*/ 7 h 13"/>
                  <a:gd name="T16" fmla="*/ 6 w 12"/>
                  <a:gd name="T17" fmla="*/ 0 h 13"/>
                  <a:gd name="T18" fmla="*/ 0 w 12"/>
                  <a:gd name="T19" fmla="*/ 7 h 13"/>
                  <a:gd name="T20" fmla="*/ 6 w 12"/>
                  <a:gd name="T21" fmla="*/ 13 h 13"/>
                  <a:gd name="T22" fmla="*/ 12 w 12"/>
                  <a:gd name="T23" fmla="*/ 7 h 13"/>
                  <a:gd name="T24" fmla="*/ 10 w 12"/>
                  <a:gd name="T25"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10" y="7"/>
                    </a:moveTo>
                    <a:cubicBezTo>
                      <a:pt x="8" y="7"/>
                      <a:pt x="8" y="7"/>
                      <a:pt x="8" y="7"/>
                    </a:cubicBezTo>
                    <a:cubicBezTo>
                      <a:pt x="8" y="8"/>
                      <a:pt x="7" y="9"/>
                      <a:pt x="6" y="9"/>
                    </a:cubicBezTo>
                    <a:cubicBezTo>
                      <a:pt x="5" y="9"/>
                      <a:pt x="4" y="8"/>
                      <a:pt x="4" y="7"/>
                    </a:cubicBezTo>
                    <a:cubicBezTo>
                      <a:pt x="4" y="5"/>
                      <a:pt x="5" y="4"/>
                      <a:pt x="6" y="4"/>
                    </a:cubicBezTo>
                    <a:cubicBezTo>
                      <a:pt x="7" y="4"/>
                      <a:pt x="8" y="5"/>
                      <a:pt x="8" y="7"/>
                    </a:cubicBezTo>
                    <a:cubicBezTo>
                      <a:pt x="10" y="7"/>
                      <a:pt x="10" y="7"/>
                      <a:pt x="10" y="7"/>
                    </a:cubicBezTo>
                    <a:cubicBezTo>
                      <a:pt x="12" y="7"/>
                      <a:pt x="12" y="7"/>
                      <a:pt x="12" y="7"/>
                    </a:cubicBezTo>
                    <a:cubicBezTo>
                      <a:pt x="12" y="3"/>
                      <a:pt x="10" y="0"/>
                      <a:pt x="6" y="0"/>
                    </a:cubicBezTo>
                    <a:cubicBezTo>
                      <a:pt x="3" y="0"/>
                      <a:pt x="0" y="3"/>
                      <a:pt x="0" y="7"/>
                    </a:cubicBezTo>
                    <a:cubicBezTo>
                      <a:pt x="0" y="10"/>
                      <a:pt x="3" y="13"/>
                      <a:pt x="6" y="13"/>
                    </a:cubicBezTo>
                    <a:cubicBezTo>
                      <a:pt x="10" y="13"/>
                      <a:pt x="12" y="10"/>
                      <a:pt x="12" y="7"/>
                    </a:cubicBez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3EA7034A-C60F-033F-3AE8-92E3314AEFCE}"/>
                  </a:ext>
                </a:extLst>
              </p:cNvPr>
              <p:cNvSpPr>
                <a:spLocks/>
              </p:cNvSpPr>
              <p:nvPr/>
            </p:nvSpPr>
            <p:spPr bwMode="auto">
              <a:xfrm>
                <a:off x="2820408" y="3133629"/>
                <a:ext cx="2449252" cy="159301"/>
              </a:xfrm>
              <a:custGeom>
                <a:avLst/>
                <a:gdLst>
                  <a:gd name="T0" fmla="*/ 675 w 677"/>
                  <a:gd name="T1" fmla="*/ 42 h 44"/>
                  <a:gd name="T2" fmla="*/ 675 w 677"/>
                  <a:gd name="T3" fmla="*/ 40 h 44"/>
                  <a:gd name="T4" fmla="*/ 4 w 677"/>
                  <a:gd name="T5" fmla="*/ 40 h 44"/>
                  <a:gd name="T6" fmla="*/ 4 w 677"/>
                  <a:gd name="T7" fmla="*/ 24 h 44"/>
                  <a:gd name="T8" fmla="*/ 10 w 677"/>
                  <a:gd name="T9" fmla="*/ 9 h 44"/>
                  <a:gd name="T10" fmla="*/ 24 w 677"/>
                  <a:gd name="T11" fmla="*/ 4 h 44"/>
                  <a:gd name="T12" fmla="*/ 653 w 677"/>
                  <a:gd name="T13" fmla="*/ 4 h 44"/>
                  <a:gd name="T14" fmla="*/ 668 w 677"/>
                  <a:gd name="T15" fmla="*/ 9 h 44"/>
                  <a:gd name="T16" fmla="*/ 673 w 677"/>
                  <a:gd name="T17" fmla="*/ 24 h 44"/>
                  <a:gd name="T18" fmla="*/ 673 w 677"/>
                  <a:gd name="T19" fmla="*/ 42 h 44"/>
                  <a:gd name="T20" fmla="*/ 675 w 677"/>
                  <a:gd name="T21" fmla="*/ 42 h 44"/>
                  <a:gd name="T22" fmla="*/ 675 w 677"/>
                  <a:gd name="T23" fmla="*/ 40 h 44"/>
                  <a:gd name="T24" fmla="*/ 675 w 677"/>
                  <a:gd name="T25" fmla="*/ 42 h 44"/>
                  <a:gd name="T26" fmla="*/ 677 w 677"/>
                  <a:gd name="T27" fmla="*/ 42 h 44"/>
                  <a:gd name="T28" fmla="*/ 677 w 677"/>
                  <a:gd name="T29" fmla="*/ 24 h 44"/>
                  <a:gd name="T30" fmla="*/ 653 w 677"/>
                  <a:gd name="T31" fmla="*/ 0 h 44"/>
                  <a:gd name="T32" fmla="*/ 24 w 677"/>
                  <a:gd name="T33" fmla="*/ 0 h 44"/>
                  <a:gd name="T34" fmla="*/ 0 w 677"/>
                  <a:gd name="T35" fmla="*/ 24 h 44"/>
                  <a:gd name="T36" fmla="*/ 0 w 677"/>
                  <a:gd name="T37" fmla="*/ 44 h 44"/>
                  <a:gd name="T38" fmla="*/ 677 w 677"/>
                  <a:gd name="T39" fmla="*/ 44 h 44"/>
                  <a:gd name="T40" fmla="*/ 677 w 677"/>
                  <a:gd name="T41" fmla="*/ 42 h 44"/>
                  <a:gd name="T42" fmla="*/ 675 w 677"/>
                  <a:gd name="T4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7" h="44">
                    <a:moveTo>
                      <a:pt x="675" y="42"/>
                    </a:moveTo>
                    <a:cubicBezTo>
                      <a:pt x="675" y="40"/>
                      <a:pt x="675" y="40"/>
                      <a:pt x="675" y="40"/>
                    </a:cubicBezTo>
                    <a:cubicBezTo>
                      <a:pt x="4" y="40"/>
                      <a:pt x="4" y="40"/>
                      <a:pt x="4" y="40"/>
                    </a:cubicBezTo>
                    <a:cubicBezTo>
                      <a:pt x="4" y="24"/>
                      <a:pt x="4" y="24"/>
                      <a:pt x="4" y="24"/>
                    </a:cubicBezTo>
                    <a:cubicBezTo>
                      <a:pt x="4" y="18"/>
                      <a:pt x="6" y="13"/>
                      <a:pt x="10" y="9"/>
                    </a:cubicBezTo>
                    <a:cubicBezTo>
                      <a:pt x="14" y="6"/>
                      <a:pt x="19" y="4"/>
                      <a:pt x="24" y="4"/>
                    </a:cubicBezTo>
                    <a:cubicBezTo>
                      <a:pt x="653" y="4"/>
                      <a:pt x="653" y="4"/>
                      <a:pt x="653" y="4"/>
                    </a:cubicBezTo>
                    <a:cubicBezTo>
                      <a:pt x="659" y="4"/>
                      <a:pt x="664" y="6"/>
                      <a:pt x="668" y="9"/>
                    </a:cubicBezTo>
                    <a:cubicBezTo>
                      <a:pt x="671" y="13"/>
                      <a:pt x="673" y="18"/>
                      <a:pt x="673" y="24"/>
                    </a:cubicBezTo>
                    <a:cubicBezTo>
                      <a:pt x="673" y="42"/>
                      <a:pt x="673" y="42"/>
                      <a:pt x="673" y="42"/>
                    </a:cubicBezTo>
                    <a:cubicBezTo>
                      <a:pt x="675" y="42"/>
                      <a:pt x="675" y="42"/>
                      <a:pt x="675" y="42"/>
                    </a:cubicBezTo>
                    <a:cubicBezTo>
                      <a:pt x="675" y="40"/>
                      <a:pt x="675" y="40"/>
                      <a:pt x="675" y="40"/>
                    </a:cubicBezTo>
                    <a:cubicBezTo>
                      <a:pt x="675" y="42"/>
                      <a:pt x="675" y="42"/>
                      <a:pt x="675" y="42"/>
                    </a:cubicBezTo>
                    <a:cubicBezTo>
                      <a:pt x="677" y="42"/>
                      <a:pt x="677" y="42"/>
                      <a:pt x="677" y="42"/>
                    </a:cubicBezTo>
                    <a:cubicBezTo>
                      <a:pt x="677" y="24"/>
                      <a:pt x="677" y="24"/>
                      <a:pt x="677" y="24"/>
                    </a:cubicBezTo>
                    <a:cubicBezTo>
                      <a:pt x="677" y="10"/>
                      <a:pt x="667" y="0"/>
                      <a:pt x="653" y="0"/>
                    </a:cubicBezTo>
                    <a:cubicBezTo>
                      <a:pt x="24" y="0"/>
                      <a:pt x="24" y="0"/>
                      <a:pt x="24" y="0"/>
                    </a:cubicBezTo>
                    <a:cubicBezTo>
                      <a:pt x="11" y="0"/>
                      <a:pt x="0" y="10"/>
                      <a:pt x="0" y="24"/>
                    </a:cubicBezTo>
                    <a:cubicBezTo>
                      <a:pt x="0" y="44"/>
                      <a:pt x="0" y="44"/>
                      <a:pt x="0" y="44"/>
                    </a:cubicBezTo>
                    <a:cubicBezTo>
                      <a:pt x="677" y="44"/>
                      <a:pt x="677" y="44"/>
                      <a:pt x="677" y="44"/>
                    </a:cubicBezTo>
                    <a:cubicBezTo>
                      <a:pt x="677" y="42"/>
                      <a:pt x="677" y="42"/>
                      <a:pt x="677" y="42"/>
                    </a:cubicBezTo>
                    <a:cubicBezTo>
                      <a:pt x="675" y="42"/>
                      <a:pt x="675" y="42"/>
                      <a:pt x="675" y="42"/>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F7F8A699-384A-1BDE-69CE-0C351BF5CBDB}"/>
                  </a:ext>
                </a:extLst>
              </p:cNvPr>
              <p:cNvSpPr>
                <a:spLocks/>
              </p:cNvSpPr>
              <p:nvPr/>
            </p:nvSpPr>
            <p:spPr bwMode="auto">
              <a:xfrm>
                <a:off x="2897846" y="3171241"/>
                <a:ext cx="132751" cy="86288"/>
              </a:xfrm>
              <a:custGeom>
                <a:avLst/>
                <a:gdLst>
                  <a:gd name="T0" fmla="*/ 57 w 60"/>
                  <a:gd name="T1" fmla="*/ 36 h 39"/>
                  <a:gd name="T2" fmla="*/ 57 w 60"/>
                  <a:gd name="T3" fmla="*/ 32 h 39"/>
                  <a:gd name="T4" fmla="*/ 6 w 60"/>
                  <a:gd name="T5" fmla="*/ 32 h 39"/>
                  <a:gd name="T6" fmla="*/ 6 w 60"/>
                  <a:gd name="T7" fmla="*/ 6 h 39"/>
                  <a:gd name="T8" fmla="*/ 54 w 60"/>
                  <a:gd name="T9" fmla="*/ 6 h 39"/>
                  <a:gd name="T10" fmla="*/ 54 w 60"/>
                  <a:gd name="T11" fmla="*/ 36 h 39"/>
                  <a:gd name="T12" fmla="*/ 57 w 60"/>
                  <a:gd name="T13" fmla="*/ 36 h 39"/>
                  <a:gd name="T14" fmla="*/ 57 w 60"/>
                  <a:gd name="T15" fmla="*/ 32 h 39"/>
                  <a:gd name="T16" fmla="*/ 57 w 60"/>
                  <a:gd name="T17" fmla="*/ 36 h 39"/>
                  <a:gd name="T18" fmla="*/ 60 w 60"/>
                  <a:gd name="T19" fmla="*/ 36 h 39"/>
                  <a:gd name="T20" fmla="*/ 60 w 60"/>
                  <a:gd name="T21" fmla="*/ 0 h 39"/>
                  <a:gd name="T22" fmla="*/ 0 w 60"/>
                  <a:gd name="T23" fmla="*/ 0 h 39"/>
                  <a:gd name="T24" fmla="*/ 0 w 60"/>
                  <a:gd name="T25" fmla="*/ 39 h 39"/>
                  <a:gd name="T26" fmla="*/ 60 w 60"/>
                  <a:gd name="T27" fmla="*/ 39 h 39"/>
                  <a:gd name="T28" fmla="*/ 60 w 60"/>
                  <a:gd name="T29" fmla="*/ 36 h 39"/>
                  <a:gd name="T30" fmla="*/ 57 w 60"/>
                  <a:gd name="T31"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39">
                    <a:moveTo>
                      <a:pt x="57" y="36"/>
                    </a:moveTo>
                    <a:lnTo>
                      <a:pt x="57" y="32"/>
                    </a:lnTo>
                    <a:lnTo>
                      <a:pt x="6" y="32"/>
                    </a:lnTo>
                    <a:lnTo>
                      <a:pt x="6" y="6"/>
                    </a:lnTo>
                    <a:lnTo>
                      <a:pt x="54" y="6"/>
                    </a:lnTo>
                    <a:lnTo>
                      <a:pt x="54" y="36"/>
                    </a:lnTo>
                    <a:lnTo>
                      <a:pt x="57" y="36"/>
                    </a:lnTo>
                    <a:lnTo>
                      <a:pt x="57" y="32"/>
                    </a:lnTo>
                    <a:lnTo>
                      <a:pt x="57" y="36"/>
                    </a:lnTo>
                    <a:lnTo>
                      <a:pt x="60" y="36"/>
                    </a:lnTo>
                    <a:lnTo>
                      <a:pt x="60" y="0"/>
                    </a:lnTo>
                    <a:lnTo>
                      <a:pt x="0" y="0"/>
                    </a:lnTo>
                    <a:lnTo>
                      <a:pt x="0" y="39"/>
                    </a:lnTo>
                    <a:lnTo>
                      <a:pt x="60" y="39"/>
                    </a:lnTo>
                    <a:lnTo>
                      <a:pt x="60" y="36"/>
                    </a:lnTo>
                    <a:lnTo>
                      <a:pt x="57" y="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18A2C8E6-DD77-49F7-5CE8-69F503A76273}"/>
                  </a:ext>
                </a:extLst>
              </p:cNvPr>
              <p:cNvSpPr>
                <a:spLocks/>
              </p:cNvSpPr>
              <p:nvPr/>
            </p:nvSpPr>
            <p:spPr bwMode="auto">
              <a:xfrm>
                <a:off x="3077059" y="3180092"/>
                <a:ext cx="1028818" cy="70801"/>
              </a:xfrm>
              <a:custGeom>
                <a:avLst/>
                <a:gdLst>
                  <a:gd name="T0" fmla="*/ 462 w 465"/>
                  <a:gd name="T1" fmla="*/ 28 h 32"/>
                  <a:gd name="T2" fmla="*/ 462 w 465"/>
                  <a:gd name="T3" fmla="*/ 25 h 32"/>
                  <a:gd name="T4" fmla="*/ 7 w 465"/>
                  <a:gd name="T5" fmla="*/ 25 h 32"/>
                  <a:gd name="T6" fmla="*/ 7 w 465"/>
                  <a:gd name="T7" fmla="*/ 7 h 32"/>
                  <a:gd name="T8" fmla="*/ 458 w 465"/>
                  <a:gd name="T9" fmla="*/ 7 h 32"/>
                  <a:gd name="T10" fmla="*/ 458 w 465"/>
                  <a:gd name="T11" fmla="*/ 28 h 32"/>
                  <a:gd name="T12" fmla="*/ 462 w 465"/>
                  <a:gd name="T13" fmla="*/ 28 h 32"/>
                  <a:gd name="T14" fmla="*/ 462 w 465"/>
                  <a:gd name="T15" fmla="*/ 25 h 32"/>
                  <a:gd name="T16" fmla="*/ 462 w 465"/>
                  <a:gd name="T17" fmla="*/ 28 h 32"/>
                  <a:gd name="T18" fmla="*/ 465 w 465"/>
                  <a:gd name="T19" fmla="*/ 28 h 32"/>
                  <a:gd name="T20" fmla="*/ 465 w 465"/>
                  <a:gd name="T21" fmla="*/ 0 h 32"/>
                  <a:gd name="T22" fmla="*/ 0 w 465"/>
                  <a:gd name="T23" fmla="*/ 0 h 32"/>
                  <a:gd name="T24" fmla="*/ 0 w 465"/>
                  <a:gd name="T25" fmla="*/ 32 h 32"/>
                  <a:gd name="T26" fmla="*/ 465 w 465"/>
                  <a:gd name="T27" fmla="*/ 32 h 32"/>
                  <a:gd name="T28" fmla="*/ 465 w 465"/>
                  <a:gd name="T29" fmla="*/ 28 h 32"/>
                  <a:gd name="T30" fmla="*/ 462 w 465"/>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5" h="32">
                    <a:moveTo>
                      <a:pt x="462" y="28"/>
                    </a:moveTo>
                    <a:lnTo>
                      <a:pt x="462" y="25"/>
                    </a:lnTo>
                    <a:lnTo>
                      <a:pt x="7" y="25"/>
                    </a:lnTo>
                    <a:lnTo>
                      <a:pt x="7" y="7"/>
                    </a:lnTo>
                    <a:lnTo>
                      <a:pt x="458" y="7"/>
                    </a:lnTo>
                    <a:lnTo>
                      <a:pt x="458" y="28"/>
                    </a:lnTo>
                    <a:lnTo>
                      <a:pt x="462" y="28"/>
                    </a:lnTo>
                    <a:lnTo>
                      <a:pt x="462" y="25"/>
                    </a:lnTo>
                    <a:lnTo>
                      <a:pt x="462" y="28"/>
                    </a:lnTo>
                    <a:lnTo>
                      <a:pt x="465" y="28"/>
                    </a:lnTo>
                    <a:lnTo>
                      <a:pt x="465" y="0"/>
                    </a:lnTo>
                    <a:lnTo>
                      <a:pt x="0" y="0"/>
                    </a:lnTo>
                    <a:lnTo>
                      <a:pt x="0" y="32"/>
                    </a:lnTo>
                    <a:lnTo>
                      <a:pt x="465" y="32"/>
                    </a:lnTo>
                    <a:lnTo>
                      <a:pt x="465" y="28"/>
                    </a:lnTo>
                    <a:lnTo>
                      <a:pt x="462" y="2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A71E2DFD-FC1E-A6BF-6B3F-2A4D018EC7E0}"/>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3">
                <a:extLst>
                  <a:ext uri="{FF2B5EF4-FFF2-40B4-BE49-F238E27FC236}">
                    <a16:creationId xmlns:a16="http://schemas.microsoft.com/office/drawing/2014/main" id="{A0691F24-6AB2-2C38-0BCE-E9BEC0F0267A}"/>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4">
                <a:extLst>
                  <a:ext uri="{FF2B5EF4-FFF2-40B4-BE49-F238E27FC236}">
                    <a16:creationId xmlns:a16="http://schemas.microsoft.com/office/drawing/2014/main" id="{1F9C710B-5E55-406A-DC72-5E8E5BBE23EE}"/>
                  </a:ext>
                </a:extLst>
              </p:cNvPr>
              <p:cNvSpPr>
                <a:spLocks/>
              </p:cNvSpPr>
              <p:nvPr/>
            </p:nvSpPr>
            <p:spPr bwMode="auto">
              <a:xfrm>
                <a:off x="4645731" y="3797383"/>
                <a:ext cx="592953" cy="900492"/>
              </a:xfrm>
              <a:custGeom>
                <a:avLst/>
                <a:gdLst>
                  <a:gd name="T0" fmla="*/ 264 w 268"/>
                  <a:gd name="T1" fmla="*/ 404 h 407"/>
                  <a:gd name="T2" fmla="*/ 264 w 268"/>
                  <a:gd name="T3" fmla="*/ 401 h 407"/>
                  <a:gd name="T4" fmla="*/ 6 w 268"/>
                  <a:gd name="T5" fmla="*/ 401 h 407"/>
                  <a:gd name="T6" fmla="*/ 6 w 268"/>
                  <a:gd name="T7" fmla="*/ 6 h 407"/>
                  <a:gd name="T8" fmla="*/ 261 w 268"/>
                  <a:gd name="T9" fmla="*/ 6 h 407"/>
                  <a:gd name="T10" fmla="*/ 261 w 268"/>
                  <a:gd name="T11" fmla="*/ 404 h 407"/>
                  <a:gd name="T12" fmla="*/ 264 w 268"/>
                  <a:gd name="T13" fmla="*/ 404 h 407"/>
                  <a:gd name="T14" fmla="*/ 264 w 268"/>
                  <a:gd name="T15" fmla="*/ 401 h 407"/>
                  <a:gd name="T16" fmla="*/ 264 w 268"/>
                  <a:gd name="T17" fmla="*/ 404 h 407"/>
                  <a:gd name="T18" fmla="*/ 268 w 268"/>
                  <a:gd name="T19" fmla="*/ 404 h 407"/>
                  <a:gd name="T20" fmla="*/ 268 w 268"/>
                  <a:gd name="T21" fmla="*/ 0 h 407"/>
                  <a:gd name="T22" fmla="*/ 0 w 268"/>
                  <a:gd name="T23" fmla="*/ 0 h 407"/>
                  <a:gd name="T24" fmla="*/ 0 w 268"/>
                  <a:gd name="T25" fmla="*/ 407 h 407"/>
                  <a:gd name="T26" fmla="*/ 268 w 268"/>
                  <a:gd name="T27" fmla="*/ 407 h 407"/>
                  <a:gd name="T28" fmla="*/ 268 w 268"/>
                  <a:gd name="T29" fmla="*/ 404 h 407"/>
                  <a:gd name="T30" fmla="*/ 264 w 268"/>
                  <a:gd name="T31" fmla="*/ 40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407">
                    <a:moveTo>
                      <a:pt x="264" y="404"/>
                    </a:moveTo>
                    <a:lnTo>
                      <a:pt x="264" y="401"/>
                    </a:lnTo>
                    <a:lnTo>
                      <a:pt x="6" y="401"/>
                    </a:lnTo>
                    <a:lnTo>
                      <a:pt x="6" y="6"/>
                    </a:lnTo>
                    <a:lnTo>
                      <a:pt x="261" y="6"/>
                    </a:lnTo>
                    <a:lnTo>
                      <a:pt x="261" y="404"/>
                    </a:lnTo>
                    <a:lnTo>
                      <a:pt x="264" y="404"/>
                    </a:lnTo>
                    <a:lnTo>
                      <a:pt x="264" y="401"/>
                    </a:lnTo>
                    <a:lnTo>
                      <a:pt x="264" y="404"/>
                    </a:lnTo>
                    <a:lnTo>
                      <a:pt x="268" y="404"/>
                    </a:lnTo>
                    <a:lnTo>
                      <a:pt x="268" y="0"/>
                    </a:lnTo>
                    <a:lnTo>
                      <a:pt x="0" y="0"/>
                    </a:lnTo>
                    <a:lnTo>
                      <a:pt x="0" y="407"/>
                    </a:lnTo>
                    <a:lnTo>
                      <a:pt x="268" y="407"/>
                    </a:lnTo>
                    <a:lnTo>
                      <a:pt x="268" y="404"/>
                    </a:lnTo>
                    <a:lnTo>
                      <a:pt x="264" y="4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5">
                <a:extLst>
                  <a:ext uri="{FF2B5EF4-FFF2-40B4-BE49-F238E27FC236}">
                    <a16:creationId xmlns:a16="http://schemas.microsoft.com/office/drawing/2014/main" id="{13A46346-7668-B247-E79D-4EB27A509128}"/>
                  </a:ext>
                </a:extLst>
              </p:cNvPr>
              <p:cNvSpPr>
                <a:spLocks/>
              </p:cNvSpPr>
              <p:nvPr/>
            </p:nvSpPr>
            <p:spPr bwMode="auto">
              <a:xfrm>
                <a:off x="4645731" y="3339393"/>
                <a:ext cx="592953" cy="407102"/>
              </a:xfrm>
              <a:custGeom>
                <a:avLst/>
                <a:gdLst>
                  <a:gd name="T0" fmla="*/ 264 w 268"/>
                  <a:gd name="T1" fmla="*/ 4 h 184"/>
                  <a:gd name="T2" fmla="*/ 264 w 268"/>
                  <a:gd name="T3" fmla="*/ 0 h 184"/>
                  <a:gd name="T4" fmla="*/ 0 w 268"/>
                  <a:gd name="T5" fmla="*/ 0 h 184"/>
                  <a:gd name="T6" fmla="*/ 0 w 268"/>
                  <a:gd name="T7" fmla="*/ 184 h 184"/>
                  <a:gd name="T8" fmla="*/ 268 w 268"/>
                  <a:gd name="T9" fmla="*/ 184 h 184"/>
                  <a:gd name="T10" fmla="*/ 268 w 268"/>
                  <a:gd name="T11" fmla="*/ 0 h 184"/>
                  <a:gd name="T12" fmla="*/ 264 w 268"/>
                  <a:gd name="T13" fmla="*/ 0 h 184"/>
                  <a:gd name="T14" fmla="*/ 264 w 268"/>
                  <a:gd name="T15" fmla="*/ 4 h 184"/>
                  <a:gd name="T16" fmla="*/ 261 w 268"/>
                  <a:gd name="T17" fmla="*/ 4 h 184"/>
                  <a:gd name="T18" fmla="*/ 261 w 268"/>
                  <a:gd name="T19" fmla="*/ 177 h 184"/>
                  <a:gd name="T20" fmla="*/ 6 w 268"/>
                  <a:gd name="T21" fmla="*/ 177 h 184"/>
                  <a:gd name="T22" fmla="*/ 6 w 268"/>
                  <a:gd name="T23" fmla="*/ 7 h 184"/>
                  <a:gd name="T24" fmla="*/ 264 w 268"/>
                  <a:gd name="T25" fmla="*/ 7 h 184"/>
                  <a:gd name="T26" fmla="*/ 264 w 268"/>
                  <a:gd name="T27" fmla="*/ 4 h 184"/>
                  <a:gd name="T28" fmla="*/ 261 w 268"/>
                  <a:gd name="T29" fmla="*/ 4 h 184"/>
                  <a:gd name="T30" fmla="*/ 264 w 268"/>
                  <a:gd name="T3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184">
                    <a:moveTo>
                      <a:pt x="264" y="4"/>
                    </a:moveTo>
                    <a:lnTo>
                      <a:pt x="264" y="0"/>
                    </a:lnTo>
                    <a:lnTo>
                      <a:pt x="0" y="0"/>
                    </a:lnTo>
                    <a:lnTo>
                      <a:pt x="0" y="184"/>
                    </a:lnTo>
                    <a:lnTo>
                      <a:pt x="268" y="184"/>
                    </a:lnTo>
                    <a:lnTo>
                      <a:pt x="268" y="0"/>
                    </a:lnTo>
                    <a:lnTo>
                      <a:pt x="264" y="0"/>
                    </a:lnTo>
                    <a:lnTo>
                      <a:pt x="264" y="4"/>
                    </a:lnTo>
                    <a:lnTo>
                      <a:pt x="261" y="4"/>
                    </a:lnTo>
                    <a:lnTo>
                      <a:pt x="261" y="177"/>
                    </a:lnTo>
                    <a:lnTo>
                      <a:pt x="6" y="177"/>
                    </a:lnTo>
                    <a:lnTo>
                      <a:pt x="6" y="7"/>
                    </a:lnTo>
                    <a:lnTo>
                      <a:pt x="264" y="7"/>
                    </a:lnTo>
                    <a:lnTo>
                      <a:pt x="264" y="4"/>
                    </a:lnTo>
                    <a:lnTo>
                      <a:pt x="261" y="4"/>
                    </a:lnTo>
                    <a:lnTo>
                      <a:pt x="26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6">
                <a:extLst>
                  <a:ext uri="{FF2B5EF4-FFF2-40B4-BE49-F238E27FC236}">
                    <a16:creationId xmlns:a16="http://schemas.microsoft.com/office/drawing/2014/main" id="{33A7AAF1-1CBC-28BF-A66A-B392C7B5239E}"/>
                  </a:ext>
                </a:extLst>
              </p:cNvPr>
              <p:cNvSpPr>
                <a:spLocks/>
              </p:cNvSpPr>
              <p:nvPr/>
            </p:nvSpPr>
            <p:spPr bwMode="auto">
              <a:xfrm>
                <a:off x="3663375" y="3339393"/>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7">
                <a:extLst>
                  <a:ext uri="{FF2B5EF4-FFF2-40B4-BE49-F238E27FC236}">
                    <a16:creationId xmlns:a16="http://schemas.microsoft.com/office/drawing/2014/main" id="{3565F0D5-A5E9-8EFE-B803-946B7779DA6E}"/>
                  </a:ext>
                </a:extLst>
              </p:cNvPr>
              <p:cNvSpPr>
                <a:spLocks/>
              </p:cNvSpPr>
              <p:nvPr/>
            </p:nvSpPr>
            <p:spPr bwMode="auto">
              <a:xfrm>
                <a:off x="3663375" y="3680120"/>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8">
                <a:extLst>
                  <a:ext uri="{FF2B5EF4-FFF2-40B4-BE49-F238E27FC236}">
                    <a16:creationId xmlns:a16="http://schemas.microsoft.com/office/drawing/2014/main" id="{283D4FBA-DF2E-0C9F-62D5-1B19980DF002}"/>
                  </a:ext>
                </a:extLst>
              </p:cNvPr>
              <p:cNvSpPr>
                <a:spLocks/>
              </p:cNvSpPr>
              <p:nvPr/>
            </p:nvSpPr>
            <p:spPr bwMode="auto">
              <a:xfrm>
                <a:off x="3663375" y="4020847"/>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9">
                <a:extLst>
                  <a:ext uri="{FF2B5EF4-FFF2-40B4-BE49-F238E27FC236}">
                    <a16:creationId xmlns:a16="http://schemas.microsoft.com/office/drawing/2014/main" id="{91394228-CB5B-6509-DDE6-EF4D287CCA53}"/>
                  </a:ext>
                </a:extLst>
              </p:cNvPr>
              <p:cNvSpPr>
                <a:spLocks/>
              </p:cNvSpPr>
              <p:nvPr/>
            </p:nvSpPr>
            <p:spPr bwMode="auto">
              <a:xfrm>
                <a:off x="3663375" y="4361573"/>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0">
                <a:extLst>
                  <a:ext uri="{FF2B5EF4-FFF2-40B4-BE49-F238E27FC236}">
                    <a16:creationId xmlns:a16="http://schemas.microsoft.com/office/drawing/2014/main" id="{15D565A0-E7B4-74C4-2FDC-4F150B303AF8}"/>
                  </a:ext>
                </a:extLst>
              </p:cNvPr>
              <p:cNvSpPr>
                <a:spLocks/>
              </p:cNvSpPr>
              <p:nvPr/>
            </p:nvSpPr>
            <p:spPr bwMode="auto">
              <a:xfrm>
                <a:off x="2738545" y="3025216"/>
                <a:ext cx="2619616" cy="1781073"/>
              </a:xfrm>
              <a:custGeom>
                <a:avLst/>
                <a:gdLst>
                  <a:gd name="T0" fmla="*/ 683 w 724"/>
                  <a:gd name="T1" fmla="*/ 492 h 492"/>
                  <a:gd name="T2" fmla="*/ 40 w 724"/>
                  <a:gd name="T3" fmla="*/ 492 h 492"/>
                  <a:gd name="T4" fmla="*/ 0 w 724"/>
                  <a:gd name="T5" fmla="*/ 452 h 492"/>
                  <a:gd name="T6" fmla="*/ 0 w 724"/>
                  <a:gd name="T7" fmla="*/ 41 h 492"/>
                  <a:gd name="T8" fmla="*/ 40 w 724"/>
                  <a:gd name="T9" fmla="*/ 0 h 492"/>
                  <a:gd name="T10" fmla="*/ 683 w 724"/>
                  <a:gd name="T11" fmla="*/ 0 h 492"/>
                  <a:gd name="T12" fmla="*/ 724 w 724"/>
                  <a:gd name="T13" fmla="*/ 41 h 492"/>
                  <a:gd name="T14" fmla="*/ 724 w 724"/>
                  <a:gd name="T15" fmla="*/ 452 h 492"/>
                  <a:gd name="T16" fmla="*/ 683 w 724"/>
                  <a:gd name="T1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492">
                    <a:moveTo>
                      <a:pt x="683" y="492"/>
                    </a:moveTo>
                    <a:cubicBezTo>
                      <a:pt x="40" y="492"/>
                      <a:pt x="40" y="492"/>
                      <a:pt x="40" y="492"/>
                    </a:cubicBezTo>
                    <a:cubicBezTo>
                      <a:pt x="18" y="492"/>
                      <a:pt x="0" y="474"/>
                      <a:pt x="0" y="452"/>
                    </a:cubicBezTo>
                    <a:cubicBezTo>
                      <a:pt x="0" y="41"/>
                      <a:pt x="0" y="41"/>
                      <a:pt x="0" y="41"/>
                    </a:cubicBezTo>
                    <a:cubicBezTo>
                      <a:pt x="0" y="19"/>
                      <a:pt x="18" y="0"/>
                      <a:pt x="40" y="0"/>
                    </a:cubicBezTo>
                    <a:cubicBezTo>
                      <a:pt x="683" y="0"/>
                      <a:pt x="683" y="0"/>
                      <a:pt x="683" y="0"/>
                    </a:cubicBezTo>
                    <a:cubicBezTo>
                      <a:pt x="706" y="0"/>
                      <a:pt x="724" y="19"/>
                      <a:pt x="724" y="41"/>
                    </a:cubicBezTo>
                    <a:cubicBezTo>
                      <a:pt x="724" y="452"/>
                      <a:pt x="724" y="452"/>
                      <a:pt x="724" y="452"/>
                    </a:cubicBezTo>
                    <a:cubicBezTo>
                      <a:pt x="724" y="474"/>
                      <a:pt x="706" y="492"/>
                      <a:pt x="683" y="492"/>
                    </a:cubicBezTo>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1">
                <a:extLst>
                  <a:ext uri="{FF2B5EF4-FFF2-40B4-BE49-F238E27FC236}">
                    <a16:creationId xmlns:a16="http://schemas.microsoft.com/office/drawing/2014/main" id="{033CF232-17D4-F739-8191-2C57778327F0}"/>
                  </a:ext>
                </a:extLst>
              </p:cNvPr>
              <p:cNvSpPr>
                <a:spLocks/>
              </p:cNvSpPr>
              <p:nvPr/>
            </p:nvSpPr>
            <p:spPr bwMode="auto">
              <a:xfrm>
                <a:off x="2829258" y="3133629"/>
                <a:ext cx="2433764" cy="1608497"/>
              </a:xfrm>
              <a:custGeom>
                <a:avLst/>
                <a:gdLst>
                  <a:gd name="T0" fmla="*/ 657 w 673"/>
                  <a:gd name="T1" fmla="*/ 444 h 444"/>
                  <a:gd name="T2" fmla="*/ 17 w 673"/>
                  <a:gd name="T3" fmla="*/ 444 h 444"/>
                  <a:gd name="T4" fmla="*/ 0 w 673"/>
                  <a:gd name="T5" fmla="*/ 427 h 444"/>
                  <a:gd name="T6" fmla="*/ 0 w 673"/>
                  <a:gd name="T7" fmla="*/ 17 h 444"/>
                  <a:gd name="T8" fmla="*/ 17 w 673"/>
                  <a:gd name="T9" fmla="*/ 0 h 444"/>
                  <a:gd name="T10" fmla="*/ 657 w 673"/>
                  <a:gd name="T11" fmla="*/ 0 h 444"/>
                  <a:gd name="T12" fmla="*/ 673 w 673"/>
                  <a:gd name="T13" fmla="*/ 17 h 444"/>
                  <a:gd name="T14" fmla="*/ 673 w 673"/>
                  <a:gd name="T15" fmla="*/ 427 h 444"/>
                  <a:gd name="T16" fmla="*/ 657 w 673"/>
                  <a:gd name="T17"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444">
                    <a:moveTo>
                      <a:pt x="657" y="444"/>
                    </a:moveTo>
                    <a:cubicBezTo>
                      <a:pt x="17" y="444"/>
                      <a:pt x="17" y="444"/>
                      <a:pt x="17" y="444"/>
                    </a:cubicBezTo>
                    <a:cubicBezTo>
                      <a:pt x="8" y="444"/>
                      <a:pt x="0" y="436"/>
                      <a:pt x="0" y="427"/>
                    </a:cubicBezTo>
                    <a:cubicBezTo>
                      <a:pt x="0" y="17"/>
                      <a:pt x="0" y="17"/>
                      <a:pt x="0" y="17"/>
                    </a:cubicBezTo>
                    <a:cubicBezTo>
                      <a:pt x="0" y="7"/>
                      <a:pt x="8" y="0"/>
                      <a:pt x="17" y="0"/>
                    </a:cubicBezTo>
                    <a:cubicBezTo>
                      <a:pt x="657" y="0"/>
                      <a:pt x="657" y="0"/>
                      <a:pt x="657" y="0"/>
                    </a:cubicBezTo>
                    <a:cubicBezTo>
                      <a:pt x="666" y="0"/>
                      <a:pt x="673" y="7"/>
                      <a:pt x="673" y="17"/>
                    </a:cubicBezTo>
                    <a:cubicBezTo>
                      <a:pt x="673" y="427"/>
                      <a:pt x="673" y="427"/>
                      <a:pt x="673" y="427"/>
                    </a:cubicBezTo>
                    <a:cubicBezTo>
                      <a:pt x="673" y="436"/>
                      <a:pt x="666" y="444"/>
                      <a:pt x="657" y="44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22">
                <a:extLst>
                  <a:ext uri="{FF2B5EF4-FFF2-40B4-BE49-F238E27FC236}">
                    <a16:creationId xmlns:a16="http://schemas.microsoft.com/office/drawing/2014/main" id="{0539B2A5-A904-E9AF-22EE-E40D85689311}"/>
                  </a:ext>
                </a:extLst>
              </p:cNvPr>
              <p:cNvSpPr>
                <a:spLocks noChangeArrowheads="1"/>
              </p:cNvSpPr>
              <p:nvPr/>
            </p:nvSpPr>
            <p:spPr bwMode="auto">
              <a:xfrm>
                <a:off x="3023959" y="4804076"/>
                <a:ext cx="2057637" cy="28762"/>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3">
                <a:extLst>
                  <a:ext uri="{FF2B5EF4-FFF2-40B4-BE49-F238E27FC236}">
                    <a16:creationId xmlns:a16="http://schemas.microsoft.com/office/drawing/2014/main" id="{9160D3A2-3EE5-6A24-119F-9B317674714D}"/>
                  </a:ext>
                </a:extLst>
              </p:cNvPr>
              <p:cNvSpPr>
                <a:spLocks/>
              </p:cNvSpPr>
              <p:nvPr/>
            </p:nvSpPr>
            <p:spPr bwMode="auto">
              <a:xfrm>
                <a:off x="2672169" y="4894789"/>
                <a:ext cx="311964" cy="331877"/>
              </a:xfrm>
              <a:custGeom>
                <a:avLst/>
                <a:gdLst>
                  <a:gd name="T0" fmla="*/ 40 w 141"/>
                  <a:gd name="T1" fmla="*/ 0 h 150"/>
                  <a:gd name="T2" fmla="*/ 141 w 141"/>
                  <a:gd name="T3" fmla="*/ 0 h 150"/>
                  <a:gd name="T4" fmla="*/ 110 w 141"/>
                  <a:gd name="T5" fmla="*/ 150 h 150"/>
                  <a:gd name="T6" fmla="*/ 0 w 141"/>
                  <a:gd name="T7" fmla="*/ 150 h 150"/>
                  <a:gd name="T8" fmla="*/ 40 w 141"/>
                  <a:gd name="T9" fmla="*/ 0 h 150"/>
                </a:gdLst>
                <a:ahLst/>
                <a:cxnLst>
                  <a:cxn ang="0">
                    <a:pos x="T0" y="T1"/>
                  </a:cxn>
                  <a:cxn ang="0">
                    <a:pos x="T2" y="T3"/>
                  </a:cxn>
                  <a:cxn ang="0">
                    <a:pos x="T4" y="T5"/>
                  </a:cxn>
                  <a:cxn ang="0">
                    <a:pos x="T6" y="T7"/>
                  </a:cxn>
                  <a:cxn ang="0">
                    <a:pos x="T8" y="T9"/>
                  </a:cxn>
                </a:cxnLst>
                <a:rect l="0" t="0" r="r" b="b"/>
                <a:pathLst>
                  <a:path w="141" h="150">
                    <a:moveTo>
                      <a:pt x="40" y="0"/>
                    </a:moveTo>
                    <a:lnTo>
                      <a:pt x="141" y="0"/>
                    </a:lnTo>
                    <a:lnTo>
                      <a:pt x="110" y="150"/>
                    </a:lnTo>
                    <a:lnTo>
                      <a:pt x="0" y="150"/>
                    </a:lnTo>
                    <a:lnTo>
                      <a:pt x="4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4">
                <a:extLst>
                  <a:ext uri="{FF2B5EF4-FFF2-40B4-BE49-F238E27FC236}">
                    <a16:creationId xmlns:a16="http://schemas.microsoft.com/office/drawing/2014/main" id="{8965EFB9-90CE-4E18-C9C9-3BA8A3DB1450}"/>
                  </a:ext>
                </a:extLst>
              </p:cNvPr>
              <p:cNvSpPr>
                <a:spLocks/>
              </p:cNvSpPr>
              <p:nvPr/>
            </p:nvSpPr>
            <p:spPr bwMode="auto">
              <a:xfrm>
                <a:off x="5114784" y="4908064"/>
                <a:ext cx="307539" cy="318602"/>
              </a:xfrm>
              <a:custGeom>
                <a:avLst/>
                <a:gdLst>
                  <a:gd name="T0" fmla="*/ 0 w 139"/>
                  <a:gd name="T1" fmla="*/ 0 h 144"/>
                  <a:gd name="T2" fmla="*/ 30 w 139"/>
                  <a:gd name="T3" fmla="*/ 144 h 144"/>
                  <a:gd name="T4" fmla="*/ 139 w 139"/>
                  <a:gd name="T5" fmla="*/ 144 h 144"/>
                  <a:gd name="T6" fmla="*/ 103 w 139"/>
                  <a:gd name="T7" fmla="*/ 0 h 144"/>
                  <a:gd name="T8" fmla="*/ 0 w 139"/>
                  <a:gd name="T9" fmla="*/ 0 h 144"/>
                </a:gdLst>
                <a:ahLst/>
                <a:cxnLst>
                  <a:cxn ang="0">
                    <a:pos x="T0" y="T1"/>
                  </a:cxn>
                  <a:cxn ang="0">
                    <a:pos x="T2" y="T3"/>
                  </a:cxn>
                  <a:cxn ang="0">
                    <a:pos x="T4" y="T5"/>
                  </a:cxn>
                  <a:cxn ang="0">
                    <a:pos x="T6" y="T7"/>
                  </a:cxn>
                  <a:cxn ang="0">
                    <a:pos x="T8" y="T9"/>
                  </a:cxn>
                </a:cxnLst>
                <a:rect l="0" t="0" r="r" b="b"/>
                <a:pathLst>
                  <a:path w="139" h="144">
                    <a:moveTo>
                      <a:pt x="0" y="0"/>
                    </a:moveTo>
                    <a:lnTo>
                      <a:pt x="30" y="144"/>
                    </a:lnTo>
                    <a:lnTo>
                      <a:pt x="139" y="144"/>
                    </a:lnTo>
                    <a:lnTo>
                      <a:pt x="103" y="0"/>
                    </a:ln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5">
                <a:extLst>
                  <a:ext uri="{FF2B5EF4-FFF2-40B4-BE49-F238E27FC236}">
                    <a16:creationId xmlns:a16="http://schemas.microsoft.com/office/drawing/2014/main" id="{9B0E4015-2E02-673A-06DB-904129C8F8FA}"/>
                  </a:ext>
                </a:extLst>
              </p:cNvPr>
              <p:cNvSpPr>
                <a:spLocks/>
              </p:cNvSpPr>
              <p:nvPr/>
            </p:nvSpPr>
            <p:spPr bwMode="auto">
              <a:xfrm>
                <a:off x="3621338" y="5277554"/>
                <a:ext cx="865093" cy="203551"/>
              </a:xfrm>
              <a:custGeom>
                <a:avLst/>
                <a:gdLst>
                  <a:gd name="T0" fmla="*/ 228 w 239"/>
                  <a:gd name="T1" fmla="*/ 56 h 56"/>
                  <a:gd name="T2" fmla="*/ 11 w 239"/>
                  <a:gd name="T3" fmla="*/ 56 h 56"/>
                  <a:gd name="T4" fmla="*/ 0 w 239"/>
                  <a:gd name="T5" fmla="*/ 44 h 56"/>
                  <a:gd name="T6" fmla="*/ 3 w 239"/>
                  <a:gd name="T7" fmla="*/ 10 h 56"/>
                  <a:gd name="T8" fmla="*/ 14 w 239"/>
                  <a:gd name="T9" fmla="*/ 0 h 56"/>
                  <a:gd name="T10" fmla="*/ 226 w 239"/>
                  <a:gd name="T11" fmla="*/ 1 h 56"/>
                  <a:gd name="T12" fmla="*/ 237 w 239"/>
                  <a:gd name="T13" fmla="*/ 11 h 56"/>
                  <a:gd name="T14" fmla="*/ 239 w 239"/>
                  <a:gd name="T15" fmla="*/ 44 h 56"/>
                  <a:gd name="T16" fmla="*/ 228 w 239"/>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56">
                    <a:moveTo>
                      <a:pt x="228" y="56"/>
                    </a:moveTo>
                    <a:cubicBezTo>
                      <a:pt x="11" y="56"/>
                      <a:pt x="11" y="56"/>
                      <a:pt x="11" y="56"/>
                    </a:cubicBezTo>
                    <a:cubicBezTo>
                      <a:pt x="5" y="56"/>
                      <a:pt x="0" y="50"/>
                      <a:pt x="0" y="44"/>
                    </a:cubicBezTo>
                    <a:cubicBezTo>
                      <a:pt x="3" y="10"/>
                      <a:pt x="3" y="10"/>
                      <a:pt x="3" y="10"/>
                    </a:cubicBezTo>
                    <a:cubicBezTo>
                      <a:pt x="3" y="5"/>
                      <a:pt x="8" y="0"/>
                      <a:pt x="14" y="0"/>
                    </a:cubicBezTo>
                    <a:cubicBezTo>
                      <a:pt x="226" y="1"/>
                      <a:pt x="226" y="1"/>
                      <a:pt x="226" y="1"/>
                    </a:cubicBezTo>
                    <a:cubicBezTo>
                      <a:pt x="232" y="1"/>
                      <a:pt x="236" y="6"/>
                      <a:pt x="237" y="11"/>
                    </a:cubicBezTo>
                    <a:cubicBezTo>
                      <a:pt x="239" y="44"/>
                      <a:pt x="239" y="44"/>
                      <a:pt x="239" y="44"/>
                    </a:cubicBezTo>
                    <a:cubicBezTo>
                      <a:pt x="239" y="50"/>
                      <a:pt x="234" y="56"/>
                      <a:pt x="228" y="56"/>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126">
                <a:extLst>
                  <a:ext uri="{FF2B5EF4-FFF2-40B4-BE49-F238E27FC236}">
                    <a16:creationId xmlns:a16="http://schemas.microsoft.com/office/drawing/2014/main" id="{E7D0F591-472A-469A-B795-FBB569908620}"/>
                  </a:ext>
                </a:extLst>
              </p:cNvPr>
              <p:cNvSpPr>
                <a:spLocks noChangeArrowheads="1"/>
              </p:cNvSpPr>
              <p:nvPr/>
            </p:nvSpPr>
            <p:spPr bwMode="auto">
              <a:xfrm>
                <a:off x="4037290" y="3069466"/>
                <a:ext cx="28762" cy="28762"/>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7">
                <a:extLst>
                  <a:ext uri="{FF2B5EF4-FFF2-40B4-BE49-F238E27FC236}">
                    <a16:creationId xmlns:a16="http://schemas.microsoft.com/office/drawing/2014/main" id="{3CAEA1CE-7E18-0AED-64E5-33400CC6DF44}"/>
                  </a:ext>
                </a:extLst>
              </p:cNvPr>
              <p:cNvSpPr>
                <a:spLocks noEditPoints="1"/>
              </p:cNvSpPr>
              <p:nvPr/>
            </p:nvSpPr>
            <p:spPr bwMode="auto">
              <a:xfrm>
                <a:off x="2990772" y="4901427"/>
                <a:ext cx="2139500" cy="300901"/>
              </a:xfrm>
              <a:custGeom>
                <a:avLst/>
                <a:gdLst>
                  <a:gd name="T0" fmla="*/ 13 w 591"/>
                  <a:gd name="T1" fmla="*/ 4 h 83"/>
                  <a:gd name="T2" fmla="*/ 12 w 591"/>
                  <a:gd name="T3" fmla="*/ 43 h 83"/>
                  <a:gd name="T4" fmla="*/ 77 w 591"/>
                  <a:gd name="T5" fmla="*/ 61 h 83"/>
                  <a:gd name="T6" fmla="*/ 371 w 591"/>
                  <a:gd name="T7" fmla="*/ 67 h 83"/>
                  <a:gd name="T8" fmla="*/ 136 w 591"/>
                  <a:gd name="T9" fmla="*/ 43 h 83"/>
                  <a:gd name="T10" fmla="*/ 177 w 591"/>
                  <a:gd name="T11" fmla="*/ 43 h 83"/>
                  <a:gd name="T12" fmla="*/ 217 w 591"/>
                  <a:gd name="T13" fmla="*/ 43 h 83"/>
                  <a:gd name="T14" fmla="*/ 476 w 591"/>
                  <a:gd name="T15" fmla="*/ 43 h 83"/>
                  <a:gd name="T16" fmla="*/ 539 w 591"/>
                  <a:gd name="T17" fmla="*/ 43 h 83"/>
                  <a:gd name="T18" fmla="*/ 552 w 591"/>
                  <a:gd name="T19" fmla="*/ 36 h 83"/>
                  <a:gd name="T20" fmla="*/ 176 w 591"/>
                  <a:gd name="T21" fmla="*/ 26 h 83"/>
                  <a:gd name="T22" fmla="*/ 217 w 591"/>
                  <a:gd name="T23" fmla="*/ 26 h 83"/>
                  <a:gd name="T24" fmla="*/ 97 w 591"/>
                  <a:gd name="T25" fmla="*/ 7 h 83"/>
                  <a:gd name="T26" fmla="*/ 178 w 591"/>
                  <a:gd name="T27" fmla="*/ 7 h 83"/>
                  <a:gd name="T28" fmla="*/ 379 w 591"/>
                  <a:gd name="T29" fmla="*/ 7 h 83"/>
                  <a:gd name="T30" fmla="*/ 419 w 591"/>
                  <a:gd name="T31" fmla="*/ 7 h 83"/>
                  <a:gd name="T32" fmla="*/ 500 w 591"/>
                  <a:gd name="T33" fmla="*/ 7 h 83"/>
                  <a:gd name="T34" fmla="*/ 540 w 591"/>
                  <a:gd name="T35" fmla="*/ 7 h 83"/>
                  <a:gd name="T36" fmla="*/ 16 w 591"/>
                  <a:gd name="T37" fmla="*/ 26 h 83"/>
                  <a:gd name="T38" fmla="*/ 40 w 591"/>
                  <a:gd name="T39" fmla="*/ 67 h 83"/>
                  <a:gd name="T40" fmla="*/ 9 w 591"/>
                  <a:gd name="T41" fmla="*/ 61 h 83"/>
                  <a:gd name="T42" fmla="*/ 56 w 591"/>
                  <a:gd name="T43" fmla="*/ 26 h 83"/>
                  <a:gd name="T44" fmla="*/ 96 w 591"/>
                  <a:gd name="T45" fmla="*/ 43 h 83"/>
                  <a:gd name="T46" fmla="*/ 79 w 591"/>
                  <a:gd name="T47" fmla="*/ 67 h 83"/>
                  <a:gd name="T48" fmla="*/ 120 w 591"/>
                  <a:gd name="T49" fmla="*/ 67 h 83"/>
                  <a:gd name="T50" fmla="*/ 162 w 591"/>
                  <a:gd name="T51" fmla="*/ 67 h 83"/>
                  <a:gd name="T52" fmla="*/ 418 w 591"/>
                  <a:gd name="T53" fmla="*/ 67 h 83"/>
                  <a:gd name="T54" fmla="*/ 460 w 591"/>
                  <a:gd name="T55" fmla="*/ 67 h 83"/>
                  <a:gd name="T56" fmla="*/ 494 w 591"/>
                  <a:gd name="T57" fmla="*/ 67 h 83"/>
                  <a:gd name="T58" fmla="*/ 117 w 591"/>
                  <a:gd name="T59" fmla="*/ 61 h 83"/>
                  <a:gd name="T60" fmla="*/ 158 w 591"/>
                  <a:gd name="T61" fmla="*/ 61 h 83"/>
                  <a:gd name="T62" fmla="*/ 198 w 591"/>
                  <a:gd name="T63" fmla="*/ 61 h 83"/>
                  <a:gd name="T64" fmla="*/ 238 w 591"/>
                  <a:gd name="T65" fmla="*/ 61 h 83"/>
                  <a:gd name="T66" fmla="*/ 279 w 591"/>
                  <a:gd name="T67" fmla="*/ 61 h 83"/>
                  <a:gd name="T68" fmla="*/ 319 w 591"/>
                  <a:gd name="T69" fmla="*/ 61 h 83"/>
                  <a:gd name="T70" fmla="*/ 382 w 591"/>
                  <a:gd name="T71" fmla="*/ 48 h 83"/>
                  <a:gd name="T72" fmla="*/ 423 w 591"/>
                  <a:gd name="T73" fmla="*/ 48 h 83"/>
                  <a:gd name="T74" fmla="*/ 463 w 591"/>
                  <a:gd name="T75" fmla="*/ 48 h 83"/>
                  <a:gd name="T76" fmla="*/ 509 w 591"/>
                  <a:gd name="T77" fmla="*/ 55 h 83"/>
                  <a:gd name="T78" fmla="*/ 520 w 591"/>
                  <a:gd name="T79" fmla="*/ 61 h 83"/>
                  <a:gd name="T80" fmla="*/ 257 w 591"/>
                  <a:gd name="T81" fmla="*/ 43 h 83"/>
                  <a:gd name="T82" fmla="*/ 298 w 591"/>
                  <a:gd name="T83" fmla="*/ 43 h 83"/>
                  <a:gd name="T84" fmla="*/ 338 w 591"/>
                  <a:gd name="T85" fmla="*/ 43 h 83"/>
                  <a:gd name="T86" fmla="*/ 355 w 591"/>
                  <a:gd name="T87" fmla="*/ 30 h 83"/>
                  <a:gd name="T88" fmla="*/ 395 w 591"/>
                  <a:gd name="T89" fmla="*/ 30 h 83"/>
                  <a:gd name="T90" fmla="*/ 435 w 591"/>
                  <a:gd name="T91" fmla="*/ 43 h 83"/>
                  <a:gd name="T92" fmla="*/ 586 w 591"/>
                  <a:gd name="T93" fmla="*/ 65 h 83"/>
                  <a:gd name="T94" fmla="*/ 96 w 591"/>
                  <a:gd name="T95" fmla="*/ 26 h 83"/>
                  <a:gd name="T96" fmla="*/ 136 w 591"/>
                  <a:gd name="T97" fmla="*/ 26 h 83"/>
                  <a:gd name="T98" fmla="*/ 257 w 591"/>
                  <a:gd name="T99" fmla="*/ 26 h 83"/>
                  <a:gd name="T100" fmla="*/ 297 w 591"/>
                  <a:gd name="T101" fmla="*/ 26 h 83"/>
                  <a:gd name="T102" fmla="*/ 338 w 591"/>
                  <a:gd name="T103" fmla="*/ 26 h 83"/>
                  <a:gd name="T104" fmla="*/ 378 w 591"/>
                  <a:gd name="T105" fmla="*/ 26 h 83"/>
                  <a:gd name="T106" fmla="*/ 418 w 591"/>
                  <a:gd name="T107" fmla="*/ 26 h 83"/>
                  <a:gd name="T108" fmla="*/ 459 w 591"/>
                  <a:gd name="T109" fmla="*/ 26 h 83"/>
                  <a:gd name="T110" fmla="*/ 499 w 591"/>
                  <a:gd name="T111" fmla="*/ 26 h 83"/>
                  <a:gd name="T112" fmla="*/ 57 w 591"/>
                  <a:gd name="T113" fmla="*/ 7 h 83"/>
                  <a:gd name="T114" fmla="*/ 137 w 591"/>
                  <a:gd name="T115" fmla="*/ 7 h 83"/>
                  <a:gd name="T116" fmla="*/ 218 w 591"/>
                  <a:gd name="T117" fmla="*/ 7 h 83"/>
                  <a:gd name="T118" fmla="*/ 258 w 591"/>
                  <a:gd name="T119" fmla="*/ 7 h 83"/>
                  <a:gd name="T120" fmla="*/ 299 w 591"/>
                  <a:gd name="T121" fmla="*/ 7 h 83"/>
                  <a:gd name="T122" fmla="*/ 339 w 591"/>
                  <a:gd name="T123" fmla="*/ 7 h 83"/>
                  <a:gd name="T124" fmla="*/ 460 w 591"/>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1" h="83">
                    <a:moveTo>
                      <a:pt x="13" y="4"/>
                    </a:moveTo>
                    <a:cubicBezTo>
                      <a:pt x="13" y="3"/>
                      <a:pt x="13" y="3"/>
                      <a:pt x="13" y="3"/>
                    </a:cubicBezTo>
                    <a:cubicBezTo>
                      <a:pt x="13" y="1"/>
                      <a:pt x="14" y="0"/>
                      <a:pt x="17" y="0"/>
                    </a:cubicBezTo>
                    <a:cubicBezTo>
                      <a:pt x="43" y="0"/>
                      <a:pt x="43" y="0"/>
                      <a:pt x="43" y="0"/>
                    </a:cubicBezTo>
                    <a:cubicBezTo>
                      <a:pt x="45" y="0"/>
                      <a:pt x="47" y="1"/>
                      <a:pt x="47" y="3"/>
                    </a:cubicBezTo>
                    <a:cubicBezTo>
                      <a:pt x="47" y="4"/>
                      <a:pt x="47" y="4"/>
                      <a:pt x="47" y="4"/>
                    </a:cubicBezTo>
                    <a:cubicBezTo>
                      <a:pt x="47" y="6"/>
                      <a:pt x="45" y="7"/>
                      <a:pt x="43" y="7"/>
                    </a:cubicBezTo>
                    <a:cubicBezTo>
                      <a:pt x="17" y="7"/>
                      <a:pt x="17" y="7"/>
                      <a:pt x="17" y="7"/>
                    </a:cubicBezTo>
                    <a:cubicBezTo>
                      <a:pt x="14" y="7"/>
                      <a:pt x="13" y="6"/>
                      <a:pt x="13" y="4"/>
                    </a:cubicBezTo>
                    <a:close/>
                    <a:moveTo>
                      <a:pt x="12" y="43"/>
                    </a:moveTo>
                    <a:cubicBezTo>
                      <a:pt x="55" y="43"/>
                      <a:pt x="55" y="43"/>
                      <a:pt x="55" y="43"/>
                    </a:cubicBezTo>
                    <a:cubicBezTo>
                      <a:pt x="58" y="43"/>
                      <a:pt x="61" y="40"/>
                      <a:pt x="61" y="37"/>
                    </a:cubicBezTo>
                    <a:cubicBezTo>
                      <a:pt x="61" y="36"/>
                      <a:pt x="61" y="36"/>
                      <a:pt x="61" y="36"/>
                    </a:cubicBezTo>
                    <a:cubicBezTo>
                      <a:pt x="61" y="33"/>
                      <a:pt x="58" y="30"/>
                      <a:pt x="55" y="30"/>
                    </a:cubicBezTo>
                    <a:cubicBezTo>
                      <a:pt x="12" y="30"/>
                      <a:pt x="12" y="30"/>
                      <a:pt x="12" y="30"/>
                    </a:cubicBezTo>
                    <a:cubicBezTo>
                      <a:pt x="9" y="30"/>
                      <a:pt x="7" y="33"/>
                      <a:pt x="7" y="36"/>
                    </a:cubicBezTo>
                    <a:cubicBezTo>
                      <a:pt x="7" y="37"/>
                      <a:pt x="7" y="37"/>
                      <a:pt x="7" y="37"/>
                    </a:cubicBezTo>
                    <a:cubicBezTo>
                      <a:pt x="7" y="40"/>
                      <a:pt x="9" y="43"/>
                      <a:pt x="12" y="43"/>
                    </a:cubicBezTo>
                    <a:close/>
                    <a:moveTo>
                      <a:pt x="77" y="61"/>
                    </a:moveTo>
                    <a:cubicBezTo>
                      <a:pt x="100" y="61"/>
                      <a:pt x="100" y="61"/>
                      <a:pt x="100" y="61"/>
                    </a:cubicBezTo>
                    <a:cubicBezTo>
                      <a:pt x="103" y="61"/>
                      <a:pt x="106" y="58"/>
                      <a:pt x="106" y="55"/>
                    </a:cubicBezTo>
                    <a:cubicBezTo>
                      <a:pt x="106" y="54"/>
                      <a:pt x="106" y="54"/>
                      <a:pt x="106" y="54"/>
                    </a:cubicBezTo>
                    <a:cubicBezTo>
                      <a:pt x="106" y="51"/>
                      <a:pt x="103" y="48"/>
                      <a:pt x="100" y="48"/>
                    </a:cubicBezTo>
                    <a:cubicBezTo>
                      <a:pt x="77" y="48"/>
                      <a:pt x="77" y="48"/>
                      <a:pt x="77" y="48"/>
                    </a:cubicBezTo>
                    <a:cubicBezTo>
                      <a:pt x="74" y="48"/>
                      <a:pt x="72" y="51"/>
                      <a:pt x="72" y="54"/>
                    </a:cubicBezTo>
                    <a:cubicBezTo>
                      <a:pt x="72" y="55"/>
                      <a:pt x="72" y="55"/>
                      <a:pt x="72" y="55"/>
                    </a:cubicBezTo>
                    <a:cubicBezTo>
                      <a:pt x="72" y="58"/>
                      <a:pt x="74" y="61"/>
                      <a:pt x="77" y="61"/>
                    </a:cubicBezTo>
                    <a:close/>
                    <a:moveTo>
                      <a:pt x="371" y="67"/>
                    </a:moveTo>
                    <a:cubicBezTo>
                      <a:pt x="186" y="67"/>
                      <a:pt x="186" y="67"/>
                      <a:pt x="186" y="67"/>
                    </a:cubicBezTo>
                    <a:cubicBezTo>
                      <a:pt x="183" y="67"/>
                      <a:pt x="180" y="69"/>
                      <a:pt x="180" y="72"/>
                    </a:cubicBezTo>
                    <a:cubicBezTo>
                      <a:pt x="180" y="75"/>
                      <a:pt x="180" y="75"/>
                      <a:pt x="180" y="75"/>
                    </a:cubicBezTo>
                    <a:cubicBezTo>
                      <a:pt x="180" y="78"/>
                      <a:pt x="183" y="80"/>
                      <a:pt x="186" y="80"/>
                    </a:cubicBezTo>
                    <a:cubicBezTo>
                      <a:pt x="371" y="80"/>
                      <a:pt x="371" y="80"/>
                      <a:pt x="371" y="80"/>
                    </a:cubicBezTo>
                    <a:cubicBezTo>
                      <a:pt x="374" y="80"/>
                      <a:pt x="377" y="78"/>
                      <a:pt x="377" y="75"/>
                    </a:cubicBezTo>
                    <a:cubicBezTo>
                      <a:pt x="377" y="72"/>
                      <a:pt x="377" y="72"/>
                      <a:pt x="377" y="72"/>
                    </a:cubicBezTo>
                    <a:cubicBezTo>
                      <a:pt x="377" y="69"/>
                      <a:pt x="374" y="67"/>
                      <a:pt x="371" y="67"/>
                    </a:cubicBezTo>
                    <a:close/>
                    <a:moveTo>
                      <a:pt x="136" y="43"/>
                    </a:moveTo>
                    <a:cubicBezTo>
                      <a:pt x="140" y="43"/>
                      <a:pt x="142" y="40"/>
                      <a:pt x="142" y="37"/>
                    </a:cubicBezTo>
                    <a:cubicBezTo>
                      <a:pt x="142" y="36"/>
                      <a:pt x="142" y="36"/>
                      <a:pt x="142" y="36"/>
                    </a:cubicBezTo>
                    <a:cubicBezTo>
                      <a:pt x="142" y="33"/>
                      <a:pt x="140" y="30"/>
                      <a:pt x="136" y="30"/>
                    </a:cubicBezTo>
                    <a:cubicBezTo>
                      <a:pt x="113" y="30"/>
                      <a:pt x="113" y="30"/>
                      <a:pt x="113" y="30"/>
                    </a:cubicBezTo>
                    <a:cubicBezTo>
                      <a:pt x="110" y="30"/>
                      <a:pt x="108" y="33"/>
                      <a:pt x="108" y="36"/>
                    </a:cubicBezTo>
                    <a:cubicBezTo>
                      <a:pt x="108" y="37"/>
                      <a:pt x="108" y="37"/>
                      <a:pt x="108" y="37"/>
                    </a:cubicBezTo>
                    <a:cubicBezTo>
                      <a:pt x="108" y="40"/>
                      <a:pt x="110" y="43"/>
                      <a:pt x="113" y="43"/>
                    </a:cubicBezTo>
                    <a:lnTo>
                      <a:pt x="136" y="43"/>
                    </a:lnTo>
                    <a:close/>
                    <a:moveTo>
                      <a:pt x="177" y="43"/>
                    </a:moveTo>
                    <a:cubicBezTo>
                      <a:pt x="180" y="43"/>
                      <a:pt x="182" y="40"/>
                      <a:pt x="182" y="37"/>
                    </a:cubicBezTo>
                    <a:cubicBezTo>
                      <a:pt x="182" y="36"/>
                      <a:pt x="182" y="36"/>
                      <a:pt x="182" y="36"/>
                    </a:cubicBezTo>
                    <a:cubicBezTo>
                      <a:pt x="182" y="33"/>
                      <a:pt x="180" y="30"/>
                      <a:pt x="177" y="30"/>
                    </a:cubicBezTo>
                    <a:cubicBezTo>
                      <a:pt x="153" y="30"/>
                      <a:pt x="153" y="30"/>
                      <a:pt x="153" y="30"/>
                    </a:cubicBezTo>
                    <a:cubicBezTo>
                      <a:pt x="150" y="30"/>
                      <a:pt x="148" y="33"/>
                      <a:pt x="148" y="36"/>
                    </a:cubicBezTo>
                    <a:cubicBezTo>
                      <a:pt x="148" y="37"/>
                      <a:pt x="148" y="37"/>
                      <a:pt x="148" y="37"/>
                    </a:cubicBezTo>
                    <a:cubicBezTo>
                      <a:pt x="148" y="40"/>
                      <a:pt x="150" y="43"/>
                      <a:pt x="153" y="43"/>
                    </a:cubicBezTo>
                    <a:lnTo>
                      <a:pt x="177" y="43"/>
                    </a:lnTo>
                    <a:close/>
                    <a:moveTo>
                      <a:pt x="217" y="43"/>
                    </a:moveTo>
                    <a:cubicBezTo>
                      <a:pt x="220" y="43"/>
                      <a:pt x="223" y="40"/>
                      <a:pt x="223" y="37"/>
                    </a:cubicBezTo>
                    <a:cubicBezTo>
                      <a:pt x="223" y="36"/>
                      <a:pt x="223" y="36"/>
                      <a:pt x="223" y="36"/>
                    </a:cubicBezTo>
                    <a:cubicBezTo>
                      <a:pt x="223" y="33"/>
                      <a:pt x="220" y="30"/>
                      <a:pt x="217" y="30"/>
                    </a:cubicBezTo>
                    <a:cubicBezTo>
                      <a:pt x="194" y="30"/>
                      <a:pt x="194" y="30"/>
                      <a:pt x="194" y="30"/>
                    </a:cubicBezTo>
                    <a:cubicBezTo>
                      <a:pt x="191" y="30"/>
                      <a:pt x="188" y="33"/>
                      <a:pt x="188" y="36"/>
                    </a:cubicBezTo>
                    <a:cubicBezTo>
                      <a:pt x="188" y="37"/>
                      <a:pt x="188" y="37"/>
                      <a:pt x="188" y="37"/>
                    </a:cubicBezTo>
                    <a:cubicBezTo>
                      <a:pt x="188" y="40"/>
                      <a:pt x="191" y="43"/>
                      <a:pt x="194" y="43"/>
                    </a:cubicBezTo>
                    <a:lnTo>
                      <a:pt x="217" y="43"/>
                    </a:lnTo>
                    <a:close/>
                    <a:moveTo>
                      <a:pt x="476" y="43"/>
                    </a:moveTo>
                    <a:cubicBezTo>
                      <a:pt x="499" y="43"/>
                      <a:pt x="499" y="43"/>
                      <a:pt x="499" y="43"/>
                    </a:cubicBezTo>
                    <a:cubicBezTo>
                      <a:pt x="502" y="43"/>
                      <a:pt x="505" y="40"/>
                      <a:pt x="505" y="37"/>
                    </a:cubicBezTo>
                    <a:cubicBezTo>
                      <a:pt x="505" y="36"/>
                      <a:pt x="505" y="36"/>
                      <a:pt x="505" y="36"/>
                    </a:cubicBezTo>
                    <a:cubicBezTo>
                      <a:pt x="505" y="33"/>
                      <a:pt x="502" y="30"/>
                      <a:pt x="499" y="30"/>
                    </a:cubicBezTo>
                    <a:cubicBezTo>
                      <a:pt x="476" y="30"/>
                      <a:pt x="476" y="30"/>
                      <a:pt x="476" y="30"/>
                    </a:cubicBezTo>
                    <a:cubicBezTo>
                      <a:pt x="473" y="30"/>
                      <a:pt x="470" y="33"/>
                      <a:pt x="470" y="36"/>
                    </a:cubicBezTo>
                    <a:cubicBezTo>
                      <a:pt x="470" y="37"/>
                      <a:pt x="470" y="37"/>
                      <a:pt x="470" y="37"/>
                    </a:cubicBezTo>
                    <a:cubicBezTo>
                      <a:pt x="470" y="40"/>
                      <a:pt x="473" y="43"/>
                      <a:pt x="476" y="43"/>
                    </a:cubicBezTo>
                    <a:close/>
                    <a:moveTo>
                      <a:pt x="539" y="43"/>
                    </a:moveTo>
                    <a:cubicBezTo>
                      <a:pt x="542" y="43"/>
                      <a:pt x="545" y="40"/>
                      <a:pt x="545" y="37"/>
                    </a:cubicBezTo>
                    <a:cubicBezTo>
                      <a:pt x="545" y="36"/>
                      <a:pt x="545" y="36"/>
                      <a:pt x="545" y="36"/>
                    </a:cubicBezTo>
                    <a:cubicBezTo>
                      <a:pt x="545" y="33"/>
                      <a:pt x="542" y="30"/>
                      <a:pt x="539" y="30"/>
                    </a:cubicBezTo>
                    <a:cubicBezTo>
                      <a:pt x="516" y="30"/>
                      <a:pt x="516" y="30"/>
                      <a:pt x="516" y="30"/>
                    </a:cubicBezTo>
                    <a:cubicBezTo>
                      <a:pt x="513" y="30"/>
                      <a:pt x="511" y="33"/>
                      <a:pt x="511" y="36"/>
                    </a:cubicBezTo>
                    <a:cubicBezTo>
                      <a:pt x="511" y="37"/>
                      <a:pt x="511" y="37"/>
                      <a:pt x="511" y="37"/>
                    </a:cubicBezTo>
                    <a:cubicBezTo>
                      <a:pt x="511" y="40"/>
                      <a:pt x="513" y="43"/>
                      <a:pt x="516" y="43"/>
                    </a:cubicBezTo>
                    <a:lnTo>
                      <a:pt x="539" y="43"/>
                    </a:lnTo>
                    <a:close/>
                    <a:moveTo>
                      <a:pt x="552" y="36"/>
                    </a:moveTo>
                    <a:cubicBezTo>
                      <a:pt x="552" y="55"/>
                      <a:pt x="552" y="55"/>
                      <a:pt x="552" y="55"/>
                    </a:cubicBezTo>
                    <a:cubicBezTo>
                      <a:pt x="552" y="58"/>
                      <a:pt x="554" y="60"/>
                      <a:pt x="557" y="60"/>
                    </a:cubicBezTo>
                    <a:cubicBezTo>
                      <a:pt x="576" y="60"/>
                      <a:pt x="576" y="60"/>
                      <a:pt x="576" y="60"/>
                    </a:cubicBezTo>
                    <a:cubicBezTo>
                      <a:pt x="579" y="60"/>
                      <a:pt x="581" y="58"/>
                      <a:pt x="581" y="55"/>
                    </a:cubicBezTo>
                    <a:cubicBezTo>
                      <a:pt x="581" y="36"/>
                      <a:pt x="581" y="36"/>
                      <a:pt x="581" y="36"/>
                    </a:cubicBezTo>
                    <a:cubicBezTo>
                      <a:pt x="581" y="33"/>
                      <a:pt x="579" y="31"/>
                      <a:pt x="576" y="31"/>
                    </a:cubicBezTo>
                    <a:cubicBezTo>
                      <a:pt x="557" y="31"/>
                      <a:pt x="557" y="31"/>
                      <a:pt x="557" y="31"/>
                    </a:cubicBezTo>
                    <a:cubicBezTo>
                      <a:pt x="554" y="31"/>
                      <a:pt x="552" y="33"/>
                      <a:pt x="552" y="36"/>
                    </a:cubicBezTo>
                    <a:close/>
                    <a:moveTo>
                      <a:pt x="176" y="26"/>
                    </a:moveTo>
                    <a:cubicBezTo>
                      <a:pt x="200" y="26"/>
                      <a:pt x="200" y="26"/>
                      <a:pt x="200" y="26"/>
                    </a:cubicBezTo>
                    <a:cubicBezTo>
                      <a:pt x="203" y="26"/>
                      <a:pt x="205" y="23"/>
                      <a:pt x="205" y="20"/>
                    </a:cubicBezTo>
                    <a:cubicBezTo>
                      <a:pt x="205" y="19"/>
                      <a:pt x="205" y="19"/>
                      <a:pt x="205" y="19"/>
                    </a:cubicBezTo>
                    <a:cubicBezTo>
                      <a:pt x="205" y="16"/>
                      <a:pt x="203" y="13"/>
                      <a:pt x="200" y="13"/>
                    </a:cubicBezTo>
                    <a:cubicBezTo>
                      <a:pt x="176" y="13"/>
                      <a:pt x="176" y="13"/>
                      <a:pt x="176" y="13"/>
                    </a:cubicBezTo>
                    <a:cubicBezTo>
                      <a:pt x="173" y="13"/>
                      <a:pt x="171" y="16"/>
                      <a:pt x="171" y="19"/>
                    </a:cubicBezTo>
                    <a:cubicBezTo>
                      <a:pt x="171" y="20"/>
                      <a:pt x="171" y="20"/>
                      <a:pt x="171" y="20"/>
                    </a:cubicBezTo>
                    <a:cubicBezTo>
                      <a:pt x="171" y="23"/>
                      <a:pt x="173" y="26"/>
                      <a:pt x="176" y="26"/>
                    </a:cubicBezTo>
                    <a:close/>
                    <a:moveTo>
                      <a:pt x="217" y="26"/>
                    </a:moveTo>
                    <a:cubicBezTo>
                      <a:pt x="240" y="26"/>
                      <a:pt x="240" y="26"/>
                      <a:pt x="240" y="26"/>
                    </a:cubicBezTo>
                    <a:cubicBezTo>
                      <a:pt x="243" y="26"/>
                      <a:pt x="246" y="23"/>
                      <a:pt x="246" y="20"/>
                    </a:cubicBezTo>
                    <a:cubicBezTo>
                      <a:pt x="246" y="19"/>
                      <a:pt x="246" y="19"/>
                      <a:pt x="246" y="19"/>
                    </a:cubicBezTo>
                    <a:cubicBezTo>
                      <a:pt x="246" y="16"/>
                      <a:pt x="243" y="13"/>
                      <a:pt x="240" y="13"/>
                    </a:cubicBezTo>
                    <a:cubicBezTo>
                      <a:pt x="217" y="13"/>
                      <a:pt x="217" y="13"/>
                      <a:pt x="217" y="13"/>
                    </a:cubicBezTo>
                    <a:cubicBezTo>
                      <a:pt x="214" y="13"/>
                      <a:pt x="211" y="16"/>
                      <a:pt x="211" y="19"/>
                    </a:cubicBezTo>
                    <a:cubicBezTo>
                      <a:pt x="211" y="20"/>
                      <a:pt x="211" y="20"/>
                      <a:pt x="211" y="20"/>
                    </a:cubicBezTo>
                    <a:cubicBezTo>
                      <a:pt x="211" y="23"/>
                      <a:pt x="214" y="26"/>
                      <a:pt x="217" y="26"/>
                    </a:cubicBezTo>
                    <a:close/>
                    <a:moveTo>
                      <a:pt x="97" y="7"/>
                    </a:moveTo>
                    <a:cubicBezTo>
                      <a:pt x="124" y="7"/>
                      <a:pt x="124" y="7"/>
                      <a:pt x="124" y="7"/>
                    </a:cubicBezTo>
                    <a:cubicBezTo>
                      <a:pt x="126" y="7"/>
                      <a:pt x="128" y="6"/>
                      <a:pt x="128" y="4"/>
                    </a:cubicBezTo>
                    <a:cubicBezTo>
                      <a:pt x="128" y="3"/>
                      <a:pt x="128" y="3"/>
                      <a:pt x="128" y="3"/>
                    </a:cubicBezTo>
                    <a:cubicBezTo>
                      <a:pt x="128" y="1"/>
                      <a:pt x="126" y="0"/>
                      <a:pt x="124" y="0"/>
                    </a:cubicBezTo>
                    <a:cubicBezTo>
                      <a:pt x="97" y="0"/>
                      <a:pt x="97" y="0"/>
                      <a:pt x="97" y="0"/>
                    </a:cubicBezTo>
                    <a:cubicBezTo>
                      <a:pt x="95" y="0"/>
                      <a:pt x="93" y="1"/>
                      <a:pt x="93" y="3"/>
                    </a:cubicBezTo>
                    <a:cubicBezTo>
                      <a:pt x="93" y="4"/>
                      <a:pt x="93" y="4"/>
                      <a:pt x="93" y="4"/>
                    </a:cubicBezTo>
                    <a:cubicBezTo>
                      <a:pt x="93" y="6"/>
                      <a:pt x="95" y="7"/>
                      <a:pt x="97" y="7"/>
                    </a:cubicBezTo>
                    <a:close/>
                    <a:moveTo>
                      <a:pt x="178" y="7"/>
                    </a:moveTo>
                    <a:cubicBezTo>
                      <a:pt x="205" y="7"/>
                      <a:pt x="205" y="7"/>
                      <a:pt x="205" y="7"/>
                    </a:cubicBezTo>
                    <a:cubicBezTo>
                      <a:pt x="207" y="7"/>
                      <a:pt x="208" y="6"/>
                      <a:pt x="208" y="4"/>
                    </a:cubicBezTo>
                    <a:cubicBezTo>
                      <a:pt x="208" y="3"/>
                      <a:pt x="208" y="3"/>
                      <a:pt x="208" y="3"/>
                    </a:cubicBezTo>
                    <a:cubicBezTo>
                      <a:pt x="208" y="1"/>
                      <a:pt x="207" y="0"/>
                      <a:pt x="205" y="0"/>
                    </a:cubicBezTo>
                    <a:cubicBezTo>
                      <a:pt x="178" y="0"/>
                      <a:pt x="178" y="0"/>
                      <a:pt x="178" y="0"/>
                    </a:cubicBezTo>
                    <a:cubicBezTo>
                      <a:pt x="176" y="0"/>
                      <a:pt x="174" y="1"/>
                      <a:pt x="174" y="3"/>
                    </a:cubicBezTo>
                    <a:cubicBezTo>
                      <a:pt x="174" y="4"/>
                      <a:pt x="174" y="4"/>
                      <a:pt x="174" y="4"/>
                    </a:cubicBezTo>
                    <a:cubicBezTo>
                      <a:pt x="174" y="6"/>
                      <a:pt x="176" y="7"/>
                      <a:pt x="178" y="7"/>
                    </a:cubicBezTo>
                    <a:close/>
                    <a:moveTo>
                      <a:pt x="379" y="7"/>
                    </a:moveTo>
                    <a:cubicBezTo>
                      <a:pt x="406" y="7"/>
                      <a:pt x="406" y="7"/>
                      <a:pt x="406" y="7"/>
                    </a:cubicBezTo>
                    <a:cubicBezTo>
                      <a:pt x="408" y="7"/>
                      <a:pt x="410" y="6"/>
                      <a:pt x="410" y="4"/>
                    </a:cubicBezTo>
                    <a:cubicBezTo>
                      <a:pt x="410" y="3"/>
                      <a:pt x="410" y="3"/>
                      <a:pt x="410" y="3"/>
                    </a:cubicBezTo>
                    <a:cubicBezTo>
                      <a:pt x="410" y="1"/>
                      <a:pt x="408" y="0"/>
                      <a:pt x="406" y="0"/>
                    </a:cubicBezTo>
                    <a:cubicBezTo>
                      <a:pt x="379" y="0"/>
                      <a:pt x="379" y="0"/>
                      <a:pt x="379" y="0"/>
                    </a:cubicBezTo>
                    <a:cubicBezTo>
                      <a:pt x="377" y="0"/>
                      <a:pt x="375" y="1"/>
                      <a:pt x="375" y="3"/>
                    </a:cubicBezTo>
                    <a:cubicBezTo>
                      <a:pt x="375" y="4"/>
                      <a:pt x="375" y="4"/>
                      <a:pt x="375" y="4"/>
                    </a:cubicBezTo>
                    <a:cubicBezTo>
                      <a:pt x="375" y="6"/>
                      <a:pt x="377" y="7"/>
                      <a:pt x="379" y="7"/>
                    </a:cubicBezTo>
                    <a:close/>
                    <a:moveTo>
                      <a:pt x="419" y="7"/>
                    </a:moveTo>
                    <a:cubicBezTo>
                      <a:pt x="446" y="7"/>
                      <a:pt x="446" y="7"/>
                      <a:pt x="446" y="7"/>
                    </a:cubicBezTo>
                    <a:cubicBezTo>
                      <a:pt x="448" y="7"/>
                      <a:pt x="450" y="6"/>
                      <a:pt x="450" y="4"/>
                    </a:cubicBezTo>
                    <a:cubicBezTo>
                      <a:pt x="450" y="3"/>
                      <a:pt x="450" y="3"/>
                      <a:pt x="450" y="3"/>
                    </a:cubicBezTo>
                    <a:cubicBezTo>
                      <a:pt x="450" y="1"/>
                      <a:pt x="448" y="0"/>
                      <a:pt x="446" y="0"/>
                    </a:cubicBezTo>
                    <a:cubicBezTo>
                      <a:pt x="419" y="0"/>
                      <a:pt x="419" y="0"/>
                      <a:pt x="419" y="0"/>
                    </a:cubicBezTo>
                    <a:cubicBezTo>
                      <a:pt x="417" y="0"/>
                      <a:pt x="416" y="1"/>
                      <a:pt x="416" y="3"/>
                    </a:cubicBezTo>
                    <a:cubicBezTo>
                      <a:pt x="416" y="4"/>
                      <a:pt x="416" y="4"/>
                      <a:pt x="416" y="4"/>
                    </a:cubicBezTo>
                    <a:cubicBezTo>
                      <a:pt x="416" y="6"/>
                      <a:pt x="417" y="7"/>
                      <a:pt x="419" y="7"/>
                    </a:cubicBezTo>
                    <a:close/>
                    <a:moveTo>
                      <a:pt x="500" y="7"/>
                    </a:moveTo>
                    <a:cubicBezTo>
                      <a:pt x="527" y="7"/>
                      <a:pt x="527" y="7"/>
                      <a:pt x="527" y="7"/>
                    </a:cubicBezTo>
                    <a:cubicBezTo>
                      <a:pt x="529" y="7"/>
                      <a:pt x="531" y="6"/>
                      <a:pt x="531" y="4"/>
                    </a:cubicBezTo>
                    <a:cubicBezTo>
                      <a:pt x="531" y="3"/>
                      <a:pt x="531" y="3"/>
                      <a:pt x="531" y="3"/>
                    </a:cubicBezTo>
                    <a:cubicBezTo>
                      <a:pt x="531" y="1"/>
                      <a:pt x="529" y="0"/>
                      <a:pt x="527" y="0"/>
                    </a:cubicBezTo>
                    <a:cubicBezTo>
                      <a:pt x="500" y="0"/>
                      <a:pt x="500" y="0"/>
                      <a:pt x="500" y="0"/>
                    </a:cubicBezTo>
                    <a:cubicBezTo>
                      <a:pt x="498" y="0"/>
                      <a:pt x="496" y="1"/>
                      <a:pt x="496" y="3"/>
                    </a:cubicBezTo>
                    <a:cubicBezTo>
                      <a:pt x="496" y="4"/>
                      <a:pt x="496" y="4"/>
                      <a:pt x="496" y="4"/>
                    </a:cubicBezTo>
                    <a:cubicBezTo>
                      <a:pt x="496" y="6"/>
                      <a:pt x="498" y="7"/>
                      <a:pt x="500" y="7"/>
                    </a:cubicBezTo>
                    <a:close/>
                    <a:moveTo>
                      <a:pt x="540" y="7"/>
                    </a:moveTo>
                    <a:cubicBezTo>
                      <a:pt x="567" y="7"/>
                      <a:pt x="567" y="7"/>
                      <a:pt x="567" y="7"/>
                    </a:cubicBezTo>
                    <a:cubicBezTo>
                      <a:pt x="569" y="7"/>
                      <a:pt x="571" y="6"/>
                      <a:pt x="571" y="4"/>
                    </a:cubicBezTo>
                    <a:cubicBezTo>
                      <a:pt x="571" y="3"/>
                      <a:pt x="571" y="3"/>
                      <a:pt x="571" y="3"/>
                    </a:cubicBezTo>
                    <a:cubicBezTo>
                      <a:pt x="571" y="1"/>
                      <a:pt x="569" y="0"/>
                      <a:pt x="567" y="0"/>
                    </a:cubicBezTo>
                    <a:cubicBezTo>
                      <a:pt x="540" y="0"/>
                      <a:pt x="540" y="0"/>
                      <a:pt x="540" y="0"/>
                    </a:cubicBezTo>
                    <a:cubicBezTo>
                      <a:pt x="538" y="0"/>
                      <a:pt x="537" y="1"/>
                      <a:pt x="537" y="3"/>
                    </a:cubicBezTo>
                    <a:cubicBezTo>
                      <a:pt x="537" y="4"/>
                      <a:pt x="537" y="4"/>
                      <a:pt x="537" y="4"/>
                    </a:cubicBezTo>
                    <a:cubicBezTo>
                      <a:pt x="537" y="6"/>
                      <a:pt x="538" y="7"/>
                      <a:pt x="540" y="7"/>
                    </a:cubicBezTo>
                    <a:close/>
                    <a:moveTo>
                      <a:pt x="16" y="26"/>
                    </a:moveTo>
                    <a:cubicBezTo>
                      <a:pt x="40" y="26"/>
                      <a:pt x="40" y="26"/>
                      <a:pt x="40" y="26"/>
                    </a:cubicBezTo>
                    <a:cubicBezTo>
                      <a:pt x="43" y="26"/>
                      <a:pt x="45" y="23"/>
                      <a:pt x="45" y="20"/>
                    </a:cubicBezTo>
                    <a:cubicBezTo>
                      <a:pt x="45" y="19"/>
                      <a:pt x="45" y="19"/>
                      <a:pt x="45" y="19"/>
                    </a:cubicBezTo>
                    <a:cubicBezTo>
                      <a:pt x="45" y="16"/>
                      <a:pt x="43" y="13"/>
                      <a:pt x="40" y="13"/>
                    </a:cubicBezTo>
                    <a:cubicBezTo>
                      <a:pt x="16" y="13"/>
                      <a:pt x="16" y="13"/>
                      <a:pt x="16" y="13"/>
                    </a:cubicBezTo>
                    <a:cubicBezTo>
                      <a:pt x="13" y="13"/>
                      <a:pt x="11" y="16"/>
                      <a:pt x="11" y="19"/>
                    </a:cubicBezTo>
                    <a:cubicBezTo>
                      <a:pt x="11" y="20"/>
                      <a:pt x="11" y="20"/>
                      <a:pt x="11" y="20"/>
                    </a:cubicBezTo>
                    <a:cubicBezTo>
                      <a:pt x="11" y="23"/>
                      <a:pt x="13" y="26"/>
                      <a:pt x="16" y="26"/>
                    </a:cubicBezTo>
                    <a:close/>
                    <a:moveTo>
                      <a:pt x="40" y="67"/>
                    </a:moveTo>
                    <a:cubicBezTo>
                      <a:pt x="6" y="67"/>
                      <a:pt x="6" y="67"/>
                      <a:pt x="6" y="67"/>
                    </a:cubicBezTo>
                    <a:cubicBezTo>
                      <a:pt x="3" y="67"/>
                      <a:pt x="0" y="70"/>
                      <a:pt x="0" y="73"/>
                    </a:cubicBezTo>
                    <a:cubicBezTo>
                      <a:pt x="0" y="74"/>
                      <a:pt x="0" y="74"/>
                      <a:pt x="0" y="74"/>
                    </a:cubicBezTo>
                    <a:cubicBezTo>
                      <a:pt x="0" y="77"/>
                      <a:pt x="3" y="80"/>
                      <a:pt x="6" y="80"/>
                    </a:cubicBezTo>
                    <a:cubicBezTo>
                      <a:pt x="40" y="80"/>
                      <a:pt x="40" y="80"/>
                      <a:pt x="40" y="80"/>
                    </a:cubicBezTo>
                    <a:cubicBezTo>
                      <a:pt x="43" y="80"/>
                      <a:pt x="45" y="77"/>
                      <a:pt x="45" y="74"/>
                    </a:cubicBezTo>
                    <a:cubicBezTo>
                      <a:pt x="45" y="73"/>
                      <a:pt x="45" y="73"/>
                      <a:pt x="45" y="73"/>
                    </a:cubicBezTo>
                    <a:cubicBezTo>
                      <a:pt x="45" y="70"/>
                      <a:pt x="43" y="67"/>
                      <a:pt x="40" y="67"/>
                    </a:cubicBezTo>
                    <a:close/>
                    <a:moveTo>
                      <a:pt x="9" y="61"/>
                    </a:moveTo>
                    <a:cubicBezTo>
                      <a:pt x="58" y="61"/>
                      <a:pt x="58" y="61"/>
                      <a:pt x="58" y="61"/>
                    </a:cubicBezTo>
                    <a:cubicBezTo>
                      <a:pt x="61" y="61"/>
                      <a:pt x="64" y="58"/>
                      <a:pt x="64" y="55"/>
                    </a:cubicBezTo>
                    <a:cubicBezTo>
                      <a:pt x="64" y="54"/>
                      <a:pt x="64" y="54"/>
                      <a:pt x="64" y="54"/>
                    </a:cubicBezTo>
                    <a:cubicBezTo>
                      <a:pt x="64" y="51"/>
                      <a:pt x="61" y="48"/>
                      <a:pt x="58" y="48"/>
                    </a:cubicBezTo>
                    <a:cubicBezTo>
                      <a:pt x="9" y="48"/>
                      <a:pt x="9" y="48"/>
                      <a:pt x="9" y="48"/>
                    </a:cubicBezTo>
                    <a:cubicBezTo>
                      <a:pt x="6" y="48"/>
                      <a:pt x="3" y="51"/>
                      <a:pt x="3" y="54"/>
                    </a:cubicBezTo>
                    <a:cubicBezTo>
                      <a:pt x="3" y="55"/>
                      <a:pt x="3" y="55"/>
                      <a:pt x="3" y="55"/>
                    </a:cubicBezTo>
                    <a:cubicBezTo>
                      <a:pt x="3" y="58"/>
                      <a:pt x="6" y="61"/>
                      <a:pt x="9" y="61"/>
                    </a:cubicBezTo>
                    <a:close/>
                    <a:moveTo>
                      <a:pt x="56" y="26"/>
                    </a:moveTo>
                    <a:cubicBezTo>
                      <a:pt x="79" y="26"/>
                      <a:pt x="79" y="26"/>
                      <a:pt x="79" y="26"/>
                    </a:cubicBezTo>
                    <a:cubicBezTo>
                      <a:pt x="82" y="26"/>
                      <a:pt x="84" y="23"/>
                      <a:pt x="84" y="20"/>
                    </a:cubicBezTo>
                    <a:cubicBezTo>
                      <a:pt x="84" y="19"/>
                      <a:pt x="84" y="19"/>
                      <a:pt x="84" y="19"/>
                    </a:cubicBezTo>
                    <a:cubicBezTo>
                      <a:pt x="84" y="16"/>
                      <a:pt x="82" y="13"/>
                      <a:pt x="79" y="13"/>
                    </a:cubicBezTo>
                    <a:cubicBezTo>
                      <a:pt x="56" y="13"/>
                      <a:pt x="56" y="13"/>
                      <a:pt x="56" y="13"/>
                    </a:cubicBezTo>
                    <a:cubicBezTo>
                      <a:pt x="53" y="13"/>
                      <a:pt x="50" y="16"/>
                      <a:pt x="50" y="19"/>
                    </a:cubicBezTo>
                    <a:cubicBezTo>
                      <a:pt x="50" y="20"/>
                      <a:pt x="50" y="20"/>
                      <a:pt x="50" y="20"/>
                    </a:cubicBezTo>
                    <a:cubicBezTo>
                      <a:pt x="50" y="23"/>
                      <a:pt x="53" y="26"/>
                      <a:pt x="56" y="26"/>
                    </a:cubicBezTo>
                    <a:close/>
                    <a:moveTo>
                      <a:pt x="96" y="43"/>
                    </a:moveTo>
                    <a:cubicBezTo>
                      <a:pt x="99" y="43"/>
                      <a:pt x="101" y="40"/>
                      <a:pt x="101" y="37"/>
                    </a:cubicBezTo>
                    <a:cubicBezTo>
                      <a:pt x="101" y="36"/>
                      <a:pt x="101" y="36"/>
                      <a:pt x="101" y="36"/>
                    </a:cubicBezTo>
                    <a:cubicBezTo>
                      <a:pt x="101" y="33"/>
                      <a:pt x="99" y="30"/>
                      <a:pt x="96" y="30"/>
                    </a:cubicBezTo>
                    <a:cubicBezTo>
                      <a:pt x="72" y="30"/>
                      <a:pt x="72" y="30"/>
                      <a:pt x="72" y="30"/>
                    </a:cubicBezTo>
                    <a:cubicBezTo>
                      <a:pt x="69" y="30"/>
                      <a:pt x="67" y="33"/>
                      <a:pt x="67" y="36"/>
                    </a:cubicBezTo>
                    <a:cubicBezTo>
                      <a:pt x="67" y="37"/>
                      <a:pt x="67" y="37"/>
                      <a:pt x="67" y="37"/>
                    </a:cubicBezTo>
                    <a:cubicBezTo>
                      <a:pt x="67" y="40"/>
                      <a:pt x="69" y="43"/>
                      <a:pt x="72" y="43"/>
                    </a:cubicBezTo>
                    <a:lnTo>
                      <a:pt x="96" y="43"/>
                    </a:lnTo>
                    <a:close/>
                    <a:moveTo>
                      <a:pt x="79" y="67"/>
                    </a:moveTo>
                    <a:cubicBezTo>
                      <a:pt x="56" y="67"/>
                      <a:pt x="56" y="67"/>
                      <a:pt x="56" y="67"/>
                    </a:cubicBezTo>
                    <a:cubicBezTo>
                      <a:pt x="53" y="67"/>
                      <a:pt x="50" y="70"/>
                      <a:pt x="50" y="73"/>
                    </a:cubicBezTo>
                    <a:cubicBezTo>
                      <a:pt x="50" y="74"/>
                      <a:pt x="50" y="74"/>
                      <a:pt x="50" y="74"/>
                    </a:cubicBezTo>
                    <a:cubicBezTo>
                      <a:pt x="50" y="77"/>
                      <a:pt x="53" y="80"/>
                      <a:pt x="56" y="80"/>
                    </a:cubicBezTo>
                    <a:cubicBezTo>
                      <a:pt x="79" y="80"/>
                      <a:pt x="79" y="80"/>
                      <a:pt x="79" y="80"/>
                    </a:cubicBezTo>
                    <a:cubicBezTo>
                      <a:pt x="82" y="80"/>
                      <a:pt x="84" y="77"/>
                      <a:pt x="84" y="74"/>
                    </a:cubicBezTo>
                    <a:cubicBezTo>
                      <a:pt x="84" y="73"/>
                      <a:pt x="84" y="73"/>
                      <a:pt x="84" y="73"/>
                    </a:cubicBezTo>
                    <a:cubicBezTo>
                      <a:pt x="84" y="70"/>
                      <a:pt x="82" y="67"/>
                      <a:pt x="79" y="67"/>
                    </a:cubicBezTo>
                    <a:close/>
                    <a:moveTo>
                      <a:pt x="120" y="67"/>
                    </a:moveTo>
                    <a:cubicBezTo>
                      <a:pt x="96" y="67"/>
                      <a:pt x="96" y="67"/>
                      <a:pt x="96" y="67"/>
                    </a:cubicBezTo>
                    <a:cubicBezTo>
                      <a:pt x="93" y="67"/>
                      <a:pt x="91" y="70"/>
                      <a:pt x="91" y="73"/>
                    </a:cubicBezTo>
                    <a:cubicBezTo>
                      <a:pt x="91" y="74"/>
                      <a:pt x="91" y="74"/>
                      <a:pt x="91" y="74"/>
                    </a:cubicBezTo>
                    <a:cubicBezTo>
                      <a:pt x="91" y="77"/>
                      <a:pt x="93" y="80"/>
                      <a:pt x="96" y="80"/>
                    </a:cubicBezTo>
                    <a:cubicBezTo>
                      <a:pt x="120" y="80"/>
                      <a:pt x="120" y="80"/>
                      <a:pt x="120" y="80"/>
                    </a:cubicBezTo>
                    <a:cubicBezTo>
                      <a:pt x="123" y="80"/>
                      <a:pt x="125" y="77"/>
                      <a:pt x="125" y="74"/>
                    </a:cubicBezTo>
                    <a:cubicBezTo>
                      <a:pt x="125" y="73"/>
                      <a:pt x="125" y="73"/>
                      <a:pt x="125" y="73"/>
                    </a:cubicBezTo>
                    <a:cubicBezTo>
                      <a:pt x="125" y="70"/>
                      <a:pt x="123" y="67"/>
                      <a:pt x="120" y="67"/>
                    </a:cubicBezTo>
                    <a:close/>
                    <a:moveTo>
                      <a:pt x="162" y="67"/>
                    </a:moveTo>
                    <a:cubicBezTo>
                      <a:pt x="139" y="67"/>
                      <a:pt x="139" y="67"/>
                      <a:pt x="139" y="67"/>
                    </a:cubicBezTo>
                    <a:cubicBezTo>
                      <a:pt x="136" y="67"/>
                      <a:pt x="133" y="70"/>
                      <a:pt x="133" y="73"/>
                    </a:cubicBezTo>
                    <a:cubicBezTo>
                      <a:pt x="133" y="74"/>
                      <a:pt x="133" y="74"/>
                      <a:pt x="133" y="74"/>
                    </a:cubicBezTo>
                    <a:cubicBezTo>
                      <a:pt x="133" y="77"/>
                      <a:pt x="136" y="80"/>
                      <a:pt x="139" y="80"/>
                    </a:cubicBezTo>
                    <a:cubicBezTo>
                      <a:pt x="162" y="80"/>
                      <a:pt x="162" y="80"/>
                      <a:pt x="162" y="80"/>
                    </a:cubicBezTo>
                    <a:cubicBezTo>
                      <a:pt x="165" y="80"/>
                      <a:pt x="168" y="77"/>
                      <a:pt x="168" y="74"/>
                    </a:cubicBezTo>
                    <a:cubicBezTo>
                      <a:pt x="168" y="73"/>
                      <a:pt x="168" y="73"/>
                      <a:pt x="168" y="73"/>
                    </a:cubicBezTo>
                    <a:cubicBezTo>
                      <a:pt x="168" y="70"/>
                      <a:pt x="165" y="67"/>
                      <a:pt x="162" y="67"/>
                    </a:cubicBezTo>
                    <a:close/>
                    <a:moveTo>
                      <a:pt x="418" y="67"/>
                    </a:moveTo>
                    <a:cubicBezTo>
                      <a:pt x="394" y="67"/>
                      <a:pt x="394" y="67"/>
                      <a:pt x="394" y="67"/>
                    </a:cubicBezTo>
                    <a:cubicBezTo>
                      <a:pt x="391" y="67"/>
                      <a:pt x="389" y="70"/>
                      <a:pt x="389" y="73"/>
                    </a:cubicBezTo>
                    <a:cubicBezTo>
                      <a:pt x="389" y="74"/>
                      <a:pt x="389" y="74"/>
                      <a:pt x="389" y="74"/>
                    </a:cubicBezTo>
                    <a:cubicBezTo>
                      <a:pt x="389" y="77"/>
                      <a:pt x="391" y="80"/>
                      <a:pt x="394" y="80"/>
                    </a:cubicBezTo>
                    <a:cubicBezTo>
                      <a:pt x="418" y="80"/>
                      <a:pt x="418" y="80"/>
                      <a:pt x="418" y="80"/>
                    </a:cubicBezTo>
                    <a:cubicBezTo>
                      <a:pt x="421" y="80"/>
                      <a:pt x="423" y="77"/>
                      <a:pt x="423" y="74"/>
                    </a:cubicBezTo>
                    <a:cubicBezTo>
                      <a:pt x="423" y="73"/>
                      <a:pt x="423" y="73"/>
                      <a:pt x="423" y="73"/>
                    </a:cubicBezTo>
                    <a:cubicBezTo>
                      <a:pt x="423" y="70"/>
                      <a:pt x="421" y="67"/>
                      <a:pt x="418" y="67"/>
                    </a:cubicBezTo>
                    <a:close/>
                    <a:moveTo>
                      <a:pt x="460" y="67"/>
                    </a:moveTo>
                    <a:cubicBezTo>
                      <a:pt x="437" y="67"/>
                      <a:pt x="437" y="67"/>
                      <a:pt x="437" y="67"/>
                    </a:cubicBezTo>
                    <a:cubicBezTo>
                      <a:pt x="434" y="67"/>
                      <a:pt x="431" y="70"/>
                      <a:pt x="431" y="73"/>
                    </a:cubicBezTo>
                    <a:cubicBezTo>
                      <a:pt x="431" y="74"/>
                      <a:pt x="431" y="74"/>
                      <a:pt x="431" y="74"/>
                    </a:cubicBezTo>
                    <a:cubicBezTo>
                      <a:pt x="431" y="77"/>
                      <a:pt x="434" y="80"/>
                      <a:pt x="437" y="80"/>
                    </a:cubicBezTo>
                    <a:cubicBezTo>
                      <a:pt x="460" y="80"/>
                      <a:pt x="460" y="80"/>
                      <a:pt x="460" y="80"/>
                    </a:cubicBezTo>
                    <a:cubicBezTo>
                      <a:pt x="463" y="80"/>
                      <a:pt x="466" y="77"/>
                      <a:pt x="466" y="74"/>
                    </a:cubicBezTo>
                    <a:cubicBezTo>
                      <a:pt x="466" y="73"/>
                      <a:pt x="466" y="73"/>
                      <a:pt x="466" y="73"/>
                    </a:cubicBezTo>
                    <a:cubicBezTo>
                      <a:pt x="466" y="70"/>
                      <a:pt x="463" y="67"/>
                      <a:pt x="460" y="67"/>
                    </a:cubicBezTo>
                    <a:close/>
                    <a:moveTo>
                      <a:pt x="494" y="67"/>
                    </a:moveTo>
                    <a:cubicBezTo>
                      <a:pt x="477" y="67"/>
                      <a:pt x="477" y="67"/>
                      <a:pt x="477" y="67"/>
                    </a:cubicBezTo>
                    <a:cubicBezTo>
                      <a:pt x="474" y="67"/>
                      <a:pt x="472" y="70"/>
                      <a:pt x="472" y="73"/>
                    </a:cubicBezTo>
                    <a:cubicBezTo>
                      <a:pt x="472" y="74"/>
                      <a:pt x="472" y="74"/>
                      <a:pt x="472" y="74"/>
                    </a:cubicBezTo>
                    <a:cubicBezTo>
                      <a:pt x="472" y="77"/>
                      <a:pt x="474" y="80"/>
                      <a:pt x="477" y="80"/>
                    </a:cubicBezTo>
                    <a:cubicBezTo>
                      <a:pt x="494" y="80"/>
                      <a:pt x="494" y="80"/>
                      <a:pt x="494" y="80"/>
                    </a:cubicBezTo>
                    <a:cubicBezTo>
                      <a:pt x="497" y="80"/>
                      <a:pt x="500" y="77"/>
                      <a:pt x="500" y="74"/>
                    </a:cubicBezTo>
                    <a:cubicBezTo>
                      <a:pt x="500" y="73"/>
                      <a:pt x="500" y="73"/>
                      <a:pt x="500" y="73"/>
                    </a:cubicBezTo>
                    <a:cubicBezTo>
                      <a:pt x="500" y="70"/>
                      <a:pt x="497" y="67"/>
                      <a:pt x="494" y="67"/>
                    </a:cubicBezTo>
                    <a:close/>
                    <a:moveTo>
                      <a:pt x="117" y="61"/>
                    </a:moveTo>
                    <a:cubicBezTo>
                      <a:pt x="141" y="61"/>
                      <a:pt x="141" y="61"/>
                      <a:pt x="141" y="61"/>
                    </a:cubicBezTo>
                    <a:cubicBezTo>
                      <a:pt x="144" y="61"/>
                      <a:pt x="146" y="58"/>
                      <a:pt x="146" y="55"/>
                    </a:cubicBezTo>
                    <a:cubicBezTo>
                      <a:pt x="146" y="54"/>
                      <a:pt x="146" y="54"/>
                      <a:pt x="146" y="54"/>
                    </a:cubicBezTo>
                    <a:cubicBezTo>
                      <a:pt x="146" y="51"/>
                      <a:pt x="144" y="48"/>
                      <a:pt x="141" y="48"/>
                    </a:cubicBezTo>
                    <a:cubicBezTo>
                      <a:pt x="117" y="48"/>
                      <a:pt x="117" y="48"/>
                      <a:pt x="117" y="48"/>
                    </a:cubicBezTo>
                    <a:cubicBezTo>
                      <a:pt x="114" y="48"/>
                      <a:pt x="112" y="51"/>
                      <a:pt x="112" y="54"/>
                    </a:cubicBezTo>
                    <a:cubicBezTo>
                      <a:pt x="112" y="55"/>
                      <a:pt x="112" y="55"/>
                      <a:pt x="112" y="55"/>
                    </a:cubicBezTo>
                    <a:cubicBezTo>
                      <a:pt x="112" y="58"/>
                      <a:pt x="114" y="61"/>
                      <a:pt x="117" y="61"/>
                    </a:cubicBezTo>
                    <a:close/>
                    <a:moveTo>
                      <a:pt x="158" y="61"/>
                    </a:moveTo>
                    <a:cubicBezTo>
                      <a:pt x="181" y="61"/>
                      <a:pt x="181" y="61"/>
                      <a:pt x="181" y="61"/>
                    </a:cubicBezTo>
                    <a:cubicBezTo>
                      <a:pt x="184" y="61"/>
                      <a:pt x="187" y="58"/>
                      <a:pt x="187" y="55"/>
                    </a:cubicBezTo>
                    <a:cubicBezTo>
                      <a:pt x="187" y="54"/>
                      <a:pt x="187" y="54"/>
                      <a:pt x="187" y="54"/>
                    </a:cubicBezTo>
                    <a:cubicBezTo>
                      <a:pt x="187" y="51"/>
                      <a:pt x="184" y="48"/>
                      <a:pt x="181" y="48"/>
                    </a:cubicBezTo>
                    <a:cubicBezTo>
                      <a:pt x="158" y="48"/>
                      <a:pt x="158" y="48"/>
                      <a:pt x="158" y="48"/>
                    </a:cubicBezTo>
                    <a:cubicBezTo>
                      <a:pt x="155" y="48"/>
                      <a:pt x="152" y="51"/>
                      <a:pt x="152" y="54"/>
                    </a:cubicBezTo>
                    <a:cubicBezTo>
                      <a:pt x="152" y="55"/>
                      <a:pt x="152" y="55"/>
                      <a:pt x="152" y="55"/>
                    </a:cubicBezTo>
                    <a:cubicBezTo>
                      <a:pt x="152" y="58"/>
                      <a:pt x="155" y="61"/>
                      <a:pt x="158" y="61"/>
                    </a:cubicBezTo>
                    <a:close/>
                    <a:moveTo>
                      <a:pt x="198" y="61"/>
                    </a:moveTo>
                    <a:cubicBezTo>
                      <a:pt x="221" y="61"/>
                      <a:pt x="221" y="61"/>
                      <a:pt x="221" y="61"/>
                    </a:cubicBezTo>
                    <a:cubicBezTo>
                      <a:pt x="224" y="61"/>
                      <a:pt x="227" y="58"/>
                      <a:pt x="227" y="55"/>
                    </a:cubicBezTo>
                    <a:cubicBezTo>
                      <a:pt x="227" y="54"/>
                      <a:pt x="227" y="54"/>
                      <a:pt x="227" y="54"/>
                    </a:cubicBezTo>
                    <a:cubicBezTo>
                      <a:pt x="227" y="51"/>
                      <a:pt x="224" y="48"/>
                      <a:pt x="221" y="48"/>
                    </a:cubicBezTo>
                    <a:cubicBezTo>
                      <a:pt x="198" y="48"/>
                      <a:pt x="198" y="48"/>
                      <a:pt x="198" y="48"/>
                    </a:cubicBezTo>
                    <a:cubicBezTo>
                      <a:pt x="195" y="48"/>
                      <a:pt x="192" y="51"/>
                      <a:pt x="192" y="54"/>
                    </a:cubicBezTo>
                    <a:cubicBezTo>
                      <a:pt x="192" y="55"/>
                      <a:pt x="192" y="55"/>
                      <a:pt x="192" y="55"/>
                    </a:cubicBezTo>
                    <a:cubicBezTo>
                      <a:pt x="192" y="58"/>
                      <a:pt x="195" y="61"/>
                      <a:pt x="198" y="61"/>
                    </a:cubicBezTo>
                    <a:close/>
                    <a:moveTo>
                      <a:pt x="238" y="61"/>
                    </a:moveTo>
                    <a:cubicBezTo>
                      <a:pt x="262" y="61"/>
                      <a:pt x="262" y="61"/>
                      <a:pt x="262" y="61"/>
                    </a:cubicBezTo>
                    <a:cubicBezTo>
                      <a:pt x="265" y="61"/>
                      <a:pt x="267" y="58"/>
                      <a:pt x="267" y="55"/>
                    </a:cubicBezTo>
                    <a:cubicBezTo>
                      <a:pt x="267" y="54"/>
                      <a:pt x="267" y="54"/>
                      <a:pt x="267" y="54"/>
                    </a:cubicBezTo>
                    <a:cubicBezTo>
                      <a:pt x="267" y="51"/>
                      <a:pt x="265" y="48"/>
                      <a:pt x="262" y="48"/>
                    </a:cubicBezTo>
                    <a:cubicBezTo>
                      <a:pt x="238" y="48"/>
                      <a:pt x="238" y="48"/>
                      <a:pt x="238" y="48"/>
                    </a:cubicBezTo>
                    <a:cubicBezTo>
                      <a:pt x="235" y="48"/>
                      <a:pt x="233" y="51"/>
                      <a:pt x="233" y="54"/>
                    </a:cubicBezTo>
                    <a:cubicBezTo>
                      <a:pt x="233" y="55"/>
                      <a:pt x="233" y="55"/>
                      <a:pt x="233" y="55"/>
                    </a:cubicBezTo>
                    <a:cubicBezTo>
                      <a:pt x="233" y="58"/>
                      <a:pt x="235" y="61"/>
                      <a:pt x="238" y="61"/>
                    </a:cubicBezTo>
                    <a:close/>
                    <a:moveTo>
                      <a:pt x="279" y="61"/>
                    </a:moveTo>
                    <a:cubicBezTo>
                      <a:pt x="302" y="61"/>
                      <a:pt x="302" y="61"/>
                      <a:pt x="302" y="61"/>
                    </a:cubicBezTo>
                    <a:cubicBezTo>
                      <a:pt x="305" y="61"/>
                      <a:pt x="307" y="58"/>
                      <a:pt x="307" y="55"/>
                    </a:cubicBezTo>
                    <a:cubicBezTo>
                      <a:pt x="307" y="54"/>
                      <a:pt x="307" y="54"/>
                      <a:pt x="307" y="54"/>
                    </a:cubicBezTo>
                    <a:cubicBezTo>
                      <a:pt x="307" y="51"/>
                      <a:pt x="305" y="48"/>
                      <a:pt x="302" y="48"/>
                    </a:cubicBezTo>
                    <a:cubicBezTo>
                      <a:pt x="279" y="48"/>
                      <a:pt x="279" y="48"/>
                      <a:pt x="279" y="48"/>
                    </a:cubicBezTo>
                    <a:cubicBezTo>
                      <a:pt x="275" y="48"/>
                      <a:pt x="273" y="51"/>
                      <a:pt x="273" y="54"/>
                    </a:cubicBezTo>
                    <a:cubicBezTo>
                      <a:pt x="273" y="55"/>
                      <a:pt x="273" y="55"/>
                      <a:pt x="273" y="55"/>
                    </a:cubicBezTo>
                    <a:cubicBezTo>
                      <a:pt x="273" y="58"/>
                      <a:pt x="275" y="61"/>
                      <a:pt x="279" y="61"/>
                    </a:cubicBezTo>
                    <a:close/>
                    <a:moveTo>
                      <a:pt x="319" y="61"/>
                    </a:moveTo>
                    <a:cubicBezTo>
                      <a:pt x="342" y="61"/>
                      <a:pt x="342" y="61"/>
                      <a:pt x="342" y="61"/>
                    </a:cubicBezTo>
                    <a:cubicBezTo>
                      <a:pt x="345" y="61"/>
                      <a:pt x="348" y="58"/>
                      <a:pt x="348" y="55"/>
                    </a:cubicBezTo>
                    <a:cubicBezTo>
                      <a:pt x="348" y="54"/>
                      <a:pt x="348" y="54"/>
                      <a:pt x="348" y="54"/>
                    </a:cubicBezTo>
                    <a:cubicBezTo>
                      <a:pt x="348" y="51"/>
                      <a:pt x="345" y="48"/>
                      <a:pt x="342" y="48"/>
                    </a:cubicBezTo>
                    <a:cubicBezTo>
                      <a:pt x="319" y="48"/>
                      <a:pt x="319" y="48"/>
                      <a:pt x="319" y="48"/>
                    </a:cubicBezTo>
                    <a:cubicBezTo>
                      <a:pt x="316" y="48"/>
                      <a:pt x="313" y="51"/>
                      <a:pt x="313" y="54"/>
                    </a:cubicBezTo>
                    <a:cubicBezTo>
                      <a:pt x="313" y="55"/>
                      <a:pt x="313" y="55"/>
                      <a:pt x="313" y="55"/>
                    </a:cubicBezTo>
                    <a:cubicBezTo>
                      <a:pt x="313" y="58"/>
                      <a:pt x="316" y="61"/>
                      <a:pt x="319" y="61"/>
                    </a:cubicBezTo>
                    <a:close/>
                    <a:moveTo>
                      <a:pt x="382" y="48"/>
                    </a:moveTo>
                    <a:cubicBezTo>
                      <a:pt x="359" y="48"/>
                      <a:pt x="359" y="48"/>
                      <a:pt x="359" y="48"/>
                    </a:cubicBezTo>
                    <a:cubicBezTo>
                      <a:pt x="356" y="48"/>
                      <a:pt x="354" y="51"/>
                      <a:pt x="354" y="54"/>
                    </a:cubicBezTo>
                    <a:cubicBezTo>
                      <a:pt x="354" y="55"/>
                      <a:pt x="354" y="55"/>
                      <a:pt x="354" y="55"/>
                    </a:cubicBezTo>
                    <a:cubicBezTo>
                      <a:pt x="354" y="58"/>
                      <a:pt x="356" y="61"/>
                      <a:pt x="359" y="61"/>
                    </a:cubicBezTo>
                    <a:cubicBezTo>
                      <a:pt x="382" y="61"/>
                      <a:pt x="382" y="61"/>
                      <a:pt x="382" y="61"/>
                    </a:cubicBezTo>
                    <a:cubicBezTo>
                      <a:pt x="386" y="61"/>
                      <a:pt x="388" y="58"/>
                      <a:pt x="388" y="55"/>
                    </a:cubicBezTo>
                    <a:cubicBezTo>
                      <a:pt x="388" y="54"/>
                      <a:pt x="388" y="54"/>
                      <a:pt x="388" y="54"/>
                    </a:cubicBezTo>
                    <a:cubicBezTo>
                      <a:pt x="388" y="51"/>
                      <a:pt x="386" y="48"/>
                      <a:pt x="382" y="48"/>
                    </a:cubicBezTo>
                    <a:close/>
                    <a:moveTo>
                      <a:pt x="423" y="48"/>
                    </a:moveTo>
                    <a:cubicBezTo>
                      <a:pt x="399" y="48"/>
                      <a:pt x="399" y="48"/>
                      <a:pt x="399" y="48"/>
                    </a:cubicBezTo>
                    <a:cubicBezTo>
                      <a:pt x="396" y="48"/>
                      <a:pt x="394" y="51"/>
                      <a:pt x="394" y="54"/>
                    </a:cubicBezTo>
                    <a:cubicBezTo>
                      <a:pt x="394" y="55"/>
                      <a:pt x="394" y="55"/>
                      <a:pt x="394" y="55"/>
                    </a:cubicBezTo>
                    <a:cubicBezTo>
                      <a:pt x="394" y="58"/>
                      <a:pt x="396" y="61"/>
                      <a:pt x="399" y="61"/>
                    </a:cubicBezTo>
                    <a:cubicBezTo>
                      <a:pt x="423" y="61"/>
                      <a:pt x="423" y="61"/>
                      <a:pt x="423" y="61"/>
                    </a:cubicBezTo>
                    <a:cubicBezTo>
                      <a:pt x="426" y="61"/>
                      <a:pt x="428" y="58"/>
                      <a:pt x="428" y="55"/>
                    </a:cubicBezTo>
                    <a:cubicBezTo>
                      <a:pt x="428" y="54"/>
                      <a:pt x="428" y="54"/>
                      <a:pt x="428" y="54"/>
                    </a:cubicBezTo>
                    <a:cubicBezTo>
                      <a:pt x="428" y="51"/>
                      <a:pt x="426" y="48"/>
                      <a:pt x="423" y="48"/>
                    </a:cubicBezTo>
                    <a:close/>
                    <a:moveTo>
                      <a:pt x="463" y="48"/>
                    </a:moveTo>
                    <a:cubicBezTo>
                      <a:pt x="440" y="48"/>
                      <a:pt x="440" y="48"/>
                      <a:pt x="440" y="48"/>
                    </a:cubicBezTo>
                    <a:cubicBezTo>
                      <a:pt x="437" y="48"/>
                      <a:pt x="434" y="51"/>
                      <a:pt x="434" y="54"/>
                    </a:cubicBezTo>
                    <a:cubicBezTo>
                      <a:pt x="434" y="55"/>
                      <a:pt x="434" y="55"/>
                      <a:pt x="434" y="55"/>
                    </a:cubicBezTo>
                    <a:cubicBezTo>
                      <a:pt x="434" y="58"/>
                      <a:pt x="437" y="61"/>
                      <a:pt x="440" y="61"/>
                    </a:cubicBezTo>
                    <a:cubicBezTo>
                      <a:pt x="463" y="61"/>
                      <a:pt x="463" y="61"/>
                      <a:pt x="463" y="61"/>
                    </a:cubicBezTo>
                    <a:cubicBezTo>
                      <a:pt x="466" y="61"/>
                      <a:pt x="469" y="58"/>
                      <a:pt x="469" y="55"/>
                    </a:cubicBezTo>
                    <a:cubicBezTo>
                      <a:pt x="469" y="54"/>
                      <a:pt x="469" y="54"/>
                      <a:pt x="469" y="54"/>
                    </a:cubicBezTo>
                    <a:cubicBezTo>
                      <a:pt x="469" y="51"/>
                      <a:pt x="466" y="48"/>
                      <a:pt x="463" y="48"/>
                    </a:cubicBezTo>
                    <a:close/>
                    <a:moveTo>
                      <a:pt x="509" y="55"/>
                    </a:moveTo>
                    <a:cubicBezTo>
                      <a:pt x="509" y="54"/>
                      <a:pt x="509" y="54"/>
                      <a:pt x="509" y="54"/>
                    </a:cubicBezTo>
                    <a:cubicBezTo>
                      <a:pt x="509" y="51"/>
                      <a:pt x="506" y="48"/>
                      <a:pt x="503" y="48"/>
                    </a:cubicBezTo>
                    <a:cubicBezTo>
                      <a:pt x="480" y="48"/>
                      <a:pt x="480" y="48"/>
                      <a:pt x="480" y="48"/>
                    </a:cubicBezTo>
                    <a:cubicBezTo>
                      <a:pt x="477" y="48"/>
                      <a:pt x="474" y="51"/>
                      <a:pt x="474" y="54"/>
                    </a:cubicBezTo>
                    <a:cubicBezTo>
                      <a:pt x="474" y="55"/>
                      <a:pt x="474" y="55"/>
                      <a:pt x="474" y="55"/>
                    </a:cubicBezTo>
                    <a:cubicBezTo>
                      <a:pt x="474" y="58"/>
                      <a:pt x="477" y="61"/>
                      <a:pt x="480" y="61"/>
                    </a:cubicBezTo>
                    <a:cubicBezTo>
                      <a:pt x="503" y="61"/>
                      <a:pt x="503" y="61"/>
                      <a:pt x="503" y="61"/>
                    </a:cubicBezTo>
                    <a:cubicBezTo>
                      <a:pt x="506" y="61"/>
                      <a:pt x="509" y="58"/>
                      <a:pt x="509" y="55"/>
                    </a:cubicBezTo>
                    <a:close/>
                    <a:moveTo>
                      <a:pt x="520" y="61"/>
                    </a:moveTo>
                    <a:cubicBezTo>
                      <a:pt x="541" y="61"/>
                      <a:pt x="541" y="61"/>
                      <a:pt x="541" y="61"/>
                    </a:cubicBezTo>
                    <a:cubicBezTo>
                      <a:pt x="544" y="61"/>
                      <a:pt x="546" y="58"/>
                      <a:pt x="546" y="55"/>
                    </a:cubicBezTo>
                    <a:cubicBezTo>
                      <a:pt x="546" y="54"/>
                      <a:pt x="546" y="54"/>
                      <a:pt x="546" y="54"/>
                    </a:cubicBezTo>
                    <a:cubicBezTo>
                      <a:pt x="546" y="51"/>
                      <a:pt x="544" y="48"/>
                      <a:pt x="541" y="48"/>
                    </a:cubicBezTo>
                    <a:cubicBezTo>
                      <a:pt x="520" y="48"/>
                      <a:pt x="520" y="48"/>
                      <a:pt x="520" y="48"/>
                    </a:cubicBezTo>
                    <a:cubicBezTo>
                      <a:pt x="517" y="48"/>
                      <a:pt x="514" y="51"/>
                      <a:pt x="514" y="54"/>
                    </a:cubicBezTo>
                    <a:cubicBezTo>
                      <a:pt x="514" y="55"/>
                      <a:pt x="514" y="55"/>
                      <a:pt x="514" y="55"/>
                    </a:cubicBezTo>
                    <a:cubicBezTo>
                      <a:pt x="514" y="58"/>
                      <a:pt x="517" y="61"/>
                      <a:pt x="520" y="61"/>
                    </a:cubicBezTo>
                    <a:close/>
                    <a:moveTo>
                      <a:pt x="257" y="43"/>
                    </a:moveTo>
                    <a:cubicBezTo>
                      <a:pt x="260" y="43"/>
                      <a:pt x="263" y="40"/>
                      <a:pt x="263" y="37"/>
                    </a:cubicBezTo>
                    <a:cubicBezTo>
                      <a:pt x="263" y="36"/>
                      <a:pt x="263" y="36"/>
                      <a:pt x="263" y="36"/>
                    </a:cubicBezTo>
                    <a:cubicBezTo>
                      <a:pt x="263" y="33"/>
                      <a:pt x="260" y="30"/>
                      <a:pt x="257" y="30"/>
                    </a:cubicBezTo>
                    <a:cubicBezTo>
                      <a:pt x="234" y="30"/>
                      <a:pt x="234" y="30"/>
                      <a:pt x="234" y="30"/>
                    </a:cubicBezTo>
                    <a:cubicBezTo>
                      <a:pt x="231" y="30"/>
                      <a:pt x="228" y="33"/>
                      <a:pt x="228" y="36"/>
                    </a:cubicBezTo>
                    <a:cubicBezTo>
                      <a:pt x="228" y="37"/>
                      <a:pt x="228" y="37"/>
                      <a:pt x="228" y="37"/>
                    </a:cubicBezTo>
                    <a:cubicBezTo>
                      <a:pt x="228" y="40"/>
                      <a:pt x="231" y="43"/>
                      <a:pt x="234" y="43"/>
                    </a:cubicBezTo>
                    <a:lnTo>
                      <a:pt x="257" y="43"/>
                    </a:lnTo>
                    <a:close/>
                    <a:moveTo>
                      <a:pt x="298" y="43"/>
                    </a:moveTo>
                    <a:cubicBezTo>
                      <a:pt x="301" y="43"/>
                      <a:pt x="303" y="40"/>
                      <a:pt x="303" y="37"/>
                    </a:cubicBezTo>
                    <a:cubicBezTo>
                      <a:pt x="303" y="36"/>
                      <a:pt x="303" y="36"/>
                      <a:pt x="303" y="36"/>
                    </a:cubicBezTo>
                    <a:cubicBezTo>
                      <a:pt x="303" y="33"/>
                      <a:pt x="301" y="30"/>
                      <a:pt x="298" y="30"/>
                    </a:cubicBezTo>
                    <a:cubicBezTo>
                      <a:pt x="274" y="30"/>
                      <a:pt x="274" y="30"/>
                      <a:pt x="274" y="30"/>
                    </a:cubicBezTo>
                    <a:cubicBezTo>
                      <a:pt x="271" y="30"/>
                      <a:pt x="269" y="33"/>
                      <a:pt x="269" y="36"/>
                    </a:cubicBezTo>
                    <a:cubicBezTo>
                      <a:pt x="269" y="37"/>
                      <a:pt x="269" y="37"/>
                      <a:pt x="269" y="37"/>
                    </a:cubicBezTo>
                    <a:cubicBezTo>
                      <a:pt x="269" y="40"/>
                      <a:pt x="271" y="43"/>
                      <a:pt x="274" y="43"/>
                    </a:cubicBezTo>
                    <a:lnTo>
                      <a:pt x="298" y="43"/>
                    </a:lnTo>
                    <a:close/>
                    <a:moveTo>
                      <a:pt x="338" y="43"/>
                    </a:moveTo>
                    <a:cubicBezTo>
                      <a:pt x="341" y="43"/>
                      <a:pt x="343" y="40"/>
                      <a:pt x="343" y="37"/>
                    </a:cubicBezTo>
                    <a:cubicBezTo>
                      <a:pt x="343" y="36"/>
                      <a:pt x="343" y="36"/>
                      <a:pt x="343" y="36"/>
                    </a:cubicBezTo>
                    <a:cubicBezTo>
                      <a:pt x="343" y="33"/>
                      <a:pt x="341" y="30"/>
                      <a:pt x="338" y="30"/>
                    </a:cubicBezTo>
                    <a:cubicBezTo>
                      <a:pt x="315" y="30"/>
                      <a:pt x="315" y="30"/>
                      <a:pt x="315" y="30"/>
                    </a:cubicBezTo>
                    <a:cubicBezTo>
                      <a:pt x="312" y="30"/>
                      <a:pt x="309" y="33"/>
                      <a:pt x="309" y="36"/>
                    </a:cubicBezTo>
                    <a:cubicBezTo>
                      <a:pt x="309" y="37"/>
                      <a:pt x="309" y="37"/>
                      <a:pt x="309" y="37"/>
                    </a:cubicBezTo>
                    <a:cubicBezTo>
                      <a:pt x="309" y="40"/>
                      <a:pt x="312" y="43"/>
                      <a:pt x="315" y="43"/>
                    </a:cubicBezTo>
                    <a:lnTo>
                      <a:pt x="338" y="43"/>
                    </a:lnTo>
                    <a:close/>
                    <a:moveTo>
                      <a:pt x="355" y="30"/>
                    </a:moveTo>
                    <a:cubicBezTo>
                      <a:pt x="352" y="30"/>
                      <a:pt x="349" y="33"/>
                      <a:pt x="349" y="36"/>
                    </a:cubicBezTo>
                    <a:cubicBezTo>
                      <a:pt x="349" y="37"/>
                      <a:pt x="349" y="37"/>
                      <a:pt x="349" y="37"/>
                    </a:cubicBezTo>
                    <a:cubicBezTo>
                      <a:pt x="349" y="40"/>
                      <a:pt x="352" y="43"/>
                      <a:pt x="355" y="43"/>
                    </a:cubicBezTo>
                    <a:cubicBezTo>
                      <a:pt x="378" y="43"/>
                      <a:pt x="378" y="43"/>
                      <a:pt x="378" y="43"/>
                    </a:cubicBezTo>
                    <a:cubicBezTo>
                      <a:pt x="381" y="43"/>
                      <a:pt x="384" y="40"/>
                      <a:pt x="384" y="37"/>
                    </a:cubicBezTo>
                    <a:cubicBezTo>
                      <a:pt x="384" y="36"/>
                      <a:pt x="384" y="36"/>
                      <a:pt x="384" y="36"/>
                    </a:cubicBezTo>
                    <a:cubicBezTo>
                      <a:pt x="384" y="33"/>
                      <a:pt x="381" y="30"/>
                      <a:pt x="378" y="30"/>
                    </a:cubicBezTo>
                    <a:lnTo>
                      <a:pt x="355" y="30"/>
                    </a:lnTo>
                    <a:close/>
                    <a:moveTo>
                      <a:pt x="395" y="30"/>
                    </a:moveTo>
                    <a:cubicBezTo>
                      <a:pt x="392" y="30"/>
                      <a:pt x="390" y="33"/>
                      <a:pt x="390" y="36"/>
                    </a:cubicBezTo>
                    <a:cubicBezTo>
                      <a:pt x="390" y="37"/>
                      <a:pt x="390" y="37"/>
                      <a:pt x="390" y="37"/>
                    </a:cubicBezTo>
                    <a:cubicBezTo>
                      <a:pt x="390" y="40"/>
                      <a:pt x="392" y="43"/>
                      <a:pt x="395" y="43"/>
                    </a:cubicBezTo>
                    <a:cubicBezTo>
                      <a:pt x="419" y="43"/>
                      <a:pt x="419" y="43"/>
                      <a:pt x="419" y="43"/>
                    </a:cubicBezTo>
                    <a:cubicBezTo>
                      <a:pt x="422" y="43"/>
                      <a:pt x="424" y="40"/>
                      <a:pt x="424" y="37"/>
                    </a:cubicBezTo>
                    <a:cubicBezTo>
                      <a:pt x="424" y="36"/>
                      <a:pt x="424" y="36"/>
                      <a:pt x="424" y="36"/>
                    </a:cubicBezTo>
                    <a:cubicBezTo>
                      <a:pt x="424" y="33"/>
                      <a:pt x="422" y="30"/>
                      <a:pt x="419" y="30"/>
                    </a:cubicBezTo>
                    <a:lnTo>
                      <a:pt x="395" y="30"/>
                    </a:lnTo>
                    <a:close/>
                    <a:moveTo>
                      <a:pt x="435" y="43"/>
                    </a:moveTo>
                    <a:cubicBezTo>
                      <a:pt x="459" y="43"/>
                      <a:pt x="459" y="43"/>
                      <a:pt x="459" y="43"/>
                    </a:cubicBezTo>
                    <a:cubicBezTo>
                      <a:pt x="462" y="43"/>
                      <a:pt x="464" y="40"/>
                      <a:pt x="464" y="37"/>
                    </a:cubicBezTo>
                    <a:cubicBezTo>
                      <a:pt x="464" y="36"/>
                      <a:pt x="464" y="36"/>
                      <a:pt x="464" y="36"/>
                    </a:cubicBezTo>
                    <a:cubicBezTo>
                      <a:pt x="464" y="33"/>
                      <a:pt x="462" y="30"/>
                      <a:pt x="459" y="30"/>
                    </a:cubicBezTo>
                    <a:cubicBezTo>
                      <a:pt x="435" y="30"/>
                      <a:pt x="435" y="30"/>
                      <a:pt x="435" y="30"/>
                    </a:cubicBezTo>
                    <a:cubicBezTo>
                      <a:pt x="432" y="30"/>
                      <a:pt x="430" y="33"/>
                      <a:pt x="430" y="36"/>
                    </a:cubicBezTo>
                    <a:cubicBezTo>
                      <a:pt x="430" y="37"/>
                      <a:pt x="430" y="37"/>
                      <a:pt x="430" y="37"/>
                    </a:cubicBezTo>
                    <a:cubicBezTo>
                      <a:pt x="430" y="40"/>
                      <a:pt x="432" y="43"/>
                      <a:pt x="435" y="43"/>
                    </a:cubicBezTo>
                    <a:close/>
                    <a:moveTo>
                      <a:pt x="586" y="65"/>
                    </a:moveTo>
                    <a:cubicBezTo>
                      <a:pt x="510" y="65"/>
                      <a:pt x="510" y="65"/>
                      <a:pt x="510" y="65"/>
                    </a:cubicBezTo>
                    <a:cubicBezTo>
                      <a:pt x="507" y="65"/>
                      <a:pt x="505" y="68"/>
                      <a:pt x="505" y="71"/>
                    </a:cubicBezTo>
                    <a:cubicBezTo>
                      <a:pt x="505" y="78"/>
                      <a:pt x="505" y="78"/>
                      <a:pt x="505" y="78"/>
                    </a:cubicBezTo>
                    <a:cubicBezTo>
                      <a:pt x="505" y="81"/>
                      <a:pt x="507" y="83"/>
                      <a:pt x="510" y="83"/>
                    </a:cubicBezTo>
                    <a:cubicBezTo>
                      <a:pt x="586" y="83"/>
                      <a:pt x="586" y="83"/>
                      <a:pt x="586" y="83"/>
                    </a:cubicBezTo>
                    <a:cubicBezTo>
                      <a:pt x="589" y="83"/>
                      <a:pt x="591" y="81"/>
                      <a:pt x="591" y="78"/>
                    </a:cubicBezTo>
                    <a:cubicBezTo>
                      <a:pt x="591" y="71"/>
                      <a:pt x="591" y="71"/>
                      <a:pt x="591" y="71"/>
                    </a:cubicBezTo>
                    <a:cubicBezTo>
                      <a:pt x="591" y="68"/>
                      <a:pt x="589" y="65"/>
                      <a:pt x="586" y="65"/>
                    </a:cubicBezTo>
                    <a:close/>
                    <a:moveTo>
                      <a:pt x="96" y="26"/>
                    </a:moveTo>
                    <a:cubicBezTo>
                      <a:pt x="119" y="26"/>
                      <a:pt x="119" y="26"/>
                      <a:pt x="119" y="26"/>
                    </a:cubicBezTo>
                    <a:cubicBezTo>
                      <a:pt x="122" y="26"/>
                      <a:pt x="125" y="23"/>
                      <a:pt x="125" y="20"/>
                    </a:cubicBezTo>
                    <a:cubicBezTo>
                      <a:pt x="125" y="19"/>
                      <a:pt x="125" y="19"/>
                      <a:pt x="125" y="19"/>
                    </a:cubicBezTo>
                    <a:cubicBezTo>
                      <a:pt x="125" y="16"/>
                      <a:pt x="122" y="13"/>
                      <a:pt x="119" y="13"/>
                    </a:cubicBezTo>
                    <a:cubicBezTo>
                      <a:pt x="96" y="13"/>
                      <a:pt x="96" y="13"/>
                      <a:pt x="96" y="13"/>
                    </a:cubicBezTo>
                    <a:cubicBezTo>
                      <a:pt x="93" y="13"/>
                      <a:pt x="90" y="16"/>
                      <a:pt x="90" y="19"/>
                    </a:cubicBezTo>
                    <a:cubicBezTo>
                      <a:pt x="90" y="20"/>
                      <a:pt x="90" y="20"/>
                      <a:pt x="90" y="20"/>
                    </a:cubicBezTo>
                    <a:cubicBezTo>
                      <a:pt x="90" y="23"/>
                      <a:pt x="93" y="26"/>
                      <a:pt x="96" y="26"/>
                    </a:cubicBezTo>
                    <a:close/>
                    <a:moveTo>
                      <a:pt x="136" y="26"/>
                    </a:moveTo>
                    <a:cubicBezTo>
                      <a:pt x="160" y="26"/>
                      <a:pt x="160" y="26"/>
                      <a:pt x="160" y="26"/>
                    </a:cubicBezTo>
                    <a:cubicBezTo>
                      <a:pt x="163" y="26"/>
                      <a:pt x="165" y="23"/>
                      <a:pt x="165" y="20"/>
                    </a:cubicBezTo>
                    <a:cubicBezTo>
                      <a:pt x="165" y="19"/>
                      <a:pt x="165" y="19"/>
                      <a:pt x="165" y="19"/>
                    </a:cubicBezTo>
                    <a:cubicBezTo>
                      <a:pt x="165" y="16"/>
                      <a:pt x="163" y="13"/>
                      <a:pt x="160" y="13"/>
                    </a:cubicBezTo>
                    <a:cubicBezTo>
                      <a:pt x="136" y="13"/>
                      <a:pt x="136" y="13"/>
                      <a:pt x="136" y="13"/>
                    </a:cubicBezTo>
                    <a:cubicBezTo>
                      <a:pt x="133" y="13"/>
                      <a:pt x="131" y="16"/>
                      <a:pt x="131" y="19"/>
                    </a:cubicBezTo>
                    <a:cubicBezTo>
                      <a:pt x="131" y="20"/>
                      <a:pt x="131" y="20"/>
                      <a:pt x="131" y="20"/>
                    </a:cubicBezTo>
                    <a:cubicBezTo>
                      <a:pt x="131" y="23"/>
                      <a:pt x="133" y="26"/>
                      <a:pt x="136" y="26"/>
                    </a:cubicBezTo>
                    <a:close/>
                    <a:moveTo>
                      <a:pt x="257" y="26"/>
                    </a:moveTo>
                    <a:cubicBezTo>
                      <a:pt x="280" y="26"/>
                      <a:pt x="280" y="26"/>
                      <a:pt x="280" y="26"/>
                    </a:cubicBezTo>
                    <a:cubicBezTo>
                      <a:pt x="283" y="26"/>
                      <a:pt x="286" y="23"/>
                      <a:pt x="286" y="20"/>
                    </a:cubicBezTo>
                    <a:cubicBezTo>
                      <a:pt x="286" y="19"/>
                      <a:pt x="286" y="19"/>
                      <a:pt x="286" y="19"/>
                    </a:cubicBezTo>
                    <a:cubicBezTo>
                      <a:pt x="286" y="16"/>
                      <a:pt x="283" y="13"/>
                      <a:pt x="280" y="13"/>
                    </a:cubicBezTo>
                    <a:cubicBezTo>
                      <a:pt x="257" y="13"/>
                      <a:pt x="257" y="13"/>
                      <a:pt x="257" y="13"/>
                    </a:cubicBezTo>
                    <a:cubicBezTo>
                      <a:pt x="254" y="13"/>
                      <a:pt x="252" y="16"/>
                      <a:pt x="252" y="19"/>
                    </a:cubicBezTo>
                    <a:cubicBezTo>
                      <a:pt x="252" y="20"/>
                      <a:pt x="252" y="20"/>
                      <a:pt x="252" y="20"/>
                    </a:cubicBezTo>
                    <a:cubicBezTo>
                      <a:pt x="252" y="23"/>
                      <a:pt x="254" y="26"/>
                      <a:pt x="257" y="26"/>
                    </a:cubicBezTo>
                    <a:close/>
                    <a:moveTo>
                      <a:pt x="297" y="26"/>
                    </a:moveTo>
                    <a:cubicBezTo>
                      <a:pt x="321" y="26"/>
                      <a:pt x="321" y="26"/>
                      <a:pt x="321" y="26"/>
                    </a:cubicBezTo>
                    <a:cubicBezTo>
                      <a:pt x="324" y="26"/>
                      <a:pt x="326" y="23"/>
                      <a:pt x="326" y="20"/>
                    </a:cubicBezTo>
                    <a:cubicBezTo>
                      <a:pt x="326" y="19"/>
                      <a:pt x="326" y="19"/>
                      <a:pt x="326" y="19"/>
                    </a:cubicBezTo>
                    <a:cubicBezTo>
                      <a:pt x="326" y="16"/>
                      <a:pt x="324" y="13"/>
                      <a:pt x="321" y="13"/>
                    </a:cubicBezTo>
                    <a:cubicBezTo>
                      <a:pt x="297" y="13"/>
                      <a:pt x="297" y="13"/>
                      <a:pt x="297" y="13"/>
                    </a:cubicBezTo>
                    <a:cubicBezTo>
                      <a:pt x="294" y="13"/>
                      <a:pt x="292" y="16"/>
                      <a:pt x="292" y="19"/>
                    </a:cubicBezTo>
                    <a:cubicBezTo>
                      <a:pt x="292" y="20"/>
                      <a:pt x="292" y="20"/>
                      <a:pt x="292" y="20"/>
                    </a:cubicBezTo>
                    <a:cubicBezTo>
                      <a:pt x="292" y="23"/>
                      <a:pt x="294" y="26"/>
                      <a:pt x="297" y="26"/>
                    </a:cubicBezTo>
                    <a:close/>
                    <a:moveTo>
                      <a:pt x="338" y="26"/>
                    </a:moveTo>
                    <a:cubicBezTo>
                      <a:pt x="361" y="26"/>
                      <a:pt x="361" y="26"/>
                      <a:pt x="361" y="26"/>
                    </a:cubicBezTo>
                    <a:cubicBezTo>
                      <a:pt x="364" y="26"/>
                      <a:pt x="367" y="23"/>
                      <a:pt x="367" y="20"/>
                    </a:cubicBezTo>
                    <a:cubicBezTo>
                      <a:pt x="367" y="19"/>
                      <a:pt x="367" y="19"/>
                      <a:pt x="367" y="19"/>
                    </a:cubicBezTo>
                    <a:cubicBezTo>
                      <a:pt x="367" y="16"/>
                      <a:pt x="364" y="13"/>
                      <a:pt x="361" y="13"/>
                    </a:cubicBezTo>
                    <a:cubicBezTo>
                      <a:pt x="338" y="13"/>
                      <a:pt x="338" y="13"/>
                      <a:pt x="338" y="13"/>
                    </a:cubicBezTo>
                    <a:cubicBezTo>
                      <a:pt x="335" y="13"/>
                      <a:pt x="332" y="16"/>
                      <a:pt x="332" y="19"/>
                    </a:cubicBezTo>
                    <a:cubicBezTo>
                      <a:pt x="332" y="20"/>
                      <a:pt x="332" y="20"/>
                      <a:pt x="332" y="20"/>
                    </a:cubicBezTo>
                    <a:cubicBezTo>
                      <a:pt x="332" y="23"/>
                      <a:pt x="335" y="26"/>
                      <a:pt x="338" y="26"/>
                    </a:cubicBezTo>
                    <a:close/>
                    <a:moveTo>
                      <a:pt x="378" y="26"/>
                    </a:moveTo>
                    <a:cubicBezTo>
                      <a:pt x="401" y="26"/>
                      <a:pt x="401" y="26"/>
                      <a:pt x="401" y="26"/>
                    </a:cubicBezTo>
                    <a:cubicBezTo>
                      <a:pt x="404" y="26"/>
                      <a:pt x="407" y="23"/>
                      <a:pt x="407" y="20"/>
                    </a:cubicBezTo>
                    <a:cubicBezTo>
                      <a:pt x="407" y="19"/>
                      <a:pt x="407" y="19"/>
                      <a:pt x="407" y="19"/>
                    </a:cubicBezTo>
                    <a:cubicBezTo>
                      <a:pt x="407" y="16"/>
                      <a:pt x="404" y="13"/>
                      <a:pt x="401" y="13"/>
                    </a:cubicBezTo>
                    <a:cubicBezTo>
                      <a:pt x="378" y="13"/>
                      <a:pt x="378" y="13"/>
                      <a:pt x="378" y="13"/>
                    </a:cubicBezTo>
                    <a:cubicBezTo>
                      <a:pt x="375" y="13"/>
                      <a:pt x="372" y="16"/>
                      <a:pt x="372" y="19"/>
                    </a:cubicBezTo>
                    <a:cubicBezTo>
                      <a:pt x="372" y="20"/>
                      <a:pt x="372" y="20"/>
                      <a:pt x="372" y="20"/>
                    </a:cubicBezTo>
                    <a:cubicBezTo>
                      <a:pt x="372" y="23"/>
                      <a:pt x="375" y="26"/>
                      <a:pt x="378" y="26"/>
                    </a:cubicBezTo>
                    <a:close/>
                    <a:moveTo>
                      <a:pt x="418" y="26"/>
                    </a:moveTo>
                    <a:cubicBezTo>
                      <a:pt x="442" y="26"/>
                      <a:pt x="442" y="26"/>
                      <a:pt x="442" y="26"/>
                    </a:cubicBezTo>
                    <a:cubicBezTo>
                      <a:pt x="445" y="26"/>
                      <a:pt x="447" y="23"/>
                      <a:pt x="447" y="20"/>
                    </a:cubicBezTo>
                    <a:cubicBezTo>
                      <a:pt x="447" y="19"/>
                      <a:pt x="447" y="19"/>
                      <a:pt x="447" y="19"/>
                    </a:cubicBezTo>
                    <a:cubicBezTo>
                      <a:pt x="447" y="16"/>
                      <a:pt x="445" y="13"/>
                      <a:pt x="442" y="13"/>
                    </a:cubicBezTo>
                    <a:cubicBezTo>
                      <a:pt x="418" y="13"/>
                      <a:pt x="418" y="13"/>
                      <a:pt x="418" y="13"/>
                    </a:cubicBezTo>
                    <a:cubicBezTo>
                      <a:pt x="415" y="13"/>
                      <a:pt x="413" y="16"/>
                      <a:pt x="413" y="19"/>
                    </a:cubicBezTo>
                    <a:cubicBezTo>
                      <a:pt x="413" y="20"/>
                      <a:pt x="413" y="20"/>
                      <a:pt x="413" y="20"/>
                    </a:cubicBezTo>
                    <a:cubicBezTo>
                      <a:pt x="413" y="23"/>
                      <a:pt x="415" y="26"/>
                      <a:pt x="418" y="26"/>
                    </a:cubicBezTo>
                    <a:close/>
                    <a:moveTo>
                      <a:pt x="459" y="26"/>
                    </a:moveTo>
                    <a:cubicBezTo>
                      <a:pt x="482" y="26"/>
                      <a:pt x="482" y="26"/>
                      <a:pt x="482" y="26"/>
                    </a:cubicBezTo>
                    <a:cubicBezTo>
                      <a:pt x="485" y="26"/>
                      <a:pt x="487" y="23"/>
                      <a:pt x="487" y="20"/>
                    </a:cubicBezTo>
                    <a:cubicBezTo>
                      <a:pt x="487" y="19"/>
                      <a:pt x="487" y="19"/>
                      <a:pt x="487" y="19"/>
                    </a:cubicBezTo>
                    <a:cubicBezTo>
                      <a:pt x="487" y="16"/>
                      <a:pt x="485" y="13"/>
                      <a:pt x="482" y="13"/>
                    </a:cubicBezTo>
                    <a:cubicBezTo>
                      <a:pt x="459" y="13"/>
                      <a:pt x="459" y="13"/>
                      <a:pt x="459" y="13"/>
                    </a:cubicBezTo>
                    <a:cubicBezTo>
                      <a:pt x="455" y="13"/>
                      <a:pt x="453" y="16"/>
                      <a:pt x="453" y="19"/>
                    </a:cubicBezTo>
                    <a:cubicBezTo>
                      <a:pt x="453" y="20"/>
                      <a:pt x="453" y="20"/>
                      <a:pt x="453" y="20"/>
                    </a:cubicBezTo>
                    <a:cubicBezTo>
                      <a:pt x="453" y="23"/>
                      <a:pt x="455" y="26"/>
                      <a:pt x="459" y="26"/>
                    </a:cubicBezTo>
                    <a:close/>
                    <a:moveTo>
                      <a:pt x="499" y="26"/>
                    </a:moveTo>
                    <a:cubicBezTo>
                      <a:pt x="569" y="26"/>
                      <a:pt x="569" y="26"/>
                      <a:pt x="569" y="26"/>
                    </a:cubicBezTo>
                    <a:cubicBezTo>
                      <a:pt x="572" y="26"/>
                      <a:pt x="575" y="23"/>
                      <a:pt x="575" y="20"/>
                    </a:cubicBezTo>
                    <a:cubicBezTo>
                      <a:pt x="575" y="19"/>
                      <a:pt x="575" y="19"/>
                      <a:pt x="575" y="19"/>
                    </a:cubicBezTo>
                    <a:cubicBezTo>
                      <a:pt x="575" y="16"/>
                      <a:pt x="572" y="13"/>
                      <a:pt x="569" y="13"/>
                    </a:cubicBezTo>
                    <a:cubicBezTo>
                      <a:pt x="499" y="13"/>
                      <a:pt x="499" y="13"/>
                      <a:pt x="499" y="13"/>
                    </a:cubicBezTo>
                    <a:cubicBezTo>
                      <a:pt x="496" y="13"/>
                      <a:pt x="493" y="16"/>
                      <a:pt x="493" y="19"/>
                    </a:cubicBezTo>
                    <a:cubicBezTo>
                      <a:pt x="493" y="20"/>
                      <a:pt x="493" y="20"/>
                      <a:pt x="493" y="20"/>
                    </a:cubicBezTo>
                    <a:cubicBezTo>
                      <a:pt x="493" y="23"/>
                      <a:pt x="496" y="26"/>
                      <a:pt x="499" y="26"/>
                    </a:cubicBezTo>
                    <a:close/>
                    <a:moveTo>
                      <a:pt x="57" y="7"/>
                    </a:moveTo>
                    <a:cubicBezTo>
                      <a:pt x="84" y="7"/>
                      <a:pt x="84" y="7"/>
                      <a:pt x="84" y="7"/>
                    </a:cubicBezTo>
                    <a:cubicBezTo>
                      <a:pt x="86" y="7"/>
                      <a:pt x="87" y="6"/>
                      <a:pt x="87" y="4"/>
                    </a:cubicBezTo>
                    <a:cubicBezTo>
                      <a:pt x="87" y="3"/>
                      <a:pt x="87" y="3"/>
                      <a:pt x="87" y="3"/>
                    </a:cubicBezTo>
                    <a:cubicBezTo>
                      <a:pt x="87" y="1"/>
                      <a:pt x="86" y="0"/>
                      <a:pt x="84" y="0"/>
                    </a:cubicBezTo>
                    <a:cubicBezTo>
                      <a:pt x="57" y="0"/>
                      <a:pt x="57" y="0"/>
                      <a:pt x="57" y="0"/>
                    </a:cubicBezTo>
                    <a:cubicBezTo>
                      <a:pt x="55" y="0"/>
                      <a:pt x="53" y="1"/>
                      <a:pt x="53" y="3"/>
                    </a:cubicBezTo>
                    <a:cubicBezTo>
                      <a:pt x="53" y="4"/>
                      <a:pt x="53" y="4"/>
                      <a:pt x="53" y="4"/>
                    </a:cubicBezTo>
                    <a:cubicBezTo>
                      <a:pt x="53" y="6"/>
                      <a:pt x="55" y="7"/>
                      <a:pt x="57" y="7"/>
                    </a:cubicBezTo>
                    <a:close/>
                    <a:moveTo>
                      <a:pt x="137" y="7"/>
                    </a:moveTo>
                    <a:cubicBezTo>
                      <a:pt x="164" y="7"/>
                      <a:pt x="164" y="7"/>
                      <a:pt x="164" y="7"/>
                    </a:cubicBezTo>
                    <a:cubicBezTo>
                      <a:pt x="166" y="7"/>
                      <a:pt x="168" y="6"/>
                      <a:pt x="168" y="4"/>
                    </a:cubicBezTo>
                    <a:cubicBezTo>
                      <a:pt x="168" y="3"/>
                      <a:pt x="168" y="3"/>
                      <a:pt x="168" y="3"/>
                    </a:cubicBezTo>
                    <a:cubicBezTo>
                      <a:pt x="168" y="1"/>
                      <a:pt x="166" y="0"/>
                      <a:pt x="164" y="0"/>
                    </a:cubicBezTo>
                    <a:cubicBezTo>
                      <a:pt x="137" y="0"/>
                      <a:pt x="137" y="0"/>
                      <a:pt x="137" y="0"/>
                    </a:cubicBezTo>
                    <a:cubicBezTo>
                      <a:pt x="135" y="0"/>
                      <a:pt x="134" y="1"/>
                      <a:pt x="134" y="3"/>
                    </a:cubicBezTo>
                    <a:cubicBezTo>
                      <a:pt x="134" y="4"/>
                      <a:pt x="134" y="4"/>
                      <a:pt x="134" y="4"/>
                    </a:cubicBezTo>
                    <a:cubicBezTo>
                      <a:pt x="134" y="6"/>
                      <a:pt x="135" y="7"/>
                      <a:pt x="137" y="7"/>
                    </a:cubicBezTo>
                    <a:close/>
                    <a:moveTo>
                      <a:pt x="218" y="7"/>
                    </a:moveTo>
                    <a:cubicBezTo>
                      <a:pt x="245" y="7"/>
                      <a:pt x="245" y="7"/>
                      <a:pt x="245" y="7"/>
                    </a:cubicBezTo>
                    <a:cubicBezTo>
                      <a:pt x="247" y="7"/>
                      <a:pt x="249" y="6"/>
                      <a:pt x="249" y="4"/>
                    </a:cubicBezTo>
                    <a:cubicBezTo>
                      <a:pt x="249" y="3"/>
                      <a:pt x="249" y="3"/>
                      <a:pt x="249" y="3"/>
                    </a:cubicBezTo>
                    <a:cubicBezTo>
                      <a:pt x="249" y="1"/>
                      <a:pt x="247" y="0"/>
                      <a:pt x="245" y="0"/>
                    </a:cubicBezTo>
                    <a:cubicBezTo>
                      <a:pt x="218" y="0"/>
                      <a:pt x="218" y="0"/>
                      <a:pt x="218" y="0"/>
                    </a:cubicBezTo>
                    <a:cubicBezTo>
                      <a:pt x="216" y="0"/>
                      <a:pt x="214" y="1"/>
                      <a:pt x="214" y="3"/>
                    </a:cubicBezTo>
                    <a:cubicBezTo>
                      <a:pt x="214" y="4"/>
                      <a:pt x="214" y="4"/>
                      <a:pt x="214" y="4"/>
                    </a:cubicBezTo>
                    <a:cubicBezTo>
                      <a:pt x="214" y="6"/>
                      <a:pt x="216" y="7"/>
                      <a:pt x="218" y="7"/>
                    </a:cubicBezTo>
                    <a:close/>
                    <a:moveTo>
                      <a:pt x="258" y="7"/>
                    </a:moveTo>
                    <a:cubicBezTo>
                      <a:pt x="285" y="7"/>
                      <a:pt x="285" y="7"/>
                      <a:pt x="285" y="7"/>
                    </a:cubicBezTo>
                    <a:cubicBezTo>
                      <a:pt x="287" y="7"/>
                      <a:pt x="289" y="6"/>
                      <a:pt x="289" y="4"/>
                    </a:cubicBezTo>
                    <a:cubicBezTo>
                      <a:pt x="289" y="3"/>
                      <a:pt x="289" y="3"/>
                      <a:pt x="289" y="3"/>
                    </a:cubicBezTo>
                    <a:cubicBezTo>
                      <a:pt x="289" y="1"/>
                      <a:pt x="287" y="0"/>
                      <a:pt x="285" y="0"/>
                    </a:cubicBezTo>
                    <a:cubicBezTo>
                      <a:pt x="258" y="0"/>
                      <a:pt x="258" y="0"/>
                      <a:pt x="258" y="0"/>
                    </a:cubicBezTo>
                    <a:cubicBezTo>
                      <a:pt x="256" y="0"/>
                      <a:pt x="255" y="1"/>
                      <a:pt x="255" y="3"/>
                    </a:cubicBezTo>
                    <a:cubicBezTo>
                      <a:pt x="255" y="4"/>
                      <a:pt x="255" y="4"/>
                      <a:pt x="255" y="4"/>
                    </a:cubicBezTo>
                    <a:cubicBezTo>
                      <a:pt x="255" y="6"/>
                      <a:pt x="256" y="7"/>
                      <a:pt x="258" y="7"/>
                    </a:cubicBezTo>
                    <a:close/>
                    <a:moveTo>
                      <a:pt x="299" y="7"/>
                    </a:moveTo>
                    <a:cubicBezTo>
                      <a:pt x="325" y="7"/>
                      <a:pt x="325" y="7"/>
                      <a:pt x="325" y="7"/>
                    </a:cubicBezTo>
                    <a:cubicBezTo>
                      <a:pt x="328" y="7"/>
                      <a:pt x="329" y="6"/>
                      <a:pt x="329" y="4"/>
                    </a:cubicBezTo>
                    <a:cubicBezTo>
                      <a:pt x="329" y="3"/>
                      <a:pt x="329" y="3"/>
                      <a:pt x="329" y="3"/>
                    </a:cubicBezTo>
                    <a:cubicBezTo>
                      <a:pt x="329" y="1"/>
                      <a:pt x="328" y="0"/>
                      <a:pt x="325" y="0"/>
                    </a:cubicBezTo>
                    <a:cubicBezTo>
                      <a:pt x="299" y="0"/>
                      <a:pt x="299" y="0"/>
                      <a:pt x="299" y="0"/>
                    </a:cubicBezTo>
                    <a:cubicBezTo>
                      <a:pt x="296" y="0"/>
                      <a:pt x="295" y="1"/>
                      <a:pt x="295" y="3"/>
                    </a:cubicBezTo>
                    <a:cubicBezTo>
                      <a:pt x="295" y="4"/>
                      <a:pt x="295" y="4"/>
                      <a:pt x="295" y="4"/>
                    </a:cubicBezTo>
                    <a:cubicBezTo>
                      <a:pt x="295" y="6"/>
                      <a:pt x="296" y="7"/>
                      <a:pt x="299" y="7"/>
                    </a:cubicBezTo>
                    <a:close/>
                    <a:moveTo>
                      <a:pt x="339" y="7"/>
                    </a:moveTo>
                    <a:cubicBezTo>
                      <a:pt x="366" y="7"/>
                      <a:pt x="366" y="7"/>
                      <a:pt x="366" y="7"/>
                    </a:cubicBezTo>
                    <a:cubicBezTo>
                      <a:pt x="368" y="7"/>
                      <a:pt x="369" y="6"/>
                      <a:pt x="369" y="4"/>
                    </a:cubicBezTo>
                    <a:cubicBezTo>
                      <a:pt x="369" y="3"/>
                      <a:pt x="369" y="3"/>
                      <a:pt x="369" y="3"/>
                    </a:cubicBezTo>
                    <a:cubicBezTo>
                      <a:pt x="369" y="1"/>
                      <a:pt x="368" y="0"/>
                      <a:pt x="366" y="0"/>
                    </a:cubicBezTo>
                    <a:cubicBezTo>
                      <a:pt x="339" y="0"/>
                      <a:pt x="339" y="0"/>
                      <a:pt x="339" y="0"/>
                    </a:cubicBezTo>
                    <a:cubicBezTo>
                      <a:pt x="337" y="0"/>
                      <a:pt x="335" y="1"/>
                      <a:pt x="335" y="3"/>
                    </a:cubicBezTo>
                    <a:cubicBezTo>
                      <a:pt x="335" y="4"/>
                      <a:pt x="335" y="4"/>
                      <a:pt x="335" y="4"/>
                    </a:cubicBezTo>
                    <a:cubicBezTo>
                      <a:pt x="335" y="6"/>
                      <a:pt x="337" y="7"/>
                      <a:pt x="339" y="7"/>
                    </a:cubicBezTo>
                    <a:close/>
                    <a:moveTo>
                      <a:pt x="460" y="7"/>
                    </a:moveTo>
                    <a:cubicBezTo>
                      <a:pt x="487" y="7"/>
                      <a:pt x="487" y="7"/>
                      <a:pt x="487" y="7"/>
                    </a:cubicBezTo>
                    <a:cubicBezTo>
                      <a:pt x="489" y="7"/>
                      <a:pt x="490" y="6"/>
                      <a:pt x="490" y="4"/>
                    </a:cubicBezTo>
                    <a:cubicBezTo>
                      <a:pt x="490" y="3"/>
                      <a:pt x="490" y="3"/>
                      <a:pt x="490" y="3"/>
                    </a:cubicBezTo>
                    <a:cubicBezTo>
                      <a:pt x="490" y="1"/>
                      <a:pt x="489" y="0"/>
                      <a:pt x="487" y="0"/>
                    </a:cubicBezTo>
                    <a:cubicBezTo>
                      <a:pt x="460" y="0"/>
                      <a:pt x="460" y="0"/>
                      <a:pt x="460" y="0"/>
                    </a:cubicBezTo>
                    <a:cubicBezTo>
                      <a:pt x="458" y="0"/>
                      <a:pt x="456" y="1"/>
                      <a:pt x="456" y="3"/>
                    </a:cubicBezTo>
                    <a:cubicBezTo>
                      <a:pt x="456" y="4"/>
                      <a:pt x="456" y="4"/>
                      <a:pt x="456" y="4"/>
                    </a:cubicBezTo>
                    <a:cubicBezTo>
                      <a:pt x="456" y="6"/>
                      <a:pt x="458" y="7"/>
                      <a:pt x="460" y="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29">
                <a:extLst>
                  <a:ext uri="{FF2B5EF4-FFF2-40B4-BE49-F238E27FC236}">
                    <a16:creationId xmlns:a16="http://schemas.microsoft.com/office/drawing/2014/main" id="{40134FD8-CE27-5A3E-3544-4E37C2576B58}"/>
                  </a:ext>
                </a:extLst>
              </p:cNvPr>
              <p:cNvSpPr>
                <a:spLocks noChangeArrowheads="1"/>
              </p:cNvSpPr>
              <p:nvPr/>
            </p:nvSpPr>
            <p:spPr bwMode="auto">
              <a:xfrm>
                <a:off x="2904483" y="3171241"/>
                <a:ext cx="119476" cy="75226"/>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30">
                <a:extLst>
                  <a:ext uri="{FF2B5EF4-FFF2-40B4-BE49-F238E27FC236}">
                    <a16:creationId xmlns:a16="http://schemas.microsoft.com/office/drawing/2014/main" id="{B390D796-7F1D-102A-262A-F1BFE88D4392}"/>
                  </a:ext>
                </a:extLst>
              </p:cNvPr>
              <p:cNvSpPr>
                <a:spLocks noChangeArrowheads="1"/>
              </p:cNvSpPr>
              <p:nvPr/>
            </p:nvSpPr>
            <p:spPr bwMode="auto">
              <a:xfrm>
                <a:off x="3085910" y="3180092"/>
                <a:ext cx="1013331" cy="5973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131">
                <a:extLst>
                  <a:ext uri="{FF2B5EF4-FFF2-40B4-BE49-F238E27FC236}">
                    <a16:creationId xmlns:a16="http://schemas.microsoft.com/office/drawing/2014/main" id="{BDB2845D-7B73-0C0F-E03A-5763F5E6283E}"/>
                  </a:ext>
                </a:extLst>
              </p:cNvPr>
              <p:cNvSpPr>
                <a:spLocks noChangeArrowheads="1"/>
              </p:cNvSpPr>
              <p:nvPr/>
            </p:nvSpPr>
            <p:spPr bwMode="auto">
              <a:xfrm>
                <a:off x="2864658" y="3339393"/>
                <a:ext cx="763317" cy="134520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32">
                <a:extLst>
                  <a:ext uri="{FF2B5EF4-FFF2-40B4-BE49-F238E27FC236}">
                    <a16:creationId xmlns:a16="http://schemas.microsoft.com/office/drawing/2014/main" id="{89148EFD-3D42-1A2D-BD4F-F441085C7CA3}"/>
                  </a:ext>
                </a:extLst>
              </p:cNvPr>
              <p:cNvSpPr>
                <a:spLocks noChangeArrowheads="1"/>
              </p:cNvSpPr>
              <p:nvPr/>
            </p:nvSpPr>
            <p:spPr bwMode="auto">
              <a:xfrm>
                <a:off x="2864658" y="3339393"/>
                <a:ext cx="763317" cy="134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33">
                <a:extLst>
                  <a:ext uri="{FF2B5EF4-FFF2-40B4-BE49-F238E27FC236}">
                    <a16:creationId xmlns:a16="http://schemas.microsoft.com/office/drawing/2014/main" id="{7FAE97FE-1AEA-B35C-849A-A845728902A2}"/>
                  </a:ext>
                </a:extLst>
              </p:cNvPr>
              <p:cNvSpPr>
                <a:spLocks noChangeArrowheads="1"/>
              </p:cNvSpPr>
              <p:nvPr/>
            </p:nvSpPr>
            <p:spPr bwMode="auto">
              <a:xfrm>
                <a:off x="2911121" y="3388068"/>
                <a:ext cx="677028" cy="1247857"/>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4">
                <a:extLst>
                  <a:ext uri="{FF2B5EF4-FFF2-40B4-BE49-F238E27FC236}">
                    <a16:creationId xmlns:a16="http://schemas.microsoft.com/office/drawing/2014/main" id="{E0304B2F-535A-B609-20E7-28F2BF8070A3}"/>
                  </a:ext>
                </a:extLst>
              </p:cNvPr>
              <p:cNvSpPr>
                <a:spLocks noChangeArrowheads="1"/>
              </p:cNvSpPr>
              <p:nvPr/>
            </p:nvSpPr>
            <p:spPr bwMode="auto">
              <a:xfrm>
                <a:off x="2911121" y="3388068"/>
                <a:ext cx="677028" cy="124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5">
                <a:extLst>
                  <a:ext uri="{FF2B5EF4-FFF2-40B4-BE49-F238E27FC236}">
                    <a16:creationId xmlns:a16="http://schemas.microsoft.com/office/drawing/2014/main" id="{D678F628-874E-3159-1096-06A7B4893988}"/>
                  </a:ext>
                </a:extLst>
              </p:cNvPr>
              <p:cNvSpPr>
                <a:spLocks noChangeArrowheads="1"/>
              </p:cNvSpPr>
              <p:nvPr/>
            </p:nvSpPr>
            <p:spPr bwMode="auto">
              <a:xfrm>
                <a:off x="4652369" y="3797383"/>
                <a:ext cx="577466" cy="88721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36">
                <a:extLst>
                  <a:ext uri="{FF2B5EF4-FFF2-40B4-BE49-F238E27FC236}">
                    <a16:creationId xmlns:a16="http://schemas.microsoft.com/office/drawing/2014/main" id="{AC483737-C350-C580-4672-9B7890BD590F}"/>
                  </a:ext>
                </a:extLst>
              </p:cNvPr>
              <p:cNvSpPr>
                <a:spLocks noChangeArrowheads="1"/>
              </p:cNvSpPr>
              <p:nvPr/>
            </p:nvSpPr>
            <p:spPr bwMode="auto">
              <a:xfrm>
                <a:off x="4652369" y="3339393"/>
                <a:ext cx="577466" cy="39161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7">
                <a:extLst>
                  <a:ext uri="{FF2B5EF4-FFF2-40B4-BE49-F238E27FC236}">
                    <a16:creationId xmlns:a16="http://schemas.microsoft.com/office/drawing/2014/main" id="{1BD0A1DD-8ABE-9074-68B3-7C8B4FCB18DA}"/>
                  </a:ext>
                </a:extLst>
              </p:cNvPr>
              <p:cNvSpPr>
                <a:spLocks noChangeArrowheads="1"/>
              </p:cNvSpPr>
              <p:nvPr/>
            </p:nvSpPr>
            <p:spPr bwMode="auto">
              <a:xfrm>
                <a:off x="3672225" y="3339393"/>
                <a:ext cx="935893" cy="298689"/>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38">
                <a:extLst>
                  <a:ext uri="{FF2B5EF4-FFF2-40B4-BE49-F238E27FC236}">
                    <a16:creationId xmlns:a16="http://schemas.microsoft.com/office/drawing/2014/main" id="{8E55C620-CD95-865F-55F9-611B80F3186A}"/>
                  </a:ext>
                </a:extLst>
              </p:cNvPr>
              <p:cNvSpPr>
                <a:spLocks noChangeArrowheads="1"/>
              </p:cNvSpPr>
              <p:nvPr/>
            </p:nvSpPr>
            <p:spPr bwMode="auto">
              <a:xfrm>
                <a:off x="3672225" y="3680120"/>
                <a:ext cx="935893" cy="29868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39">
                <a:extLst>
                  <a:ext uri="{FF2B5EF4-FFF2-40B4-BE49-F238E27FC236}">
                    <a16:creationId xmlns:a16="http://schemas.microsoft.com/office/drawing/2014/main" id="{6FC65E6E-A46F-3D5E-271D-E3497150C479}"/>
                  </a:ext>
                </a:extLst>
              </p:cNvPr>
              <p:cNvSpPr>
                <a:spLocks noChangeArrowheads="1"/>
              </p:cNvSpPr>
              <p:nvPr/>
            </p:nvSpPr>
            <p:spPr bwMode="auto">
              <a:xfrm>
                <a:off x="3672225" y="4020847"/>
                <a:ext cx="935893" cy="29647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40">
                <a:extLst>
                  <a:ext uri="{FF2B5EF4-FFF2-40B4-BE49-F238E27FC236}">
                    <a16:creationId xmlns:a16="http://schemas.microsoft.com/office/drawing/2014/main" id="{AD94BEDA-3BA0-5D22-F815-4DBB51E43EA9}"/>
                  </a:ext>
                </a:extLst>
              </p:cNvPr>
              <p:cNvSpPr>
                <a:spLocks noChangeArrowheads="1"/>
              </p:cNvSpPr>
              <p:nvPr/>
            </p:nvSpPr>
            <p:spPr bwMode="auto">
              <a:xfrm>
                <a:off x="3672225" y="4361573"/>
                <a:ext cx="935893" cy="296476"/>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41">
                <a:extLst>
                  <a:ext uri="{FF2B5EF4-FFF2-40B4-BE49-F238E27FC236}">
                    <a16:creationId xmlns:a16="http://schemas.microsoft.com/office/drawing/2014/main" id="{867B5ECA-CB6D-2FBA-E75A-3A264E1EB18E}"/>
                  </a:ext>
                </a:extLst>
              </p:cNvPr>
              <p:cNvSpPr>
                <a:spLocks noChangeArrowheads="1"/>
              </p:cNvSpPr>
              <p:nvPr/>
            </p:nvSpPr>
            <p:spPr bwMode="auto">
              <a:xfrm>
                <a:off x="4043927" y="5277554"/>
                <a:ext cx="17700" cy="4425"/>
              </a:xfrm>
              <a:prstGeom prst="rect">
                <a:avLst/>
              </a:prstGeom>
              <a:solidFill>
                <a:srgbClr val="CAC8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2">
                <a:extLst>
                  <a:ext uri="{FF2B5EF4-FFF2-40B4-BE49-F238E27FC236}">
                    <a16:creationId xmlns:a16="http://schemas.microsoft.com/office/drawing/2014/main" id="{79DDAFC1-61FD-3173-C3B2-C59889E10D5E}"/>
                  </a:ext>
                </a:extLst>
              </p:cNvPr>
              <p:cNvSpPr>
                <a:spLocks noChangeArrowheads="1"/>
              </p:cNvSpPr>
              <p:nvPr/>
            </p:nvSpPr>
            <p:spPr bwMode="auto">
              <a:xfrm>
                <a:off x="4043927" y="5277554"/>
                <a:ext cx="17700" cy="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3">
                <a:extLst>
                  <a:ext uri="{FF2B5EF4-FFF2-40B4-BE49-F238E27FC236}">
                    <a16:creationId xmlns:a16="http://schemas.microsoft.com/office/drawing/2014/main" id="{A43821DF-790C-C067-5F19-8976F210C8C1}"/>
                  </a:ext>
                </a:extLst>
              </p:cNvPr>
              <p:cNvSpPr>
                <a:spLocks noChangeArrowheads="1"/>
              </p:cNvSpPr>
              <p:nvPr/>
            </p:nvSpPr>
            <p:spPr bwMode="auto">
              <a:xfrm>
                <a:off x="4043927" y="5281979"/>
                <a:ext cx="17700" cy="199126"/>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44">
                <a:extLst>
                  <a:ext uri="{FF2B5EF4-FFF2-40B4-BE49-F238E27FC236}">
                    <a16:creationId xmlns:a16="http://schemas.microsoft.com/office/drawing/2014/main" id="{3859A18A-F93E-FFDE-F51C-202649C78DEC}"/>
                  </a:ext>
                </a:extLst>
              </p:cNvPr>
              <p:cNvSpPr>
                <a:spLocks noChangeArrowheads="1"/>
              </p:cNvSpPr>
              <p:nvPr/>
            </p:nvSpPr>
            <p:spPr bwMode="auto">
              <a:xfrm>
                <a:off x="4043927" y="5281979"/>
                <a:ext cx="17700" cy="19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45">
                <a:extLst>
                  <a:ext uri="{FF2B5EF4-FFF2-40B4-BE49-F238E27FC236}">
                    <a16:creationId xmlns:a16="http://schemas.microsoft.com/office/drawing/2014/main" id="{DF0D3AF4-1A36-20DD-8D5F-E27D6443E256}"/>
                  </a:ext>
                </a:extLst>
              </p:cNvPr>
              <p:cNvSpPr>
                <a:spLocks noChangeArrowheads="1"/>
              </p:cNvSpPr>
              <p:nvPr/>
            </p:nvSpPr>
            <p:spPr bwMode="auto">
              <a:xfrm>
                <a:off x="4683344" y="3177879"/>
                <a:ext cx="61951" cy="6195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46">
                <a:extLst>
                  <a:ext uri="{FF2B5EF4-FFF2-40B4-BE49-F238E27FC236}">
                    <a16:creationId xmlns:a16="http://schemas.microsoft.com/office/drawing/2014/main" id="{7CB47BEC-B179-AA0E-3FFE-598186E4A7F6}"/>
                  </a:ext>
                </a:extLst>
              </p:cNvPr>
              <p:cNvSpPr>
                <a:spLocks noChangeArrowheads="1"/>
              </p:cNvSpPr>
              <p:nvPr/>
            </p:nvSpPr>
            <p:spPr bwMode="auto">
              <a:xfrm>
                <a:off x="4811670" y="3177879"/>
                <a:ext cx="61951" cy="6195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47">
                <a:extLst>
                  <a:ext uri="{FF2B5EF4-FFF2-40B4-BE49-F238E27FC236}">
                    <a16:creationId xmlns:a16="http://schemas.microsoft.com/office/drawing/2014/main" id="{AA3D3B50-8A79-5269-357A-84FF8904742B}"/>
                  </a:ext>
                </a:extLst>
              </p:cNvPr>
              <p:cNvSpPr>
                <a:spLocks noChangeArrowheads="1"/>
              </p:cNvSpPr>
              <p:nvPr/>
            </p:nvSpPr>
            <p:spPr bwMode="auto">
              <a:xfrm>
                <a:off x="4942208" y="3177879"/>
                <a:ext cx="59738" cy="6195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48">
                <a:extLst>
                  <a:ext uri="{FF2B5EF4-FFF2-40B4-BE49-F238E27FC236}">
                    <a16:creationId xmlns:a16="http://schemas.microsoft.com/office/drawing/2014/main" id="{A0F3E348-C817-0E32-B391-F14BD361250B}"/>
                  </a:ext>
                </a:extLst>
              </p:cNvPr>
              <p:cNvSpPr>
                <a:spLocks noChangeArrowheads="1"/>
              </p:cNvSpPr>
              <p:nvPr/>
            </p:nvSpPr>
            <p:spPr bwMode="auto">
              <a:xfrm>
                <a:off x="5070533" y="3177879"/>
                <a:ext cx="61951" cy="61951"/>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76">
                <a:extLst>
                  <a:ext uri="{FF2B5EF4-FFF2-40B4-BE49-F238E27FC236}">
                    <a16:creationId xmlns:a16="http://schemas.microsoft.com/office/drawing/2014/main" id="{B31A3A29-9770-49C3-1907-68A08A0ED41F}"/>
                  </a:ext>
                </a:extLst>
              </p:cNvPr>
              <p:cNvSpPr>
                <a:spLocks/>
              </p:cNvSpPr>
              <p:nvPr/>
            </p:nvSpPr>
            <p:spPr bwMode="auto">
              <a:xfrm>
                <a:off x="5610387" y="3799596"/>
                <a:ext cx="148238" cy="298689"/>
              </a:xfrm>
              <a:custGeom>
                <a:avLst/>
                <a:gdLst>
                  <a:gd name="T0" fmla="*/ 0 w 41"/>
                  <a:gd name="T1" fmla="*/ 82 h 82"/>
                  <a:gd name="T2" fmla="*/ 7 w 41"/>
                  <a:gd name="T3" fmla="*/ 62 h 82"/>
                  <a:gd name="T4" fmla="*/ 7 w 41"/>
                  <a:gd name="T5" fmla="*/ 23 h 82"/>
                  <a:gd name="T6" fmla="*/ 10 w 41"/>
                  <a:gd name="T7" fmla="*/ 8 h 82"/>
                  <a:gd name="T8" fmla="*/ 24 w 41"/>
                  <a:gd name="T9" fmla="*/ 3 h 82"/>
                  <a:gd name="T10" fmla="*/ 28 w 41"/>
                  <a:gd name="T11" fmla="*/ 9 h 82"/>
                  <a:gd name="T12" fmla="*/ 0 w 41"/>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1" h="82">
                    <a:moveTo>
                      <a:pt x="0" y="82"/>
                    </a:moveTo>
                    <a:cubicBezTo>
                      <a:pt x="6" y="78"/>
                      <a:pt x="7" y="70"/>
                      <a:pt x="7" y="62"/>
                    </a:cubicBezTo>
                    <a:cubicBezTo>
                      <a:pt x="7" y="49"/>
                      <a:pt x="7" y="36"/>
                      <a:pt x="7" y="23"/>
                    </a:cubicBezTo>
                    <a:cubicBezTo>
                      <a:pt x="7" y="18"/>
                      <a:pt x="7" y="12"/>
                      <a:pt x="10" y="8"/>
                    </a:cubicBezTo>
                    <a:cubicBezTo>
                      <a:pt x="13" y="3"/>
                      <a:pt x="19" y="0"/>
                      <a:pt x="24" y="3"/>
                    </a:cubicBezTo>
                    <a:cubicBezTo>
                      <a:pt x="26" y="5"/>
                      <a:pt x="27" y="7"/>
                      <a:pt x="28" y="9"/>
                    </a:cubicBezTo>
                    <a:cubicBezTo>
                      <a:pt x="41" y="37"/>
                      <a:pt x="25" y="68"/>
                      <a:pt x="0"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7">
                <a:extLst>
                  <a:ext uri="{FF2B5EF4-FFF2-40B4-BE49-F238E27FC236}">
                    <a16:creationId xmlns:a16="http://schemas.microsoft.com/office/drawing/2014/main" id="{88B718C9-698A-8B3E-92C6-8D6752B97020}"/>
                  </a:ext>
                </a:extLst>
              </p:cNvPr>
              <p:cNvSpPr>
                <a:spLocks/>
              </p:cNvSpPr>
              <p:nvPr/>
            </p:nvSpPr>
            <p:spPr bwMode="auto">
              <a:xfrm>
                <a:off x="5625874" y="3877033"/>
                <a:ext cx="455778" cy="318602"/>
              </a:xfrm>
              <a:custGeom>
                <a:avLst/>
                <a:gdLst>
                  <a:gd name="T0" fmla="*/ 0 w 126"/>
                  <a:gd name="T1" fmla="*/ 71 h 88"/>
                  <a:gd name="T2" fmla="*/ 32 w 126"/>
                  <a:gd name="T3" fmla="*/ 58 h 88"/>
                  <a:gd name="T4" fmla="*/ 82 w 126"/>
                  <a:gd name="T5" fmla="*/ 15 h 88"/>
                  <a:gd name="T6" fmla="*/ 105 w 126"/>
                  <a:gd name="T7" fmla="*/ 2 h 88"/>
                  <a:gd name="T8" fmla="*/ 125 w 126"/>
                  <a:gd name="T9" fmla="*/ 14 h 88"/>
                  <a:gd name="T10" fmla="*/ 123 w 126"/>
                  <a:gd name="T11" fmla="*/ 26 h 88"/>
                  <a:gd name="T12" fmla="*/ 0 w 126"/>
                  <a:gd name="T13" fmla="*/ 71 h 88"/>
                </a:gdLst>
                <a:ahLst/>
                <a:cxnLst>
                  <a:cxn ang="0">
                    <a:pos x="T0" y="T1"/>
                  </a:cxn>
                  <a:cxn ang="0">
                    <a:pos x="T2" y="T3"/>
                  </a:cxn>
                  <a:cxn ang="0">
                    <a:pos x="T4" y="T5"/>
                  </a:cxn>
                  <a:cxn ang="0">
                    <a:pos x="T6" y="T7"/>
                  </a:cxn>
                  <a:cxn ang="0">
                    <a:pos x="T8" y="T9"/>
                  </a:cxn>
                  <a:cxn ang="0">
                    <a:pos x="T10" y="T11"/>
                  </a:cxn>
                  <a:cxn ang="0">
                    <a:pos x="T12" y="T13"/>
                  </a:cxn>
                </a:cxnLst>
                <a:rect l="0" t="0" r="r" b="b"/>
                <a:pathLst>
                  <a:path w="126" h="88">
                    <a:moveTo>
                      <a:pt x="0" y="71"/>
                    </a:moveTo>
                    <a:cubicBezTo>
                      <a:pt x="11" y="74"/>
                      <a:pt x="23" y="66"/>
                      <a:pt x="32" y="58"/>
                    </a:cubicBezTo>
                    <a:cubicBezTo>
                      <a:pt x="49" y="44"/>
                      <a:pt x="65" y="30"/>
                      <a:pt x="82" y="15"/>
                    </a:cubicBezTo>
                    <a:cubicBezTo>
                      <a:pt x="89" y="9"/>
                      <a:pt x="96" y="3"/>
                      <a:pt x="105" y="2"/>
                    </a:cubicBezTo>
                    <a:cubicBezTo>
                      <a:pt x="114" y="0"/>
                      <a:pt x="124" y="5"/>
                      <a:pt x="125" y="14"/>
                    </a:cubicBezTo>
                    <a:cubicBezTo>
                      <a:pt x="126" y="18"/>
                      <a:pt x="125" y="22"/>
                      <a:pt x="123" y="26"/>
                    </a:cubicBezTo>
                    <a:cubicBezTo>
                      <a:pt x="102" y="74"/>
                      <a:pt x="46" y="88"/>
                      <a:pt x="0" y="7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189">
                <a:extLst>
                  <a:ext uri="{FF2B5EF4-FFF2-40B4-BE49-F238E27FC236}">
                    <a16:creationId xmlns:a16="http://schemas.microsoft.com/office/drawing/2014/main" id="{96342D45-E874-EE52-CFA9-8405A65A0EC3}"/>
                  </a:ext>
                </a:extLst>
              </p:cNvPr>
              <p:cNvSpPr>
                <a:spLocks noChangeArrowheads="1"/>
              </p:cNvSpPr>
              <p:nvPr/>
            </p:nvSpPr>
            <p:spPr bwMode="auto">
              <a:xfrm>
                <a:off x="5508611" y="4253160"/>
                <a:ext cx="119476" cy="119476"/>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0">
                <a:extLst>
                  <a:ext uri="{FF2B5EF4-FFF2-40B4-BE49-F238E27FC236}">
                    <a16:creationId xmlns:a16="http://schemas.microsoft.com/office/drawing/2014/main" id="{436D40D9-C8BD-FA06-1A38-F39E40C52660}"/>
                  </a:ext>
                </a:extLst>
              </p:cNvPr>
              <p:cNvSpPr>
                <a:spLocks/>
              </p:cNvSpPr>
              <p:nvPr/>
            </p:nvSpPr>
            <p:spPr bwMode="auto">
              <a:xfrm>
                <a:off x="6024127" y="1894622"/>
                <a:ext cx="296477" cy="276564"/>
              </a:xfrm>
              <a:custGeom>
                <a:avLst/>
                <a:gdLst>
                  <a:gd name="T0" fmla="*/ 14 w 82"/>
                  <a:gd name="T1" fmla="*/ 73 h 76"/>
                  <a:gd name="T2" fmla="*/ 78 w 82"/>
                  <a:gd name="T3" fmla="*/ 15 h 76"/>
                  <a:gd name="T4" fmla="*/ 79 w 82"/>
                  <a:gd name="T5" fmla="*/ 4 h 76"/>
                  <a:gd name="T6" fmla="*/ 68 w 82"/>
                  <a:gd name="T7" fmla="*/ 3 h 76"/>
                  <a:gd name="T8" fmla="*/ 3 w 82"/>
                  <a:gd name="T9" fmla="*/ 61 h 76"/>
                  <a:gd name="T10" fmla="*/ 3 w 82"/>
                  <a:gd name="T11" fmla="*/ 72 h 76"/>
                  <a:gd name="T12" fmla="*/ 14 w 82"/>
                  <a:gd name="T13" fmla="*/ 73 h 76"/>
                </a:gdLst>
                <a:ahLst/>
                <a:cxnLst>
                  <a:cxn ang="0">
                    <a:pos x="T0" y="T1"/>
                  </a:cxn>
                  <a:cxn ang="0">
                    <a:pos x="T2" y="T3"/>
                  </a:cxn>
                  <a:cxn ang="0">
                    <a:pos x="T4" y="T5"/>
                  </a:cxn>
                  <a:cxn ang="0">
                    <a:pos x="T6" y="T7"/>
                  </a:cxn>
                  <a:cxn ang="0">
                    <a:pos x="T8" y="T9"/>
                  </a:cxn>
                  <a:cxn ang="0">
                    <a:pos x="T10" y="T11"/>
                  </a:cxn>
                  <a:cxn ang="0">
                    <a:pos x="T12" y="T13"/>
                  </a:cxn>
                </a:cxnLst>
                <a:rect l="0" t="0" r="r" b="b"/>
                <a:pathLst>
                  <a:path w="82" h="76">
                    <a:moveTo>
                      <a:pt x="14" y="73"/>
                    </a:moveTo>
                    <a:cubicBezTo>
                      <a:pt x="78" y="15"/>
                      <a:pt x="78" y="15"/>
                      <a:pt x="78" y="15"/>
                    </a:cubicBezTo>
                    <a:cubicBezTo>
                      <a:pt x="82" y="12"/>
                      <a:pt x="82" y="7"/>
                      <a:pt x="79" y="4"/>
                    </a:cubicBezTo>
                    <a:cubicBezTo>
                      <a:pt x="76" y="0"/>
                      <a:pt x="71" y="0"/>
                      <a:pt x="68" y="3"/>
                    </a:cubicBezTo>
                    <a:cubicBezTo>
                      <a:pt x="3" y="61"/>
                      <a:pt x="3" y="61"/>
                      <a:pt x="3" y="61"/>
                    </a:cubicBezTo>
                    <a:cubicBezTo>
                      <a:pt x="0" y="64"/>
                      <a:pt x="0" y="69"/>
                      <a:pt x="3" y="72"/>
                    </a:cubicBezTo>
                    <a:cubicBezTo>
                      <a:pt x="6" y="75"/>
                      <a:pt x="11" y="76"/>
                      <a:pt x="14" y="73"/>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1">
                <a:extLst>
                  <a:ext uri="{FF2B5EF4-FFF2-40B4-BE49-F238E27FC236}">
                    <a16:creationId xmlns:a16="http://schemas.microsoft.com/office/drawing/2014/main" id="{FB9C530C-F30B-0108-5113-B01E88153FDC}"/>
                  </a:ext>
                </a:extLst>
              </p:cNvPr>
              <p:cNvSpPr>
                <a:spLocks/>
              </p:cNvSpPr>
              <p:nvPr/>
            </p:nvSpPr>
            <p:spPr bwMode="auto">
              <a:xfrm>
                <a:off x="6094927" y="2091535"/>
                <a:ext cx="356214" cy="181426"/>
              </a:xfrm>
              <a:custGeom>
                <a:avLst/>
                <a:gdLst>
                  <a:gd name="T0" fmla="*/ 12 w 98"/>
                  <a:gd name="T1" fmla="*/ 49 h 50"/>
                  <a:gd name="T2" fmla="*/ 92 w 98"/>
                  <a:gd name="T3" fmla="*/ 17 h 50"/>
                  <a:gd name="T4" fmla="*/ 97 w 98"/>
                  <a:gd name="T5" fmla="*/ 6 h 50"/>
                  <a:gd name="T6" fmla="*/ 86 w 98"/>
                  <a:gd name="T7" fmla="*/ 2 h 50"/>
                  <a:gd name="T8" fmla="*/ 6 w 98"/>
                  <a:gd name="T9" fmla="*/ 34 h 50"/>
                  <a:gd name="T10" fmla="*/ 1 w 98"/>
                  <a:gd name="T11" fmla="*/ 44 h 50"/>
                  <a:gd name="T12" fmla="*/ 12 w 98"/>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98" h="50">
                    <a:moveTo>
                      <a:pt x="12" y="49"/>
                    </a:moveTo>
                    <a:cubicBezTo>
                      <a:pt x="92" y="17"/>
                      <a:pt x="92" y="17"/>
                      <a:pt x="92" y="17"/>
                    </a:cubicBezTo>
                    <a:cubicBezTo>
                      <a:pt x="96" y="15"/>
                      <a:pt x="98" y="10"/>
                      <a:pt x="97" y="6"/>
                    </a:cubicBezTo>
                    <a:cubicBezTo>
                      <a:pt x="95" y="2"/>
                      <a:pt x="90" y="0"/>
                      <a:pt x="86" y="2"/>
                    </a:cubicBezTo>
                    <a:cubicBezTo>
                      <a:pt x="6" y="34"/>
                      <a:pt x="6" y="34"/>
                      <a:pt x="6" y="34"/>
                    </a:cubicBezTo>
                    <a:cubicBezTo>
                      <a:pt x="2" y="36"/>
                      <a:pt x="0" y="40"/>
                      <a:pt x="1" y="44"/>
                    </a:cubicBezTo>
                    <a:cubicBezTo>
                      <a:pt x="3" y="48"/>
                      <a:pt x="8" y="50"/>
                      <a:pt x="12" y="49"/>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92">
                <a:extLst>
                  <a:ext uri="{FF2B5EF4-FFF2-40B4-BE49-F238E27FC236}">
                    <a16:creationId xmlns:a16="http://schemas.microsoft.com/office/drawing/2014/main" id="{34B73CB9-46D8-3B41-5DDE-0A16F39E8E84}"/>
                  </a:ext>
                </a:extLst>
              </p:cNvPr>
              <p:cNvSpPr>
                <a:spLocks/>
              </p:cNvSpPr>
              <p:nvPr/>
            </p:nvSpPr>
            <p:spPr bwMode="auto">
              <a:xfrm>
                <a:off x="6134753" y="2381375"/>
                <a:ext cx="373915" cy="86288"/>
              </a:xfrm>
              <a:custGeom>
                <a:avLst/>
                <a:gdLst>
                  <a:gd name="T0" fmla="*/ 8 w 103"/>
                  <a:gd name="T1" fmla="*/ 17 h 24"/>
                  <a:gd name="T2" fmla="*/ 94 w 103"/>
                  <a:gd name="T3" fmla="*/ 23 h 24"/>
                  <a:gd name="T4" fmla="*/ 102 w 103"/>
                  <a:gd name="T5" fmla="*/ 16 h 24"/>
                  <a:gd name="T6" fmla="*/ 95 w 103"/>
                  <a:gd name="T7" fmla="*/ 7 h 24"/>
                  <a:gd name="T8" fmla="*/ 9 w 103"/>
                  <a:gd name="T9" fmla="*/ 1 h 24"/>
                  <a:gd name="T10" fmla="*/ 0 w 103"/>
                  <a:gd name="T11" fmla="*/ 8 h 24"/>
                  <a:gd name="T12" fmla="*/ 8 w 103"/>
                  <a:gd name="T13" fmla="*/ 17 h 24"/>
                </a:gdLst>
                <a:ahLst/>
                <a:cxnLst>
                  <a:cxn ang="0">
                    <a:pos x="T0" y="T1"/>
                  </a:cxn>
                  <a:cxn ang="0">
                    <a:pos x="T2" y="T3"/>
                  </a:cxn>
                  <a:cxn ang="0">
                    <a:pos x="T4" y="T5"/>
                  </a:cxn>
                  <a:cxn ang="0">
                    <a:pos x="T6" y="T7"/>
                  </a:cxn>
                  <a:cxn ang="0">
                    <a:pos x="T8" y="T9"/>
                  </a:cxn>
                  <a:cxn ang="0">
                    <a:pos x="T10" y="T11"/>
                  </a:cxn>
                  <a:cxn ang="0">
                    <a:pos x="T12" y="T13"/>
                  </a:cxn>
                </a:cxnLst>
                <a:rect l="0" t="0" r="r" b="b"/>
                <a:pathLst>
                  <a:path w="103" h="24">
                    <a:moveTo>
                      <a:pt x="8" y="17"/>
                    </a:moveTo>
                    <a:cubicBezTo>
                      <a:pt x="94" y="23"/>
                      <a:pt x="94" y="23"/>
                      <a:pt x="94" y="23"/>
                    </a:cubicBezTo>
                    <a:cubicBezTo>
                      <a:pt x="98" y="24"/>
                      <a:pt x="102" y="20"/>
                      <a:pt x="102" y="16"/>
                    </a:cubicBezTo>
                    <a:cubicBezTo>
                      <a:pt x="103" y="11"/>
                      <a:pt x="99" y="8"/>
                      <a:pt x="95" y="7"/>
                    </a:cubicBezTo>
                    <a:cubicBezTo>
                      <a:pt x="9" y="1"/>
                      <a:pt x="9" y="1"/>
                      <a:pt x="9" y="1"/>
                    </a:cubicBezTo>
                    <a:cubicBezTo>
                      <a:pt x="4" y="0"/>
                      <a:pt x="1" y="4"/>
                      <a:pt x="0" y="8"/>
                    </a:cubicBezTo>
                    <a:cubicBezTo>
                      <a:pt x="0" y="13"/>
                      <a:pt x="3" y="16"/>
                      <a:pt x="8" y="1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93">
                <a:extLst>
                  <a:ext uri="{FF2B5EF4-FFF2-40B4-BE49-F238E27FC236}">
                    <a16:creationId xmlns:a16="http://schemas.microsoft.com/office/drawing/2014/main" id="{1415D785-CEA3-44B7-443F-DE293378D564}"/>
                  </a:ext>
                </a:extLst>
              </p:cNvPr>
              <p:cNvSpPr>
                <a:spLocks/>
              </p:cNvSpPr>
              <p:nvPr/>
            </p:nvSpPr>
            <p:spPr bwMode="auto">
              <a:xfrm>
                <a:off x="5917927" y="1775146"/>
                <a:ext cx="225676" cy="338515"/>
              </a:xfrm>
              <a:custGeom>
                <a:avLst/>
                <a:gdLst>
                  <a:gd name="T0" fmla="*/ 16 w 62"/>
                  <a:gd name="T1" fmla="*/ 88 h 93"/>
                  <a:gd name="T2" fmla="*/ 60 w 62"/>
                  <a:gd name="T3" fmla="*/ 13 h 93"/>
                  <a:gd name="T4" fmla="*/ 57 w 62"/>
                  <a:gd name="T5" fmla="*/ 2 h 93"/>
                  <a:gd name="T6" fmla="*/ 46 w 62"/>
                  <a:gd name="T7" fmla="*/ 5 h 93"/>
                  <a:gd name="T8" fmla="*/ 3 w 62"/>
                  <a:gd name="T9" fmla="*/ 80 h 93"/>
                  <a:gd name="T10" fmla="*/ 5 w 62"/>
                  <a:gd name="T11" fmla="*/ 91 h 93"/>
                  <a:gd name="T12" fmla="*/ 16 w 62"/>
                  <a:gd name="T13" fmla="*/ 88 h 93"/>
                </a:gdLst>
                <a:ahLst/>
                <a:cxnLst>
                  <a:cxn ang="0">
                    <a:pos x="T0" y="T1"/>
                  </a:cxn>
                  <a:cxn ang="0">
                    <a:pos x="T2" y="T3"/>
                  </a:cxn>
                  <a:cxn ang="0">
                    <a:pos x="T4" y="T5"/>
                  </a:cxn>
                  <a:cxn ang="0">
                    <a:pos x="T6" y="T7"/>
                  </a:cxn>
                  <a:cxn ang="0">
                    <a:pos x="T8" y="T9"/>
                  </a:cxn>
                  <a:cxn ang="0">
                    <a:pos x="T10" y="T11"/>
                  </a:cxn>
                  <a:cxn ang="0">
                    <a:pos x="T12" y="T13"/>
                  </a:cxn>
                </a:cxnLst>
                <a:rect l="0" t="0" r="r" b="b"/>
                <a:pathLst>
                  <a:path w="62" h="93">
                    <a:moveTo>
                      <a:pt x="16" y="88"/>
                    </a:moveTo>
                    <a:cubicBezTo>
                      <a:pt x="60" y="13"/>
                      <a:pt x="60" y="13"/>
                      <a:pt x="60" y="13"/>
                    </a:cubicBezTo>
                    <a:cubicBezTo>
                      <a:pt x="62" y="9"/>
                      <a:pt x="60" y="4"/>
                      <a:pt x="57" y="2"/>
                    </a:cubicBezTo>
                    <a:cubicBezTo>
                      <a:pt x="53" y="0"/>
                      <a:pt x="48" y="1"/>
                      <a:pt x="46" y="5"/>
                    </a:cubicBezTo>
                    <a:cubicBezTo>
                      <a:pt x="3" y="80"/>
                      <a:pt x="3" y="80"/>
                      <a:pt x="3" y="80"/>
                    </a:cubicBezTo>
                    <a:cubicBezTo>
                      <a:pt x="0" y="84"/>
                      <a:pt x="2" y="88"/>
                      <a:pt x="5" y="91"/>
                    </a:cubicBezTo>
                    <a:cubicBezTo>
                      <a:pt x="9" y="93"/>
                      <a:pt x="14" y="92"/>
                      <a:pt x="16" y="88"/>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4">
                <a:extLst>
                  <a:ext uri="{FF2B5EF4-FFF2-40B4-BE49-F238E27FC236}">
                    <a16:creationId xmlns:a16="http://schemas.microsoft.com/office/drawing/2014/main" id="{708EFD41-46D0-53D9-A274-64A877F53444}"/>
                  </a:ext>
                </a:extLst>
              </p:cNvPr>
              <p:cNvSpPr>
                <a:spLocks/>
              </p:cNvSpPr>
              <p:nvPr/>
            </p:nvSpPr>
            <p:spPr bwMode="auto">
              <a:xfrm>
                <a:off x="689758" y="3808445"/>
                <a:ext cx="369489" cy="59738"/>
              </a:xfrm>
              <a:custGeom>
                <a:avLst/>
                <a:gdLst>
                  <a:gd name="T0" fmla="*/ 94 w 102"/>
                  <a:gd name="T1" fmla="*/ 0 h 17"/>
                  <a:gd name="T2" fmla="*/ 8 w 102"/>
                  <a:gd name="T3" fmla="*/ 1 h 17"/>
                  <a:gd name="T4" fmla="*/ 0 w 102"/>
                  <a:gd name="T5" fmla="*/ 9 h 17"/>
                  <a:gd name="T6" fmla="*/ 8 w 102"/>
                  <a:gd name="T7" fmla="*/ 17 h 17"/>
                  <a:gd name="T8" fmla="*/ 94 w 102"/>
                  <a:gd name="T9" fmla="*/ 16 h 17"/>
                  <a:gd name="T10" fmla="*/ 102 w 102"/>
                  <a:gd name="T11" fmla="*/ 8 h 17"/>
                  <a:gd name="T12" fmla="*/ 94 w 10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2" h="17">
                    <a:moveTo>
                      <a:pt x="94" y="0"/>
                    </a:moveTo>
                    <a:cubicBezTo>
                      <a:pt x="8" y="1"/>
                      <a:pt x="8" y="1"/>
                      <a:pt x="8" y="1"/>
                    </a:cubicBezTo>
                    <a:cubicBezTo>
                      <a:pt x="3" y="1"/>
                      <a:pt x="0" y="4"/>
                      <a:pt x="0" y="9"/>
                    </a:cubicBezTo>
                    <a:cubicBezTo>
                      <a:pt x="0" y="13"/>
                      <a:pt x="3" y="17"/>
                      <a:pt x="8" y="17"/>
                    </a:cubicBezTo>
                    <a:cubicBezTo>
                      <a:pt x="94" y="16"/>
                      <a:pt x="94" y="16"/>
                      <a:pt x="94" y="16"/>
                    </a:cubicBezTo>
                    <a:cubicBezTo>
                      <a:pt x="99" y="16"/>
                      <a:pt x="102" y="12"/>
                      <a:pt x="102" y="8"/>
                    </a:cubicBezTo>
                    <a:cubicBezTo>
                      <a:pt x="102" y="3"/>
                      <a:pt x="98" y="0"/>
                      <a:pt x="9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95">
                <a:extLst>
                  <a:ext uri="{FF2B5EF4-FFF2-40B4-BE49-F238E27FC236}">
                    <a16:creationId xmlns:a16="http://schemas.microsoft.com/office/drawing/2014/main" id="{E03C8165-CEC0-910B-E367-DB190F220602}"/>
                  </a:ext>
                </a:extLst>
              </p:cNvPr>
              <p:cNvSpPr>
                <a:spLocks/>
              </p:cNvSpPr>
              <p:nvPr/>
            </p:nvSpPr>
            <p:spPr bwMode="auto">
              <a:xfrm>
                <a:off x="716309" y="3518606"/>
                <a:ext cx="360639" cy="170364"/>
              </a:xfrm>
              <a:custGeom>
                <a:avLst/>
                <a:gdLst>
                  <a:gd name="T0" fmla="*/ 93 w 100"/>
                  <a:gd name="T1" fmla="*/ 30 h 47"/>
                  <a:gd name="T2" fmla="*/ 12 w 100"/>
                  <a:gd name="T3" fmla="*/ 2 h 47"/>
                  <a:gd name="T4" fmla="*/ 2 w 100"/>
                  <a:gd name="T5" fmla="*/ 7 h 47"/>
                  <a:gd name="T6" fmla="*/ 6 w 100"/>
                  <a:gd name="T7" fmla="*/ 17 h 47"/>
                  <a:gd name="T8" fmla="*/ 88 w 100"/>
                  <a:gd name="T9" fmla="*/ 46 h 47"/>
                  <a:gd name="T10" fmla="*/ 98 w 100"/>
                  <a:gd name="T11" fmla="*/ 41 h 47"/>
                  <a:gd name="T12" fmla="*/ 93 w 100"/>
                  <a:gd name="T13" fmla="*/ 30 h 47"/>
                </a:gdLst>
                <a:ahLst/>
                <a:cxnLst>
                  <a:cxn ang="0">
                    <a:pos x="T0" y="T1"/>
                  </a:cxn>
                  <a:cxn ang="0">
                    <a:pos x="T2" y="T3"/>
                  </a:cxn>
                  <a:cxn ang="0">
                    <a:pos x="T4" y="T5"/>
                  </a:cxn>
                  <a:cxn ang="0">
                    <a:pos x="T6" y="T7"/>
                  </a:cxn>
                  <a:cxn ang="0">
                    <a:pos x="T8" y="T9"/>
                  </a:cxn>
                  <a:cxn ang="0">
                    <a:pos x="T10" y="T11"/>
                  </a:cxn>
                  <a:cxn ang="0">
                    <a:pos x="T12" y="T13"/>
                  </a:cxn>
                </a:cxnLst>
                <a:rect l="0" t="0" r="r" b="b"/>
                <a:pathLst>
                  <a:path w="100" h="47">
                    <a:moveTo>
                      <a:pt x="93" y="30"/>
                    </a:moveTo>
                    <a:cubicBezTo>
                      <a:pt x="12" y="2"/>
                      <a:pt x="12" y="2"/>
                      <a:pt x="12" y="2"/>
                    </a:cubicBezTo>
                    <a:cubicBezTo>
                      <a:pt x="8" y="0"/>
                      <a:pt x="3" y="3"/>
                      <a:pt x="2" y="7"/>
                    </a:cubicBezTo>
                    <a:cubicBezTo>
                      <a:pt x="0" y="11"/>
                      <a:pt x="2" y="15"/>
                      <a:pt x="6" y="17"/>
                    </a:cubicBezTo>
                    <a:cubicBezTo>
                      <a:pt x="88" y="46"/>
                      <a:pt x="88" y="46"/>
                      <a:pt x="88" y="46"/>
                    </a:cubicBezTo>
                    <a:cubicBezTo>
                      <a:pt x="92" y="47"/>
                      <a:pt x="97" y="45"/>
                      <a:pt x="98" y="41"/>
                    </a:cubicBezTo>
                    <a:cubicBezTo>
                      <a:pt x="100" y="36"/>
                      <a:pt x="97" y="32"/>
                      <a:pt x="93" y="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96">
                <a:extLst>
                  <a:ext uri="{FF2B5EF4-FFF2-40B4-BE49-F238E27FC236}">
                    <a16:creationId xmlns:a16="http://schemas.microsoft.com/office/drawing/2014/main" id="{9B55B393-9EDC-9328-0C3E-BF3713C08B7C}"/>
                  </a:ext>
                </a:extLst>
              </p:cNvPr>
              <p:cNvSpPr>
                <a:spLocks/>
              </p:cNvSpPr>
              <p:nvPr/>
            </p:nvSpPr>
            <p:spPr bwMode="auto">
              <a:xfrm>
                <a:off x="809234" y="3264168"/>
                <a:ext cx="325239" cy="243376"/>
              </a:xfrm>
              <a:custGeom>
                <a:avLst/>
                <a:gdLst>
                  <a:gd name="T0" fmla="*/ 85 w 90"/>
                  <a:gd name="T1" fmla="*/ 51 h 67"/>
                  <a:gd name="T2" fmla="*/ 14 w 90"/>
                  <a:gd name="T3" fmla="*/ 3 h 67"/>
                  <a:gd name="T4" fmla="*/ 3 w 90"/>
                  <a:gd name="T5" fmla="*/ 5 h 67"/>
                  <a:gd name="T6" fmla="*/ 5 w 90"/>
                  <a:gd name="T7" fmla="*/ 16 h 67"/>
                  <a:gd name="T8" fmla="*/ 76 w 90"/>
                  <a:gd name="T9" fmla="*/ 64 h 67"/>
                  <a:gd name="T10" fmla="*/ 87 w 90"/>
                  <a:gd name="T11" fmla="*/ 62 h 67"/>
                  <a:gd name="T12" fmla="*/ 85 w 90"/>
                  <a:gd name="T13" fmla="*/ 51 h 67"/>
                </a:gdLst>
                <a:ahLst/>
                <a:cxnLst>
                  <a:cxn ang="0">
                    <a:pos x="T0" y="T1"/>
                  </a:cxn>
                  <a:cxn ang="0">
                    <a:pos x="T2" y="T3"/>
                  </a:cxn>
                  <a:cxn ang="0">
                    <a:pos x="T4" y="T5"/>
                  </a:cxn>
                  <a:cxn ang="0">
                    <a:pos x="T6" y="T7"/>
                  </a:cxn>
                  <a:cxn ang="0">
                    <a:pos x="T8" y="T9"/>
                  </a:cxn>
                  <a:cxn ang="0">
                    <a:pos x="T10" y="T11"/>
                  </a:cxn>
                  <a:cxn ang="0">
                    <a:pos x="T12" y="T13"/>
                  </a:cxn>
                </a:cxnLst>
                <a:rect l="0" t="0" r="r" b="b"/>
                <a:pathLst>
                  <a:path w="90" h="67">
                    <a:moveTo>
                      <a:pt x="85" y="51"/>
                    </a:moveTo>
                    <a:cubicBezTo>
                      <a:pt x="14" y="3"/>
                      <a:pt x="14" y="3"/>
                      <a:pt x="14" y="3"/>
                    </a:cubicBezTo>
                    <a:cubicBezTo>
                      <a:pt x="10" y="0"/>
                      <a:pt x="5" y="1"/>
                      <a:pt x="3" y="5"/>
                    </a:cubicBezTo>
                    <a:cubicBezTo>
                      <a:pt x="0" y="9"/>
                      <a:pt x="1" y="14"/>
                      <a:pt x="5" y="16"/>
                    </a:cubicBezTo>
                    <a:cubicBezTo>
                      <a:pt x="76" y="64"/>
                      <a:pt x="76" y="64"/>
                      <a:pt x="76" y="64"/>
                    </a:cubicBezTo>
                    <a:cubicBezTo>
                      <a:pt x="80" y="67"/>
                      <a:pt x="85" y="66"/>
                      <a:pt x="87" y="62"/>
                    </a:cubicBezTo>
                    <a:cubicBezTo>
                      <a:pt x="90" y="59"/>
                      <a:pt x="89" y="54"/>
                      <a:pt x="85" y="5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97">
                <a:extLst>
                  <a:ext uri="{FF2B5EF4-FFF2-40B4-BE49-F238E27FC236}">
                    <a16:creationId xmlns:a16="http://schemas.microsoft.com/office/drawing/2014/main" id="{8DCB651D-D647-0469-93C4-C31884F3C2DD}"/>
                  </a:ext>
                </a:extLst>
              </p:cNvPr>
              <p:cNvSpPr>
                <a:spLocks/>
              </p:cNvSpPr>
              <p:nvPr/>
            </p:nvSpPr>
            <p:spPr bwMode="auto">
              <a:xfrm>
                <a:off x="740646" y="3985446"/>
                <a:ext cx="362852" cy="165939"/>
              </a:xfrm>
              <a:custGeom>
                <a:avLst/>
                <a:gdLst>
                  <a:gd name="T0" fmla="*/ 88 w 100"/>
                  <a:gd name="T1" fmla="*/ 2 h 46"/>
                  <a:gd name="T2" fmla="*/ 6 w 100"/>
                  <a:gd name="T3" fmla="*/ 30 h 46"/>
                  <a:gd name="T4" fmla="*/ 1 w 100"/>
                  <a:gd name="T5" fmla="*/ 40 h 46"/>
                  <a:gd name="T6" fmla="*/ 12 w 100"/>
                  <a:gd name="T7" fmla="*/ 45 h 46"/>
                  <a:gd name="T8" fmla="*/ 93 w 100"/>
                  <a:gd name="T9" fmla="*/ 17 h 46"/>
                  <a:gd name="T10" fmla="*/ 98 w 100"/>
                  <a:gd name="T11" fmla="*/ 7 h 46"/>
                  <a:gd name="T12" fmla="*/ 88 w 100"/>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100" h="46">
                    <a:moveTo>
                      <a:pt x="88" y="2"/>
                    </a:moveTo>
                    <a:cubicBezTo>
                      <a:pt x="6" y="30"/>
                      <a:pt x="6" y="30"/>
                      <a:pt x="6" y="30"/>
                    </a:cubicBezTo>
                    <a:cubicBezTo>
                      <a:pt x="2" y="31"/>
                      <a:pt x="0" y="36"/>
                      <a:pt x="1" y="40"/>
                    </a:cubicBezTo>
                    <a:cubicBezTo>
                      <a:pt x="3" y="44"/>
                      <a:pt x="7" y="46"/>
                      <a:pt x="12" y="45"/>
                    </a:cubicBezTo>
                    <a:cubicBezTo>
                      <a:pt x="93" y="17"/>
                      <a:pt x="93" y="17"/>
                      <a:pt x="93" y="17"/>
                    </a:cubicBezTo>
                    <a:cubicBezTo>
                      <a:pt x="97" y="15"/>
                      <a:pt x="100" y="11"/>
                      <a:pt x="98" y="7"/>
                    </a:cubicBezTo>
                    <a:cubicBezTo>
                      <a:pt x="97" y="3"/>
                      <a:pt x="92" y="0"/>
                      <a:pt x="88" y="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74">
                <a:extLst>
                  <a:ext uri="{FF2B5EF4-FFF2-40B4-BE49-F238E27FC236}">
                    <a16:creationId xmlns:a16="http://schemas.microsoft.com/office/drawing/2014/main" id="{C37AEEDC-6F29-53A7-A364-F3DB2FE4970E}"/>
                  </a:ext>
                </a:extLst>
              </p:cNvPr>
              <p:cNvSpPr/>
              <p:nvPr/>
            </p:nvSpPr>
            <p:spPr>
              <a:xfrm>
                <a:off x="3902768" y="2307698"/>
                <a:ext cx="142265" cy="142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182">
                <a:extLst>
                  <a:ext uri="{FF2B5EF4-FFF2-40B4-BE49-F238E27FC236}">
                    <a16:creationId xmlns:a16="http://schemas.microsoft.com/office/drawing/2014/main" id="{5D288D85-780F-C688-AF7C-7D439695E45B}"/>
                  </a:ext>
                </a:extLst>
              </p:cNvPr>
              <p:cNvSpPr>
                <a:spLocks/>
              </p:cNvSpPr>
              <p:nvPr/>
            </p:nvSpPr>
            <p:spPr bwMode="auto">
              <a:xfrm>
                <a:off x="4134640" y="1505219"/>
                <a:ext cx="1048731" cy="1327507"/>
              </a:xfrm>
              <a:custGeom>
                <a:avLst/>
                <a:gdLst>
                  <a:gd name="T0" fmla="*/ 66 w 290"/>
                  <a:gd name="T1" fmla="*/ 366 h 367"/>
                  <a:gd name="T2" fmla="*/ 44 w 290"/>
                  <a:gd name="T3" fmla="*/ 263 h 367"/>
                  <a:gd name="T4" fmla="*/ 10 w 290"/>
                  <a:gd name="T5" fmla="*/ 168 h 367"/>
                  <a:gd name="T6" fmla="*/ 42 w 290"/>
                  <a:gd name="T7" fmla="*/ 44 h 367"/>
                  <a:gd name="T8" fmla="*/ 207 w 290"/>
                  <a:gd name="T9" fmla="*/ 32 h 367"/>
                  <a:gd name="T10" fmla="*/ 266 w 290"/>
                  <a:gd name="T11" fmla="*/ 191 h 367"/>
                  <a:gd name="T12" fmla="*/ 104 w 290"/>
                  <a:gd name="T13" fmla="*/ 352 h 367"/>
                  <a:gd name="T14" fmla="*/ 66 w 290"/>
                  <a:gd name="T15" fmla="*/ 367 h 367"/>
                  <a:gd name="T16" fmla="*/ 66 w 290"/>
                  <a:gd name="T17" fmla="*/ 36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367">
                    <a:moveTo>
                      <a:pt x="66" y="366"/>
                    </a:moveTo>
                    <a:cubicBezTo>
                      <a:pt x="59" y="331"/>
                      <a:pt x="53" y="297"/>
                      <a:pt x="44" y="263"/>
                    </a:cubicBezTo>
                    <a:cubicBezTo>
                      <a:pt x="35" y="231"/>
                      <a:pt x="17" y="202"/>
                      <a:pt x="10" y="168"/>
                    </a:cubicBezTo>
                    <a:cubicBezTo>
                      <a:pt x="0" y="124"/>
                      <a:pt x="8" y="76"/>
                      <a:pt x="42" y="44"/>
                    </a:cubicBezTo>
                    <a:cubicBezTo>
                      <a:pt x="86" y="0"/>
                      <a:pt x="156" y="2"/>
                      <a:pt x="207" y="32"/>
                    </a:cubicBezTo>
                    <a:cubicBezTo>
                      <a:pt x="265" y="66"/>
                      <a:pt x="290" y="128"/>
                      <a:pt x="266" y="191"/>
                    </a:cubicBezTo>
                    <a:cubicBezTo>
                      <a:pt x="239" y="261"/>
                      <a:pt x="173" y="323"/>
                      <a:pt x="104" y="352"/>
                    </a:cubicBezTo>
                    <a:cubicBezTo>
                      <a:pt x="92" y="357"/>
                      <a:pt x="79" y="364"/>
                      <a:pt x="66" y="367"/>
                    </a:cubicBezTo>
                    <a:cubicBezTo>
                      <a:pt x="66" y="367"/>
                      <a:pt x="66" y="367"/>
                      <a:pt x="66" y="36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71">
                <a:extLst>
                  <a:ext uri="{FF2B5EF4-FFF2-40B4-BE49-F238E27FC236}">
                    <a16:creationId xmlns:a16="http://schemas.microsoft.com/office/drawing/2014/main" id="{B9402E35-6E87-DB4A-E62C-ECACC87D56E0}"/>
                  </a:ext>
                </a:extLst>
              </p:cNvPr>
              <p:cNvSpPr>
                <a:spLocks/>
              </p:cNvSpPr>
              <p:nvPr/>
            </p:nvSpPr>
            <p:spPr bwMode="auto">
              <a:xfrm>
                <a:off x="5621449" y="2901315"/>
                <a:ext cx="1236795" cy="805355"/>
              </a:xfrm>
              <a:custGeom>
                <a:avLst/>
                <a:gdLst>
                  <a:gd name="T0" fmla="*/ 6 w 342"/>
                  <a:gd name="T1" fmla="*/ 147 h 222"/>
                  <a:gd name="T2" fmla="*/ 100 w 342"/>
                  <a:gd name="T3" fmla="*/ 63 h 222"/>
                  <a:gd name="T4" fmla="*/ 243 w 342"/>
                  <a:gd name="T5" fmla="*/ 5 h 222"/>
                  <a:gd name="T6" fmla="*/ 335 w 342"/>
                  <a:gd name="T7" fmla="*/ 115 h 222"/>
                  <a:gd name="T8" fmla="*/ 219 w 342"/>
                  <a:gd name="T9" fmla="*/ 219 h 222"/>
                  <a:gd name="T10" fmla="*/ 105 w 342"/>
                  <a:gd name="T11" fmla="*/ 197 h 222"/>
                  <a:gd name="T12" fmla="*/ 0 w 342"/>
                  <a:gd name="T13" fmla="*/ 148 h 222"/>
                  <a:gd name="T14" fmla="*/ 6 w 342"/>
                  <a:gd name="T15" fmla="*/ 147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222">
                    <a:moveTo>
                      <a:pt x="6" y="147"/>
                    </a:moveTo>
                    <a:cubicBezTo>
                      <a:pt x="52" y="139"/>
                      <a:pt x="72" y="94"/>
                      <a:pt x="100" y="63"/>
                    </a:cubicBezTo>
                    <a:cubicBezTo>
                      <a:pt x="136" y="23"/>
                      <a:pt x="190" y="0"/>
                      <a:pt x="243" y="5"/>
                    </a:cubicBezTo>
                    <a:cubicBezTo>
                      <a:pt x="300" y="11"/>
                      <a:pt x="342" y="56"/>
                      <a:pt x="335" y="115"/>
                    </a:cubicBezTo>
                    <a:cubicBezTo>
                      <a:pt x="327" y="173"/>
                      <a:pt x="276" y="214"/>
                      <a:pt x="219" y="219"/>
                    </a:cubicBezTo>
                    <a:cubicBezTo>
                      <a:pt x="180" y="222"/>
                      <a:pt x="141" y="212"/>
                      <a:pt x="105" y="197"/>
                    </a:cubicBezTo>
                    <a:cubicBezTo>
                      <a:pt x="69" y="182"/>
                      <a:pt x="35" y="164"/>
                      <a:pt x="0" y="148"/>
                    </a:cubicBezTo>
                    <a:cubicBezTo>
                      <a:pt x="2" y="148"/>
                      <a:pt x="4" y="148"/>
                      <a:pt x="6" y="14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67">
                <a:extLst>
                  <a:ext uri="{FF2B5EF4-FFF2-40B4-BE49-F238E27FC236}">
                    <a16:creationId xmlns:a16="http://schemas.microsoft.com/office/drawing/2014/main" id="{C3873F90-7C0F-B3EA-4A42-99297D82FF0B}"/>
                  </a:ext>
                </a:extLst>
              </p:cNvPr>
              <p:cNvSpPr>
                <a:spLocks noChangeArrowheads="1"/>
              </p:cNvSpPr>
              <p:nvPr/>
            </p:nvSpPr>
            <p:spPr bwMode="auto">
              <a:xfrm>
                <a:off x="3203174" y="1881346"/>
                <a:ext cx="632778" cy="637204"/>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5">
                <a:extLst>
                  <a:ext uri="{FF2B5EF4-FFF2-40B4-BE49-F238E27FC236}">
                    <a16:creationId xmlns:a16="http://schemas.microsoft.com/office/drawing/2014/main" id="{8F7F274F-5083-2209-87CD-0888CAB22B52}"/>
                  </a:ext>
                </a:extLst>
              </p:cNvPr>
              <p:cNvSpPr>
                <a:spLocks/>
              </p:cNvSpPr>
              <p:nvPr/>
            </p:nvSpPr>
            <p:spPr bwMode="auto">
              <a:xfrm>
                <a:off x="1331387" y="3065041"/>
                <a:ext cx="1157145" cy="1506721"/>
              </a:xfrm>
              <a:custGeom>
                <a:avLst/>
                <a:gdLst>
                  <a:gd name="T0" fmla="*/ 320 w 320"/>
                  <a:gd name="T1" fmla="*/ 17 h 416"/>
                  <a:gd name="T2" fmla="*/ 208 w 320"/>
                  <a:gd name="T3" fmla="*/ 16 h 416"/>
                  <a:gd name="T4" fmla="*/ 5 w 320"/>
                  <a:gd name="T5" fmla="*/ 260 h 416"/>
                  <a:gd name="T6" fmla="*/ 112 w 320"/>
                  <a:gd name="T7" fmla="*/ 396 h 416"/>
                  <a:gd name="T8" fmla="*/ 262 w 320"/>
                  <a:gd name="T9" fmla="*/ 351 h 416"/>
                  <a:gd name="T10" fmla="*/ 294 w 320"/>
                  <a:gd name="T11" fmla="*/ 242 h 416"/>
                  <a:gd name="T12" fmla="*/ 256 w 320"/>
                  <a:gd name="T13" fmla="*/ 71 h 416"/>
                  <a:gd name="T14" fmla="*/ 277 w 320"/>
                  <a:gd name="T15" fmla="*/ 34 h 416"/>
                  <a:gd name="T16" fmla="*/ 320 w 320"/>
                  <a:gd name="T17" fmla="*/ 1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416">
                    <a:moveTo>
                      <a:pt x="320" y="17"/>
                    </a:moveTo>
                    <a:cubicBezTo>
                      <a:pt x="288" y="0"/>
                      <a:pt x="241" y="6"/>
                      <a:pt x="208" y="16"/>
                    </a:cubicBezTo>
                    <a:cubicBezTo>
                      <a:pt x="106" y="47"/>
                      <a:pt x="0" y="146"/>
                      <a:pt x="5" y="260"/>
                    </a:cubicBezTo>
                    <a:cubicBezTo>
                      <a:pt x="8" y="322"/>
                      <a:pt x="56" y="375"/>
                      <a:pt x="112" y="396"/>
                    </a:cubicBezTo>
                    <a:cubicBezTo>
                      <a:pt x="167" y="416"/>
                      <a:pt x="226" y="396"/>
                      <a:pt x="262" y="351"/>
                    </a:cubicBezTo>
                    <a:cubicBezTo>
                      <a:pt x="287" y="321"/>
                      <a:pt x="298" y="281"/>
                      <a:pt x="294" y="242"/>
                    </a:cubicBezTo>
                    <a:cubicBezTo>
                      <a:pt x="288" y="184"/>
                      <a:pt x="242" y="133"/>
                      <a:pt x="256" y="71"/>
                    </a:cubicBezTo>
                    <a:cubicBezTo>
                      <a:pt x="259" y="57"/>
                      <a:pt x="266" y="44"/>
                      <a:pt x="277" y="34"/>
                    </a:cubicBezTo>
                    <a:cubicBezTo>
                      <a:pt x="289" y="23"/>
                      <a:pt x="305" y="22"/>
                      <a:pt x="320"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58">
                <a:extLst>
                  <a:ext uri="{FF2B5EF4-FFF2-40B4-BE49-F238E27FC236}">
                    <a16:creationId xmlns:a16="http://schemas.microsoft.com/office/drawing/2014/main" id="{A6C193D1-7D8F-E684-E6E7-8BAE1DFD038B}"/>
                  </a:ext>
                </a:extLst>
              </p:cNvPr>
              <p:cNvSpPr>
                <a:spLocks noChangeArrowheads="1"/>
              </p:cNvSpPr>
              <p:nvPr/>
            </p:nvSpPr>
            <p:spPr bwMode="auto">
              <a:xfrm>
                <a:off x="5245322" y="1476457"/>
                <a:ext cx="546491" cy="548703"/>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3">
                <a:extLst>
                  <a:ext uri="{FF2B5EF4-FFF2-40B4-BE49-F238E27FC236}">
                    <a16:creationId xmlns:a16="http://schemas.microsoft.com/office/drawing/2014/main" id="{C3322318-D249-AA53-886C-FB9FBE9D893C}"/>
                  </a:ext>
                </a:extLst>
              </p:cNvPr>
              <p:cNvSpPr>
                <a:spLocks/>
              </p:cNvSpPr>
              <p:nvPr/>
            </p:nvSpPr>
            <p:spPr bwMode="auto">
              <a:xfrm>
                <a:off x="1638927" y="1244143"/>
                <a:ext cx="1033244" cy="1513359"/>
              </a:xfrm>
              <a:custGeom>
                <a:avLst/>
                <a:gdLst>
                  <a:gd name="T0" fmla="*/ 142 w 286"/>
                  <a:gd name="T1" fmla="*/ 347 h 418"/>
                  <a:gd name="T2" fmla="*/ 31 w 286"/>
                  <a:gd name="T3" fmla="*/ 231 h 418"/>
                  <a:gd name="T4" fmla="*/ 21 w 286"/>
                  <a:gd name="T5" fmla="*/ 74 h 418"/>
                  <a:gd name="T6" fmla="*/ 163 w 286"/>
                  <a:gd name="T7" fmla="*/ 4 h 418"/>
                  <a:gd name="T8" fmla="*/ 268 w 286"/>
                  <a:gd name="T9" fmla="*/ 94 h 418"/>
                  <a:gd name="T10" fmla="*/ 257 w 286"/>
                  <a:gd name="T11" fmla="*/ 260 h 418"/>
                  <a:gd name="T12" fmla="*/ 249 w 286"/>
                  <a:gd name="T13" fmla="*/ 340 h 418"/>
                  <a:gd name="T14" fmla="*/ 286 w 286"/>
                  <a:gd name="T15" fmla="*/ 418 h 418"/>
                  <a:gd name="T16" fmla="*/ 142 w 286"/>
                  <a:gd name="T17" fmla="*/ 34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18">
                    <a:moveTo>
                      <a:pt x="142" y="347"/>
                    </a:moveTo>
                    <a:cubicBezTo>
                      <a:pt x="96" y="318"/>
                      <a:pt x="55" y="279"/>
                      <a:pt x="31" y="231"/>
                    </a:cubicBezTo>
                    <a:cubicBezTo>
                      <a:pt x="6" y="183"/>
                      <a:pt x="0" y="124"/>
                      <a:pt x="21" y="74"/>
                    </a:cubicBezTo>
                    <a:cubicBezTo>
                      <a:pt x="45" y="19"/>
                      <a:pt x="106" y="0"/>
                      <a:pt x="163" y="4"/>
                    </a:cubicBezTo>
                    <a:cubicBezTo>
                      <a:pt x="215" y="7"/>
                      <a:pt x="255" y="44"/>
                      <a:pt x="268" y="94"/>
                    </a:cubicBezTo>
                    <a:cubicBezTo>
                      <a:pt x="282" y="149"/>
                      <a:pt x="267" y="205"/>
                      <a:pt x="257" y="260"/>
                    </a:cubicBezTo>
                    <a:cubicBezTo>
                      <a:pt x="253" y="285"/>
                      <a:pt x="246" y="313"/>
                      <a:pt x="249" y="340"/>
                    </a:cubicBezTo>
                    <a:cubicBezTo>
                      <a:pt x="252" y="370"/>
                      <a:pt x="268" y="394"/>
                      <a:pt x="286" y="418"/>
                    </a:cubicBezTo>
                    <a:cubicBezTo>
                      <a:pt x="286" y="418"/>
                      <a:pt x="187" y="376"/>
                      <a:pt x="142"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49">
                <a:extLst>
                  <a:ext uri="{FF2B5EF4-FFF2-40B4-BE49-F238E27FC236}">
                    <a16:creationId xmlns:a16="http://schemas.microsoft.com/office/drawing/2014/main" id="{F0819E49-42B1-4FDE-8A22-55EB6B3CDD88}"/>
                  </a:ext>
                </a:extLst>
              </p:cNvPr>
              <p:cNvSpPr>
                <a:spLocks noChangeArrowheads="1"/>
              </p:cNvSpPr>
              <p:nvPr/>
            </p:nvSpPr>
            <p:spPr bwMode="auto">
              <a:xfrm>
                <a:off x="1103498" y="2518550"/>
                <a:ext cx="654904" cy="65932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2">
                <a:extLst>
                  <a:ext uri="{FF2B5EF4-FFF2-40B4-BE49-F238E27FC236}">
                    <a16:creationId xmlns:a16="http://schemas.microsoft.com/office/drawing/2014/main" id="{081A7CFD-BD75-8FE6-8B42-02ED201F9CD7}"/>
                  </a:ext>
                </a:extLst>
              </p:cNvPr>
              <p:cNvSpPr>
                <a:spLocks/>
              </p:cNvSpPr>
              <p:nvPr/>
            </p:nvSpPr>
            <p:spPr bwMode="auto">
              <a:xfrm>
                <a:off x="5519674" y="2416775"/>
                <a:ext cx="584103" cy="854030"/>
              </a:xfrm>
              <a:custGeom>
                <a:avLst/>
                <a:gdLst>
                  <a:gd name="T0" fmla="*/ 81 w 161"/>
                  <a:gd name="T1" fmla="*/ 196 h 236"/>
                  <a:gd name="T2" fmla="*/ 144 w 161"/>
                  <a:gd name="T3" fmla="*/ 131 h 236"/>
                  <a:gd name="T4" fmla="*/ 149 w 161"/>
                  <a:gd name="T5" fmla="*/ 42 h 236"/>
                  <a:gd name="T6" fmla="*/ 69 w 161"/>
                  <a:gd name="T7" fmla="*/ 2 h 236"/>
                  <a:gd name="T8" fmla="*/ 10 w 161"/>
                  <a:gd name="T9" fmla="*/ 53 h 236"/>
                  <a:gd name="T10" fmla="*/ 16 w 161"/>
                  <a:gd name="T11" fmla="*/ 147 h 236"/>
                  <a:gd name="T12" fmla="*/ 21 w 161"/>
                  <a:gd name="T13" fmla="*/ 192 h 236"/>
                  <a:gd name="T14" fmla="*/ 0 w 161"/>
                  <a:gd name="T15" fmla="*/ 236 h 236"/>
                  <a:gd name="T16" fmla="*/ 81 w 161"/>
                  <a:gd name="T17" fmla="*/ 1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36">
                    <a:moveTo>
                      <a:pt x="81" y="196"/>
                    </a:moveTo>
                    <a:cubicBezTo>
                      <a:pt x="107" y="180"/>
                      <a:pt x="130" y="158"/>
                      <a:pt x="144" y="131"/>
                    </a:cubicBezTo>
                    <a:cubicBezTo>
                      <a:pt x="158" y="103"/>
                      <a:pt x="161" y="70"/>
                      <a:pt x="149" y="42"/>
                    </a:cubicBezTo>
                    <a:cubicBezTo>
                      <a:pt x="136" y="11"/>
                      <a:pt x="101" y="0"/>
                      <a:pt x="69" y="2"/>
                    </a:cubicBezTo>
                    <a:cubicBezTo>
                      <a:pt x="40" y="4"/>
                      <a:pt x="17" y="25"/>
                      <a:pt x="10" y="53"/>
                    </a:cubicBezTo>
                    <a:cubicBezTo>
                      <a:pt x="2" y="84"/>
                      <a:pt x="10" y="116"/>
                      <a:pt x="16" y="147"/>
                    </a:cubicBezTo>
                    <a:cubicBezTo>
                      <a:pt x="19" y="161"/>
                      <a:pt x="22" y="177"/>
                      <a:pt x="21" y="192"/>
                    </a:cubicBezTo>
                    <a:cubicBezTo>
                      <a:pt x="19" y="209"/>
                      <a:pt x="10" y="223"/>
                      <a:pt x="0" y="236"/>
                    </a:cubicBezTo>
                    <a:cubicBezTo>
                      <a:pt x="0" y="236"/>
                      <a:pt x="56" y="213"/>
                      <a:pt x="81" y="19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2">
                <a:extLst>
                  <a:ext uri="{FF2B5EF4-FFF2-40B4-BE49-F238E27FC236}">
                    <a16:creationId xmlns:a16="http://schemas.microsoft.com/office/drawing/2014/main" id="{05076752-F883-A092-0489-96AFBBCA4466}"/>
                  </a:ext>
                </a:extLst>
              </p:cNvPr>
              <p:cNvSpPr>
                <a:spLocks/>
              </p:cNvSpPr>
              <p:nvPr/>
            </p:nvSpPr>
            <p:spPr bwMode="auto">
              <a:xfrm>
                <a:off x="5603749" y="4169085"/>
                <a:ext cx="1486809" cy="960230"/>
              </a:xfrm>
              <a:custGeom>
                <a:avLst/>
                <a:gdLst>
                  <a:gd name="T0" fmla="*/ 125 w 411"/>
                  <a:gd name="T1" fmla="*/ 237 h 265"/>
                  <a:gd name="T2" fmla="*/ 265 w 411"/>
                  <a:gd name="T3" fmla="*/ 257 h 265"/>
                  <a:gd name="T4" fmla="*/ 383 w 411"/>
                  <a:gd name="T5" fmla="*/ 184 h 265"/>
                  <a:gd name="T6" fmla="*/ 361 w 411"/>
                  <a:gd name="T7" fmla="*/ 45 h 265"/>
                  <a:gd name="T8" fmla="*/ 243 w 411"/>
                  <a:gd name="T9" fmla="*/ 16 h 265"/>
                  <a:gd name="T10" fmla="*/ 128 w 411"/>
                  <a:gd name="T11" fmla="*/ 109 h 265"/>
                  <a:gd name="T12" fmla="*/ 75 w 411"/>
                  <a:gd name="T13" fmla="*/ 156 h 265"/>
                  <a:gd name="T14" fmla="*/ 0 w 411"/>
                  <a:gd name="T15" fmla="*/ 169 h 265"/>
                  <a:gd name="T16" fmla="*/ 125 w 411"/>
                  <a:gd name="T17" fmla="*/ 23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65">
                    <a:moveTo>
                      <a:pt x="125" y="237"/>
                    </a:moveTo>
                    <a:cubicBezTo>
                      <a:pt x="169" y="255"/>
                      <a:pt x="218" y="265"/>
                      <a:pt x="265" y="257"/>
                    </a:cubicBezTo>
                    <a:cubicBezTo>
                      <a:pt x="312" y="250"/>
                      <a:pt x="358" y="225"/>
                      <a:pt x="383" y="184"/>
                    </a:cubicBezTo>
                    <a:cubicBezTo>
                      <a:pt x="411" y="138"/>
                      <a:pt x="393" y="84"/>
                      <a:pt x="361" y="45"/>
                    </a:cubicBezTo>
                    <a:cubicBezTo>
                      <a:pt x="332" y="10"/>
                      <a:pt x="285" y="0"/>
                      <a:pt x="243" y="16"/>
                    </a:cubicBezTo>
                    <a:cubicBezTo>
                      <a:pt x="196" y="34"/>
                      <a:pt x="162" y="74"/>
                      <a:pt x="128" y="109"/>
                    </a:cubicBezTo>
                    <a:cubicBezTo>
                      <a:pt x="112" y="125"/>
                      <a:pt x="95" y="145"/>
                      <a:pt x="75" y="156"/>
                    </a:cubicBezTo>
                    <a:cubicBezTo>
                      <a:pt x="52" y="169"/>
                      <a:pt x="26" y="170"/>
                      <a:pt x="0" y="169"/>
                    </a:cubicBezTo>
                    <a:cubicBezTo>
                      <a:pt x="0" y="169"/>
                      <a:pt x="80" y="219"/>
                      <a:pt x="125" y="237"/>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5" name="Graphic 84" descr="Computer">
                <a:extLst>
                  <a:ext uri="{FF2B5EF4-FFF2-40B4-BE49-F238E27FC236}">
                    <a16:creationId xmlns:a16="http://schemas.microsoft.com/office/drawing/2014/main" id="{601EFA75-1F36-36E7-5D78-409F7F9C1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5976" y="2564846"/>
                <a:ext cx="346896" cy="346896"/>
              </a:xfrm>
              <a:prstGeom prst="rect">
                <a:avLst/>
              </a:prstGeom>
            </p:spPr>
          </p:pic>
          <p:pic>
            <p:nvPicPr>
              <p:cNvPr id="86" name="Graphic 85" descr="Laptop">
                <a:extLst>
                  <a:ext uri="{FF2B5EF4-FFF2-40B4-BE49-F238E27FC236}">
                    <a16:creationId xmlns:a16="http://schemas.microsoft.com/office/drawing/2014/main" id="{C42070B1-58EE-FCF8-14EA-70BCBC4255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6994" y="1575570"/>
                <a:ext cx="346896" cy="346896"/>
              </a:xfrm>
              <a:prstGeom prst="rect">
                <a:avLst/>
              </a:prstGeom>
            </p:spPr>
          </p:pic>
          <p:pic>
            <p:nvPicPr>
              <p:cNvPr id="87" name="Graphic 86" descr="Internet">
                <a:extLst>
                  <a:ext uri="{FF2B5EF4-FFF2-40B4-BE49-F238E27FC236}">
                    <a16:creationId xmlns:a16="http://schemas.microsoft.com/office/drawing/2014/main" id="{1FA4DFE0-36B0-F37D-3D5A-F7DEB27CAE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8660" y="3186894"/>
                <a:ext cx="346896" cy="346896"/>
              </a:xfrm>
              <a:prstGeom prst="rect">
                <a:avLst/>
              </a:prstGeom>
            </p:spPr>
          </p:pic>
          <p:pic>
            <p:nvPicPr>
              <p:cNvPr id="88" name="Graphic 87" descr="Monitor">
                <a:extLst>
                  <a:ext uri="{FF2B5EF4-FFF2-40B4-BE49-F238E27FC236}">
                    <a16:creationId xmlns:a16="http://schemas.microsoft.com/office/drawing/2014/main" id="{E7C17F9F-A568-7FA5-7311-2328ACC1BC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13418" y="2022947"/>
                <a:ext cx="346896" cy="346896"/>
              </a:xfrm>
              <a:prstGeom prst="rect">
                <a:avLst/>
              </a:prstGeom>
            </p:spPr>
          </p:pic>
          <p:pic>
            <p:nvPicPr>
              <p:cNvPr id="89" name="Graphic 88" descr="Smart Phone">
                <a:extLst>
                  <a:ext uri="{FF2B5EF4-FFF2-40B4-BE49-F238E27FC236}">
                    <a16:creationId xmlns:a16="http://schemas.microsoft.com/office/drawing/2014/main" id="{C82B359C-8446-16F8-C17A-952F2AE0C72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57343" y="4432070"/>
                <a:ext cx="400768" cy="400768"/>
              </a:xfrm>
              <a:prstGeom prst="rect">
                <a:avLst/>
              </a:prstGeom>
            </p:spPr>
          </p:pic>
          <p:pic>
            <p:nvPicPr>
              <p:cNvPr id="90" name="Graphic 89" descr="Tablet">
                <a:extLst>
                  <a:ext uri="{FF2B5EF4-FFF2-40B4-BE49-F238E27FC236}">
                    <a16:creationId xmlns:a16="http://schemas.microsoft.com/office/drawing/2014/main" id="{43B93334-C02E-4005-89F9-CD40647A480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36073" y="2032904"/>
                <a:ext cx="346896" cy="346896"/>
              </a:xfrm>
              <a:prstGeom prst="rect">
                <a:avLst/>
              </a:prstGeom>
            </p:spPr>
          </p:pic>
          <p:pic>
            <p:nvPicPr>
              <p:cNvPr id="91" name="Graphic 90" descr="Cloud Computing">
                <a:extLst>
                  <a:ext uri="{FF2B5EF4-FFF2-40B4-BE49-F238E27FC236}">
                    <a16:creationId xmlns:a16="http://schemas.microsoft.com/office/drawing/2014/main" id="{A6FE6D47-42CC-CA6D-FC0D-0D97ED27E2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54436" y="1598815"/>
                <a:ext cx="450013" cy="450013"/>
              </a:xfrm>
              <a:prstGeom prst="rect">
                <a:avLst/>
              </a:prstGeom>
            </p:spPr>
          </p:pic>
          <p:pic>
            <p:nvPicPr>
              <p:cNvPr id="92" name="Graphic 91" descr="Fax">
                <a:extLst>
                  <a:ext uri="{FF2B5EF4-FFF2-40B4-BE49-F238E27FC236}">
                    <a16:creationId xmlns:a16="http://schemas.microsoft.com/office/drawing/2014/main" id="{99A91BC2-A04E-0315-541A-2A31EB2E7B7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73691" y="2628766"/>
                <a:ext cx="346896" cy="346896"/>
              </a:xfrm>
              <a:prstGeom prst="rect">
                <a:avLst/>
              </a:prstGeom>
            </p:spPr>
          </p:pic>
          <p:pic>
            <p:nvPicPr>
              <p:cNvPr id="93" name="Graphic 92" descr="Server">
                <a:extLst>
                  <a:ext uri="{FF2B5EF4-FFF2-40B4-BE49-F238E27FC236}">
                    <a16:creationId xmlns:a16="http://schemas.microsoft.com/office/drawing/2014/main" id="{DE97610D-918C-EA44-A745-F01738FD5AF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76577" y="3634782"/>
                <a:ext cx="466801" cy="466801"/>
              </a:xfrm>
              <a:prstGeom prst="rect">
                <a:avLst/>
              </a:prstGeom>
            </p:spPr>
          </p:pic>
        </p:grpSp>
        <p:pic>
          <p:nvPicPr>
            <p:cNvPr id="8" name="Picture 7">
              <a:extLst>
                <a:ext uri="{FF2B5EF4-FFF2-40B4-BE49-F238E27FC236}">
                  <a16:creationId xmlns:a16="http://schemas.microsoft.com/office/drawing/2014/main" id="{E66A376B-606B-C4FD-CAD4-26A9F769C7E4}"/>
                </a:ext>
              </a:extLst>
            </p:cNvPr>
            <p:cNvPicPr/>
            <p:nvPr/>
          </p:nvPicPr>
          <p:blipFill>
            <a:blip r:embed="rId21" cstate="print">
              <a:extLst>
                <a:ext uri="{28A0092B-C50C-407E-A947-70E740481C1C}">
                  <a14:useLocalDpi xmlns:a14="http://schemas.microsoft.com/office/drawing/2010/main" val="0"/>
                </a:ext>
              </a:extLst>
            </a:blip>
            <a:stretch>
              <a:fillRect/>
            </a:stretch>
          </p:blipFill>
          <p:spPr>
            <a:xfrm>
              <a:off x="3488499" y="3235706"/>
              <a:ext cx="1027080" cy="1033449"/>
            </a:xfrm>
            <a:prstGeom prst="rect">
              <a:avLst/>
            </a:prstGeom>
          </p:spPr>
        </p:pic>
      </p:grpSp>
    </p:spTree>
    <p:extLst>
      <p:ext uri="{BB962C8B-B14F-4D97-AF65-F5344CB8AC3E}">
        <p14:creationId xmlns:p14="http://schemas.microsoft.com/office/powerpoint/2010/main" val="3042797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981200" y="228601"/>
            <a:ext cx="8229600" cy="851535"/>
          </a:xfrm>
        </p:spPr>
        <p:txBody>
          <a:bodyPr/>
          <a:lstStyle/>
          <a:p>
            <a:pPr algn="ctr"/>
            <a:r>
              <a:rPr lang="en-US" dirty="0">
                <a:latin typeface="Times New Roman" pitchFamily="18" charset="0"/>
                <a:cs typeface="Times New Roman" pitchFamily="18" charset="0"/>
              </a:rPr>
              <a:t>Problem Statement &amp; Solution</a:t>
            </a:r>
          </a:p>
        </p:txBody>
      </p:sp>
      <p:sp>
        <p:nvSpPr>
          <p:cNvPr id="18" name="Content Placeholder 2"/>
          <p:cNvSpPr>
            <a:spLocks noGrp="1"/>
          </p:cNvSpPr>
          <p:nvPr>
            <p:ph idx="1"/>
          </p:nvPr>
        </p:nvSpPr>
        <p:spPr>
          <a:xfrm>
            <a:off x="619269" y="1049020"/>
            <a:ext cx="10668077" cy="5181600"/>
          </a:xfrm>
        </p:spPr>
        <p:txBody>
          <a:bodyPr>
            <a:normAutofit fontScale="97500"/>
          </a:bodyPr>
          <a:lstStyle/>
          <a:p>
            <a:endParaRPr lang="en-US" sz="2300" dirty="0">
              <a:latin typeface="Times New Roman" pitchFamily="18" charset="0"/>
              <a:cs typeface="Times New Roman" pitchFamily="18" charset="0"/>
            </a:endParaRPr>
          </a:p>
          <a:p>
            <a:pPr algn="just"/>
            <a:r>
              <a:rPr lang="en-US" sz="2300" b="1" dirty="0">
                <a:latin typeface="Times New Roman" pitchFamily="18" charset="0"/>
                <a:cs typeface="Times New Roman" pitchFamily="18" charset="0"/>
              </a:rPr>
              <a:t>Problem Statement: </a:t>
            </a:r>
          </a:p>
          <a:p>
            <a:pPr marL="0" indent="0" algn="just">
              <a:buNone/>
            </a:pPr>
            <a:r>
              <a:rPr lang="en-US" sz="2300" dirty="0">
                <a:latin typeface="Times New Roman" pitchFamily="18" charset="0"/>
                <a:cs typeface="Times New Roman" pitchFamily="18" charset="0"/>
              </a:rPr>
              <a:t>Navigating large campuses like COMSATS can be daunting and inefficient for students, faculty, and visitors due to the lack of clear directional guidance, especially indoors where traditional maps are ineffective. </a:t>
            </a:r>
          </a:p>
          <a:p>
            <a:pPr algn="just"/>
            <a:r>
              <a:rPr lang="en-US" sz="2300" b="1" dirty="0">
                <a:latin typeface="Times New Roman" pitchFamily="18" charset="0"/>
                <a:cs typeface="Times New Roman" pitchFamily="18" charset="0"/>
              </a:rPr>
              <a:t>Solution:</a:t>
            </a:r>
          </a:p>
          <a:p>
            <a:pPr marL="0" indent="0" algn="just">
              <a:buNone/>
            </a:pPr>
            <a:r>
              <a:rPr lang="en-US" sz="2300" dirty="0">
                <a:latin typeface="Times New Roman" pitchFamily="18" charset="0"/>
                <a:cs typeface="Times New Roman" pitchFamily="18" charset="0"/>
              </a:rPr>
              <a:t> Our project proposes the development of an Augmented Reality (AR) navigation system tailored for COMSATS University Attock Campus. By leveraging AR technology, our solution aims to provide real-time, immersive navigation experiences both indoors and outdoors, offering users clear and interactive guidance through a mobile application.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4</a:t>
            </a:fld>
            <a:endParaRPr lang="en-US"/>
          </a:p>
        </p:txBody>
      </p:sp>
      <p:sp>
        <p:nvSpPr>
          <p:cNvPr id="2" name="Rectangle 1">
            <a:extLst>
              <a:ext uri="{FF2B5EF4-FFF2-40B4-BE49-F238E27FC236}">
                <a16:creationId xmlns:a16="http://schemas.microsoft.com/office/drawing/2014/main" id="{72E422E5-4378-9AEA-DDAC-53D2571E3AD2}"/>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25B4E28-EDDD-B4CA-3FCC-589373A88897}"/>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8AB90167-C532-30B9-3E38-D00C06A05768}"/>
              </a:ext>
            </a:extLst>
          </p:cNvPr>
          <p:cNvGrpSpPr/>
          <p:nvPr/>
        </p:nvGrpSpPr>
        <p:grpSpPr>
          <a:xfrm>
            <a:off x="9808234" y="5469147"/>
            <a:ext cx="1804753" cy="1160252"/>
            <a:chOff x="574468" y="1011230"/>
            <a:chExt cx="6400800" cy="4369713"/>
          </a:xfrm>
        </p:grpSpPr>
        <p:grpSp>
          <p:nvGrpSpPr>
            <p:cNvPr id="6" name="Group 5">
              <a:extLst>
                <a:ext uri="{FF2B5EF4-FFF2-40B4-BE49-F238E27FC236}">
                  <a16:creationId xmlns:a16="http://schemas.microsoft.com/office/drawing/2014/main" id="{AEDF5BE4-3F31-7D7F-9266-4741209F15EF}"/>
                </a:ext>
              </a:extLst>
            </p:cNvPr>
            <p:cNvGrpSpPr/>
            <p:nvPr/>
          </p:nvGrpSpPr>
          <p:grpSpPr>
            <a:xfrm>
              <a:off x="574468" y="1011230"/>
              <a:ext cx="6400800" cy="4369713"/>
              <a:chOff x="689758" y="1244143"/>
              <a:chExt cx="6400800" cy="4369713"/>
            </a:xfrm>
          </p:grpSpPr>
          <p:sp>
            <p:nvSpPr>
              <p:cNvPr id="11" name="Freeform 103">
                <a:extLst>
                  <a:ext uri="{FF2B5EF4-FFF2-40B4-BE49-F238E27FC236}">
                    <a16:creationId xmlns:a16="http://schemas.microsoft.com/office/drawing/2014/main" id="{FF39D3CD-0222-6F45-C98E-FF9EA80D694B}"/>
                  </a:ext>
                </a:extLst>
              </p:cNvPr>
              <p:cNvSpPr>
                <a:spLocks noEditPoints="1"/>
              </p:cNvSpPr>
              <p:nvPr/>
            </p:nvSpPr>
            <p:spPr bwMode="auto">
              <a:xfrm>
                <a:off x="1083586" y="2131361"/>
                <a:ext cx="5168431" cy="3482495"/>
              </a:xfrm>
              <a:custGeom>
                <a:avLst/>
                <a:gdLst>
                  <a:gd name="T0" fmla="*/ 733 w 1428"/>
                  <a:gd name="T1" fmla="*/ 941 h 962"/>
                  <a:gd name="T2" fmla="*/ 434 w 1428"/>
                  <a:gd name="T3" fmla="*/ 941 h 962"/>
                  <a:gd name="T4" fmla="*/ 583 w 1428"/>
                  <a:gd name="T5" fmla="*/ 962 h 962"/>
                  <a:gd name="T6" fmla="*/ 733 w 1428"/>
                  <a:gd name="T7" fmla="*/ 941 h 962"/>
                  <a:gd name="T8" fmla="*/ 804 w 1428"/>
                  <a:gd name="T9" fmla="*/ 83 h 962"/>
                  <a:gd name="T10" fmla="*/ 788 w 1428"/>
                  <a:gd name="T11" fmla="*/ 66 h 962"/>
                  <a:gd name="T12" fmla="*/ 804 w 1428"/>
                  <a:gd name="T13" fmla="*/ 50 h 962"/>
                  <a:gd name="T14" fmla="*/ 821 w 1428"/>
                  <a:gd name="T15" fmla="*/ 66 h 962"/>
                  <a:gd name="T16" fmla="*/ 804 w 1428"/>
                  <a:gd name="T17" fmla="*/ 83 h 962"/>
                  <a:gd name="T18" fmla="*/ 959 w 1428"/>
                  <a:gd name="T19" fmla="*/ 0 h 962"/>
                  <a:gd name="T20" fmla="*/ 869 w 1428"/>
                  <a:gd name="T21" fmla="*/ 10 h 962"/>
                  <a:gd name="T22" fmla="*/ 583 w 1428"/>
                  <a:gd name="T23" fmla="*/ 101 h 962"/>
                  <a:gd name="T24" fmla="*/ 504 w 1428"/>
                  <a:gd name="T25" fmla="*/ 107 h 962"/>
                  <a:gd name="T26" fmla="*/ 438 w 1428"/>
                  <a:gd name="T27" fmla="*/ 105 h 962"/>
                  <a:gd name="T28" fmla="*/ 374 w 1428"/>
                  <a:gd name="T29" fmla="*/ 103 h 962"/>
                  <a:gd name="T30" fmla="*/ 182 w 1428"/>
                  <a:gd name="T31" fmla="*/ 162 h 962"/>
                  <a:gd name="T32" fmla="*/ 61 w 1428"/>
                  <a:gd name="T33" fmla="*/ 354 h 962"/>
                  <a:gd name="T34" fmla="*/ 323 w 1428"/>
                  <a:gd name="T35" fmla="*/ 895 h 962"/>
                  <a:gd name="T36" fmla="*/ 404 w 1428"/>
                  <a:gd name="T37" fmla="*/ 931 h 962"/>
                  <a:gd name="T38" fmla="*/ 403 w 1428"/>
                  <a:gd name="T39" fmla="*/ 919 h 962"/>
                  <a:gd name="T40" fmla="*/ 456 w 1428"/>
                  <a:gd name="T41" fmla="*/ 748 h 962"/>
                  <a:gd name="T42" fmla="*/ 472 w 1428"/>
                  <a:gd name="T43" fmla="*/ 736 h 962"/>
                  <a:gd name="T44" fmla="*/ 481 w 1428"/>
                  <a:gd name="T45" fmla="*/ 736 h 962"/>
                  <a:gd name="T46" fmla="*/ 457 w 1428"/>
                  <a:gd name="T47" fmla="*/ 699 h 962"/>
                  <a:gd name="T48" fmla="*/ 457 w 1428"/>
                  <a:gd name="T49" fmla="*/ 288 h 962"/>
                  <a:gd name="T50" fmla="*/ 497 w 1428"/>
                  <a:gd name="T51" fmla="*/ 247 h 962"/>
                  <a:gd name="T52" fmla="*/ 1140 w 1428"/>
                  <a:gd name="T53" fmla="*/ 247 h 962"/>
                  <a:gd name="T54" fmla="*/ 1181 w 1428"/>
                  <a:gd name="T55" fmla="*/ 288 h 962"/>
                  <a:gd name="T56" fmla="*/ 1181 w 1428"/>
                  <a:gd name="T57" fmla="*/ 569 h 962"/>
                  <a:gd name="T58" fmla="*/ 1185 w 1428"/>
                  <a:gd name="T59" fmla="*/ 567 h 962"/>
                  <a:gd name="T60" fmla="*/ 1335 w 1428"/>
                  <a:gd name="T61" fmla="*/ 484 h 962"/>
                  <a:gd name="T62" fmla="*/ 1362 w 1428"/>
                  <a:gd name="T63" fmla="*/ 441 h 962"/>
                  <a:gd name="T64" fmla="*/ 1203 w 1428"/>
                  <a:gd name="T65" fmla="*/ 65 h 962"/>
                  <a:gd name="T66" fmla="*/ 959 w 1428"/>
                  <a:gd name="T6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8" h="962">
                    <a:moveTo>
                      <a:pt x="733" y="941"/>
                    </a:moveTo>
                    <a:cubicBezTo>
                      <a:pt x="434" y="941"/>
                      <a:pt x="434" y="941"/>
                      <a:pt x="434" y="941"/>
                    </a:cubicBezTo>
                    <a:cubicBezTo>
                      <a:pt x="483" y="955"/>
                      <a:pt x="533" y="962"/>
                      <a:pt x="583" y="962"/>
                    </a:cubicBezTo>
                    <a:cubicBezTo>
                      <a:pt x="634" y="962"/>
                      <a:pt x="684" y="955"/>
                      <a:pt x="733" y="941"/>
                    </a:cubicBezTo>
                    <a:moveTo>
                      <a:pt x="804" y="83"/>
                    </a:moveTo>
                    <a:cubicBezTo>
                      <a:pt x="795" y="83"/>
                      <a:pt x="788" y="76"/>
                      <a:pt x="788" y="66"/>
                    </a:cubicBezTo>
                    <a:cubicBezTo>
                      <a:pt x="788" y="57"/>
                      <a:pt x="795" y="50"/>
                      <a:pt x="804" y="50"/>
                    </a:cubicBezTo>
                    <a:cubicBezTo>
                      <a:pt x="813" y="50"/>
                      <a:pt x="821" y="57"/>
                      <a:pt x="821" y="66"/>
                    </a:cubicBezTo>
                    <a:cubicBezTo>
                      <a:pt x="821" y="76"/>
                      <a:pt x="813" y="83"/>
                      <a:pt x="804" y="83"/>
                    </a:cubicBezTo>
                    <a:moveTo>
                      <a:pt x="959" y="0"/>
                    </a:moveTo>
                    <a:cubicBezTo>
                      <a:pt x="929" y="0"/>
                      <a:pt x="898" y="3"/>
                      <a:pt x="869" y="10"/>
                    </a:cubicBezTo>
                    <a:cubicBezTo>
                      <a:pt x="770" y="30"/>
                      <a:pt x="682" y="85"/>
                      <a:pt x="583" y="101"/>
                    </a:cubicBezTo>
                    <a:cubicBezTo>
                      <a:pt x="557" y="106"/>
                      <a:pt x="530" y="107"/>
                      <a:pt x="504" y="107"/>
                    </a:cubicBezTo>
                    <a:cubicBezTo>
                      <a:pt x="482" y="107"/>
                      <a:pt x="460" y="106"/>
                      <a:pt x="438" y="105"/>
                    </a:cubicBezTo>
                    <a:cubicBezTo>
                      <a:pt x="417" y="104"/>
                      <a:pt x="395" y="103"/>
                      <a:pt x="374" y="103"/>
                    </a:cubicBezTo>
                    <a:cubicBezTo>
                      <a:pt x="307" y="103"/>
                      <a:pt x="243" y="113"/>
                      <a:pt x="182" y="162"/>
                    </a:cubicBezTo>
                    <a:cubicBezTo>
                      <a:pt x="122" y="210"/>
                      <a:pt x="81" y="280"/>
                      <a:pt x="61" y="354"/>
                    </a:cubicBezTo>
                    <a:cubicBezTo>
                      <a:pt x="0" y="583"/>
                      <a:pt x="129" y="784"/>
                      <a:pt x="323" y="895"/>
                    </a:cubicBezTo>
                    <a:cubicBezTo>
                      <a:pt x="349" y="909"/>
                      <a:pt x="376" y="922"/>
                      <a:pt x="404" y="931"/>
                    </a:cubicBezTo>
                    <a:cubicBezTo>
                      <a:pt x="402" y="928"/>
                      <a:pt x="402" y="924"/>
                      <a:pt x="403" y="919"/>
                    </a:cubicBezTo>
                    <a:cubicBezTo>
                      <a:pt x="456" y="748"/>
                      <a:pt x="456" y="748"/>
                      <a:pt x="456" y="748"/>
                    </a:cubicBezTo>
                    <a:cubicBezTo>
                      <a:pt x="458" y="741"/>
                      <a:pt x="465" y="736"/>
                      <a:pt x="472" y="736"/>
                    </a:cubicBezTo>
                    <a:cubicBezTo>
                      <a:pt x="481" y="736"/>
                      <a:pt x="481" y="736"/>
                      <a:pt x="481" y="736"/>
                    </a:cubicBezTo>
                    <a:cubicBezTo>
                      <a:pt x="466" y="729"/>
                      <a:pt x="457" y="715"/>
                      <a:pt x="457" y="699"/>
                    </a:cubicBezTo>
                    <a:cubicBezTo>
                      <a:pt x="457" y="288"/>
                      <a:pt x="457" y="288"/>
                      <a:pt x="457" y="288"/>
                    </a:cubicBezTo>
                    <a:cubicBezTo>
                      <a:pt x="457" y="266"/>
                      <a:pt x="475" y="247"/>
                      <a:pt x="497" y="247"/>
                    </a:cubicBezTo>
                    <a:cubicBezTo>
                      <a:pt x="1140" y="247"/>
                      <a:pt x="1140" y="247"/>
                      <a:pt x="1140" y="247"/>
                    </a:cubicBezTo>
                    <a:cubicBezTo>
                      <a:pt x="1163" y="247"/>
                      <a:pt x="1181" y="266"/>
                      <a:pt x="1181" y="288"/>
                    </a:cubicBezTo>
                    <a:cubicBezTo>
                      <a:pt x="1181" y="569"/>
                      <a:pt x="1181" y="569"/>
                      <a:pt x="1181" y="569"/>
                    </a:cubicBezTo>
                    <a:cubicBezTo>
                      <a:pt x="1182" y="568"/>
                      <a:pt x="1184" y="567"/>
                      <a:pt x="1185" y="567"/>
                    </a:cubicBezTo>
                    <a:cubicBezTo>
                      <a:pt x="1239" y="540"/>
                      <a:pt x="1295" y="534"/>
                      <a:pt x="1335" y="484"/>
                    </a:cubicBezTo>
                    <a:cubicBezTo>
                      <a:pt x="1346" y="470"/>
                      <a:pt x="1355" y="456"/>
                      <a:pt x="1362" y="441"/>
                    </a:cubicBezTo>
                    <a:cubicBezTo>
                      <a:pt x="1428" y="303"/>
                      <a:pt x="1327" y="134"/>
                      <a:pt x="1203" y="65"/>
                    </a:cubicBezTo>
                    <a:cubicBezTo>
                      <a:pt x="1130" y="23"/>
                      <a:pt x="1044" y="0"/>
                      <a:pt x="959"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4">
                <a:extLst>
                  <a:ext uri="{FF2B5EF4-FFF2-40B4-BE49-F238E27FC236}">
                    <a16:creationId xmlns:a16="http://schemas.microsoft.com/office/drawing/2014/main" id="{C0F5677D-66B8-2823-601F-6D952C858280}"/>
                  </a:ext>
                </a:extLst>
              </p:cNvPr>
              <p:cNvSpPr>
                <a:spLocks/>
              </p:cNvSpPr>
              <p:nvPr/>
            </p:nvSpPr>
            <p:spPr bwMode="auto">
              <a:xfrm>
                <a:off x="5269660" y="4208910"/>
                <a:ext cx="1159357" cy="891642"/>
              </a:xfrm>
              <a:custGeom>
                <a:avLst/>
                <a:gdLst>
                  <a:gd name="T0" fmla="*/ 129 w 320"/>
                  <a:gd name="T1" fmla="*/ 0 h 246"/>
                  <a:gd name="T2" fmla="*/ 24 w 320"/>
                  <a:gd name="T3" fmla="*/ 57 h 246"/>
                  <a:gd name="T4" fmla="*/ 24 w 320"/>
                  <a:gd name="T5" fmla="*/ 125 h 246"/>
                  <a:gd name="T6" fmla="*/ 0 w 320"/>
                  <a:gd name="T7" fmla="*/ 162 h 246"/>
                  <a:gd name="T8" fmla="*/ 15 w 320"/>
                  <a:gd name="T9" fmla="*/ 162 h 246"/>
                  <a:gd name="T10" fmla="*/ 31 w 320"/>
                  <a:gd name="T11" fmla="*/ 174 h 246"/>
                  <a:gd name="T12" fmla="*/ 49 w 320"/>
                  <a:gd name="T13" fmla="*/ 235 h 246"/>
                  <a:gd name="T14" fmla="*/ 87 w 320"/>
                  <a:gd name="T15" fmla="*/ 245 h 246"/>
                  <a:gd name="T16" fmla="*/ 103 w 320"/>
                  <a:gd name="T17" fmla="*/ 246 h 246"/>
                  <a:gd name="T18" fmla="*/ 197 w 320"/>
                  <a:gd name="T19" fmla="*/ 20 h 246"/>
                  <a:gd name="T20" fmla="*/ 144 w 320"/>
                  <a:gd name="T21" fmla="*/ 1 h 246"/>
                  <a:gd name="T22" fmla="*/ 129 w 32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46">
                    <a:moveTo>
                      <a:pt x="129" y="0"/>
                    </a:moveTo>
                    <a:cubicBezTo>
                      <a:pt x="84" y="0"/>
                      <a:pt x="48" y="24"/>
                      <a:pt x="24" y="57"/>
                    </a:cubicBezTo>
                    <a:cubicBezTo>
                      <a:pt x="24" y="125"/>
                      <a:pt x="24" y="125"/>
                      <a:pt x="24" y="125"/>
                    </a:cubicBezTo>
                    <a:cubicBezTo>
                      <a:pt x="24" y="141"/>
                      <a:pt x="14" y="155"/>
                      <a:pt x="0" y="162"/>
                    </a:cubicBezTo>
                    <a:cubicBezTo>
                      <a:pt x="15" y="162"/>
                      <a:pt x="15" y="162"/>
                      <a:pt x="15" y="162"/>
                    </a:cubicBezTo>
                    <a:cubicBezTo>
                      <a:pt x="22" y="162"/>
                      <a:pt x="29" y="167"/>
                      <a:pt x="31" y="174"/>
                    </a:cubicBezTo>
                    <a:cubicBezTo>
                      <a:pt x="49" y="235"/>
                      <a:pt x="49" y="235"/>
                      <a:pt x="49" y="235"/>
                    </a:cubicBezTo>
                    <a:cubicBezTo>
                      <a:pt x="60" y="240"/>
                      <a:pt x="72" y="243"/>
                      <a:pt x="87" y="245"/>
                    </a:cubicBezTo>
                    <a:cubicBezTo>
                      <a:pt x="92" y="246"/>
                      <a:pt x="97" y="246"/>
                      <a:pt x="103" y="246"/>
                    </a:cubicBezTo>
                    <a:cubicBezTo>
                      <a:pt x="217" y="246"/>
                      <a:pt x="320" y="97"/>
                      <a:pt x="197" y="20"/>
                    </a:cubicBezTo>
                    <a:cubicBezTo>
                      <a:pt x="181" y="10"/>
                      <a:pt x="163" y="3"/>
                      <a:pt x="144" y="1"/>
                    </a:cubicBezTo>
                    <a:cubicBezTo>
                      <a:pt x="139" y="1"/>
                      <a:pt x="134" y="0"/>
                      <a:pt x="129"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8">
                <a:extLst>
                  <a:ext uri="{FF2B5EF4-FFF2-40B4-BE49-F238E27FC236}">
                    <a16:creationId xmlns:a16="http://schemas.microsoft.com/office/drawing/2014/main" id="{D3AF8688-4310-2050-F17B-BB508E23AA58}"/>
                  </a:ext>
                </a:extLst>
              </p:cNvPr>
              <p:cNvSpPr>
                <a:spLocks/>
              </p:cNvSpPr>
              <p:nvPr/>
            </p:nvSpPr>
            <p:spPr bwMode="auto">
              <a:xfrm>
                <a:off x="2820408" y="2609264"/>
                <a:ext cx="174789" cy="278777"/>
              </a:xfrm>
              <a:custGeom>
                <a:avLst/>
                <a:gdLst>
                  <a:gd name="T0" fmla="*/ 36 w 48"/>
                  <a:gd name="T1" fmla="*/ 77 h 77"/>
                  <a:gd name="T2" fmla="*/ 30 w 48"/>
                  <a:gd name="T3" fmla="*/ 58 h 77"/>
                  <a:gd name="T4" fmla="*/ 7 w 48"/>
                  <a:gd name="T5" fmla="*/ 26 h 77"/>
                  <a:gd name="T6" fmla="*/ 1 w 48"/>
                  <a:gd name="T7" fmla="*/ 12 h 77"/>
                  <a:gd name="T8" fmla="*/ 9 w 48"/>
                  <a:gd name="T9" fmla="*/ 0 h 77"/>
                  <a:gd name="T10" fmla="*/ 16 w 48"/>
                  <a:gd name="T11" fmla="*/ 2 h 77"/>
                  <a:gd name="T12" fmla="*/ 36 w 4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36" y="77"/>
                    </a:moveTo>
                    <a:cubicBezTo>
                      <a:pt x="39" y="71"/>
                      <a:pt x="34" y="64"/>
                      <a:pt x="30" y="58"/>
                    </a:cubicBezTo>
                    <a:cubicBezTo>
                      <a:pt x="23" y="47"/>
                      <a:pt x="15" y="37"/>
                      <a:pt x="7" y="26"/>
                    </a:cubicBezTo>
                    <a:cubicBezTo>
                      <a:pt x="4" y="22"/>
                      <a:pt x="1" y="17"/>
                      <a:pt x="1" y="12"/>
                    </a:cubicBezTo>
                    <a:cubicBezTo>
                      <a:pt x="0" y="7"/>
                      <a:pt x="4" y="1"/>
                      <a:pt x="9" y="0"/>
                    </a:cubicBezTo>
                    <a:cubicBezTo>
                      <a:pt x="11" y="0"/>
                      <a:pt x="14" y="1"/>
                      <a:pt x="16" y="2"/>
                    </a:cubicBezTo>
                    <a:cubicBezTo>
                      <a:pt x="43" y="17"/>
                      <a:pt x="48" y="51"/>
                      <a:pt x="36" y="7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9">
                <a:extLst>
                  <a:ext uri="{FF2B5EF4-FFF2-40B4-BE49-F238E27FC236}">
                    <a16:creationId xmlns:a16="http://schemas.microsoft.com/office/drawing/2014/main" id="{096A5498-3008-08F1-EFDC-81184980845A}"/>
                  </a:ext>
                </a:extLst>
              </p:cNvPr>
              <p:cNvSpPr>
                <a:spLocks/>
              </p:cNvSpPr>
              <p:nvPr/>
            </p:nvSpPr>
            <p:spPr bwMode="auto">
              <a:xfrm>
                <a:off x="3103609" y="2764140"/>
                <a:ext cx="274352" cy="185852"/>
              </a:xfrm>
              <a:custGeom>
                <a:avLst/>
                <a:gdLst>
                  <a:gd name="T0" fmla="*/ 0 w 76"/>
                  <a:gd name="T1" fmla="*/ 40 h 51"/>
                  <a:gd name="T2" fmla="*/ 19 w 76"/>
                  <a:gd name="T3" fmla="*/ 33 h 51"/>
                  <a:gd name="T4" fmla="*/ 50 w 76"/>
                  <a:gd name="T5" fmla="*/ 9 h 51"/>
                  <a:gd name="T6" fmla="*/ 64 w 76"/>
                  <a:gd name="T7" fmla="*/ 1 h 51"/>
                  <a:gd name="T8" fmla="*/ 76 w 76"/>
                  <a:gd name="T9" fmla="*/ 9 h 51"/>
                  <a:gd name="T10" fmla="*/ 74 w 76"/>
                  <a:gd name="T11" fmla="*/ 16 h 51"/>
                  <a:gd name="T12" fmla="*/ 0 w 76"/>
                  <a:gd name="T13" fmla="*/ 40 h 51"/>
                </a:gdLst>
                <a:ahLst/>
                <a:cxnLst>
                  <a:cxn ang="0">
                    <a:pos x="T0" y="T1"/>
                  </a:cxn>
                  <a:cxn ang="0">
                    <a:pos x="T2" y="T3"/>
                  </a:cxn>
                  <a:cxn ang="0">
                    <a:pos x="T4" y="T5"/>
                  </a:cxn>
                  <a:cxn ang="0">
                    <a:pos x="T6" y="T7"/>
                  </a:cxn>
                  <a:cxn ang="0">
                    <a:pos x="T8" y="T9"/>
                  </a:cxn>
                  <a:cxn ang="0">
                    <a:pos x="T10" y="T11"/>
                  </a:cxn>
                  <a:cxn ang="0">
                    <a:pos x="T12" y="T13"/>
                  </a:cxn>
                </a:cxnLst>
                <a:rect l="0" t="0" r="r" b="b"/>
                <a:pathLst>
                  <a:path w="76" h="51">
                    <a:moveTo>
                      <a:pt x="0" y="40"/>
                    </a:moveTo>
                    <a:cubicBezTo>
                      <a:pt x="7" y="43"/>
                      <a:pt x="14" y="38"/>
                      <a:pt x="19" y="33"/>
                    </a:cubicBezTo>
                    <a:cubicBezTo>
                      <a:pt x="29" y="25"/>
                      <a:pt x="40" y="17"/>
                      <a:pt x="50" y="9"/>
                    </a:cubicBezTo>
                    <a:cubicBezTo>
                      <a:pt x="54" y="5"/>
                      <a:pt x="58" y="2"/>
                      <a:pt x="64" y="1"/>
                    </a:cubicBezTo>
                    <a:cubicBezTo>
                      <a:pt x="69" y="0"/>
                      <a:pt x="75" y="4"/>
                      <a:pt x="76" y="9"/>
                    </a:cubicBezTo>
                    <a:cubicBezTo>
                      <a:pt x="76" y="11"/>
                      <a:pt x="75" y="14"/>
                      <a:pt x="74" y="16"/>
                    </a:cubicBezTo>
                    <a:cubicBezTo>
                      <a:pt x="61" y="44"/>
                      <a:pt x="27" y="51"/>
                      <a:pt x="0" y="4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0">
                <a:extLst>
                  <a:ext uri="{FF2B5EF4-FFF2-40B4-BE49-F238E27FC236}">
                    <a16:creationId xmlns:a16="http://schemas.microsoft.com/office/drawing/2014/main" id="{47A709B5-6B15-00EF-1B37-8D80553EE179}"/>
                  </a:ext>
                </a:extLst>
              </p:cNvPr>
              <p:cNvSpPr>
                <a:spLocks/>
              </p:cNvSpPr>
              <p:nvPr/>
            </p:nvSpPr>
            <p:spPr bwMode="auto">
              <a:xfrm>
                <a:off x="2984134" y="2449963"/>
                <a:ext cx="303114" cy="460202"/>
              </a:xfrm>
              <a:custGeom>
                <a:avLst/>
                <a:gdLst>
                  <a:gd name="T0" fmla="*/ 0 w 84"/>
                  <a:gd name="T1" fmla="*/ 127 h 127"/>
                  <a:gd name="T2" fmla="*/ 19 w 84"/>
                  <a:gd name="T3" fmla="*/ 98 h 127"/>
                  <a:gd name="T4" fmla="*/ 33 w 84"/>
                  <a:gd name="T5" fmla="*/ 34 h 127"/>
                  <a:gd name="T6" fmla="*/ 44 w 84"/>
                  <a:gd name="T7" fmla="*/ 9 h 127"/>
                  <a:gd name="T8" fmla="*/ 68 w 84"/>
                  <a:gd name="T9" fmla="*/ 7 h 127"/>
                  <a:gd name="T10" fmla="*/ 73 w 84"/>
                  <a:gd name="T11" fmla="*/ 18 h 127"/>
                  <a:gd name="T12" fmla="*/ 0 w 84"/>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84" h="127">
                    <a:moveTo>
                      <a:pt x="0" y="127"/>
                    </a:moveTo>
                    <a:cubicBezTo>
                      <a:pt x="12" y="123"/>
                      <a:pt x="16" y="110"/>
                      <a:pt x="19" y="98"/>
                    </a:cubicBezTo>
                    <a:cubicBezTo>
                      <a:pt x="24" y="77"/>
                      <a:pt x="28" y="55"/>
                      <a:pt x="33" y="34"/>
                    </a:cubicBezTo>
                    <a:cubicBezTo>
                      <a:pt x="35" y="25"/>
                      <a:pt x="37" y="16"/>
                      <a:pt x="44" y="9"/>
                    </a:cubicBezTo>
                    <a:cubicBezTo>
                      <a:pt x="50" y="3"/>
                      <a:pt x="61" y="0"/>
                      <a:pt x="68" y="7"/>
                    </a:cubicBezTo>
                    <a:cubicBezTo>
                      <a:pt x="70" y="10"/>
                      <a:pt x="72" y="14"/>
                      <a:pt x="73" y="18"/>
                    </a:cubicBezTo>
                    <a:cubicBezTo>
                      <a:pt x="84" y="69"/>
                      <a:pt x="47" y="113"/>
                      <a:pt x="0" y="12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4FD522B2-4C31-96F5-1464-7BE82A1D2BBE}"/>
                  </a:ext>
                </a:extLst>
              </p:cNvPr>
              <p:cNvSpPr>
                <a:spLocks/>
              </p:cNvSpPr>
              <p:nvPr/>
            </p:nvSpPr>
            <p:spPr bwMode="auto">
              <a:xfrm>
                <a:off x="2296042" y="4401398"/>
                <a:ext cx="300901" cy="699154"/>
              </a:xfrm>
              <a:custGeom>
                <a:avLst/>
                <a:gdLst>
                  <a:gd name="T0" fmla="*/ 23 w 83"/>
                  <a:gd name="T1" fmla="*/ 104 h 193"/>
                  <a:gd name="T2" fmla="*/ 2 w 83"/>
                  <a:gd name="T3" fmla="*/ 152 h 193"/>
                  <a:gd name="T4" fmla="*/ 11 w 83"/>
                  <a:gd name="T5" fmla="*/ 178 h 193"/>
                  <a:gd name="T6" fmla="*/ 68 w 83"/>
                  <a:gd name="T7" fmla="*/ 112 h 193"/>
                  <a:gd name="T8" fmla="*/ 62 w 83"/>
                  <a:gd name="T9" fmla="*/ 16 h 193"/>
                  <a:gd name="T10" fmla="*/ 43 w 83"/>
                  <a:gd name="T11" fmla="*/ 72 h 193"/>
                  <a:gd name="T12" fmla="*/ 23 w 83"/>
                  <a:gd name="T13" fmla="*/ 104 h 193"/>
                </a:gdLst>
                <a:ahLst/>
                <a:cxnLst>
                  <a:cxn ang="0">
                    <a:pos x="T0" y="T1"/>
                  </a:cxn>
                  <a:cxn ang="0">
                    <a:pos x="T2" y="T3"/>
                  </a:cxn>
                  <a:cxn ang="0">
                    <a:pos x="T4" y="T5"/>
                  </a:cxn>
                  <a:cxn ang="0">
                    <a:pos x="T6" y="T7"/>
                  </a:cxn>
                  <a:cxn ang="0">
                    <a:pos x="T8" y="T9"/>
                  </a:cxn>
                  <a:cxn ang="0">
                    <a:pos x="T10" y="T11"/>
                  </a:cxn>
                  <a:cxn ang="0">
                    <a:pos x="T12" y="T13"/>
                  </a:cxn>
                </a:cxnLst>
                <a:rect l="0" t="0" r="r" b="b"/>
                <a:pathLst>
                  <a:path w="83" h="193">
                    <a:moveTo>
                      <a:pt x="23" y="104"/>
                    </a:moveTo>
                    <a:cubicBezTo>
                      <a:pt x="13" y="118"/>
                      <a:pt x="4" y="133"/>
                      <a:pt x="2" y="152"/>
                    </a:cubicBezTo>
                    <a:cubicBezTo>
                      <a:pt x="0" y="161"/>
                      <a:pt x="1" y="173"/>
                      <a:pt x="11" y="178"/>
                    </a:cubicBezTo>
                    <a:cubicBezTo>
                      <a:pt x="42" y="193"/>
                      <a:pt x="61" y="131"/>
                      <a:pt x="68" y="112"/>
                    </a:cubicBezTo>
                    <a:cubicBezTo>
                      <a:pt x="83" y="61"/>
                      <a:pt x="65" y="0"/>
                      <a:pt x="62" y="16"/>
                    </a:cubicBezTo>
                    <a:cubicBezTo>
                      <a:pt x="59" y="35"/>
                      <a:pt x="52" y="55"/>
                      <a:pt x="43" y="72"/>
                    </a:cubicBezTo>
                    <a:cubicBezTo>
                      <a:pt x="37" y="84"/>
                      <a:pt x="30" y="94"/>
                      <a:pt x="23" y="1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87">
                <a:extLst>
                  <a:ext uri="{FF2B5EF4-FFF2-40B4-BE49-F238E27FC236}">
                    <a16:creationId xmlns:a16="http://schemas.microsoft.com/office/drawing/2014/main" id="{D4B85F55-855A-229D-B160-0F2A0A89ACAA}"/>
                  </a:ext>
                </a:extLst>
              </p:cNvPr>
              <p:cNvSpPr>
                <a:spLocks noChangeArrowheads="1"/>
              </p:cNvSpPr>
              <p:nvPr/>
            </p:nvSpPr>
            <p:spPr bwMode="auto">
              <a:xfrm>
                <a:off x="2300467" y="4516449"/>
                <a:ext cx="119476" cy="1194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5">
                <a:extLst>
                  <a:ext uri="{FF2B5EF4-FFF2-40B4-BE49-F238E27FC236}">
                    <a16:creationId xmlns:a16="http://schemas.microsoft.com/office/drawing/2014/main" id="{6861E420-3A58-3F6B-75EB-FFCFB657B0D4}"/>
                  </a:ext>
                </a:extLst>
              </p:cNvPr>
              <p:cNvSpPr>
                <a:spLocks/>
              </p:cNvSpPr>
              <p:nvPr/>
            </p:nvSpPr>
            <p:spPr bwMode="auto">
              <a:xfrm>
                <a:off x="2534994" y="5492168"/>
                <a:ext cx="3035568" cy="110626"/>
              </a:xfrm>
              <a:custGeom>
                <a:avLst/>
                <a:gdLst>
                  <a:gd name="T0" fmla="*/ 0 w 839"/>
                  <a:gd name="T1" fmla="*/ 0 h 31"/>
                  <a:gd name="T2" fmla="*/ 0 w 839"/>
                  <a:gd name="T3" fmla="*/ 14 h 31"/>
                  <a:gd name="T4" fmla="*/ 17 w 839"/>
                  <a:gd name="T5" fmla="*/ 31 h 31"/>
                  <a:gd name="T6" fmla="*/ 822 w 839"/>
                  <a:gd name="T7" fmla="*/ 31 h 31"/>
                  <a:gd name="T8" fmla="*/ 839 w 839"/>
                  <a:gd name="T9" fmla="*/ 14 h 31"/>
                  <a:gd name="T10" fmla="*/ 839 w 839"/>
                  <a:gd name="T11" fmla="*/ 0 h 31"/>
                  <a:gd name="T12" fmla="*/ 0 w 83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839" h="31">
                    <a:moveTo>
                      <a:pt x="0" y="0"/>
                    </a:moveTo>
                    <a:cubicBezTo>
                      <a:pt x="0" y="14"/>
                      <a:pt x="0" y="14"/>
                      <a:pt x="0" y="14"/>
                    </a:cubicBezTo>
                    <a:cubicBezTo>
                      <a:pt x="0" y="23"/>
                      <a:pt x="8" y="31"/>
                      <a:pt x="17" y="31"/>
                    </a:cubicBezTo>
                    <a:cubicBezTo>
                      <a:pt x="822" y="31"/>
                      <a:pt x="822" y="31"/>
                      <a:pt x="822" y="31"/>
                    </a:cubicBezTo>
                    <a:cubicBezTo>
                      <a:pt x="831" y="31"/>
                      <a:pt x="839" y="23"/>
                      <a:pt x="839" y="14"/>
                    </a:cubicBezTo>
                    <a:cubicBezTo>
                      <a:pt x="839" y="0"/>
                      <a:pt x="839" y="0"/>
                      <a:pt x="839" y="0"/>
                    </a:cubicBez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0A088899-14BE-021D-0059-BBA767D921A8}"/>
                  </a:ext>
                </a:extLst>
              </p:cNvPr>
              <p:cNvSpPr>
                <a:spLocks/>
              </p:cNvSpPr>
              <p:nvPr/>
            </p:nvSpPr>
            <p:spPr bwMode="auto">
              <a:xfrm>
                <a:off x="2532781" y="4795226"/>
                <a:ext cx="3048843" cy="743404"/>
              </a:xfrm>
              <a:custGeom>
                <a:avLst/>
                <a:gdLst>
                  <a:gd name="T0" fmla="*/ 368 w 843"/>
                  <a:gd name="T1" fmla="*/ 205 h 205"/>
                  <a:gd name="T2" fmla="*/ 372 w 843"/>
                  <a:gd name="T3" fmla="*/ 202 h 205"/>
                  <a:gd name="T4" fmla="*/ 476 w 843"/>
                  <a:gd name="T5" fmla="*/ 202 h 205"/>
                  <a:gd name="T6" fmla="*/ 480 w 843"/>
                  <a:gd name="T7" fmla="*/ 205 h 205"/>
                  <a:gd name="T8" fmla="*/ 824 w 843"/>
                  <a:gd name="T9" fmla="*/ 205 h 205"/>
                  <a:gd name="T10" fmla="*/ 840 w 843"/>
                  <a:gd name="T11" fmla="*/ 183 h 205"/>
                  <a:gd name="T12" fmla="*/ 788 w 843"/>
                  <a:gd name="T13" fmla="*/ 12 h 205"/>
                  <a:gd name="T14" fmla="*/ 772 w 843"/>
                  <a:gd name="T15" fmla="*/ 0 h 205"/>
                  <a:gd name="T16" fmla="*/ 72 w 843"/>
                  <a:gd name="T17" fmla="*/ 0 h 205"/>
                  <a:gd name="T18" fmla="*/ 56 w 843"/>
                  <a:gd name="T19" fmla="*/ 12 h 205"/>
                  <a:gd name="T20" fmla="*/ 3 w 843"/>
                  <a:gd name="T21" fmla="*/ 183 h 205"/>
                  <a:gd name="T22" fmla="*/ 19 w 843"/>
                  <a:gd name="T23" fmla="*/ 205 h 205"/>
                  <a:gd name="T24" fmla="*/ 368 w 843"/>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205">
                    <a:moveTo>
                      <a:pt x="368" y="205"/>
                    </a:moveTo>
                    <a:cubicBezTo>
                      <a:pt x="372" y="202"/>
                      <a:pt x="372" y="202"/>
                      <a:pt x="372" y="202"/>
                    </a:cubicBezTo>
                    <a:cubicBezTo>
                      <a:pt x="476" y="202"/>
                      <a:pt x="476" y="202"/>
                      <a:pt x="476" y="202"/>
                    </a:cubicBezTo>
                    <a:cubicBezTo>
                      <a:pt x="480" y="205"/>
                      <a:pt x="480" y="205"/>
                      <a:pt x="480" y="205"/>
                    </a:cubicBezTo>
                    <a:cubicBezTo>
                      <a:pt x="824" y="205"/>
                      <a:pt x="824" y="205"/>
                      <a:pt x="824" y="205"/>
                    </a:cubicBezTo>
                    <a:cubicBezTo>
                      <a:pt x="835" y="205"/>
                      <a:pt x="843" y="194"/>
                      <a:pt x="840" y="183"/>
                    </a:cubicBezTo>
                    <a:cubicBezTo>
                      <a:pt x="788" y="12"/>
                      <a:pt x="788" y="12"/>
                      <a:pt x="788" y="12"/>
                    </a:cubicBezTo>
                    <a:cubicBezTo>
                      <a:pt x="786" y="5"/>
                      <a:pt x="779" y="0"/>
                      <a:pt x="772" y="0"/>
                    </a:cubicBezTo>
                    <a:cubicBezTo>
                      <a:pt x="72" y="0"/>
                      <a:pt x="72" y="0"/>
                      <a:pt x="72" y="0"/>
                    </a:cubicBezTo>
                    <a:cubicBezTo>
                      <a:pt x="65" y="0"/>
                      <a:pt x="58" y="5"/>
                      <a:pt x="56" y="12"/>
                    </a:cubicBezTo>
                    <a:cubicBezTo>
                      <a:pt x="3" y="183"/>
                      <a:pt x="3" y="183"/>
                      <a:pt x="3" y="183"/>
                    </a:cubicBezTo>
                    <a:cubicBezTo>
                      <a:pt x="0" y="194"/>
                      <a:pt x="8" y="205"/>
                      <a:pt x="19" y="205"/>
                    </a:cubicBezTo>
                    <a:cubicBezTo>
                      <a:pt x="368" y="205"/>
                      <a:pt x="368" y="205"/>
                      <a:pt x="368" y="205"/>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AE7C787A-999A-10F2-EEBF-F9DA4DC50EE2}"/>
                  </a:ext>
                </a:extLst>
              </p:cNvPr>
              <p:cNvSpPr>
                <a:spLocks/>
              </p:cNvSpPr>
              <p:nvPr/>
            </p:nvSpPr>
            <p:spPr bwMode="auto">
              <a:xfrm>
                <a:off x="2962009" y="4885940"/>
                <a:ext cx="2192601" cy="334090"/>
              </a:xfrm>
              <a:custGeom>
                <a:avLst/>
                <a:gdLst>
                  <a:gd name="T0" fmla="*/ 28 w 991"/>
                  <a:gd name="T1" fmla="*/ 0 h 151"/>
                  <a:gd name="T2" fmla="*/ 958 w 991"/>
                  <a:gd name="T3" fmla="*/ 0 h 151"/>
                  <a:gd name="T4" fmla="*/ 991 w 991"/>
                  <a:gd name="T5" fmla="*/ 151 h 151"/>
                  <a:gd name="T6" fmla="*/ 0 w 991"/>
                  <a:gd name="T7" fmla="*/ 151 h 151"/>
                  <a:gd name="T8" fmla="*/ 28 w 991"/>
                  <a:gd name="T9" fmla="*/ 0 h 151"/>
                </a:gdLst>
                <a:ahLst/>
                <a:cxnLst>
                  <a:cxn ang="0">
                    <a:pos x="T0" y="T1"/>
                  </a:cxn>
                  <a:cxn ang="0">
                    <a:pos x="T2" y="T3"/>
                  </a:cxn>
                  <a:cxn ang="0">
                    <a:pos x="T4" y="T5"/>
                  </a:cxn>
                  <a:cxn ang="0">
                    <a:pos x="T6" y="T7"/>
                  </a:cxn>
                  <a:cxn ang="0">
                    <a:pos x="T8" y="T9"/>
                  </a:cxn>
                </a:cxnLst>
                <a:rect l="0" t="0" r="r" b="b"/>
                <a:pathLst>
                  <a:path w="991" h="151">
                    <a:moveTo>
                      <a:pt x="28" y="0"/>
                    </a:moveTo>
                    <a:lnTo>
                      <a:pt x="958" y="0"/>
                    </a:lnTo>
                    <a:lnTo>
                      <a:pt x="991" y="151"/>
                    </a:lnTo>
                    <a:lnTo>
                      <a:pt x="0" y="151"/>
                    </a:lnTo>
                    <a:lnTo>
                      <a:pt x="28"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7F2A9A5E-5B22-84B1-7A62-FBEACDF12F27}"/>
                  </a:ext>
                </a:extLst>
              </p:cNvPr>
              <p:cNvSpPr>
                <a:spLocks/>
              </p:cNvSpPr>
              <p:nvPr/>
            </p:nvSpPr>
            <p:spPr bwMode="auto">
              <a:xfrm>
                <a:off x="4030652" y="3065041"/>
                <a:ext cx="42038" cy="46463"/>
              </a:xfrm>
              <a:custGeom>
                <a:avLst/>
                <a:gdLst>
                  <a:gd name="T0" fmla="*/ 10 w 12"/>
                  <a:gd name="T1" fmla="*/ 7 h 13"/>
                  <a:gd name="T2" fmla="*/ 8 w 12"/>
                  <a:gd name="T3" fmla="*/ 7 h 13"/>
                  <a:gd name="T4" fmla="*/ 6 w 12"/>
                  <a:gd name="T5" fmla="*/ 9 h 13"/>
                  <a:gd name="T6" fmla="*/ 4 w 12"/>
                  <a:gd name="T7" fmla="*/ 7 h 13"/>
                  <a:gd name="T8" fmla="*/ 6 w 12"/>
                  <a:gd name="T9" fmla="*/ 4 h 13"/>
                  <a:gd name="T10" fmla="*/ 8 w 12"/>
                  <a:gd name="T11" fmla="*/ 7 h 13"/>
                  <a:gd name="T12" fmla="*/ 10 w 12"/>
                  <a:gd name="T13" fmla="*/ 7 h 13"/>
                  <a:gd name="T14" fmla="*/ 12 w 12"/>
                  <a:gd name="T15" fmla="*/ 7 h 13"/>
                  <a:gd name="T16" fmla="*/ 6 w 12"/>
                  <a:gd name="T17" fmla="*/ 0 h 13"/>
                  <a:gd name="T18" fmla="*/ 0 w 12"/>
                  <a:gd name="T19" fmla="*/ 7 h 13"/>
                  <a:gd name="T20" fmla="*/ 6 w 12"/>
                  <a:gd name="T21" fmla="*/ 13 h 13"/>
                  <a:gd name="T22" fmla="*/ 12 w 12"/>
                  <a:gd name="T23" fmla="*/ 7 h 13"/>
                  <a:gd name="T24" fmla="*/ 10 w 12"/>
                  <a:gd name="T25"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10" y="7"/>
                    </a:moveTo>
                    <a:cubicBezTo>
                      <a:pt x="8" y="7"/>
                      <a:pt x="8" y="7"/>
                      <a:pt x="8" y="7"/>
                    </a:cubicBezTo>
                    <a:cubicBezTo>
                      <a:pt x="8" y="8"/>
                      <a:pt x="7" y="9"/>
                      <a:pt x="6" y="9"/>
                    </a:cubicBezTo>
                    <a:cubicBezTo>
                      <a:pt x="5" y="9"/>
                      <a:pt x="4" y="8"/>
                      <a:pt x="4" y="7"/>
                    </a:cubicBezTo>
                    <a:cubicBezTo>
                      <a:pt x="4" y="5"/>
                      <a:pt x="5" y="4"/>
                      <a:pt x="6" y="4"/>
                    </a:cubicBezTo>
                    <a:cubicBezTo>
                      <a:pt x="7" y="4"/>
                      <a:pt x="8" y="5"/>
                      <a:pt x="8" y="7"/>
                    </a:cubicBezTo>
                    <a:cubicBezTo>
                      <a:pt x="10" y="7"/>
                      <a:pt x="10" y="7"/>
                      <a:pt x="10" y="7"/>
                    </a:cubicBezTo>
                    <a:cubicBezTo>
                      <a:pt x="12" y="7"/>
                      <a:pt x="12" y="7"/>
                      <a:pt x="12" y="7"/>
                    </a:cubicBezTo>
                    <a:cubicBezTo>
                      <a:pt x="12" y="3"/>
                      <a:pt x="10" y="0"/>
                      <a:pt x="6" y="0"/>
                    </a:cubicBezTo>
                    <a:cubicBezTo>
                      <a:pt x="3" y="0"/>
                      <a:pt x="0" y="3"/>
                      <a:pt x="0" y="7"/>
                    </a:cubicBezTo>
                    <a:cubicBezTo>
                      <a:pt x="0" y="10"/>
                      <a:pt x="3" y="13"/>
                      <a:pt x="6" y="13"/>
                    </a:cubicBezTo>
                    <a:cubicBezTo>
                      <a:pt x="10" y="13"/>
                      <a:pt x="12" y="10"/>
                      <a:pt x="12" y="7"/>
                    </a:cubicBez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3EA7034A-C60F-033F-3AE8-92E3314AEFCE}"/>
                  </a:ext>
                </a:extLst>
              </p:cNvPr>
              <p:cNvSpPr>
                <a:spLocks/>
              </p:cNvSpPr>
              <p:nvPr/>
            </p:nvSpPr>
            <p:spPr bwMode="auto">
              <a:xfrm>
                <a:off x="2820408" y="3133629"/>
                <a:ext cx="2449252" cy="159301"/>
              </a:xfrm>
              <a:custGeom>
                <a:avLst/>
                <a:gdLst>
                  <a:gd name="T0" fmla="*/ 675 w 677"/>
                  <a:gd name="T1" fmla="*/ 42 h 44"/>
                  <a:gd name="T2" fmla="*/ 675 w 677"/>
                  <a:gd name="T3" fmla="*/ 40 h 44"/>
                  <a:gd name="T4" fmla="*/ 4 w 677"/>
                  <a:gd name="T5" fmla="*/ 40 h 44"/>
                  <a:gd name="T6" fmla="*/ 4 w 677"/>
                  <a:gd name="T7" fmla="*/ 24 h 44"/>
                  <a:gd name="T8" fmla="*/ 10 w 677"/>
                  <a:gd name="T9" fmla="*/ 9 h 44"/>
                  <a:gd name="T10" fmla="*/ 24 w 677"/>
                  <a:gd name="T11" fmla="*/ 4 h 44"/>
                  <a:gd name="T12" fmla="*/ 653 w 677"/>
                  <a:gd name="T13" fmla="*/ 4 h 44"/>
                  <a:gd name="T14" fmla="*/ 668 w 677"/>
                  <a:gd name="T15" fmla="*/ 9 h 44"/>
                  <a:gd name="T16" fmla="*/ 673 w 677"/>
                  <a:gd name="T17" fmla="*/ 24 h 44"/>
                  <a:gd name="T18" fmla="*/ 673 w 677"/>
                  <a:gd name="T19" fmla="*/ 42 h 44"/>
                  <a:gd name="T20" fmla="*/ 675 w 677"/>
                  <a:gd name="T21" fmla="*/ 42 h 44"/>
                  <a:gd name="T22" fmla="*/ 675 w 677"/>
                  <a:gd name="T23" fmla="*/ 40 h 44"/>
                  <a:gd name="T24" fmla="*/ 675 w 677"/>
                  <a:gd name="T25" fmla="*/ 42 h 44"/>
                  <a:gd name="T26" fmla="*/ 677 w 677"/>
                  <a:gd name="T27" fmla="*/ 42 h 44"/>
                  <a:gd name="T28" fmla="*/ 677 w 677"/>
                  <a:gd name="T29" fmla="*/ 24 h 44"/>
                  <a:gd name="T30" fmla="*/ 653 w 677"/>
                  <a:gd name="T31" fmla="*/ 0 h 44"/>
                  <a:gd name="T32" fmla="*/ 24 w 677"/>
                  <a:gd name="T33" fmla="*/ 0 h 44"/>
                  <a:gd name="T34" fmla="*/ 0 w 677"/>
                  <a:gd name="T35" fmla="*/ 24 h 44"/>
                  <a:gd name="T36" fmla="*/ 0 w 677"/>
                  <a:gd name="T37" fmla="*/ 44 h 44"/>
                  <a:gd name="T38" fmla="*/ 677 w 677"/>
                  <a:gd name="T39" fmla="*/ 44 h 44"/>
                  <a:gd name="T40" fmla="*/ 677 w 677"/>
                  <a:gd name="T41" fmla="*/ 42 h 44"/>
                  <a:gd name="T42" fmla="*/ 675 w 677"/>
                  <a:gd name="T4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7" h="44">
                    <a:moveTo>
                      <a:pt x="675" y="42"/>
                    </a:moveTo>
                    <a:cubicBezTo>
                      <a:pt x="675" y="40"/>
                      <a:pt x="675" y="40"/>
                      <a:pt x="675" y="40"/>
                    </a:cubicBezTo>
                    <a:cubicBezTo>
                      <a:pt x="4" y="40"/>
                      <a:pt x="4" y="40"/>
                      <a:pt x="4" y="40"/>
                    </a:cubicBezTo>
                    <a:cubicBezTo>
                      <a:pt x="4" y="24"/>
                      <a:pt x="4" y="24"/>
                      <a:pt x="4" y="24"/>
                    </a:cubicBezTo>
                    <a:cubicBezTo>
                      <a:pt x="4" y="18"/>
                      <a:pt x="6" y="13"/>
                      <a:pt x="10" y="9"/>
                    </a:cubicBezTo>
                    <a:cubicBezTo>
                      <a:pt x="14" y="6"/>
                      <a:pt x="19" y="4"/>
                      <a:pt x="24" y="4"/>
                    </a:cubicBezTo>
                    <a:cubicBezTo>
                      <a:pt x="653" y="4"/>
                      <a:pt x="653" y="4"/>
                      <a:pt x="653" y="4"/>
                    </a:cubicBezTo>
                    <a:cubicBezTo>
                      <a:pt x="659" y="4"/>
                      <a:pt x="664" y="6"/>
                      <a:pt x="668" y="9"/>
                    </a:cubicBezTo>
                    <a:cubicBezTo>
                      <a:pt x="671" y="13"/>
                      <a:pt x="673" y="18"/>
                      <a:pt x="673" y="24"/>
                    </a:cubicBezTo>
                    <a:cubicBezTo>
                      <a:pt x="673" y="42"/>
                      <a:pt x="673" y="42"/>
                      <a:pt x="673" y="42"/>
                    </a:cubicBezTo>
                    <a:cubicBezTo>
                      <a:pt x="675" y="42"/>
                      <a:pt x="675" y="42"/>
                      <a:pt x="675" y="42"/>
                    </a:cubicBezTo>
                    <a:cubicBezTo>
                      <a:pt x="675" y="40"/>
                      <a:pt x="675" y="40"/>
                      <a:pt x="675" y="40"/>
                    </a:cubicBezTo>
                    <a:cubicBezTo>
                      <a:pt x="675" y="42"/>
                      <a:pt x="675" y="42"/>
                      <a:pt x="675" y="42"/>
                    </a:cubicBezTo>
                    <a:cubicBezTo>
                      <a:pt x="677" y="42"/>
                      <a:pt x="677" y="42"/>
                      <a:pt x="677" y="42"/>
                    </a:cubicBezTo>
                    <a:cubicBezTo>
                      <a:pt x="677" y="24"/>
                      <a:pt x="677" y="24"/>
                      <a:pt x="677" y="24"/>
                    </a:cubicBezTo>
                    <a:cubicBezTo>
                      <a:pt x="677" y="10"/>
                      <a:pt x="667" y="0"/>
                      <a:pt x="653" y="0"/>
                    </a:cubicBezTo>
                    <a:cubicBezTo>
                      <a:pt x="24" y="0"/>
                      <a:pt x="24" y="0"/>
                      <a:pt x="24" y="0"/>
                    </a:cubicBezTo>
                    <a:cubicBezTo>
                      <a:pt x="11" y="0"/>
                      <a:pt x="0" y="10"/>
                      <a:pt x="0" y="24"/>
                    </a:cubicBezTo>
                    <a:cubicBezTo>
                      <a:pt x="0" y="44"/>
                      <a:pt x="0" y="44"/>
                      <a:pt x="0" y="44"/>
                    </a:cubicBezTo>
                    <a:cubicBezTo>
                      <a:pt x="677" y="44"/>
                      <a:pt x="677" y="44"/>
                      <a:pt x="677" y="44"/>
                    </a:cubicBezTo>
                    <a:cubicBezTo>
                      <a:pt x="677" y="42"/>
                      <a:pt x="677" y="42"/>
                      <a:pt x="677" y="42"/>
                    </a:cubicBezTo>
                    <a:cubicBezTo>
                      <a:pt x="675" y="42"/>
                      <a:pt x="675" y="42"/>
                      <a:pt x="675" y="42"/>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F7F8A699-384A-1BDE-69CE-0C351BF5CBDB}"/>
                  </a:ext>
                </a:extLst>
              </p:cNvPr>
              <p:cNvSpPr>
                <a:spLocks/>
              </p:cNvSpPr>
              <p:nvPr/>
            </p:nvSpPr>
            <p:spPr bwMode="auto">
              <a:xfrm>
                <a:off x="2897846" y="3171241"/>
                <a:ext cx="132751" cy="86288"/>
              </a:xfrm>
              <a:custGeom>
                <a:avLst/>
                <a:gdLst>
                  <a:gd name="T0" fmla="*/ 57 w 60"/>
                  <a:gd name="T1" fmla="*/ 36 h 39"/>
                  <a:gd name="T2" fmla="*/ 57 w 60"/>
                  <a:gd name="T3" fmla="*/ 32 h 39"/>
                  <a:gd name="T4" fmla="*/ 6 w 60"/>
                  <a:gd name="T5" fmla="*/ 32 h 39"/>
                  <a:gd name="T6" fmla="*/ 6 w 60"/>
                  <a:gd name="T7" fmla="*/ 6 h 39"/>
                  <a:gd name="T8" fmla="*/ 54 w 60"/>
                  <a:gd name="T9" fmla="*/ 6 h 39"/>
                  <a:gd name="T10" fmla="*/ 54 w 60"/>
                  <a:gd name="T11" fmla="*/ 36 h 39"/>
                  <a:gd name="T12" fmla="*/ 57 w 60"/>
                  <a:gd name="T13" fmla="*/ 36 h 39"/>
                  <a:gd name="T14" fmla="*/ 57 w 60"/>
                  <a:gd name="T15" fmla="*/ 32 h 39"/>
                  <a:gd name="T16" fmla="*/ 57 w 60"/>
                  <a:gd name="T17" fmla="*/ 36 h 39"/>
                  <a:gd name="T18" fmla="*/ 60 w 60"/>
                  <a:gd name="T19" fmla="*/ 36 h 39"/>
                  <a:gd name="T20" fmla="*/ 60 w 60"/>
                  <a:gd name="T21" fmla="*/ 0 h 39"/>
                  <a:gd name="T22" fmla="*/ 0 w 60"/>
                  <a:gd name="T23" fmla="*/ 0 h 39"/>
                  <a:gd name="T24" fmla="*/ 0 w 60"/>
                  <a:gd name="T25" fmla="*/ 39 h 39"/>
                  <a:gd name="T26" fmla="*/ 60 w 60"/>
                  <a:gd name="T27" fmla="*/ 39 h 39"/>
                  <a:gd name="T28" fmla="*/ 60 w 60"/>
                  <a:gd name="T29" fmla="*/ 36 h 39"/>
                  <a:gd name="T30" fmla="*/ 57 w 60"/>
                  <a:gd name="T31"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39">
                    <a:moveTo>
                      <a:pt x="57" y="36"/>
                    </a:moveTo>
                    <a:lnTo>
                      <a:pt x="57" y="32"/>
                    </a:lnTo>
                    <a:lnTo>
                      <a:pt x="6" y="32"/>
                    </a:lnTo>
                    <a:lnTo>
                      <a:pt x="6" y="6"/>
                    </a:lnTo>
                    <a:lnTo>
                      <a:pt x="54" y="6"/>
                    </a:lnTo>
                    <a:lnTo>
                      <a:pt x="54" y="36"/>
                    </a:lnTo>
                    <a:lnTo>
                      <a:pt x="57" y="36"/>
                    </a:lnTo>
                    <a:lnTo>
                      <a:pt x="57" y="32"/>
                    </a:lnTo>
                    <a:lnTo>
                      <a:pt x="57" y="36"/>
                    </a:lnTo>
                    <a:lnTo>
                      <a:pt x="60" y="36"/>
                    </a:lnTo>
                    <a:lnTo>
                      <a:pt x="60" y="0"/>
                    </a:lnTo>
                    <a:lnTo>
                      <a:pt x="0" y="0"/>
                    </a:lnTo>
                    <a:lnTo>
                      <a:pt x="0" y="39"/>
                    </a:lnTo>
                    <a:lnTo>
                      <a:pt x="60" y="39"/>
                    </a:lnTo>
                    <a:lnTo>
                      <a:pt x="60" y="36"/>
                    </a:lnTo>
                    <a:lnTo>
                      <a:pt x="57" y="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18A2C8E6-DD77-49F7-5CE8-69F503A76273}"/>
                  </a:ext>
                </a:extLst>
              </p:cNvPr>
              <p:cNvSpPr>
                <a:spLocks/>
              </p:cNvSpPr>
              <p:nvPr/>
            </p:nvSpPr>
            <p:spPr bwMode="auto">
              <a:xfrm>
                <a:off x="3077059" y="3180092"/>
                <a:ext cx="1028818" cy="70801"/>
              </a:xfrm>
              <a:custGeom>
                <a:avLst/>
                <a:gdLst>
                  <a:gd name="T0" fmla="*/ 462 w 465"/>
                  <a:gd name="T1" fmla="*/ 28 h 32"/>
                  <a:gd name="T2" fmla="*/ 462 w 465"/>
                  <a:gd name="T3" fmla="*/ 25 h 32"/>
                  <a:gd name="T4" fmla="*/ 7 w 465"/>
                  <a:gd name="T5" fmla="*/ 25 h 32"/>
                  <a:gd name="T6" fmla="*/ 7 w 465"/>
                  <a:gd name="T7" fmla="*/ 7 h 32"/>
                  <a:gd name="T8" fmla="*/ 458 w 465"/>
                  <a:gd name="T9" fmla="*/ 7 h 32"/>
                  <a:gd name="T10" fmla="*/ 458 w 465"/>
                  <a:gd name="T11" fmla="*/ 28 h 32"/>
                  <a:gd name="T12" fmla="*/ 462 w 465"/>
                  <a:gd name="T13" fmla="*/ 28 h 32"/>
                  <a:gd name="T14" fmla="*/ 462 w 465"/>
                  <a:gd name="T15" fmla="*/ 25 h 32"/>
                  <a:gd name="T16" fmla="*/ 462 w 465"/>
                  <a:gd name="T17" fmla="*/ 28 h 32"/>
                  <a:gd name="T18" fmla="*/ 465 w 465"/>
                  <a:gd name="T19" fmla="*/ 28 h 32"/>
                  <a:gd name="T20" fmla="*/ 465 w 465"/>
                  <a:gd name="T21" fmla="*/ 0 h 32"/>
                  <a:gd name="T22" fmla="*/ 0 w 465"/>
                  <a:gd name="T23" fmla="*/ 0 h 32"/>
                  <a:gd name="T24" fmla="*/ 0 w 465"/>
                  <a:gd name="T25" fmla="*/ 32 h 32"/>
                  <a:gd name="T26" fmla="*/ 465 w 465"/>
                  <a:gd name="T27" fmla="*/ 32 h 32"/>
                  <a:gd name="T28" fmla="*/ 465 w 465"/>
                  <a:gd name="T29" fmla="*/ 28 h 32"/>
                  <a:gd name="T30" fmla="*/ 462 w 465"/>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5" h="32">
                    <a:moveTo>
                      <a:pt x="462" y="28"/>
                    </a:moveTo>
                    <a:lnTo>
                      <a:pt x="462" y="25"/>
                    </a:lnTo>
                    <a:lnTo>
                      <a:pt x="7" y="25"/>
                    </a:lnTo>
                    <a:lnTo>
                      <a:pt x="7" y="7"/>
                    </a:lnTo>
                    <a:lnTo>
                      <a:pt x="458" y="7"/>
                    </a:lnTo>
                    <a:lnTo>
                      <a:pt x="458" y="28"/>
                    </a:lnTo>
                    <a:lnTo>
                      <a:pt x="462" y="28"/>
                    </a:lnTo>
                    <a:lnTo>
                      <a:pt x="462" y="25"/>
                    </a:lnTo>
                    <a:lnTo>
                      <a:pt x="462" y="28"/>
                    </a:lnTo>
                    <a:lnTo>
                      <a:pt x="465" y="28"/>
                    </a:lnTo>
                    <a:lnTo>
                      <a:pt x="465" y="0"/>
                    </a:lnTo>
                    <a:lnTo>
                      <a:pt x="0" y="0"/>
                    </a:lnTo>
                    <a:lnTo>
                      <a:pt x="0" y="32"/>
                    </a:lnTo>
                    <a:lnTo>
                      <a:pt x="465" y="32"/>
                    </a:lnTo>
                    <a:lnTo>
                      <a:pt x="465" y="28"/>
                    </a:lnTo>
                    <a:lnTo>
                      <a:pt x="462" y="2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A71E2DFD-FC1E-A6BF-6B3F-2A4D018EC7E0}"/>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3">
                <a:extLst>
                  <a:ext uri="{FF2B5EF4-FFF2-40B4-BE49-F238E27FC236}">
                    <a16:creationId xmlns:a16="http://schemas.microsoft.com/office/drawing/2014/main" id="{A0691F24-6AB2-2C38-0BCE-E9BEC0F0267A}"/>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4">
                <a:extLst>
                  <a:ext uri="{FF2B5EF4-FFF2-40B4-BE49-F238E27FC236}">
                    <a16:creationId xmlns:a16="http://schemas.microsoft.com/office/drawing/2014/main" id="{1F9C710B-5E55-406A-DC72-5E8E5BBE23EE}"/>
                  </a:ext>
                </a:extLst>
              </p:cNvPr>
              <p:cNvSpPr>
                <a:spLocks/>
              </p:cNvSpPr>
              <p:nvPr/>
            </p:nvSpPr>
            <p:spPr bwMode="auto">
              <a:xfrm>
                <a:off x="4645731" y="3797383"/>
                <a:ext cx="592953" cy="900492"/>
              </a:xfrm>
              <a:custGeom>
                <a:avLst/>
                <a:gdLst>
                  <a:gd name="T0" fmla="*/ 264 w 268"/>
                  <a:gd name="T1" fmla="*/ 404 h 407"/>
                  <a:gd name="T2" fmla="*/ 264 w 268"/>
                  <a:gd name="T3" fmla="*/ 401 h 407"/>
                  <a:gd name="T4" fmla="*/ 6 w 268"/>
                  <a:gd name="T5" fmla="*/ 401 h 407"/>
                  <a:gd name="T6" fmla="*/ 6 w 268"/>
                  <a:gd name="T7" fmla="*/ 6 h 407"/>
                  <a:gd name="T8" fmla="*/ 261 w 268"/>
                  <a:gd name="T9" fmla="*/ 6 h 407"/>
                  <a:gd name="T10" fmla="*/ 261 w 268"/>
                  <a:gd name="T11" fmla="*/ 404 h 407"/>
                  <a:gd name="T12" fmla="*/ 264 w 268"/>
                  <a:gd name="T13" fmla="*/ 404 h 407"/>
                  <a:gd name="T14" fmla="*/ 264 w 268"/>
                  <a:gd name="T15" fmla="*/ 401 h 407"/>
                  <a:gd name="T16" fmla="*/ 264 w 268"/>
                  <a:gd name="T17" fmla="*/ 404 h 407"/>
                  <a:gd name="T18" fmla="*/ 268 w 268"/>
                  <a:gd name="T19" fmla="*/ 404 h 407"/>
                  <a:gd name="T20" fmla="*/ 268 w 268"/>
                  <a:gd name="T21" fmla="*/ 0 h 407"/>
                  <a:gd name="T22" fmla="*/ 0 w 268"/>
                  <a:gd name="T23" fmla="*/ 0 h 407"/>
                  <a:gd name="T24" fmla="*/ 0 w 268"/>
                  <a:gd name="T25" fmla="*/ 407 h 407"/>
                  <a:gd name="T26" fmla="*/ 268 w 268"/>
                  <a:gd name="T27" fmla="*/ 407 h 407"/>
                  <a:gd name="T28" fmla="*/ 268 w 268"/>
                  <a:gd name="T29" fmla="*/ 404 h 407"/>
                  <a:gd name="T30" fmla="*/ 264 w 268"/>
                  <a:gd name="T31" fmla="*/ 40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407">
                    <a:moveTo>
                      <a:pt x="264" y="404"/>
                    </a:moveTo>
                    <a:lnTo>
                      <a:pt x="264" y="401"/>
                    </a:lnTo>
                    <a:lnTo>
                      <a:pt x="6" y="401"/>
                    </a:lnTo>
                    <a:lnTo>
                      <a:pt x="6" y="6"/>
                    </a:lnTo>
                    <a:lnTo>
                      <a:pt x="261" y="6"/>
                    </a:lnTo>
                    <a:lnTo>
                      <a:pt x="261" y="404"/>
                    </a:lnTo>
                    <a:lnTo>
                      <a:pt x="264" y="404"/>
                    </a:lnTo>
                    <a:lnTo>
                      <a:pt x="264" y="401"/>
                    </a:lnTo>
                    <a:lnTo>
                      <a:pt x="264" y="404"/>
                    </a:lnTo>
                    <a:lnTo>
                      <a:pt x="268" y="404"/>
                    </a:lnTo>
                    <a:lnTo>
                      <a:pt x="268" y="0"/>
                    </a:lnTo>
                    <a:lnTo>
                      <a:pt x="0" y="0"/>
                    </a:lnTo>
                    <a:lnTo>
                      <a:pt x="0" y="407"/>
                    </a:lnTo>
                    <a:lnTo>
                      <a:pt x="268" y="407"/>
                    </a:lnTo>
                    <a:lnTo>
                      <a:pt x="268" y="404"/>
                    </a:lnTo>
                    <a:lnTo>
                      <a:pt x="264" y="4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5">
                <a:extLst>
                  <a:ext uri="{FF2B5EF4-FFF2-40B4-BE49-F238E27FC236}">
                    <a16:creationId xmlns:a16="http://schemas.microsoft.com/office/drawing/2014/main" id="{13A46346-7668-B247-E79D-4EB27A509128}"/>
                  </a:ext>
                </a:extLst>
              </p:cNvPr>
              <p:cNvSpPr>
                <a:spLocks/>
              </p:cNvSpPr>
              <p:nvPr/>
            </p:nvSpPr>
            <p:spPr bwMode="auto">
              <a:xfrm>
                <a:off x="4645731" y="3339393"/>
                <a:ext cx="592953" cy="407102"/>
              </a:xfrm>
              <a:custGeom>
                <a:avLst/>
                <a:gdLst>
                  <a:gd name="T0" fmla="*/ 264 w 268"/>
                  <a:gd name="T1" fmla="*/ 4 h 184"/>
                  <a:gd name="T2" fmla="*/ 264 w 268"/>
                  <a:gd name="T3" fmla="*/ 0 h 184"/>
                  <a:gd name="T4" fmla="*/ 0 w 268"/>
                  <a:gd name="T5" fmla="*/ 0 h 184"/>
                  <a:gd name="T6" fmla="*/ 0 w 268"/>
                  <a:gd name="T7" fmla="*/ 184 h 184"/>
                  <a:gd name="T8" fmla="*/ 268 w 268"/>
                  <a:gd name="T9" fmla="*/ 184 h 184"/>
                  <a:gd name="T10" fmla="*/ 268 w 268"/>
                  <a:gd name="T11" fmla="*/ 0 h 184"/>
                  <a:gd name="T12" fmla="*/ 264 w 268"/>
                  <a:gd name="T13" fmla="*/ 0 h 184"/>
                  <a:gd name="T14" fmla="*/ 264 w 268"/>
                  <a:gd name="T15" fmla="*/ 4 h 184"/>
                  <a:gd name="T16" fmla="*/ 261 w 268"/>
                  <a:gd name="T17" fmla="*/ 4 h 184"/>
                  <a:gd name="T18" fmla="*/ 261 w 268"/>
                  <a:gd name="T19" fmla="*/ 177 h 184"/>
                  <a:gd name="T20" fmla="*/ 6 w 268"/>
                  <a:gd name="T21" fmla="*/ 177 h 184"/>
                  <a:gd name="T22" fmla="*/ 6 w 268"/>
                  <a:gd name="T23" fmla="*/ 7 h 184"/>
                  <a:gd name="T24" fmla="*/ 264 w 268"/>
                  <a:gd name="T25" fmla="*/ 7 h 184"/>
                  <a:gd name="T26" fmla="*/ 264 w 268"/>
                  <a:gd name="T27" fmla="*/ 4 h 184"/>
                  <a:gd name="T28" fmla="*/ 261 w 268"/>
                  <a:gd name="T29" fmla="*/ 4 h 184"/>
                  <a:gd name="T30" fmla="*/ 264 w 268"/>
                  <a:gd name="T3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184">
                    <a:moveTo>
                      <a:pt x="264" y="4"/>
                    </a:moveTo>
                    <a:lnTo>
                      <a:pt x="264" y="0"/>
                    </a:lnTo>
                    <a:lnTo>
                      <a:pt x="0" y="0"/>
                    </a:lnTo>
                    <a:lnTo>
                      <a:pt x="0" y="184"/>
                    </a:lnTo>
                    <a:lnTo>
                      <a:pt x="268" y="184"/>
                    </a:lnTo>
                    <a:lnTo>
                      <a:pt x="268" y="0"/>
                    </a:lnTo>
                    <a:lnTo>
                      <a:pt x="264" y="0"/>
                    </a:lnTo>
                    <a:lnTo>
                      <a:pt x="264" y="4"/>
                    </a:lnTo>
                    <a:lnTo>
                      <a:pt x="261" y="4"/>
                    </a:lnTo>
                    <a:lnTo>
                      <a:pt x="261" y="177"/>
                    </a:lnTo>
                    <a:lnTo>
                      <a:pt x="6" y="177"/>
                    </a:lnTo>
                    <a:lnTo>
                      <a:pt x="6" y="7"/>
                    </a:lnTo>
                    <a:lnTo>
                      <a:pt x="264" y="7"/>
                    </a:lnTo>
                    <a:lnTo>
                      <a:pt x="264" y="4"/>
                    </a:lnTo>
                    <a:lnTo>
                      <a:pt x="261" y="4"/>
                    </a:lnTo>
                    <a:lnTo>
                      <a:pt x="26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6">
                <a:extLst>
                  <a:ext uri="{FF2B5EF4-FFF2-40B4-BE49-F238E27FC236}">
                    <a16:creationId xmlns:a16="http://schemas.microsoft.com/office/drawing/2014/main" id="{33A7AAF1-1CBC-28BF-A66A-B392C7B5239E}"/>
                  </a:ext>
                </a:extLst>
              </p:cNvPr>
              <p:cNvSpPr>
                <a:spLocks/>
              </p:cNvSpPr>
              <p:nvPr/>
            </p:nvSpPr>
            <p:spPr bwMode="auto">
              <a:xfrm>
                <a:off x="3663375" y="3339393"/>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7">
                <a:extLst>
                  <a:ext uri="{FF2B5EF4-FFF2-40B4-BE49-F238E27FC236}">
                    <a16:creationId xmlns:a16="http://schemas.microsoft.com/office/drawing/2014/main" id="{3565F0D5-A5E9-8EFE-B803-946B7779DA6E}"/>
                  </a:ext>
                </a:extLst>
              </p:cNvPr>
              <p:cNvSpPr>
                <a:spLocks/>
              </p:cNvSpPr>
              <p:nvPr/>
            </p:nvSpPr>
            <p:spPr bwMode="auto">
              <a:xfrm>
                <a:off x="3663375" y="3680120"/>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8">
                <a:extLst>
                  <a:ext uri="{FF2B5EF4-FFF2-40B4-BE49-F238E27FC236}">
                    <a16:creationId xmlns:a16="http://schemas.microsoft.com/office/drawing/2014/main" id="{283D4FBA-DF2E-0C9F-62D5-1B19980DF002}"/>
                  </a:ext>
                </a:extLst>
              </p:cNvPr>
              <p:cNvSpPr>
                <a:spLocks/>
              </p:cNvSpPr>
              <p:nvPr/>
            </p:nvSpPr>
            <p:spPr bwMode="auto">
              <a:xfrm>
                <a:off x="3663375" y="4020847"/>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9">
                <a:extLst>
                  <a:ext uri="{FF2B5EF4-FFF2-40B4-BE49-F238E27FC236}">
                    <a16:creationId xmlns:a16="http://schemas.microsoft.com/office/drawing/2014/main" id="{91394228-CB5B-6509-DDE6-EF4D287CCA53}"/>
                  </a:ext>
                </a:extLst>
              </p:cNvPr>
              <p:cNvSpPr>
                <a:spLocks/>
              </p:cNvSpPr>
              <p:nvPr/>
            </p:nvSpPr>
            <p:spPr bwMode="auto">
              <a:xfrm>
                <a:off x="3663375" y="4361573"/>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0">
                <a:extLst>
                  <a:ext uri="{FF2B5EF4-FFF2-40B4-BE49-F238E27FC236}">
                    <a16:creationId xmlns:a16="http://schemas.microsoft.com/office/drawing/2014/main" id="{15D565A0-E7B4-74C4-2FDC-4F150B303AF8}"/>
                  </a:ext>
                </a:extLst>
              </p:cNvPr>
              <p:cNvSpPr>
                <a:spLocks/>
              </p:cNvSpPr>
              <p:nvPr/>
            </p:nvSpPr>
            <p:spPr bwMode="auto">
              <a:xfrm>
                <a:off x="2738545" y="3025216"/>
                <a:ext cx="2619616" cy="1781073"/>
              </a:xfrm>
              <a:custGeom>
                <a:avLst/>
                <a:gdLst>
                  <a:gd name="T0" fmla="*/ 683 w 724"/>
                  <a:gd name="T1" fmla="*/ 492 h 492"/>
                  <a:gd name="T2" fmla="*/ 40 w 724"/>
                  <a:gd name="T3" fmla="*/ 492 h 492"/>
                  <a:gd name="T4" fmla="*/ 0 w 724"/>
                  <a:gd name="T5" fmla="*/ 452 h 492"/>
                  <a:gd name="T6" fmla="*/ 0 w 724"/>
                  <a:gd name="T7" fmla="*/ 41 h 492"/>
                  <a:gd name="T8" fmla="*/ 40 w 724"/>
                  <a:gd name="T9" fmla="*/ 0 h 492"/>
                  <a:gd name="T10" fmla="*/ 683 w 724"/>
                  <a:gd name="T11" fmla="*/ 0 h 492"/>
                  <a:gd name="T12" fmla="*/ 724 w 724"/>
                  <a:gd name="T13" fmla="*/ 41 h 492"/>
                  <a:gd name="T14" fmla="*/ 724 w 724"/>
                  <a:gd name="T15" fmla="*/ 452 h 492"/>
                  <a:gd name="T16" fmla="*/ 683 w 724"/>
                  <a:gd name="T1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492">
                    <a:moveTo>
                      <a:pt x="683" y="492"/>
                    </a:moveTo>
                    <a:cubicBezTo>
                      <a:pt x="40" y="492"/>
                      <a:pt x="40" y="492"/>
                      <a:pt x="40" y="492"/>
                    </a:cubicBezTo>
                    <a:cubicBezTo>
                      <a:pt x="18" y="492"/>
                      <a:pt x="0" y="474"/>
                      <a:pt x="0" y="452"/>
                    </a:cubicBezTo>
                    <a:cubicBezTo>
                      <a:pt x="0" y="41"/>
                      <a:pt x="0" y="41"/>
                      <a:pt x="0" y="41"/>
                    </a:cubicBezTo>
                    <a:cubicBezTo>
                      <a:pt x="0" y="19"/>
                      <a:pt x="18" y="0"/>
                      <a:pt x="40" y="0"/>
                    </a:cubicBezTo>
                    <a:cubicBezTo>
                      <a:pt x="683" y="0"/>
                      <a:pt x="683" y="0"/>
                      <a:pt x="683" y="0"/>
                    </a:cubicBezTo>
                    <a:cubicBezTo>
                      <a:pt x="706" y="0"/>
                      <a:pt x="724" y="19"/>
                      <a:pt x="724" y="41"/>
                    </a:cubicBezTo>
                    <a:cubicBezTo>
                      <a:pt x="724" y="452"/>
                      <a:pt x="724" y="452"/>
                      <a:pt x="724" y="452"/>
                    </a:cubicBezTo>
                    <a:cubicBezTo>
                      <a:pt x="724" y="474"/>
                      <a:pt x="706" y="492"/>
                      <a:pt x="683" y="492"/>
                    </a:cubicBezTo>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1">
                <a:extLst>
                  <a:ext uri="{FF2B5EF4-FFF2-40B4-BE49-F238E27FC236}">
                    <a16:creationId xmlns:a16="http://schemas.microsoft.com/office/drawing/2014/main" id="{033CF232-17D4-F739-8191-2C57778327F0}"/>
                  </a:ext>
                </a:extLst>
              </p:cNvPr>
              <p:cNvSpPr>
                <a:spLocks/>
              </p:cNvSpPr>
              <p:nvPr/>
            </p:nvSpPr>
            <p:spPr bwMode="auto">
              <a:xfrm>
                <a:off x="2829258" y="3133629"/>
                <a:ext cx="2433764" cy="1608497"/>
              </a:xfrm>
              <a:custGeom>
                <a:avLst/>
                <a:gdLst>
                  <a:gd name="T0" fmla="*/ 657 w 673"/>
                  <a:gd name="T1" fmla="*/ 444 h 444"/>
                  <a:gd name="T2" fmla="*/ 17 w 673"/>
                  <a:gd name="T3" fmla="*/ 444 h 444"/>
                  <a:gd name="T4" fmla="*/ 0 w 673"/>
                  <a:gd name="T5" fmla="*/ 427 h 444"/>
                  <a:gd name="T6" fmla="*/ 0 w 673"/>
                  <a:gd name="T7" fmla="*/ 17 h 444"/>
                  <a:gd name="T8" fmla="*/ 17 w 673"/>
                  <a:gd name="T9" fmla="*/ 0 h 444"/>
                  <a:gd name="T10" fmla="*/ 657 w 673"/>
                  <a:gd name="T11" fmla="*/ 0 h 444"/>
                  <a:gd name="T12" fmla="*/ 673 w 673"/>
                  <a:gd name="T13" fmla="*/ 17 h 444"/>
                  <a:gd name="T14" fmla="*/ 673 w 673"/>
                  <a:gd name="T15" fmla="*/ 427 h 444"/>
                  <a:gd name="T16" fmla="*/ 657 w 673"/>
                  <a:gd name="T17"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444">
                    <a:moveTo>
                      <a:pt x="657" y="444"/>
                    </a:moveTo>
                    <a:cubicBezTo>
                      <a:pt x="17" y="444"/>
                      <a:pt x="17" y="444"/>
                      <a:pt x="17" y="444"/>
                    </a:cubicBezTo>
                    <a:cubicBezTo>
                      <a:pt x="8" y="444"/>
                      <a:pt x="0" y="436"/>
                      <a:pt x="0" y="427"/>
                    </a:cubicBezTo>
                    <a:cubicBezTo>
                      <a:pt x="0" y="17"/>
                      <a:pt x="0" y="17"/>
                      <a:pt x="0" y="17"/>
                    </a:cubicBezTo>
                    <a:cubicBezTo>
                      <a:pt x="0" y="7"/>
                      <a:pt x="8" y="0"/>
                      <a:pt x="17" y="0"/>
                    </a:cubicBezTo>
                    <a:cubicBezTo>
                      <a:pt x="657" y="0"/>
                      <a:pt x="657" y="0"/>
                      <a:pt x="657" y="0"/>
                    </a:cubicBezTo>
                    <a:cubicBezTo>
                      <a:pt x="666" y="0"/>
                      <a:pt x="673" y="7"/>
                      <a:pt x="673" y="17"/>
                    </a:cubicBezTo>
                    <a:cubicBezTo>
                      <a:pt x="673" y="427"/>
                      <a:pt x="673" y="427"/>
                      <a:pt x="673" y="427"/>
                    </a:cubicBezTo>
                    <a:cubicBezTo>
                      <a:pt x="673" y="436"/>
                      <a:pt x="666" y="444"/>
                      <a:pt x="657" y="44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22">
                <a:extLst>
                  <a:ext uri="{FF2B5EF4-FFF2-40B4-BE49-F238E27FC236}">
                    <a16:creationId xmlns:a16="http://schemas.microsoft.com/office/drawing/2014/main" id="{0539B2A5-A904-E9AF-22EE-E40D85689311}"/>
                  </a:ext>
                </a:extLst>
              </p:cNvPr>
              <p:cNvSpPr>
                <a:spLocks noChangeArrowheads="1"/>
              </p:cNvSpPr>
              <p:nvPr/>
            </p:nvSpPr>
            <p:spPr bwMode="auto">
              <a:xfrm>
                <a:off x="3023959" y="4804076"/>
                <a:ext cx="2057637" cy="28762"/>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3">
                <a:extLst>
                  <a:ext uri="{FF2B5EF4-FFF2-40B4-BE49-F238E27FC236}">
                    <a16:creationId xmlns:a16="http://schemas.microsoft.com/office/drawing/2014/main" id="{9160D3A2-3EE5-6A24-119F-9B317674714D}"/>
                  </a:ext>
                </a:extLst>
              </p:cNvPr>
              <p:cNvSpPr>
                <a:spLocks/>
              </p:cNvSpPr>
              <p:nvPr/>
            </p:nvSpPr>
            <p:spPr bwMode="auto">
              <a:xfrm>
                <a:off x="2672169" y="4894789"/>
                <a:ext cx="311964" cy="331877"/>
              </a:xfrm>
              <a:custGeom>
                <a:avLst/>
                <a:gdLst>
                  <a:gd name="T0" fmla="*/ 40 w 141"/>
                  <a:gd name="T1" fmla="*/ 0 h 150"/>
                  <a:gd name="T2" fmla="*/ 141 w 141"/>
                  <a:gd name="T3" fmla="*/ 0 h 150"/>
                  <a:gd name="T4" fmla="*/ 110 w 141"/>
                  <a:gd name="T5" fmla="*/ 150 h 150"/>
                  <a:gd name="T6" fmla="*/ 0 w 141"/>
                  <a:gd name="T7" fmla="*/ 150 h 150"/>
                  <a:gd name="T8" fmla="*/ 40 w 141"/>
                  <a:gd name="T9" fmla="*/ 0 h 150"/>
                </a:gdLst>
                <a:ahLst/>
                <a:cxnLst>
                  <a:cxn ang="0">
                    <a:pos x="T0" y="T1"/>
                  </a:cxn>
                  <a:cxn ang="0">
                    <a:pos x="T2" y="T3"/>
                  </a:cxn>
                  <a:cxn ang="0">
                    <a:pos x="T4" y="T5"/>
                  </a:cxn>
                  <a:cxn ang="0">
                    <a:pos x="T6" y="T7"/>
                  </a:cxn>
                  <a:cxn ang="0">
                    <a:pos x="T8" y="T9"/>
                  </a:cxn>
                </a:cxnLst>
                <a:rect l="0" t="0" r="r" b="b"/>
                <a:pathLst>
                  <a:path w="141" h="150">
                    <a:moveTo>
                      <a:pt x="40" y="0"/>
                    </a:moveTo>
                    <a:lnTo>
                      <a:pt x="141" y="0"/>
                    </a:lnTo>
                    <a:lnTo>
                      <a:pt x="110" y="150"/>
                    </a:lnTo>
                    <a:lnTo>
                      <a:pt x="0" y="150"/>
                    </a:lnTo>
                    <a:lnTo>
                      <a:pt x="4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4">
                <a:extLst>
                  <a:ext uri="{FF2B5EF4-FFF2-40B4-BE49-F238E27FC236}">
                    <a16:creationId xmlns:a16="http://schemas.microsoft.com/office/drawing/2014/main" id="{8965EFB9-90CE-4E18-C9C9-3BA8A3DB1450}"/>
                  </a:ext>
                </a:extLst>
              </p:cNvPr>
              <p:cNvSpPr>
                <a:spLocks/>
              </p:cNvSpPr>
              <p:nvPr/>
            </p:nvSpPr>
            <p:spPr bwMode="auto">
              <a:xfrm>
                <a:off x="5114784" y="4908064"/>
                <a:ext cx="307539" cy="318602"/>
              </a:xfrm>
              <a:custGeom>
                <a:avLst/>
                <a:gdLst>
                  <a:gd name="T0" fmla="*/ 0 w 139"/>
                  <a:gd name="T1" fmla="*/ 0 h 144"/>
                  <a:gd name="T2" fmla="*/ 30 w 139"/>
                  <a:gd name="T3" fmla="*/ 144 h 144"/>
                  <a:gd name="T4" fmla="*/ 139 w 139"/>
                  <a:gd name="T5" fmla="*/ 144 h 144"/>
                  <a:gd name="T6" fmla="*/ 103 w 139"/>
                  <a:gd name="T7" fmla="*/ 0 h 144"/>
                  <a:gd name="T8" fmla="*/ 0 w 139"/>
                  <a:gd name="T9" fmla="*/ 0 h 144"/>
                </a:gdLst>
                <a:ahLst/>
                <a:cxnLst>
                  <a:cxn ang="0">
                    <a:pos x="T0" y="T1"/>
                  </a:cxn>
                  <a:cxn ang="0">
                    <a:pos x="T2" y="T3"/>
                  </a:cxn>
                  <a:cxn ang="0">
                    <a:pos x="T4" y="T5"/>
                  </a:cxn>
                  <a:cxn ang="0">
                    <a:pos x="T6" y="T7"/>
                  </a:cxn>
                  <a:cxn ang="0">
                    <a:pos x="T8" y="T9"/>
                  </a:cxn>
                </a:cxnLst>
                <a:rect l="0" t="0" r="r" b="b"/>
                <a:pathLst>
                  <a:path w="139" h="144">
                    <a:moveTo>
                      <a:pt x="0" y="0"/>
                    </a:moveTo>
                    <a:lnTo>
                      <a:pt x="30" y="144"/>
                    </a:lnTo>
                    <a:lnTo>
                      <a:pt x="139" y="144"/>
                    </a:lnTo>
                    <a:lnTo>
                      <a:pt x="103" y="0"/>
                    </a:ln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5">
                <a:extLst>
                  <a:ext uri="{FF2B5EF4-FFF2-40B4-BE49-F238E27FC236}">
                    <a16:creationId xmlns:a16="http://schemas.microsoft.com/office/drawing/2014/main" id="{9B0E4015-2E02-673A-06DB-904129C8F8FA}"/>
                  </a:ext>
                </a:extLst>
              </p:cNvPr>
              <p:cNvSpPr>
                <a:spLocks/>
              </p:cNvSpPr>
              <p:nvPr/>
            </p:nvSpPr>
            <p:spPr bwMode="auto">
              <a:xfrm>
                <a:off x="3621338" y="5277554"/>
                <a:ext cx="865093" cy="203551"/>
              </a:xfrm>
              <a:custGeom>
                <a:avLst/>
                <a:gdLst>
                  <a:gd name="T0" fmla="*/ 228 w 239"/>
                  <a:gd name="T1" fmla="*/ 56 h 56"/>
                  <a:gd name="T2" fmla="*/ 11 w 239"/>
                  <a:gd name="T3" fmla="*/ 56 h 56"/>
                  <a:gd name="T4" fmla="*/ 0 w 239"/>
                  <a:gd name="T5" fmla="*/ 44 h 56"/>
                  <a:gd name="T6" fmla="*/ 3 w 239"/>
                  <a:gd name="T7" fmla="*/ 10 h 56"/>
                  <a:gd name="T8" fmla="*/ 14 w 239"/>
                  <a:gd name="T9" fmla="*/ 0 h 56"/>
                  <a:gd name="T10" fmla="*/ 226 w 239"/>
                  <a:gd name="T11" fmla="*/ 1 h 56"/>
                  <a:gd name="T12" fmla="*/ 237 w 239"/>
                  <a:gd name="T13" fmla="*/ 11 h 56"/>
                  <a:gd name="T14" fmla="*/ 239 w 239"/>
                  <a:gd name="T15" fmla="*/ 44 h 56"/>
                  <a:gd name="T16" fmla="*/ 228 w 239"/>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56">
                    <a:moveTo>
                      <a:pt x="228" y="56"/>
                    </a:moveTo>
                    <a:cubicBezTo>
                      <a:pt x="11" y="56"/>
                      <a:pt x="11" y="56"/>
                      <a:pt x="11" y="56"/>
                    </a:cubicBezTo>
                    <a:cubicBezTo>
                      <a:pt x="5" y="56"/>
                      <a:pt x="0" y="50"/>
                      <a:pt x="0" y="44"/>
                    </a:cubicBezTo>
                    <a:cubicBezTo>
                      <a:pt x="3" y="10"/>
                      <a:pt x="3" y="10"/>
                      <a:pt x="3" y="10"/>
                    </a:cubicBezTo>
                    <a:cubicBezTo>
                      <a:pt x="3" y="5"/>
                      <a:pt x="8" y="0"/>
                      <a:pt x="14" y="0"/>
                    </a:cubicBezTo>
                    <a:cubicBezTo>
                      <a:pt x="226" y="1"/>
                      <a:pt x="226" y="1"/>
                      <a:pt x="226" y="1"/>
                    </a:cubicBezTo>
                    <a:cubicBezTo>
                      <a:pt x="232" y="1"/>
                      <a:pt x="236" y="6"/>
                      <a:pt x="237" y="11"/>
                    </a:cubicBezTo>
                    <a:cubicBezTo>
                      <a:pt x="239" y="44"/>
                      <a:pt x="239" y="44"/>
                      <a:pt x="239" y="44"/>
                    </a:cubicBezTo>
                    <a:cubicBezTo>
                      <a:pt x="239" y="50"/>
                      <a:pt x="234" y="56"/>
                      <a:pt x="228" y="56"/>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126">
                <a:extLst>
                  <a:ext uri="{FF2B5EF4-FFF2-40B4-BE49-F238E27FC236}">
                    <a16:creationId xmlns:a16="http://schemas.microsoft.com/office/drawing/2014/main" id="{E7D0F591-472A-469A-B795-FBB569908620}"/>
                  </a:ext>
                </a:extLst>
              </p:cNvPr>
              <p:cNvSpPr>
                <a:spLocks noChangeArrowheads="1"/>
              </p:cNvSpPr>
              <p:nvPr/>
            </p:nvSpPr>
            <p:spPr bwMode="auto">
              <a:xfrm>
                <a:off x="4037290" y="3069466"/>
                <a:ext cx="28762" cy="28762"/>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7">
                <a:extLst>
                  <a:ext uri="{FF2B5EF4-FFF2-40B4-BE49-F238E27FC236}">
                    <a16:creationId xmlns:a16="http://schemas.microsoft.com/office/drawing/2014/main" id="{3CAEA1CE-7E18-0AED-64E5-33400CC6DF44}"/>
                  </a:ext>
                </a:extLst>
              </p:cNvPr>
              <p:cNvSpPr>
                <a:spLocks noEditPoints="1"/>
              </p:cNvSpPr>
              <p:nvPr/>
            </p:nvSpPr>
            <p:spPr bwMode="auto">
              <a:xfrm>
                <a:off x="2990772" y="4901427"/>
                <a:ext cx="2139500" cy="300901"/>
              </a:xfrm>
              <a:custGeom>
                <a:avLst/>
                <a:gdLst>
                  <a:gd name="T0" fmla="*/ 13 w 591"/>
                  <a:gd name="T1" fmla="*/ 4 h 83"/>
                  <a:gd name="T2" fmla="*/ 12 w 591"/>
                  <a:gd name="T3" fmla="*/ 43 h 83"/>
                  <a:gd name="T4" fmla="*/ 77 w 591"/>
                  <a:gd name="T5" fmla="*/ 61 h 83"/>
                  <a:gd name="T6" fmla="*/ 371 w 591"/>
                  <a:gd name="T7" fmla="*/ 67 h 83"/>
                  <a:gd name="T8" fmla="*/ 136 w 591"/>
                  <a:gd name="T9" fmla="*/ 43 h 83"/>
                  <a:gd name="T10" fmla="*/ 177 w 591"/>
                  <a:gd name="T11" fmla="*/ 43 h 83"/>
                  <a:gd name="T12" fmla="*/ 217 w 591"/>
                  <a:gd name="T13" fmla="*/ 43 h 83"/>
                  <a:gd name="T14" fmla="*/ 476 w 591"/>
                  <a:gd name="T15" fmla="*/ 43 h 83"/>
                  <a:gd name="T16" fmla="*/ 539 w 591"/>
                  <a:gd name="T17" fmla="*/ 43 h 83"/>
                  <a:gd name="T18" fmla="*/ 552 w 591"/>
                  <a:gd name="T19" fmla="*/ 36 h 83"/>
                  <a:gd name="T20" fmla="*/ 176 w 591"/>
                  <a:gd name="T21" fmla="*/ 26 h 83"/>
                  <a:gd name="T22" fmla="*/ 217 w 591"/>
                  <a:gd name="T23" fmla="*/ 26 h 83"/>
                  <a:gd name="T24" fmla="*/ 97 w 591"/>
                  <a:gd name="T25" fmla="*/ 7 h 83"/>
                  <a:gd name="T26" fmla="*/ 178 w 591"/>
                  <a:gd name="T27" fmla="*/ 7 h 83"/>
                  <a:gd name="T28" fmla="*/ 379 w 591"/>
                  <a:gd name="T29" fmla="*/ 7 h 83"/>
                  <a:gd name="T30" fmla="*/ 419 w 591"/>
                  <a:gd name="T31" fmla="*/ 7 h 83"/>
                  <a:gd name="T32" fmla="*/ 500 w 591"/>
                  <a:gd name="T33" fmla="*/ 7 h 83"/>
                  <a:gd name="T34" fmla="*/ 540 w 591"/>
                  <a:gd name="T35" fmla="*/ 7 h 83"/>
                  <a:gd name="T36" fmla="*/ 16 w 591"/>
                  <a:gd name="T37" fmla="*/ 26 h 83"/>
                  <a:gd name="T38" fmla="*/ 40 w 591"/>
                  <a:gd name="T39" fmla="*/ 67 h 83"/>
                  <a:gd name="T40" fmla="*/ 9 w 591"/>
                  <a:gd name="T41" fmla="*/ 61 h 83"/>
                  <a:gd name="T42" fmla="*/ 56 w 591"/>
                  <a:gd name="T43" fmla="*/ 26 h 83"/>
                  <a:gd name="T44" fmla="*/ 96 w 591"/>
                  <a:gd name="T45" fmla="*/ 43 h 83"/>
                  <a:gd name="T46" fmla="*/ 79 w 591"/>
                  <a:gd name="T47" fmla="*/ 67 h 83"/>
                  <a:gd name="T48" fmla="*/ 120 w 591"/>
                  <a:gd name="T49" fmla="*/ 67 h 83"/>
                  <a:gd name="T50" fmla="*/ 162 w 591"/>
                  <a:gd name="T51" fmla="*/ 67 h 83"/>
                  <a:gd name="T52" fmla="*/ 418 w 591"/>
                  <a:gd name="T53" fmla="*/ 67 h 83"/>
                  <a:gd name="T54" fmla="*/ 460 w 591"/>
                  <a:gd name="T55" fmla="*/ 67 h 83"/>
                  <a:gd name="T56" fmla="*/ 494 w 591"/>
                  <a:gd name="T57" fmla="*/ 67 h 83"/>
                  <a:gd name="T58" fmla="*/ 117 w 591"/>
                  <a:gd name="T59" fmla="*/ 61 h 83"/>
                  <a:gd name="T60" fmla="*/ 158 w 591"/>
                  <a:gd name="T61" fmla="*/ 61 h 83"/>
                  <a:gd name="T62" fmla="*/ 198 w 591"/>
                  <a:gd name="T63" fmla="*/ 61 h 83"/>
                  <a:gd name="T64" fmla="*/ 238 w 591"/>
                  <a:gd name="T65" fmla="*/ 61 h 83"/>
                  <a:gd name="T66" fmla="*/ 279 w 591"/>
                  <a:gd name="T67" fmla="*/ 61 h 83"/>
                  <a:gd name="T68" fmla="*/ 319 w 591"/>
                  <a:gd name="T69" fmla="*/ 61 h 83"/>
                  <a:gd name="T70" fmla="*/ 382 w 591"/>
                  <a:gd name="T71" fmla="*/ 48 h 83"/>
                  <a:gd name="T72" fmla="*/ 423 w 591"/>
                  <a:gd name="T73" fmla="*/ 48 h 83"/>
                  <a:gd name="T74" fmla="*/ 463 w 591"/>
                  <a:gd name="T75" fmla="*/ 48 h 83"/>
                  <a:gd name="T76" fmla="*/ 509 w 591"/>
                  <a:gd name="T77" fmla="*/ 55 h 83"/>
                  <a:gd name="T78" fmla="*/ 520 w 591"/>
                  <a:gd name="T79" fmla="*/ 61 h 83"/>
                  <a:gd name="T80" fmla="*/ 257 w 591"/>
                  <a:gd name="T81" fmla="*/ 43 h 83"/>
                  <a:gd name="T82" fmla="*/ 298 w 591"/>
                  <a:gd name="T83" fmla="*/ 43 h 83"/>
                  <a:gd name="T84" fmla="*/ 338 w 591"/>
                  <a:gd name="T85" fmla="*/ 43 h 83"/>
                  <a:gd name="T86" fmla="*/ 355 w 591"/>
                  <a:gd name="T87" fmla="*/ 30 h 83"/>
                  <a:gd name="T88" fmla="*/ 395 w 591"/>
                  <a:gd name="T89" fmla="*/ 30 h 83"/>
                  <a:gd name="T90" fmla="*/ 435 w 591"/>
                  <a:gd name="T91" fmla="*/ 43 h 83"/>
                  <a:gd name="T92" fmla="*/ 586 w 591"/>
                  <a:gd name="T93" fmla="*/ 65 h 83"/>
                  <a:gd name="T94" fmla="*/ 96 w 591"/>
                  <a:gd name="T95" fmla="*/ 26 h 83"/>
                  <a:gd name="T96" fmla="*/ 136 w 591"/>
                  <a:gd name="T97" fmla="*/ 26 h 83"/>
                  <a:gd name="T98" fmla="*/ 257 w 591"/>
                  <a:gd name="T99" fmla="*/ 26 h 83"/>
                  <a:gd name="T100" fmla="*/ 297 w 591"/>
                  <a:gd name="T101" fmla="*/ 26 h 83"/>
                  <a:gd name="T102" fmla="*/ 338 w 591"/>
                  <a:gd name="T103" fmla="*/ 26 h 83"/>
                  <a:gd name="T104" fmla="*/ 378 w 591"/>
                  <a:gd name="T105" fmla="*/ 26 h 83"/>
                  <a:gd name="T106" fmla="*/ 418 w 591"/>
                  <a:gd name="T107" fmla="*/ 26 h 83"/>
                  <a:gd name="T108" fmla="*/ 459 w 591"/>
                  <a:gd name="T109" fmla="*/ 26 h 83"/>
                  <a:gd name="T110" fmla="*/ 499 w 591"/>
                  <a:gd name="T111" fmla="*/ 26 h 83"/>
                  <a:gd name="T112" fmla="*/ 57 w 591"/>
                  <a:gd name="T113" fmla="*/ 7 h 83"/>
                  <a:gd name="T114" fmla="*/ 137 w 591"/>
                  <a:gd name="T115" fmla="*/ 7 h 83"/>
                  <a:gd name="T116" fmla="*/ 218 w 591"/>
                  <a:gd name="T117" fmla="*/ 7 h 83"/>
                  <a:gd name="T118" fmla="*/ 258 w 591"/>
                  <a:gd name="T119" fmla="*/ 7 h 83"/>
                  <a:gd name="T120" fmla="*/ 299 w 591"/>
                  <a:gd name="T121" fmla="*/ 7 h 83"/>
                  <a:gd name="T122" fmla="*/ 339 w 591"/>
                  <a:gd name="T123" fmla="*/ 7 h 83"/>
                  <a:gd name="T124" fmla="*/ 460 w 591"/>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1" h="83">
                    <a:moveTo>
                      <a:pt x="13" y="4"/>
                    </a:moveTo>
                    <a:cubicBezTo>
                      <a:pt x="13" y="3"/>
                      <a:pt x="13" y="3"/>
                      <a:pt x="13" y="3"/>
                    </a:cubicBezTo>
                    <a:cubicBezTo>
                      <a:pt x="13" y="1"/>
                      <a:pt x="14" y="0"/>
                      <a:pt x="17" y="0"/>
                    </a:cubicBezTo>
                    <a:cubicBezTo>
                      <a:pt x="43" y="0"/>
                      <a:pt x="43" y="0"/>
                      <a:pt x="43" y="0"/>
                    </a:cubicBezTo>
                    <a:cubicBezTo>
                      <a:pt x="45" y="0"/>
                      <a:pt x="47" y="1"/>
                      <a:pt x="47" y="3"/>
                    </a:cubicBezTo>
                    <a:cubicBezTo>
                      <a:pt x="47" y="4"/>
                      <a:pt x="47" y="4"/>
                      <a:pt x="47" y="4"/>
                    </a:cubicBezTo>
                    <a:cubicBezTo>
                      <a:pt x="47" y="6"/>
                      <a:pt x="45" y="7"/>
                      <a:pt x="43" y="7"/>
                    </a:cubicBezTo>
                    <a:cubicBezTo>
                      <a:pt x="17" y="7"/>
                      <a:pt x="17" y="7"/>
                      <a:pt x="17" y="7"/>
                    </a:cubicBezTo>
                    <a:cubicBezTo>
                      <a:pt x="14" y="7"/>
                      <a:pt x="13" y="6"/>
                      <a:pt x="13" y="4"/>
                    </a:cubicBezTo>
                    <a:close/>
                    <a:moveTo>
                      <a:pt x="12" y="43"/>
                    </a:moveTo>
                    <a:cubicBezTo>
                      <a:pt x="55" y="43"/>
                      <a:pt x="55" y="43"/>
                      <a:pt x="55" y="43"/>
                    </a:cubicBezTo>
                    <a:cubicBezTo>
                      <a:pt x="58" y="43"/>
                      <a:pt x="61" y="40"/>
                      <a:pt x="61" y="37"/>
                    </a:cubicBezTo>
                    <a:cubicBezTo>
                      <a:pt x="61" y="36"/>
                      <a:pt x="61" y="36"/>
                      <a:pt x="61" y="36"/>
                    </a:cubicBezTo>
                    <a:cubicBezTo>
                      <a:pt x="61" y="33"/>
                      <a:pt x="58" y="30"/>
                      <a:pt x="55" y="30"/>
                    </a:cubicBezTo>
                    <a:cubicBezTo>
                      <a:pt x="12" y="30"/>
                      <a:pt x="12" y="30"/>
                      <a:pt x="12" y="30"/>
                    </a:cubicBezTo>
                    <a:cubicBezTo>
                      <a:pt x="9" y="30"/>
                      <a:pt x="7" y="33"/>
                      <a:pt x="7" y="36"/>
                    </a:cubicBezTo>
                    <a:cubicBezTo>
                      <a:pt x="7" y="37"/>
                      <a:pt x="7" y="37"/>
                      <a:pt x="7" y="37"/>
                    </a:cubicBezTo>
                    <a:cubicBezTo>
                      <a:pt x="7" y="40"/>
                      <a:pt x="9" y="43"/>
                      <a:pt x="12" y="43"/>
                    </a:cubicBezTo>
                    <a:close/>
                    <a:moveTo>
                      <a:pt x="77" y="61"/>
                    </a:moveTo>
                    <a:cubicBezTo>
                      <a:pt x="100" y="61"/>
                      <a:pt x="100" y="61"/>
                      <a:pt x="100" y="61"/>
                    </a:cubicBezTo>
                    <a:cubicBezTo>
                      <a:pt x="103" y="61"/>
                      <a:pt x="106" y="58"/>
                      <a:pt x="106" y="55"/>
                    </a:cubicBezTo>
                    <a:cubicBezTo>
                      <a:pt x="106" y="54"/>
                      <a:pt x="106" y="54"/>
                      <a:pt x="106" y="54"/>
                    </a:cubicBezTo>
                    <a:cubicBezTo>
                      <a:pt x="106" y="51"/>
                      <a:pt x="103" y="48"/>
                      <a:pt x="100" y="48"/>
                    </a:cubicBezTo>
                    <a:cubicBezTo>
                      <a:pt x="77" y="48"/>
                      <a:pt x="77" y="48"/>
                      <a:pt x="77" y="48"/>
                    </a:cubicBezTo>
                    <a:cubicBezTo>
                      <a:pt x="74" y="48"/>
                      <a:pt x="72" y="51"/>
                      <a:pt x="72" y="54"/>
                    </a:cubicBezTo>
                    <a:cubicBezTo>
                      <a:pt x="72" y="55"/>
                      <a:pt x="72" y="55"/>
                      <a:pt x="72" y="55"/>
                    </a:cubicBezTo>
                    <a:cubicBezTo>
                      <a:pt x="72" y="58"/>
                      <a:pt x="74" y="61"/>
                      <a:pt x="77" y="61"/>
                    </a:cubicBezTo>
                    <a:close/>
                    <a:moveTo>
                      <a:pt x="371" y="67"/>
                    </a:moveTo>
                    <a:cubicBezTo>
                      <a:pt x="186" y="67"/>
                      <a:pt x="186" y="67"/>
                      <a:pt x="186" y="67"/>
                    </a:cubicBezTo>
                    <a:cubicBezTo>
                      <a:pt x="183" y="67"/>
                      <a:pt x="180" y="69"/>
                      <a:pt x="180" y="72"/>
                    </a:cubicBezTo>
                    <a:cubicBezTo>
                      <a:pt x="180" y="75"/>
                      <a:pt x="180" y="75"/>
                      <a:pt x="180" y="75"/>
                    </a:cubicBezTo>
                    <a:cubicBezTo>
                      <a:pt x="180" y="78"/>
                      <a:pt x="183" y="80"/>
                      <a:pt x="186" y="80"/>
                    </a:cubicBezTo>
                    <a:cubicBezTo>
                      <a:pt x="371" y="80"/>
                      <a:pt x="371" y="80"/>
                      <a:pt x="371" y="80"/>
                    </a:cubicBezTo>
                    <a:cubicBezTo>
                      <a:pt x="374" y="80"/>
                      <a:pt x="377" y="78"/>
                      <a:pt x="377" y="75"/>
                    </a:cubicBezTo>
                    <a:cubicBezTo>
                      <a:pt x="377" y="72"/>
                      <a:pt x="377" y="72"/>
                      <a:pt x="377" y="72"/>
                    </a:cubicBezTo>
                    <a:cubicBezTo>
                      <a:pt x="377" y="69"/>
                      <a:pt x="374" y="67"/>
                      <a:pt x="371" y="67"/>
                    </a:cubicBezTo>
                    <a:close/>
                    <a:moveTo>
                      <a:pt x="136" y="43"/>
                    </a:moveTo>
                    <a:cubicBezTo>
                      <a:pt x="140" y="43"/>
                      <a:pt x="142" y="40"/>
                      <a:pt x="142" y="37"/>
                    </a:cubicBezTo>
                    <a:cubicBezTo>
                      <a:pt x="142" y="36"/>
                      <a:pt x="142" y="36"/>
                      <a:pt x="142" y="36"/>
                    </a:cubicBezTo>
                    <a:cubicBezTo>
                      <a:pt x="142" y="33"/>
                      <a:pt x="140" y="30"/>
                      <a:pt x="136" y="30"/>
                    </a:cubicBezTo>
                    <a:cubicBezTo>
                      <a:pt x="113" y="30"/>
                      <a:pt x="113" y="30"/>
                      <a:pt x="113" y="30"/>
                    </a:cubicBezTo>
                    <a:cubicBezTo>
                      <a:pt x="110" y="30"/>
                      <a:pt x="108" y="33"/>
                      <a:pt x="108" y="36"/>
                    </a:cubicBezTo>
                    <a:cubicBezTo>
                      <a:pt x="108" y="37"/>
                      <a:pt x="108" y="37"/>
                      <a:pt x="108" y="37"/>
                    </a:cubicBezTo>
                    <a:cubicBezTo>
                      <a:pt x="108" y="40"/>
                      <a:pt x="110" y="43"/>
                      <a:pt x="113" y="43"/>
                    </a:cubicBezTo>
                    <a:lnTo>
                      <a:pt x="136" y="43"/>
                    </a:lnTo>
                    <a:close/>
                    <a:moveTo>
                      <a:pt x="177" y="43"/>
                    </a:moveTo>
                    <a:cubicBezTo>
                      <a:pt x="180" y="43"/>
                      <a:pt x="182" y="40"/>
                      <a:pt x="182" y="37"/>
                    </a:cubicBezTo>
                    <a:cubicBezTo>
                      <a:pt x="182" y="36"/>
                      <a:pt x="182" y="36"/>
                      <a:pt x="182" y="36"/>
                    </a:cubicBezTo>
                    <a:cubicBezTo>
                      <a:pt x="182" y="33"/>
                      <a:pt x="180" y="30"/>
                      <a:pt x="177" y="30"/>
                    </a:cubicBezTo>
                    <a:cubicBezTo>
                      <a:pt x="153" y="30"/>
                      <a:pt x="153" y="30"/>
                      <a:pt x="153" y="30"/>
                    </a:cubicBezTo>
                    <a:cubicBezTo>
                      <a:pt x="150" y="30"/>
                      <a:pt x="148" y="33"/>
                      <a:pt x="148" y="36"/>
                    </a:cubicBezTo>
                    <a:cubicBezTo>
                      <a:pt x="148" y="37"/>
                      <a:pt x="148" y="37"/>
                      <a:pt x="148" y="37"/>
                    </a:cubicBezTo>
                    <a:cubicBezTo>
                      <a:pt x="148" y="40"/>
                      <a:pt x="150" y="43"/>
                      <a:pt x="153" y="43"/>
                    </a:cubicBezTo>
                    <a:lnTo>
                      <a:pt x="177" y="43"/>
                    </a:lnTo>
                    <a:close/>
                    <a:moveTo>
                      <a:pt x="217" y="43"/>
                    </a:moveTo>
                    <a:cubicBezTo>
                      <a:pt x="220" y="43"/>
                      <a:pt x="223" y="40"/>
                      <a:pt x="223" y="37"/>
                    </a:cubicBezTo>
                    <a:cubicBezTo>
                      <a:pt x="223" y="36"/>
                      <a:pt x="223" y="36"/>
                      <a:pt x="223" y="36"/>
                    </a:cubicBezTo>
                    <a:cubicBezTo>
                      <a:pt x="223" y="33"/>
                      <a:pt x="220" y="30"/>
                      <a:pt x="217" y="30"/>
                    </a:cubicBezTo>
                    <a:cubicBezTo>
                      <a:pt x="194" y="30"/>
                      <a:pt x="194" y="30"/>
                      <a:pt x="194" y="30"/>
                    </a:cubicBezTo>
                    <a:cubicBezTo>
                      <a:pt x="191" y="30"/>
                      <a:pt x="188" y="33"/>
                      <a:pt x="188" y="36"/>
                    </a:cubicBezTo>
                    <a:cubicBezTo>
                      <a:pt x="188" y="37"/>
                      <a:pt x="188" y="37"/>
                      <a:pt x="188" y="37"/>
                    </a:cubicBezTo>
                    <a:cubicBezTo>
                      <a:pt x="188" y="40"/>
                      <a:pt x="191" y="43"/>
                      <a:pt x="194" y="43"/>
                    </a:cubicBezTo>
                    <a:lnTo>
                      <a:pt x="217" y="43"/>
                    </a:lnTo>
                    <a:close/>
                    <a:moveTo>
                      <a:pt x="476" y="43"/>
                    </a:moveTo>
                    <a:cubicBezTo>
                      <a:pt x="499" y="43"/>
                      <a:pt x="499" y="43"/>
                      <a:pt x="499" y="43"/>
                    </a:cubicBezTo>
                    <a:cubicBezTo>
                      <a:pt x="502" y="43"/>
                      <a:pt x="505" y="40"/>
                      <a:pt x="505" y="37"/>
                    </a:cubicBezTo>
                    <a:cubicBezTo>
                      <a:pt x="505" y="36"/>
                      <a:pt x="505" y="36"/>
                      <a:pt x="505" y="36"/>
                    </a:cubicBezTo>
                    <a:cubicBezTo>
                      <a:pt x="505" y="33"/>
                      <a:pt x="502" y="30"/>
                      <a:pt x="499" y="30"/>
                    </a:cubicBezTo>
                    <a:cubicBezTo>
                      <a:pt x="476" y="30"/>
                      <a:pt x="476" y="30"/>
                      <a:pt x="476" y="30"/>
                    </a:cubicBezTo>
                    <a:cubicBezTo>
                      <a:pt x="473" y="30"/>
                      <a:pt x="470" y="33"/>
                      <a:pt x="470" y="36"/>
                    </a:cubicBezTo>
                    <a:cubicBezTo>
                      <a:pt x="470" y="37"/>
                      <a:pt x="470" y="37"/>
                      <a:pt x="470" y="37"/>
                    </a:cubicBezTo>
                    <a:cubicBezTo>
                      <a:pt x="470" y="40"/>
                      <a:pt x="473" y="43"/>
                      <a:pt x="476" y="43"/>
                    </a:cubicBezTo>
                    <a:close/>
                    <a:moveTo>
                      <a:pt x="539" y="43"/>
                    </a:moveTo>
                    <a:cubicBezTo>
                      <a:pt x="542" y="43"/>
                      <a:pt x="545" y="40"/>
                      <a:pt x="545" y="37"/>
                    </a:cubicBezTo>
                    <a:cubicBezTo>
                      <a:pt x="545" y="36"/>
                      <a:pt x="545" y="36"/>
                      <a:pt x="545" y="36"/>
                    </a:cubicBezTo>
                    <a:cubicBezTo>
                      <a:pt x="545" y="33"/>
                      <a:pt x="542" y="30"/>
                      <a:pt x="539" y="30"/>
                    </a:cubicBezTo>
                    <a:cubicBezTo>
                      <a:pt x="516" y="30"/>
                      <a:pt x="516" y="30"/>
                      <a:pt x="516" y="30"/>
                    </a:cubicBezTo>
                    <a:cubicBezTo>
                      <a:pt x="513" y="30"/>
                      <a:pt x="511" y="33"/>
                      <a:pt x="511" y="36"/>
                    </a:cubicBezTo>
                    <a:cubicBezTo>
                      <a:pt x="511" y="37"/>
                      <a:pt x="511" y="37"/>
                      <a:pt x="511" y="37"/>
                    </a:cubicBezTo>
                    <a:cubicBezTo>
                      <a:pt x="511" y="40"/>
                      <a:pt x="513" y="43"/>
                      <a:pt x="516" y="43"/>
                    </a:cubicBezTo>
                    <a:lnTo>
                      <a:pt x="539" y="43"/>
                    </a:lnTo>
                    <a:close/>
                    <a:moveTo>
                      <a:pt x="552" y="36"/>
                    </a:moveTo>
                    <a:cubicBezTo>
                      <a:pt x="552" y="55"/>
                      <a:pt x="552" y="55"/>
                      <a:pt x="552" y="55"/>
                    </a:cubicBezTo>
                    <a:cubicBezTo>
                      <a:pt x="552" y="58"/>
                      <a:pt x="554" y="60"/>
                      <a:pt x="557" y="60"/>
                    </a:cubicBezTo>
                    <a:cubicBezTo>
                      <a:pt x="576" y="60"/>
                      <a:pt x="576" y="60"/>
                      <a:pt x="576" y="60"/>
                    </a:cubicBezTo>
                    <a:cubicBezTo>
                      <a:pt x="579" y="60"/>
                      <a:pt x="581" y="58"/>
                      <a:pt x="581" y="55"/>
                    </a:cubicBezTo>
                    <a:cubicBezTo>
                      <a:pt x="581" y="36"/>
                      <a:pt x="581" y="36"/>
                      <a:pt x="581" y="36"/>
                    </a:cubicBezTo>
                    <a:cubicBezTo>
                      <a:pt x="581" y="33"/>
                      <a:pt x="579" y="31"/>
                      <a:pt x="576" y="31"/>
                    </a:cubicBezTo>
                    <a:cubicBezTo>
                      <a:pt x="557" y="31"/>
                      <a:pt x="557" y="31"/>
                      <a:pt x="557" y="31"/>
                    </a:cubicBezTo>
                    <a:cubicBezTo>
                      <a:pt x="554" y="31"/>
                      <a:pt x="552" y="33"/>
                      <a:pt x="552" y="36"/>
                    </a:cubicBezTo>
                    <a:close/>
                    <a:moveTo>
                      <a:pt x="176" y="26"/>
                    </a:moveTo>
                    <a:cubicBezTo>
                      <a:pt x="200" y="26"/>
                      <a:pt x="200" y="26"/>
                      <a:pt x="200" y="26"/>
                    </a:cubicBezTo>
                    <a:cubicBezTo>
                      <a:pt x="203" y="26"/>
                      <a:pt x="205" y="23"/>
                      <a:pt x="205" y="20"/>
                    </a:cubicBezTo>
                    <a:cubicBezTo>
                      <a:pt x="205" y="19"/>
                      <a:pt x="205" y="19"/>
                      <a:pt x="205" y="19"/>
                    </a:cubicBezTo>
                    <a:cubicBezTo>
                      <a:pt x="205" y="16"/>
                      <a:pt x="203" y="13"/>
                      <a:pt x="200" y="13"/>
                    </a:cubicBezTo>
                    <a:cubicBezTo>
                      <a:pt x="176" y="13"/>
                      <a:pt x="176" y="13"/>
                      <a:pt x="176" y="13"/>
                    </a:cubicBezTo>
                    <a:cubicBezTo>
                      <a:pt x="173" y="13"/>
                      <a:pt x="171" y="16"/>
                      <a:pt x="171" y="19"/>
                    </a:cubicBezTo>
                    <a:cubicBezTo>
                      <a:pt x="171" y="20"/>
                      <a:pt x="171" y="20"/>
                      <a:pt x="171" y="20"/>
                    </a:cubicBezTo>
                    <a:cubicBezTo>
                      <a:pt x="171" y="23"/>
                      <a:pt x="173" y="26"/>
                      <a:pt x="176" y="26"/>
                    </a:cubicBezTo>
                    <a:close/>
                    <a:moveTo>
                      <a:pt x="217" y="26"/>
                    </a:moveTo>
                    <a:cubicBezTo>
                      <a:pt x="240" y="26"/>
                      <a:pt x="240" y="26"/>
                      <a:pt x="240" y="26"/>
                    </a:cubicBezTo>
                    <a:cubicBezTo>
                      <a:pt x="243" y="26"/>
                      <a:pt x="246" y="23"/>
                      <a:pt x="246" y="20"/>
                    </a:cubicBezTo>
                    <a:cubicBezTo>
                      <a:pt x="246" y="19"/>
                      <a:pt x="246" y="19"/>
                      <a:pt x="246" y="19"/>
                    </a:cubicBezTo>
                    <a:cubicBezTo>
                      <a:pt x="246" y="16"/>
                      <a:pt x="243" y="13"/>
                      <a:pt x="240" y="13"/>
                    </a:cubicBezTo>
                    <a:cubicBezTo>
                      <a:pt x="217" y="13"/>
                      <a:pt x="217" y="13"/>
                      <a:pt x="217" y="13"/>
                    </a:cubicBezTo>
                    <a:cubicBezTo>
                      <a:pt x="214" y="13"/>
                      <a:pt x="211" y="16"/>
                      <a:pt x="211" y="19"/>
                    </a:cubicBezTo>
                    <a:cubicBezTo>
                      <a:pt x="211" y="20"/>
                      <a:pt x="211" y="20"/>
                      <a:pt x="211" y="20"/>
                    </a:cubicBezTo>
                    <a:cubicBezTo>
                      <a:pt x="211" y="23"/>
                      <a:pt x="214" y="26"/>
                      <a:pt x="217" y="26"/>
                    </a:cubicBezTo>
                    <a:close/>
                    <a:moveTo>
                      <a:pt x="97" y="7"/>
                    </a:moveTo>
                    <a:cubicBezTo>
                      <a:pt x="124" y="7"/>
                      <a:pt x="124" y="7"/>
                      <a:pt x="124" y="7"/>
                    </a:cubicBezTo>
                    <a:cubicBezTo>
                      <a:pt x="126" y="7"/>
                      <a:pt x="128" y="6"/>
                      <a:pt x="128" y="4"/>
                    </a:cubicBezTo>
                    <a:cubicBezTo>
                      <a:pt x="128" y="3"/>
                      <a:pt x="128" y="3"/>
                      <a:pt x="128" y="3"/>
                    </a:cubicBezTo>
                    <a:cubicBezTo>
                      <a:pt x="128" y="1"/>
                      <a:pt x="126" y="0"/>
                      <a:pt x="124" y="0"/>
                    </a:cubicBezTo>
                    <a:cubicBezTo>
                      <a:pt x="97" y="0"/>
                      <a:pt x="97" y="0"/>
                      <a:pt x="97" y="0"/>
                    </a:cubicBezTo>
                    <a:cubicBezTo>
                      <a:pt x="95" y="0"/>
                      <a:pt x="93" y="1"/>
                      <a:pt x="93" y="3"/>
                    </a:cubicBezTo>
                    <a:cubicBezTo>
                      <a:pt x="93" y="4"/>
                      <a:pt x="93" y="4"/>
                      <a:pt x="93" y="4"/>
                    </a:cubicBezTo>
                    <a:cubicBezTo>
                      <a:pt x="93" y="6"/>
                      <a:pt x="95" y="7"/>
                      <a:pt x="97" y="7"/>
                    </a:cubicBezTo>
                    <a:close/>
                    <a:moveTo>
                      <a:pt x="178" y="7"/>
                    </a:moveTo>
                    <a:cubicBezTo>
                      <a:pt x="205" y="7"/>
                      <a:pt x="205" y="7"/>
                      <a:pt x="205" y="7"/>
                    </a:cubicBezTo>
                    <a:cubicBezTo>
                      <a:pt x="207" y="7"/>
                      <a:pt x="208" y="6"/>
                      <a:pt x="208" y="4"/>
                    </a:cubicBezTo>
                    <a:cubicBezTo>
                      <a:pt x="208" y="3"/>
                      <a:pt x="208" y="3"/>
                      <a:pt x="208" y="3"/>
                    </a:cubicBezTo>
                    <a:cubicBezTo>
                      <a:pt x="208" y="1"/>
                      <a:pt x="207" y="0"/>
                      <a:pt x="205" y="0"/>
                    </a:cubicBezTo>
                    <a:cubicBezTo>
                      <a:pt x="178" y="0"/>
                      <a:pt x="178" y="0"/>
                      <a:pt x="178" y="0"/>
                    </a:cubicBezTo>
                    <a:cubicBezTo>
                      <a:pt x="176" y="0"/>
                      <a:pt x="174" y="1"/>
                      <a:pt x="174" y="3"/>
                    </a:cubicBezTo>
                    <a:cubicBezTo>
                      <a:pt x="174" y="4"/>
                      <a:pt x="174" y="4"/>
                      <a:pt x="174" y="4"/>
                    </a:cubicBezTo>
                    <a:cubicBezTo>
                      <a:pt x="174" y="6"/>
                      <a:pt x="176" y="7"/>
                      <a:pt x="178" y="7"/>
                    </a:cubicBezTo>
                    <a:close/>
                    <a:moveTo>
                      <a:pt x="379" y="7"/>
                    </a:moveTo>
                    <a:cubicBezTo>
                      <a:pt x="406" y="7"/>
                      <a:pt x="406" y="7"/>
                      <a:pt x="406" y="7"/>
                    </a:cubicBezTo>
                    <a:cubicBezTo>
                      <a:pt x="408" y="7"/>
                      <a:pt x="410" y="6"/>
                      <a:pt x="410" y="4"/>
                    </a:cubicBezTo>
                    <a:cubicBezTo>
                      <a:pt x="410" y="3"/>
                      <a:pt x="410" y="3"/>
                      <a:pt x="410" y="3"/>
                    </a:cubicBezTo>
                    <a:cubicBezTo>
                      <a:pt x="410" y="1"/>
                      <a:pt x="408" y="0"/>
                      <a:pt x="406" y="0"/>
                    </a:cubicBezTo>
                    <a:cubicBezTo>
                      <a:pt x="379" y="0"/>
                      <a:pt x="379" y="0"/>
                      <a:pt x="379" y="0"/>
                    </a:cubicBezTo>
                    <a:cubicBezTo>
                      <a:pt x="377" y="0"/>
                      <a:pt x="375" y="1"/>
                      <a:pt x="375" y="3"/>
                    </a:cubicBezTo>
                    <a:cubicBezTo>
                      <a:pt x="375" y="4"/>
                      <a:pt x="375" y="4"/>
                      <a:pt x="375" y="4"/>
                    </a:cubicBezTo>
                    <a:cubicBezTo>
                      <a:pt x="375" y="6"/>
                      <a:pt x="377" y="7"/>
                      <a:pt x="379" y="7"/>
                    </a:cubicBezTo>
                    <a:close/>
                    <a:moveTo>
                      <a:pt x="419" y="7"/>
                    </a:moveTo>
                    <a:cubicBezTo>
                      <a:pt x="446" y="7"/>
                      <a:pt x="446" y="7"/>
                      <a:pt x="446" y="7"/>
                    </a:cubicBezTo>
                    <a:cubicBezTo>
                      <a:pt x="448" y="7"/>
                      <a:pt x="450" y="6"/>
                      <a:pt x="450" y="4"/>
                    </a:cubicBezTo>
                    <a:cubicBezTo>
                      <a:pt x="450" y="3"/>
                      <a:pt x="450" y="3"/>
                      <a:pt x="450" y="3"/>
                    </a:cubicBezTo>
                    <a:cubicBezTo>
                      <a:pt x="450" y="1"/>
                      <a:pt x="448" y="0"/>
                      <a:pt x="446" y="0"/>
                    </a:cubicBezTo>
                    <a:cubicBezTo>
                      <a:pt x="419" y="0"/>
                      <a:pt x="419" y="0"/>
                      <a:pt x="419" y="0"/>
                    </a:cubicBezTo>
                    <a:cubicBezTo>
                      <a:pt x="417" y="0"/>
                      <a:pt x="416" y="1"/>
                      <a:pt x="416" y="3"/>
                    </a:cubicBezTo>
                    <a:cubicBezTo>
                      <a:pt x="416" y="4"/>
                      <a:pt x="416" y="4"/>
                      <a:pt x="416" y="4"/>
                    </a:cubicBezTo>
                    <a:cubicBezTo>
                      <a:pt x="416" y="6"/>
                      <a:pt x="417" y="7"/>
                      <a:pt x="419" y="7"/>
                    </a:cubicBezTo>
                    <a:close/>
                    <a:moveTo>
                      <a:pt x="500" y="7"/>
                    </a:moveTo>
                    <a:cubicBezTo>
                      <a:pt x="527" y="7"/>
                      <a:pt x="527" y="7"/>
                      <a:pt x="527" y="7"/>
                    </a:cubicBezTo>
                    <a:cubicBezTo>
                      <a:pt x="529" y="7"/>
                      <a:pt x="531" y="6"/>
                      <a:pt x="531" y="4"/>
                    </a:cubicBezTo>
                    <a:cubicBezTo>
                      <a:pt x="531" y="3"/>
                      <a:pt x="531" y="3"/>
                      <a:pt x="531" y="3"/>
                    </a:cubicBezTo>
                    <a:cubicBezTo>
                      <a:pt x="531" y="1"/>
                      <a:pt x="529" y="0"/>
                      <a:pt x="527" y="0"/>
                    </a:cubicBezTo>
                    <a:cubicBezTo>
                      <a:pt x="500" y="0"/>
                      <a:pt x="500" y="0"/>
                      <a:pt x="500" y="0"/>
                    </a:cubicBezTo>
                    <a:cubicBezTo>
                      <a:pt x="498" y="0"/>
                      <a:pt x="496" y="1"/>
                      <a:pt x="496" y="3"/>
                    </a:cubicBezTo>
                    <a:cubicBezTo>
                      <a:pt x="496" y="4"/>
                      <a:pt x="496" y="4"/>
                      <a:pt x="496" y="4"/>
                    </a:cubicBezTo>
                    <a:cubicBezTo>
                      <a:pt x="496" y="6"/>
                      <a:pt x="498" y="7"/>
                      <a:pt x="500" y="7"/>
                    </a:cubicBezTo>
                    <a:close/>
                    <a:moveTo>
                      <a:pt x="540" y="7"/>
                    </a:moveTo>
                    <a:cubicBezTo>
                      <a:pt x="567" y="7"/>
                      <a:pt x="567" y="7"/>
                      <a:pt x="567" y="7"/>
                    </a:cubicBezTo>
                    <a:cubicBezTo>
                      <a:pt x="569" y="7"/>
                      <a:pt x="571" y="6"/>
                      <a:pt x="571" y="4"/>
                    </a:cubicBezTo>
                    <a:cubicBezTo>
                      <a:pt x="571" y="3"/>
                      <a:pt x="571" y="3"/>
                      <a:pt x="571" y="3"/>
                    </a:cubicBezTo>
                    <a:cubicBezTo>
                      <a:pt x="571" y="1"/>
                      <a:pt x="569" y="0"/>
                      <a:pt x="567" y="0"/>
                    </a:cubicBezTo>
                    <a:cubicBezTo>
                      <a:pt x="540" y="0"/>
                      <a:pt x="540" y="0"/>
                      <a:pt x="540" y="0"/>
                    </a:cubicBezTo>
                    <a:cubicBezTo>
                      <a:pt x="538" y="0"/>
                      <a:pt x="537" y="1"/>
                      <a:pt x="537" y="3"/>
                    </a:cubicBezTo>
                    <a:cubicBezTo>
                      <a:pt x="537" y="4"/>
                      <a:pt x="537" y="4"/>
                      <a:pt x="537" y="4"/>
                    </a:cubicBezTo>
                    <a:cubicBezTo>
                      <a:pt x="537" y="6"/>
                      <a:pt x="538" y="7"/>
                      <a:pt x="540" y="7"/>
                    </a:cubicBezTo>
                    <a:close/>
                    <a:moveTo>
                      <a:pt x="16" y="26"/>
                    </a:moveTo>
                    <a:cubicBezTo>
                      <a:pt x="40" y="26"/>
                      <a:pt x="40" y="26"/>
                      <a:pt x="40" y="26"/>
                    </a:cubicBezTo>
                    <a:cubicBezTo>
                      <a:pt x="43" y="26"/>
                      <a:pt x="45" y="23"/>
                      <a:pt x="45" y="20"/>
                    </a:cubicBezTo>
                    <a:cubicBezTo>
                      <a:pt x="45" y="19"/>
                      <a:pt x="45" y="19"/>
                      <a:pt x="45" y="19"/>
                    </a:cubicBezTo>
                    <a:cubicBezTo>
                      <a:pt x="45" y="16"/>
                      <a:pt x="43" y="13"/>
                      <a:pt x="40" y="13"/>
                    </a:cubicBezTo>
                    <a:cubicBezTo>
                      <a:pt x="16" y="13"/>
                      <a:pt x="16" y="13"/>
                      <a:pt x="16" y="13"/>
                    </a:cubicBezTo>
                    <a:cubicBezTo>
                      <a:pt x="13" y="13"/>
                      <a:pt x="11" y="16"/>
                      <a:pt x="11" y="19"/>
                    </a:cubicBezTo>
                    <a:cubicBezTo>
                      <a:pt x="11" y="20"/>
                      <a:pt x="11" y="20"/>
                      <a:pt x="11" y="20"/>
                    </a:cubicBezTo>
                    <a:cubicBezTo>
                      <a:pt x="11" y="23"/>
                      <a:pt x="13" y="26"/>
                      <a:pt x="16" y="26"/>
                    </a:cubicBezTo>
                    <a:close/>
                    <a:moveTo>
                      <a:pt x="40" y="67"/>
                    </a:moveTo>
                    <a:cubicBezTo>
                      <a:pt x="6" y="67"/>
                      <a:pt x="6" y="67"/>
                      <a:pt x="6" y="67"/>
                    </a:cubicBezTo>
                    <a:cubicBezTo>
                      <a:pt x="3" y="67"/>
                      <a:pt x="0" y="70"/>
                      <a:pt x="0" y="73"/>
                    </a:cubicBezTo>
                    <a:cubicBezTo>
                      <a:pt x="0" y="74"/>
                      <a:pt x="0" y="74"/>
                      <a:pt x="0" y="74"/>
                    </a:cubicBezTo>
                    <a:cubicBezTo>
                      <a:pt x="0" y="77"/>
                      <a:pt x="3" y="80"/>
                      <a:pt x="6" y="80"/>
                    </a:cubicBezTo>
                    <a:cubicBezTo>
                      <a:pt x="40" y="80"/>
                      <a:pt x="40" y="80"/>
                      <a:pt x="40" y="80"/>
                    </a:cubicBezTo>
                    <a:cubicBezTo>
                      <a:pt x="43" y="80"/>
                      <a:pt x="45" y="77"/>
                      <a:pt x="45" y="74"/>
                    </a:cubicBezTo>
                    <a:cubicBezTo>
                      <a:pt x="45" y="73"/>
                      <a:pt x="45" y="73"/>
                      <a:pt x="45" y="73"/>
                    </a:cubicBezTo>
                    <a:cubicBezTo>
                      <a:pt x="45" y="70"/>
                      <a:pt x="43" y="67"/>
                      <a:pt x="40" y="67"/>
                    </a:cubicBezTo>
                    <a:close/>
                    <a:moveTo>
                      <a:pt x="9" y="61"/>
                    </a:moveTo>
                    <a:cubicBezTo>
                      <a:pt x="58" y="61"/>
                      <a:pt x="58" y="61"/>
                      <a:pt x="58" y="61"/>
                    </a:cubicBezTo>
                    <a:cubicBezTo>
                      <a:pt x="61" y="61"/>
                      <a:pt x="64" y="58"/>
                      <a:pt x="64" y="55"/>
                    </a:cubicBezTo>
                    <a:cubicBezTo>
                      <a:pt x="64" y="54"/>
                      <a:pt x="64" y="54"/>
                      <a:pt x="64" y="54"/>
                    </a:cubicBezTo>
                    <a:cubicBezTo>
                      <a:pt x="64" y="51"/>
                      <a:pt x="61" y="48"/>
                      <a:pt x="58" y="48"/>
                    </a:cubicBezTo>
                    <a:cubicBezTo>
                      <a:pt x="9" y="48"/>
                      <a:pt x="9" y="48"/>
                      <a:pt x="9" y="48"/>
                    </a:cubicBezTo>
                    <a:cubicBezTo>
                      <a:pt x="6" y="48"/>
                      <a:pt x="3" y="51"/>
                      <a:pt x="3" y="54"/>
                    </a:cubicBezTo>
                    <a:cubicBezTo>
                      <a:pt x="3" y="55"/>
                      <a:pt x="3" y="55"/>
                      <a:pt x="3" y="55"/>
                    </a:cubicBezTo>
                    <a:cubicBezTo>
                      <a:pt x="3" y="58"/>
                      <a:pt x="6" y="61"/>
                      <a:pt x="9" y="61"/>
                    </a:cubicBezTo>
                    <a:close/>
                    <a:moveTo>
                      <a:pt x="56" y="26"/>
                    </a:moveTo>
                    <a:cubicBezTo>
                      <a:pt x="79" y="26"/>
                      <a:pt x="79" y="26"/>
                      <a:pt x="79" y="26"/>
                    </a:cubicBezTo>
                    <a:cubicBezTo>
                      <a:pt x="82" y="26"/>
                      <a:pt x="84" y="23"/>
                      <a:pt x="84" y="20"/>
                    </a:cubicBezTo>
                    <a:cubicBezTo>
                      <a:pt x="84" y="19"/>
                      <a:pt x="84" y="19"/>
                      <a:pt x="84" y="19"/>
                    </a:cubicBezTo>
                    <a:cubicBezTo>
                      <a:pt x="84" y="16"/>
                      <a:pt x="82" y="13"/>
                      <a:pt x="79" y="13"/>
                    </a:cubicBezTo>
                    <a:cubicBezTo>
                      <a:pt x="56" y="13"/>
                      <a:pt x="56" y="13"/>
                      <a:pt x="56" y="13"/>
                    </a:cubicBezTo>
                    <a:cubicBezTo>
                      <a:pt x="53" y="13"/>
                      <a:pt x="50" y="16"/>
                      <a:pt x="50" y="19"/>
                    </a:cubicBezTo>
                    <a:cubicBezTo>
                      <a:pt x="50" y="20"/>
                      <a:pt x="50" y="20"/>
                      <a:pt x="50" y="20"/>
                    </a:cubicBezTo>
                    <a:cubicBezTo>
                      <a:pt x="50" y="23"/>
                      <a:pt x="53" y="26"/>
                      <a:pt x="56" y="26"/>
                    </a:cubicBezTo>
                    <a:close/>
                    <a:moveTo>
                      <a:pt x="96" y="43"/>
                    </a:moveTo>
                    <a:cubicBezTo>
                      <a:pt x="99" y="43"/>
                      <a:pt x="101" y="40"/>
                      <a:pt x="101" y="37"/>
                    </a:cubicBezTo>
                    <a:cubicBezTo>
                      <a:pt x="101" y="36"/>
                      <a:pt x="101" y="36"/>
                      <a:pt x="101" y="36"/>
                    </a:cubicBezTo>
                    <a:cubicBezTo>
                      <a:pt x="101" y="33"/>
                      <a:pt x="99" y="30"/>
                      <a:pt x="96" y="30"/>
                    </a:cubicBezTo>
                    <a:cubicBezTo>
                      <a:pt x="72" y="30"/>
                      <a:pt x="72" y="30"/>
                      <a:pt x="72" y="30"/>
                    </a:cubicBezTo>
                    <a:cubicBezTo>
                      <a:pt x="69" y="30"/>
                      <a:pt x="67" y="33"/>
                      <a:pt x="67" y="36"/>
                    </a:cubicBezTo>
                    <a:cubicBezTo>
                      <a:pt x="67" y="37"/>
                      <a:pt x="67" y="37"/>
                      <a:pt x="67" y="37"/>
                    </a:cubicBezTo>
                    <a:cubicBezTo>
                      <a:pt x="67" y="40"/>
                      <a:pt x="69" y="43"/>
                      <a:pt x="72" y="43"/>
                    </a:cubicBezTo>
                    <a:lnTo>
                      <a:pt x="96" y="43"/>
                    </a:lnTo>
                    <a:close/>
                    <a:moveTo>
                      <a:pt x="79" y="67"/>
                    </a:moveTo>
                    <a:cubicBezTo>
                      <a:pt x="56" y="67"/>
                      <a:pt x="56" y="67"/>
                      <a:pt x="56" y="67"/>
                    </a:cubicBezTo>
                    <a:cubicBezTo>
                      <a:pt x="53" y="67"/>
                      <a:pt x="50" y="70"/>
                      <a:pt x="50" y="73"/>
                    </a:cubicBezTo>
                    <a:cubicBezTo>
                      <a:pt x="50" y="74"/>
                      <a:pt x="50" y="74"/>
                      <a:pt x="50" y="74"/>
                    </a:cubicBezTo>
                    <a:cubicBezTo>
                      <a:pt x="50" y="77"/>
                      <a:pt x="53" y="80"/>
                      <a:pt x="56" y="80"/>
                    </a:cubicBezTo>
                    <a:cubicBezTo>
                      <a:pt x="79" y="80"/>
                      <a:pt x="79" y="80"/>
                      <a:pt x="79" y="80"/>
                    </a:cubicBezTo>
                    <a:cubicBezTo>
                      <a:pt x="82" y="80"/>
                      <a:pt x="84" y="77"/>
                      <a:pt x="84" y="74"/>
                    </a:cubicBezTo>
                    <a:cubicBezTo>
                      <a:pt x="84" y="73"/>
                      <a:pt x="84" y="73"/>
                      <a:pt x="84" y="73"/>
                    </a:cubicBezTo>
                    <a:cubicBezTo>
                      <a:pt x="84" y="70"/>
                      <a:pt x="82" y="67"/>
                      <a:pt x="79" y="67"/>
                    </a:cubicBezTo>
                    <a:close/>
                    <a:moveTo>
                      <a:pt x="120" y="67"/>
                    </a:moveTo>
                    <a:cubicBezTo>
                      <a:pt x="96" y="67"/>
                      <a:pt x="96" y="67"/>
                      <a:pt x="96" y="67"/>
                    </a:cubicBezTo>
                    <a:cubicBezTo>
                      <a:pt x="93" y="67"/>
                      <a:pt x="91" y="70"/>
                      <a:pt x="91" y="73"/>
                    </a:cubicBezTo>
                    <a:cubicBezTo>
                      <a:pt x="91" y="74"/>
                      <a:pt x="91" y="74"/>
                      <a:pt x="91" y="74"/>
                    </a:cubicBezTo>
                    <a:cubicBezTo>
                      <a:pt x="91" y="77"/>
                      <a:pt x="93" y="80"/>
                      <a:pt x="96" y="80"/>
                    </a:cubicBezTo>
                    <a:cubicBezTo>
                      <a:pt x="120" y="80"/>
                      <a:pt x="120" y="80"/>
                      <a:pt x="120" y="80"/>
                    </a:cubicBezTo>
                    <a:cubicBezTo>
                      <a:pt x="123" y="80"/>
                      <a:pt x="125" y="77"/>
                      <a:pt x="125" y="74"/>
                    </a:cubicBezTo>
                    <a:cubicBezTo>
                      <a:pt x="125" y="73"/>
                      <a:pt x="125" y="73"/>
                      <a:pt x="125" y="73"/>
                    </a:cubicBezTo>
                    <a:cubicBezTo>
                      <a:pt x="125" y="70"/>
                      <a:pt x="123" y="67"/>
                      <a:pt x="120" y="67"/>
                    </a:cubicBezTo>
                    <a:close/>
                    <a:moveTo>
                      <a:pt x="162" y="67"/>
                    </a:moveTo>
                    <a:cubicBezTo>
                      <a:pt x="139" y="67"/>
                      <a:pt x="139" y="67"/>
                      <a:pt x="139" y="67"/>
                    </a:cubicBezTo>
                    <a:cubicBezTo>
                      <a:pt x="136" y="67"/>
                      <a:pt x="133" y="70"/>
                      <a:pt x="133" y="73"/>
                    </a:cubicBezTo>
                    <a:cubicBezTo>
                      <a:pt x="133" y="74"/>
                      <a:pt x="133" y="74"/>
                      <a:pt x="133" y="74"/>
                    </a:cubicBezTo>
                    <a:cubicBezTo>
                      <a:pt x="133" y="77"/>
                      <a:pt x="136" y="80"/>
                      <a:pt x="139" y="80"/>
                    </a:cubicBezTo>
                    <a:cubicBezTo>
                      <a:pt x="162" y="80"/>
                      <a:pt x="162" y="80"/>
                      <a:pt x="162" y="80"/>
                    </a:cubicBezTo>
                    <a:cubicBezTo>
                      <a:pt x="165" y="80"/>
                      <a:pt x="168" y="77"/>
                      <a:pt x="168" y="74"/>
                    </a:cubicBezTo>
                    <a:cubicBezTo>
                      <a:pt x="168" y="73"/>
                      <a:pt x="168" y="73"/>
                      <a:pt x="168" y="73"/>
                    </a:cubicBezTo>
                    <a:cubicBezTo>
                      <a:pt x="168" y="70"/>
                      <a:pt x="165" y="67"/>
                      <a:pt x="162" y="67"/>
                    </a:cubicBezTo>
                    <a:close/>
                    <a:moveTo>
                      <a:pt x="418" y="67"/>
                    </a:moveTo>
                    <a:cubicBezTo>
                      <a:pt x="394" y="67"/>
                      <a:pt x="394" y="67"/>
                      <a:pt x="394" y="67"/>
                    </a:cubicBezTo>
                    <a:cubicBezTo>
                      <a:pt x="391" y="67"/>
                      <a:pt x="389" y="70"/>
                      <a:pt x="389" y="73"/>
                    </a:cubicBezTo>
                    <a:cubicBezTo>
                      <a:pt x="389" y="74"/>
                      <a:pt x="389" y="74"/>
                      <a:pt x="389" y="74"/>
                    </a:cubicBezTo>
                    <a:cubicBezTo>
                      <a:pt x="389" y="77"/>
                      <a:pt x="391" y="80"/>
                      <a:pt x="394" y="80"/>
                    </a:cubicBezTo>
                    <a:cubicBezTo>
                      <a:pt x="418" y="80"/>
                      <a:pt x="418" y="80"/>
                      <a:pt x="418" y="80"/>
                    </a:cubicBezTo>
                    <a:cubicBezTo>
                      <a:pt x="421" y="80"/>
                      <a:pt x="423" y="77"/>
                      <a:pt x="423" y="74"/>
                    </a:cubicBezTo>
                    <a:cubicBezTo>
                      <a:pt x="423" y="73"/>
                      <a:pt x="423" y="73"/>
                      <a:pt x="423" y="73"/>
                    </a:cubicBezTo>
                    <a:cubicBezTo>
                      <a:pt x="423" y="70"/>
                      <a:pt x="421" y="67"/>
                      <a:pt x="418" y="67"/>
                    </a:cubicBezTo>
                    <a:close/>
                    <a:moveTo>
                      <a:pt x="460" y="67"/>
                    </a:moveTo>
                    <a:cubicBezTo>
                      <a:pt x="437" y="67"/>
                      <a:pt x="437" y="67"/>
                      <a:pt x="437" y="67"/>
                    </a:cubicBezTo>
                    <a:cubicBezTo>
                      <a:pt x="434" y="67"/>
                      <a:pt x="431" y="70"/>
                      <a:pt x="431" y="73"/>
                    </a:cubicBezTo>
                    <a:cubicBezTo>
                      <a:pt x="431" y="74"/>
                      <a:pt x="431" y="74"/>
                      <a:pt x="431" y="74"/>
                    </a:cubicBezTo>
                    <a:cubicBezTo>
                      <a:pt x="431" y="77"/>
                      <a:pt x="434" y="80"/>
                      <a:pt x="437" y="80"/>
                    </a:cubicBezTo>
                    <a:cubicBezTo>
                      <a:pt x="460" y="80"/>
                      <a:pt x="460" y="80"/>
                      <a:pt x="460" y="80"/>
                    </a:cubicBezTo>
                    <a:cubicBezTo>
                      <a:pt x="463" y="80"/>
                      <a:pt x="466" y="77"/>
                      <a:pt x="466" y="74"/>
                    </a:cubicBezTo>
                    <a:cubicBezTo>
                      <a:pt x="466" y="73"/>
                      <a:pt x="466" y="73"/>
                      <a:pt x="466" y="73"/>
                    </a:cubicBezTo>
                    <a:cubicBezTo>
                      <a:pt x="466" y="70"/>
                      <a:pt x="463" y="67"/>
                      <a:pt x="460" y="67"/>
                    </a:cubicBezTo>
                    <a:close/>
                    <a:moveTo>
                      <a:pt x="494" y="67"/>
                    </a:moveTo>
                    <a:cubicBezTo>
                      <a:pt x="477" y="67"/>
                      <a:pt x="477" y="67"/>
                      <a:pt x="477" y="67"/>
                    </a:cubicBezTo>
                    <a:cubicBezTo>
                      <a:pt x="474" y="67"/>
                      <a:pt x="472" y="70"/>
                      <a:pt x="472" y="73"/>
                    </a:cubicBezTo>
                    <a:cubicBezTo>
                      <a:pt x="472" y="74"/>
                      <a:pt x="472" y="74"/>
                      <a:pt x="472" y="74"/>
                    </a:cubicBezTo>
                    <a:cubicBezTo>
                      <a:pt x="472" y="77"/>
                      <a:pt x="474" y="80"/>
                      <a:pt x="477" y="80"/>
                    </a:cubicBezTo>
                    <a:cubicBezTo>
                      <a:pt x="494" y="80"/>
                      <a:pt x="494" y="80"/>
                      <a:pt x="494" y="80"/>
                    </a:cubicBezTo>
                    <a:cubicBezTo>
                      <a:pt x="497" y="80"/>
                      <a:pt x="500" y="77"/>
                      <a:pt x="500" y="74"/>
                    </a:cubicBezTo>
                    <a:cubicBezTo>
                      <a:pt x="500" y="73"/>
                      <a:pt x="500" y="73"/>
                      <a:pt x="500" y="73"/>
                    </a:cubicBezTo>
                    <a:cubicBezTo>
                      <a:pt x="500" y="70"/>
                      <a:pt x="497" y="67"/>
                      <a:pt x="494" y="67"/>
                    </a:cubicBezTo>
                    <a:close/>
                    <a:moveTo>
                      <a:pt x="117" y="61"/>
                    </a:moveTo>
                    <a:cubicBezTo>
                      <a:pt x="141" y="61"/>
                      <a:pt x="141" y="61"/>
                      <a:pt x="141" y="61"/>
                    </a:cubicBezTo>
                    <a:cubicBezTo>
                      <a:pt x="144" y="61"/>
                      <a:pt x="146" y="58"/>
                      <a:pt x="146" y="55"/>
                    </a:cubicBezTo>
                    <a:cubicBezTo>
                      <a:pt x="146" y="54"/>
                      <a:pt x="146" y="54"/>
                      <a:pt x="146" y="54"/>
                    </a:cubicBezTo>
                    <a:cubicBezTo>
                      <a:pt x="146" y="51"/>
                      <a:pt x="144" y="48"/>
                      <a:pt x="141" y="48"/>
                    </a:cubicBezTo>
                    <a:cubicBezTo>
                      <a:pt x="117" y="48"/>
                      <a:pt x="117" y="48"/>
                      <a:pt x="117" y="48"/>
                    </a:cubicBezTo>
                    <a:cubicBezTo>
                      <a:pt x="114" y="48"/>
                      <a:pt x="112" y="51"/>
                      <a:pt x="112" y="54"/>
                    </a:cubicBezTo>
                    <a:cubicBezTo>
                      <a:pt x="112" y="55"/>
                      <a:pt x="112" y="55"/>
                      <a:pt x="112" y="55"/>
                    </a:cubicBezTo>
                    <a:cubicBezTo>
                      <a:pt x="112" y="58"/>
                      <a:pt x="114" y="61"/>
                      <a:pt x="117" y="61"/>
                    </a:cubicBezTo>
                    <a:close/>
                    <a:moveTo>
                      <a:pt x="158" y="61"/>
                    </a:moveTo>
                    <a:cubicBezTo>
                      <a:pt x="181" y="61"/>
                      <a:pt x="181" y="61"/>
                      <a:pt x="181" y="61"/>
                    </a:cubicBezTo>
                    <a:cubicBezTo>
                      <a:pt x="184" y="61"/>
                      <a:pt x="187" y="58"/>
                      <a:pt x="187" y="55"/>
                    </a:cubicBezTo>
                    <a:cubicBezTo>
                      <a:pt x="187" y="54"/>
                      <a:pt x="187" y="54"/>
                      <a:pt x="187" y="54"/>
                    </a:cubicBezTo>
                    <a:cubicBezTo>
                      <a:pt x="187" y="51"/>
                      <a:pt x="184" y="48"/>
                      <a:pt x="181" y="48"/>
                    </a:cubicBezTo>
                    <a:cubicBezTo>
                      <a:pt x="158" y="48"/>
                      <a:pt x="158" y="48"/>
                      <a:pt x="158" y="48"/>
                    </a:cubicBezTo>
                    <a:cubicBezTo>
                      <a:pt x="155" y="48"/>
                      <a:pt x="152" y="51"/>
                      <a:pt x="152" y="54"/>
                    </a:cubicBezTo>
                    <a:cubicBezTo>
                      <a:pt x="152" y="55"/>
                      <a:pt x="152" y="55"/>
                      <a:pt x="152" y="55"/>
                    </a:cubicBezTo>
                    <a:cubicBezTo>
                      <a:pt x="152" y="58"/>
                      <a:pt x="155" y="61"/>
                      <a:pt x="158" y="61"/>
                    </a:cubicBezTo>
                    <a:close/>
                    <a:moveTo>
                      <a:pt x="198" y="61"/>
                    </a:moveTo>
                    <a:cubicBezTo>
                      <a:pt x="221" y="61"/>
                      <a:pt x="221" y="61"/>
                      <a:pt x="221" y="61"/>
                    </a:cubicBezTo>
                    <a:cubicBezTo>
                      <a:pt x="224" y="61"/>
                      <a:pt x="227" y="58"/>
                      <a:pt x="227" y="55"/>
                    </a:cubicBezTo>
                    <a:cubicBezTo>
                      <a:pt x="227" y="54"/>
                      <a:pt x="227" y="54"/>
                      <a:pt x="227" y="54"/>
                    </a:cubicBezTo>
                    <a:cubicBezTo>
                      <a:pt x="227" y="51"/>
                      <a:pt x="224" y="48"/>
                      <a:pt x="221" y="48"/>
                    </a:cubicBezTo>
                    <a:cubicBezTo>
                      <a:pt x="198" y="48"/>
                      <a:pt x="198" y="48"/>
                      <a:pt x="198" y="48"/>
                    </a:cubicBezTo>
                    <a:cubicBezTo>
                      <a:pt x="195" y="48"/>
                      <a:pt x="192" y="51"/>
                      <a:pt x="192" y="54"/>
                    </a:cubicBezTo>
                    <a:cubicBezTo>
                      <a:pt x="192" y="55"/>
                      <a:pt x="192" y="55"/>
                      <a:pt x="192" y="55"/>
                    </a:cubicBezTo>
                    <a:cubicBezTo>
                      <a:pt x="192" y="58"/>
                      <a:pt x="195" y="61"/>
                      <a:pt x="198" y="61"/>
                    </a:cubicBezTo>
                    <a:close/>
                    <a:moveTo>
                      <a:pt x="238" y="61"/>
                    </a:moveTo>
                    <a:cubicBezTo>
                      <a:pt x="262" y="61"/>
                      <a:pt x="262" y="61"/>
                      <a:pt x="262" y="61"/>
                    </a:cubicBezTo>
                    <a:cubicBezTo>
                      <a:pt x="265" y="61"/>
                      <a:pt x="267" y="58"/>
                      <a:pt x="267" y="55"/>
                    </a:cubicBezTo>
                    <a:cubicBezTo>
                      <a:pt x="267" y="54"/>
                      <a:pt x="267" y="54"/>
                      <a:pt x="267" y="54"/>
                    </a:cubicBezTo>
                    <a:cubicBezTo>
                      <a:pt x="267" y="51"/>
                      <a:pt x="265" y="48"/>
                      <a:pt x="262" y="48"/>
                    </a:cubicBezTo>
                    <a:cubicBezTo>
                      <a:pt x="238" y="48"/>
                      <a:pt x="238" y="48"/>
                      <a:pt x="238" y="48"/>
                    </a:cubicBezTo>
                    <a:cubicBezTo>
                      <a:pt x="235" y="48"/>
                      <a:pt x="233" y="51"/>
                      <a:pt x="233" y="54"/>
                    </a:cubicBezTo>
                    <a:cubicBezTo>
                      <a:pt x="233" y="55"/>
                      <a:pt x="233" y="55"/>
                      <a:pt x="233" y="55"/>
                    </a:cubicBezTo>
                    <a:cubicBezTo>
                      <a:pt x="233" y="58"/>
                      <a:pt x="235" y="61"/>
                      <a:pt x="238" y="61"/>
                    </a:cubicBezTo>
                    <a:close/>
                    <a:moveTo>
                      <a:pt x="279" y="61"/>
                    </a:moveTo>
                    <a:cubicBezTo>
                      <a:pt x="302" y="61"/>
                      <a:pt x="302" y="61"/>
                      <a:pt x="302" y="61"/>
                    </a:cubicBezTo>
                    <a:cubicBezTo>
                      <a:pt x="305" y="61"/>
                      <a:pt x="307" y="58"/>
                      <a:pt x="307" y="55"/>
                    </a:cubicBezTo>
                    <a:cubicBezTo>
                      <a:pt x="307" y="54"/>
                      <a:pt x="307" y="54"/>
                      <a:pt x="307" y="54"/>
                    </a:cubicBezTo>
                    <a:cubicBezTo>
                      <a:pt x="307" y="51"/>
                      <a:pt x="305" y="48"/>
                      <a:pt x="302" y="48"/>
                    </a:cubicBezTo>
                    <a:cubicBezTo>
                      <a:pt x="279" y="48"/>
                      <a:pt x="279" y="48"/>
                      <a:pt x="279" y="48"/>
                    </a:cubicBezTo>
                    <a:cubicBezTo>
                      <a:pt x="275" y="48"/>
                      <a:pt x="273" y="51"/>
                      <a:pt x="273" y="54"/>
                    </a:cubicBezTo>
                    <a:cubicBezTo>
                      <a:pt x="273" y="55"/>
                      <a:pt x="273" y="55"/>
                      <a:pt x="273" y="55"/>
                    </a:cubicBezTo>
                    <a:cubicBezTo>
                      <a:pt x="273" y="58"/>
                      <a:pt x="275" y="61"/>
                      <a:pt x="279" y="61"/>
                    </a:cubicBezTo>
                    <a:close/>
                    <a:moveTo>
                      <a:pt x="319" y="61"/>
                    </a:moveTo>
                    <a:cubicBezTo>
                      <a:pt x="342" y="61"/>
                      <a:pt x="342" y="61"/>
                      <a:pt x="342" y="61"/>
                    </a:cubicBezTo>
                    <a:cubicBezTo>
                      <a:pt x="345" y="61"/>
                      <a:pt x="348" y="58"/>
                      <a:pt x="348" y="55"/>
                    </a:cubicBezTo>
                    <a:cubicBezTo>
                      <a:pt x="348" y="54"/>
                      <a:pt x="348" y="54"/>
                      <a:pt x="348" y="54"/>
                    </a:cubicBezTo>
                    <a:cubicBezTo>
                      <a:pt x="348" y="51"/>
                      <a:pt x="345" y="48"/>
                      <a:pt x="342" y="48"/>
                    </a:cubicBezTo>
                    <a:cubicBezTo>
                      <a:pt x="319" y="48"/>
                      <a:pt x="319" y="48"/>
                      <a:pt x="319" y="48"/>
                    </a:cubicBezTo>
                    <a:cubicBezTo>
                      <a:pt x="316" y="48"/>
                      <a:pt x="313" y="51"/>
                      <a:pt x="313" y="54"/>
                    </a:cubicBezTo>
                    <a:cubicBezTo>
                      <a:pt x="313" y="55"/>
                      <a:pt x="313" y="55"/>
                      <a:pt x="313" y="55"/>
                    </a:cubicBezTo>
                    <a:cubicBezTo>
                      <a:pt x="313" y="58"/>
                      <a:pt x="316" y="61"/>
                      <a:pt x="319" y="61"/>
                    </a:cubicBezTo>
                    <a:close/>
                    <a:moveTo>
                      <a:pt x="382" y="48"/>
                    </a:moveTo>
                    <a:cubicBezTo>
                      <a:pt x="359" y="48"/>
                      <a:pt x="359" y="48"/>
                      <a:pt x="359" y="48"/>
                    </a:cubicBezTo>
                    <a:cubicBezTo>
                      <a:pt x="356" y="48"/>
                      <a:pt x="354" y="51"/>
                      <a:pt x="354" y="54"/>
                    </a:cubicBezTo>
                    <a:cubicBezTo>
                      <a:pt x="354" y="55"/>
                      <a:pt x="354" y="55"/>
                      <a:pt x="354" y="55"/>
                    </a:cubicBezTo>
                    <a:cubicBezTo>
                      <a:pt x="354" y="58"/>
                      <a:pt x="356" y="61"/>
                      <a:pt x="359" y="61"/>
                    </a:cubicBezTo>
                    <a:cubicBezTo>
                      <a:pt x="382" y="61"/>
                      <a:pt x="382" y="61"/>
                      <a:pt x="382" y="61"/>
                    </a:cubicBezTo>
                    <a:cubicBezTo>
                      <a:pt x="386" y="61"/>
                      <a:pt x="388" y="58"/>
                      <a:pt x="388" y="55"/>
                    </a:cubicBezTo>
                    <a:cubicBezTo>
                      <a:pt x="388" y="54"/>
                      <a:pt x="388" y="54"/>
                      <a:pt x="388" y="54"/>
                    </a:cubicBezTo>
                    <a:cubicBezTo>
                      <a:pt x="388" y="51"/>
                      <a:pt x="386" y="48"/>
                      <a:pt x="382" y="48"/>
                    </a:cubicBezTo>
                    <a:close/>
                    <a:moveTo>
                      <a:pt x="423" y="48"/>
                    </a:moveTo>
                    <a:cubicBezTo>
                      <a:pt x="399" y="48"/>
                      <a:pt x="399" y="48"/>
                      <a:pt x="399" y="48"/>
                    </a:cubicBezTo>
                    <a:cubicBezTo>
                      <a:pt x="396" y="48"/>
                      <a:pt x="394" y="51"/>
                      <a:pt x="394" y="54"/>
                    </a:cubicBezTo>
                    <a:cubicBezTo>
                      <a:pt x="394" y="55"/>
                      <a:pt x="394" y="55"/>
                      <a:pt x="394" y="55"/>
                    </a:cubicBezTo>
                    <a:cubicBezTo>
                      <a:pt x="394" y="58"/>
                      <a:pt x="396" y="61"/>
                      <a:pt x="399" y="61"/>
                    </a:cubicBezTo>
                    <a:cubicBezTo>
                      <a:pt x="423" y="61"/>
                      <a:pt x="423" y="61"/>
                      <a:pt x="423" y="61"/>
                    </a:cubicBezTo>
                    <a:cubicBezTo>
                      <a:pt x="426" y="61"/>
                      <a:pt x="428" y="58"/>
                      <a:pt x="428" y="55"/>
                    </a:cubicBezTo>
                    <a:cubicBezTo>
                      <a:pt x="428" y="54"/>
                      <a:pt x="428" y="54"/>
                      <a:pt x="428" y="54"/>
                    </a:cubicBezTo>
                    <a:cubicBezTo>
                      <a:pt x="428" y="51"/>
                      <a:pt x="426" y="48"/>
                      <a:pt x="423" y="48"/>
                    </a:cubicBezTo>
                    <a:close/>
                    <a:moveTo>
                      <a:pt x="463" y="48"/>
                    </a:moveTo>
                    <a:cubicBezTo>
                      <a:pt x="440" y="48"/>
                      <a:pt x="440" y="48"/>
                      <a:pt x="440" y="48"/>
                    </a:cubicBezTo>
                    <a:cubicBezTo>
                      <a:pt x="437" y="48"/>
                      <a:pt x="434" y="51"/>
                      <a:pt x="434" y="54"/>
                    </a:cubicBezTo>
                    <a:cubicBezTo>
                      <a:pt x="434" y="55"/>
                      <a:pt x="434" y="55"/>
                      <a:pt x="434" y="55"/>
                    </a:cubicBezTo>
                    <a:cubicBezTo>
                      <a:pt x="434" y="58"/>
                      <a:pt x="437" y="61"/>
                      <a:pt x="440" y="61"/>
                    </a:cubicBezTo>
                    <a:cubicBezTo>
                      <a:pt x="463" y="61"/>
                      <a:pt x="463" y="61"/>
                      <a:pt x="463" y="61"/>
                    </a:cubicBezTo>
                    <a:cubicBezTo>
                      <a:pt x="466" y="61"/>
                      <a:pt x="469" y="58"/>
                      <a:pt x="469" y="55"/>
                    </a:cubicBezTo>
                    <a:cubicBezTo>
                      <a:pt x="469" y="54"/>
                      <a:pt x="469" y="54"/>
                      <a:pt x="469" y="54"/>
                    </a:cubicBezTo>
                    <a:cubicBezTo>
                      <a:pt x="469" y="51"/>
                      <a:pt x="466" y="48"/>
                      <a:pt x="463" y="48"/>
                    </a:cubicBezTo>
                    <a:close/>
                    <a:moveTo>
                      <a:pt x="509" y="55"/>
                    </a:moveTo>
                    <a:cubicBezTo>
                      <a:pt x="509" y="54"/>
                      <a:pt x="509" y="54"/>
                      <a:pt x="509" y="54"/>
                    </a:cubicBezTo>
                    <a:cubicBezTo>
                      <a:pt x="509" y="51"/>
                      <a:pt x="506" y="48"/>
                      <a:pt x="503" y="48"/>
                    </a:cubicBezTo>
                    <a:cubicBezTo>
                      <a:pt x="480" y="48"/>
                      <a:pt x="480" y="48"/>
                      <a:pt x="480" y="48"/>
                    </a:cubicBezTo>
                    <a:cubicBezTo>
                      <a:pt x="477" y="48"/>
                      <a:pt x="474" y="51"/>
                      <a:pt x="474" y="54"/>
                    </a:cubicBezTo>
                    <a:cubicBezTo>
                      <a:pt x="474" y="55"/>
                      <a:pt x="474" y="55"/>
                      <a:pt x="474" y="55"/>
                    </a:cubicBezTo>
                    <a:cubicBezTo>
                      <a:pt x="474" y="58"/>
                      <a:pt x="477" y="61"/>
                      <a:pt x="480" y="61"/>
                    </a:cubicBezTo>
                    <a:cubicBezTo>
                      <a:pt x="503" y="61"/>
                      <a:pt x="503" y="61"/>
                      <a:pt x="503" y="61"/>
                    </a:cubicBezTo>
                    <a:cubicBezTo>
                      <a:pt x="506" y="61"/>
                      <a:pt x="509" y="58"/>
                      <a:pt x="509" y="55"/>
                    </a:cubicBezTo>
                    <a:close/>
                    <a:moveTo>
                      <a:pt x="520" y="61"/>
                    </a:moveTo>
                    <a:cubicBezTo>
                      <a:pt x="541" y="61"/>
                      <a:pt x="541" y="61"/>
                      <a:pt x="541" y="61"/>
                    </a:cubicBezTo>
                    <a:cubicBezTo>
                      <a:pt x="544" y="61"/>
                      <a:pt x="546" y="58"/>
                      <a:pt x="546" y="55"/>
                    </a:cubicBezTo>
                    <a:cubicBezTo>
                      <a:pt x="546" y="54"/>
                      <a:pt x="546" y="54"/>
                      <a:pt x="546" y="54"/>
                    </a:cubicBezTo>
                    <a:cubicBezTo>
                      <a:pt x="546" y="51"/>
                      <a:pt x="544" y="48"/>
                      <a:pt x="541" y="48"/>
                    </a:cubicBezTo>
                    <a:cubicBezTo>
                      <a:pt x="520" y="48"/>
                      <a:pt x="520" y="48"/>
                      <a:pt x="520" y="48"/>
                    </a:cubicBezTo>
                    <a:cubicBezTo>
                      <a:pt x="517" y="48"/>
                      <a:pt x="514" y="51"/>
                      <a:pt x="514" y="54"/>
                    </a:cubicBezTo>
                    <a:cubicBezTo>
                      <a:pt x="514" y="55"/>
                      <a:pt x="514" y="55"/>
                      <a:pt x="514" y="55"/>
                    </a:cubicBezTo>
                    <a:cubicBezTo>
                      <a:pt x="514" y="58"/>
                      <a:pt x="517" y="61"/>
                      <a:pt x="520" y="61"/>
                    </a:cubicBezTo>
                    <a:close/>
                    <a:moveTo>
                      <a:pt x="257" y="43"/>
                    </a:moveTo>
                    <a:cubicBezTo>
                      <a:pt x="260" y="43"/>
                      <a:pt x="263" y="40"/>
                      <a:pt x="263" y="37"/>
                    </a:cubicBezTo>
                    <a:cubicBezTo>
                      <a:pt x="263" y="36"/>
                      <a:pt x="263" y="36"/>
                      <a:pt x="263" y="36"/>
                    </a:cubicBezTo>
                    <a:cubicBezTo>
                      <a:pt x="263" y="33"/>
                      <a:pt x="260" y="30"/>
                      <a:pt x="257" y="30"/>
                    </a:cubicBezTo>
                    <a:cubicBezTo>
                      <a:pt x="234" y="30"/>
                      <a:pt x="234" y="30"/>
                      <a:pt x="234" y="30"/>
                    </a:cubicBezTo>
                    <a:cubicBezTo>
                      <a:pt x="231" y="30"/>
                      <a:pt x="228" y="33"/>
                      <a:pt x="228" y="36"/>
                    </a:cubicBezTo>
                    <a:cubicBezTo>
                      <a:pt x="228" y="37"/>
                      <a:pt x="228" y="37"/>
                      <a:pt x="228" y="37"/>
                    </a:cubicBezTo>
                    <a:cubicBezTo>
                      <a:pt x="228" y="40"/>
                      <a:pt x="231" y="43"/>
                      <a:pt x="234" y="43"/>
                    </a:cubicBezTo>
                    <a:lnTo>
                      <a:pt x="257" y="43"/>
                    </a:lnTo>
                    <a:close/>
                    <a:moveTo>
                      <a:pt x="298" y="43"/>
                    </a:moveTo>
                    <a:cubicBezTo>
                      <a:pt x="301" y="43"/>
                      <a:pt x="303" y="40"/>
                      <a:pt x="303" y="37"/>
                    </a:cubicBezTo>
                    <a:cubicBezTo>
                      <a:pt x="303" y="36"/>
                      <a:pt x="303" y="36"/>
                      <a:pt x="303" y="36"/>
                    </a:cubicBezTo>
                    <a:cubicBezTo>
                      <a:pt x="303" y="33"/>
                      <a:pt x="301" y="30"/>
                      <a:pt x="298" y="30"/>
                    </a:cubicBezTo>
                    <a:cubicBezTo>
                      <a:pt x="274" y="30"/>
                      <a:pt x="274" y="30"/>
                      <a:pt x="274" y="30"/>
                    </a:cubicBezTo>
                    <a:cubicBezTo>
                      <a:pt x="271" y="30"/>
                      <a:pt x="269" y="33"/>
                      <a:pt x="269" y="36"/>
                    </a:cubicBezTo>
                    <a:cubicBezTo>
                      <a:pt x="269" y="37"/>
                      <a:pt x="269" y="37"/>
                      <a:pt x="269" y="37"/>
                    </a:cubicBezTo>
                    <a:cubicBezTo>
                      <a:pt x="269" y="40"/>
                      <a:pt x="271" y="43"/>
                      <a:pt x="274" y="43"/>
                    </a:cubicBezTo>
                    <a:lnTo>
                      <a:pt x="298" y="43"/>
                    </a:lnTo>
                    <a:close/>
                    <a:moveTo>
                      <a:pt x="338" y="43"/>
                    </a:moveTo>
                    <a:cubicBezTo>
                      <a:pt x="341" y="43"/>
                      <a:pt x="343" y="40"/>
                      <a:pt x="343" y="37"/>
                    </a:cubicBezTo>
                    <a:cubicBezTo>
                      <a:pt x="343" y="36"/>
                      <a:pt x="343" y="36"/>
                      <a:pt x="343" y="36"/>
                    </a:cubicBezTo>
                    <a:cubicBezTo>
                      <a:pt x="343" y="33"/>
                      <a:pt x="341" y="30"/>
                      <a:pt x="338" y="30"/>
                    </a:cubicBezTo>
                    <a:cubicBezTo>
                      <a:pt x="315" y="30"/>
                      <a:pt x="315" y="30"/>
                      <a:pt x="315" y="30"/>
                    </a:cubicBezTo>
                    <a:cubicBezTo>
                      <a:pt x="312" y="30"/>
                      <a:pt x="309" y="33"/>
                      <a:pt x="309" y="36"/>
                    </a:cubicBezTo>
                    <a:cubicBezTo>
                      <a:pt x="309" y="37"/>
                      <a:pt x="309" y="37"/>
                      <a:pt x="309" y="37"/>
                    </a:cubicBezTo>
                    <a:cubicBezTo>
                      <a:pt x="309" y="40"/>
                      <a:pt x="312" y="43"/>
                      <a:pt x="315" y="43"/>
                    </a:cubicBezTo>
                    <a:lnTo>
                      <a:pt x="338" y="43"/>
                    </a:lnTo>
                    <a:close/>
                    <a:moveTo>
                      <a:pt x="355" y="30"/>
                    </a:moveTo>
                    <a:cubicBezTo>
                      <a:pt x="352" y="30"/>
                      <a:pt x="349" y="33"/>
                      <a:pt x="349" y="36"/>
                    </a:cubicBezTo>
                    <a:cubicBezTo>
                      <a:pt x="349" y="37"/>
                      <a:pt x="349" y="37"/>
                      <a:pt x="349" y="37"/>
                    </a:cubicBezTo>
                    <a:cubicBezTo>
                      <a:pt x="349" y="40"/>
                      <a:pt x="352" y="43"/>
                      <a:pt x="355" y="43"/>
                    </a:cubicBezTo>
                    <a:cubicBezTo>
                      <a:pt x="378" y="43"/>
                      <a:pt x="378" y="43"/>
                      <a:pt x="378" y="43"/>
                    </a:cubicBezTo>
                    <a:cubicBezTo>
                      <a:pt x="381" y="43"/>
                      <a:pt x="384" y="40"/>
                      <a:pt x="384" y="37"/>
                    </a:cubicBezTo>
                    <a:cubicBezTo>
                      <a:pt x="384" y="36"/>
                      <a:pt x="384" y="36"/>
                      <a:pt x="384" y="36"/>
                    </a:cubicBezTo>
                    <a:cubicBezTo>
                      <a:pt x="384" y="33"/>
                      <a:pt x="381" y="30"/>
                      <a:pt x="378" y="30"/>
                    </a:cubicBezTo>
                    <a:lnTo>
                      <a:pt x="355" y="30"/>
                    </a:lnTo>
                    <a:close/>
                    <a:moveTo>
                      <a:pt x="395" y="30"/>
                    </a:moveTo>
                    <a:cubicBezTo>
                      <a:pt x="392" y="30"/>
                      <a:pt x="390" y="33"/>
                      <a:pt x="390" y="36"/>
                    </a:cubicBezTo>
                    <a:cubicBezTo>
                      <a:pt x="390" y="37"/>
                      <a:pt x="390" y="37"/>
                      <a:pt x="390" y="37"/>
                    </a:cubicBezTo>
                    <a:cubicBezTo>
                      <a:pt x="390" y="40"/>
                      <a:pt x="392" y="43"/>
                      <a:pt x="395" y="43"/>
                    </a:cubicBezTo>
                    <a:cubicBezTo>
                      <a:pt x="419" y="43"/>
                      <a:pt x="419" y="43"/>
                      <a:pt x="419" y="43"/>
                    </a:cubicBezTo>
                    <a:cubicBezTo>
                      <a:pt x="422" y="43"/>
                      <a:pt x="424" y="40"/>
                      <a:pt x="424" y="37"/>
                    </a:cubicBezTo>
                    <a:cubicBezTo>
                      <a:pt x="424" y="36"/>
                      <a:pt x="424" y="36"/>
                      <a:pt x="424" y="36"/>
                    </a:cubicBezTo>
                    <a:cubicBezTo>
                      <a:pt x="424" y="33"/>
                      <a:pt x="422" y="30"/>
                      <a:pt x="419" y="30"/>
                    </a:cubicBezTo>
                    <a:lnTo>
                      <a:pt x="395" y="30"/>
                    </a:lnTo>
                    <a:close/>
                    <a:moveTo>
                      <a:pt x="435" y="43"/>
                    </a:moveTo>
                    <a:cubicBezTo>
                      <a:pt x="459" y="43"/>
                      <a:pt x="459" y="43"/>
                      <a:pt x="459" y="43"/>
                    </a:cubicBezTo>
                    <a:cubicBezTo>
                      <a:pt x="462" y="43"/>
                      <a:pt x="464" y="40"/>
                      <a:pt x="464" y="37"/>
                    </a:cubicBezTo>
                    <a:cubicBezTo>
                      <a:pt x="464" y="36"/>
                      <a:pt x="464" y="36"/>
                      <a:pt x="464" y="36"/>
                    </a:cubicBezTo>
                    <a:cubicBezTo>
                      <a:pt x="464" y="33"/>
                      <a:pt x="462" y="30"/>
                      <a:pt x="459" y="30"/>
                    </a:cubicBezTo>
                    <a:cubicBezTo>
                      <a:pt x="435" y="30"/>
                      <a:pt x="435" y="30"/>
                      <a:pt x="435" y="30"/>
                    </a:cubicBezTo>
                    <a:cubicBezTo>
                      <a:pt x="432" y="30"/>
                      <a:pt x="430" y="33"/>
                      <a:pt x="430" y="36"/>
                    </a:cubicBezTo>
                    <a:cubicBezTo>
                      <a:pt x="430" y="37"/>
                      <a:pt x="430" y="37"/>
                      <a:pt x="430" y="37"/>
                    </a:cubicBezTo>
                    <a:cubicBezTo>
                      <a:pt x="430" y="40"/>
                      <a:pt x="432" y="43"/>
                      <a:pt x="435" y="43"/>
                    </a:cubicBezTo>
                    <a:close/>
                    <a:moveTo>
                      <a:pt x="586" y="65"/>
                    </a:moveTo>
                    <a:cubicBezTo>
                      <a:pt x="510" y="65"/>
                      <a:pt x="510" y="65"/>
                      <a:pt x="510" y="65"/>
                    </a:cubicBezTo>
                    <a:cubicBezTo>
                      <a:pt x="507" y="65"/>
                      <a:pt x="505" y="68"/>
                      <a:pt x="505" y="71"/>
                    </a:cubicBezTo>
                    <a:cubicBezTo>
                      <a:pt x="505" y="78"/>
                      <a:pt x="505" y="78"/>
                      <a:pt x="505" y="78"/>
                    </a:cubicBezTo>
                    <a:cubicBezTo>
                      <a:pt x="505" y="81"/>
                      <a:pt x="507" y="83"/>
                      <a:pt x="510" y="83"/>
                    </a:cubicBezTo>
                    <a:cubicBezTo>
                      <a:pt x="586" y="83"/>
                      <a:pt x="586" y="83"/>
                      <a:pt x="586" y="83"/>
                    </a:cubicBezTo>
                    <a:cubicBezTo>
                      <a:pt x="589" y="83"/>
                      <a:pt x="591" y="81"/>
                      <a:pt x="591" y="78"/>
                    </a:cubicBezTo>
                    <a:cubicBezTo>
                      <a:pt x="591" y="71"/>
                      <a:pt x="591" y="71"/>
                      <a:pt x="591" y="71"/>
                    </a:cubicBezTo>
                    <a:cubicBezTo>
                      <a:pt x="591" y="68"/>
                      <a:pt x="589" y="65"/>
                      <a:pt x="586" y="65"/>
                    </a:cubicBezTo>
                    <a:close/>
                    <a:moveTo>
                      <a:pt x="96" y="26"/>
                    </a:moveTo>
                    <a:cubicBezTo>
                      <a:pt x="119" y="26"/>
                      <a:pt x="119" y="26"/>
                      <a:pt x="119" y="26"/>
                    </a:cubicBezTo>
                    <a:cubicBezTo>
                      <a:pt x="122" y="26"/>
                      <a:pt x="125" y="23"/>
                      <a:pt x="125" y="20"/>
                    </a:cubicBezTo>
                    <a:cubicBezTo>
                      <a:pt x="125" y="19"/>
                      <a:pt x="125" y="19"/>
                      <a:pt x="125" y="19"/>
                    </a:cubicBezTo>
                    <a:cubicBezTo>
                      <a:pt x="125" y="16"/>
                      <a:pt x="122" y="13"/>
                      <a:pt x="119" y="13"/>
                    </a:cubicBezTo>
                    <a:cubicBezTo>
                      <a:pt x="96" y="13"/>
                      <a:pt x="96" y="13"/>
                      <a:pt x="96" y="13"/>
                    </a:cubicBezTo>
                    <a:cubicBezTo>
                      <a:pt x="93" y="13"/>
                      <a:pt x="90" y="16"/>
                      <a:pt x="90" y="19"/>
                    </a:cubicBezTo>
                    <a:cubicBezTo>
                      <a:pt x="90" y="20"/>
                      <a:pt x="90" y="20"/>
                      <a:pt x="90" y="20"/>
                    </a:cubicBezTo>
                    <a:cubicBezTo>
                      <a:pt x="90" y="23"/>
                      <a:pt x="93" y="26"/>
                      <a:pt x="96" y="26"/>
                    </a:cubicBezTo>
                    <a:close/>
                    <a:moveTo>
                      <a:pt x="136" y="26"/>
                    </a:moveTo>
                    <a:cubicBezTo>
                      <a:pt x="160" y="26"/>
                      <a:pt x="160" y="26"/>
                      <a:pt x="160" y="26"/>
                    </a:cubicBezTo>
                    <a:cubicBezTo>
                      <a:pt x="163" y="26"/>
                      <a:pt x="165" y="23"/>
                      <a:pt x="165" y="20"/>
                    </a:cubicBezTo>
                    <a:cubicBezTo>
                      <a:pt x="165" y="19"/>
                      <a:pt x="165" y="19"/>
                      <a:pt x="165" y="19"/>
                    </a:cubicBezTo>
                    <a:cubicBezTo>
                      <a:pt x="165" y="16"/>
                      <a:pt x="163" y="13"/>
                      <a:pt x="160" y="13"/>
                    </a:cubicBezTo>
                    <a:cubicBezTo>
                      <a:pt x="136" y="13"/>
                      <a:pt x="136" y="13"/>
                      <a:pt x="136" y="13"/>
                    </a:cubicBezTo>
                    <a:cubicBezTo>
                      <a:pt x="133" y="13"/>
                      <a:pt x="131" y="16"/>
                      <a:pt x="131" y="19"/>
                    </a:cubicBezTo>
                    <a:cubicBezTo>
                      <a:pt x="131" y="20"/>
                      <a:pt x="131" y="20"/>
                      <a:pt x="131" y="20"/>
                    </a:cubicBezTo>
                    <a:cubicBezTo>
                      <a:pt x="131" y="23"/>
                      <a:pt x="133" y="26"/>
                      <a:pt x="136" y="26"/>
                    </a:cubicBezTo>
                    <a:close/>
                    <a:moveTo>
                      <a:pt x="257" y="26"/>
                    </a:moveTo>
                    <a:cubicBezTo>
                      <a:pt x="280" y="26"/>
                      <a:pt x="280" y="26"/>
                      <a:pt x="280" y="26"/>
                    </a:cubicBezTo>
                    <a:cubicBezTo>
                      <a:pt x="283" y="26"/>
                      <a:pt x="286" y="23"/>
                      <a:pt x="286" y="20"/>
                    </a:cubicBezTo>
                    <a:cubicBezTo>
                      <a:pt x="286" y="19"/>
                      <a:pt x="286" y="19"/>
                      <a:pt x="286" y="19"/>
                    </a:cubicBezTo>
                    <a:cubicBezTo>
                      <a:pt x="286" y="16"/>
                      <a:pt x="283" y="13"/>
                      <a:pt x="280" y="13"/>
                    </a:cubicBezTo>
                    <a:cubicBezTo>
                      <a:pt x="257" y="13"/>
                      <a:pt x="257" y="13"/>
                      <a:pt x="257" y="13"/>
                    </a:cubicBezTo>
                    <a:cubicBezTo>
                      <a:pt x="254" y="13"/>
                      <a:pt x="252" y="16"/>
                      <a:pt x="252" y="19"/>
                    </a:cubicBezTo>
                    <a:cubicBezTo>
                      <a:pt x="252" y="20"/>
                      <a:pt x="252" y="20"/>
                      <a:pt x="252" y="20"/>
                    </a:cubicBezTo>
                    <a:cubicBezTo>
                      <a:pt x="252" y="23"/>
                      <a:pt x="254" y="26"/>
                      <a:pt x="257" y="26"/>
                    </a:cubicBezTo>
                    <a:close/>
                    <a:moveTo>
                      <a:pt x="297" y="26"/>
                    </a:moveTo>
                    <a:cubicBezTo>
                      <a:pt x="321" y="26"/>
                      <a:pt x="321" y="26"/>
                      <a:pt x="321" y="26"/>
                    </a:cubicBezTo>
                    <a:cubicBezTo>
                      <a:pt x="324" y="26"/>
                      <a:pt x="326" y="23"/>
                      <a:pt x="326" y="20"/>
                    </a:cubicBezTo>
                    <a:cubicBezTo>
                      <a:pt x="326" y="19"/>
                      <a:pt x="326" y="19"/>
                      <a:pt x="326" y="19"/>
                    </a:cubicBezTo>
                    <a:cubicBezTo>
                      <a:pt x="326" y="16"/>
                      <a:pt x="324" y="13"/>
                      <a:pt x="321" y="13"/>
                    </a:cubicBezTo>
                    <a:cubicBezTo>
                      <a:pt x="297" y="13"/>
                      <a:pt x="297" y="13"/>
                      <a:pt x="297" y="13"/>
                    </a:cubicBezTo>
                    <a:cubicBezTo>
                      <a:pt x="294" y="13"/>
                      <a:pt x="292" y="16"/>
                      <a:pt x="292" y="19"/>
                    </a:cubicBezTo>
                    <a:cubicBezTo>
                      <a:pt x="292" y="20"/>
                      <a:pt x="292" y="20"/>
                      <a:pt x="292" y="20"/>
                    </a:cubicBezTo>
                    <a:cubicBezTo>
                      <a:pt x="292" y="23"/>
                      <a:pt x="294" y="26"/>
                      <a:pt x="297" y="26"/>
                    </a:cubicBezTo>
                    <a:close/>
                    <a:moveTo>
                      <a:pt x="338" y="26"/>
                    </a:moveTo>
                    <a:cubicBezTo>
                      <a:pt x="361" y="26"/>
                      <a:pt x="361" y="26"/>
                      <a:pt x="361" y="26"/>
                    </a:cubicBezTo>
                    <a:cubicBezTo>
                      <a:pt x="364" y="26"/>
                      <a:pt x="367" y="23"/>
                      <a:pt x="367" y="20"/>
                    </a:cubicBezTo>
                    <a:cubicBezTo>
                      <a:pt x="367" y="19"/>
                      <a:pt x="367" y="19"/>
                      <a:pt x="367" y="19"/>
                    </a:cubicBezTo>
                    <a:cubicBezTo>
                      <a:pt x="367" y="16"/>
                      <a:pt x="364" y="13"/>
                      <a:pt x="361" y="13"/>
                    </a:cubicBezTo>
                    <a:cubicBezTo>
                      <a:pt x="338" y="13"/>
                      <a:pt x="338" y="13"/>
                      <a:pt x="338" y="13"/>
                    </a:cubicBezTo>
                    <a:cubicBezTo>
                      <a:pt x="335" y="13"/>
                      <a:pt x="332" y="16"/>
                      <a:pt x="332" y="19"/>
                    </a:cubicBezTo>
                    <a:cubicBezTo>
                      <a:pt x="332" y="20"/>
                      <a:pt x="332" y="20"/>
                      <a:pt x="332" y="20"/>
                    </a:cubicBezTo>
                    <a:cubicBezTo>
                      <a:pt x="332" y="23"/>
                      <a:pt x="335" y="26"/>
                      <a:pt x="338" y="26"/>
                    </a:cubicBezTo>
                    <a:close/>
                    <a:moveTo>
                      <a:pt x="378" y="26"/>
                    </a:moveTo>
                    <a:cubicBezTo>
                      <a:pt x="401" y="26"/>
                      <a:pt x="401" y="26"/>
                      <a:pt x="401" y="26"/>
                    </a:cubicBezTo>
                    <a:cubicBezTo>
                      <a:pt x="404" y="26"/>
                      <a:pt x="407" y="23"/>
                      <a:pt x="407" y="20"/>
                    </a:cubicBezTo>
                    <a:cubicBezTo>
                      <a:pt x="407" y="19"/>
                      <a:pt x="407" y="19"/>
                      <a:pt x="407" y="19"/>
                    </a:cubicBezTo>
                    <a:cubicBezTo>
                      <a:pt x="407" y="16"/>
                      <a:pt x="404" y="13"/>
                      <a:pt x="401" y="13"/>
                    </a:cubicBezTo>
                    <a:cubicBezTo>
                      <a:pt x="378" y="13"/>
                      <a:pt x="378" y="13"/>
                      <a:pt x="378" y="13"/>
                    </a:cubicBezTo>
                    <a:cubicBezTo>
                      <a:pt x="375" y="13"/>
                      <a:pt x="372" y="16"/>
                      <a:pt x="372" y="19"/>
                    </a:cubicBezTo>
                    <a:cubicBezTo>
                      <a:pt x="372" y="20"/>
                      <a:pt x="372" y="20"/>
                      <a:pt x="372" y="20"/>
                    </a:cubicBezTo>
                    <a:cubicBezTo>
                      <a:pt x="372" y="23"/>
                      <a:pt x="375" y="26"/>
                      <a:pt x="378" y="26"/>
                    </a:cubicBezTo>
                    <a:close/>
                    <a:moveTo>
                      <a:pt x="418" y="26"/>
                    </a:moveTo>
                    <a:cubicBezTo>
                      <a:pt x="442" y="26"/>
                      <a:pt x="442" y="26"/>
                      <a:pt x="442" y="26"/>
                    </a:cubicBezTo>
                    <a:cubicBezTo>
                      <a:pt x="445" y="26"/>
                      <a:pt x="447" y="23"/>
                      <a:pt x="447" y="20"/>
                    </a:cubicBezTo>
                    <a:cubicBezTo>
                      <a:pt x="447" y="19"/>
                      <a:pt x="447" y="19"/>
                      <a:pt x="447" y="19"/>
                    </a:cubicBezTo>
                    <a:cubicBezTo>
                      <a:pt x="447" y="16"/>
                      <a:pt x="445" y="13"/>
                      <a:pt x="442" y="13"/>
                    </a:cubicBezTo>
                    <a:cubicBezTo>
                      <a:pt x="418" y="13"/>
                      <a:pt x="418" y="13"/>
                      <a:pt x="418" y="13"/>
                    </a:cubicBezTo>
                    <a:cubicBezTo>
                      <a:pt x="415" y="13"/>
                      <a:pt x="413" y="16"/>
                      <a:pt x="413" y="19"/>
                    </a:cubicBezTo>
                    <a:cubicBezTo>
                      <a:pt x="413" y="20"/>
                      <a:pt x="413" y="20"/>
                      <a:pt x="413" y="20"/>
                    </a:cubicBezTo>
                    <a:cubicBezTo>
                      <a:pt x="413" y="23"/>
                      <a:pt x="415" y="26"/>
                      <a:pt x="418" y="26"/>
                    </a:cubicBezTo>
                    <a:close/>
                    <a:moveTo>
                      <a:pt x="459" y="26"/>
                    </a:moveTo>
                    <a:cubicBezTo>
                      <a:pt x="482" y="26"/>
                      <a:pt x="482" y="26"/>
                      <a:pt x="482" y="26"/>
                    </a:cubicBezTo>
                    <a:cubicBezTo>
                      <a:pt x="485" y="26"/>
                      <a:pt x="487" y="23"/>
                      <a:pt x="487" y="20"/>
                    </a:cubicBezTo>
                    <a:cubicBezTo>
                      <a:pt x="487" y="19"/>
                      <a:pt x="487" y="19"/>
                      <a:pt x="487" y="19"/>
                    </a:cubicBezTo>
                    <a:cubicBezTo>
                      <a:pt x="487" y="16"/>
                      <a:pt x="485" y="13"/>
                      <a:pt x="482" y="13"/>
                    </a:cubicBezTo>
                    <a:cubicBezTo>
                      <a:pt x="459" y="13"/>
                      <a:pt x="459" y="13"/>
                      <a:pt x="459" y="13"/>
                    </a:cubicBezTo>
                    <a:cubicBezTo>
                      <a:pt x="455" y="13"/>
                      <a:pt x="453" y="16"/>
                      <a:pt x="453" y="19"/>
                    </a:cubicBezTo>
                    <a:cubicBezTo>
                      <a:pt x="453" y="20"/>
                      <a:pt x="453" y="20"/>
                      <a:pt x="453" y="20"/>
                    </a:cubicBezTo>
                    <a:cubicBezTo>
                      <a:pt x="453" y="23"/>
                      <a:pt x="455" y="26"/>
                      <a:pt x="459" y="26"/>
                    </a:cubicBezTo>
                    <a:close/>
                    <a:moveTo>
                      <a:pt x="499" y="26"/>
                    </a:moveTo>
                    <a:cubicBezTo>
                      <a:pt x="569" y="26"/>
                      <a:pt x="569" y="26"/>
                      <a:pt x="569" y="26"/>
                    </a:cubicBezTo>
                    <a:cubicBezTo>
                      <a:pt x="572" y="26"/>
                      <a:pt x="575" y="23"/>
                      <a:pt x="575" y="20"/>
                    </a:cubicBezTo>
                    <a:cubicBezTo>
                      <a:pt x="575" y="19"/>
                      <a:pt x="575" y="19"/>
                      <a:pt x="575" y="19"/>
                    </a:cubicBezTo>
                    <a:cubicBezTo>
                      <a:pt x="575" y="16"/>
                      <a:pt x="572" y="13"/>
                      <a:pt x="569" y="13"/>
                    </a:cubicBezTo>
                    <a:cubicBezTo>
                      <a:pt x="499" y="13"/>
                      <a:pt x="499" y="13"/>
                      <a:pt x="499" y="13"/>
                    </a:cubicBezTo>
                    <a:cubicBezTo>
                      <a:pt x="496" y="13"/>
                      <a:pt x="493" y="16"/>
                      <a:pt x="493" y="19"/>
                    </a:cubicBezTo>
                    <a:cubicBezTo>
                      <a:pt x="493" y="20"/>
                      <a:pt x="493" y="20"/>
                      <a:pt x="493" y="20"/>
                    </a:cubicBezTo>
                    <a:cubicBezTo>
                      <a:pt x="493" y="23"/>
                      <a:pt x="496" y="26"/>
                      <a:pt x="499" y="26"/>
                    </a:cubicBezTo>
                    <a:close/>
                    <a:moveTo>
                      <a:pt x="57" y="7"/>
                    </a:moveTo>
                    <a:cubicBezTo>
                      <a:pt x="84" y="7"/>
                      <a:pt x="84" y="7"/>
                      <a:pt x="84" y="7"/>
                    </a:cubicBezTo>
                    <a:cubicBezTo>
                      <a:pt x="86" y="7"/>
                      <a:pt x="87" y="6"/>
                      <a:pt x="87" y="4"/>
                    </a:cubicBezTo>
                    <a:cubicBezTo>
                      <a:pt x="87" y="3"/>
                      <a:pt x="87" y="3"/>
                      <a:pt x="87" y="3"/>
                    </a:cubicBezTo>
                    <a:cubicBezTo>
                      <a:pt x="87" y="1"/>
                      <a:pt x="86" y="0"/>
                      <a:pt x="84" y="0"/>
                    </a:cubicBezTo>
                    <a:cubicBezTo>
                      <a:pt x="57" y="0"/>
                      <a:pt x="57" y="0"/>
                      <a:pt x="57" y="0"/>
                    </a:cubicBezTo>
                    <a:cubicBezTo>
                      <a:pt x="55" y="0"/>
                      <a:pt x="53" y="1"/>
                      <a:pt x="53" y="3"/>
                    </a:cubicBezTo>
                    <a:cubicBezTo>
                      <a:pt x="53" y="4"/>
                      <a:pt x="53" y="4"/>
                      <a:pt x="53" y="4"/>
                    </a:cubicBezTo>
                    <a:cubicBezTo>
                      <a:pt x="53" y="6"/>
                      <a:pt x="55" y="7"/>
                      <a:pt x="57" y="7"/>
                    </a:cubicBezTo>
                    <a:close/>
                    <a:moveTo>
                      <a:pt x="137" y="7"/>
                    </a:moveTo>
                    <a:cubicBezTo>
                      <a:pt x="164" y="7"/>
                      <a:pt x="164" y="7"/>
                      <a:pt x="164" y="7"/>
                    </a:cubicBezTo>
                    <a:cubicBezTo>
                      <a:pt x="166" y="7"/>
                      <a:pt x="168" y="6"/>
                      <a:pt x="168" y="4"/>
                    </a:cubicBezTo>
                    <a:cubicBezTo>
                      <a:pt x="168" y="3"/>
                      <a:pt x="168" y="3"/>
                      <a:pt x="168" y="3"/>
                    </a:cubicBezTo>
                    <a:cubicBezTo>
                      <a:pt x="168" y="1"/>
                      <a:pt x="166" y="0"/>
                      <a:pt x="164" y="0"/>
                    </a:cubicBezTo>
                    <a:cubicBezTo>
                      <a:pt x="137" y="0"/>
                      <a:pt x="137" y="0"/>
                      <a:pt x="137" y="0"/>
                    </a:cubicBezTo>
                    <a:cubicBezTo>
                      <a:pt x="135" y="0"/>
                      <a:pt x="134" y="1"/>
                      <a:pt x="134" y="3"/>
                    </a:cubicBezTo>
                    <a:cubicBezTo>
                      <a:pt x="134" y="4"/>
                      <a:pt x="134" y="4"/>
                      <a:pt x="134" y="4"/>
                    </a:cubicBezTo>
                    <a:cubicBezTo>
                      <a:pt x="134" y="6"/>
                      <a:pt x="135" y="7"/>
                      <a:pt x="137" y="7"/>
                    </a:cubicBezTo>
                    <a:close/>
                    <a:moveTo>
                      <a:pt x="218" y="7"/>
                    </a:moveTo>
                    <a:cubicBezTo>
                      <a:pt x="245" y="7"/>
                      <a:pt x="245" y="7"/>
                      <a:pt x="245" y="7"/>
                    </a:cubicBezTo>
                    <a:cubicBezTo>
                      <a:pt x="247" y="7"/>
                      <a:pt x="249" y="6"/>
                      <a:pt x="249" y="4"/>
                    </a:cubicBezTo>
                    <a:cubicBezTo>
                      <a:pt x="249" y="3"/>
                      <a:pt x="249" y="3"/>
                      <a:pt x="249" y="3"/>
                    </a:cubicBezTo>
                    <a:cubicBezTo>
                      <a:pt x="249" y="1"/>
                      <a:pt x="247" y="0"/>
                      <a:pt x="245" y="0"/>
                    </a:cubicBezTo>
                    <a:cubicBezTo>
                      <a:pt x="218" y="0"/>
                      <a:pt x="218" y="0"/>
                      <a:pt x="218" y="0"/>
                    </a:cubicBezTo>
                    <a:cubicBezTo>
                      <a:pt x="216" y="0"/>
                      <a:pt x="214" y="1"/>
                      <a:pt x="214" y="3"/>
                    </a:cubicBezTo>
                    <a:cubicBezTo>
                      <a:pt x="214" y="4"/>
                      <a:pt x="214" y="4"/>
                      <a:pt x="214" y="4"/>
                    </a:cubicBezTo>
                    <a:cubicBezTo>
                      <a:pt x="214" y="6"/>
                      <a:pt x="216" y="7"/>
                      <a:pt x="218" y="7"/>
                    </a:cubicBezTo>
                    <a:close/>
                    <a:moveTo>
                      <a:pt x="258" y="7"/>
                    </a:moveTo>
                    <a:cubicBezTo>
                      <a:pt x="285" y="7"/>
                      <a:pt x="285" y="7"/>
                      <a:pt x="285" y="7"/>
                    </a:cubicBezTo>
                    <a:cubicBezTo>
                      <a:pt x="287" y="7"/>
                      <a:pt x="289" y="6"/>
                      <a:pt x="289" y="4"/>
                    </a:cubicBezTo>
                    <a:cubicBezTo>
                      <a:pt x="289" y="3"/>
                      <a:pt x="289" y="3"/>
                      <a:pt x="289" y="3"/>
                    </a:cubicBezTo>
                    <a:cubicBezTo>
                      <a:pt x="289" y="1"/>
                      <a:pt x="287" y="0"/>
                      <a:pt x="285" y="0"/>
                    </a:cubicBezTo>
                    <a:cubicBezTo>
                      <a:pt x="258" y="0"/>
                      <a:pt x="258" y="0"/>
                      <a:pt x="258" y="0"/>
                    </a:cubicBezTo>
                    <a:cubicBezTo>
                      <a:pt x="256" y="0"/>
                      <a:pt x="255" y="1"/>
                      <a:pt x="255" y="3"/>
                    </a:cubicBezTo>
                    <a:cubicBezTo>
                      <a:pt x="255" y="4"/>
                      <a:pt x="255" y="4"/>
                      <a:pt x="255" y="4"/>
                    </a:cubicBezTo>
                    <a:cubicBezTo>
                      <a:pt x="255" y="6"/>
                      <a:pt x="256" y="7"/>
                      <a:pt x="258" y="7"/>
                    </a:cubicBezTo>
                    <a:close/>
                    <a:moveTo>
                      <a:pt x="299" y="7"/>
                    </a:moveTo>
                    <a:cubicBezTo>
                      <a:pt x="325" y="7"/>
                      <a:pt x="325" y="7"/>
                      <a:pt x="325" y="7"/>
                    </a:cubicBezTo>
                    <a:cubicBezTo>
                      <a:pt x="328" y="7"/>
                      <a:pt x="329" y="6"/>
                      <a:pt x="329" y="4"/>
                    </a:cubicBezTo>
                    <a:cubicBezTo>
                      <a:pt x="329" y="3"/>
                      <a:pt x="329" y="3"/>
                      <a:pt x="329" y="3"/>
                    </a:cubicBezTo>
                    <a:cubicBezTo>
                      <a:pt x="329" y="1"/>
                      <a:pt x="328" y="0"/>
                      <a:pt x="325" y="0"/>
                    </a:cubicBezTo>
                    <a:cubicBezTo>
                      <a:pt x="299" y="0"/>
                      <a:pt x="299" y="0"/>
                      <a:pt x="299" y="0"/>
                    </a:cubicBezTo>
                    <a:cubicBezTo>
                      <a:pt x="296" y="0"/>
                      <a:pt x="295" y="1"/>
                      <a:pt x="295" y="3"/>
                    </a:cubicBezTo>
                    <a:cubicBezTo>
                      <a:pt x="295" y="4"/>
                      <a:pt x="295" y="4"/>
                      <a:pt x="295" y="4"/>
                    </a:cubicBezTo>
                    <a:cubicBezTo>
                      <a:pt x="295" y="6"/>
                      <a:pt x="296" y="7"/>
                      <a:pt x="299" y="7"/>
                    </a:cubicBezTo>
                    <a:close/>
                    <a:moveTo>
                      <a:pt x="339" y="7"/>
                    </a:moveTo>
                    <a:cubicBezTo>
                      <a:pt x="366" y="7"/>
                      <a:pt x="366" y="7"/>
                      <a:pt x="366" y="7"/>
                    </a:cubicBezTo>
                    <a:cubicBezTo>
                      <a:pt x="368" y="7"/>
                      <a:pt x="369" y="6"/>
                      <a:pt x="369" y="4"/>
                    </a:cubicBezTo>
                    <a:cubicBezTo>
                      <a:pt x="369" y="3"/>
                      <a:pt x="369" y="3"/>
                      <a:pt x="369" y="3"/>
                    </a:cubicBezTo>
                    <a:cubicBezTo>
                      <a:pt x="369" y="1"/>
                      <a:pt x="368" y="0"/>
                      <a:pt x="366" y="0"/>
                    </a:cubicBezTo>
                    <a:cubicBezTo>
                      <a:pt x="339" y="0"/>
                      <a:pt x="339" y="0"/>
                      <a:pt x="339" y="0"/>
                    </a:cubicBezTo>
                    <a:cubicBezTo>
                      <a:pt x="337" y="0"/>
                      <a:pt x="335" y="1"/>
                      <a:pt x="335" y="3"/>
                    </a:cubicBezTo>
                    <a:cubicBezTo>
                      <a:pt x="335" y="4"/>
                      <a:pt x="335" y="4"/>
                      <a:pt x="335" y="4"/>
                    </a:cubicBezTo>
                    <a:cubicBezTo>
                      <a:pt x="335" y="6"/>
                      <a:pt x="337" y="7"/>
                      <a:pt x="339" y="7"/>
                    </a:cubicBezTo>
                    <a:close/>
                    <a:moveTo>
                      <a:pt x="460" y="7"/>
                    </a:moveTo>
                    <a:cubicBezTo>
                      <a:pt x="487" y="7"/>
                      <a:pt x="487" y="7"/>
                      <a:pt x="487" y="7"/>
                    </a:cubicBezTo>
                    <a:cubicBezTo>
                      <a:pt x="489" y="7"/>
                      <a:pt x="490" y="6"/>
                      <a:pt x="490" y="4"/>
                    </a:cubicBezTo>
                    <a:cubicBezTo>
                      <a:pt x="490" y="3"/>
                      <a:pt x="490" y="3"/>
                      <a:pt x="490" y="3"/>
                    </a:cubicBezTo>
                    <a:cubicBezTo>
                      <a:pt x="490" y="1"/>
                      <a:pt x="489" y="0"/>
                      <a:pt x="487" y="0"/>
                    </a:cubicBezTo>
                    <a:cubicBezTo>
                      <a:pt x="460" y="0"/>
                      <a:pt x="460" y="0"/>
                      <a:pt x="460" y="0"/>
                    </a:cubicBezTo>
                    <a:cubicBezTo>
                      <a:pt x="458" y="0"/>
                      <a:pt x="456" y="1"/>
                      <a:pt x="456" y="3"/>
                    </a:cubicBezTo>
                    <a:cubicBezTo>
                      <a:pt x="456" y="4"/>
                      <a:pt x="456" y="4"/>
                      <a:pt x="456" y="4"/>
                    </a:cubicBezTo>
                    <a:cubicBezTo>
                      <a:pt x="456" y="6"/>
                      <a:pt x="458" y="7"/>
                      <a:pt x="460" y="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29">
                <a:extLst>
                  <a:ext uri="{FF2B5EF4-FFF2-40B4-BE49-F238E27FC236}">
                    <a16:creationId xmlns:a16="http://schemas.microsoft.com/office/drawing/2014/main" id="{40134FD8-CE27-5A3E-3544-4E37C2576B58}"/>
                  </a:ext>
                </a:extLst>
              </p:cNvPr>
              <p:cNvSpPr>
                <a:spLocks noChangeArrowheads="1"/>
              </p:cNvSpPr>
              <p:nvPr/>
            </p:nvSpPr>
            <p:spPr bwMode="auto">
              <a:xfrm>
                <a:off x="2904483" y="3171241"/>
                <a:ext cx="119476" cy="75226"/>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30">
                <a:extLst>
                  <a:ext uri="{FF2B5EF4-FFF2-40B4-BE49-F238E27FC236}">
                    <a16:creationId xmlns:a16="http://schemas.microsoft.com/office/drawing/2014/main" id="{B390D796-7F1D-102A-262A-F1BFE88D4392}"/>
                  </a:ext>
                </a:extLst>
              </p:cNvPr>
              <p:cNvSpPr>
                <a:spLocks noChangeArrowheads="1"/>
              </p:cNvSpPr>
              <p:nvPr/>
            </p:nvSpPr>
            <p:spPr bwMode="auto">
              <a:xfrm>
                <a:off x="3085910" y="3180092"/>
                <a:ext cx="1013331" cy="5973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131">
                <a:extLst>
                  <a:ext uri="{FF2B5EF4-FFF2-40B4-BE49-F238E27FC236}">
                    <a16:creationId xmlns:a16="http://schemas.microsoft.com/office/drawing/2014/main" id="{BDB2845D-7B73-0C0F-E03A-5763F5E6283E}"/>
                  </a:ext>
                </a:extLst>
              </p:cNvPr>
              <p:cNvSpPr>
                <a:spLocks noChangeArrowheads="1"/>
              </p:cNvSpPr>
              <p:nvPr/>
            </p:nvSpPr>
            <p:spPr bwMode="auto">
              <a:xfrm>
                <a:off x="2864658" y="3339393"/>
                <a:ext cx="763317" cy="134520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32">
                <a:extLst>
                  <a:ext uri="{FF2B5EF4-FFF2-40B4-BE49-F238E27FC236}">
                    <a16:creationId xmlns:a16="http://schemas.microsoft.com/office/drawing/2014/main" id="{89148EFD-3D42-1A2D-BD4F-F441085C7CA3}"/>
                  </a:ext>
                </a:extLst>
              </p:cNvPr>
              <p:cNvSpPr>
                <a:spLocks noChangeArrowheads="1"/>
              </p:cNvSpPr>
              <p:nvPr/>
            </p:nvSpPr>
            <p:spPr bwMode="auto">
              <a:xfrm>
                <a:off x="2864658" y="3339393"/>
                <a:ext cx="763317" cy="134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33">
                <a:extLst>
                  <a:ext uri="{FF2B5EF4-FFF2-40B4-BE49-F238E27FC236}">
                    <a16:creationId xmlns:a16="http://schemas.microsoft.com/office/drawing/2014/main" id="{7FAE97FE-1AEA-B35C-849A-A845728902A2}"/>
                  </a:ext>
                </a:extLst>
              </p:cNvPr>
              <p:cNvSpPr>
                <a:spLocks noChangeArrowheads="1"/>
              </p:cNvSpPr>
              <p:nvPr/>
            </p:nvSpPr>
            <p:spPr bwMode="auto">
              <a:xfrm>
                <a:off x="2911121" y="3388068"/>
                <a:ext cx="677028" cy="1247857"/>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4">
                <a:extLst>
                  <a:ext uri="{FF2B5EF4-FFF2-40B4-BE49-F238E27FC236}">
                    <a16:creationId xmlns:a16="http://schemas.microsoft.com/office/drawing/2014/main" id="{E0304B2F-535A-B609-20E7-28F2BF8070A3}"/>
                  </a:ext>
                </a:extLst>
              </p:cNvPr>
              <p:cNvSpPr>
                <a:spLocks noChangeArrowheads="1"/>
              </p:cNvSpPr>
              <p:nvPr/>
            </p:nvSpPr>
            <p:spPr bwMode="auto">
              <a:xfrm>
                <a:off x="2911121" y="3388068"/>
                <a:ext cx="677028" cy="124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5">
                <a:extLst>
                  <a:ext uri="{FF2B5EF4-FFF2-40B4-BE49-F238E27FC236}">
                    <a16:creationId xmlns:a16="http://schemas.microsoft.com/office/drawing/2014/main" id="{D678F628-874E-3159-1096-06A7B4893988}"/>
                  </a:ext>
                </a:extLst>
              </p:cNvPr>
              <p:cNvSpPr>
                <a:spLocks noChangeArrowheads="1"/>
              </p:cNvSpPr>
              <p:nvPr/>
            </p:nvSpPr>
            <p:spPr bwMode="auto">
              <a:xfrm>
                <a:off x="4652369" y="3797383"/>
                <a:ext cx="577466" cy="88721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36">
                <a:extLst>
                  <a:ext uri="{FF2B5EF4-FFF2-40B4-BE49-F238E27FC236}">
                    <a16:creationId xmlns:a16="http://schemas.microsoft.com/office/drawing/2014/main" id="{AC483737-C350-C580-4672-9B7890BD590F}"/>
                  </a:ext>
                </a:extLst>
              </p:cNvPr>
              <p:cNvSpPr>
                <a:spLocks noChangeArrowheads="1"/>
              </p:cNvSpPr>
              <p:nvPr/>
            </p:nvSpPr>
            <p:spPr bwMode="auto">
              <a:xfrm>
                <a:off x="4652369" y="3339393"/>
                <a:ext cx="577466" cy="39161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7">
                <a:extLst>
                  <a:ext uri="{FF2B5EF4-FFF2-40B4-BE49-F238E27FC236}">
                    <a16:creationId xmlns:a16="http://schemas.microsoft.com/office/drawing/2014/main" id="{1BD0A1DD-8ABE-9074-68B3-7C8B4FCB18DA}"/>
                  </a:ext>
                </a:extLst>
              </p:cNvPr>
              <p:cNvSpPr>
                <a:spLocks noChangeArrowheads="1"/>
              </p:cNvSpPr>
              <p:nvPr/>
            </p:nvSpPr>
            <p:spPr bwMode="auto">
              <a:xfrm>
                <a:off x="3672225" y="3339393"/>
                <a:ext cx="935893" cy="298689"/>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38">
                <a:extLst>
                  <a:ext uri="{FF2B5EF4-FFF2-40B4-BE49-F238E27FC236}">
                    <a16:creationId xmlns:a16="http://schemas.microsoft.com/office/drawing/2014/main" id="{8E55C620-CD95-865F-55F9-611B80F3186A}"/>
                  </a:ext>
                </a:extLst>
              </p:cNvPr>
              <p:cNvSpPr>
                <a:spLocks noChangeArrowheads="1"/>
              </p:cNvSpPr>
              <p:nvPr/>
            </p:nvSpPr>
            <p:spPr bwMode="auto">
              <a:xfrm>
                <a:off x="3672225" y="3680120"/>
                <a:ext cx="935893" cy="29868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39">
                <a:extLst>
                  <a:ext uri="{FF2B5EF4-FFF2-40B4-BE49-F238E27FC236}">
                    <a16:creationId xmlns:a16="http://schemas.microsoft.com/office/drawing/2014/main" id="{6FC65E6E-A46F-3D5E-271D-E3497150C479}"/>
                  </a:ext>
                </a:extLst>
              </p:cNvPr>
              <p:cNvSpPr>
                <a:spLocks noChangeArrowheads="1"/>
              </p:cNvSpPr>
              <p:nvPr/>
            </p:nvSpPr>
            <p:spPr bwMode="auto">
              <a:xfrm>
                <a:off x="3672225" y="4020847"/>
                <a:ext cx="935893" cy="29647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40">
                <a:extLst>
                  <a:ext uri="{FF2B5EF4-FFF2-40B4-BE49-F238E27FC236}">
                    <a16:creationId xmlns:a16="http://schemas.microsoft.com/office/drawing/2014/main" id="{AD94BEDA-3BA0-5D22-F815-4DBB51E43EA9}"/>
                  </a:ext>
                </a:extLst>
              </p:cNvPr>
              <p:cNvSpPr>
                <a:spLocks noChangeArrowheads="1"/>
              </p:cNvSpPr>
              <p:nvPr/>
            </p:nvSpPr>
            <p:spPr bwMode="auto">
              <a:xfrm>
                <a:off x="3672225" y="4361573"/>
                <a:ext cx="935893" cy="296476"/>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41">
                <a:extLst>
                  <a:ext uri="{FF2B5EF4-FFF2-40B4-BE49-F238E27FC236}">
                    <a16:creationId xmlns:a16="http://schemas.microsoft.com/office/drawing/2014/main" id="{867B5ECA-CB6D-2FBA-E75A-3A264E1EB18E}"/>
                  </a:ext>
                </a:extLst>
              </p:cNvPr>
              <p:cNvSpPr>
                <a:spLocks noChangeArrowheads="1"/>
              </p:cNvSpPr>
              <p:nvPr/>
            </p:nvSpPr>
            <p:spPr bwMode="auto">
              <a:xfrm>
                <a:off x="4043927" y="5277554"/>
                <a:ext cx="17700" cy="4425"/>
              </a:xfrm>
              <a:prstGeom prst="rect">
                <a:avLst/>
              </a:prstGeom>
              <a:solidFill>
                <a:srgbClr val="CAC8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2">
                <a:extLst>
                  <a:ext uri="{FF2B5EF4-FFF2-40B4-BE49-F238E27FC236}">
                    <a16:creationId xmlns:a16="http://schemas.microsoft.com/office/drawing/2014/main" id="{79DDAFC1-61FD-3173-C3B2-C59889E10D5E}"/>
                  </a:ext>
                </a:extLst>
              </p:cNvPr>
              <p:cNvSpPr>
                <a:spLocks noChangeArrowheads="1"/>
              </p:cNvSpPr>
              <p:nvPr/>
            </p:nvSpPr>
            <p:spPr bwMode="auto">
              <a:xfrm>
                <a:off x="4043927" y="5277554"/>
                <a:ext cx="17700" cy="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3">
                <a:extLst>
                  <a:ext uri="{FF2B5EF4-FFF2-40B4-BE49-F238E27FC236}">
                    <a16:creationId xmlns:a16="http://schemas.microsoft.com/office/drawing/2014/main" id="{A43821DF-790C-C067-5F19-8976F210C8C1}"/>
                  </a:ext>
                </a:extLst>
              </p:cNvPr>
              <p:cNvSpPr>
                <a:spLocks noChangeArrowheads="1"/>
              </p:cNvSpPr>
              <p:nvPr/>
            </p:nvSpPr>
            <p:spPr bwMode="auto">
              <a:xfrm>
                <a:off x="4043927" y="5281979"/>
                <a:ext cx="17700" cy="199126"/>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44">
                <a:extLst>
                  <a:ext uri="{FF2B5EF4-FFF2-40B4-BE49-F238E27FC236}">
                    <a16:creationId xmlns:a16="http://schemas.microsoft.com/office/drawing/2014/main" id="{3859A18A-F93E-FFDE-F51C-202649C78DEC}"/>
                  </a:ext>
                </a:extLst>
              </p:cNvPr>
              <p:cNvSpPr>
                <a:spLocks noChangeArrowheads="1"/>
              </p:cNvSpPr>
              <p:nvPr/>
            </p:nvSpPr>
            <p:spPr bwMode="auto">
              <a:xfrm>
                <a:off x="4043927" y="5281979"/>
                <a:ext cx="17700" cy="19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45">
                <a:extLst>
                  <a:ext uri="{FF2B5EF4-FFF2-40B4-BE49-F238E27FC236}">
                    <a16:creationId xmlns:a16="http://schemas.microsoft.com/office/drawing/2014/main" id="{DF0D3AF4-1A36-20DD-8D5F-E27D6443E256}"/>
                  </a:ext>
                </a:extLst>
              </p:cNvPr>
              <p:cNvSpPr>
                <a:spLocks noChangeArrowheads="1"/>
              </p:cNvSpPr>
              <p:nvPr/>
            </p:nvSpPr>
            <p:spPr bwMode="auto">
              <a:xfrm>
                <a:off x="4683344" y="3177879"/>
                <a:ext cx="61951" cy="6195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46">
                <a:extLst>
                  <a:ext uri="{FF2B5EF4-FFF2-40B4-BE49-F238E27FC236}">
                    <a16:creationId xmlns:a16="http://schemas.microsoft.com/office/drawing/2014/main" id="{7CB47BEC-B179-AA0E-3FFE-598186E4A7F6}"/>
                  </a:ext>
                </a:extLst>
              </p:cNvPr>
              <p:cNvSpPr>
                <a:spLocks noChangeArrowheads="1"/>
              </p:cNvSpPr>
              <p:nvPr/>
            </p:nvSpPr>
            <p:spPr bwMode="auto">
              <a:xfrm>
                <a:off x="4811670" y="3177879"/>
                <a:ext cx="61951" cy="6195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47">
                <a:extLst>
                  <a:ext uri="{FF2B5EF4-FFF2-40B4-BE49-F238E27FC236}">
                    <a16:creationId xmlns:a16="http://schemas.microsoft.com/office/drawing/2014/main" id="{AA3D3B50-8A79-5269-357A-84FF8904742B}"/>
                  </a:ext>
                </a:extLst>
              </p:cNvPr>
              <p:cNvSpPr>
                <a:spLocks noChangeArrowheads="1"/>
              </p:cNvSpPr>
              <p:nvPr/>
            </p:nvSpPr>
            <p:spPr bwMode="auto">
              <a:xfrm>
                <a:off x="4942208" y="3177879"/>
                <a:ext cx="59738" cy="6195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48">
                <a:extLst>
                  <a:ext uri="{FF2B5EF4-FFF2-40B4-BE49-F238E27FC236}">
                    <a16:creationId xmlns:a16="http://schemas.microsoft.com/office/drawing/2014/main" id="{A0F3E348-C817-0E32-B391-F14BD361250B}"/>
                  </a:ext>
                </a:extLst>
              </p:cNvPr>
              <p:cNvSpPr>
                <a:spLocks noChangeArrowheads="1"/>
              </p:cNvSpPr>
              <p:nvPr/>
            </p:nvSpPr>
            <p:spPr bwMode="auto">
              <a:xfrm>
                <a:off x="5070533" y="3177879"/>
                <a:ext cx="61951" cy="61951"/>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76">
                <a:extLst>
                  <a:ext uri="{FF2B5EF4-FFF2-40B4-BE49-F238E27FC236}">
                    <a16:creationId xmlns:a16="http://schemas.microsoft.com/office/drawing/2014/main" id="{B31A3A29-9770-49C3-1907-68A08A0ED41F}"/>
                  </a:ext>
                </a:extLst>
              </p:cNvPr>
              <p:cNvSpPr>
                <a:spLocks/>
              </p:cNvSpPr>
              <p:nvPr/>
            </p:nvSpPr>
            <p:spPr bwMode="auto">
              <a:xfrm>
                <a:off x="5610387" y="3799596"/>
                <a:ext cx="148238" cy="298689"/>
              </a:xfrm>
              <a:custGeom>
                <a:avLst/>
                <a:gdLst>
                  <a:gd name="T0" fmla="*/ 0 w 41"/>
                  <a:gd name="T1" fmla="*/ 82 h 82"/>
                  <a:gd name="T2" fmla="*/ 7 w 41"/>
                  <a:gd name="T3" fmla="*/ 62 h 82"/>
                  <a:gd name="T4" fmla="*/ 7 w 41"/>
                  <a:gd name="T5" fmla="*/ 23 h 82"/>
                  <a:gd name="T6" fmla="*/ 10 w 41"/>
                  <a:gd name="T7" fmla="*/ 8 h 82"/>
                  <a:gd name="T8" fmla="*/ 24 w 41"/>
                  <a:gd name="T9" fmla="*/ 3 h 82"/>
                  <a:gd name="T10" fmla="*/ 28 w 41"/>
                  <a:gd name="T11" fmla="*/ 9 h 82"/>
                  <a:gd name="T12" fmla="*/ 0 w 41"/>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1" h="82">
                    <a:moveTo>
                      <a:pt x="0" y="82"/>
                    </a:moveTo>
                    <a:cubicBezTo>
                      <a:pt x="6" y="78"/>
                      <a:pt x="7" y="70"/>
                      <a:pt x="7" y="62"/>
                    </a:cubicBezTo>
                    <a:cubicBezTo>
                      <a:pt x="7" y="49"/>
                      <a:pt x="7" y="36"/>
                      <a:pt x="7" y="23"/>
                    </a:cubicBezTo>
                    <a:cubicBezTo>
                      <a:pt x="7" y="18"/>
                      <a:pt x="7" y="12"/>
                      <a:pt x="10" y="8"/>
                    </a:cubicBezTo>
                    <a:cubicBezTo>
                      <a:pt x="13" y="3"/>
                      <a:pt x="19" y="0"/>
                      <a:pt x="24" y="3"/>
                    </a:cubicBezTo>
                    <a:cubicBezTo>
                      <a:pt x="26" y="5"/>
                      <a:pt x="27" y="7"/>
                      <a:pt x="28" y="9"/>
                    </a:cubicBezTo>
                    <a:cubicBezTo>
                      <a:pt x="41" y="37"/>
                      <a:pt x="25" y="68"/>
                      <a:pt x="0"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7">
                <a:extLst>
                  <a:ext uri="{FF2B5EF4-FFF2-40B4-BE49-F238E27FC236}">
                    <a16:creationId xmlns:a16="http://schemas.microsoft.com/office/drawing/2014/main" id="{88B718C9-698A-8B3E-92C6-8D6752B97020}"/>
                  </a:ext>
                </a:extLst>
              </p:cNvPr>
              <p:cNvSpPr>
                <a:spLocks/>
              </p:cNvSpPr>
              <p:nvPr/>
            </p:nvSpPr>
            <p:spPr bwMode="auto">
              <a:xfrm>
                <a:off x="5625874" y="3877033"/>
                <a:ext cx="455778" cy="318602"/>
              </a:xfrm>
              <a:custGeom>
                <a:avLst/>
                <a:gdLst>
                  <a:gd name="T0" fmla="*/ 0 w 126"/>
                  <a:gd name="T1" fmla="*/ 71 h 88"/>
                  <a:gd name="T2" fmla="*/ 32 w 126"/>
                  <a:gd name="T3" fmla="*/ 58 h 88"/>
                  <a:gd name="T4" fmla="*/ 82 w 126"/>
                  <a:gd name="T5" fmla="*/ 15 h 88"/>
                  <a:gd name="T6" fmla="*/ 105 w 126"/>
                  <a:gd name="T7" fmla="*/ 2 h 88"/>
                  <a:gd name="T8" fmla="*/ 125 w 126"/>
                  <a:gd name="T9" fmla="*/ 14 h 88"/>
                  <a:gd name="T10" fmla="*/ 123 w 126"/>
                  <a:gd name="T11" fmla="*/ 26 h 88"/>
                  <a:gd name="T12" fmla="*/ 0 w 126"/>
                  <a:gd name="T13" fmla="*/ 71 h 88"/>
                </a:gdLst>
                <a:ahLst/>
                <a:cxnLst>
                  <a:cxn ang="0">
                    <a:pos x="T0" y="T1"/>
                  </a:cxn>
                  <a:cxn ang="0">
                    <a:pos x="T2" y="T3"/>
                  </a:cxn>
                  <a:cxn ang="0">
                    <a:pos x="T4" y="T5"/>
                  </a:cxn>
                  <a:cxn ang="0">
                    <a:pos x="T6" y="T7"/>
                  </a:cxn>
                  <a:cxn ang="0">
                    <a:pos x="T8" y="T9"/>
                  </a:cxn>
                  <a:cxn ang="0">
                    <a:pos x="T10" y="T11"/>
                  </a:cxn>
                  <a:cxn ang="0">
                    <a:pos x="T12" y="T13"/>
                  </a:cxn>
                </a:cxnLst>
                <a:rect l="0" t="0" r="r" b="b"/>
                <a:pathLst>
                  <a:path w="126" h="88">
                    <a:moveTo>
                      <a:pt x="0" y="71"/>
                    </a:moveTo>
                    <a:cubicBezTo>
                      <a:pt x="11" y="74"/>
                      <a:pt x="23" y="66"/>
                      <a:pt x="32" y="58"/>
                    </a:cubicBezTo>
                    <a:cubicBezTo>
                      <a:pt x="49" y="44"/>
                      <a:pt x="65" y="30"/>
                      <a:pt x="82" y="15"/>
                    </a:cubicBezTo>
                    <a:cubicBezTo>
                      <a:pt x="89" y="9"/>
                      <a:pt x="96" y="3"/>
                      <a:pt x="105" y="2"/>
                    </a:cubicBezTo>
                    <a:cubicBezTo>
                      <a:pt x="114" y="0"/>
                      <a:pt x="124" y="5"/>
                      <a:pt x="125" y="14"/>
                    </a:cubicBezTo>
                    <a:cubicBezTo>
                      <a:pt x="126" y="18"/>
                      <a:pt x="125" y="22"/>
                      <a:pt x="123" y="26"/>
                    </a:cubicBezTo>
                    <a:cubicBezTo>
                      <a:pt x="102" y="74"/>
                      <a:pt x="46" y="88"/>
                      <a:pt x="0" y="7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189">
                <a:extLst>
                  <a:ext uri="{FF2B5EF4-FFF2-40B4-BE49-F238E27FC236}">
                    <a16:creationId xmlns:a16="http://schemas.microsoft.com/office/drawing/2014/main" id="{96342D45-E874-EE52-CFA9-8405A65A0EC3}"/>
                  </a:ext>
                </a:extLst>
              </p:cNvPr>
              <p:cNvSpPr>
                <a:spLocks noChangeArrowheads="1"/>
              </p:cNvSpPr>
              <p:nvPr/>
            </p:nvSpPr>
            <p:spPr bwMode="auto">
              <a:xfrm>
                <a:off x="5508611" y="4253160"/>
                <a:ext cx="119476" cy="119476"/>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0">
                <a:extLst>
                  <a:ext uri="{FF2B5EF4-FFF2-40B4-BE49-F238E27FC236}">
                    <a16:creationId xmlns:a16="http://schemas.microsoft.com/office/drawing/2014/main" id="{436D40D9-C8BD-FA06-1A38-F39E40C52660}"/>
                  </a:ext>
                </a:extLst>
              </p:cNvPr>
              <p:cNvSpPr>
                <a:spLocks/>
              </p:cNvSpPr>
              <p:nvPr/>
            </p:nvSpPr>
            <p:spPr bwMode="auto">
              <a:xfrm>
                <a:off x="6024127" y="1894622"/>
                <a:ext cx="296477" cy="276564"/>
              </a:xfrm>
              <a:custGeom>
                <a:avLst/>
                <a:gdLst>
                  <a:gd name="T0" fmla="*/ 14 w 82"/>
                  <a:gd name="T1" fmla="*/ 73 h 76"/>
                  <a:gd name="T2" fmla="*/ 78 w 82"/>
                  <a:gd name="T3" fmla="*/ 15 h 76"/>
                  <a:gd name="T4" fmla="*/ 79 w 82"/>
                  <a:gd name="T5" fmla="*/ 4 h 76"/>
                  <a:gd name="T6" fmla="*/ 68 w 82"/>
                  <a:gd name="T7" fmla="*/ 3 h 76"/>
                  <a:gd name="T8" fmla="*/ 3 w 82"/>
                  <a:gd name="T9" fmla="*/ 61 h 76"/>
                  <a:gd name="T10" fmla="*/ 3 w 82"/>
                  <a:gd name="T11" fmla="*/ 72 h 76"/>
                  <a:gd name="T12" fmla="*/ 14 w 82"/>
                  <a:gd name="T13" fmla="*/ 73 h 76"/>
                </a:gdLst>
                <a:ahLst/>
                <a:cxnLst>
                  <a:cxn ang="0">
                    <a:pos x="T0" y="T1"/>
                  </a:cxn>
                  <a:cxn ang="0">
                    <a:pos x="T2" y="T3"/>
                  </a:cxn>
                  <a:cxn ang="0">
                    <a:pos x="T4" y="T5"/>
                  </a:cxn>
                  <a:cxn ang="0">
                    <a:pos x="T6" y="T7"/>
                  </a:cxn>
                  <a:cxn ang="0">
                    <a:pos x="T8" y="T9"/>
                  </a:cxn>
                  <a:cxn ang="0">
                    <a:pos x="T10" y="T11"/>
                  </a:cxn>
                  <a:cxn ang="0">
                    <a:pos x="T12" y="T13"/>
                  </a:cxn>
                </a:cxnLst>
                <a:rect l="0" t="0" r="r" b="b"/>
                <a:pathLst>
                  <a:path w="82" h="76">
                    <a:moveTo>
                      <a:pt x="14" y="73"/>
                    </a:moveTo>
                    <a:cubicBezTo>
                      <a:pt x="78" y="15"/>
                      <a:pt x="78" y="15"/>
                      <a:pt x="78" y="15"/>
                    </a:cubicBezTo>
                    <a:cubicBezTo>
                      <a:pt x="82" y="12"/>
                      <a:pt x="82" y="7"/>
                      <a:pt x="79" y="4"/>
                    </a:cubicBezTo>
                    <a:cubicBezTo>
                      <a:pt x="76" y="0"/>
                      <a:pt x="71" y="0"/>
                      <a:pt x="68" y="3"/>
                    </a:cubicBezTo>
                    <a:cubicBezTo>
                      <a:pt x="3" y="61"/>
                      <a:pt x="3" y="61"/>
                      <a:pt x="3" y="61"/>
                    </a:cubicBezTo>
                    <a:cubicBezTo>
                      <a:pt x="0" y="64"/>
                      <a:pt x="0" y="69"/>
                      <a:pt x="3" y="72"/>
                    </a:cubicBezTo>
                    <a:cubicBezTo>
                      <a:pt x="6" y="75"/>
                      <a:pt x="11" y="76"/>
                      <a:pt x="14" y="73"/>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1">
                <a:extLst>
                  <a:ext uri="{FF2B5EF4-FFF2-40B4-BE49-F238E27FC236}">
                    <a16:creationId xmlns:a16="http://schemas.microsoft.com/office/drawing/2014/main" id="{FB9C530C-F30B-0108-5113-B01E88153FDC}"/>
                  </a:ext>
                </a:extLst>
              </p:cNvPr>
              <p:cNvSpPr>
                <a:spLocks/>
              </p:cNvSpPr>
              <p:nvPr/>
            </p:nvSpPr>
            <p:spPr bwMode="auto">
              <a:xfrm>
                <a:off x="6094927" y="2091535"/>
                <a:ext cx="356214" cy="181426"/>
              </a:xfrm>
              <a:custGeom>
                <a:avLst/>
                <a:gdLst>
                  <a:gd name="T0" fmla="*/ 12 w 98"/>
                  <a:gd name="T1" fmla="*/ 49 h 50"/>
                  <a:gd name="T2" fmla="*/ 92 w 98"/>
                  <a:gd name="T3" fmla="*/ 17 h 50"/>
                  <a:gd name="T4" fmla="*/ 97 w 98"/>
                  <a:gd name="T5" fmla="*/ 6 h 50"/>
                  <a:gd name="T6" fmla="*/ 86 w 98"/>
                  <a:gd name="T7" fmla="*/ 2 h 50"/>
                  <a:gd name="T8" fmla="*/ 6 w 98"/>
                  <a:gd name="T9" fmla="*/ 34 h 50"/>
                  <a:gd name="T10" fmla="*/ 1 w 98"/>
                  <a:gd name="T11" fmla="*/ 44 h 50"/>
                  <a:gd name="T12" fmla="*/ 12 w 98"/>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98" h="50">
                    <a:moveTo>
                      <a:pt x="12" y="49"/>
                    </a:moveTo>
                    <a:cubicBezTo>
                      <a:pt x="92" y="17"/>
                      <a:pt x="92" y="17"/>
                      <a:pt x="92" y="17"/>
                    </a:cubicBezTo>
                    <a:cubicBezTo>
                      <a:pt x="96" y="15"/>
                      <a:pt x="98" y="10"/>
                      <a:pt x="97" y="6"/>
                    </a:cubicBezTo>
                    <a:cubicBezTo>
                      <a:pt x="95" y="2"/>
                      <a:pt x="90" y="0"/>
                      <a:pt x="86" y="2"/>
                    </a:cubicBezTo>
                    <a:cubicBezTo>
                      <a:pt x="6" y="34"/>
                      <a:pt x="6" y="34"/>
                      <a:pt x="6" y="34"/>
                    </a:cubicBezTo>
                    <a:cubicBezTo>
                      <a:pt x="2" y="36"/>
                      <a:pt x="0" y="40"/>
                      <a:pt x="1" y="44"/>
                    </a:cubicBezTo>
                    <a:cubicBezTo>
                      <a:pt x="3" y="48"/>
                      <a:pt x="8" y="50"/>
                      <a:pt x="12" y="49"/>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92">
                <a:extLst>
                  <a:ext uri="{FF2B5EF4-FFF2-40B4-BE49-F238E27FC236}">
                    <a16:creationId xmlns:a16="http://schemas.microsoft.com/office/drawing/2014/main" id="{34B73CB9-46D8-3B41-5DDE-0A16F39E8E84}"/>
                  </a:ext>
                </a:extLst>
              </p:cNvPr>
              <p:cNvSpPr>
                <a:spLocks/>
              </p:cNvSpPr>
              <p:nvPr/>
            </p:nvSpPr>
            <p:spPr bwMode="auto">
              <a:xfrm>
                <a:off x="6134753" y="2381375"/>
                <a:ext cx="373915" cy="86288"/>
              </a:xfrm>
              <a:custGeom>
                <a:avLst/>
                <a:gdLst>
                  <a:gd name="T0" fmla="*/ 8 w 103"/>
                  <a:gd name="T1" fmla="*/ 17 h 24"/>
                  <a:gd name="T2" fmla="*/ 94 w 103"/>
                  <a:gd name="T3" fmla="*/ 23 h 24"/>
                  <a:gd name="T4" fmla="*/ 102 w 103"/>
                  <a:gd name="T5" fmla="*/ 16 h 24"/>
                  <a:gd name="T6" fmla="*/ 95 w 103"/>
                  <a:gd name="T7" fmla="*/ 7 h 24"/>
                  <a:gd name="T8" fmla="*/ 9 w 103"/>
                  <a:gd name="T9" fmla="*/ 1 h 24"/>
                  <a:gd name="T10" fmla="*/ 0 w 103"/>
                  <a:gd name="T11" fmla="*/ 8 h 24"/>
                  <a:gd name="T12" fmla="*/ 8 w 103"/>
                  <a:gd name="T13" fmla="*/ 17 h 24"/>
                </a:gdLst>
                <a:ahLst/>
                <a:cxnLst>
                  <a:cxn ang="0">
                    <a:pos x="T0" y="T1"/>
                  </a:cxn>
                  <a:cxn ang="0">
                    <a:pos x="T2" y="T3"/>
                  </a:cxn>
                  <a:cxn ang="0">
                    <a:pos x="T4" y="T5"/>
                  </a:cxn>
                  <a:cxn ang="0">
                    <a:pos x="T6" y="T7"/>
                  </a:cxn>
                  <a:cxn ang="0">
                    <a:pos x="T8" y="T9"/>
                  </a:cxn>
                  <a:cxn ang="0">
                    <a:pos x="T10" y="T11"/>
                  </a:cxn>
                  <a:cxn ang="0">
                    <a:pos x="T12" y="T13"/>
                  </a:cxn>
                </a:cxnLst>
                <a:rect l="0" t="0" r="r" b="b"/>
                <a:pathLst>
                  <a:path w="103" h="24">
                    <a:moveTo>
                      <a:pt x="8" y="17"/>
                    </a:moveTo>
                    <a:cubicBezTo>
                      <a:pt x="94" y="23"/>
                      <a:pt x="94" y="23"/>
                      <a:pt x="94" y="23"/>
                    </a:cubicBezTo>
                    <a:cubicBezTo>
                      <a:pt x="98" y="24"/>
                      <a:pt x="102" y="20"/>
                      <a:pt x="102" y="16"/>
                    </a:cubicBezTo>
                    <a:cubicBezTo>
                      <a:pt x="103" y="11"/>
                      <a:pt x="99" y="8"/>
                      <a:pt x="95" y="7"/>
                    </a:cubicBezTo>
                    <a:cubicBezTo>
                      <a:pt x="9" y="1"/>
                      <a:pt x="9" y="1"/>
                      <a:pt x="9" y="1"/>
                    </a:cubicBezTo>
                    <a:cubicBezTo>
                      <a:pt x="4" y="0"/>
                      <a:pt x="1" y="4"/>
                      <a:pt x="0" y="8"/>
                    </a:cubicBezTo>
                    <a:cubicBezTo>
                      <a:pt x="0" y="13"/>
                      <a:pt x="3" y="16"/>
                      <a:pt x="8" y="1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93">
                <a:extLst>
                  <a:ext uri="{FF2B5EF4-FFF2-40B4-BE49-F238E27FC236}">
                    <a16:creationId xmlns:a16="http://schemas.microsoft.com/office/drawing/2014/main" id="{1415D785-CEA3-44B7-443F-DE293378D564}"/>
                  </a:ext>
                </a:extLst>
              </p:cNvPr>
              <p:cNvSpPr>
                <a:spLocks/>
              </p:cNvSpPr>
              <p:nvPr/>
            </p:nvSpPr>
            <p:spPr bwMode="auto">
              <a:xfrm>
                <a:off x="5917927" y="1775146"/>
                <a:ext cx="225676" cy="338515"/>
              </a:xfrm>
              <a:custGeom>
                <a:avLst/>
                <a:gdLst>
                  <a:gd name="T0" fmla="*/ 16 w 62"/>
                  <a:gd name="T1" fmla="*/ 88 h 93"/>
                  <a:gd name="T2" fmla="*/ 60 w 62"/>
                  <a:gd name="T3" fmla="*/ 13 h 93"/>
                  <a:gd name="T4" fmla="*/ 57 w 62"/>
                  <a:gd name="T5" fmla="*/ 2 h 93"/>
                  <a:gd name="T6" fmla="*/ 46 w 62"/>
                  <a:gd name="T7" fmla="*/ 5 h 93"/>
                  <a:gd name="T8" fmla="*/ 3 w 62"/>
                  <a:gd name="T9" fmla="*/ 80 h 93"/>
                  <a:gd name="T10" fmla="*/ 5 w 62"/>
                  <a:gd name="T11" fmla="*/ 91 h 93"/>
                  <a:gd name="T12" fmla="*/ 16 w 62"/>
                  <a:gd name="T13" fmla="*/ 88 h 93"/>
                </a:gdLst>
                <a:ahLst/>
                <a:cxnLst>
                  <a:cxn ang="0">
                    <a:pos x="T0" y="T1"/>
                  </a:cxn>
                  <a:cxn ang="0">
                    <a:pos x="T2" y="T3"/>
                  </a:cxn>
                  <a:cxn ang="0">
                    <a:pos x="T4" y="T5"/>
                  </a:cxn>
                  <a:cxn ang="0">
                    <a:pos x="T6" y="T7"/>
                  </a:cxn>
                  <a:cxn ang="0">
                    <a:pos x="T8" y="T9"/>
                  </a:cxn>
                  <a:cxn ang="0">
                    <a:pos x="T10" y="T11"/>
                  </a:cxn>
                  <a:cxn ang="0">
                    <a:pos x="T12" y="T13"/>
                  </a:cxn>
                </a:cxnLst>
                <a:rect l="0" t="0" r="r" b="b"/>
                <a:pathLst>
                  <a:path w="62" h="93">
                    <a:moveTo>
                      <a:pt x="16" y="88"/>
                    </a:moveTo>
                    <a:cubicBezTo>
                      <a:pt x="60" y="13"/>
                      <a:pt x="60" y="13"/>
                      <a:pt x="60" y="13"/>
                    </a:cubicBezTo>
                    <a:cubicBezTo>
                      <a:pt x="62" y="9"/>
                      <a:pt x="60" y="4"/>
                      <a:pt x="57" y="2"/>
                    </a:cubicBezTo>
                    <a:cubicBezTo>
                      <a:pt x="53" y="0"/>
                      <a:pt x="48" y="1"/>
                      <a:pt x="46" y="5"/>
                    </a:cubicBezTo>
                    <a:cubicBezTo>
                      <a:pt x="3" y="80"/>
                      <a:pt x="3" y="80"/>
                      <a:pt x="3" y="80"/>
                    </a:cubicBezTo>
                    <a:cubicBezTo>
                      <a:pt x="0" y="84"/>
                      <a:pt x="2" y="88"/>
                      <a:pt x="5" y="91"/>
                    </a:cubicBezTo>
                    <a:cubicBezTo>
                      <a:pt x="9" y="93"/>
                      <a:pt x="14" y="92"/>
                      <a:pt x="16" y="88"/>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4">
                <a:extLst>
                  <a:ext uri="{FF2B5EF4-FFF2-40B4-BE49-F238E27FC236}">
                    <a16:creationId xmlns:a16="http://schemas.microsoft.com/office/drawing/2014/main" id="{708EFD41-46D0-53D9-A274-64A877F53444}"/>
                  </a:ext>
                </a:extLst>
              </p:cNvPr>
              <p:cNvSpPr>
                <a:spLocks/>
              </p:cNvSpPr>
              <p:nvPr/>
            </p:nvSpPr>
            <p:spPr bwMode="auto">
              <a:xfrm>
                <a:off x="689758" y="3808445"/>
                <a:ext cx="369489" cy="59738"/>
              </a:xfrm>
              <a:custGeom>
                <a:avLst/>
                <a:gdLst>
                  <a:gd name="T0" fmla="*/ 94 w 102"/>
                  <a:gd name="T1" fmla="*/ 0 h 17"/>
                  <a:gd name="T2" fmla="*/ 8 w 102"/>
                  <a:gd name="T3" fmla="*/ 1 h 17"/>
                  <a:gd name="T4" fmla="*/ 0 w 102"/>
                  <a:gd name="T5" fmla="*/ 9 h 17"/>
                  <a:gd name="T6" fmla="*/ 8 w 102"/>
                  <a:gd name="T7" fmla="*/ 17 h 17"/>
                  <a:gd name="T8" fmla="*/ 94 w 102"/>
                  <a:gd name="T9" fmla="*/ 16 h 17"/>
                  <a:gd name="T10" fmla="*/ 102 w 102"/>
                  <a:gd name="T11" fmla="*/ 8 h 17"/>
                  <a:gd name="T12" fmla="*/ 94 w 10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2" h="17">
                    <a:moveTo>
                      <a:pt x="94" y="0"/>
                    </a:moveTo>
                    <a:cubicBezTo>
                      <a:pt x="8" y="1"/>
                      <a:pt x="8" y="1"/>
                      <a:pt x="8" y="1"/>
                    </a:cubicBezTo>
                    <a:cubicBezTo>
                      <a:pt x="3" y="1"/>
                      <a:pt x="0" y="4"/>
                      <a:pt x="0" y="9"/>
                    </a:cubicBezTo>
                    <a:cubicBezTo>
                      <a:pt x="0" y="13"/>
                      <a:pt x="3" y="17"/>
                      <a:pt x="8" y="17"/>
                    </a:cubicBezTo>
                    <a:cubicBezTo>
                      <a:pt x="94" y="16"/>
                      <a:pt x="94" y="16"/>
                      <a:pt x="94" y="16"/>
                    </a:cubicBezTo>
                    <a:cubicBezTo>
                      <a:pt x="99" y="16"/>
                      <a:pt x="102" y="12"/>
                      <a:pt x="102" y="8"/>
                    </a:cubicBezTo>
                    <a:cubicBezTo>
                      <a:pt x="102" y="3"/>
                      <a:pt x="98" y="0"/>
                      <a:pt x="9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95">
                <a:extLst>
                  <a:ext uri="{FF2B5EF4-FFF2-40B4-BE49-F238E27FC236}">
                    <a16:creationId xmlns:a16="http://schemas.microsoft.com/office/drawing/2014/main" id="{E03C8165-CEC0-910B-E367-DB190F220602}"/>
                  </a:ext>
                </a:extLst>
              </p:cNvPr>
              <p:cNvSpPr>
                <a:spLocks/>
              </p:cNvSpPr>
              <p:nvPr/>
            </p:nvSpPr>
            <p:spPr bwMode="auto">
              <a:xfrm>
                <a:off x="716309" y="3518606"/>
                <a:ext cx="360639" cy="170364"/>
              </a:xfrm>
              <a:custGeom>
                <a:avLst/>
                <a:gdLst>
                  <a:gd name="T0" fmla="*/ 93 w 100"/>
                  <a:gd name="T1" fmla="*/ 30 h 47"/>
                  <a:gd name="T2" fmla="*/ 12 w 100"/>
                  <a:gd name="T3" fmla="*/ 2 h 47"/>
                  <a:gd name="T4" fmla="*/ 2 w 100"/>
                  <a:gd name="T5" fmla="*/ 7 h 47"/>
                  <a:gd name="T6" fmla="*/ 6 w 100"/>
                  <a:gd name="T7" fmla="*/ 17 h 47"/>
                  <a:gd name="T8" fmla="*/ 88 w 100"/>
                  <a:gd name="T9" fmla="*/ 46 h 47"/>
                  <a:gd name="T10" fmla="*/ 98 w 100"/>
                  <a:gd name="T11" fmla="*/ 41 h 47"/>
                  <a:gd name="T12" fmla="*/ 93 w 100"/>
                  <a:gd name="T13" fmla="*/ 30 h 47"/>
                </a:gdLst>
                <a:ahLst/>
                <a:cxnLst>
                  <a:cxn ang="0">
                    <a:pos x="T0" y="T1"/>
                  </a:cxn>
                  <a:cxn ang="0">
                    <a:pos x="T2" y="T3"/>
                  </a:cxn>
                  <a:cxn ang="0">
                    <a:pos x="T4" y="T5"/>
                  </a:cxn>
                  <a:cxn ang="0">
                    <a:pos x="T6" y="T7"/>
                  </a:cxn>
                  <a:cxn ang="0">
                    <a:pos x="T8" y="T9"/>
                  </a:cxn>
                  <a:cxn ang="0">
                    <a:pos x="T10" y="T11"/>
                  </a:cxn>
                  <a:cxn ang="0">
                    <a:pos x="T12" y="T13"/>
                  </a:cxn>
                </a:cxnLst>
                <a:rect l="0" t="0" r="r" b="b"/>
                <a:pathLst>
                  <a:path w="100" h="47">
                    <a:moveTo>
                      <a:pt x="93" y="30"/>
                    </a:moveTo>
                    <a:cubicBezTo>
                      <a:pt x="12" y="2"/>
                      <a:pt x="12" y="2"/>
                      <a:pt x="12" y="2"/>
                    </a:cubicBezTo>
                    <a:cubicBezTo>
                      <a:pt x="8" y="0"/>
                      <a:pt x="3" y="3"/>
                      <a:pt x="2" y="7"/>
                    </a:cubicBezTo>
                    <a:cubicBezTo>
                      <a:pt x="0" y="11"/>
                      <a:pt x="2" y="15"/>
                      <a:pt x="6" y="17"/>
                    </a:cubicBezTo>
                    <a:cubicBezTo>
                      <a:pt x="88" y="46"/>
                      <a:pt x="88" y="46"/>
                      <a:pt x="88" y="46"/>
                    </a:cubicBezTo>
                    <a:cubicBezTo>
                      <a:pt x="92" y="47"/>
                      <a:pt x="97" y="45"/>
                      <a:pt x="98" y="41"/>
                    </a:cubicBezTo>
                    <a:cubicBezTo>
                      <a:pt x="100" y="36"/>
                      <a:pt x="97" y="32"/>
                      <a:pt x="93" y="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96">
                <a:extLst>
                  <a:ext uri="{FF2B5EF4-FFF2-40B4-BE49-F238E27FC236}">
                    <a16:creationId xmlns:a16="http://schemas.microsoft.com/office/drawing/2014/main" id="{9B55B393-9EDC-9328-0C3E-BF3713C08B7C}"/>
                  </a:ext>
                </a:extLst>
              </p:cNvPr>
              <p:cNvSpPr>
                <a:spLocks/>
              </p:cNvSpPr>
              <p:nvPr/>
            </p:nvSpPr>
            <p:spPr bwMode="auto">
              <a:xfrm>
                <a:off x="809234" y="3264168"/>
                <a:ext cx="325239" cy="243376"/>
              </a:xfrm>
              <a:custGeom>
                <a:avLst/>
                <a:gdLst>
                  <a:gd name="T0" fmla="*/ 85 w 90"/>
                  <a:gd name="T1" fmla="*/ 51 h 67"/>
                  <a:gd name="T2" fmla="*/ 14 w 90"/>
                  <a:gd name="T3" fmla="*/ 3 h 67"/>
                  <a:gd name="T4" fmla="*/ 3 w 90"/>
                  <a:gd name="T5" fmla="*/ 5 h 67"/>
                  <a:gd name="T6" fmla="*/ 5 w 90"/>
                  <a:gd name="T7" fmla="*/ 16 h 67"/>
                  <a:gd name="T8" fmla="*/ 76 w 90"/>
                  <a:gd name="T9" fmla="*/ 64 h 67"/>
                  <a:gd name="T10" fmla="*/ 87 w 90"/>
                  <a:gd name="T11" fmla="*/ 62 h 67"/>
                  <a:gd name="T12" fmla="*/ 85 w 90"/>
                  <a:gd name="T13" fmla="*/ 51 h 67"/>
                </a:gdLst>
                <a:ahLst/>
                <a:cxnLst>
                  <a:cxn ang="0">
                    <a:pos x="T0" y="T1"/>
                  </a:cxn>
                  <a:cxn ang="0">
                    <a:pos x="T2" y="T3"/>
                  </a:cxn>
                  <a:cxn ang="0">
                    <a:pos x="T4" y="T5"/>
                  </a:cxn>
                  <a:cxn ang="0">
                    <a:pos x="T6" y="T7"/>
                  </a:cxn>
                  <a:cxn ang="0">
                    <a:pos x="T8" y="T9"/>
                  </a:cxn>
                  <a:cxn ang="0">
                    <a:pos x="T10" y="T11"/>
                  </a:cxn>
                  <a:cxn ang="0">
                    <a:pos x="T12" y="T13"/>
                  </a:cxn>
                </a:cxnLst>
                <a:rect l="0" t="0" r="r" b="b"/>
                <a:pathLst>
                  <a:path w="90" h="67">
                    <a:moveTo>
                      <a:pt x="85" y="51"/>
                    </a:moveTo>
                    <a:cubicBezTo>
                      <a:pt x="14" y="3"/>
                      <a:pt x="14" y="3"/>
                      <a:pt x="14" y="3"/>
                    </a:cubicBezTo>
                    <a:cubicBezTo>
                      <a:pt x="10" y="0"/>
                      <a:pt x="5" y="1"/>
                      <a:pt x="3" y="5"/>
                    </a:cubicBezTo>
                    <a:cubicBezTo>
                      <a:pt x="0" y="9"/>
                      <a:pt x="1" y="14"/>
                      <a:pt x="5" y="16"/>
                    </a:cubicBezTo>
                    <a:cubicBezTo>
                      <a:pt x="76" y="64"/>
                      <a:pt x="76" y="64"/>
                      <a:pt x="76" y="64"/>
                    </a:cubicBezTo>
                    <a:cubicBezTo>
                      <a:pt x="80" y="67"/>
                      <a:pt x="85" y="66"/>
                      <a:pt x="87" y="62"/>
                    </a:cubicBezTo>
                    <a:cubicBezTo>
                      <a:pt x="90" y="59"/>
                      <a:pt x="89" y="54"/>
                      <a:pt x="85" y="5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97">
                <a:extLst>
                  <a:ext uri="{FF2B5EF4-FFF2-40B4-BE49-F238E27FC236}">
                    <a16:creationId xmlns:a16="http://schemas.microsoft.com/office/drawing/2014/main" id="{8DCB651D-D647-0469-93C4-C31884F3C2DD}"/>
                  </a:ext>
                </a:extLst>
              </p:cNvPr>
              <p:cNvSpPr>
                <a:spLocks/>
              </p:cNvSpPr>
              <p:nvPr/>
            </p:nvSpPr>
            <p:spPr bwMode="auto">
              <a:xfrm>
                <a:off x="740646" y="3985446"/>
                <a:ext cx="362852" cy="165939"/>
              </a:xfrm>
              <a:custGeom>
                <a:avLst/>
                <a:gdLst>
                  <a:gd name="T0" fmla="*/ 88 w 100"/>
                  <a:gd name="T1" fmla="*/ 2 h 46"/>
                  <a:gd name="T2" fmla="*/ 6 w 100"/>
                  <a:gd name="T3" fmla="*/ 30 h 46"/>
                  <a:gd name="T4" fmla="*/ 1 w 100"/>
                  <a:gd name="T5" fmla="*/ 40 h 46"/>
                  <a:gd name="T6" fmla="*/ 12 w 100"/>
                  <a:gd name="T7" fmla="*/ 45 h 46"/>
                  <a:gd name="T8" fmla="*/ 93 w 100"/>
                  <a:gd name="T9" fmla="*/ 17 h 46"/>
                  <a:gd name="T10" fmla="*/ 98 w 100"/>
                  <a:gd name="T11" fmla="*/ 7 h 46"/>
                  <a:gd name="T12" fmla="*/ 88 w 100"/>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100" h="46">
                    <a:moveTo>
                      <a:pt x="88" y="2"/>
                    </a:moveTo>
                    <a:cubicBezTo>
                      <a:pt x="6" y="30"/>
                      <a:pt x="6" y="30"/>
                      <a:pt x="6" y="30"/>
                    </a:cubicBezTo>
                    <a:cubicBezTo>
                      <a:pt x="2" y="31"/>
                      <a:pt x="0" y="36"/>
                      <a:pt x="1" y="40"/>
                    </a:cubicBezTo>
                    <a:cubicBezTo>
                      <a:pt x="3" y="44"/>
                      <a:pt x="7" y="46"/>
                      <a:pt x="12" y="45"/>
                    </a:cubicBezTo>
                    <a:cubicBezTo>
                      <a:pt x="93" y="17"/>
                      <a:pt x="93" y="17"/>
                      <a:pt x="93" y="17"/>
                    </a:cubicBezTo>
                    <a:cubicBezTo>
                      <a:pt x="97" y="15"/>
                      <a:pt x="100" y="11"/>
                      <a:pt x="98" y="7"/>
                    </a:cubicBezTo>
                    <a:cubicBezTo>
                      <a:pt x="97" y="3"/>
                      <a:pt x="92" y="0"/>
                      <a:pt x="88" y="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74">
                <a:extLst>
                  <a:ext uri="{FF2B5EF4-FFF2-40B4-BE49-F238E27FC236}">
                    <a16:creationId xmlns:a16="http://schemas.microsoft.com/office/drawing/2014/main" id="{C37AEEDC-6F29-53A7-A364-F3DB2FE4970E}"/>
                  </a:ext>
                </a:extLst>
              </p:cNvPr>
              <p:cNvSpPr/>
              <p:nvPr/>
            </p:nvSpPr>
            <p:spPr>
              <a:xfrm>
                <a:off x="3902768" y="2307698"/>
                <a:ext cx="142265" cy="142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182">
                <a:extLst>
                  <a:ext uri="{FF2B5EF4-FFF2-40B4-BE49-F238E27FC236}">
                    <a16:creationId xmlns:a16="http://schemas.microsoft.com/office/drawing/2014/main" id="{5D288D85-780F-C688-AF7C-7D439695E45B}"/>
                  </a:ext>
                </a:extLst>
              </p:cNvPr>
              <p:cNvSpPr>
                <a:spLocks/>
              </p:cNvSpPr>
              <p:nvPr/>
            </p:nvSpPr>
            <p:spPr bwMode="auto">
              <a:xfrm>
                <a:off x="4134640" y="1505219"/>
                <a:ext cx="1048731" cy="1327507"/>
              </a:xfrm>
              <a:custGeom>
                <a:avLst/>
                <a:gdLst>
                  <a:gd name="T0" fmla="*/ 66 w 290"/>
                  <a:gd name="T1" fmla="*/ 366 h 367"/>
                  <a:gd name="T2" fmla="*/ 44 w 290"/>
                  <a:gd name="T3" fmla="*/ 263 h 367"/>
                  <a:gd name="T4" fmla="*/ 10 w 290"/>
                  <a:gd name="T5" fmla="*/ 168 h 367"/>
                  <a:gd name="T6" fmla="*/ 42 w 290"/>
                  <a:gd name="T7" fmla="*/ 44 h 367"/>
                  <a:gd name="T8" fmla="*/ 207 w 290"/>
                  <a:gd name="T9" fmla="*/ 32 h 367"/>
                  <a:gd name="T10" fmla="*/ 266 w 290"/>
                  <a:gd name="T11" fmla="*/ 191 h 367"/>
                  <a:gd name="T12" fmla="*/ 104 w 290"/>
                  <a:gd name="T13" fmla="*/ 352 h 367"/>
                  <a:gd name="T14" fmla="*/ 66 w 290"/>
                  <a:gd name="T15" fmla="*/ 367 h 367"/>
                  <a:gd name="T16" fmla="*/ 66 w 290"/>
                  <a:gd name="T17" fmla="*/ 36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367">
                    <a:moveTo>
                      <a:pt x="66" y="366"/>
                    </a:moveTo>
                    <a:cubicBezTo>
                      <a:pt x="59" y="331"/>
                      <a:pt x="53" y="297"/>
                      <a:pt x="44" y="263"/>
                    </a:cubicBezTo>
                    <a:cubicBezTo>
                      <a:pt x="35" y="231"/>
                      <a:pt x="17" y="202"/>
                      <a:pt x="10" y="168"/>
                    </a:cubicBezTo>
                    <a:cubicBezTo>
                      <a:pt x="0" y="124"/>
                      <a:pt x="8" y="76"/>
                      <a:pt x="42" y="44"/>
                    </a:cubicBezTo>
                    <a:cubicBezTo>
                      <a:pt x="86" y="0"/>
                      <a:pt x="156" y="2"/>
                      <a:pt x="207" y="32"/>
                    </a:cubicBezTo>
                    <a:cubicBezTo>
                      <a:pt x="265" y="66"/>
                      <a:pt x="290" y="128"/>
                      <a:pt x="266" y="191"/>
                    </a:cubicBezTo>
                    <a:cubicBezTo>
                      <a:pt x="239" y="261"/>
                      <a:pt x="173" y="323"/>
                      <a:pt x="104" y="352"/>
                    </a:cubicBezTo>
                    <a:cubicBezTo>
                      <a:pt x="92" y="357"/>
                      <a:pt x="79" y="364"/>
                      <a:pt x="66" y="367"/>
                    </a:cubicBezTo>
                    <a:cubicBezTo>
                      <a:pt x="66" y="367"/>
                      <a:pt x="66" y="367"/>
                      <a:pt x="66" y="36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71">
                <a:extLst>
                  <a:ext uri="{FF2B5EF4-FFF2-40B4-BE49-F238E27FC236}">
                    <a16:creationId xmlns:a16="http://schemas.microsoft.com/office/drawing/2014/main" id="{B9402E35-6E87-DB4A-E62C-ECACC87D56E0}"/>
                  </a:ext>
                </a:extLst>
              </p:cNvPr>
              <p:cNvSpPr>
                <a:spLocks/>
              </p:cNvSpPr>
              <p:nvPr/>
            </p:nvSpPr>
            <p:spPr bwMode="auto">
              <a:xfrm>
                <a:off x="5621449" y="2901315"/>
                <a:ext cx="1236795" cy="805355"/>
              </a:xfrm>
              <a:custGeom>
                <a:avLst/>
                <a:gdLst>
                  <a:gd name="T0" fmla="*/ 6 w 342"/>
                  <a:gd name="T1" fmla="*/ 147 h 222"/>
                  <a:gd name="T2" fmla="*/ 100 w 342"/>
                  <a:gd name="T3" fmla="*/ 63 h 222"/>
                  <a:gd name="T4" fmla="*/ 243 w 342"/>
                  <a:gd name="T5" fmla="*/ 5 h 222"/>
                  <a:gd name="T6" fmla="*/ 335 w 342"/>
                  <a:gd name="T7" fmla="*/ 115 h 222"/>
                  <a:gd name="T8" fmla="*/ 219 w 342"/>
                  <a:gd name="T9" fmla="*/ 219 h 222"/>
                  <a:gd name="T10" fmla="*/ 105 w 342"/>
                  <a:gd name="T11" fmla="*/ 197 h 222"/>
                  <a:gd name="T12" fmla="*/ 0 w 342"/>
                  <a:gd name="T13" fmla="*/ 148 h 222"/>
                  <a:gd name="T14" fmla="*/ 6 w 342"/>
                  <a:gd name="T15" fmla="*/ 147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222">
                    <a:moveTo>
                      <a:pt x="6" y="147"/>
                    </a:moveTo>
                    <a:cubicBezTo>
                      <a:pt x="52" y="139"/>
                      <a:pt x="72" y="94"/>
                      <a:pt x="100" y="63"/>
                    </a:cubicBezTo>
                    <a:cubicBezTo>
                      <a:pt x="136" y="23"/>
                      <a:pt x="190" y="0"/>
                      <a:pt x="243" y="5"/>
                    </a:cubicBezTo>
                    <a:cubicBezTo>
                      <a:pt x="300" y="11"/>
                      <a:pt x="342" y="56"/>
                      <a:pt x="335" y="115"/>
                    </a:cubicBezTo>
                    <a:cubicBezTo>
                      <a:pt x="327" y="173"/>
                      <a:pt x="276" y="214"/>
                      <a:pt x="219" y="219"/>
                    </a:cubicBezTo>
                    <a:cubicBezTo>
                      <a:pt x="180" y="222"/>
                      <a:pt x="141" y="212"/>
                      <a:pt x="105" y="197"/>
                    </a:cubicBezTo>
                    <a:cubicBezTo>
                      <a:pt x="69" y="182"/>
                      <a:pt x="35" y="164"/>
                      <a:pt x="0" y="148"/>
                    </a:cubicBezTo>
                    <a:cubicBezTo>
                      <a:pt x="2" y="148"/>
                      <a:pt x="4" y="148"/>
                      <a:pt x="6" y="14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67">
                <a:extLst>
                  <a:ext uri="{FF2B5EF4-FFF2-40B4-BE49-F238E27FC236}">
                    <a16:creationId xmlns:a16="http://schemas.microsoft.com/office/drawing/2014/main" id="{C3873F90-7C0F-B3EA-4A42-99297D82FF0B}"/>
                  </a:ext>
                </a:extLst>
              </p:cNvPr>
              <p:cNvSpPr>
                <a:spLocks noChangeArrowheads="1"/>
              </p:cNvSpPr>
              <p:nvPr/>
            </p:nvSpPr>
            <p:spPr bwMode="auto">
              <a:xfrm>
                <a:off x="3203174" y="1881346"/>
                <a:ext cx="632778" cy="637204"/>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5">
                <a:extLst>
                  <a:ext uri="{FF2B5EF4-FFF2-40B4-BE49-F238E27FC236}">
                    <a16:creationId xmlns:a16="http://schemas.microsoft.com/office/drawing/2014/main" id="{8F7F274F-5083-2209-87CD-0888CAB22B52}"/>
                  </a:ext>
                </a:extLst>
              </p:cNvPr>
              <p:cNvSpPr>
                <a:spLocks/>
              </p:cNvSpPr>
              <p:nvPr/>
            </p:nvSpPr>
            <p:spPr bwMode="auto">
              <a:xfrm>
                <a:off x="1331387" y="3065041"/>
                <a:ext cx="1157145" cy="1506721"/>
              </a:xfrm>
              <a:custGeom>
                <a:avLst/>
                <a:gdLst>
                  <a:gd name="T0" fmla="*/ 320 w 320"/>
                  <a:gd name="T1" fmla="*/ 17 h 416"/>
                  <a:gd name="T2" fmla="*/ 208 w 320"/>
                  <a:gd name="T3" fmla="*/ 16 h 416"/>
                  <a:gd name="T4" fmla="*/ 5 w 320"/>
                  <a:gd name="T5" fmla="*/ 260 h 416"/>
                  <a:gd name="T6" fmla="*/ 112 w 320"/>
                  <a:gd name="T7" fmla="*/ 396 h 416"/>
                  <a:gd name="T8" fmla="*/ 262 w 320"/>
                  <a:gd name="T9" fmla="*/ 351 h 416"/>
                  <a:gd name="T10" fmla="*/ 294 w 320"/>
                  <a:gd name="T11" fmla="*/ 242 h 416"/>
                  <a:gd name="T12" fmla="*/ 256 w 320"/>
                  <a:gd name="T13" fmla="*/ 71 h 416"/>
                  <a:gd name="T14" fmla="*/ 277 w 320"/>
                  <a:gd name="T15" fmla="*/ 34 h 416"/>
                  <a:gd name="T16" fmla="*/ 320 w 320"/>
                  <a:gd name="T17" fmla="*/ 1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416">
                    <a:moveTo>
                      <a:pt x="320" y="17"/>
                    </a:moveTo>
                    <a:cubicBezTo>
                      <a:pt x="288" y="0"/>
                      <a:pt x="241" y="6"/>
                      <a:pt x="208" y="16"/>
                    </a:cubicBezTo>
                    <a:cubicBezTo>
                      <a:pt x="106" y="47"/>
                      <a:pt x="0" y="146"/>
                      <a:pt x="5" y="260"/>
                    </a:cubicBezTo>
                    <a:cubicBezTo>
                      <a:pt x="8" y="322"/>
                      <a:pt x="56" y="375"/>
                      <a:pt x="112" y="396"/>
                    </a:cubicBezTo>
                    <a:cubicBezTo>
                      <a:pt x="167" y="416"/>
                      <a:pt x="226" y="396"/>
                      <a:pt x="262" y="351"/>
                    </a:cubicBezTo>
                    <a:cubicBezTo>
                      <a:pt x="287" y="321"/>
                      <a:pt x="298" y="281"/>
                      <a:pt x="294" y="242"/>
                    </a:cubicBezTo>
                    <a:cubicBezTo>
                      <a:pt x="288" y="184"/>
                      <a:pt x="242" y="133"/>
                      <a:pt x="256" y="71"/>
                    </a:cubicBezTo>
                    <a:cubicBezTo>
                      <a:pt x="259" y="57"/>
                      <a:pt x="266" y="44"/>
                      <a:pt x="277" y="34"/>
                    </a:cubicBezTo>
                    <a:cubicBezTo>
                      <a:pt x="289" y="23"/>
                      <a:pt x="305" y="22"/>
                      <a:pt x="320"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58">
                <a:extLst>
                  <a:ext uri="{FF2B5EF4-FFF2-40B4-BE49-F238E27FC236}">
                    <a16:creationId xmlns:a16="http://schemas.microsoft.com/office/drawing/2014/main" id="{A6C193D1-7D8F-E684-E6E7-8BAE1DFD038B}"/>
                  </a:ext>
                </a:extLst>
              </p:cNvPr>
              <p:cNvSpPr>
                <a:spLocks noChangeArrowheads="1"/>
              </p:cNvSpPr>
              <p:nvPr/>
            </p:nvSpPr>
            <p:spPr bwMode="auto">
              <a:xfrm>
                <a:off x="5245322" y="1476457"/>
                <a:ext cx="546491" cy="548703"/>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3">
                <a:extLst>
                  <a:ext uri="{FF2B5EF4-FFF2-40B4-BE49-F238E27FC236}">
                    <a16:creationId xmlns:a16="http://schemas.microsoft.com/office/drawing/2014/main" id="{C3322318-D249-AA53-886C-FB9FBE9D893C}"/>
                  </a:ext>
                </a:extLst>
              </p:cNvPr>
              <p:cNvSpPr>
                <a:spLocks/>
              </p:cNvSpPr>
              <p:nvPr/>
            </p:nvSpPr>
            <p:spPr bwMode="auto">
              <a:xfrm>
                <a:off x="1638927" y="1244143"/>
                <a:ext cx="1033244" cy="1513359"/>
              </a:xfrm>
              <a:custGeom>
                <a:avLst/>
                <a:gdLst>
                  <a:gd name="T0" fmla="*/ 142 w 286"/>
                  <a:gd name="T1" fmla="*/ 347 h 418"/>
                  <a:gd name="T2" fmla="*/ 31 w 286"/>
                  <a:gd name="T3" fmla="*/ 231 h 418"/>
                  <a:gd name="T4" fmla="*/ 21 w 286"/>
                  <a:gd name="T5" fmla="*/ 74 h 418"/>
                  <a:gd name="T6" fmla="*/ 163 w 286"/>
                  <a:gd name="T7" fmla="*/ 4 h 418"/>
                  <a:gd name="T8" fmla="*/ 268 w 286"/>
                  <a:gd name="T9" fmla="*/ 94 h 418"/>
                  <a:gd name="T10" fmla="*/ 257 w 286"/>
                  <a:gd name="T11" fmla="*/ 260 h 418"/>
                  <a:gd name="T12" fmla="*/ 249 w 286"/>
                  <a:gd name="T13" fmla="*/ 340 h 418"/>
                  <a:gd name="T14" fmla="*/ 286 w 286"/>
                  <a:gd name="T15" fmla="*/ 418 h 418"/>
                  <a:gd name="T16" fmla="*/ 142 w 286"/>
                  <a:gd name="T17" fmla="*/ 34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18">
                    <a:moveTo>
                      <a:pt x="142" y="347"/>
                    </a:moveTo>
                    <a:cubicBezTo>
                      <a:pt x="96" y="318"/>
                      <a:pt x="55" y="279"/>
                      <a:pt x="31" y="231"/>
                    </a:cubicBezTo>
                    <a:cubicBezTo>
                      <a:pt x="6" y="183"/>
                      <a:pt x="0" y="124"/>
                      <a:pt x="21" y="74"/>
                    </a:cubicBezTo>
                    <a:cubicBezTo>
                      <a:pt x="45" y="19"/>
                      <a:pt x="106" y="0"/>
                      <a:pt x="163" y="4"/>
                    </a:cubicBezTo>
                    <a:cubicBezTo>
                      <a:pt x="215" y="7"/>
                      <a:pt x="255" y="44"/>
                      <a:pt x="268" y="94"/>
                    </a:cubicBezTo>
                    <a:cubicBezTo>
                      <a:pt x="282" y="149"/>
                      <a:pt x="267" y="205"/>
                      <a:pt x="257" y="260"/>
                    </a:cubicBezTo>
                    <a:cubicBezTo>
                      <a:pt x="253" y="285"/>
                      <a:pt x="246" y="313"/>
                      <a:pt x="249" y="340"/>
                    </a:cubicBezTo>
                    <a:cubicBezTo>
                      <a:pt x="252" y="370"/>
                      <a:pt x="268" y="394"/>
                      <a:pt x="286" y="418"/>
                    </a:cubicBezTo>
                    <a:cubicBezTo>
                      <a:pt x="286" y="418"/>
                      <a:pt x="187" y="376"/>
                      <a:pt x="142"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49">
                <a:extLst>
                  <a:ext uri="{FF2B5EF4-FFF2-40B4-BE49-F238E27FC236}">
                    <a16:creationId xmlns:a16="http://schemas.microsoft.com/office/drawing/2014/main" id="{F0819E49-42B1-4FDE-8A22-55EB6B3CDD88}"/>
                  </a:ext>
                </a:extLst>
              </p:cNvPr>
              <p:cNvSpPr>
                <a:spLocks noChangeArrowheads="1"/>
              </p:cNvSpPr>
              <p:nvPr/>
            </p:nvSpPr>
            <p:spPr bwMode="auto">
              <a:xfrm>
                <a:off x="1103498" y="2518550"/>
                <a:ext cx="654904" cy="65932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2">
                <a:extLst>
                  <a:ext uri="{FF2B5EF4-FFF2-40B4-BE49-F238E27FC236}">
                    <a16:creationId xmlns:a16="http://schemas.microsoft.com/office/drawing/2014/main" id="{081A7CFD-BD75-8FE6-8B42-02ED201F9CD7}"/>
                  </a:ext>
                </a:extLst>
              </p:cNvPr>
              <p:cNvSpPr>
                <a:spLocks/>
              </p:cNvSpPr>
              <p:nvPr/>
            </p:nvSpPr>
            <p:spPr bwMode="auto">
              <a:xfrm>
                <a:off x="5519674" y="2416775"/>
                <a:ext cx="584103" cy="854030"/>
              </a:xfrm>
              <a:custGeom>
                <a:avLst/>
                <a:gdLst>
                  <a:gd name="T0" fmla="*/ 81 w 161"/>
                  <a:gd name="T1" fmla="*/ 196 h 236"/>
                  <a:gd name="T2" fmla="*/ 144 w 161"/>
                  <a:gd name="T3" fmla="*/ 131 h 236"/>
                  <a:gd name="T4" fmla="*/ 149 w 161"/>
                  <a:gd name="T5" fmla="*/ 42 h 236"/>
                  <a:gd name="T6" fmla="*/ 69 w 161"/>
                  <a:gd name="T7" fmla="*/ 2 h 236"/>
                  <a:gd name="T8" fmla="*/ 10 w 161"/>
                  <a:gd name="T9" fmla="*/ 53 h 236"/>
                  <a:gd name="T10" fmla="*/ 16 w 161"/>
                  <a:gd name="T11" fmla="*/ 147 h 236"/>
                  <a:gd name="T12" fmla="*/ 21 w 161"/>
                  <a:gd name="T13" fmla="*/ 192 h 236"/>
                  <a:gd name="T14" fmla="*/ 0 w 161"/>
                  <a:gd name="T15" fmla="*/ 236 h 236"/>
                  <a:gd name="T16" fmla="*/ 81 w 161"/>
                  <a:gd name="T17" fmla="*/ 1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36">
                    <a:moveTo>
                      <a:pt x="81" y="196"/>
                    </a:moveTo>
                    <a:cubicBezTo>
                      <a:pt x="107" y="180"/>
                      <a:pt x="130" y="158"/>
                      <a:pt x="144" y="131"/>
                    </a:cubicBezTo>
                    <a:cubicBezTo>
                      <a:pt x="158" y="103"/>
                      <a:pt x="161" y="70"/>
                      <a:pt x="149" y="42"/>
                    </a:cubicBezTo>
                    <a:cubicBezTo>
                      <a:pt x="136" y="11"/>
                      <a:pt x="101" y="0"/>
                      <a:pt x="69" y="2"/>
                    </a:cubicBezTo>
                    <a:cubicBezTo>
                      <a:pt x="40" y="4"/>
                      <a:pt x="17" y="25"/>
                      <a:pt x="10" y="53"/>
                    </a:cubicBezTo>
                    <a:cubicBezTo>
                      <a:pt x="2" y="84"/>
                      <a:pt x="10" y="116"/>
                      <a:pt x="16" y="147"/>
                    </a:cubicBezTo>
                    <a:cubicBezTo>
                      <a:pt x="19" y="161"/>
                      <a:pt x="22" y="177"/>
                      <a:pt x="21" y="192"/>
                    </a:cubicBezTo>
                    <a:cubicBezTo>
                      <a:pt x="19" y="209"/>
                      <a:pt x="10" y="223"/>
                      <a:pt x="0" y="236"/>
                    </a:cubicBezTo>
                    <a:cubicBezTo>
                      <a:pt x="0" y="236"/>
                      <a:pt x="56" y="213"/>
                      <a:pt x="81" y="19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2">
                <a:extLst>
                  <a:ext uri="{FF2B5EF4-FFF2-40B4-BE49-F238E27FC236}">
                    <a16:creationId xmlns:a16="http://schemas.microsoft.com/office/drawing/2014/main" id="{05076752-F883-A092-0489-96AFBBCA4466}"/>
                  </a:ext>
                </a:extLst>
              </p:cNvPr>
              <p:cNvSpPr>
                <a:spLocks/>
              </p:cNvSpPr>
              <p:nvPr/>
            </p:nvSpPr>
            <p:spPr bwMode="auto">
              <a:xfrm>
                <a:off x="5603749" y="4169085"/>
                <a:ext cx="1486809" cy="960230"/>
              </a:xfrm>
              <a:custGeom>
                <a:avLst/>
                <a:gdLst>
                  <a:gd name="T0" fmla="*/ 125 w 411"/>
                  <a:gd name="T1" fmla="*/ 237 h 265"/>
                  <a:gd name="T2" fmla="*/ 265 w 411"/>
                  <a:gd name="T3" fmla="*/ 257 h 265"/>
                  <a:gd name="T4" fmla="*/ 383 w 411"/>
                  <a:gd name="T5" fmla="*/ 184 h 265"/>
                  <a:gd name="T6" fmla="*/ 361 w 411"/>
                  <a:gd name="T7" fmla="*/ 45 h 265"/>
                  <a:gd name="T8" fmla="*/ 243 w 411"/>
                  <a:gd name="T9" fmla="*/ 16 h 265"/>
                  <a:gd name="T10" fmla="*/ 128 w 411"/>
                  <a:gd name="T11" fmla="*/ 109 h 265"/>
                  <a:gd name="T12" fmla="*/ 75 w 411"/>
                  <a:gd name="T13" fmla="*/ 156 h 265"/>
                  <a:gd name="T14" fmla="*/ 0 w 411"/>
                  <a:gd name="T15" fmla="*/ 169 h 265"/>
                  <a:gd name="T16" fmla="*/ 125 w 411"/>
                  <a:gd name="T17" fmla="*/ 23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65">
                    <a:moveTo>
                      <a:pt x="125" y="237"/>
                    </a:moveTo>
                    <a:cubicBezTo>
                      <a:pt x="169" y="255"/>
                      <a:pt x="218" y="265"/>
                      <a:pt x="265" y="257"/>
                    </a:cubicBezTo>
                    <a:cubicBezTo>
                      <a:pt x="312" y="250"/>
                      <a:pt x="358" y="225"/>
                      <a:pt x="383" y="184"/>
                    </a:cubicBezTo>
                    <a:cubicBezTo>
                      <a:pt x="411" y="138"/>
                      <a:pt x="393" y="84"/>
                      <a:pt x="361" y="45"/>
                    </a:cubicBezTo>
                    <a:cubicBezTo>
                      <a:pt x="332" y="10"/>
                      <a:pt x="285" y="0"/>
                      <a:pt x="243" y="16"/>
                    </a:cubicBezTo>
                    <a:cubicBezTo>
                      <a:pt x="196" y="34"/>
                      <a:pt x="162" y="74"/>
                      <a:pt x="128" y="109"/>
                    </a:cubicBezTo>
                    <a:cubicBezTo>
                      <a:pt x="112" y="125"/>
                      <a:pt x="95" y="145"/>
                      <a:pt x="75" y="156"/>
                    </a:cubicBezTo>
                    <a:cubicBezTo>
                      <a:pt x="52" y="169"/>
                      <a:pt x="26" y="170"/>
                      <a:pt x="0" y="169"/>
                    </a:cubicBezTo>
                    <a:cubicBezTo>
                      <a:pt x="0" y="169"/>
                      <a:pt x="80" y="219"/>
                      <a:pt x="125" y="237"/>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5" name="Graphic 84" descr="Computer">
                <a:extLst>
                  <a:ext uri="{FF2B5EF4-FFF2-40B4-BE49-F238E27FC236}">
                    <a16:creationId xmlns:a16="http://schemas.microsoft.com/office/drawing/2014/main" id="{601EFA75-1F36-36E7-5D78-409F7F9C1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5976" y="2564846"/>
                <a:ext cx="346896" cy="346896"/>
              </a:xfrm>
              <a:prstGeom prst="rect">
                <a:avLst/>
              </a:prstGeom>
            </p:spPr>
          </p:pic>
          <p:pic>
            <p:nvPicPr>
              <p:cNvPr id="86" name="Graphic 85" descr="Laptop">
                <a:extLst>
                  <a:ext uri="{FF2B5EF4-FFF2-40B4-BE49-F238E27FC236}">
                    <a16:creationId xmlns:a16="http://schemas.microsoft.com/office/drawing/2014/main" id="{C42070B1-58EE-FCF8-14EA-70BCBC4255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6994" y="1575570"/>
                <a:ext cx="346896" cy="346896"/>
              </a:xfrm>
              <a:prstGeom prst="rect">
                <a:avLst/>
              </a:prstGeom>
            </p:spPr>
          </p:pic>
          <p:pic>
            <p:nvPicPr>
              <p:cNvPr id="87" name="Graphic 86" descr="Internet">
                <a:extLst>
                  <a:ext uri="{FF2B5EF4-FFF2-40B4-BE49-F238E27FC236}">
                    <a16:creationId xmlns:a16="http://schemas.microsoft.com/office/drawing/2014/main" id="{1FA4DFE0-36B0-F37D-3D5A-F7DEB27CAE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8660" y="3186894"/>
                <a:ext cx="346896" cy="346896"/>
              </a:xfrm>
              <a:prstGeom prst="rect">
                <a:avLst/>
              </a:prstGeom>
            </p:spPr>
          </p:pic>
          <p:pic>
            <p:nvPicPr>
              <p:cNvPr id="88" name="Graphic 87" descr="Monitor">
                <a:extLst>
                  <a:ext uri="{FF2B5EF4-FFF2-40B4-BE49-F238E27FC236}">
                    <a16:creationId xmlns:a16="http://schemas.microsoft.com/office/drawing/2014/main" id="{E7C17F9F-A568-7FA5-7311-2328ACC1BC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13418" y="2022947"/>
                <a:ext cx="346896" cy="346896"/>
              </a:xfrm>
              <a:prstGeom prst="rect">
                <a:avLst/>
              </a:prstGeom>
            </p:spPr>
          </p:pic>
          <p:pic>
            <p:nvPicPr>
              <p:cNvPr id="89" name="Graphic 88" descr="Smart Phone">
                <a:extLst>
                  <a:ext uri="{FF2B5EF4-FFF2-40B4-BE49-F238E27FC236}">
                    <a16:creationId xmlns:a16="http://schemas.microsoft.com/office/drawing/2014/main" id="{C82B359C-8446-16F8-C17A-952F2AE0C72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57343" y="4432070"/>
                <a:ext cx="400768" cy="400768"/>
              </a:xfrm>
              <a:prstGeom prst="rect">
                <a:avLst/>
              </a:prstGeom>
            </p:spPr>
          </p:pic>
          <p:pic>
            <p:nvPicPr>
              <p:cNvPr id="90" name="Graphic 89" descr="Tablet">
                <a:extLst>
                  <a:ext uri="{FF2B5EF4-FFF2-40B4-BE49-F238E27FC236}">
                    <a16:creationId xmlns:a16="http://schemas.microsoft.com/office/drawing/2014/main" id="{43B93334-C02E-4005-89F9-CD40647A480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36073" y="2032904"/>
                <a:ext cx="346896" cy="346896"/>
              </a:xfrm>
              <a:prstGeom prst="rect">
                <a:avLst/>
              </a:prstGeom>
            </p:spPr>
          </p:pic>
          <p:pic>
            <p:nvPicPr>
              <p:cNvPr id="91" name="Graphic 90" descr="Cloud Computing">
                <a:extLst>
                  <a:ext uri="{FF2B5EF4-FFF2-40B4-BE49-F238E27FC236}">
                    <a16:creationId xmlns:a16="http://schemas.microsoft.com/office/drawing/2014/main" id="{A6FE6D47-42CC-CA6D-FC0D-0D97ED27E2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54436" y="1598815"/>
                <a:ext cx="450013" cy="450013"/>
              </a:xfrm>
              <a:prstGeom prst="rect">
                <a:avLst/>
              </a:prstGeom>
            </p:spPr>
          </p:pic>
          <p:pic>
            <p:nvPicPr>
              <p:cNvPr id="92" name="Graphic 91" descr="Fax">
                <a:extLst>
                  <a:ext uri="{FF2B5EF4-FFF2-40B4-BE49-F238E27FC236}">
                    <a16:creationId xmlns:a16="http://schemas.microsoft.com/office/drawing/2014/main" id="{99A91BC2-A04E-0315-541A-2A31EB2E7B7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73691" y="2628766"/>
                <a:ext cx="346896" cy="346896"/>
              </a:xfrm>
              <a:prstGeom prst="rect">
                <a:avLst/>
              </a:prstGeom>
            </p:spPr>
          </p:pic>
          <p:pic>
            <p:nvPicPr>
              <p:cNvPr id="93" name="Graphic 92" descr="Server">
                <a:extLst>
                  <a:ext uri="{FF2B5EF4-FFF2-40B4-BE49-F238E27FC236}">
                    <a16:creationId xmlns:a16="http://schemas.microsoft.com/office/drawing/2014/main" id="{DE97610D-918C-EA44-A745-F01738FD5AF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76577" y="3634782"/>
                <a:ext cx="466801" cy="466801"/>
              </a:xfrm>
              <a:prstGeom prst="rect">
                <a:avLst/>
              </a:prstGeom>
            </p:spPr>
          </p:pic>
        </p:grpSp>
        <p:pic>
          <p:nvPicPr>
            <p:cNvPr id="8" name="Picture 7">
              <a:extLst>
                <a:ext uri="{FF2B5EF4-FFF2-40B4-BE49-F238E27FC236}">
                  <a16:creationId xmlns:a16="http://schemas.microsoft.com/office/drawing/2014/main" id="{E66A376B-606B-C4FD-CAD4-26A9F769C7E4}"/>
                </a:ext>
              </a:extLst>
            </p:cNvPr>
            <p:cNvPicPr/>
            <p:nvPr/>
          </p:nvPicPr>
          <p:blipFill>
            <a:blip r:embed="rId21" cstate="print">
              <a:extLst>
                <a:ext uri="{28A0092B-C50C-407E-A947-70E740481C1C}">
                  <a14:useLocalDpi xmlns:a14="http://schemas.microsoft.com/office/drawing/2010/main" val="0"/>
                </a:ext>
              </a:extLst>
            </a:blip>
            <a:stretch>
              <a:fillRect/>
            </a:stretch>
          </p:blipFill>
          <p:spPr>
            <a:xfrm>
              <a:off x="3488499" y="3235706"/>
              <a:ext cx="1027080" cy="1033449"/>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981200" y="228601"/>
            <a:ext cx="8229600" cy="851535"/>
          </a:xfrm>
        </p:spPr>
        <p:txBody>
          <a:bodyPr/>
          <a:lstStyle/>
          <a:p>
            <a:pPr algn="ctr"/>
            <a:r>
              <a:rPr lang="en-US" dirty="0">
                <a:latin typeface="Times New Roman" pitchFamily="18" charset="0"/>
                <a:cs typeface="Times New Roman" pitchFamily="18" charset="0"/>
              </a:rPr>
              <a:t>Architectural Diagram</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5</a:t>
            </a:fld>
            <a:endParaRPr lang="en-US"/>
          </a:p>
        </p:txBody>
      </p:sp>
      <p:sp>
        <p:nvSpPr>
          <p:cNvPr id="2" name="Rectangle 1">
            <a:extLst>
              <a:ext uri="{FF2B5EF4-FFF2-40B4-BE49-F238E27FC236}">
                <a16:creationId xmlns:a16="http://schemas.microsoft.com/office/drawing/2014/main" id="{72E422E5-4378-9AEA-DDAC-53D2571E3AD2}"/>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25B4E28-EDDD-B4CA-3FCC-589373A88897}"/>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a:extLst>
              <a:ext uri="{FF2B5EF4-FFF2-40B4-BE49-F238E27FC236}">
                <a16:creationId xmlns:a16="http://schemas.microsoft.com/office/drawing/2014/main" id="{2FFE984B-3FFA-6441-E72B-72C3167A3A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7126" y="1019123"/>
            <a:ext cx="9918616" cy="5579222"/>
          </a:xfrm>
        </p:spPr>
      </p:pic>
      <p:grpSp>
        <p:nvGrpSpPr>
          <p:cNvPr id="5" name="Group 4">
            <a:extLst>
              <a:ext uri="{FF2B5EF4-FFF2-40B4-BE49-F238E27FC236}">
                <a16:creationId xmlns:a16="http://schemas.microsoft.com/office/drawing/2014/main" id="{8AB90167-C532-30B9-3E38-D00C06A05768}"/>
              </a:ext>
            </a:extLst>
          </p:cNvPr>
          <p:cNvGrpSpPr/>
          <p:nvPr/>
        </p:nvGrpSpPr>
        <p:grpSpPr>
          <a:xfrm>
            <a:off x="9808234" y="5469147"/>
            <a:ext cx="1804753" cy="1160252"/>
            <a:chOff x="574468" y="1011230"/>
            <a:chExt cx="6400800" cy="4369713"/>
          </a:xfrm>
        </p:grpSpPr>
        <p:grpSp>
          <p:nvGrpSpPr>
            <p:cNvPr id="6" name="Group 5">
              <a:extLst>
                <a:ext uri="{FF2B5EF4-FFF2-40B4-BE49-F238E27FC236}">
                  <a16:creationId xmlns:a16="http://schemas.microsoft.com/office/drawing/2014/main" id="{AEDF5BE4-3F31-7D7F-9266-4741209F15EF}"/>
                </a:ext>
              </a:extLst>
            </p:cNvPr>
            <p:cNvGrpSpPr/>
            <p:nvPr/>
          </p:nvGrpSpPr>
          <p:grpSpPr>
            <a:xfrm>
              <a:off x="574468" y="1011230"/>
              <a:ext cx="6400800" cy="4369713"/>
              <a:chOff x="689758" y="1244143"/>
              <a:chExt cx="6400800" cy="4369713"/>
            </a:xfrm>
          </p:grpSpPr>
          <p:sp>
            <p:nvSpPr>
              <p:cNvPr id="11" name="Freeform 103">
                <a:extLst>
                  <a:ext uri="{FF2B5EF4-FFF2-40B4-BE49-F238E27FC236}">
                    <a16:creationId xmlns:a16="http://schemas.microsoft.com/office/drawing/2014/main" id="{FF39D3CD-0222-6F45-C98E-FF9EA80D694B}"/>
                  </a:ext>
                </a:extLst>
              </p:cNvPr>
              <p:cNvSpPr>
                <a:spLocks noEditPoints="1"/>
              </p:cNvSpPr>
              <p:nvPr/>
            </p:nvSpPr>
            <p:spPr bwMode="auto">
              <a:xfrm>
                <a:off x="1083586" y="2131361"/>
                <a:ext cx="5168431" cy="3482495"/>
              </a:xfrm>
              <a:custGeom>
                <a:avLst/>
                <a:gdLst>
                  <a:gd name="T0" fmla="*/ 733 w 1428"/>
                  <a:gd name="T1" fmla="*/ 941 h 962"/>
                  <a:gd name="T2" fmla="*/ 434 w 1428"/>
                  <a:gd name="T3" fmla="*/ 941 h 962"/>
                  <a:gd name="T4" fmla="*/ 583 w 1428"/>
                  <a:gd name="T5" fmla="*/ 962 h 962"/>
                  <a:gd name="T6" fmla="*/ 733 w 1428"/>
                  <a:gd name="T7" fmla="*/ 941 h 962"/>
                  <a:gd name="T8" fmla="*/ 804 w 1428"/>
                  <a:gd name="T9" fmla="*/ 83 h 962"/>
                  <a:gd name="T10" fmla="*/ 788 w 1428"/>
                  <a:gd name="T11" fmla="*/ 66 h 962"/>
                  <a:gd name="T12" fmla="*/ 804 w 1428"/>
                  <a:gd name="T13" fmla="*/ 50 h 962"/>
                  <a:gd name="T14" fmla="*/ 821 w 1428"/>
                  <a:gd name="T15" fmla="*/ 66 h 962"/>
                  <a:gd name="T16" fmla="*/ 804 w 1428"/>
                  <a:gd name="T17" fmla="*/ 83 h 962"/>
                  <a:gd name="T18" fmla="*/ 959 w 1428"/>
                  <a:gd name="T19" fmla="*/ 0 h 962"/>
                  <a:gd name="T20" fmla="*/ 869 w 1428"/>
                  <a:gd name="T21" fmla="*/ 10 h 962"/>
                  <a:gd name="T22" fmla="*/ 583 w 1428"/>
                  <a:gd name="T23" fmla="*/ 101 h 962"/>
                  <a:gd name="T24" fmla="*/ 504 w 1428"/>
                  <a:gd name="T25" fmla="*/ 107 h 962"/>
                  <a:gd name="T26" fmla="*/ 438 w 1428"/>
                  <a:gd name="T27" fmla="*/ 105 h 962"/>
                  <a:gd name="T28" fmla="*/ 374 w 1428"/>
                  <a:gd name="T29" fmla="*/ 103 h 962"/>
                  <a:gd name="T30" fmla="*/ 182 w 1428"/>
                  <a:gd name="T31" fmla="*/ 162 h 962"/>
                  <a:gd name="T32" fmla="*/ 61 w 1428"/>
                  <a:gd name="T33" fmla="*/ 354 h 962"/>
                  <a:gd name="T34" fmla="*/ 323 w 1428"/>
                  <a:gd name="T35" fmla="*/ 895 h 962"/>
                  <a:gd name="T36" fmla="*/ 404 w 1428"/>
                  <a:gd name="T37" fmla="*/ 931 h 962"/>
                  <a:gd name="T38" fmla="*/ 403 w 1428"/>
                  <a:gd name="T39" fmla="*/ 919 h 962"/>
                  <a:gd name="T40" fmla="*/ 456 w 1428"/>
                  <a:gd name="T41" fmla="*/ 748 h 962"/>
                  <a:gd name="T42" fmla="*/ 472 w 1428"/>
                  <a:gd name="T43" fmla="*/ 736 h 962"/>
                  <a:gd name="T44" fmla="*/ 481 w 1428"/>
                  <a:gd name="T45" fmla="*/ 736 h 962"/>
                  <a:gd name="T46" fmla="*/ 457 w 1428"/>
                  <a:gd name="T47" fmla="*/ 699 h 962"/>
                  <a:gd name="T48" fmla="*/ 457 w 1428"/>
                  <a:gd name="T49" fmla="*/ 288 h 962"/>
                  <a:gd name="T50" fmla="*/ 497 w 1428"/>
                  <a:gd name="T51" fmla="*/ 247 h 962"/>
                  <a:gd name="T52" fmla="*/ 1140 w 1428"/>
                  <a:gd name="T53" fmla="*/ 247 h 962"/>
                  <a:gd name="T54" fmla="*/ 1181 w 1428"/>
                  <a:gd name="T55" fmla="*/ 288 h 962"/>
                  <a:gd name="T56" fmla="*/ 1181 w 1428"/>
                  <a:gd name="T57" fmla="*/ 569 h 962"/>
                  <a:gd name="T58" fmla="*/ 1185 w 1428"/>
                  <a:gd name="T59" fmla="*/ 567 h 962"/>
                  <a:gd name="T60" fmla="*/ 1335 w 1428"/>
                  <a:gd name="T61" fmla="*/ 484 h 962"/>
                  <a:gd name="T62" fmla="*/ 1362 w 1428"/>
                  <a:gd name="T63" fmla="*/ 441 h 962"/>
                  <a:gd name="T64" fmla="*/ 1203 w 1428"/>
                  <a:gd name="T65" fmla="*/ 65 h 962"/>
                  <a:gd name="T66" fmla="*/ 959 w 1428"/>
                  <a:gd name="T6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8" h="962">
                    <a:moveTo>
                      <a:pt x="733" y="941"/>
                    </a:moveTo>
                    <a:cubicBezTo>
                      <a:pt x="434" y="941"/>
                      <a:pt x="434" y="941"/>
                      <a:pt x="434" y="941"/>
                    </a:cubicBezTo>
                    <a:cubicBezTo>
                      <a:pt x="483" y="955"/>
                      <a:pt x="533" y="962"/>
                      <a:pt x="583" y="962"/>
                    </a:cubicBezTo>
                    <a:cubicBezTo>
                      <a:pt x="634" y="962"/>
                      <a:pt x="684" y="955"/>
                      <a:pt x="733" y="941"/>
                    </a:cubicBezTo>
                    <a:moveTo>
                      <a:pt x="804" y="83"/>
                    </a:moveTo>
                    <a:cubicBezTo>
                      <a:pt x="795" y="83"/>
                      <a:pt x="788" y="76"/>
                      <a:pt x="788" y="66"/>
                    </a:cubicBezTo>
                    <a:cubicBezTo>
                      <a:pt x="788" y="57"/>
                      <a:pt x="795" y="50"/>
                      <a:pt x="804" y="50"/>
                    </a:cubicBezTo>
                    <a:cubicBezTo>
                      <a:pt x="813" y="50"/>
                      <a:pt x="821" y="57"/>
                      <a:pt x="821" y="66"/>
                    </a:cubicBezTo>
                    <a:cubicBezTo>
                      <a:pt x="821" y="76"/>
                      <a:pt x="813" y="83"/>
                      <a:pt x="804" y="83"/>
                    </a:cubicBezTo>
                    <a:moveTo>
                      <a:pt x="959" y="0"/>
                    </a:moveTo>
                    <a:cubicBezTo>
                      <a:pt x="929" y="0"/>
                      <a:pt x="898" y="3"/>
                      <a:pt x="869" y="10"/>
                    </a:cubicBezTo>
                    <a:cubicBezTo>
                      <a:pt x="770" y="30"/>
                      <a:pt x="682" y="85"/>
                      <a:pt x="583" y="101"/>
                    </a:cubicBezTo>
                    <a:cubicBezTo>
                      <a:pt x="557" y="106"/>
                      <a:pt x="530" y="107"/>
                      <a:pt x="504" y="107"/>
                    </a:cubicBezTo>
                    <a:cubicBezTo>
                      <a:pt x="482" y="107"/>
                      <a:pt x="460" y="106"/>
                      <a:pt x="438" y="105"/>
                    </a:cubicBezTo>
                    <a:cubicBezTo>
                      <a:pt x="417" y="104"/>
                      <a:pt x="395" y="103"/>
                      <a:pt x="374" y="103"/>
                    </a:cubicBezTo>
                    <a:cubicBezTo>
                      <a:pt x="307" y="103"/>
                      <a:pt x="243" y="113"/>
                      <a:pt x="182" y="162"/>
                    </a:cubicBezTo>
                    <a:cubicBezTo>
                      <a:pt x="122" y="210"/>
                      <a:pt x="81" y="280"/>
                      <a:pt x="61" y="354"/>
                    </a:cubicBezTo>
                    <a:cubicBezTo>
                      <a:pt x="0" y="583"/>
                      <a:pt x="129" y="784"/>
                      <a:pt x="323" y="895"/>
                    </a:cubicBezTo>
                    <a:cubicBezTo>
                      <a:pt x="349" y="909"/>
                      <a:pt x="376" y="922"/>
                      <a:pt x="404" y="931"/>
                    </a:cubicBezTo>
                    <a:cubicBezTo>
                      <a:pt x="402" y="928"/>
                      <a:pt x="402" y="924"/>
                      <a:pt x="403" y="919"/>
                    </a:cubicBezTo>
                    <a:cubicBezTo>
                      <a:pt x="456" y="748"/>
                      <a:pt x="456" y="748"/>
                      <a:pt x="456" y="748"/>
                    </a:cubicBezTo>
                    <a:cubicBezTo>
                      <a:pt x="458" y="741"/>
                      <a:pt x="465" y="736"/>
                      <a:pt x="472" y="736"/>
                    </a:cubicBezTo>
                    <a:cubicBezTo>
                      <a:pt x="481" y="736"/>
                      <a:pt x="481" y="736"/>
                      <a:pt x="481" y="736"/>
                    </a:cubicBezTo>
                    <a:cubicBezTo>
                      <a:pt x="466" y="729"/>
                      <a:pt x="457" y="715"/>
                      <a:pt x="457" y="699"/>
                    </a:cubicBezTo>
                    <a:cubicBezTo>
                      <a:pt x="457" y="288"/>
                      <a:pt x="457" y="288"/>
                      <a:pt x="457" y="288"/>
                    </a:cubicBezTo>
                    <a:cubicBezTo>
                      <a:pt x="457" y="266"/>
                      <a:pt x="475" y="247"/>
                      <a:pt x="497" y="247"/>
                    </a:cubicBezTo>
                    <a:cubicBezTo>
                      <a:pt x="1140" y="247"/>
                      <a:pt x="1140" y="247"/>
                      <a:pt x="1140" y="247"/>
                    </a:cubicBezTo>
                    <a:cubicBezTo>
                      <a:pt x="1163" y="247"/>
                      <a:pt x="1181" y="266"/>
                      <a:pt x="1181" y="288"/>
                    </a:cubicBezTo>
                    <a:cubicBezTo>
                      <a:pt x="1181" y="569"/>
                      <a:pt x="1181" y="569"/>
                      <a:pt x="1181" y="569"/>
                    </a:cubicBezTo>
                    <a:cubicBezTo>
                      <a:pt x="1182" y="568"/>
                      <a:pt x="1184" y="567"/>
                      <a:pt x="1185" y="567"/>
                    </a:cubicBezTo>
                    <a:cubicBezTo>
                      <a:pt x="1239" y="540"/>
                      <a:pt x="1295" y="534"/>
                      <a:pt x="1335" y="484"/>
                    </a:cubicBezTo>
                    <a:cubicBezTo>
                      <a:pt x="1346" y="470"/>
                      <a:pt x="1355" y="456"/>
                      <a:pt x="1362" y="441"/>
                    </a:cubicBezTo>
                    <a:cubicBezTo>
                      <a:pt x="1428" y="303"/>
                      <a:pt x="1327" y="134"/>
                      <a:pt x="1203" y="65"/>
                    </a:cubicBezTo>
                    <a:cubicBezTo>
                      <a:pt x="1130" y="23"/>
                      <a:pt x="1044" y="0"/>
                      <a:pt x="959"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4">
                <a:extLst>
                  <a:ext uri="{FF2B5EF4-FFF2-40B4-BE49-F238E27FC236}">
                    <a16:creationId xmlns:a16="http://schemas.microsoft.com/office/drawing/2014/main" id="{C0F5677D-66B8-2823-601F-6D952C858280}"/>
                  </a:ext>
                </a:extLst>
              </p:cNvPr>
              <p:cNvSpPr>
                <a:spLocks/>
              </p:cNvSpPr>
              <p:nvPr/>
            </p:nvSpPr>
            <p:spPr bwMode="auto">
              <a:xfrm>
                <a:off x="5269660" y="4208910"/>
                <a:ext cx="1159357" cy="891642"/>
              </a:xfrm>
              <a:custGeom>
                <a:avLst/>
                <a:gdLst>
                  <a:gd name="T0" fmla="*/ 129 w 320"/>
                  <a:gd name="T1" fmla="*/ 0 h 246"/>
                  <a:gd name="T2" fmla="*/ 24 w 320"/>
                  <a:gd name="T3" fmla="*/ 57 h 246"/>
                  <a:gd name="T4" fmla="*/ 24 w 320"/>
                  <a:gd name="T5" fmla="*/ 125 h 246"/>
                  <a:gd name="T6" fmla="*/ 0 w 320"/>
                  <a:gd name="T7" fmla="*/ 162 h 246"/>
                  <a:gd name="T8" fmla="*/ 15 w 320"/>
                  <a:gd name="T9" fmla="*/ 162 h 246"/>
                  <a:gd name="T10" fmla="*/ 31 w 320"/>
                  <a:gd name="T11" fmla="*/ 174 h 246"/>
                  <a:gd name="T12" fmla="*/ 49 w 320"/>
                  <a:gd name="T13" fmla="*/ 235 h 246"/>
                  <a:gd name="T14" fmla="*/ 87 w 320"/>
                  <a:gd name="T15" fmla="*/ 245 h 246"/>
                  <a:gd name="T16" fmla="*/ 103 w 320"/>
                  <a:gd name="T17" fmla="*/ 246 h 246"/>
                  <a:gd name="T18" fmla="*/ 197 w 320"/>
                  <a:gd name="T19" fmla="*/ 20 h 246"/>
                  <a:gd name="T20" fmla="*/ 144 w 320"/>
                  <a:gd name="T21" fmla="*/ 1 h 246"/>
                  <a:gd name="T22" fmla="*/ 129 w 32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46">
                    <a:moveTo>
                      <a:pt x="129" y="0"/>
                    </a:moveTo>
                    <a:cubicBezTo>
                      <a:pt x="84" y="0"/>
                      <a:pt x="48" y="24"/>
                      <a:pt x="24" y="57"/>
                    </a:cubicBezTo>
                    <a:cubicBezTo>
                      <a:pt x="24" y="125"/>
                      <a:pt x="24" y="125"/>
                      <a:pt x="24" y="125"/>
                    </a:cubicBezTo>
                    <a:cubicBezTo>
                      <a:pt x="24" y="141"/>
                      <a:pt x="14" y="155"/>
                      <a:pt x="0" y="162"/>
                    </a:cubicBezTo>
                    <a:cubicBezTo>
                      <a:pt x="15" y="162"/>
                      <a:pt x="15" y="162"/>
                      <a:pt x="15" y="162"/>
                    </a:cubicBezTo>
                    <a:cubicBezTo>
                      <a:pt x="22" y="162"/>
                      <a:pt x="29" y="167"/>
                      <a:pt x="31" y="174"/>
                    </a:cubicBezTo>
                    <a:cubicBezTo>
                      <a:pt x="49" y="235"/>
                      <a:pt x="49" y="235"/>
                      <a:pt x="49" y="235"/>
                    </a:cubicBezTo>
                    <a:cubicBezTo>
                      <a:pt x="60" y="240"/>
                      <a:pt x="72" y="243"/>
                      <a:pt x="87" y="245"/>
                    </a:cubicBezTo>
                    <a:cubicBezTo>
                      <a:pt x="92" y="246"/>
                      <a:pt x="97" y="246"/>
                      <a:pt x="103" y="246"/>
                    </a:cubicBezTo>
                    <a:cubicBezTo>
                      <a:pt x="217" y="246"/>
                      <a:pt x="320" y="97"/>
                      <a:pt x="197" y="20"/>
                    </a:cubicBezTo>
                    <a:cubicBezTo>
                      <a:pt x="181" y="10"/>
                      <a:pt x="163" y="3"/>
                      <a:pt x="144" y="1"/>
                    </a:cubicBezTo>
                    <a:cubicBezTo>
                      <a:pt x="139" y="1"/>
                      <a:pt x="134" y="0"/>
                      <a:pt x="129"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8">
                <a:extLst>
                  <a:ext uri="{FF2B5EF4-FFF2-40B4-BE49-F238E27FC236}">
                    <a16:creationId xmlns:a16="http://schemas.microsoft.com/office/drawing/2014/main" id="{D3AF8688-4310-2050-F17B-BB508E23AA58}"/>
                  </a:ext>
                </a:extLst>
              </p:cNvPr>
              <p:cNvSpPr>
                <a:spLocks/>
              </p:cNvSpPr>
              <p:nvPr/>
            </p:nvSpPr>
            <p:spPr bwMode="auto">
              <a:xfrm>
                <a:off x="2820408" y="2609264"/>
                <a:ext cx="174789" cy="278777"/>
              </a:xfrm>
              <a:custGeom>
                <a:avLst/>
                <a:gdLst>
                  <a:gd name="T0" fmla="*/ 36 w 48"/>
                  <a:gd name="T1" fmla="*/ 77 h 77"/>
                  <a:gd name="T2" fmla="*/ 30 w 48"/>
                  <a:gd name="T3" fmla="*/ 58 h 77"/>
                  <a:gd name="T4" fmla="*/ 7 w 48"/>
                  <a:gd name="T5" fmla="*/ 26 h 77"/>
                  <a:gd name="T6" fmla="*/ 1 w 48"/>
                  <a:gd name="T7" fmla="*/ 12 h 77"/>
                  <a:gd name="T8" fmla="*/ 9 w 48"/>
                  <a:gd name="T9" fmla="*/ 0 h 77"/>
                  <a:gd name="T10" fmla="*/ 16 w 48"/>
                  <a:gd name="T11" fmla="*/ 2 h 77"/>
                  <a:gd name="T12" fmla="*/ 36 w 4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36" y="77"/>
                    </a:moveTo>
                    <a:cubicBezTo>
                      <a:pt x="39" y="71"/>
                      <a:pt x="34" y="64"/>
                      <a:pt x="30" y="58"/>
                    </a:cubicBezTo>
                    <a:cubicBezTo>
                      <a:pt x="23" y="47"/>
                      <a:pt x="15" y="37"/>
                      <a:pt x="7" y="26"/>
                    </a:cubicBezTo>
                    <a:cubicBezTo>
                      <a:pt x="4" y="22"/>
                      <a:pt x="1" y="17"/>
                      <a:pt x="1" y="12"/>
                    </a:cubicBezTo>
                    <a:cubicBezTo>
                      <a:pt x="0" y="7"/>
                      <a:pt x="4" y="1"/>
                      <a:pt x="9" y="0"/>
                    </a:cubicBezTo>
                    <a:cubicBezTo>
                      <a:pt x="11" y="0"/>
                      <a:pt x="14" y="1"/>
                      <a:pt x="16" y="2"/>
                    </a:cubicBezTo>
                    <a:cubicBezTo>
                      <a:pt x="43" y="17"/>
                      <a:pt x="48" y="51"/>
                      <a:pt x="36" y="7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9">
                <a:extLst>
                  <a:ext uri="{FF2B5EF4-FFF2-40B4-BE49-F238E27FC236}">
                    <a16:creationId xmlns:a16="http://schemas.microsoft.com/office/drawing/2014/main" id="{096A5498-3008-08F1-EFDC-81184980845A}"/>
                  </a:ext>
                </a:extLst>
              </p:cNvPr>
              <p:cNvSpPr>
                <a:spLocks/>
              </p:cNvSpPr>
              <p:nvPr/>
            </p:nvSpPr>
            <p:spPr bwMode="auto">
              <a:xfrm>
                <a:off x="3103609" y="2764140"/>
                <a:ext cx="274352" cy="185852"/>
              </a:xfrm>
              <a:custGeom>
                <a:avLst/>
                <a:gdLst>
                  <a:gd name="T0" fmla="*/ 0 w 76"/>
                  <a:gd name="T1" fmla="*/ 40 h 51"/>
                  <a:gd name="T2" fmla="*/ 19 w 76"/>
                  <a:gd name="T3" fmla="*/ 33 h 51"/>
                  <a:gd name="T4" fmla="*/ 50 w 76"/>
                  <a:gd name="T5" fmla="*/ 9 h 51"/>
                  <a:gd name="T6" fmla="*/ 64 w 76"/>
                  <a:gd name="T7" fmla="*/ 1 h 51"/>
                  <a:gd name="T8" fmla="*/ 76 w 76"/>
                  <a:gd name="T9" fmla="*/ 9 h 51"/>
                  <a:gd name="T10" fmla="*/ 74 w 76"/>
                  <a:gd name="T11" fmla="*/ 16 h 51"/>
                  <a:gd name="T12" fmla="*/ 0 w 76"/>
                  <a:gd name="T13" fmla="*/ 40 h 51"/>
                </a:gdLst>
                <a:ahLst/>
                <a:cxnLst>
                  <a:cxn ang="0">
                    <a:pos x="T0" y="T1"/>
                  </a:cxn>
                  <a:cxn ang="0">
                    <a:pos x="T2" y="T3"/>
                  </a:cxn>
                  <a:cxn ang="0">
                    <a:pos x="T4" y="T5"/>
                  </a:cxn>
                  <a:cxn ang="0">
                    <a:pos x="T6" y="T7"/>
                  </a:cxn>
                  <a:cxn ang="0">
                    <a:pos x="T8" y="T9"/>
                  </a:cxn>
                  <a:cxn ang="0">
                    <a:pos x="T10" y="T11"/>
                  </a:cxn>
                  <a:cxn ang="0">
                    <a:pos x="T12" y="T13"/>
                  </a:cxn>
                </a:cxnLst>
                <a:rect l="0" t="0" r="r" b="b"/>
                <a:pathLst>
                  <a:path w="76" h="51">
                    <a:moveTo>
                      <a:pt x="0" y="40"/>
                    </a:moveTo>
                    <a:cubicBezTo>
                      <a:pt x="7" y="43"/>
                      <a:pt x="14" y="38"/>
                      <a:pt x="19" y="33"/>
                    </a:cubicBezTo>
                    <a:cubicBezTo>
                      <a:pt x="29" y="25"/>
                      <a:pt x="40" y="17"/>
                      <a:pt x="50" y="9"/>
                    </a:cubicBezTo>
                    <a:cubicBezTo>
                      <a:pt x="54" y="5"/>
                      <a:pt x="58" y="2"/>
                      <a:pt x="64" y="1"/>
                    </a:cubicBezTo>
                    <a:cubicBezTo>
                      <a:pt x="69" y="0"/>
                      <a:pt x="75" y="4"/>
                      <a:pt x="76" y="9"/>
                    </a:cubicBezTo>
                    <a:cubicBezTo>
                      <a:pt x="76" y="11"/>
                      <a:pt x="75" y="14"/>
                      <a:pt x="74" y="16"/>
                    </a:cubicBezTo>
                    <a:cubicBezTo>
                      <a:pt x="61" y="44"/>
                      <a:pt x="27" y="51"/>
                      <a:pt x="0" y="4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0">
                <a:extLst>
                  <a:ext uri="{FF2B5EF4-FFF2-40B4-BE49-F238E27FC236}">
                    <a16:creationId xmlns:a16="http://schemas.microsoft.com/office/drawing/2014/main" id="{47A709B5-6B15-00EF-1B37-8D80553EE179}"/>
                  </a:ext>
                </a:extLst>
              </p:cNvPr>
              <p:cNvSpPr>
                <a:spLocks/>
              </p:cNvSpPr>
              <p:nvPr/>
            </p:nvSpPr>
            <p:spPr bwMode="auto">
              <a:xfrm>
                <a:off x="2984134" y="2449963"/>
                <a:ext cx="303114" cy="460202"/>
              </a:xfrm>
              <a:custGeom>
                <a:avLst/>
                <a:gdLst>
                  <a:gd name="T0" fmla="*/ 0 w 84"/>
                  <a:gd name="T1" fmla="*/ 127 h 127"/>
                  <a:gd name="T2" fmla="*/ 19 w 84"/>
                  <a:gd name="T3" fmla="*/ 98 h 127"/>
                  <a:gd name="T4" fmla="*/ 33 w 84"/>
                  <a:gd name="T5" fmla="*/ 34 h 127"/>
                  <a:gd name="T6" fmla="*/ 44 w 84"/>
                  <a:gd name="T7" fmla="*/ 9 h 127"/>
                  <a:gd name="T8" fmla="*/ 68 w 84"/>
                  <a:gd name="T9" fmla="*/ 7 h 127"/>
                  <a:gd name="T10" fmla="*/ 73 w 84"/>
                  <a:gd name="T11" fmla="*/ 18 h 127"/>
                  <a:gd name="T12" fmla="*/ 0 w 84"/>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84" h="127">
                    <a:moveTo>
                      <a:pt x="0" y="127"/>
                    </a:moveTo>
                    <a:cubicBezTo>
                      <a:pt x="12" y="123"/>
                      <a:pt x="16" y="110"/>
                      <a:pt x="19" y="98"/>
                    </a:cubicBezTo>
                    <a:cubicBezTo>
                      <a:pt x="24" y="77"/>
                      <a:pt x="28" y="55"/>
                      <a:pt x="33" y="34"/>
                    </a:cubicBezTo>
                    <a:cubicBezTo>
                      <a:pt x="35" y="25"/>
                      <a:pt x="37" y="16"/>
                      <a:pt x="44" y="9"/>
                    </a:cubicBezTo>
                    <a:cubicBezTo>
                      <a:pt x="50" y="3"/>
                      <a:pt x="61" y="0"/>
                      <a:pt x="68" y="7"/>
                    </a:cubicBezTo>
                    <a:cubicBezTo>
                      <a:pt x="70" y="10"/>
                      <a:pt x="72" y="14"/>
                      <a:pt x="73" y="18"/>
                    </a:cubicBezTo>
                    <a:cubicBezTo>
                      <a:pt x="84" y="69"/>
                      <a:pt x="47" y="113"/>
                      <a:pt x="0" y="12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4FD522B2-4C31-96F5-1464-7BE82A1D2BBE}"/>
                  </a:ext>
                </a:extLst>
              </p:cNvPr>
              <p:cNvSpPr>
                <a:spLocks/>
              </p:cNvSpPr>
              <p:nvPr/>
            </p:nvSpPr>
            <p:spPr bwMode="auto">
              <a:xfrm>
                <a:off x="2296042" y="4401398"/>
                <a:ext cx="300901" cy="699154"/>
              </a:xfrm>
              <a:custGeom>
                <a:avLst/>
                <a:gdLst>
                  <a:gd name="T0" fmla="*/ 23 w 83"/>
                  <a:gd name="T1" fmla="*/ 104 h 193"/>
                  <a:gd name="T2" fmla="*/ 2 w 83"/>
                  <a:gd name="T3" fmla="*/ 152 h 193"/>
                  <a:gd name="T4" fmla="*/ 11 w 83"/>
                  <a:gd name="T5" fmla="*/ 178 h 193"/>
                  <a:gd name="T6" fmla="*/ 68 w 83"/>
                  <a:gd name="T7" fmla="*/ 112 h 193"/>
                  <a:gd name="T8" fmla="*/ 62 w 83"/>
                  <a:gd name="T9" fmla="*/ 16 h 193"/>
                  <a:gd name="T10" fmla="*/ 43 w 83"/>
                  <a:gd name="T11" fmla="*/ 72 h 193"/>
                  <a:gd name="T12" fmla="*/ 23 w 83"/>
                  <a:gd name="T13" fmla="*/ 104 h 193"/>
                </a:gdLst>
                <a:ahLst/>
                <a:cxnLst>
                  <a:cxn ang="0">
                    <a:pos x="T0" y="T1"/>
                  </a:cxn>
                  <a:cxn ang="0">
                    <a:pos x="T2" y="T3"/>
                  </a:cxn>
                  <a:cxn ang="0">
                    <a:pos x="T4" y="T5"/>
                  </a:cxn>
                  <a:cxn ang="0">
                    <a:pos x="T6" y="T7"/>
                  </a:cxn>
                  <a:cxn ang="0">
                    <a:pos x="T8" y="T9"/>
                  </a:cxn>
                  <a:cxn ang="0">
                    <a:pos x="T10" y="T11"/>
                  </a:cxn>
                  <a:cxn ang="0">
                    <a:pos x="T12" y="T13"/>
                  </a:cxn>
                </a:cxnLst>
                <a:rect l="0" t="0" r="r" b="b"/>
                <a:pathLst>
                  <a:path w="83" h="193">
                    <a:moveTo>
                      <a:pt x="23" y="104"/>
                    </a:moveTo>
                    <a:cubicBezTo>
                      <a:pt x="13" y="118"/>
                      <a:pt x="4" y="133"/>
                      <a:pt x="2" y="152"/>
                    </a:cubicBezTo>
                    <a:cubicBezTo>
                      <a:pt x="0" y="161"/>
                      <a:pt x="1" y="173"/>
                      <a:pt x="11" y="178"/>
                    </a:cubicBezTo>
                    <a:cubicBezTo>
                      <a:pt x="42" y="193"/>
                      <a:pt x="61" y="131"/>
                      <a:pt x="68" y="112"/>
                    </a:cubicBezTo>
                    <a:cubicBezTo>
                      <a:pt x="83" y="61"/>
                      <a:pt x="65" y="0"/>
                      <a:pt x="62" y="16"/>
                    </a:cubicBezTo>
                    <a:cubicBezTo>
                      <a:pt x="59" y="35"/>
                      <a:pt x="52" y="55"/>
                      <a:pt x="43" y="72"/>
                    </a:cubicBezTo>
                    <a:cubicBezTo>
                      <a:pt x="37" y="84"/>
                      <a:pt x="30" y="94"/>
                      <a:pt x="23" y="1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87">
                <a:extLst>
                  <a:ext uri="{FF2B5EF4-FFF2-40B4-BE49-F238E27FC236}">
                    <a16:creationId xmlns:a16="http://schemas.microsoft.com/office/drawing/2014/main" id="{D4B85F55-855A-229D-B160-0F2A0A89ACAA}"/>
                  </a:ext>
                </a:extLst>
              </p:cNvPr>
              <p:cNvSpPr>
                <a:spLocks noChangeArrowheads="1"/>
              </p:cNvSpPr>
              <p:nvPr/>
            </p:nvSpPr>
            <p:spPr bwMode="auto">
              <a:xfrm>
                <a:off x="2300467" y="4516449"/>
                <a:ext cx="119476" cy="1194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5">
                <a:extLst>
                  <a:ext uri="{FF2B5EF4-FFF2-40B4-BE49-F238E27FC236}">
                    <a16:creationId xmlns:a16="http://schemas.microsoft.com/office/drawing/2014/main" id="{6861E420-3A58-3F6B-75EB-FFCFB657B0D4}"/>
                  </a:ext>
                </a:extLst>
              </p:cNvPr>
              <p:cNvSpPr>
                <a:spLocks/>
              </p:cNvSpPr>
              <p:nvPr/>
            </p:nvSpPr>
            <p:spPr bwMode="auto">
              <a:xfrm>
                <a:off x="2534994" y="5492168"/>
                <a:ext cx="3035568" cy="110626"/>
              </a:xfrm>
              <a:custGeom>
                <a:avLst/>
                <a:gdLst>
                  <a:gd name="T0" fmla="*/ 0 w 839"/>
                  <a:gd name="T1" fmla="*/ 0 h 31"/>
                  <a:gd name="T2" fmla="*/ 0 w 839"/>
                  <a:gd name="T3" fmla="*/ 14 h 31"/>
                  <a:gd name="T4" fmla="*/ 17 w 839"/>
                  <a:gd name="T5" fmla="*/ 31 h 31"/>
                  <a:gd name="T6" fmla="*/ 822 w 839"/>
                  <a:gd name="T7" fmla="*/ 31 h 31"/>
                  <a:gd name="T8" fmla="*/ 839 w 839"/>
                  <a:gd name="T9" fmla="*/ 14 h 31"/>
                  <a:gd name="T10" fmla="*/ 839 w 839"/>
                  <a:gd name="T11" fmla="*/ 0 h 31"/>
                  <a:gd name="T12" fmla="*/ 0 w 83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839" h="31">
                    <a:moveTo>
                      <a:pt x="0" y="0"/>
                    </a:moveTo>
                    <a:cubicBezTo>
                      <a:pt x="0" y="14"/>
                      <a:pt x="0" y="14"/>
                      <a:pt x="0" y="14"/>
                    </a:cubicBezTo>
                    <a:cubicBezTo>
                      <a:pt x="0" y="23"/>
                      <a:pt x="8" y="31"/>
                      <a:pt x="17" y="31"/>
                    </a:cubicBezTo>
                    <a:cubicBezTo>
                      <a:pt x="822" y="31"/>
                      <a:pt x="822" y="31"/>
                      <a:pt x="822" y="31"/>
                    </a:cubicBezTo>
                    <a:cubicBezTo>
                      <a:pt x="831" y="31"/>
                      <a:pt x="839" y="23"/>
                      <a:pt x="839" y="14"/>
                    </a:cubicBezTo>
                    <a:cubicBezTo>
                      <a:pt x="839" y="0"/>
                      <a:pt x="839" y="0"/>
                      <a:pt x="839" y="0"/>
                    </a:cubicBez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0A088899-14BE-021D-0059-BBA767D921A8}"/>
                  </a:ext>
                </a:extLst>
              </p:cNvPr>
              <p:cNvSpPr>
                <a:spLocks/>
              </p:cNvSpPr>
              <p:nvPr/>
            </p:nvSpPr>
            <p:spPr bwMode="auto">
              <a:xfrm>
                <a:off x="2532781" y="4795226"/>
                <a:ext cx="3048843" cy="743404"/>
              </a:xfrm>
              <a:custGeom>
                <a:avLst/>
                <a:gdLst>
                  <a:gd name="T0" fmla="*/ 368 w 843"/>
                  <a:gd name="T1" fmla="*/ 205 h 205"/>
                  <a:gd name="T2" fmla="*/ 372 w 843"/>
                  <a:gd name="T3" fmla="*/ 202 h 205"/>
                  <a:gd name="T4" fmla="*/ 476 w 843"/>
                  <a:gd name="T5" fmla="*/ 202 h 205"/>
                  <a:gd name="T6" fmla="*/ 480 w 843"/>
                  <a:gd name="T7" fmla="*/ 205 h 205"/>
                  <a:gd name="T8" fmla="*/ 824 w 843"/>
                  <a:gd name="T9" fmla="*/ 205 h 205"/>
                  <a:gd name="T10" fmla="*/ 840 w 843"/>
                  <a:gd name="T11" fmla="*/ 183 h 205"/>
                  <a:gd name="T12" fmla="*/ 788 w 843"/>
                  <a:gd name="T13" fmla="*/ 12 h 205"/>
                  <a:gd name="T14" fmla="*/ 772 w 843"/>
                  <a:gd name="T15" fmla="*/ 0 h 205"/>
                  <a:gd name="T16" fmla="*/ 72 w 843"/>
                  <a:gd name="T17" fmla="*/ 0 h 205"/>
                  <a:gd name="T18" fmla="*/ 56 w 843"/>
                  <a:gd name="T19" fmla="*/ 12 h 205"/>
                  <a:gd name="T20" fmla="*/ 3 w 843"/>
                  <a:gd name="T21" fmla="*/ 183 h 205"/>
                  <a:gd name="T22" fmla="*/ 19 w 843"/>
                  <a:gd name="T23" fmla="*/ 205 h 205"/>
                  <a:gd name="T24" fmla="*/ 368 w 843"/>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205">
                    <a:moveTo>
                      <a:pt x="368" y="205"/>
                    </a:moveTo>
                    <a:cubicBezTo>
                      <a:pt x="372" y="202"/>
                      <a:pt x="372" y="202"/>
                      <a:pt x="372" y="202"/>
                    </a:cubicBezTo>
                    <a:cubicBezTo>
                      <a:pt x="476" y="202"/>
                      <a:pt x="476" y="202"/>
                      <a:pt x="476" y="202"/>
                    </a:cubicBezTo>
                    <a:cubicBezTo>
                      <a:pt x="480" y="205"/>
                      <a:pt x="480" y="205"/>
                      <a:pt x="480" y="205"/>
                    </a:cubicBezTo>
                    <a:cubicBezTo>
                      <a:pt x="824" y="205"/>
                      <a:pt x="824" y="205"/>
                      <a:pt x="824" y="205"/>
                    </a:cubicBezTo>
                    <a:cubicBezTo>
                      <a:pt x="835" y="205"/>
                      <a:pt x="843" y="194"/>
                      <a:pt x="840" y="183"/>
                    </a:cubicBezTo>
                    <a:cubicBezTo>
                      <a:pt x="788" y="12"/>
                      <a:pt x="788" y="12"/>
                      <a:pt x="788" y="12"/>
                    </a:cubicBezTo>
                    <a:cubicBezTo>
                      <a:pt x="786" y="5"/>
                      <a:pt x="779" y="0"/>
                      <a:pt x="772" y="0"/>
                    </a:cubicBezTo>
                    <a:cubicBezTo>
                      <a:pt x="72" y="0"/>
                      <a:pt x="72" y="0"/>
                      <a:pt x="72" y="0"/>
                    </a:cubicBezTo>
                    <a:cubicBezTo>
                      <a:pt x="65" y="0"/>
                      <a:pt x="58" y="5"/>
                      <a:pt x="56" y="12"/>
                    </a:cubicBezTo>
                    <a:cubicBezTo>
                      <a:pt x="3" y="183"/>
                      <a:pt x="3" y="183"/>
                      <a:pt x="3" y="183"/>
                    </a:cubicBezTo>
                    <a:cubicBezTo>
                      <a:pt x="0" y="194"/>
                      <a:pt x="8" y="205"/>
                      <a:pt x="19" y="205"/>
                    </a:cubicBezTo>
                    <a:cubicBezTo>
                      <a:pt x="368" y="205"/>
                      <a:pt x="368" y="205"/>
                      <a:pt x="368" y="205"/>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AE7C787A-999A-10F2-EEBF-F9DA4DC50EE2}"/>
                  </a:ext>
                </a:extLst>
              </p:cNvPr>
              <p:cNvSpPr>
                <a:spLocks/>
              </p:cNvSpPr>
              <p:nvPr/>
            </p:nvSpPr>
            <p:spPr bwMode="auto">
              <a:xfrm>
                <a:off x="2962009" y="4885940"/>
                <a:ext cx="2192601" cy="334090"/>
              </a:xfrm>
              <a:custGeom>
                <a:avLst/>
                <a:gdLst>
                  <a:gd name="T0" fmla="*/ 28 w 991"/>
                  <a:gd name="T1" fmla="*/ 0 h 151"/>
                  <a:gd name="T2" fmla="*/ 958 w 991"/>
                  <a:gd name="T3" fmla="*/ 0 h 151"/>
                  <a:gd name="T4" fmla="*/ 991 w 991"/>
                  <a:gd name="T5" fmla="*/ 151 h 151"/>
                  <a:gd name="T6" fmla="*/ 0 w 991"/>
                  <a:gd name="T7" fmla="*/ 151 h 151"/>
                  <a:gd name="T8" fmla="*/ 28 w 991"/>
                  <a:gd name="T9" fmla="*/ 0 h 151"/>
                </a:gdLst>
                <a:ahLst/>
                <a:cxnLst>
                  <a:cxn ang="0">
                    <a:pos x="T0" y="T1"/>
                  </a:cxn>
                  <a:cxn ang="0">
                    <a:pos x="T2" y="T3"/>
                  </a:cxn>
                  <a:cxn ang="0">
                    <a:pos x="T4" y="T5"/>
                  </a:cxn>
                  <a:cxn ang="0">
                    <a:pos x="T6" y="T7"/>
                  </a:cxn>
                  <a:cxn ang="0">
                    <a:pos x="T8" y="T9"/>
                  </a:cxn>
                </a:cxnLst>
                <a:rect l="0" t="0" r="r" b="b"/>
                <a:pathLst>
                  <a:path w="991" h="151">
                    <a:moveTo>
                      <a:pt x="28" y="0"/>
                    </a:moveTo>
                    <a:lnTo>
                      <a:pt x="958" y="0"/>
                    </a:lnTo>
                    <a:lnTo>
                      <a:pt x="991" y="151"/>
                    </a:lnTo>
                    <a:lnTo>
                      <a:pt x="0" y="151"/>
                    </a:lnTo>
                    <a:lnTo>
                      <a:pt x="28"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7F2A9A5E-5B22-84B1-7A62-FBEACDF12F27}"/>
                  </a:ext>
                </a:extLst>
              </p:cNvPr>
              <p:cNvSpPr>
                <a:spLocks/>
              </p:cNvSpPr>
              <p:nvPr/>
            </p:nvSpPr>
            <p:spPr bwMode="auto">
              <a:xfrm>
                <a:off x="4030652" y="3065041"/>
                <a:ext cx="42038" cy="46463"/>
              </a:xfrm>
              <a:custGeom>
                <a:avLst/>
                <a:gdLst>
                  <a:gd name="T0" fmla="*/ 10 w 12"/>
                  <a:gd name="T1" fmla="*/ 7 h 13"/>
                  <a:gd name="T2" fmla="*/ 8 w 12"/>
                  <a:gd name="T3" fmla="*/ 7 h 13"/>
                  <a:gd name="T4" fmla="*/ 6 w 12"/>
                  <a:gd name="T5" fmla="*/ 9 h 13"/>
                  <a:gd name="T6" fmla="*/ 4 w 12"/>
                  <a:gd name="T7" fmla="*/ 7 h 13"/>
                  <a:gd name="T8" fmla="*/ 6 w 12"/>
                  <a:gd name="T9" fmla="*/ 4 h 13"/>
                  <a:gd name="T10" fmla="*/ 8 w 12"/>
                  <a:gd name="T11" fmla="*/ 7 h 13"/>
                  <a:gd name="T12" fmla="*/ 10 w 12"/>
                  <a:gd name="T13" fmla="*/ 7 h 13"/>
                  <a:gd name="T14" fmla="*/ 12 w 12"/>
                  <a:gd name="T15" fmla="*/ 7 h 13"/>
                  <a:gd name="T16" fmla="*/ 6 w 12"/>
                  <a:gd name="T17" fmla="*/ 0 h 13"/>
                  <a:gd name="T18" fmla="*/ 0 w 12"/>
                  <a:gd name="T19" fmla="*/ 7 h 13"/>
                  <a:gd name="T20" fmla="*/ 6 w 12"/>
                  <a:gd name="T21" fmla="*/ 13 h 13"/>
                  <a:gd name="T22" fmla="*/ 12 w 12"/>
                  <a:gd name="T23" fmla="*/ 7 h 13"/>
                  <a:gd name="T24" fmla="*/ 10 w 12"/>
                  <a:gd name="T25"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10" y="7"/>
                    </a:moveTo>
                    <a:cubicBezTo>
                      <a:pt x="8" y="7"/>
                      <a:pt x="8" y="7"/>
                      <a:pt x="8" y="7"/>
                    </a:cubicBezTo>
                    <a:cubicBezTo>
                      <a:pt x="8" y="8"/>
                      <a:pt x="7" y="9"/>
                      <a:pt x="6" y="9"/>
                    </a:cubicBezTo>
                    <a:cubicBezTo>
                      <a:pt x="5" y="9"/>
                      <a:pt x="4" y="8"/>
                      <a:pt x="4" y="7"/>
                    </a:cubicBezTo>
                    <a:cubicBezTo>
                      <a:pt x="4" y="5"/>
                      <a:pt x="5" y="4"/>
                      <a:pt x="6" y="4"/>
                    </a:cubicBezTo>
                    <a:cubicBezTo>
                      <a:pt x="7" y="4"/>
                      <a:pt x="8" y="5"/>
                      <a:pt x="8" y="7"/>
                    </a:cubicBezTo>
                    <a:cubicBezTo>
                      <a:pt x="10" y="7"/>
                      <a:pt x="10" y="7"/>
                      <a:pt x="10" y="7"/>
                    </a:cubicBezTo>
                    <a:cubicBezTo>
                      <a:pt x="12" y="7"/>
                      <a:pt x="12" y="7"/>
                      <a:pt x="12" y="7"/>
                    </a:cubicBezTo>
                    <a:cubicBezTo>
                      <a:pt x="12" y="3"/>
                      <a:pt x="10" y="0"/>
                      <a:pt x="6" y="0"/>
                    </a:cubicBezTo>
                    <a:cubicBezTo>
                      <a:pt x="3" y="0"/>
                      <a:pt x="0" y="3"/>
                      <a:pt x="0" y="7"/>
                    </a:cubicBezTo>
                    <a:cubicBezTo>
                      <a:pt x="0" y="10"/>
                      <a:pt x="3" y="13"/>
                      <a:pt x="6" y="13"/>
                    </a:cubicBezTo>
                    <a:cubicBezTo>
                      <a:pt x="10" y="13"/>
                      <a:pt x="12" y="10"/>
                      <a:pt x="12" y="7"/>
                    </a:cubicBez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3EA7034A-C60F-033F-3AE8-92E3314AEFCE}"/>
                  </a:ext>
                </a:extLst>
              </p:cNvPr>
              <p:cNvSpPr>
                <a:spLocks/>
              </p:cNvSpPr>
              <p:nvPr/>
            </p:nvSpPr>
            <p:spPr bwMode="auto">
              <a:xfrm>
                <a:off x="2820408" y="3133629"/>
                <a:ext cx="2449252" cy="159301"/>
              </a:xfrm>
              <a:custGeom>
                <a:avLst/>
                <a:gdLst>
                  <a:gd name="T0" fmla="*/ 675 w 677"/>
                  <a:gd name="T1" fmla="*/ 42 h 44"/>
                  <a:gd name="T2" fmla="*/ 675 w 677"/>
                  <a:gd name="T3" fmla="*/ 40 h 44"/>
                  <a:gd name="T4" fmla="*/ 4 w 677"/>
                  <a:gd name="T5" fmla="*/ 40 h 44"/>
                  <a:gd name="T6" fmla="*/ 4 w 677"/>
                  <a:gd name="T7" fmla="*/ 24 h 44"/>
                  <a:gd name="T8" fmla="*/ 10 w 677"/>
                  <a:gd name="T9" fmla="*/ 9 h 44"/>
                  <a:gd name="T10" fmla="*/ 24 w 677"/>
                  <a:gd name="T11" fmla="*/ 4 h 44"/>
                  <a:gd name="T12" fmla="*/ 653 w 677"/>
                  <a:gd name="T13" fmla="*/ 4 h 44"/>
                  <a:gd name="T14" fmla="*/ 668 w 677"/>
                  <a:gd name="T15" fmla="*/ 9 h 44"/>
                  <a:gd name="T16" fmla="*/ 673 w 677"/>
                  <a:gd name="T17" fmla="*/ 24 h 44"/>
                  <a:gd name="T18" fmla="*/ 673 w 677"/>
                  <a:gd name="T19" fmla="*/ 42 h 44"/>
                  <a:gd name="T20" fmla="*/ 675 w 677"/>
                  <a:gd name="T21" fmla="*/ 42 h 44"/>
                  <a:gd name="T22" fmla="*/ 675 w 677"/>
                  <a:gd name="T23" fmla="*/ 40 h 44"/>
                  <a:gd name="T24" fmla="*/ 675 w 677"/>
                  <a:gd name="T25" fmla="*/ 42 h 44"/>
                  <a:gd name="T26" fmla="*/ 677 w 677"/>
                  <a:gd name="T27" fmla="*/ 42 h 44"/>
                  <a:gd name="T28" fmla="*/ 677 w 677"/>
                  <a:gd name="T29" fmla="*/ 24 h 44"/>
                  <a:gd name="T30" fmla="*/ 653 w 677"/>
                  <a:gd name="T31" fmla="*/ 0 h 44"/>
                  <a:gd name="T32" fmla="*/ 24 w 677"/>
                  <a:gd name="T33" fmla="*/ 0 h 44"/>
                  <a:gd name="T34" fmla="*/ 0 w 677"/>
                  <a:gd name="T35" fmla="*/ 24 h 44"/>
                  <a:gd name="T36" fmla="*/ 0 w 677"/>
                  <a:gd name="T37" fmla="*/ 44 h 44"/>
                  <a:gd name="T38" fmla="*/ 677 w 677"/>
                  <a:gd name="T39" fmla="*/ 44 h 44"/>
                  <a:gd name="T40" fmla="*/ 677 w 677"/>
                  <a:gd name="T41" fmla="*/ 42 h 44"/>
                  <a:gd name="T42" fmla="*/ 675 w 677"/>
                  <a:gd name="T4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7" h="44">
                    <a:moveTo>
                      <a:pt x="675" y="42"/>
                    </a:moveTo>
                    <a:cubicBezTo>
                      <a:pt x="675" y="40"/>
                      <a:pt x="675" y="40"/>
                      <a:pt x="675" y="40"/>
                    </a:cubicBezTo>
                    <a:cubicBezTo>
                      <a:pt x="4" y="40"/>
                      <a:pt x="4" y="40"/>
                      <a:pt x="4" y="40"/>
                    </a:cubicBezTo>
                    <a:cubicBezTo>
                      <a:pt x="4" y="24"/>
                      <a:pt x="4" y="24"/>
                      <a:pt x="4" y="24"/>
                    </a:cubicBezTo>
                    <a:cubicBezTo>
                      <a:pt x="4" y="18"/>
                      <a:pt x="6" y="13"/>
                      <a:pt x="10" y="9"/>
                    </a:cubicBezTo>
                    <a:cubicBezTo>
                      <a:pt x="14" y="6"/>
                      <a:pt x="19" y="4"/>
                      <a:pt x="24" y="4"/>
                    </a:cubicBezTo>
                    <a:cubicBezTo>
                      <a:pt x="653" y="4"/>
                      <a:pt x="653" y="4"/>
                      <a:pt x="653" y="4"/>
                    </a:cubicBezTo>
                    <a:cubicBezTo>
                      <a:pt x="659" y="4"/>
                      <a:pt x="664" y="6"/>
                      <a:pt x="668" y="9"/>
                    </a:cubicBezTo>
                    <a:cubicBezTo>
                      <a:pt x="671" y="13"/>
                      <a:pt x="673" y="18"/>
                      <a:pt x="673" y="24"/>
                    </a:cubicBezTo>
                    <a:cubicBezTo>
                      <a:pt x="673" y="42"/>
                      <a:pt x="673" y="42"/>
                      <a:pt x="673" y="42"/>
                    </a:cubicBezTo>
                    <a:cubicBezTo>
                      <a:pt x="675" y="42"/>
                      <a:pt x="675" y="42"/>
                      <a:pt x="675" y="42"/>
                    </a:cubicBezTo>
                    <a:cubicBezTo>
                      <a:pt x="675" y="40"/>
                      <a:pt x="675" y="40"/>
                      <a:pt x="675" y="40"/>
                    </a:cubicBezTo>
                    <a:cubicBezTo>
                      <a:pt x="675" y="42"/>
                      <a:pt x="675" y="42"/>
                      <a:pt x="675" y="42"/>
                    </a:cubicBezTo>
                    <a:cubicBezTo>
                      <a:pt x="677" y="42"/>
                      <a:pt x="677" y="42"/>
                      <a:pt x="677" y="42"/>
                    </a:cubicBezTo>
                    <a:cubicBezTo>
                      <a:pt x="677" y="24"/>
                      <a:pt x="677" y="24"/>
                      <a:pt x="677" y="24"/>
                    </a:cubicBezTo>
                    <a:cubicBezTo>
                      <a:pt x="677" y="10"/>
                      <a:pt x="667" y="0"/>
                      <a:pt x="653" y="0"/>
                    </a:cubicBezTo>
                    <a:cubicBezTo>
                      <a:pt x="24" y="0"/>
                      <a:pt x="24" y="0"/>
                      <a:pt x="24" y="0"/>
                    </a:cubicBezTo>
                    <a:cubicBezTo>
                      <a:pt x="11" y="0"/>
                      <a:pt x="0" y="10"/>
                      <a:pt x="0" y="24"/>
                    </a:cubicBezTo>
                    <a:cubicBezTo>
                      <a:pt x="0" y="44"/>
                      <a:pt x="0" y="44"/>
                      <a:pt x="0" y="44"/>
                    </a:cubicBezTo>
                    <a:cubicBezTo>
                      <a:pt x="677" y="44"/>
                      <a:pt x="677" y="44"/>
                      <a:pt x="677" y="44"/>
                    </a:cubicBezTo>
                    <a:cubicBezTo>
                      <a:pt x="677" y="42"/>
                      <a:pt x="677" y="42"/>
                      <a:pt x="677" y="42"/>
                    </a:cubicBezTo>
                    <a:cubicBezTo>
                      <a:pt x="675" y="42"/>
                      <a:pt x="675" y="42"/>
                      <a:pt x="675" y="42"/>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F7F8A699-384A-1BDE-69CE-0C351BF5CBDB}"/>
                  </a:ext>
                </a:extLst>
              </p:cNvPr>
              <p:cNvSpPr>
                <a:spLocks/>
              </p:cNvSpPr>
              <p:nvPr/>
            </p:nvSpPr>
            <p:spPr bwMode="auto">
              <a:xfrm>
                <a:off x="2897846" y="3171241"/>
                <a:ext cx="132751" cy="86288"/>
              </a:xfrm>
              <a:custGeom>
                <a:avLst/>
                <a:gdLst>
                  <a:gd name="T0" fmla="*/ 57 w 60"/>
                  <a:gd name="T1" fmla="*/ 36 h 39"/>
                  <a:gd name="T2" fmla="*/ 57 w 60"/>
                  <a:gd name="T3" fmla="*/ 32 h 39"/>
                  <a:gd name="T4" fmla="*/ 6 w 60"/>
                  <a:gd name="T5" fmla="*/ 32 h 39"/>
                  <a:gd name="T6" fmla="*/ 6 w 60"/>
                  <a:gd name="T7" fmla="*/ 6 h 39"/>
                  <a:gd name="T8" fmla="*/ 54 w 60"/>
                  <a:gd name="T9" fmla="*/ 6 h 39"/>
                  <a:gd name="T10" fmla="*/ 54 w 60"/>
                  <a:gd name="T11" fmla="*/ 36 h 39"/>
                  <a:gd name="T12" fmla="*/ 57 w 60"/>
                  <a:gd name="T13" fmla="*/ 36 h 39"/>
                  <a:gd name="T14" fmla="*/ 57 w 60"/>
                  <a:gd name="T15" fmla="*/ 32 h 39"/>
                  <a:gd name="T16" fmla="*/ 57 w 60"/>
                  <a:gd name="T17" fmla="*/ 36 h 39"/>
                  <a:gd name="T18" fmla="*/ 60 w 60"/>
                  <a:gd name="T19" fmla="*/ 36 h 39"/>
                  <a:gd name="T20" fmla="*/ 60 w 60"/>
                  <a:gd name="T21" fmla="*/ 0 h 39"/>
                  <a:gd name="T22" fmla="*/ 0 w 60"/>
                  <a:gd name="T23" fmla="*/ 0 h 39"/>
                  <a:gd name="T24" fmla="*/ 0 w 60"/>
                  <a:gd name="T25" fmla="*/ 39 h 39"/>
                  <a:gd name="T26" fmla="*/ 60 w 60"/>
                  <a:gd name="T27" fmla="*/ 39 h 39"/>
                  <a:gd name="T28" fmla="*/ 60 w 60"/>
                  <a:gd name="T29" fmla="*/ 36 h 39"/>
                  <a:gd name="T30" fmla="*/ 57 w 60"/>
                  <a:gd name="T31"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39">
                    <a:moveTo>
                      <a:pt x="57" y="36"/>
                    </a:moveTo>
                    <a:lnTo>
                      <a:pt x="57" y="32"/>
                    </a:lnTo>
                    <a:lnTo>
                      <a:pt x="6" y="32"/>
                    </a:lnTo>
                    <a:lnTo>
                      <a:pt x="6" y="6"/>
                    </a:lnTo>
                    <a:lnTo>
                      <a:pt x="54" y="6"/>
                    </a:lnTo>
                    <a:lnTo>
                      <a:pt x="54" y="36"/>
                    </a:lnTo>
                    <a:lnTo>
                      <a:pt x="57" y="36"/>
                    </a:lnTo>
                    <a:lnTo>
                      <a:pt x="57" y="32"/>
                    </a:lnTo>
                    <a:lnTo>
                      <a:pt x="57" y="36"/>
                    </a:lnTo>
                    <a:lnTo>
                      <a:pt x="60" y="36"/>
                    </a:lnTo>
                    <a:lnTo>
                      <a:pt x="60" y="0"/>
                    </a:lnTo>
                    <a:lnTo>
                      <a:pt x="0" y="0"/>
                    </a:lnTo>
                    <a:lnTo>
                      <a:pt x="0" y="39"/>
                    </a:lnTo>
                    <a:lnTo>
                      <a:pt x="60" y="39"/>
                    </a:lnTo>
                    <a:lnTo>
                      <a:pt x="60" y="36"/>
                    </a:lnTo>
                    <a:lnTo>
                      <a:pt x="57" y="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18A2C8E6-DD77-49F7-5CE8-69F503A76273}"/>
                  </a:ext>
                </a:extLst>
              </p:cNvPr>
              <p:cNvSpPr>
                <a:spLocks/>
              </p:cNvSpPr>
              <p:nvPr/>
            </p:nvSpPr>
            <p:spPr bwMode="auto">
              <a:xfrm>
                <a:off x="3077059" y="3180092"/>
                <a:ext cx="1028818" cy="70801"/>
              </a:xfrm>
              <a:custGeom>
                <a:avLst/>
                <a:gdLst>
                  <a:gd name="T0" fmla="*/ 462 w 465"/>
                  <a:gd name="T1" fmla="*/ 28 h 32"/>
                  <a:gd name="T2" fmla="*/ 462 w 465"/>
                  <a:gd name="T3" fmla="*/ 25 h 32"/>
                  <a:gd name="T4" fmla="*/ 7 w 465"/>
                  <a:gd name="T5" fmla="*/ 25 h 32"/>
                  <a:gd name="T6" fmla="*/ 7 w 465"/>
                  <a:gd name="T7" fmla="*/ 7 h 32"/>
                  <a:gd name="T8" fmla="*/ 458 w 465"/>
                  <a:gd name="T9" fmla="*/ 7 h 32"/>
                  <a:gd name="T10" fmla="*/ 458 w 465"/>
                  <a:gd name="T11" fmla="*/ 28 h 32"/>
                  <a:gd name="T12" fmla="*/ 462 w 465"/>
                  <a:gd name="T13" fmla="*/ 28 h 32"/>
                  <a:gd name="T14" fmla="*/ 462 w 465"/>
                  <a:gd name="T15" fmla="*/ 25 h 32"/>
                  <a:gd name="T16" fmla="*/ 462 w 465"/>
                  <a:gd name="T17" fmla="*/ 28 h 32"/>
                  <a:gd name="T18" fmla="*/ 465 w 465"/>
                  <a:gd name="T19" fmla="*/ 28 h 32"/>
                  <a:gd name="T20" fmla="*/ 465 w 465"/>
                  <a:gd name="T21" fmla="*/ 0 h 32"/>
                  <a:gd name="T22" fmla="*/ 0 w 465"/>
                  <a:gd name="T23" fmla="*/ 0 h 32"/>
                  <a:gd name="T24" fmla="*/ 0 w 465"/>
                  <a:gd name="T25" fmla="*/ 32 h 32"/>
                  <a:gd name="T26" fmla="*/ 465 w 465"/>
                  <a:gd name="T27" fmla="*/ 32 h 32"/>
                  <a:gd name="T28" fmla="*/ 465 w 465"/>
                  <a:gd name="T29" fmla="*/ 28 h 32"/>
                  <a:gd name="T30" fmla="*/ 462 w 465"/>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5" h="32">
                    <a:moveTo>
                      <a:pt x="462" y="28"/>
                    </a:moveTo>
                    <a:lnTo>
                      <a:pt x="462" y="25"/>
                    </a:lnTo>
                    <a:lnTo>
                      <a:pt x="7" y="25"/>
                    </a:lnTo>
                    <a:lnTo>
                      <a:pt x="7" y="7"/>
                    </a:lnTo>
                    <a:lnTo>
                      <a:pt x="458" y="7"/>
                    </a:lnTo>
                    <a:lnTo>
                      <a:pt x="458" y="28"/>
                    </a:lnTo>
                    <a:lnTo>
                      <a:pt x="462" y="28"/>
                    </a:lnTo>
                    <a:lnTo>
                      <a:pt x="462" y="25"/>
                    </a:lnTo>
                    <a:lnTo>
                      <a:pt x="462" y="28"/>
                    </a:lnTo>
                    <a:lnTo>
                      <a:pt x="465" y="28"/>
                    </a:lnTo>
                    <a:lnTo>
                      <a:pt x="465" y="0"/>
                    </a:lnTo>
                    <a:lnTo>
                      <a:pt x="0" y="0"/>
                    </a:lnTo>
                    <a:lnTo>
                      <a:pt x="0" y="32"/>
                    </a:lnTo>
                    <a:lnTo>
                      <a:pt x="465" y="32"/>
                    </a:lnTo>
                    <a:lnTo>
                      <a:pt x="465" y="28"/>
                    </a:lnTo>
                    <a:lnTo>
                      <a:pt x="462" y="2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A71E2DFD-FC1E-A6BF-6B3F-2A4D018EC7E0}"/>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3">
                <a:extLst>
                  <a:ext uri="{FF2B5EF4-FFF2-40B4-BE49-F238E27FC236}">
                    <a16:creationId xmlns:a16="http://schemas.microsoft.com/office/drawing/2014/main" id="{A0691F24-6AB2-2C38-0BCE-E9BEC0F0267A}"/>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4">
                <a:extLst>
                  <a:ext uri="{FF2B5EF4-FFF2-40B4-BE49-F238E27FC236}">
                    <a16:creationId xmlns:a16="http://schemas.microsoft.com/office/drawing/2014/main" id="{1F9C710B-5E55-406A-DC72-5E8E5BBE23EE}"/>
                  </a:ext>
                </a:extLst>
              </p:cNvPr>
              <p:cNvSpPr>
                <a:spLocks/>
              </p:cNvSpPr>
              <p:nvPr/>
            </p:nvSpPr>
            <p:spPr bwMode="auto">
              <a:xfrm>
                <a:off x="4645731" y="3797383"/>
                <a:ext cx="592953" cy="900492"/>
              </a:xfrm>
              <a:custGeom>
                <a:avLst/>
                <a:gdLst>
                  <a:gd name="T0" fmla="*/ 264 w 268"/>
                  <a:gd name="T1" fmla="*/ 404 h 407"/>
                  <a:gd name="T2" fmla="*/ 264 w 268"/>
                  <a:gd name="T3" fmla="*/ 401 h 407"/>
                  <a:gd name="T4" fmla="*/ 6 w 268"/>
                  <a:gd name="T5" fmla="*/ 401 h 407"/>
                  <a:gd name="T6" fmla="*/ 6 w 268"/>
                  <a:gd name="T7" fmla="*/ 6 h 407"/>
                  <a:gd name="T8" fmla="*/ 261 w 268"/>
                  <a:gd name="T9" fmla="*/ 6 h 407"/>
                  <a:gd name="T10" fmla="*/ 261 w 268"/>
                  <a:gd name="T11" fmla="*/ 404 h 407"/>
                  <a:gd name="T12" fmla="*/ 264 w 268"/>
                  <a:gd name="T13" fmla="*/ 404 h 407"/>
                  <a:gd name="T14" fmla="*/ 264 w 268"/>
                  <a:gd name="T15" fmla="*/ 401 h 407"/>
                  <a:gd name="T16" fmla="*/ 264 w 268"/>
                  <a:gd name="T17" fmla="*/ 404 h 407"/>
                  <a:gd name="T18" fmla="*/ 268 w 268"/>
                  <a:gd name="T19" fmla="*/ 404 h 407"/>
                  <a:gd name="T20" fmla="*/ 268 w 268"/>
                  <a:gd name="T21" fmla="*/ 0 h 407"/>
                  <a:gd name="T22" fmla="*/ 0 w 268"/>
                  <a:gd name="T23" fmla="*/ 0 h 407"/>
                  <a:gd name="T24" fmla="*/ 0 w 268"/>
                  <a:gd name="T25" fmla="*/ 407 h 407"/>
                  <a:gd name="T26" fmla="*/ 268 w 268"/>
                  <a:gd name="T27" fmla="*/ 407 h 407"/>
                  <a:gd name="T28" fmla="*/ 268 w 268"/>
                  <a:gd name="T29" fmla="*/ 404 h 407"/>
                  <a:gd name="T30" fmla="*/ 264 w 268"/>
                  <a:gd name="T31" fmla="*/ 40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407">
                    <a:moveTo>
                      <a:pt x="264" y="404"/>
                    </a:moveTo>
                    <a:lnTo>
                      <a:pt x="264" y="401"/>
                    </a:lnTo>
                    <a:lnTo>
                      <a:pt x="6" y="401"/>
                    </a:lnTo>
                    <a:lnTo>
                      <a:pt x="6" y="6"/>
                    </a:lnTo>
                    <a:lnTo>
                      <a:pt x="261" y="6"/>
                    </a:lnTo>
                    <a:lnTo>
                      <a:pt x="261" y="404"/>
                    </a:lnTo>
                    <a:lnTo>
                      <a:pt x="264" y="404"/>
                    </a:lnTo>
                    <a:lnTo>
                      <a:pt x="264" y="401"/>
                    </a:lnTo>
                    <a:lnTo>
                      <a:pt x="264" y="404"/>
                    </a:lnTo>
                    <a:lnTo>
                      <a:pt x="268" y="404"/>
                    </a:lnTo>
                    <a:lnTo>
                      <a:pt x="268" y="0"/>
                    </a:lnTo>
                    <a:lnTo>
                      <a:pt x="0" y="0"/>
                    </a:lnTo>
                    <a:lnTo>
                      <a:pt x="0" y="407"/>
                    </a:lnTo>
                    <a:lnTo>
                      <a:pt x="268" y="407"/>
                    </a:lnTo>
                    <a:lnTo>
                      <a:pt x="268" y="404"/>
                    </a:lnTo>
                    <a:lnTo>
                      <a:pt x="264" y="4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5">
                <a:extLst>
                  <a:ext uri="{FF2B5EF4-FFF2-40B4-BE49-F238E27FC236}">
                    <a16:creationId xmlns:a16="http://schemas.microsoft.com/office/drawing/2014/main" id="{13A46346-7668-B247-E79D-4EB27A509128}"/>
                  </a:ext>
                </a:extLst>
              </p:cNvPr>
              <p:cNvSpPr>
                <a:spLocks/>
              </p:cNvSpPr>
              <p:nvPr/>
            </p:nvSpPr>
            <p:spPr bwMode="auto">
              <a:xfrm>
                <a:off x="4645731" y="3339393"/>
                <a:ext cx="592953" cy="407102"/>
              </a:xfrm>
              <a:custGeom>
                <a:avLst/>
                <a:gdLst>
                  <a:gd name="T0" fmla="*/ 264 w 268"/>
                  <a:gd name="T1" fmla="*/ 4 h 184"/>
                  <a:gd name="T2" fmla="*/ 264 w 268"/>
                  <a:gd name="T3" fmla="*/ 0 h 184"/>
                  <a:gd name="T4" fmla="*/ 0 w 268"/>
                  <a:gd name="T5" fmla="*/ 0 h 184"/>
                  <a:gd name="T6" fmla="*/ 0 w 268"/>
                  <a:gd name="T7" fmla="*/ 184 h 184"/>
                  <a:gd name="T8" fmla="*/ 268 w 268"/>
                  <a:gd name="T9" fmla="*/ 184 h 184"/>
                  <a:gd name="T10" fmla="*/ 268 w 268"/>
                  <a:gd name="T11" fmla="*/ 0 h 184"/>
                  <a:gd name="T12" fmla="*/ 264 w 268"/>
                  <a:gd name="T13" fmla="*/ 0 h 184"/>
                  <a:gd name="T14" fmla="*/ 264 w 268"/>
                  <a:gd name="T15" fmla="*/ 4 h 184"/>
                  <a:gd name="T16" fmla="*/ 261 w 268"/>
                  <a:gd name="T17" fmla="*/ 4 h 184"/>
                  <a:gd name="T18" fmla="*/ 261 w 268"/>
                  <a:gd name="T19" fmla="*/ 177 h 184"/>
                  <a:gd name="T20" fmla="*/ 6 w 268"/>
                  <a:gd name="T21" fmla="*/ 177 h 184"/>
                  <a:gd name="T22" fmla="*/ 6 w 268"/>
                  <a:gd name="T23" fmla="*/ 7 h 184"/>
                  <a:gd name="T24" fmla="*/ 264 w 268"/>
                  <a:gd name="T25" fmla="*/ 7 h 184"/>
                  <a:gd name="T26" fmla="*/ 264 w 268"/>
                  <a:gd name="T27" fmla="*/ 4 h 184"/>
                  <a:gd name="T28" fmla="*/ 261 w 268"/>
                  <a:gd name="T29" fmla="*/ 4 h 184"/>
                  <a:gd name="T30" fmla="*/ 264 w 268"/>
                  <a:gd name="T3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184">
                    <a:moveTo>
                      <a:pt x="264" y="4"/>
                    </a:moveTo>
                    <a:lnTo>
                      <a:pt x="264" y="0"/>
                    </a:lnTo>
                    <a:lnTo>
                      <a:pt x="0" y="0"/>
                    </a:lnTo>
                    <a:lnTo>
                      <a:pt x="0" y="184"/>
                    </a:lnTo>
                    <a:lnTo>
                      <a:pt x="268" y="184"/>
                    </a:lnTo>
                    <a:lnTo>
                      <a:pt x="268" y="0"/>
                    </a:lnTo>
                    <a:lnTo>
                      <a:pt x="264" y="0"/>
                    </a:lnTo>
                    <a:lnTo>
                      <a:pt x="264" y="4"/>
                    </a:lnTo>
                    <a:lnTo>
                      <a:pt x="261" y="4"/>
                    </a:lnTo>
                    <a:lnTo>
                      <a:pt x="261" y="177"/>
                    </a:lnTo>
                    <a:lnTo>
                      <a:pt x="6" y="177"/>
                    </a:lnTo>
                    <a:lnTo>
                      <a:pt x="6" y="7"/>
                    </a:lnTo>
                    <a:lnTo>
                      <a:pt x="264" y="7"/>
                    </a:lnTo>
                    <a:lnTo>
                      <a:pt x="264" y="4"/>
                    </a:lnTo>
                    <a:lnTo>
                      <a:pt x="261" y="4"/>
                    </a:lnTo>
                    <a:lnTo>
                      <a:pt x="26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6">
                <a:extLst>
                  <a:ext uri="{FF2B5EF4-FFF2-40B4-BE49-F238E27FC236}">
                    <a16:creationId xmlns:a16="http://schemas.microsoft.com/office/drawing/2014/main" id="{33A7AAF1-1CBC-28BF-A66A-B392C7B5239E}"/>
                  </a:ext>
                </a:extLst>
              </p:cNvPr>
              <p:cNvSpPr>
                <a:spLocks/>
              </p:cNvSpPr>
              <p:nvPr/>
            </p:nvSpPr>
            <p:spPr bwMode="auto">
              <a:xfrm>
                <a:off x="3663375" y="3339393"/>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7">
                <a:extLst>
                  <a:ext uri="{FF2B5EF4-FFF2-40B4-BE49-F238E27FC236}">
                    <a16:creationId xmlns:a16="http://schemas.microsoft.com/office/drawing/2014/main" id="{3565F0D5-A5E9-8EFE-B803-946B7779DA6E}"/>
                  </a:ext>
                </a:extLst>
              </p:cNvPr>
              <p:cNvSpPr>
                <a:spLocks/>
              </p:cNvSpPr>
              <p:nvPr/>
            </p:nvSpPr>
            <p:spPr bwMode="auto">
              <a:xfrm>
                <a:off x="3663375" y="3680120"/>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8">
                <a:extLst>
                  <a:ext uri="{FF2B5EF4-FFF2-40B4-BE49-F238E27FC236}">
                    <a16:creationId xmlns:a16="http://schemas.microsoft.com/office/drawing/2014/main" id="{283D4FBA-DF2E-0C9F-62D5-1B19980DF002}"/>
                  </a:ext>
                </a:extLst>
              </p:cNvPr>
              <p:cNvSpPr>
                <a:spLocks/>
              </p:cNvSpPr>
              <p:nvPr/>
            </p:nvSpPr>
            <p:spPr bwMode="auto">
              <a:xfrm>
                <a:off x="3663375" y="4020847"/>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9">
                <a:extLst>
                  <a:ext uri="{FF2B5EF4-FFF2-40B4-BE49-F238E27FC236}">
                    <a16:creationId xmlns:a16="http://schemas.microsoft.com/office/drawing/2014/main" id="{91394228-CB5B-6509-DDE6-EF4D287CCA53}"/>
                  </a:ext>
                </a:extLst>
              </p:cNvPr>
              <p:cNvSpPr>
                <a:spLocks/>
              </p:cNvSpPr>
              <p:nvPr/>
            </p:nvSpPr>
            <p:spPr bwMode="auto">
              <a:xfrm>
                <a:off x="3663375" y="4361573"/>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0">
                <a:extLst>
                  <a:ext uri="{FF2B5EF4-FFF2-40B4-BE49-F238E27FC236}">
                    <a16:creationId xmlns:a16="http://schemas.microsoft.com/office/drawing/2014/main" id="{15D565A0-E7B4-74C4-2FDC-4F150B303AF8}"/>
                  </a:ext>
                </a:extLst>
              </p:cNvPr>
              <p:cNvSpPr>
                <a:spLocks/>
              </p:cNvSpPr>
              <p:nvPr/>
            </p:nvSpPr>
            <p:spPr bwMode="auto">
              <a:xfrm>
                <a:off x="2738545" y="3025216"/>
                <a:ext cx="2619616" cy="1781073"/>
              </a:xfrm>
              <a:custGeom>
                <a:avLst/>
                <a:gdLst>
                  <a:gd name="T0" fmla="*/ 683 w 724"/>
                  <a:gd name="T1" fmla="*/ 492 h 492"/>
                  <a:gd name="T2" fmla="*/ 40 w 724"/>
                  <a:gd name="T3" fmla="*/ 492 h 492"/>
                  <a:gd name="T4" fmla="*/ 0 w 724"/>
                  <a:gd name="T5" fmla="*/ 452 h 492"/>
                  <a:gd name="T6" fmla="*/ 0 w 724"/>
                  <a:gd name="T7" fmla="*/ 41 h 492"/>
                  <a:gd name="T8" fmla="*/ 40 w 724"/>
                  <a:gd name="T9" fmla="*/ 0 h 492"/>
                  <a:gd name="T10" fmla="*/ 683 w 724"/>
                  <a:gd name="T11" fmla="*/ 0 h 492"/>
                  <a:gd name="T12" fmla="*/ 724 w 724"/>
                  <a:gd name="T13" fmla="*/ 41 h 492"/>
                  <a:gd name="T14" fmla="*/ 724 w 724"/>
                  <a:gd name="T15" fmla="*/ 452 h 492"/>
                  <a:gd name="T16" fmla="*/ 683 w 724"/>
                  <a:gd name="T1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492">
                    <a:moveTo>
                      <a:pt x="683" y="492"/>
                    </a:moveTo>
                    <a:cubicBezTo>
                      <a:pt x="40" y="492"/>
                      <a:pt x="40" y="492"/>
                      <a:pt x="40" y="492"/>
                    </a:cubicBezTo>
                    <a:cubicBezTo>
                      <a:pt x="18" y="492"/>
                      <a:pt x="0" y="474"/>
                      <a:pt x="0" y="452"/>
                    </a:cubicBezTo>
                    <a:cubicBezTo>
                      <a:pt x="0" y="41"/>
                      <a:pt x="0" y="41"/>
                      <a:pt x="0" y="41"/>
                    </a:cubicBezTo>
                    <a:cubicBezTo>
                      <a:pt x="0" y="19"/>
                      <a:pt x="18" y="0"/>
                      <a:pt x="40" y="0"/>
                    </a:cubicBezTo>
                    <a:cubicBezTo>
                      <a:pt x="683" y="0"/>
                      <a:pt x="683" y="0"/>
                      <a:pt x="683" y="0"/>
                    </a:cubicBezTo>
                    <a:cubicBezTo>
                      <a:pt x="706" y="0"/>
                      <a:pt x="724" y="19"/>
                      <a:pt x="724" y="41"/>
                    </a:cubicBezTo>
                    <a:cubicBezTo>
                      <a:pt x="724" y="452"/>
                      <a:pt x="724" y="452"/>
                      <a:pt x="724" y="452"/>
                    </a:cubicBezTo>
                    <a:cubicBezTo>
                      <a:pt x="724" y="474"/>
                      <a:pt x="706" y="492"/>
                      <a:pt x="683" y="492"/>
                    </a:cubicBezTo>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1">
                <a:extLst>
                  <a:ext uri="{FF2B5EF4-FFF2-40B4-BE49-F238E27FC236}">
                    <a16:creationId xmlns:a16="http://schemas.microsoft.com/office/drawing/2014/main" id="{033CF232-17D4-F739-8191-2C57778327F0}"/>
                  </a:ext>
                </a:extLst>
              </p:cNvPr>
              <p:cNvSpPr>
                <a:spLocks/>
              </p:cNvSpPr>
              <p:nvPr/>
            </p:nvSpPr>
            <p:spPr bwMode="auto">
              <a:xfrm>
                <a:off x="2829258" y="3133629"/>
                <a:ext cx="2433764" cy="1608497"/>
              </a:xfrm>
              <a:custGeom>
                <a:avLst/>
                <a:gdLst>
                  <a:gd name="T0" fmla="*/ 657 w 673"/>
                  <a:gd name="T1" fmla="*/ 444 h 444"/>
                  <a:gd name="T2" fmla="*/ 17 w 673"/>
                  <a:gd name="T3" fmla="*/ 444 h 444"/>
                  <a:gd name="T4" fmla="*/ 0 w 673"/>
                  <a:gd name="T5" fmla="*/ 427 h 444"/>
                  <a:gd name="T6" fmla="*/ 0 w 673"/>
                  <a:gd name="T7" fmla="*/ 17 h 444"/>
                  <a:gd name="T8" fmla="*/ 17 w 673"/>
                  <a:gd name="T9" fmla="*/ 0 h 444"/>
                  <a:gd name="T10" fmla="*/ 657 w 673"/>
                  <a:gd name="T11" fmla="*/ 0 h 444"/>
                  <a:gd name="T12" fmla="*/ 673 w 673"/>
                  <a:gd name="T13" fmla="*/ 17 h 444"/>
                  <a:gd name="T14" fmla="*/ 673 w 673"/>
                  <a:gd name="T15" fmla="*/ 427 h 444"/>
                  <a:gd name="T16" fmla="*/ 657 w 673"/>
                  <a:gd name="T17"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444">
                    <a:moveTo>
                      <a:pt x="657" y="444"/>
                    </a:moveTo>
                    <a:cubicBezTo>
                      <a:pt x="17" y="444"/>
                      <a:pt x="17" y="444"/>
                      <a:pt x="17" y="444"/>
                    </a:cubicBezTo>
                    <a:cubicBezTo>
                      <a:pt x="8" y="444"/>
                      <a:pt x="0" y="436"/>
                      <a:pt x="0" y="427"/>
                    </a:cubicBezTo>
                    <a:cubicBezTo>
                      <a:pt x="0" y="17"/>
                      <a:pt x="0" y="17"/>
                      <a:pt x="0" y="17"/>
                    </a:cubicBezTo>
                    <a:cubicBezTo>
                      <a:pt x="0" y="7"/>
                      <a:pt x="8" y="0"/>
                      <a:pt x="17" y="0"/>
                    </a:cubicBezTo>
                    <a:cubicBezTo>
                      <a:pt x="657" y="0"/>
                      <a:pt x="657" y="0"/>
                      <a:pt x="657" y="0"/>
                    </a:cubicBezTo>
                    <a:cubicBezTo>
                      <a:pt x="666" y="0"/>
                      <a:pt x="673" y="7"/>
                      <a:pt x="673" y="17"/>
                    </a:cubicBezTo>
                    <a:cubicBezTo>
                      <a:pt x="673" y="427"/>
                      <a:pt x="673" y="427"/>
                      <a:pt x="673" y="427"/>
                    </a:cubicBezTo>
                    <a:cubicBezTo>
                      <a:pt x="673" y="436"/>
                      <a:pt x="666" y="444"/>
                      <a:pt x="657" y="44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22">
                <a:extLst>
                  <a:ext uri="{FF2B5EF4-FFF2-40B4-BE49-F238E27FC236}">
                    <a16:creationId xmlns:a16="http://schemas.microsoft.com/office/drawing/2014/main" id="{0539B2A5-A904-E9AF-22EE-E40D85689311}"/>
                  </a:ext>
                </a:extLst>
              </p:cNvPr>
              <p:cNvSpPr>
                <a:spLocks noChangeArrowheads="1"/>
              </p:cNvSpPr>
              <p:nvPr/>
            </p:nvSpPr>
            <p:spPr bwMode="auto">
              <a:xfrm>
                <a:off x="3023959" y="4804076"/>
                <a:ext cx="2057637" cy="28762"/>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3">
                <a:extLst>
                  <a:ext uri="{FF2B5EF4-FFF2-40B4-BE49-F238E27FC236}">
                    <a16:creationId xmlns:a16="http://schemas.microsoft.com/office/drawing/2014/main" id="{9160D3A2-3EE5-6A24-119F-9B317674714D}"/>
                  </a:ext>
                </a:extLst>
              </p:cNvPr>
              <p:cNvSpPr>
                <a:spLocks/>
              </p:cNvSpPr>
              <p:nvPr/>
            </p:nvSpPr>
            <p:spPr bwMode="auto">
              <a:xfrm>
                <a:off x="2672169" y="4894789"/>
                <a:ext cx="311964" cy="331877"/>
              </a:xfrm>
              <a:custGeom>
                <a:avLst/>
                <a:gdLst>
                  <a:gd name="T0" fmla="*/ 40 w 141"/>
                  <a:gd name="T1" fmla="*/ 0 h 150"/>
                  <a:gd name="T2" fmla="*/ 141 w 141"/>
                  <a:gd name="T3" fmla="*/ 0 h 150"/>
                  <a:gd name="T4" fmla="*/ 110 w 141"/>
                  <a:gd name="T5" fmla="*/ 150 h 150"/>
                  <a:gd name="T6" fmla="*/ 0 w 141"/>
                  <a:gd name="T7" fmla="*/ 150 h 150"/>
                  <a:gd name="T8" fmla="*/ 40 w 141"/>
                  <a:gd name="T9" fmla="*/ 0 h 150"/>
                </a:gdLst>
                <a:ahLst/>
                <a:cxnLst>
                  <a:cxn ang="0">
                    <a:pos x="T0" y="T1"/>
                  </a:cxn>
                  <a:cxn ang="0">
                    <a:pos x="T2" y="T3"/>
                  </a:cxn>
                  <a:cxn ang="0">
                    <a:pos x="T4" y="T5"/>
                  </a:cxn>
                  <a:cxn ang="0">
                    <a:pos x="T6" y="T7"/>
                  </a:cxn>
                  <a:cxn ang="0">
                    <a:pos x="T8" y="T9"/>
                  </a:cxn>
                </a:cxnLst>
                <a:rect l="0" t="0" r="r" b="b"/>
                <a:pathLst>
                  <a:path w="141" h="150">
                    <a:moveTo>
                      <a:pt x="40" y="0"/>
                    </a:moveTo>
                    <a:lnTo>
                      <a:pt x="141" y="0"/>
                    </a:lnTo>
                    <a:lnTo>
                      <a:pt x="110" y="150"/>
                    </a:lnTo>
                    <a:lnTo>
                      <a:pt x="0" y="150"/>
                    </a:lnTo>
                    <a:lnTo>
                      <a:pt x="4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4">
                <a:extLst>
                  <a:ext uri="{FF2B5EF4-FFF2-40B4-BE49-F238E27FC236}">
                    <a16:creationId xmlns:a16="http://schemas.microsoft.com/office/drawing/2014/main" id="{8965EFB9-90CE-4E18-C9C9-3BA8A3DB1450}"/>
                  </a:ext>
                </a:extLst>
              </p:cNvPr>
              <p:cNvSpPr>
                <a:spLocks/>
              </p:cNvSpPr>
              <p:nvPr/>
            </p:nvSpPr>
            <p:spPr bwMode="auto">
              <a:xfrm>
                <a:off x="5114784" y="4908064"/>
                <a:ext cx="307539" cy="318602"/>
              </a:xfrm>
              <a:custGeom>
                <a:avLst/>
                <a:gdLst>
                  <a:gd name="T0" fmla="*/ 0 w 139"/>
                  <a:gd name="T1" fmla="*/ 0 h 144"/>
                  <a:gd name="T2" fmla="*/ 30 w 139"/>
                  <a:gd name="T3" fmla="*/ 144 h 144"/>
                  <a:gd name="T4" fmla="*/ 139 w 139"/>
                  <a:gd name="T5" fmla="*/ 144 h 144"/>
                  <a:gd name="T6" fmla="*/ 103 w 139"/>
                  <a:gd name="T7" fmla="*/ 0 h 144"/>
                  <a:gd name="T8" fmla="*/ 0 w 139"/>
                  <a:gd name="T9" fmla="*/ 0 h 144"/>
                </a:gdLst>
                <a:ahLst/>
                <a:cxnLst>
                  <a:cxn ang="0">
                    <a:pos x="T0" y="T1"/>
                  </a:cxn>
                  <a:cxn ang="0">
                    <a:pos x="T2" y="T3"/>
                  </a:cxn>
                  <a:cxn ang="0">
                    <a:pos x="T4" y="T5"/>
                  </a:cxn>
                  <a:cxn ang="0">
                    <a:pos x="T6" y="T7"/>
                  </a:cxn>
                  <a:cxn ang="0">
                    <a:pos x="T8" y="T9"/>
                  </a:cxn>
                </a:cxnLst>
                <a:rect l="0" t="0" r="r" b="b"/>
                <a:pathLst>
                  <a:path w="139" h="144">
                    <a:moveTo>
                      <a:pt x="0" y="0"/>
                    </a:moveTo>
                    <a:lnTo>
                      <a:pt x="30" y="144"/>
                    </a:lnTo>
                    <a:lnTo>
                      <a:pt x="139" y="144"/>
                    </a:lnTo>
                    <a:lnTo>
                      <a:pt x="103" y="0"/>
                    </a:ln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5">
                <a:extLst>
                  <a:ext uri="{FF2B5EF4-FFF2-40B4-BE49-F238E27FC236}">
                    <a16:creationId xmlns:a16="http://schemas.microsoft.com/office/drawing/2014/main" id="{9B0E4015-2E02-673A-06DB-904129C8F8FA}"/>
                  </a:ext>
                </a:extLst>
              </p:cNvPr>
              <p:cNvSpPr>
                <a:spLocks/>
              </p:cNvSpPr>
              <p:nvPr/>
            </p:nvSpPr>
            <p:spPr bwMode="auto">
              <a:xfrm>
                <a:off x="3621338" y="5277554"/>
                <a:ext cx="865093" cy="203551"/>
              </a:xfrm>
              <a:custGeom>
                <a:avLst/>
                <a:gdLst>
                  <a:gd name="T0" fmla="*/ 228 w 239"/>
                  <a:gd name="T1" fmla="*/ 56 h 56"/>
                  <a:gd name="T2" fmla="*/ 11 w 239"/>
                  <a:gd name="T3" fmla="*/ 56 h 56"/>
                  <a:gd name="T4" fmla="*/ 0 w 239"/>
                  <a:gd name="T5" fmla="*/ 44 h 56"/>
                  <a:gd name="T6" fmla="*/ 3 w 239"/>
                  <a:gd name="T7" fmla="*/ 10 h 56"/>
                  <a:gd name="T8" fmla="*/ 14 w 239"/>
                  <a:gd name="T9" fmla="*/ 0 h 56"/>
                  <a:gd name="T10" fmla="*/ 226 w 239"/>
                  <a:gd name="T11" fmla="*/ 1 h 56"/>
                  <a:gd name="T12" fmla="*/ 237 w 239"/>
                  <a:gd name="T13" fmla="*/ 11 h 56"/>
                  <a:gd name="T14" fmla="*/ 239 w 239"/>
                  <a:gd name="T15" fmla="*/ 44 h 56"/>
                  <a:gd name="T16" fmla="*/ 228 w 239"/>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56">
                    <a:moveTo>
                      <a:pt x="228" y="56"/>
                    </a:moveTo>
                    <a:cubicBezTo>
                      <a:pt x="11" y="56"/>
                      <a:pt x="11" y="56"/>
                      <a:pt x="11" y="56"/>
                    </a:cubicBezTo>
                    <a:cubicBezTo>
                      <a:pt x="5" y="56"/>
                      <a:pt x="0" y="50"/>
                      <a:pt x="0" y="44"/>
                    </a:cubicBezTo>
                    <a:cubicBezTo>
                      <a:pt x="3" y="10"/>
                      <a:pt x="3" y="10"/>
                      <a:pt x="3" y="10"/>
                    </a:cubicBezTo>
                    <a:cubicBezTo>
                      <a:pt x="3" y="5"/>
                      <a:pt x="8" y="0"/>
                      <a:pt x="14" y="0"/>
                    </a:cubicBezTo>
                    <a:cubicBezTo>
                      <a:pt x="226" y="1"/>
                      <a:pt x="226" y="1"/>
                      <a:pt x="226" y="1"/>
                    </a:cubicBezTo>
                    <a:cubicBezTo>
                      <a:pt x="232" y="1"/>
                      <a:pt x="236" y="6"/>
                      <a:pt x="237" y="11"/>
                    </a:cubicBezTo>
                    <a:cubicBezTo>
                      <a:pt x="239" y="44"/>
                      <a:pt x="239" y="44"/>
                      <a:pt x="239" y="44"/>
                    </a:cubicBezTo>
                    <a:cubicBezTo>
                      <a:pt x="239" y="50"/>
                      <a:pt x="234" y="56"/>
                      <a:pt x="228" y="56"/>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126">
                <a:extLst>
                  <a:ext uri="{FF2B5EF4-FFF2-40B4-BE49-F238E27FC236}">
                    <a16:creationId xmlns:a16="http://schemas.microsoft.com/office/drawing/2014/main" id="{E7D0F591-472A-469A-B795-FBB569908620}"/>
                  </a:ext>
                </a:extLst>
              </p:cNvPr>
              <p:cNvSpPr>
                <a:spLocks noChangeArrowheads="1"/>
              </p:cNvSpPr>
              <p:nvPr/>
            </p:nvSpPr>
            <p:spPr bwMode="auto">
              <a:xfrm>
                <a:off x="4037290" y="3069466"/>
                <a:ext cx="28762" cy="28762"/>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7">
                <a:extLst>
                  <a:ext uri="{FF2B5EF4-FFF2-40B4-BE49-F238E27FC236}">
                    <a16:creationId xmlns:a16="http://schemas.microsoft.com/office/drawing/2014/main" id="{3CAEA1CE-7E18-0AED-64E5-33400CC6DF44}"/>
                  </a:ext>
                </a:extLst>
              </p:cNvPr>
              <p:cNvSpPr>
                <a:spLocks noEditPoints="1"/>
              </p:cNvSpPr>
              <p:nvPr/>
            </p:nvSpPr>
            <p:spPr bwMode="auto">
              <a:xfrm>
                <a:off x="2990772" y="4901427"/>
                <a:ext cx="2139500" cy="300901"/>
              </a:xfrm>
              <a:custGeom>
                <a:avLst/>
                <a:gdLst>
                  <a:gd name="T0" fmla="*/ 13 w 591"/>
                  <a:gd name="T1" fmla="*/ 4 h 83"/>
                  <a:gd name="T2" fmla="*/ 12 w 591"/>
                  <a:gd name="T3" fmla="*/ 43 h 83"/>
                  <a:gd name="T4" fmla="*/ 77 w 591"/>
                  <a:gd name="T5" fmla="*/ 61 h 83"/>
                  <a:gd name="T6" fmla="*/ 371 w 591"/>
                  <a:gd name="T7" fmla="*/ 67 h 83"/>
                  <a:gd name="T8" fmla="*/ 136 w 591"/>
                  <a:gd name="T9" fmla="*/ 43 h 83"/>
                  <a:gd name="T10" fmla="*/ 177 w 591"/>
                  <a:gd name="T11" fmla="*/ 43 h 83"/>
                  <a:gd name="T12" fmla="*/ 217 w 591"/>
                  <a:gd name="T13" fmla="*/ 43 h 83"/>
                  <a:gd name="T14" fmla="*/ 476 w 591"/>
                  <a:gd name="T15" fmla="*/ 43 h 83"/>
                  <a:gd name="T16" fmla="*/ 539 w 591"/>
                  <a:gd name="T17" fmla="*/ 43 h 83"/>
                  <a:gd name="T18" fmla="*/ 552 w 591"/>
                  <a:gd name="T19" fmla="*/ 36 h 83"/>
                  <a:gd name="T20" fmla="*/ 176 w 591"/>
                  <a:gd name="T21" fmla="*/ 26 h 83"/>
                  <a:gd name="T22" fmla="*/ 217 w 591"/>
                  <a:gd name="T23" fmla="*/ 26 h 83"/>
                  <a:gd name="T24" fmla="*/ 97 w 591"/>
                  <a:gd name="T25" fmla="*/ 7 h 83"/>
                  <a:gd name="T26" fmla="*/ 178 w 591"/>
                  <a:gd name="T27" fmla="*/ 7 h 83"/>
                  <a:gd name="T28" fmla="*/ 379 w 591"/>
                  <a:gd name="T29" fmla="*/ 7 h 83"/>
                  <a:gd name="T30" fmla="*/ 419 w 591"/>
                  <a:gd name="T31" fmla="*/ 7 h 83"/>
                  <a:gd name="T32" fmla="*/ 500 w 591"/>
                  <a:gd name="T33" fmla="*/ 7 h 83"/>
                  <a:gd name="T34" fmla="*/ 540 w 591"/>
                  <a:gd name="T35" fmla="*/ 7 h 83"/>
                  <a:gd name="T36" fmla="*/ 16 w 591"/>
                  <a:gd name="T37" fmla="*/ 26 h 83"/>
                  <a:gd name="T38" fmla="*/ 40 w 591"/>
                  <a:gd name="T39" fmla="*/ 67 h 83"/>
                  <a:gd name="T40" fmla="*/ 9 w 591"/>
                  <a:gd name="T41" fmla="*/ 61 h 83"/>
                  <a:gd name="T42" fmla="*/ 56 w 591"/>
                  <a:gd name="T43" fmla="*/ 26 h 83"/>
                  <a:gd name="T44" fmla="*/ 96 w 591"/>
                  <a:gd name="T45" fmla="*/ 43 h 83"/>
                  <a:gd name="T46" fmla="*/ 79 w 591"/>
                  <a:gd name="T47" fmla="*/ 67 h 83"/>
                  <a:gd name="T48" fmla="*/ 120 w 591"/>
                  <a:gd name="T49" fmla="*/ 67 h 83"/>
                  <a:gd name="T50" fmla="*/ 162 w 591"/>
                  <a:gd name="T51" fmla="*/ 67 h 83"/>
                  <a:gd name="T52" fmla="*/ 418 w 591"/>
                  <a:gd name="T53" fmla="*/ 67 h 83"/>
                  <a:gd name="T54" fmla="*/ 460 w 591"/>
                  <a:gd name="T55" fmla="*/ 67 h 83"/>
                  <a:gd name="T56" fmla="*/ 494 w 591"/>
                  <a:gd name="T57" fmla="*/ 67 h 83"/>
                  <a:gd name="T58" fmla="*/ 117 w 591"/>
                  <a:gd name="T59" fmla="*/ 61 h 83"/>
                  <a:gd name="T60" fmla="*/ 158 w 591"/>
                  <a:gd name="T61" fmla="*/ 61 h 83"/>
                  <a:gd name="T62" fmla="*/ 198 w 591"/>
                  <a:gd name="T63" fmla="*/ 61 h 83"/>
                  <a:gd name="T64" fmla="*/ 238 w 591"/>
                  <a:gd name="T65" fmla="*/ 61 h 83"/>
                  <a:gd name="T66" fmla="*/ 279 w 591"/>
                  <a:gd name="T67" fmla="*/ 61 h 83"/>
                  <a:gd name="T68" fmla="*/ 319 w 591"/>
                  <a:gd name="T69" fmla="*/ 61 h 83"/>
                  <a:gd name="T70" fmla="*/ 382 w 591"/>
                  <a:gd name="T71" fmla="*/ 48 h 83"/>
                  <a:gd name="T72" fmla="*/ 423 w 591"/>
                  <a:gd name="T73" fmla="*/ 48 h 83"/>
                  <a:gd name="T74" fmla="*/ 463 w 591"/>
                  <a:gd name="T75" fmla="*/ 48 h 83"/>
                  <a:gd name="T76" fmla="*/ 509 w 591"/>
                  <a:gd name="T77" fmla="*/ 55 h 83"/>
                  <a:gd name="T78" fmla="*/ 520 w 591"/>
                  <a:gd name="T79" fmla="*/ 61 h 83"/>
                  <a:gd name="T80" fmla="*/ 257 w 591"/>
                  <a:gd name="T81" fmla="*/ 43 h 83"/>
                  <a:gd name="T82" fmla="*/ 298 w 591"/>
                  <a:gd name="T83" fmla="*/ 43 h 83"/>
                  <a:gd name="T84" fmla="*/ 338 w 591"/>
                  <a:gd name="T85" fmla="*/ 43 h 83"/>
                  <a:gd name="T86" fmla="*/ 355 w 591"/>
                  <a:gd name="T87" fmla="*/ 30 h 83"/>
                  <a:gd name="T88" fmla="*/ 395 w 591"/>
                  <a:gd name="T89" fmla="*/ 30 h 83"/>
                  <a:gd name="T90" fmla="*/ 435 w 591"/>
                  <a:gd name="T91" fmla="*/ 43 h 83"/>
                  <a:gd name="T92" fmla="*/ 586 w 591"/>
                  <a:gd name="T93" fmla="*/ 65 h 83"/>
                  <a:gd name="T94" fmla="*/ 96 w 591"/>
                  <a:gd name="T95" fmla="*/ 26 h 83"/>
                  <a:gd name="T96" fmla="*/ 136 w 591"/>
                  <a:gd name="T97" fmla="*/ 26 h 83"/>
                  <a:gd name="T98" fmla="*/ 257 w 591"/>
                  <a:gd name="T99" fmla="*/ 26 h 83"/>
                  <a:gd name="T100" fmla="*/ 297 w 591"/>
                  <a:gd name="T101" fmla="*/ 26 h 83"/>
                  <a:gd name="T102" fmla="*/ 338 w 591"/>
                  <a:gd name="T103" fmla="*/ 26 h 83"/>
                  <a:gd name="T104" fmla="*/ 378 w 591"/>
                  <a:gd name="T105" fmla="*/ 26 h 83"/>
                  <a:gd name="T106" fmla="*/ 418 w 591"/>
                  <a:gd name="T107" fmla="*/ 26 h 83"/>
                  <a:gd name="T108" fmla="*/ 459 w 591"/>
                  <a:gd name="T109" fmla="*/ 26 h 83"/>
                  <a:gd name="T110" fmla="*/ 499 w 591"/>
                  <a:gd name="T111" fmla="*/ 26 h 83"/>
                  <a:gd name="T112" fmla="*/ 57 w 591"/>
                  <a:gd name="T113" fmla="*/ 7 h 83"/>
                  <a:gd name="T114" fmla="*/ 137 w 591"/>
                  <a:gd name="T115" fmla="*/ 7 h 83"/>
                  <a:gd name="T116" fmla="*/ 218 w 591"/>
                  <a:gd name="T117" fmla="*/ 7 h 83"/>
                  <a:gd name="T118" fmla="*/ 258 w 591"/>
                  <a:gd name="T119" fmla="*/ 7 h 83"/>
                  <a:gd name="T120" fmla="*/ 299 w 591"/>
                  <a:gd name="T121" fmla="*/ 7 h 83"/>
                  <a:gd name="T122" fmla="*/ 339 w 591"/>
                  <a:gd name="T123" fmla="*/ 7 h 83"/>
                  <a:gd name="T124" fmla="*/ 460 w 591"/>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1" h="83">
                    <a:moveTo>
                      <a:pt x="13" y="4"/>
                    </a:moveTo>
                    <a:cubicBezTo>
                      <a:pt x="13" y="3"/>
                      <a:pt x="13" y="3"/>
                      <a:pt x="13" y="3"/>
                    </a:cubicBezTo>
                    <a:cubicBezTo>
                      <a:pt x="13" y="1"/>
                      <a:pt x="14" y="0"/>
                      <a:pt x="17" y="0"/>
                    </a:cubicBezTo>
                    <a:cubicBezTo>
                      <a:pt x="43" y="0"/>
                      <a:pt x="43" y="0"/>
                      <a:pt x="43" y="0"/>
                    </a:cubicBezTo>
                    <a:cubicBezTo>
                      <a:pt x="45" y="0"/>
                      <a:pt x="47" y="1"/>
                      <a:pt x="47" y="3"/>
                    </a:cubicBezTo>
                    <a:cubicBezTo>
                      <a:pt x="47" y="4"/>
                      <a:pt x="47" y="4"/>
                      <a:pt x="47" y="4"/>
                    </a:cubicBezTo>
                    <a:cubicBezTo>
                      <a:pt x="47" y="6"/>
                      <a:pt x="45" y="7"/>
                      <a:pt x="43" y="7"/>
                    </a:cubicBezTo>
                    <a:cubicBezTo>
                      <a:pt x="17" y="7"/>
                      <a:pt x="17" y="7"/>
                      <a:pt x="17" y="7"/>
                    </a:cubicBezTo>
                    <a:cubicBezTo>
                      <a:pt x="14" y="7"/>
                      <a:pt x="13" y="6"/>
                      <a:pt x="13" y="4"/>
                    </a:cubicBezTo>
                    <a:close/>
                    <a:moveTo>
                      <a:pt x="12" y="43"/>
                    </a:moveTo>
                    <a:cubicBezTo>
                      <a:pt x="55" y="43"/>
                      <a:pt x="55" y="43"/>
                      <a:pt x="55" y="43"/>
                    </a:cubicBezTo>
                    <a:cubicBezTo>
                      <a:pt x="58" y="43"/>
                      <a:pt x="61" y="40"/>
                      <a:pt x="61" y="37"/>
                    </a:cubicBezTo>
                    <a:cubicBezTo>
                      <a:pt x="61" y="36"/>
                      <a:pt x="61" y="36"/>
                      <a:pt x="61" y="36"/>
                    </a:cubicBezTo>
                    <a:cubicBezTo>
                      <a:pt x="61" y="33"/>
                      <a:pt x="58" y="30"/>
                      <a:pt x="55" y="30"/>
                    </a:cubicBezTo>
                    <a:cubicBezTo>
                      <a:pt x="12" y="30"/>
                      <a:pt x="12" y="30"/>
                      <a:pt x="12" y="30"/>
                    </a:cubicBezTo>
                    <a:cubicBezTo>
                      <a:pt x="9" y="30"/>
                      <a:pt x="7" y="33"/>
                      <a:pt x="7" y="36"/>
                    </a:cubicBezTo>
                    <a:cubicBezTo>
                      <a:pt x="7" y="37"/>
                      <a:pt x="7" y="37"/>
                      <a:pt x="7" y="37"/>
                    </a:cubicBezTo>
                    <a:cubicBezTo>
                      <a:pt x="7" y="40"/>
                      <a:pt x="9" y="43"/>
                      <a:pt x="12" y="43"/>
                    </a:cubicBezTo>
                    <a:close/>
                    <a:moveTo>
                      <a:pt x="77" y="61"/>
                    </a:moveTo>
                    <a:cubicBezTo>
                      <a:pt x="100" y="61"/>
                      <a:pt x="100" y="61"/>
                      <a:pt x="100" y="61"/>
                    </a:cubicBezTo>
                    <a:cubicBezTo>
                      <a:pt x="103" y="61"/>
                      <a:pt x="106" y="58"/>
                      <a:pt x="106" y="55"/>
                    </a:cubicBezTo>
                    <a:cubicBezTo>
                      <a:pt x="106" y="54"/>
                      <a:pt x="106" y="54"/>
                      <a:pt x="106" y="54"/>
                    </a:cubicBezTo>
                    <a:cubicBezTo>
                      <a:pt x="106" y="51"/>
                      <a:pt x="103" y="48"/>
                      <a:pt x="100" y="48"/>
                    </a:cubicBezTo>
                    <a:cubicBezTo>
                      <a:pt x="77" y="48"/>
                      <a:pt x="77" y="48"/>
                      <a:pt x="77" y="48"/>
                    </a:cubicBezTo>
                    <a:cubicBezTo>
                      <a:pt x="74" y="48"/>
                      <a:pt x="72" y="51"/>
                      <a:pt x="72" y="54"/>
                    </a:cubicBezTo>
                    <a:cubicBezTo>
                      <a:pt x="72" y="55"/>
                      <a:pt x="72" y="55"/>
                      <a:pt x="72" y="55"/>
                    </a:cubicBezTo>
                    <a:cubicBezTo>
                      <a:pt x="72" y="58"/>
                      <a:pt x="74" y="61"/>
                      <a:pt x="77" y="61"/>
                    </a:cubicBezTo>
                    <a:close/>
                    <a:moveTo>
                      <a:pt x="371" y="67"/>
                    </a:moveTo>
                    <a:cubicBezTo>
                      <a:pt x="186" y="67"/>
                      <a:pt x="186" y="67"/>
                      <a:pt x="186" y="67"/>
                    </a:cubicBezTo>
                    <a:cubicBezTo>
                      <a:pt x="183" y="67"/>
                      <a:pt x="180" y="69"/>
                      <a:pt x="180" y="72"/>
                    </a:cubicBezTo>
                    <a:cubicBezTo>
                      <a:pt x="180" y="75"/>
                      <a:pt x="180" y="75"/>
                      <a:pt x="180" y="75"/>
                    </a:cubicBezTo>
                    <a:cubicBezTo>
                      <a:pt x="180" y="78"/>
                      <a:pt x="183" y="80"/>
                      <a:pt x="186" y="80"/>
                    </a:cubicBezTo>
                    <a:cubicBezTo>
                      <a:pt x="371" y="80"/>
                      <a:pt x="371" y="80"/>
                      <a:pt x="371" y="80"/>
                    </a:cubicBezTo>
                    <a:cubicBezTo>
                      <a:pt x="374" y="80"/>
                      <a:pt x="377" y="78"/>
                      <a:pt x="377" y="75"/>
                    </a:cubicBezTo>
                    <a:cubicBezTo>
                      <a:pt x="377" y="72"/>
                      <a:pt x="377" y="72"/>
                      <a:pt x="377" y="72"/>
                    </a:cubicBezTo>
                    <a:cubicBezTo>
                      <a:pt x="377" y="69"/>
                      <a:pt x="374" y="67"/>
                      <a:pt x="371" y="67"/>
                    </a:cubicBezTo>
                    <a:close/>
                    <a:moveTo>
                      <a:pt x="136" y="43"/>
                    </a:moveTo>
                    <a:cubicBezTo>
                      <a:pt x="140" y="43"/>
                      <a:pt x="142" y="40"/>
                      <a:pt x="142" y="37"/>
                    </a:cubicBezTo>
                    <a:cubicBezTo>
                      <a:pt x="142" y="36"/>
                      <a:pt x="142" y="36"/>
                      <a:pt x="142" y="36"/>
                    </a:cubicBezTo>
                    <a:cubicBezTo>
                      <a:pt x="142" y="33"/>
                      <a:pt x="140" y="30"/>
                      <a:pt x="136" y="30"/>
                    </a:cubicBezTo>
                    <a:cubicBezTo>
                      <a:pt x="113" y="30"/>
                      <a:pt x="113" y="30"/>
                      <a:pt x="113" y="30"/>
                    </a:cubicBezTo>
                    <a:cubicBezTo>
                      <a:pt x="110" y="30"/>
                      <a:pt x="108" y="33"/>
                      <a:pt x="108" y="36"/>
                    </a:cubicBezTo>
                    <a:cubicBezTo>
                      <a:pt x="108" y="37"/>
                      <a:pt x="108" y="37"/>
                      <a:pt x="108" y="37"/>
                    </a:cubicBezTo>
                    <a:cubicBezTo>
                      <a:pt x="108" y="40"/>
                      <a:pt x="110" y="43"/>
                      <a:pt x="113" y="43"/>
                    </a:cubicBezTo>
                    <a:lnTo>
                      <a:pt x="136" y="43"/>
                    </a:lnTo>
                    <a:close/>
                    <a:moveTo>
                      <a:pt x="177" y="43"/>
                    </a:moveTo>
                    <a:cubicBezTo>
                      <a:pt x="180" y="43"/>
                      <a:pt x="182" y="40"/>
                      <a:pt x="182" y="37"/>
                    </a:cubicBezTo>
                    <a:cubicBezTo>
                      <a:pt x="182" y="36"/>
                      <a:pt x="182" y="36"/>
                      <a:pt x="182" y="36"/>
                    </a:cubicBezTo>
                    <a:cubicBezTo>
                      <a:pt x="182" y="33"/>
                      <a:pt x="180" y="30"/>
                      <a:pt x="177" y="30"/>
                    </a:cubicBezTo>
                    <a:cubicBezTo>
                      <a:pt x="153" y="30"/>
                      <a:pt x="153" y="30"/>
                      <a:pt x="153" y="30"/>
                    </a:cubicBezTo>
                    <a:cubicBezTo>
                      <a:pt x="150" y="30"/>
                      <a:pt x="148" y="33"/>
                      <a:pt x="148" y="36"/>
                    </a:cubicBezTo>
                    <a:cubicBezTo>
                      <a:pt x="148" y="37"/>
                      <a:pt x="148" y="37"/>
                      <a:pt x="148" y="37"/>
                    </a:cubicBezTo>
                    <a:cubicBezTo>
                      <a:pt x="148" y="40"/>
                      <a:pt x="150" y="43"/>
                      <a:pt x="153" y="43"/>
                    </a:cubicBezTo>
                    <a:lnTo>
                      <a:pt x="177" y="43"/>
                    </a:lnTo>
                    <a:close/>
                    <a:moveTo>
                      <a:pt x="217" y="43"/>
                    </a:moveTo>
                    <a:cubicBezTo>
                      <a:pt x="220" y="43"/>
                      <a:pt x="223" y="40"/>
                      <a:pt x="223" y="37"/>
                    </a:cubicBezTo>
                    <a:cubicBezTo>
                      <a:pt x="223" y="36"/>
                      <a:pt x="223" y="36"/>
                      <a:pt x="223" y="36"/>
                    </a:cubicBezTo>
                    <a:cubicBezTo>
                      <a:pt x="223" y="33"/>
                      <a:pt x="220" y="30"/>
                      <a:pt x="217" y="30"/>
                    </a:cubicBezTo>
                    <a:cubicBezTo>
                      <a:pt x="194" y="30"/>
                      <a:pt x="194" y="30"/>
                      <a:pt x="194" y="30"/>
                    </a:cubicBezTo>
                    <a:cubicBezTo>
                      <a:pt x="191" y="30"/>
                      <a:pt x="188" y="33"/>
                      <a:pt x="188" y="36"/>
                    </a:cubicBezTo>
                    <a:cubicBezTo>
                      <a:pt x="188" y="37"/>
                      <a:pt x="188" y="37"/>
                      <a:pt x="188" y="37"/>
                    </a:cubicBezTo>
                    <a:cubicBezTo>
                      <a:pt x="188" y="40"/>
                      <a:pt x="191" y="43"/>
                      <a:pt x="194" y="43"/>
                    </a:cubicBezTo>
                    <a:lnTo>
                      <a:pt x="217" y="43"/>
                    </a:lnTo>
                    <a:close/>
                    <a:moveTo>
                      <a:pt x="476" y="43"/>
                    </a:moveTo>
                    <a:cubicBezTo>
                      <a:pt x="499" y="43"/>
                      <a:pt x="499" y="43"/>
                      <a:pt x="499" y="43"/>
                    </a:cubicBezTo>
                    <a:cubicBezTo>
                      <a:pt x="502" y="43"/>
                      <a:pt x="505" y="40"/>
                      <a:pt x="505" y="37"/>
                    </a:cubicBezTo>
                    <a:cubicBezTo>
                      <a:pt x="505" y="36"/>
                      <a:pt x="505" y="36"/>
                      <a:pt x="505" y="36"/>
                    </a:cubicBezTo>
                    <a:cubicBezTo>
                      <a:pt x="505" y="33"/>
                      <a:pt x="502" y="30"/>
                      <a:pt x="499" y="30"/>
                    </a:cubicBezTo>
                    <a:cubicBezTo>
                      <a:pt x="476" y="30"/>
                      <a:pt x="476" y="30"/>
                      <a:pt x="476" y="30"/>
                    </a:cubicBezTo>
                    <a:cubicBezTo>
                      <a:pt x="473" y="30"/>
                      <a:pt x="470" y="33"/>
                      <a:pt x="470" y="36"/>
                    </a:cubicBezTo>
                    <a:cubicBezTo>
                      <a:pt x="470" y="37"/>
                      <a:pt x="470" y="37"/>
                      <a:pt x="470" y="37"/>
                    </a:cubicBezTo>
                    <a:cubicBezTo>
                      <a:pt x="470" y="40"/>
                      <a:pt x="473" y="43"/>
                      <a:pt x="476" y="43"/>
                    </a:cubicBezTo>
                    <a:close/>
                    <a:moveTo>
                      <a:pt x="539" y="43"/>
                    </a:moveTo>
                    <a:cubicBezTo>
                      <a:pt x="542" y="43"/>
                      <a:pt x="545" y="40"/>
                      <a:pt x="545" y="37"/>
                    </a:cubicBezTo>
                    <a:cubicBezTo>
                      <a:pt x="545" y="36"/>
                      <a:pt x="545" y="36"/>
                      <a:pt x="545" y="36"/>
                    </a:cubicBezTo>
                    <a:cubicBezTo>
                      <a:pt x="545" y="33"/>
                      <a:pt x="542" y="30"/>
                      <a:pt x="539" y="30"/>
                    </a:cubicBezTo>
                    <a:cubicBezTo>
                      <a:pt x="516" y="30"/>
                      <a:pt x="516" y="30"/>
                      <a:pt x="516" y="30"/>
                    </a:cubicBezTo>
                    <a:cubicBezTo>
                      <a:pt x="513" y="30"/>
                      <a:pt x="511" y="33"/>
                      <a:pt x="511" y="36"/>
                    </a:cubicBezTo>
                    <a:cubicBezTo>
                      <a:pt x="511" y="37"/>
                      <a:pt x="511" y="37"/>
                      <a:pt x="511" y="37"/>
                    </a:cubicBezTo>
                    <a:cubicBezTo>
                      <a:pt x="511" y="40"/>
                      <a:pt x="513" y="43"/>
                      <a:pt x="516" y="43"/>
                    </a:cubicBezTo>
                    <a:lnTo>
                      <a:pt x="539" y="43"/>
                    </a:lnTo>
                    <a:close/>
                    <a:moveTo>
                      <a:pt x="552" y="36"/>
                    </a:moveTo>
                    <a:cubicBezTo>
                      <a:pt x="552" y="55"/>
                      <a:pt x="552" y="55"/>
                      <a:pt x="552" y="55"/>
                    </a:cubicBezTo>
                    <a:cubicBezTo>
                      <a:pt x="552" y="58"/>
                      <a:pt x="554" y="60"/>
                      <a:pt x="557" y="60"/>
                    </a:cubicBezTo>
                    <a:cubicBezTo>
                      <a:pt x="576" y="60"/>
                      <a:pt x="576" y="60"/>
                      <a:pt x="576" y="60"/>
                    </a:cubicBezTo>
                    <a:cubicBezTo>
                      <a:pt x="579" y="60"/>
                      <a:pt x="581" y="58"/>
                      <a:pt x="581" y="55"/>
                    </a:cubicBezTo>
                    <a:cubicBezTo>
                      <a:pt x="581" y="36"/>
                      <a:pt x="581" y="36"/>
                      <a:pt x="581" y="36"/>
                    </a:cubicBezTo>
                    <a:cubicBezTo>
                      <a:pt x="581" y="33"/>
                      <a:pt x="579" y="31"/>
                      <a:pt x="576" y="31"/>
                    </a:cubicBezTo>
                    <a:cubicBezTo>
                      <a:pt x="557" y="31"/>
                      <a:pt x="557" y="31"/>
                      <a:pt x="557" y="31"/>
                    </a:cubicBezTo>
                    <a:cubicBezTo>
                      <a:pt x="554" y="31"/>
                      <a:pt x="552" y="33"/>
                      <a:pt x="552" y="36"/>
                    </a:cubicBezTo>
                    <a:close/>
                    <a:moveTo>
                      <a:pt x="176" y="26"/>
                    </a:moveTo>
                    <a:cubicBezTo>
                      <a:pt x="200" y="26"/>
                      <a:pt x="200" y="26"/>
                      <a:pt x="200" y="26"/>
                    </a:cubicBezTo>
                    <a:cubicBezTo>
                      <a:pt x="203" y="26"/>
                      <a:pt x="205" y="23"/>
                      <a:pt x="205" y="20"/>
                    </a:cubicBezTo>
                    <a:cubicBezTo>
                      <a:pt x="205" y="19"/>
                      <a:pt x="205" y="19"/>
                      <a:pt x="205" y="19"/>
                    </a:cubicBezTo>
                    <a:cubicBezTo>
                      <a:pt x="205" y="16"/>
                      <a:pt x="203" y="13"/>
                      <a:pt x="200" y="13"/>
                    </a:cubicBezTo>
                    <a:cubicBezTo>
                      <a:pt x="176" y="13"/>
                      <a:pt x="176" y="13"/>
                      <a:pt x="176" y="13"/>
                    </a:cubicBezTo>
                    <a:cubicBezTo>
                      <a:pt x="173" y="13"/>
                      <a:pt x="171" y="16"/>
                      <a:pt x="171" y="19"/>
                    </a:cubicBezTo>
                    <a:cubicBezTo>
                      <a:pt x="171" y="20"/>
                      <a:pt x="171" y="20"/>
                      <a:pt x="171" y="20"/>
                    </a:cubicBezTo>
                    <a:cubicBezTo>
                      <a:pt x="171" y="23"/>
                      <a:pt x="173" y="26"/>
                      <a:pt x="176" y="26"/>
                    </a:cubicBezTo>
                    <a:close/>
                    <a:moveTo>
                      <a:pt x="217" y="26"/>
                    </a:moveTo>
                    <a:cubicBezTo>
                      <a:pt x="240" y="26"/>
                      <a:pt x="240" y="26"/>
                      <a:pt x="240" y="26"/>
                    </a:cubicBezTo>
                    <a:cubicBezTo>
                      <a:pt x="243" y="26"/>
                      <a:pt x="246" y="23"/>
                      <a:pt x="246" y="20"/>
                    </a:cubicBezTo>
                    <a:cubicBezTo>
                      <a:pt x="246" y="19"/>
                      <a:pt x="246" y="19"/>
                      <a:pt x="246" y="19"/>
                    </a:cubicBezTo>
                    <a:cubicBezTo>
                      <a:pt x="246" y="16"/>
                      <a:pt x="243" y="13"/>
                      <a:pt x="240" y="13"/>
                    </a:cubicBezTo>
                    <a:cubicBezTo>
                      <a:pt x="217" y="13"/>
                      <a:pt x="217" y="13"/>
                      <a:pt x="217" y="13"/>
                    </a:cubicBezTo>
                    <a:cubicBezTo>
                      <a:pt x="214" y="13"/>
                      <a:pt x="211" y="16"/>
                      <a:pt x="211" y="19"/>
                    </a:cubicBezTo>
                    <a:cubicBezTo>
                      <a:pt x="211" y="20"/>
                      <a:pt x="211" y="20"/>
                      <a:pt x="211" y="20"/>
                    </a:cubicBezTo>
                    <a:cubicBezTo>
                      <a:pt x="211" y="23"/>
                      <a:pt x="214" y="26"/>
                      <a:pt x="217" y="26"/>
                    </a:cubicBezTo>
                    <a:close/>
                    <a:moveTo>
                      <a:pt x="97" y="7"/>
                    </a:moveTo>
                    <a:cubicBezTo>
                      <a:pt x="124" y="7"/>
                      <a:pt x="124" y="7"/>
                      <a:pt x="124" y="7"/>
                    </a:cubicBezTo>
                    <a:cubicBezTo>
                      <a:pt x="126" y="7"/>
                      <a:pt x="128" y="6"/>
                      <a:pt x="128" y="4"/>
                    </a:cubicBezTo>
                    <a:cubicBezTo>
                      <a:pt x="128" y="3"/>
                      <a:pt x="128" y="3"/>
                      <a:pt x="128" y="3"/>
                    </a:cubicBezTo>
                    <a:cubicBezTo>
                      <a:pt x="128" y="1"/>
                      <a:pt x="126" y="0"/>
                      <a:pt x="124" y="0"/>
                    </a:cubicBezTo>
                    <a:cubicBezTo>
                      <a:pt x="97" y="0"/>
                      <a:pt x="97" y="0"/>
                      <a:pt x="97" y="0"/>
                    </a:cubicBezTo>
                    <a:cubicBezTo>
                      <a:pt x="95" y="0"/>
                      <a:pt x="93" y="1"/>
                      <a:pt x="93" y="3"/>
                    </a:cubicBezTo>
                    <a:cubicBezTo>
                      <a:pt x="93" y="4"/>
                      <a:pt x="93" y="4"/>
                      <a:pt x="93" y="4"/>
                    </a:cubicBezTo>
                    <a:cubicBezTo>
                      <a:pt x="93" y="6"/>
                      <a:pt x="95" y="7"/>
                      <a:pt x="97" y="7"/>
                    </a:cubicBezTo>
                    <a:close/>
                    <a:moveTo>
                      <a:pt x="178" y="7"/>
                    </a:moveTo>
                    <a:cubicBezTo>
                      <a:pt x="205" y="7"/>
                      <a:pt x="205" y="7"/>
                      <a:pt x="205" y="7"/>
                    </a:cubicBezTo>
                    <a:cubicBezTo>
                      <a:pt x="207" y="7"/>
                      <a:pt x="208" y="6"/>
                      <a:pt x="208" y="4"/>
                    </a:cubicBezTo>
                    <a:cubicBezTo>
                      <a:pt x="208" y="3"/>
                      <a:pt x="208" y="3"/>
                      <a:pt x="208" y="3"/>
                    </a:cubicBezTo>
                    <a:cubicBezTo>
                      <a:pt x="208" y="1"/>
                      <a:pt x="207" y="0"/>
                      <a:pt x="205" y="0"/>
                    </a:cubicBezTo>
                    <a:cubicBezTo>
                      <a:pt x="178" y="0"/>
                      <a:pt x="178" y="0"/>
                      <a:pt x="178" y="0"/>
                    </a:cubicBezTo>
                    <a:cubicBezTo>
                      <a:pt x="176" y="0"/>
                      <a:pt x="174" y="1"/>
                      <a:pt x="174" y="3"/>
                    </a:cubicBezTo>
                    <a:cubicBezTo>
                      <a:pt x="174" y="4"/>
                      <a:pt x="174" y="4"/>
                      <a:pt x="174" y="4"/>
                    </a:cubicBezTo>
                    <a:cubicBezTo>
                      <a:pt x="174" y="6"/>
                      <a:pt x="176" y="7"/>
                      <a:pt x="178" y="7"/>
                    </a:cubicBezTo>
                    <a:close/>
                    <a:moveTo>
                      <a:pt x="379" y="7"/>
                    </a:moveTo>
                    <a:cubicBezTo>
                      <a:pt x="406" y="7"/>
                      <a:pt x="406" y="7"/>
                      <a:pt x="406" y="7"/>
                    </a:cubicBezTo>
                    <a:cubicBezTo>
                      <a:pt x="408" y="7"/>
                      <a:pt x="410" y="6"/>
                      <a:pt x="410" y="4"/>
                    </a:cubicBezTo>
                    <a:cubicBezTo>
                      <a:pt x="410" y="3"/>
                      <a:pt x="410" y="3"/>
                      <a:pt x="410" y="3"/>
                    </a:cubicBezTo>
                    <a:cubicBezTo>
                      <a:pt x="410" y="1"/>
                      <a:pt x="408" y="0"/>
                      <a:pt x="406" y="0"/>
                    </a:cubicBezTo>
                    <a:cubicBezTo>
                      <a:pt x="379" y="0"/>
                      <a:pt x="379" y="0"/>
                      <a:pt x="379" y="0"/>
                    </a:cubicBezTo>
                    <a:cubicBezTo>
                      <a:pt x="377" y="0"/>
                      <a:pt x="375" y="1"/>
                      <a:pt x="375" y="3"/>
                    </a:cubicBezTo>
                    <a:cubicBezTo>
                      <a:pt x="375" y="4"/>
                      <a:pt x="375" y="4"/>
                      <a:pt x="375" y="4"/>
                    </a:cubicBezTo>
                    <a:cubicBezTo>
                      <a:pt x="375" y="6"/>
                      <a:pt x="377" y="7"/>
                      <a:pt x="379" y="7"/>
                    </a:cubicBezTo>
                    <a:close/>
                    <a:moveTo>
                      <a:pt x="419" y="7"/>
                    </a:moveTo>
                    <a:cubicBezTo>
                      <a:pt x="446" y="7"/>
                      <a:pt x="446" y="7"/>
                      <a:pt x="446" y="7"/>
                    </a:cubicBezTo>
                    <a:cubicBezTo>
                      <a:pt x="448" y="7"/>
                      <a:pt x="450" y="6"/>
                      <a:pt x="450" y="4"/>
                    </a:cubicBezTo>
                    <a:cubicBezTo>
                      <a:pt x="450" y="3"/>
                      <a:pt x="450" y="3"/>
                      <a:pt x="450" y="3"/>
                    </a:cubicBezTo>
                    <a:cubicBezTo>
                      <a:pt x="450" y="1"/>
                      <a:pt x="448" y="0"/>
                      <a:pt x="446" y="0"/>
                    </a:cubicBezTo>
                    <a:cubicBezTo>
                      <a:pt x="419" y="0"/>
                      <a:pt x="419" y="0"/>
                      <a:pt x="419" y="0"/>
                    </a:cubicBezTo>
                    <a:cubicBezTo>
                      <a:pt x="417" y="0"/>
                      <a:pt x="416" y="1"/>
                      <a:pt x="416" y="3"/>
                    </a:cubicBezTo>
                    <a:cubicBezTo>
                      <a:pt x="416" y="4"/>
                      <a:pt x="416" y="4"/>
                      <a:pt x="416" y="4"/>
                    </a:cubicBezTo>
                    <a:cubicBezTo>
                      <a:pt x="416" y="6"/>
                      <a:pt x="417" y="7"/>
                      <a:pt x="419" y="7"/>
                    </a:cubicBezTo>
                    <a:close/>
                    <a:moveTo>
                      <a:pt x="500" y="7"/>
                    </a:moveTo>
                    <a:cubicBezTo>
                      <a:pt x="527" y="7"/>
                      <a:pt x="527" y="7"/>
                      <a:pt x="527" y="7"/>
                    </a:cubicBezTo>
                    <a:cubicBezTo>
                      <a:pt x="529" y="7"/>
                      <a:pt x="531" y="6"/>
                      <a:pt x="531" y="4"/>
                    </a:cubicBezTo>
                    <a:cubicBezTo>
                      <a:pt x="531" y="3"/>
                      <a:pt x="531" y="3"/>
                      <a:pt x="531" y="3"/>
                    </a:cubicBezTo>
                    <a:cubicBezTo>
                      <a:pt x="531" y="1"/>
                      <a:pt x="529" y="0"/>
                      <a:pt x="527" y="0"/>
                    </a:cubicBezTo>
                    <a:cubicBezTo>
                      <a:pt x="500" y="0"/>
                      <a:pt x="500" y="0"/>
                      <a:pt x="500" y="0"/>
                    </a:cubicBezTo>
                    <a:cubicBezTo>
                      <a:pt x="498" y="0"/>
                      <a:pt x="496" y="1"/>
                      <a:pt x="496" y="3"/>
                    </a:cubicBezTo>
                    <a:cubicBezTo>
                      <a:pt x="496" y="4"/>
                      <a:pt x="496" y="4"/>
                      <a:pt x="496" y="4"/>
                    </a:cubicBezTo>
                    <a:cubicBezTo>
                      <a:pt x="496" y="6"/>
                      <a:pt x="498" y="7"/>
                      <a:pt x="500" y="7"/>
                    </a:cubicBezTo>
                    <a:close/>
                    <a:moveTo>
                      <a:pt x="540" y="7"/>
                    </a:moveTo>
                    <a:cubicBezTo>
                      <a:pt x="567" y="7"/>
                      <a:pt x="567" y="7"/>
                      <a:pt x="567" y="7"/>
                    </a:cubicBezTo>
                    <a:cubicBezTo>
                      <a:pt x="569" y="7"/>
                      <a:pt x="571" y="6"/>
                      <a:pt x="571" y="4"/>
                    </a:cubicBezTo>
                    <a:cubicBezTo>
                      <a:pt x="571" y="3"/>
                      <a:pt x="571" y="3"/>
                      <a:pt x="571" y="3"/>
                    </a:cubicBezTo>
                    <a:cubicBezTo>
                      <a:pt x="571" y="1"/>
                      <a:pt x="569" y="0"/>
                      <a:pt x="567" y="0"/>
                    </a:cubicBezTo>
                    <a:cubicBezTo>
                      <a:pt x="540" y="0"/>
                      <a:pt x="540" y="0"/>
                      <a:pt x="540" y="0"/>
                    </a:cubicBezTo>
                    <a:cubicBezTo>
                      <a:pt x="538" y="0"/>
                      <a:pt x="537" y="1"/>
                      <a:pt x="537" y="3"/>
                    </a:cubicBezTo>
                    <a:cubicBezTo>
                      <a:pt x="537" y="4"/>
                      <a:pt x="537" y="4"/>
                      <a:pt x="537" y="4"/>
                    </a:cubicBezTo>
                    <a:cubicBezTo>
                      <a:pt x="537" y="6"/>
                      <a:pt x="538" y="7"/>
                      <a:pt x="540" y="7"/>
                    </a:cubicBezTo>
                    <a:close/>
                    <a:moveTo>
                      <a:pt x="16" y="26"/>
                    </a:moveTo>
                    <a:cubicBezTo>
                      <a:pt x="40" y="26"/>
                      <a:pt x="40" y="26"/>
                      <a:pt x="40" y="26"/>
                    </a:cubicBezTo>
                    <a:cubicBezTo>
                      <a:pt x="43" y="26"/>
                      <a:pt x="45" y="23"/>
                      <a:pt x="45" y="20"/>
                    </a:cubicBezTo>
                    <a:cubicBezTo>
                      <a:pt x="45" y="19"/>
                      <a:pt x="45" y="19"/>
                      <a:pt x="45" y="19"/>
                    </a:cubicBezTo>
                    <a:cubicBezTo>
                      <a:pt x="45" y="16"/>
                      <a:pt x="43" y="13"/>
                      <a:pt x="40" y="13"/>
                    </a:cubicBezTo>
                    <a:cubicBezTo>
                      <a:pt x="16" y="13"/>
                      <a:pt x="16" y="13"/>
                      <a:pt x="16" y="13"/>
                    </a:cubicBezTo>
                    <a:cubicBezTo>
                      <a:pt x="13" y="13"/>
                      <a:pt x="11" y="16"/>
                      <a:pt x="11" y="19"/>
                    </a:cubicBezTo>
                    <a:cubicBezTo>
                      <a:pt x="11" y="20"/>
                      <a:pt x="11" y="20"/>
                      <a:pt x="11" y="20"/>
                    </a:cubicBezTo>
                    <a:cubicBezTo>
                      <a:pt x="11" y="23"/>
                      <a:pt x="13" y="26"/>
                      <a:pt x="16" y="26"/>
                    </a:cubicBezTo>
                    <a:close/>
                    <a:moveTo>
                      <a:pt x="40" y="67"/>
                    </a:moveTo>
                    <a:cubicBezTo>
                      <a:pt x="6" y="67"/>
                      <a:pt x="6" y="67"/>
                      <a:pt x="6" y="67"/>
                    </a:cubicBezTo>
                    <a:cubicBezTo>
                      <a:pt x="3" y="67"/>
                      <a:pt x="0" y="70"/>
                      <a:pt x="0" y="73"/>
                    </a:cubicBezTo>
                    <a:cubicBezTo>
                      <a:pt x="0" y="74"/>
                      <a:pt x="0" y="74"/>
                      <a:pt x="0" y="74"/>
                    </a:cubicBezTo>
                    <a:cubicBezTo>
                      <a:pt x="0" y="77"/>
                      <a:pt x="3" y="80"/>
                      <a:pt x="6" y="80"/>
                    </a:cubicBezTo>
                    <a:cubicBezTo>
                      <a:pt x="40" y="80"/>
                      <a:pt x="40" y="80"/>
                      <a:pt x="40" y="80"/>
                    </a:cubicBezTo>
                    <a:cubicBezTo>
                      <a:pt x="43" y="80"/>
                      <a:pt x="45" y="77"/>
                      <a:pt x="45" y="74"/>
                    </a:cubicBezTo>
                    <a:cubicBezTo>
                      <a:pt x="45" y="73"/>
                      <a:pt x="45" y="73"/>
                      <a:pt x="45" y="73"/>
                    </a:cubicBezTo>
                    <a:cubicBezTo>
                      <a:pt x="45" y="70"/>
                      <a:pt x="43" y="67"/>
                      <a:pt x="40" y="67"/>
                    </a:cubicBezTo>
                    <a:close/>
                    <a:moveTo>
                      <a:pt x="9" y="61"/>
                    </a:moveTo>
                    <a:cubicBezTo>
                      <a:pt x="58" y="61"/>
                      <a:pt x="58" y="61"/>
                      <a:pt x="58" y="61"/>
                    </a:cubicBezTo>
                    <a:cubicBezTo>
                      <a:pt x="61" y="61"/>
                      <a:pt x="64" y="58"/>
                      <a:pt x="64" y="55"/>
                    </a:cubicBezTo>
                    <a:cubicBezTo>
                      <a:pt x="64" y="54"/>
                      <a:pt x="64" y="54"/>
                      <a:pt x="64" y="54"/>
                    </a:cubicBezTo>
                    <a:cubicBezTo>
                      <a:pt x="64" y="51"/>
                      <a:pt x="61" y="48"/>
                      <a:pt x="58" y="48"/>
                    </a:cubicBezTo>
                    <a:cubicBezTo>
                      <a:pt x="9" y="48"/>
                      <a:pt x="9" y="48"/>
                      <a:pt x="9" y="48"/>
                    </a:cubicBezTo>
                    <a:cubicBezTo>
                      <a:pt x="6" y="48"/>
                      <a:pt x="3" y="51"/>
                      <a:pt x="3" y="54"/>
                    </a:cubicBezTo>
                    <a:cubicBezTo>
                      <a:pt x="3" y="55"/>
                      <a:pt x="3" y="55"/>
                      <a:pt x="3" y="55"/>
                    </a:cubicBezTo>
                    <a:cubicBezTo>
                      <a:pt x="3" y="58"/>
                      <a:pt x="6" y="61"/>
                      <a:pt x="9" y="61"/>
                    </a:cubicBezTo>
                    <a:close/>
                    <a:moveTo>
                      <a:pt x="56" y="26"/>
                    </a:moveTo>
                    <a:cubicBezTo>
                      <a:pt x="79" y="26"/>
                      <a:pt x="79" y="26"/>
                      <a:pt x="79" y="26"/>
                    </a:cubicBezTo>
                    <a:cubicBezTo>
                      <a:pt x="82" y="26"/>
                      <a:pt x="84" y="23"/>
                      <a:pt x="84" y="20"/>
                    </a:cubicBezTo>
                    <a:cubicBezTo>
                      <a:pt x="84" y="19"/>
                      <a:pt x="84" y="19"/>
                      <a:pt x="84" y="19"/>
                    </a:cubicBezTo>
                    <a:cubicBezTo>
                      <a:pt x="84" y="16"/>
                      <a:pt x="82" y="13"/>
                      <a:pt x="79" y="13"/>
                    </a:cubicBezTo>
                    <a:cubicBezTo>
                      <a:pt x="56" y="13"/>
                      <a:pt x="56" y="13"/>
                      <a:pt x="56" y="13"/>
                    </a:cubicBezTo>
                    <a:cubicBezTo>
                      <a:pt x="53" y="13"/>
                      <a:pt x="50" y="16"/>
                      <a:pt x="50" y="19"/>
                    </a:cubicBezTo>
                    <a:cubicBezTo>
                      <a:pt x="50" y="20"/>
                      <a:pt x="50" y="20"/>
                      <a:pt x="50" y="20"/>
                    </a:cubicBezTo>
                    <a:cubicBezTo>
                      <a:pt x="50" y="23"/>
                      <a:pt x="53" y="26"/>
                      <a:pt x="56" y="26"/>
                    </a:cubicBezTo>
                    <a:close/>
                    <a:moveTo>
                      <a:pt x="96" y="43"/>
                    </a:moveTo>
                    <a:cubicBezTo>
                      <a:pt x="99" y="43"/>
                      <a:pt x="101" y="40"/>
                      <a:pt x="101" y="37"/>
                    </a:cubicBezTo>
                    <a:cubicBezTo>
                      <a:pt x="101" y="36"/>
                      <a:pt x="101" y="36"/>
                      <a:pt x="101" y="36"/>
                    </a:cubicBezTo>
                    <a:cubicBezTo>
                      <a:pt x="101" y="33"/>
                      <a:pt x="99" y="30"/>
                      <a:pt x="96" y="30"/>
                    </a:cubicBezTo>
                    <a:cubicBezTo>
                      <a:pt x="72" y="30"/>
                      <a:pt x="72" y="30"/>
                      <a:pt x="72" y="30"/>
                    </a:cubicBezTo>
                    <a:cubicBezTo>
                      <a:pt x="69" y="30"/>
                      <a:pt x="67" y="33"/>
                      <a:pt x="67" y="36"/>
                    </a:cubicBezTo>
                    <a:cubicBezTo>
                      <a:pt x="67" y="37"/>
                      <a:pt x="67" y="37"/>
                      <a:pt x="67" y="37"/>
                    </a:cubicBezTo>
                    <a:cubicBezTo>
                      <a:pt x="67" y="40"/>
                      <a:pt x="69" y="43"/>
                      <a:pt x="72" y="43"/>
                    </a:cubicBezTo>
                    <a:lnTo>
                      <a:pt x="96" y="43"/>
                    </a:lnTo>
                    <a:close/>
                    <a:moveTo>
                      <a:pt x="79" y="67"/>
                    </a:moveTo>
                    <a:cubicBezTo>
                      <a:pt x="56" y="67"/>
                      <a:pt x="56" y="67"/>
                      <a:pt x="56" y="67"/>
                    </a:cubicBezTo>
                    <a:cubicBezTo>
                      <a:pt x="53" y="67"/>
                      <a:pt x="50" y="70"/>
                      <a:pt x="50" y="73"/>
                    </a:cubicBezTo>
                    <a:cubicBezTo>
                      <a:pt x="50" y="74"/>
                      <a:pt x="50" y="74"/>
                      <a:pt x="50" y="74"/>
                    </a:cubicBezTo>
                    <a:cubicBezTo>
                      <a:pt x="50" y="77"/>
                      <a:pt x="53" y="80"/>
                      <a:pt x="56" y="80"/>
                    </a:cubicBezTo>
                    <a:cubicBezTo>
                      <a:pt x="79" y="80"/>
                      <a:pt x="79" y="80"/>
                      <a:pt x="79" y="80"/>
                    </a:cubicBezTo>
                    <a:cubicBezTo>
                      <a:pt x="82" y="80"/>
                      <a:pt x="84" y="77"/>
                      <a:pt x="84" y="74"/>
                    </a:cubicBezTo>
                    <a:cubicBezTo>
                      <a:pt x="84" y="73"/>
                      <a:pt x="84" y="73"/>
                      <a:pt x="84" y="73"/>
                    </a:cubicBezTo>
                    <a:cubicBezTo>
                      <a:pt x="84" y="70"/>
                      <a:pt x="82" y="67"/>
                      <a:pt x="79" y="67"/>
                    </a:cubicBezTo>
                    <a:close/>
                    <a:moveTo>
                      <a:pt x="120" y="67"/>
                    </a:moveTo>
                    <a:cubicBezTo>
                      <a:pt x="96" y="67"/>
                      <a:pt x="96" y="67"/>
                      <a:pt x="96" y="67"/>
                    </a:cubicBezTo>
                    <a:cubicBezTo>
                      <a:pt x="93" y="67"/>
                      <a:pt x="91" y="70"/>
                      <a:pt x="91" y="73"/>
                    </a:cubicBezTo>
                    <a:cubicBezTo>
                      <a:pt x="91" y="74"/>
                      <a:pt x="91" y="74"/>
                      <a:pt x="91" y="74"/>
                    </a:cubicBezTo>
                    <a:cubicBezTo>
                      <a:pt x="91" y="77"/>
                      <a:pt x="93" y="80"/>
                      <a:pt x="96" y="80"/>
                    </a:cubicBezTo>
                    <a:cubicBezTo>
                      <a:pt x="120" y="80"/>
                      <a:pt x="120" y="80"/>
                      <a:pt x="120" y="80"/>
                    </a:cubicBezTo>
                    <a:cubicBezTo>
                      <a:pt x="123" y="80"/>
                      <a:pt x="125" y="77"/>
                      <a:pt x="125" y="74"/>
                    </a:cubicBezTo>
                    <a:cubicBezTo>
                      <a:pt x="125" y="73"/>
                      <a:pt x="125" y="73"/>
                      <a:pt x="125" y="73"/>
                    </a:cubicBezTo>
                    <a:cubicBezTo>
                      <a:pt x="125" y="70"/>
                      <a:pt x="123" y="67"/>
                      <a:pt x="120" y="67"/>
                    </a:cubicBezTo>
                    <a:close/>
                    <a:moveTo>
                      <a:pt x="162" y="67"/>
                    </a:moveTo>
                    <a:cubicBezTo>
                      <a:pt x="139" y="67"/>
                      <a:pt x="139" y="67"/>
                      <a:pt x="139" y="67"/>
                    </a:cubicBezTo>
                    <a:cubicBezTo>
                      <a:pt x="136" y="67"/>
                      <a:pt x="133" y="70"/>
                      <a:pt x="133" y="73"/>
                    </a:cubicBezTo>
                    <a:cubicBezTo>
                      <a:pt x="133" y="74"/>
                      <a:pt x="133" y="74"/>
                      <a:pt x="133" y="74"/>
                    </a:cubicBezTo>
                    <a:cubicBezTo>
                      <a:pt x="133" y="77"/>
                      <a:pt x="136" y="80"/>
                      <a:pt x="139" y="80"/>
                    </a:cubicBezTo>
                    <a:cubicBezTo>
                      <a:pt x="162" y="80"/>
                      <a:pt x="162" y="80"/>
                      <a:pt x="162" y="80"/>
                    </a:cubicBezTo>
                    <a:cubicBezTo>
                      <a:pt x="165" y="80"/>
                      <a:pt x="168" y="77"/>
                      <a:pt x="168" y="74"/>
                    </a:cubicBezTo>
                    <a:cubicBezTo>
                      <a:pt x="168" y="73"/>
                      <a:pt x="168" y="73"/>
                      <a:pt x="168" y="73"/>
                    </a:cubicBezTo>
                    <a:cubicBezTo>
                      <a:pt x="168" y="70"/>
                      <a:pt x="165" y="67"/>
                      <a:pt x="162" y="67"/>
                    </a:cubicBezTo>
                    <a:close/>
                    <a:moveTo>
                      <a:pt x="418" y="67"/>
                    </a:moveTo>
                    <a:cubicBezTo>
                      <a:pt x="394" y="67"/>
                      <a:pt x="394" y="67"/>
                      <a:pt x="394" y="67"/>
                    </a:cubicBezTo>
                    <a:cubicBezTo>
                      <a:pt x="391" y="67"/>
                      <a:pt x="389" y="70"/>
                      <a:pt x="389" y="73"/>
                    </a:cubicBezTo>
                    <a:cubicBezTo>
                      <a:pt x="389" y="74"/>
                      <a:pt x="389" y="74"/>
                      <a:pt x="389" y="74"/>
                    </a:cubicBezTo>
                    <a:cubicBezTo>
                      <a:pt x="389" y="77"/>
                      <a:pt x="391" y="80"/>
                      <a:pt x="394" y="80"/>
                    </a:cubicBezTo>
                    <a:cubicBezTo>
                      <a:pt x="418" y="80"/>
                      <a:pt x="418" y="80"/>
                      <a:pt x="418" y="80"/>
                    </a:cubicBezTo>
                    <a:cubicBezTo>
                      <a:pt x="421" y="80"/>
                      <a:pt x="423" y="77"/>
                      <a:pt x="423" y="74"/>
                    </a:cubicBezTo>
                    <a:cubicBezTo>
                      <a:pt x="423" y="73"/>
                      <a:pt x="423" y="73"/>
                      <a:pt x="423" y="73"/>
                    </a:cubicBezTo>
                    <a:cubicBezTo>
                      <a:pt x="423" y="70"/>
                      <a:pt x="421" y="67"/>
                      <a:pt x="418" y="67"/>
                    </a:cubicBezTo>
                    <a:close/>
                    <a:moveTo>
                      <a:pt x="460" y="67"/>
                    </a:moveTo>
                    <a:cubicBezTo>
                      <a:pt x="437" y="67"/>
                      <a:pt x="437" y="67"/>
                      <a:pt x="437" y="67"/>
                    </a:cubicBezTo>
                    <a:cubicBezTo>
                      <a:pt x="434" y="67"/>
                      <a:pt x="431" y="70"/>
                      <a:pt x="431" y="73"/>
                    </a:cubicBezTo>
                    <a:cubicBezTo>
                      <a:pt x="431" y="74"/>
                      <a:pt x="431" y="74"/>
                      <a:pt x="431" y="74"/>
                    </a:cubicBezTo>
                    <a:cubicBezTo>
                      <a:pt x="431" y="77"/>
                      <a:pt x="434" y="80"/>
                      <a:pt x="437" y="80"/>
                    </a:cubicBezTo>
                    <a:cubicBezTo>
                      <a:pt x="460" y="80"/>
                      <a:pt x="460" y="80"/>
                      <a:pt x="460" y="80"/>
                    </a:cubicBezTo>
                    <a:cubicBezTo>
                      <a:pt x="463" y="80"/>
                      <a:pt x="466" y="77"/>
                      <a:pt x="466" y="74"/>
                    </a:cubicBezTo>
                    <a:cubicBezTo>
                      <a:pt x="466" y="73"/>
                      <a:pt x="466" y="73"/>
                      <a:pt x="466" y="73"/>
                    </a:cubicBezTo>
                    <a:cubicBezTo>
                      <a:pt x="466" y="70"/>
                      <a:pt x="463" y="67"/>
                      <a:pt x="460" y="67"/>
                    </a:cubicBezTo>
                    <a:close/>
                    <a:moveTo>
                      <a:pt x="494" y="67"/>
                    </a:moveTo>
                    <a:cubicBezTo>
                      <a:pt x="477" y="67"/>
                      <a:pt x="477" y="67"/>
                      <a:pt x="477" y="67"/>
                    </a:cubicBezTo>
                    <a:cubicBezTo>
                      <a:pt x="474" y="67"/>
                      <a:pt x="472" y="70"/>
                      <a:pt x="472" y="73"/>
                    </a:cubicBezTo>
                    <a:cubicBezTo>
                      <a:pt x="472" y="74"/>
                      <a:pt x="472" y="74"/>
                      <a:pt x="472" y="74"/>
                    </a:cubicBezTo>
                    <a:cubicBezTo>
                      <a:pt x="472" y="77"/>
                      <a:pt x="474" y="80"/>
                      <a:pt x="477" y="80"/>
                    </a:cubicBezTo>
                    <a:cubicBezTo>
                      <a:pt x="494" y="80"/>
                      <a:pt x="494" y="80"/>
                      <a:pt x="494" y="80"/>
                    </a:cubicBezTo>
                    <a:cubicBezTo>
                      <a:pt x="497" y="80"/>
                      <a:pt x="500" y="77"/>
                      <a:pt x="500" y="74"/>
                    </a:cubicBezTo>
                    <a:cubicBezTo>
                      <a:pt x="500" y="73"/>
                      <a:pt x="500" y="73"/>
                      <a:pt x="500" y="73"/>
                    </a:cubicBezTo>
                    <a:cubicBezTo>
                      <a:pt x="500" y="70"/>
                      <a:pt x="497" y="67"/>
                      <a:pt x="494" y="67"/>
                    </a:cubicBezTo>
                    <a:close/>
                    <a:moveTo>
                      <a:pt x="117" y="61"/>
                    </a:moveTo>
                    <a:cubicBezTo>
                      <a:pt x="141" y="61"/>
                      <a:pt x="141" y="61"/>
                      <a:pt x="141" y="61"/>
                    </a:cubicBezTo>
                    <a:cubicBezTo>
                      <a:pt x="144" y="61"/>
                      <a:pt x="146" y="58"/>
                      <a:pt x="146" y="55"/>
                    </a:cubicBezTo>
                    <a:cubicBezTo>
                      <a:pt x="146" y="54"/>
                      <a:pt x="146" y="54"/>
                      <a:pt x="146" y="54"/>
                    </a:cubicBezTo>
                    <a:cubicBezTo>
                      <a:pt x="146" y="51"/>
                      <a:pt x="144" y="48"/>
                      <a:pt x="141" y="48"/>
                    </a:cubicBezTo>
                    <a:cubicBezTo>
                      <a:pt x="117" y="48"/>
                      <a:pt x="117" y="48"/>
                      <a:pt x="117" y="48"/>
                    </a:cubicBezTo>
                    <a:cubicBezTo>
                      <a:pt x="114" y="48"/>
                      <a:pt x="112" y="51"/>
                      <a:pt x="112" y="54"/>
                    </a:cubicBezTo>
                    <a:cubicBezTo>
                      <a:pt x="112" y="55"/>
                      <a:pt x="112" y="55"/>
                      <a:pt x="112" y="55"/>
                    </a:cubicBezTo>
                    <a:cubicBezTo>
                      <a:pt x="112" y="58"/>
                      <a:pt x="114" y="61"/>
                      <a:pt x="117" y="61"/>
                    </a:cubicBezTo>
                    <a:close/>
                    <a:moveTo>
                      <a:pt x="158" y="61"/>
                    </a:moveTo>
                    <a:cubicBezTo>
                      <a:pt x="181" y="61"/>
                      <a:pt x="181" y="61"/>
                      <a:pt x="181" y="61"/>
                    </a:cubicBezTo>
                    <a:cubicBezTo>
                      <a:pt x="184" y="61"/>
                      <a:pt x="187" y="58"/>
                      <a:pt x="187" y="55"/>
                    </a:cubicBezTo>
                    <a:cubicBezTo>
                      <a:pt x="187" y="54"/>
                      <a:pt x="187" y="54"/>
                      <a:pt x="187" y="54"/>
                    </a:cubicBezTo>
                    <a:cubicBezTo>
                      <a:pt x="187" y="51"/>
                      <a:pt x="184" y="48"/>
                      <a:pt x="181" y="48"/>
                    </a:cubicBezTo>
                    <a:cubicBezTo>
                      <a:pt x="158" y="48"/>
                      <a:pt x="158" y="48"/>
                      <a:pt x="158" y="48"/>
                    </a:cubicBezTo>
                    <a:cubicBezTo>
                      <a:pt x="155" y="48"/>
                      <a:pt x="152" y="51"/>
                      <a:pt x="152" y="54"/>
                    </a:cubicBezTo>
                    <a:cubicBezTo>
                      <a:pt x="152" y="55"/>
                      <a:pt x="152" y="55"/>
                      <a:pt x="152" y="55"/>
                    </a:cubicBezTo>
                    <a:cubicBezTo>
                      <a:pt x="152" y="58"/>
                      <a:pt x="155" y="61"/>
                      <a:pt x="158" y="61"/>
                    </a:cubicBezTo>
                    <a:close/>
                    <a:moveTo>
                      <a:pt x="198" y="61"/>
                    </a:moveTo>
                    <a:cubicBezTo>
                      <a:pt x="221" y="61"/>
                      <a:pt x="221" y="61"/>
                      <a:pt x="221" y="61"/>
                    </a:cubicBezTo>
                    <a:cubicBezTo>
                      <a:pt x="224" y="61"/>
                      <a:pt x="227" y="58"/>
                      <a:pt x="227" y="55"/>
                    </a:cubicBezTo>
                    <a:cubicBezTo>
                      <a:pt x="227" y="54"/>
                      <a:pt x="227" y="54"/>
                      <a:pt x="227" y="54"/>
                    </a:cubicBezTo>
                    <a:cubicBezTo>
                      <a:pt x="227" y="51"/>
                      <a:pt x="224" y="48"/>
                      <a:pt x="221" y="48"/>
                    </a:cubicBezTo>
                    <a:cubicBezTo>
                      <a:pt x="198" y="48"/>
                      <a:pt x="198" y="48"/>
                      <a:pt x="198" y="48"/>
                    </a:cubicBezTo>
                    <a:cubicBezTo>
                      <a:pt x="195" y="48"/>
                      <a:pt x="192" y="51"/>
                      <a:pt x="192" y="54"/>
                    </a:cubicBezTo>
                    <a:cubicBezTo>
                      <a:pt x="192" y="55"/>
                      <a:pt x="192" y="55"/>
                      <a:pt x="192" y="55"/>
                    </a:cubicBezTo>
                    <a:cubicBezTo>
                      <a:pt x="192" y="58"/>
                      <a:pt x="195" y="61"/>
                      <a:pt x="198" y="61"/>
                    </a:cubicBezTo>
                    <a:close/>
                    <a:moveTo>
                      <a:pt x="238" y="61"/>
                    </a:moveTo>
                    <a:cubicBezTo>
                      <a:pt x="262" y="61"/>
                      <a:pt x="262" y="61"/>
                      <a:pt x="262" y="61"/>
                    </a:cubicBezTo>
                    <a:cubicBezTo>
                      <a:pt x="265" y="61"/>
                      <a:pt x="267" y="58"/>
                      <a:pt x="267" y="55"/>
                    </a:cubicBezTo>
                    <a:cubicBezTo>
                      <a:pt x="267" y="54"/>
                      <a:pt x="267" y="54"/>
                      <a:pt x="267" y="54"/>
                    </a:cubicBezTo>
                    <a:cubicBezTo>
                      <a:pt x="267" y="51"/>
                      <a:pt x="265" y="48"/>
                      <a:pt x="262" y="48"/>
                    </a:cubicBezTo>
                    <a:cubicBezTo>
                      <a:pt x="238" y="48"/>
                      <a:pt x="238" y="48"/>
                      <a:pt x="238" y="48"/>
                    </a:cubicBezTo>
                    <a:cubicBezTo>
                      <a:pt x="235" y="48"/>
                      <a:pt x="233" y="51"/>
                      <a:pt x="233" y="54"/>
                    </a:cubicBezTo>
                    <a:cubicBezTo>
                      <a:pt x="233" y="55"/>
                      <a:pt x="233" y="55"/>
                      <a:pt x="233" y="55"/>
                    </a:cubicBezTo>
                    <a:cubicBezTo>
                      <a:pt x="233" y="58"/>
                      <a:pt x="235" y="61"/>
                      <a:pt x="238" y="61"/>
                    </a:cubicBezTo>
                    <a:close/>
                    <a:moveTo>
                      <a:pt x="279" y="61"/>
                    </a:moveTo>
                    <a:cubicBezTo>
                      <a:pt x="302" y="61"/>
                      <a:pt x="302" y="61"/>
                      <a:pt x="302" y="61"/>
                    </a:cubicBezTo>
                    <a:cubicBezTo>
                      <a:pt x="305" y="61"/>
                      <a:pt x="307" y="58"/>
                      <a:pt x="307" y="55"/>
                    </a:cubicBezTo>
                    <a:cubicBezTo>
                      <a:pt x="307" y="54"/>
                      <a:pt x="307" y="54"/>
                      <a:pt x="307" y="54"/>
                    </a:cubicBezTo>
                    <a:cubicBezTo>
                      <a:pt x="307" y="51"/>
                      <a:pt x="305" y="48"/>
                      <a:pt x="302" y="48"/>
                    </a:cubicBezTo>
                    <a:cubicBezTo>
                      <a:pt x="279" y="48"/>
                      <a:pt x="279" y="48"/>
                      <a:pt x="279" y="48"/>
                    </a:cubicBezTo>
                    <a:cubicBezTo>
                      <a:pt x="275" y="48"/>
                      <a:pt x="273" y="51"/>
                      <a:pt x="273" y="54"/>
                    </a:cubicBezTo>
                    <a:cubicBezTo>
                      <a:pt x="273" y="55"/>
                      <a:pt x="273" y="55"/>
                      <a:pt x="273" y="55"/>
                    </a:cubicBezTo>
                    <a:cubicBezTo>
                      <a:pt x="273" y="58"/>
                      <a:pt x="275" y="61"/>
                      <a:pt x="279" y="61"/>
                    </a:cubicBezTo>
                    <a:close/>
                    <a:moveTo>
                      <a:pt x="319" y="61"/>
                    </a:moveTo>
                    <a:cubicBezTo>
                      <a:pt x="342" y="61"/>
                      <a:pt x="342" y="61"/>
                      <a:pt x="342" y="61"/>
                    </a:cubicBezTo>
                    <a:cubicBezTo>
                      <a:pt x="345" y="61"/>
                      <a:pt x="348" y="58"/>
                      <a:pt x="348" y="55"/>
                    </a:cubicBezTo>
                    <a:cubicBezTo>
                      <a:pt x="348" y="54"/>
                      <a:pt x="348" y="54"/>
                      <a:pt x="348" y="54"/>
                    </a:cubicBezTo>
                    <a:cubicBezTo>
                      <a:pt x="348" y="51"/>
                      <a:pt x="345" y="48"/>
                      <a:pt x="342" y="48"/>
                    </a:cubicBezTo>
                    <a:cubicBezTo>
                      <a:pt x="319" y="48"/>
                      <a:pt x="319" y="48"/>
                      <a:pt x="319" y="48"/>
                    </a:cubicBezTo>
                    <a:cubicBezTo>
                      <a:pt x="316" y="48"/>
                      <a:pt x="313" y="51"/>
                      <a:pt x="313" y="54"/>
                    </a:cubicBezTo>
                    <a:cubicBezTo>
                      <a:pt x="313" y="55"/>
                      <a:pt x="313" y="55"/>
                      <a:pt x="313" y="55"/>
                    </a:cubicBezTo>
                    <a:cubicBezTo>
                      <a:pt x="313" y="58"/>
                      <a:pt x="316" y="61"/>
                      <a:pt x="319" y="61"/>
                    </a:cubicBezTo>
                    <a:close/>
                    <a:moveTo>
                      <a:pt x="382" y="48"/>
                    </a:moveTo>
                    <a:cubicBezTo>
                      <a:pt x="359" y="48"/>
                      <a:pt x="359" y="48"/>
                      <a:pt x="359" y="48"/>
                    </a:cubicBezTo>
                    <a:cubicBezTo>
                      <a:pt x="356" y="48"/>
                      <a:pt x="354" y="51"/>
                      <a:pt x="354" y="54"/>
                    </a:cubicBezTo>
                    <a:cubicBezTo>
                      <a:pt x="354" y="55"/>
                      <a:pt x="354" y="55"/>
                      <a:pt x="354" y="55"/>
                    </a:cubicBezTo>
                    <a:cubicBezTo>
                      <a:pt x="354" y="58"/>
                      <a:pt x="356" y="61"/>
                      <a:pt x="359" y="61"/>
                    </a:cubicBezTo>
                    <a:cubicBezTo>
                      <a:pt x="382" y="61"/>
                      <a:pt x="382" y="61"/>
                      <a:pt x="382" y="61"/>
                    </a:cubicBezTo>
                    <a:cubicBezTo>
                      <a:pt x="386" y="61"/>
                      <a:pt x="388" y="58"/>
                      <a:pt x="388" y="55"/>
                    </a:cubicBezTo>
                    <a:cubicBezTo>
                      <a:pt x="388" y="54"/>
                      <a:pt x="388" y="54"/>
                      <a:pt x="388" y="54"/>
                    </a:cubicBezTo>
                    <a:cubicBezTo>
                      <a:pt x="388" y="51"/>
                      <a:pt x="386" y="48"/>
                      <a:pt x="382" y="48"/>
                    </a:cubicBezTo>
                    <a:close/>
                    <a:moveTo>
                      <a:pt x="423" y="48"/>
                    </a:moveTo>
                    <a:cubicBezTo>
                      <a:pt x="399" y="48"/>
                      <a:pt x="399" y="48"/>
                      <a:pt x="399" y="48"/>
                    </a:cubicBezTo>
                    <a:cubicBezTo>
                      <a:pt x="396" y="48"/>
                      <a:pt x="394" y="51"/>
                      <a:pt x="394" y="54"/>
                    </a:cubicBezTo>
                    <a:cubicBezTo>
                      <a:pt x="394" y="55"/>
                      <a:pt x="394" y="55"/>
                      <a:pt x="394" y="55"/>
                    </a:cubicBezTo>
                    <a:cubicBezTo>
                      <a:pt x="394" y="58"/>
                      <a:pt x="396" y="61"/>
                      <a:pt x="399" y="61"/>
                    </a:cubicBezTo>
                    <a:cubicBezTo>
                      <a:pt x="423" y="61"/>
                      <a:pt x="423" y="61"/>
                      <a:pt x="423" y="61"/>
                    </a:cubicBezTo>
                    <a:cubicBezTo>
                      <a:pt x="426" y="61"/>
                      <a:pt x="428" y="58"/>
                      <a:pt x="428" y="55"/>
                    </a:cubicBezTo>
                    <a:cubicBezTo>
                      <a:pt x="428" y="54"/>
                      <a:pt x="428" y="54"/>
                      <a:pt x="428" y="54"/>
                    </a:cubicBezTo>
                    <a:cubicBezTo>
                      <a:pt x="428" y="51"/>
                      <a:pt x="426" y="48"/>
                      <a:pt x="423" y="48"/>
                    </a:cubicBezTo>
                    <a:close/>
                    <a:moveTo>
                      <a:pt x="463" y="48"/>
                    </a:moveTo>
                    <a:cubicBezTo>
                      <a:pt x="440" y="48"/>
                      <a:pt x="440" y="48"/>
                      <a:pt x="440" y="48"/>
                    </a:cubicBezTo>
                    <a:cubicBezTo>
                      <a:pt x="437" y="48"/>
                      <a:pt x="434" y="51"/>
                      <a:pt x="434" y="54"/>
                    </a:cubicBezTo>
                    <a:cubicBezTo>
                      <a:pt x="434" y="55"/>
                      <a:pt x="434" y="55"/>
                      <a:pt x="434" y="55"/>
                    </a:cubicBezTo>
                    <a:cubicBezTo>
                      <a:pt x="434" y="58"/>
                      <a:pt x="437" y="61"/>
                      <a:pt x="440" y="61"/>
                    </a:cubicBezTo>
                    <a:cubicBezTo>
                      <a:pt x="463" y="61"/>
                      <a:pt x="463" y="61"/>
                      <a:pt x="463" y="61"/>
                    </a:cubicBezTo>
                    <a:cubicBezTo>
                      <a:pt x="466" y="61"/>
                      <a:pt x="469" y="58"/>
                      <a:pt x="469" y="55"/>
                    </a:cubicBezTo>
                    <a:cubicBezTo>
                      <a:pt x="469" y="54"/>
                      <a:pt x="469" y="54"/>
                      <a:pt x="469" y="54"/>
                    </a:cubicBezTo>
                    <a:cubicBezTo>
                      <a:pt x="469" y="51"/>
                      <a:pt x="466" y="48"/>
                      <a:pt x="463" y="48"/>
                    </a:cubicBezTo>
                    <a:close/>
                    <a:moveTo>
                      <a:pt x="509" y="55"/>
                    </a:moveTo>
                    <a:cubicBezTo>
                      <a:pt x="509" y="54"/>
                      <a:pt x="509" y="54"/>
                      <a:pt x="509" y="54"/>
                    </a:cubicBezTo>
                    <a:cubicBezTo>
                      <a:pt x="509" y="51"/>
                      <a:pt x="506" y="48"/>
                      <a:pt x="503" y="48"/>
                    </a:cubicBezTo>
                    <a:cubicBezTo>
                      <a:pt x="480" y="48"/>
                      <a:pt x="480" y="48"/>
                      <a:pt x="480" y="48"/>
                    </a:cubicBezTo>
                    <a:cubicBezTo>
                      <a:pt x="477" y="48"/>
                      <a:pt x="474" y="51"/>
                      <a:pt x="474" y="54"/>
                    </a:cubicBezTo>
                    <a:cubicBezTo>
                      <a:pt x="474" y="55"/>
                      <a:pt x="474" y="55"/>
                      <a:pt x="474" y="55"/>
                    </a:cubicBezTo>
                    <a:cubicBezTo>
                      <a:pt x="474" y="58"/>
                      <a:pt x="477" y="61"/>
                      <a:pt x="480" y="61"/>
                    </a:cubicBezTo>
                    <a:cubicBezTo>
                      <a:pt x="503" y="61"/>
                      <a:pt x="503" y="61"/>
                      <a:pt x="503" y="61"/>
                    </a:cubicBezTo>
                    <a:cubicBezTo>
                      <a:pt x="506" y="61"/>
                      <a:pt x="509" y="58"/>
                      <a:pt x="509" y="55"/>
                    </a:cubicBezTo>
                    <a:close/>
                    <a:moveTo>
                      <a:pt x="520" y="61"/>
                    </a:moveTo>
                    <a:cubicBezTo>
                      <a:pt x="541" y="61"/>
                      <a:pt x="541" y="61"/>
                      <a:pt x="541" y="61"/>
                    </a:cubicBezTo>
                    <a:cubicBezTo>
                      <a:pt x="544" y="61"/>
                      <a:pt x="546" y="58"/>
                      <a:pt x="546" y="55"/>
                    </a:cubicBezTo>
                    <a:cubicBezTo>
                      <a:pt x="546" y="54"/>
                      <a:pt x="546" y="54"/>
                      <a:pt x="546" y="54"/>
                    </a:cubicBezTo>
                    <a:cubicBezTo>
                      <a:pt x="546" y="51"/>
                      <a:pt x="544" y="48"/>
                      <a:pt x="541" y="48"/>
                    </a:cubicBezTo>
                    <a:cubicBezTo>
                      <a:pt x="520" y="48"/>
                      <a:pt x="520" y="48"/>
                      <a:pt x="520" y="48"/>
                    </a:cubicBezTo>
                    <a:cubicBezTo>
                      <a:pt x="517" y="48"/>
                      <a:pt x="514" y="51"/>
                      <a:pt x="514" y="54"/>
                    </a:cubicBezTo>
                    <a:cubicBezTo>
                      <a:pt x="514" y="55"/>
                      <a:pt x="514" y="55"/>
                      <a:pt x="514" y="55"/>
                    </a:cubicBezTo>
                    <a:cubicBezTo>
                      <a:pt x="514" y="58"/>
                      <a:pt x="517" y="61"/>
                      <a:pt x="520" y="61"/>
                    </a:cubicBezTo>
                    <a:close/>
                    <a:moveTo>
                      <a:pt x="257" y="43"/>
                    </a:moveTo>
                    <a:cubicBezTo>
                      <a:pt x="260" y="43"/>
                      <a:pt x="263" y="40"/>
                      <a:pt x="263" y="37"/>
                    </a:cubicBezTo>
                    <a:cubicBezTo>
                      <a:pt x="263" y="36"/>
                      <a:pt x="263" y="36"/>
                      <a:pt x="263" y="36"/>
                    </a:cubicBezTo>
                    <a:cubicBezTo>
                      <a:pt x="263" y="33"/>
                      <a:pt x="260" y="30"/>
                      <a:pt x="257" y="30"/>
                    </a:cubicBezTo>
                    <a:cubicBezTo>
                      <a:pt x="234" y="30"/>
                      <a:pt x="234" y="30"/>
                      <a:pt x="234" y="30"/>
                    </a:cubicBezTo>
                    <a:cubicBezTo>
                      <a:pt x="231" y="30"/>
                      <a:pt x="228" y="33"/>
                      <a:pt x="228" y="36"/>
                    </a:cubicBezTo>
                    <a:cubicBezTo>
                      <a:pt x="228" y="37"/>
                      <a:pt x="228" y="37"/>
                      <a:pt x="228" y="37"/>
                    </a:cubicBezTo>
                    <a:cubicBezTo>
                      <a:pt x="228" y="40"/>
                      <a:pt x="231" y="43"/>
                      <a:pt x="234" y="43"/>
                    </a:cubicBezTo>
                    <a:lnTo>
                      <a:pt x="257" y="43"/>
                    </a:lnTo>
                    <a:close/>
                    <a:moveTo>
                      <a:pt x="298" y="43"/>
                    </a:moveTo>
                    <a:cubicBezTo>
                      <a:pt x="301" y="43"/>
                      <a:pt x="303" y="40"/>
                      <a:pt x="303" y="37"/>
                    </a:cubicBezTo>
                    <a:cubicBezTo>
                      <a:pt x="303" y="36"/>
                      <a:pt x="303" y="36"/>
                      <a:pt x="303" y="36"/>
                    </a:cubicBezTo>
                    <a:cubicBezTo>
                      <a:pt x="303" y="33"/>
                      <a:pt x="301" y="30"/>
                      <a:pt x="298" y="30"/>
                    </a:cubicBezTo>
                    <a:cubicBezTo>
                      <a:pt x="274" y="30"/>
                      <a:pt x="274" y="30"/>
                      <a:pt x="274" y="30"/>
                    </a:cubicBezTo>
                    <a:cubicBezTo>
                      <a:pt x="271" y="30"/>
                      <a:pt x="269" y="33"/>
                      <a:pt x="269" y="36"/>
                    </a:cubicBezTo>
                    <a:cubicBezTo>
                      <a:pt x="269" y="37"/>
                      <a:pt x="269" y="37"/>
                      <a:pt x="269" y="37"/>
                    </a:cubicBezTo>
                    <a:cubicBezTo>
                      <a:pt x="269" y="40"/>
                      <a:pt x="271" y="43"/>
                      <a:pt x="274" y="43"/>
                    </a:cubicBezTo>
                    <a:lnTo>
                      <a:pt x="298" y="43"/>
                    </a:lnTo>
                    <a:close/>
                    <a:moveTo>
                      <a:pt x="338" y="43"/>
                    </a:moveTo>
                    <a:cubicBezTo>
                      <a:pt x="341" y="43"/>
                      <a:pt x="343" y="40"/>
                      <a:pt x="343" y="37"/>
                    </a:cubicBezTo>
                    <a:cubicBezTo>
                      <a:pt x="343" y="36"/>
                      <a:pt x="343" y="36"/>
                      <a:pt x="343" y="36"/>
                    </a:cubicBezTo>
                    <a:cubicBezTo>
                      <a:pt x="343" y="33"/>
                      <a:pt x="341" y="30"/>
                      <a:pt x="338" y="30"/>
                    </a:cubicBezTo>
                    <a:cubicBezTo>
                      <a:pt x="315" y="30"/>
                      <a:pt x="315" y="30"/>
                      <a:pt x="315" y="30"/>
                    </a:cubicBezTo>
                    <a:cubicBezTo>
                      <a:pt x="312" y="30"/>
                      <a:pt x="309" y="33"/>
                      <a:pt x="309" y="36"/>
                    </a:cubicBezTo>
                    <a:cubicBezTo>
                      <a:pt x="309" y="37"/>
                      <a:pt x="309" y="37"/>
                      <a:pt x="309" y="37"/>
                    </a:cubicBezTo>
                    <a:cubicBezTo>
                      <a:pt x="309" y="40"/>
                      <a:pt x="312" y="43"/>
                      <a:pt x="315" y="43"/>
                    </a:cubicBezTo>
                    <a:lnTo>
                      <a:pt x="338" y="43"/>
                    </a:lnTo>
                    <a:close/>
                    <a:moveTo>
                      <a:pt x="355" y="30"/>
                    </a:moveTo>
                    <a:cubicBezTo>
                      <a:pt x="352" y="30"/>
                      <a:pt x="349" y="33"/>
                      <a:pt x="349" y="36"/>
                    </a:cubicBezTo>
                    <a:cubicBezTo>
                      <a:pt x="349" y="37"/>
                      <a:pt x="349" y="37"/>
                      <a:pt x="349" y="37"/>
                    </a:cubicBezTo>
                    <a:cubicBezTo>
                      <a:pt x="349" y="40"/>
                      <a:pt x="352" y="43"/>
                      <a:pt x="355" y="43"/>
                    </a:cubicBezTo>
                    <a:cubicBezTo>
                      <a:pt x="378" y="43"/>
                      <a:pt x="378" y="43"/>
                      <a:pt x="378" y="43"/>
                    </a:cubicBezTo>
                    <a:cubicBezTo>
                      <a:pt x="381" y="43"/>
                      <a:pt x="384" y="40"/>
                      <a:pt x="384" y="37"/>
                    </a:cubicBezTo>
                    <a:cubicBezTo>
                      <a:pt x="384" y="36"/>
                      <a:pt x="384" y="36"/>
                      <a:pt x="384" y="36"/>
                    </a:cubicBezTo>
                    <a:cubicBezTo>
                      <a:pt x="384" y="33"/>
                      <a:pt x="381" y="30"/>
                      <a:pt x="378" y="30"/>
                    </a:cubicBezTo>
                    <a:lnTo>
                      <a:pt x="355" y="30"/>
                    </a:lnTo>
                    <a:close/>
                    <a:moveTo>
                      <a:pt x="395" y="30"/>
                    </a:moveTo>
                    <a:cubicBezTo>
                      <a:pt x="392" y="30"/>
                      <a:pt x="390" y="33"/>
                      <a:pt x="390" y="36"/>
                    </a:cubicBezTo>
                    <a:cubicBezTo>
                      <a:pt x="390" y="37"/>
                      <a:pt x="390" y="37"/>
                      <a:pt x="390" y="37"/>
                    </a:cubicBezTo>
                    <a:cubicBezTo>
                      <a:pt x="390" y="40"/>
                      <a:pt x="392" y="43"/>
                      <a:pt x="395" y="43"/>
                    </a:cubicBezTo>
                    <a:cubicBezTo>
                      <a:pt x="419" y="43"/>
                      <a:pt x="419" y="43"/>
                      <a:pt x="419" y="43"/>
                    </a:cubicBezTo>
                    <a:cubicBezTo>
                      <a:pt x="422" y="43"/>
                      <a:pt x="424" y="40"/>
                      <a:pt x="424" y="37"/>
                    </a:cubicBezTo>
                    <a:cubicBezTo>
                      <a:pt x="424" y="36"/>
                      <a:pt x="424" y="36"/>
                      <a:pt x="424" y="36"/>
                    </a:cubicBezTo>
                    <a:cubicBezTo>
                      <a:pt x="424" y="33"/>
                      <a:pt x="422" y="30"/>
                      <a:pt x="419" y="30"/>
                    </a:cubicBezTo>
                    <a:lnTo>
                      <a:pt x="395" y="30"/>
                    </a:lnTo>
                    <a:close/>
                    <a:moveTo>
                      <a:pt x="435" y="43"/>
                    </a:moveTo>
                    <a:cubicBezTo>
                      <a:pt x="459" y="43"/>
                      <a:pt x="459" y="43"/>
                      <a:pt x="459" y="43"/>
                    </a:cubicBezTo>
                    <a:cubicBezTo>
                      <a:pt x="462" y="43"/>
                      <a:pt x="464" y="40"/>
                      <a:pt x="464" y="37"/>
                    </a:cubicBezTo>
                    <a:cubicBezTo>
                      <a:pt x="464" y="36"/>
                      <a:pt x="464" y="36"/>
                      <a:pt x="464" y="36"/>
                    </a:cubicBezTo>
                    <a:cubicBezTo>
                      <a:pt x="464" y="33"/>
                      <a:pt x="462" y="30"/>
                      <a:pt x="459" y="30"/>
                    </a:cubicBezTo>
                    <a:cubicBezTo>
                      <a:pt x="435" y="30"/>
                      <a:pt x="435" y="30"/>
                      <a:pt x="435" y="30"/>
                    </a:cubicBezTo>
                    <a:cubicBezTo>
                      <a:pt x="432" y="30"/>
                      <a:pt x="430" y="33"/>
                      <a:pt x="430" y="36"/>
                    </a:cubicBezTo>
                    <a:cubicBezTo>
                      <a:pt x="430" y="37"/>
                      <a:pt x="430" y="37"/>
                      <a:pt x="430" y="37"/>
                    </a:cubicBezTo>
                    <a:cubicBezTo>
                      <a:pt x="430" y="40"/>
                      <a:pt x="432" y="43"/>
                      <a:pt x="435" y="43"/>
                    </a:cubicBezTo>
                    <a:close/>
                    <a:moveTo>
                      <a:pt x="586" y="65"/>
                    </a:moveTo>
                    <a:cubicBezTo>
                      <a:pt x="510" y="65"/>
                      <a:pt x="510" y="65"/>
                      <a:pt x="510" y="65"/>
                    </a:cubicBezTo>
                    <a:cubicBezTo>
                      <a:pt x="507" y="65"/>
                      <a:pt x="505" y="68"/>
                      <a:pt x="505" y="71"/>
                    </a:cubicBezTo>
                    <a:cubicBezTo>
                      <a:pt x="505" y="78"/>
                      <a:pt x="505" y="78"/>
                      <a:pt x="505" y="78"/>
                    </a:cubicBezTo>
                    <a:cubicBezTo>
                      <a:pt x="505" y="81"/>
                      <a:pt x="507" y="83"/>
                      <a:pt x="510" y="83"/>
                    </a:cubicBezTo>
                    <a:cubicBezTo>
                      <a:pt x="586" y="83"/>
                      <a:pt x="586" y="83"/>
                      <a:pt x="586" y="83"/>
                    </a:cubicBezTo>
                    <a:cubicBezTo>
                      <a:pt x="589" y="83"/>
                      <a:pt x="591" y="81"/>
                      <a:pt x="591" y="78"/>
                    </a:cubicBezTo>
                    <a:cubicBezTo>
                      <a:pt x="591" y="71"/>
                      <a:pt x="591" y="71"/>
                      <a:pt x="591" y="71"/>
                    </a:cubicBezTo>
                    <a:cubicBezTo>
                      <a:pt x="591" y="68"/>
                      <a:pt x="589" y="65"/>
                      <a:pt x="586" y="65"/>
                    </a:cubicBezTo>
                    <a:close/>
                    <a:moveTo>
                      <a:pt x="96" y="26"/>
                    </a:moveTo>
                    <a:cubicBezTo>
                      <a:pt x="119" y="26"/>
                      <a:pt x="119" y="26"/>
                      <a:pt x="119" y="26"/>
                    </a:cubicBezTo>
                    <a:cubicBezTo>
                      <a:pt x="122" y="26"/>
                      <a:pt x="125" y="23"/>
                      <a:pt x="125" y="20"/>
                    </a:cubicBezTo>
                    <a:cubicBezTo>
                      <a:pt x="125" y="19"/>
                      <a:pt x="125" y="19"/>
                      <a:pt x="125" y="19"/>
                    </a:cubicBezTo>
                    <a:cubicBezTo>
                      <a:pt x="125" y="16"/>
                      <a:pt x="122" y="13"/>
                      <a:pt x="119" y="13"/>
                    </a:cubicBezTo>
                    <a:cubicBezTo>
                      <a:pt x="96" y="13"/>
                      <a:pt x="96" y="13"/>
                      <a:pt x="96" y="13"/>
                    </a:cubicBezTo>
                    <a:cubicBezTo>
                      <a:pt x="93" y="13"/>
                      <a:pt x="90" y="16"/>
                      <a:pt x="90" y="19"/>
                    </a:cubicBezTo>
                    <a:cubicBezTo>
                      <a:pt x="90" y="20"/>
                      <a:pt x="90" y="20"/>
                      <a:pt x="90" y="20"/>
                    </a:cubicBezTo>
                    <a:cubicBezTo>
                      <a:pt x="90" y="23"/>
                      <a:pt x="93" y="26"/>
                      <a:pt x="96" y="26"/>
                    </a:cubicBezTo>
                    <a:close/>
                    <a:moveTo>
                      <a:pt x="136" y="26"/>
                    </a:moveTo>
                    <a:cubicBezTo>
                      <a:pt x="160" y="26"/>
                      <a:pt x="160" y="26"/>
                      <a:pt x="160" y="26"/>
                    </a:cubicBezTo>
                    <a:cubicBezTo>
                      <a:pt x="163" y="26"/>
                      <a:pt x="165" y="23"/>
                      <a:pt x="165" y="20"/>
                    </a:cubicBezTo>
                    <a:cubicBezTo>
                      <a:pt x="165" y="19"/>
                      <a:pt x="165" y="19"/>
                      <a:pt x="165" y="19"/>
                    </a:cubicBezTo>
                    <a:cubicBezTo>
                      <a:pt x="165" y="16"/>
                      <a:pt x="163" y="13"/>
                      <a:pt x="160" y="13"/>
                    </a:cubicBezTo>
                    <a:cubicBezTo>
                      <a:pt x="136" y="13"/>
                      <a:pt x="136" y="13"/>
                      <a:pt x="136" y="13"/>
                    </a:cubicBezTo>
                    <a:cubicBezTo>
                      <a:pt x="133" y="13"/>
                      <a:pt x="131" y="16"/>
                      <a:pt x="131" y="19"/>
                    </a:cubicBezTo>
                    <a:cubicBezTo>
                      <a:pt x="131" y="20"/>
                      <a:pt x="131" y="20"/>
                      <a:pt x="131" y="20"/>
                    </a:cubicBezTo>
                    <a:cubicBezTo>
                      <a:pt x="131" y="23"/>
                      <a:pt x="133" y="26"/>
                      <a:pt x="136" y="26"/>
                    </a:cubicBezTo>
                    <a:close/>
                    <a:moveTo>
                      <a:pt x="257" y="26"/>
                    </a:moveTo>
                    <a:cubicBezTo>
                      <a:pt x="280" y="26"/>
                      <a:pt x="280" y="26"/>
                      <a:pt x="280" y="26"/>
                    </a:cubicBezTo>
                    <a:cubicBezTo>
                      <a:pt x="283" y="26"/>
                      <a:pt x="286" y="23"/>
                      <a:pt x="286" y="20"/>
                    </a:cubicBezTo>
                    <a:cubicBezTo>
                      <a:pt x="286" y="19"/>
                      <a:pt x="286" y="19"/>
                      <a:pt x="286" y="19"/>
                    </a:cubicBezTo>
                    <a:cubicBezTo>
                      <a:pt x="286" y="16"/>
                      <a:pt x="283" y="13"/>
                      <a:pt x="280" y="13"/>
                    </a:cubicBezTo>
                    <a:cubicBezTo>
                      <a:pt x="257" y="13"/>
                      <a:pt x="257" y="13"/>
                      <a:pt x="257" y="13"/>
                    </a:cubicBezTo>
                    <a:cubicBezTo>
                      <a:pt x="254" y="13"/>
                      <a:pt x="252" y="16"/>
                      <a:pt x="252" y="19"/>
                    </a:cubicBezTo>
                    <a:cubicBezTo>
                      <a:pt x="252" y="20"/>
                      <a:pt x="252" y="20"/>
                      <a:pt x="252" y="20"/>
                    </a:cubicBezTo>
                    <a:cubicBezTo>
                      <a:pt x="252" y="23"/>
                      <a:pt x="254" y="26"/>
                      <a:pt x="257" y="26"/>
                    </a:cubicBezTo>
                    <a:close/>
                    <a:moveTo>
                      <a:pt x="297" y="26"/>
                    </a:moveTo>
                    <a:cubicBezTo>
                      <a:pt x="321" y="26"/>
                      <a:pt x="321" y="26"/>
                      <a:pt x="321" y="26"/>
                    </a:cubicBezTo>
                    <a:cubicBezTo>
                      <a:pt x="324" y="26"/>
                      <a:pt x="326" y="23"/>
                      <a:pt x="326" y="20"/>
                    </a:cubicBezTo>
                    <a:cubicBezTo>
                      <a:pt x="326" y="19"/>
                      <a:pt x="326" y="19"/>
                      <a:pt x="326" y="19"/>
                    </a:cubicBezTo>
                    <a:cubicBezTo>
                      <a:pt x="326" y="16"/>
                      <a:pt x="324" y="13"/>
                      <a:pt x="321" y="13"/>
                    </a:cubicBezTo>
                    <a:cubicBezTo>
                      <a:pt x="297" y="13"/>
                      <a:pt x="297" y="13"/>
                      <a:pt x="297" y="13"/>
                    </a:cubicBezTo>
                    <a:cubicBezTo>
                      <a:pt x="294" y="13"/>
                      <a:pt x="292" y="16"/>
                      <a:pt x="292" y="19"/>
                    </a:cubicBezTo>
                    <a:cubicBezTo>
                      <a:pt x="292" y="20"/>
                      <a:pt x="292" y="20"/>
                      <a:pt x="292" y="20"/>
                    </a:cubicBezTo>
                    <a:cubicBezTo>
                      <a:pt x="292" y="23"/>
                      <a:pt x="294" y="26"/>
                      <a:pt x="297" y="26"/>
                    </a:cubicBezTo>
                    <a:close/>
                    <a:moveTo>
                      <a:pt x="338" y="26"/>
                    </a:moveTo>
                    <a:cubicBezTo>
                      <a:pt x="361" y="26"/>
                      <a:pt x="361" y="26"/>
                      <a:pt x="361" y="26"/>
                    </a:cubicBezTo>
                    <a:cubicBezTo>
                      <a:pt x="364" y="26"/>
                      <a:pt x="367" y="23"/>
                      <a:pt x="367" y="20"/>
                    </a:cubicBezTo>
                    <a:cubicBezTo>
                      <a:pt x="367" y="19"/>
                      <a:pt x="367" y="19"/>
                      <a:pt x="367" y="19"/>
                    </a:cubicBezTo>
                    <a:cubicBezTo>
                      <a:pt x="367" y="16"/>
                      <a:pt x="364" y="13"/>
                      <a:pt x="361" y="13"/>
                    </a:cubicBezTo>
                    <a:cubicBezTo>
                      <a:pt x="338" y="13"/>
                      <a:pt x="338" y="13"/>
                      <a:pt x="338" y="13"/>
                    </a:cubicBezTo>
                    <a:cubicBezTo>
                      <a:pt x="335" y="13"/>
                      <a:pt x="332" y="16"/>
                      <a:pt x="332" y="19"/>
                    </a:cubicBezTo>
                    <a:cubicBezTo>
                      <a:pt x="332" y="20"/>
                      <a:pt x="332" y="20"/>
                      <a:pt x="332" y="20"/>
                    </a:cubicBezTo>
                    <a:cubicBezTo>
                      <a:pt x="332" y="23"/>
                      <a:pt x="335" y="26"/>
                      <a:pt x="338" y="26"/>
                    </a:cubicBezTo>
                    <a:close/>
                    <a:moveTo>
                      <a:pt x="378" y="26"/>
                    </a:moveTo>
                    <a:cubicBezTo>
                      <a:pt x="401" y="26"/>
                      <a:pt x="401" y="26"/>
                      <a:pt x="401" y="26"/>
                    </a:cubicBezTo>
                    <a:cubicBezTo>
                      <a:pt x="404" y="26"/>
                      <a:pt x="407" y="23"/>
                      <a:pt x="407" y="20"/>
                    </a:cubicBezTo>
                    <a:cubicBezTo>
                      <a:pt x="407" y="19"/>
                      <a:pt x="407" y="19"/>
                      <a:pt x="407" y="19"/>
                    </a:cubicBezTo>
                    <a:cubicBezTo>
                      <a:pt x="407" y="16"/>
                      <a:pt x="404" y="13"/>
                      <a:pt x="401" y="13"/>
                    </a:cubicBezTo>
                    <a:cubicBezTo>
                      <a:pt x="378" y="13"/>
                      <a:pt x="378" y="13"/>
                      <a:pt x="378" y="13"/>
                    </a:cubicBezTo>
                    <a:cubicBezTo>
                      <a:pt x="375" y="13"/>
                      <a:pt x="372" y="16"/>
                      <a:pt x="372" y="19"/>
                    </a:cubicBezTo>
                    <a:cubicBezTo>
                      <a:pt x="372" y="20"/>
                      <a:pt x="372" y="20"/>
                      <a:pt x="372" y="20"/>
                    </a:cubicBezTo>
                    <a:cubicBezTo>
                      <a:pt x="372" y="23"/>
                      <a:pt x="375" y="26"/>
                      <a:pt x="378" y="26"/>
                    </a:cubicBezTo>
                    <a:close/>
                    <a:moveTo>
                      <a:pt x="418" y="26"/>
                    </a:moveTo>
                    <a:cubicBezTo>
                      <a:pt x="442" y="26"/>
                      <a:pt x="442" y="26"/>
                      <a:pt x="442" y="26"/>
                    </a:cubicBezTo>
                    <a:cubicBezTo>
                      <a:pt x="445" y="26"/>
                      <a:pt x="447" y="23"/>
                      <a:pt x="447" y="20"/>
                    </a:cubicBezTo>
                    <a:cubicBezTo>
                      <a:pt x="447" y="19"/>
                      <a:pt x="447" y="19"/>
                      <a:pt x="447" y="19"/>
                    </a:cubicBezTo>
                    <a:cubicBezTo>
                      <a:pt x="447" y="16"/>
                      <a:pt x="445" y="13"/>
                      <a:pt x="442" y="13"/>
                    </a:cubicBezTo>
                    <a:cubicBezTo>
                      <a:pt x="418" y="13"/>
                      <a:pt x="418" y="13"/>
                      <a:pt x="418" y="13"/>
                    </a:cubicBezTo>
                    <a:cubicBezTo>
                      <a:pt x="415" y="13"/>
                      <a:pt x="413" y="16"/>
                      <a:pt x="413" y="19"/>
                    </a:cubicBezTo>
                    <a:cubicBezTo>
                      <a:pt x="413" y="20"/>
                      <a:pt x="413" y="20"/>
                      <a:pt x="413" y="20"/>
                    </a:cubicBezTo>
                    <a:cubicBezTo>
                      <a:pt x="413" y="23"/>
                      <a:pt x="415" y="26"/>
                      <a:pt x="418" y="26"/>
                    </a:cubicBezTo>
                    <a:close/>
                    <a:moveTo>
                      <a:pt x="459" y="26"/>
                    </a:moveTo>
                    <a:cubicBezTo>
                      <a:pt x="482" y="26"/>
                      <a:pt x="482" y="26"/>
                      <a:pt x="482" y="26"/>
                    </a:cubicBezTo>
                    <a:cubicBezTo>
                      <a:pt x="485" y="26"/>
                      <a:pt x="487" y="23"/>
                      <a:pt x="487" y="20"/>
                    </a:cubicBezTo>
                    <a:cubicBezTo>
                      <a:pt x="487" y="19"/>
                      <a:pt x="487" y="19"/>
                      <a:pt x="487" y="19"/>
                    </a:cubicBezTo>
                    <a:cubicBezTo>
                      <a:pt x="487" y="16"/>
                      <a:pt x="485" y="13"/>
                      <a:pt x="482" y="13"/>
                    </a:cubicBezTo>
                    <a:cubicBezTo>
                      <a:pt x="459" y="13"/>
                      <a:pt x="459" y="13"/>
                      <a:pt x="459" y="13"/>
                    </a:cubicBezTo>
                    <a:cubicBezTo>
                      <a:pt x="455" y="13"/>
                      <a:pt x="453" y="16"/>
                      <a:pt x="453" y="19"/>
                    </a:cubicBezTo>
                    <a:cubicBezTo>
                      <a:pt x="453" y="20"/>
                      <a:pt x="453" y="20"/>
                      <a:pt x="453" y="20"/>
                    </a:cubicBezTo>
                    <a:cubicBezTo>
                      <a:pt x="453" y="23"/>
                      <a:pt x="455" y="26"/>
                      <a:pt x="459" y="26"/>
                    </a:cubicBezTo>
                    <a:close/>
                    <a:moveTo>
                      <a:pt x="499" y="26"/>
                    </a:moveTo>
                    <a:cubicBezTo>
                      <a:pt x="569" y="26"/>
                      <a:pt x="569" y="26"/>
                      <a:pt x="569" y="26"/>
                    </a:cubicBezTo>
                    <a:cubicBezTo>
                      <a:pt x="572" y="26"/>
                      <a:pt x="575" y="23"/>
                      <a:pt x="575" y="20"/>
                    </a:cubicBezTo>
                    <a:cubicBezTo>
                      <a:pt x="575" y="19"/>
                      <a:pt x="575" y="19"/>
                      <a:pt x="575" y="19"/>
                    </a:cubicBezTo>
                    <a:cubicBezTo>
                      <a:pt x="575" y="16"/>
                      <a:pt x="572" y="13"/>
                      <a:pt x="569" y="13"/>
                    </a:cubicBezTo>
                    <a:cubicBezTo>
                      <a:pt x="499" y="13"/>
                      <a:pt x="499" y="13"/>
                      <a:pt x="499" y="13"/>
                    </a:cubicBezTo>
                    <a:cubicBezTo>
                      <a:pt x="496" y="13"/>
                      <a:pt x="493" y="16"/>
                      <a:pt x="493" y="19"/>
                    </a:cubicBezTo>
                    <a:cubicBezTo>
                      <a:pt x="493" y="20"/>
                      <a:pt x="493" y="20"/>
                      <a:pt x="493" y="20"/>
                    </a:cubicBezTo>
                    <a:cubicBezTo>
                      <a:pt x="493" y="23"/>
                      <a:pt x="496" y="26"/>
                      <a:pt x="499" y="26"/>
                    </a:cubicBezTo>
                    <a:close/>
                    <a:moveTo>
                      <a:pt x="57" y="7"/>
                    </a:moveTo>
                    <a:cubicBezTo>
                      <a:pt x="84" y="7"/>
                      <a:pt x="84" y="7"/>
                      <a:pt x="84" y="7"/>
                    </a:cubicBezTo>
                    <a:cubicBezTo>
                      <a:pt x="86" y="7"/>
                      <a:pt x="87" y="6"/>
                      <a:pt x="87" y="4"/>
                    </a:cubicBezTo>
                    <a:cubicBezTo>
                      <a:pt x="87" y="3"/>
                      <a:pt x="87" y="3"/>
                      <a:pt x="87" y="3"/>
                    </a:cubicBezTo>
                    <a:cubicBezTo>
                      <a:pt x="87" y="1"/>
                      <a:pt x="86" y="0"/>
                      <a:pt x="84" y="0"/>
                    </a:cubicBezTo>
                    <a:cubicBezTo>
                      <a:pt x="57" y="0"/>
                      <a:pt x="57" y="0"/>
                      <a:pt x="57" y="0"/>
                    </a:cubicBezTo>
                    <a:cubicBezTo>
                      <a:pt x="55" y="0"/>
                      <a:pt x="53" y="1"/>
                      <a:pt x="53" y="3"/>
                    </a:cubicBezTo>
                    <a:cubicBezTo>
                      <a:pt x="53" y="4"/>
                      <a:pt x="53" y="4"/>
                      <a:pt x="53" y="4"/>
                    </a:cubicBezTo>
                    <a:cubicBezTo>
                      <a:pt x="53" y="6"/>
                      <a:pt x="55" y="7"/>
                      <a:pt x="57" y="7"/>
                    </a:cubicBezTo>
                    <a:close/>
                    <a:moveTo>
                      <a:pt x="137" y="7"/>
                    </a:moveTo>
                    <a:cubicBezTo>
                      <a:pt x="164" y="7"/>
                      <a:pt x="164" y="7"/>
                      <a:pt x="164" y="7"/>
                    </a:cubicBezTo>
                    <a:cubicBezTo>
                      <a:pt x="166" y="7"/>
                      <a:pt x="168" y="6"/>
                      <a:pt x="168" y="4"/>
                    </a:cubicBezTo>
                    <a:cubicBezTo>
                      <a:pt x="168" y="3"/>
                      <a:pt x="168" y="3"/>
                      <a:pt x="168" y="3"/>
                    </a:cubicBezTo>
                    <a:cubicBezTo>
                      <a:pt x="168" y="1"/>
                      <a:pt x="166" y="0"/>
                      <a:pt x="164" y="0"/>
                    </a:cubicBezTo>
                    <a:cubicBezTo>
                      <a:pt x="137" y="0"/>
                      <a:pt x="137" y="0"/>
                      <a:pt x="137" y="0"/>
                    </a:cubicBezTo>
                    <a:cubicBezTo>
                      <a:pt x="135" y="0"/>
                      <a:pt x="134" y="1"/>
                      <a:pt x="134" y="3"/>
                    </a:cubicBezTo>
                    <a:cubicBezTo>
                      <a:pt x="134" y="4"/>
                      <a:pt x="134" y="4"/>
                      <a:pt x="134" y="4"/>
                    </a:cubicBezTo>
                    <a:cubicBezTo>
                      <a:pt x="134" y="6"/>
                      <a:pt x="135" y="7"/>
                      <a:pt x="137" y="7"/>
                    </a:cubicBezTo>
                    <a:close/>
                    <a:moveTo>
                      <a:pt x="218" y="7"/>
                    </a:moveTo>
                    <a:cubicBezTo>
                      <a:pt x="245" y="7"/>
                      <a:pt x="245" y="7"/>
                      <a:pt x="245" y="7"/>
                    </a:cubicBezTo>
                    <a:cubicBezTo>
                      <a:pt x="247" y="7"/>
                      <a:pt x="249" y="6"/>
                      <a:pt x="249" y="4"/>
                    </a:cubicBezTo>
                    <a:cubicBezTo>
                      <a:pt x="249" y="3"/>
                      <a:pt x="249" y="3"/>
                      <a:pt x="249" y="3"/>
                    </a:cubicBezTo>
                    <a:cubicBezTo>
                      <a:pt x="249" y="1"/>
                      <a:pt x="247" y="0"/>
                      <a:pt x="245" y="0"/>
                    </a:cubicBezTo>
                    <a:cubicBezTo>
                      <a:pt x="218" y="0"/>
                      <a:pt x="218" y="0"/>
                      <a:pt x="218" y="0"/>
                    </a:cubicBezTo>
                    <a:cubicBezTo>
                      <a:pt x="216" y="0"/>
                      <a:pt x="214" y="1"/>
                      <a:pt x="214" y="3"/>
                    </a:cubicBezTo>
                    <a:cubicBezTo>
                      <a:pt x="214" y="4"/>
                      <a:pt x="214" y="4"/>
                      <a:pt x="214" y="4"/>
                    </a:cubicBezTo>
                    <a:cubicBezTo>
                      <a:pt x="214" y="6"/>
                      <a:pt x="216" y="7"/>
                      <a:pt x="218" y="7"/>
                    </a:cubicBezTo>
                    <a:close/>
                    <a:moveTo>
                      <a:pt x="258" y="7"/>
                    </a:moveTo>
                    <a:cubicBezTo>
                      <a:pt x="285" y="7"/>
                      <a:pt x="285" y="7"/>
                      <a:pt x="285" y="7"/>
                    </a:cubicBezTo>
                    <a:cubicBezTo>
                      <a:pt x="287" y="7"/>
                      <a:pt x="289" y="6"/>
                      <a:pt x="289" y="4"/>
                    </a:cubicBezTo>
                    <a:cubicBezTo>
                      <a:pt x="289" y="3"/>
                      <a:pt x="289" y="3"/>
                      <a:pt x="289" y="3"/>
                    </a:cubicBezTo>
                    <a:cubicBezTo>
                      <a:pt x="289" y="1"/>
                      <a:pt x="287" y="0"/>
                      <a:pt x="285" y="0"/>
                    </a:cubicBezTo>
                    <a:cubicBezTo>
                      <a:pt x="258" y="0"/>
                      <a:pt x="258" y="0"/>
                      <a:pt x="258" y="0"/>
                    </a:cubicBezTo>
                    <a:cubicBezTo>
                      <a:pt x="256" y="0"/>
                      <a:pt x="255" y="1"/>
                      <a:pt x="255" y="3"/>
                    </a:cubicBezTo>
                    <a:cubicBezTo>
                      <a:pt x="255" y="4"/>
                      <a:pt x="255" y="4"/>
                      <a:pt x="255" y="4"/>
                    </a:cubicBezTo>
                    <a:cubicBezTo>
                      <a:pt x="255" y="6"/>
                      <a:pt x="256" y="7"/>
                      <a:pt x="258" y="7"/>
                    </a:cubicBezTo>
                    <a:close/>
                    <a:moveTo>
                      <a:pt x="299" y="7"/>
                    </a:moveTo>
                    <a:cubicBezTo>
                      <a:pt x="325" y="7"/>
                      <a:pt x="325" y="7"/>
                      <a:pt x="325" y="7"/>
                    </a:cubicBezTo>
                    <a:cubicBezTo>
                      <a:pt x="328" y="7"/>
                      <a:pt x="329" y="6"/>
                      <a:pt x="329" y="4"/>
                    </a:cubicBezTo>
                    <a:cubicBezTo>
                      <a:pt x="329" y="3"/>
                      <a:pt x="329" y="3"/>
                      <a:pt x="329" y="3"/>
                    </a:cubicBezTo>
                    <a:cubicBezTo>
                      <a:pt x="329" y="1"/>
                      <a:pt x="328" y="0"/>
                      <a:pt x="325" y="0"/>
                    </a:cubicBezTo>
                    <a:cubicBezTo>
                      <a:pt x="299" y="0"/>
                      <a:pt x="299" y="0"/>
                      <a:pt x="299" y="0"/>
                    </a:cubicBezTo>
                    <a:cubicBezTo>
                      <a:pt x="296" y="0"/>
                      <a:pt x="295" y="1"/>
                      <a:pt x="295" y="3"/>
                    </a:cubicBezTo>
                    <a:cubicBezTo>
                      <a:pt x="295" y="4"/>
                      <a:pt x="295" y="4"/>
                      <a:pt x="295" y="4"/>
                    </a:cubicBezTo>
                    <a:cubicBezTo>
                      <a:pt x="295" y="6"/>
                      <a:pt x="296" y="7"/>
                      <a:pt x="299" y="7"/>
                    </a:cubicBezTo>
                    <a:close/>
                    <a:moveTo>
                      <a:pt x="339" y="7"/>
                    </a:moveTo>
                    <a:cubicBezTo>
                      <a:pt x="366" y="7"/>
                      <a:pt x="366" y="7"/>
                      <a:pt x="366" y="7"/>
                    </a:cubicBezTo>
                    <a:cubicBezTo>
                      <a:pt x="368" y="7"/>
                      <a:pt x="369" y="6"/>
                      <a:pt x="369" y="4"/>
                    </a:cubicBezTo>
                    <a:cubicBezTo>
                      <a:pt x="369" y="3"/>
                      <a:pt x="369" y="3"/>
                      <a:pt x="369" y="3"/>
                    </a:cubicBezTo>
                    <a:cubicBezTo>
                      <a:pt x="369" y="1"/>
                      <a:pt x="368" y="0"/>
                      <a:pt x="366" y="0"/>
                    </a:cubicBezTo>
                    <a:cubicBezTo>
                      <a:pt x="339" y="0"/>
                      <a:pt x="339" y="0"/>
                      <a:pt x="339" y="0"/>
                    </a:cubicBezTo>
                    <a:cubicBezTo>
                      <a:pt x="337" y="0"/>
                      <a:pt x="335" y="1"/>
                      <a:pt x="335" y="3"/>
                    </a:cubicBezTo>
                    <a:cubicBezTo>
                      <a:pt x="335" y="4"/>
                      <a:pt x="335" y="4"/>
                      <a:pt x="335" y="4"/>
                    </a:cubicBezTo>
                    <a:cubicBezTo>
                      <a:pt x="335" y="6"/>
                      <a:pt x="337" y="7"/>
                      <a:pt x="339" y="7"/>
                    </a:cubicBezTo>
                    <a:close/>
                    <a:moveTo>
                      <a:pt x="460" y="7"/>
                    </a:moveTo>
                    <a:cubicBezTo>
                      <a:pt x="487" y="7"/>
                      <a:pt x="487" y="7"/>
                      <a:pt x="487" y="7"/>
                    </a:cubicBezTo>
                    <a:cubicBezTo>
                      <a:pt x="489" y="7"/>
                      <a:pt x="490" y="6"/>
                      <a:pt x="490" y="4"/>
                    </a:cubicBezTo>
                    <a:cubicBezTo>
                      <a:pt x="490" y="3"/>
                      <a:pt x="490" y="3"/>
                      <a:pt x="490" y="3"/>
                    </a:cubicBezTo>
                    <a:cubicBezTo>
                      <a:pt x="490" y="1"/>
                      <a:pt x="489" y="0"/>
                      <a:pt x="487" y="0"/>
                    </a:cubicBezTo>
                    <a:cubicBezTo>
                      <a:pt x="460" y="0"/>
                      <a:pt x="460" y="0"/>
                      <a:pt x="460" y="0"/>
                    </a:cubicBezTo>
                    <a:cubicBezTo>
                      <a:pt x="458" y="0"/>
                      <a:pt x="456" y="1"/>
                      <a:pt x="456" y="3"/>
                    </a:cubicBezTo>
                    <a:cubicBezTo>
                      <a:pt x="456" y="4"/>
                      <a:pt x="456" y="4"/>
                      <a:pt x="456" y="4"/>
                    </a:cubicBezTo>
                    <a:cubicBezTo>
                      <a:pt x="456" y="6"/>
                      <a:pt x="458" y="7"/>
                      <a:pt x="460" y="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29">
                <a:extLst>
                  <a:ext uri="{FF2B5EF4-FFF2-40B4-BE49-F238E27FC236}">
                    <a16:creationId xmlns:a16="http://schemas.microsoft.com/office/drawing/2014/main" id="{40134FD8-CE27-5A3E-3544-4E37C2576B58}"/>
                  </a:ext>
                </a:extLst>
              </p:cNvPr>
              <p:cNvSpPr>
                <a:spLocks noChangeArrowheads="1"/>
              </p:cNvSpPr>
              <p:nvPr/>
            </p:nvSpPr>
            <p:spPr bwMode="auto">
              <a:xfrm>
                <a:off x="2904483" y="3171241"/>
                <a:ext cx="119476" cy="75226"/>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30">
                <a:extLst>
                  <a:ext uri="{FF2B5EF4-FFF2-40B4-BE49-F238E27FC236}">
                    <a16:creationId xmlns:a16="http://schemas.microsoft.com/office/drawing/2014/main" id="{B390D796-7F1D-102A-262A-F1BFE88D4392}"/>
                  </a:ext>
                </a:extLst>
              </p:cNvPr>
              <p:cNvSpPr>
                <a:spLocks noChangeArrowheads="1"/>
              </p:cNvSpPr>
              <p:nvPr/>
            </p:nvSpPr>
            <p:spPr bwMode="auto">
              <a:xfrm>
                <a:off x="3085910" y="3180092"/>
                <a:ext cx="1013331" cy="5973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131">
                <a:extLst>
                  <a:ext uri="{FF2B5EF4-FFF2-40B4-BE49-F238E27FC236}">
                    <a16:creationId xmlns:a16="http://schemas.microsoft.com/office/drawing/2014/main" id="{BDB2845D-7B73-0C0F-E03A-5763F5E6283E}"/>
                  </a:ext>
                </a:extLst>
              </p:cNvPr>
              <p:cNvSpPr>
                <a:spLocks noChangeArrowheads="1"/>
              </p:cNvSpPr>
              <p:nvPr/>
            </p:nvSpPr>
            <p:spPr bwMode="auto">
              <a:xfrm>
                <a:off x="2864658" y="3339393"/>
                <a:ext cx="763317" cy="134520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32">
                <a:extLst>
                  <a:ext uri="{FF2B5EF4-FFF2-40B4-BE49-F238E27FC236}">
                    <a16:creationId xmlns:a16="http://schemas.microsoft.com/office/drawing/2014/main" id="{89148EFD-3D42-1A2D-BD4F-F441085C7CA3}"/>
                  </a:ext>
                </a:extLst>
              </p:cNvPr>
              <p:cNvSpPr>
                <a:spLocks noChangeArrowheads="1"/>
              </p:cNvSpPr>
              <p:nvPr/>
            </p:nvSpPr>
            <p:spPr bwMode="auto">
              <a:xfrm>
                <a:off x="2864658" y="3339393"/>
                <a:ext cx="763317" cy="134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33">
                <a:extLst>
                  <a:ext uri="{FF2B5EF4-FFF2-40B4-BE49-F238E27FC236}">
                    <a16:creationId xmlns:a16="http://schemas.microsoft.com/office/drawing/2014/main" id="{7FAE97FE-1AEA-B35C-849A-A845728902A2}"/>
                  </a:ext>
                </a:extLst>
              </p:cNvPr>
              <p:cNvSpPr>
                <a:spLocks noChangeArrowheads="1"/>
              </p:cNvSpPr>
              <p:nvPr/>
            </p:nvSpPr>
            <p:spPr bwMode="auto">
              <a:xfrm>
                <a:off x="2911121" y="3388068"/>
                <a:ext cx="677028" cy="1247857"/>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4">
                <a:extLst>
                  <a:ext uri="{FF2B5EF4-FFF2-40B4-BE49-F238E27FC236}">
                    <a16:creationId xmlns:a16="http://schemas.microsoft.com/office/drawing/2014/main" id="{E0304B2F-535A-B609-20E7-28F2BF8070A3}"/>
                  </a:ext>
                </a:extLst>
              </p:cNvPr>
              <p:cNvSpPr>
                <a:spLocks noChangeArrowheads="1"/>
              </p:cNvSpPr>
              <p:nvPr/>
            </p:nvSpPr>
            <p:spPr bwMode="auto">
              <a:xfrm>
                <a:off x="2911121" y="3388068"/>
                <a:ext cx="677028" cy="124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5">
                <a:extLst>
                  <a:ext uri="{FF2B5EF4-FFF2-40B4-BE49-F238E27FC236}">
                    <a16:creationId xmlns:a16="http://schemas.microsoft.com/office/drawing/2014/main" id="{D678F628-874E-3159-1096-06A7B4893988}"/>
                  </a:ext>
                </a:extLst>
              </p:cNvPr>
              <p:cNvSpPr>
                <a:spLocks noChangeArrowheads="1"/>
              </p:cNvSpPr>
              <p:nvPr/>
            </p:nvSpPr>
            <p:spPr bwMode="auto">
              <a:xfrm>
                <a:off x="4652369" y="3797383"/>
                <a:ext cx="577466" cy="88721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36">
                <a:extLst>
                  <a:ext uri="{FF2B5EF4-FFF2-40B4-BE49-F238E27FC236}">
                    <a16:creationId xmlns:a16="http://schemas.microsoft.com/office/drawing/2014/main" id="{AC483737-C350-C580-4672-9B7890BD590F}"/>
                  </a:ext>
                </a:extLst>
              </p:cNvPr>
              <p:cNvSpPr>
                <a:spLocks noChangeArrowheads="1"/>
              </p:cNvSpPr>
              <p:nvPr/>
            </p:nvSpPr>
            <p:spPr bwMode="auto">
              <a:xfrm>
                <a:off x="4652369" y="3339393"/>
                <a:ext cx="577466" cy="39161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7">
                <a:extLst>
                  <a:ext uri="{FF2B5EF4-FFF2-40B4-BE49-F238E27FC236}">
                    <a16:creationId xmlns:a16="http://schemas.microsoft.com/office/drawing/2014/main" id="{1BD0A1DD-8ABE-9074-68B3-7C8B4FCB18DA}"/>
                  </a:ext>
                </a:extLst>
              </p:cNvPr>
              <p:cNvSpPr>
                <a:spLocks noChangeArrowheads="1"/>
              </p:cNvSpPr>
              <p:nvPr/>
            </p:nvSpPr>
            <p:spPr bwMode="auto">
              <a:xfrm>
                <a:off x="3672225" y="3339393"/>
                <a:ext cx="935893" cy="298689"/>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38">
                <a:extLst>
                  <a:ext uri="{FF2B5EF4-FFF2-40B4-BE49-F238E27FC236}">
                    <a16:creationId xmlns:a16="http://schemas.microsoft.com/office/drawing/2014/main" id="{8E55C620-CD95-865F-55F9-611B80F3186A}"/>
                  </a:ext>
                </a:extLst>
              </p:cNvPr>
              <p:cNvSpPr>
                <a:spLocks noChangeArrowheads="1"/>
              </p:cNvSpPr>
              <p:nvPr/>
            </p:nvSpPr>
            <p:spPr bwMode="auto">
              <a:xfrm>
                <a:off x="3672225" y="3680120"/>
                <a:ext cx="935893" cy="29868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39">
                <a:extLst>
                  <a:ext uri="{FF2B5EF4-FFF2-40B4-BE49-F238E27FC236}">
                    <a16:creationId xmlns:a16="http://schemas.microsoft.com/office/drawing/2014/main" id="{6FC65E6E-A46F-3D5E-271D-E3497150C479}"/>
                  </a:ext>
                </a:extLst>
              </p:cNvPr>
              <p:cNvSpPr>
                <a:spLocks noChangeArrowheads="1"/>
              </p:cNvSpPr>
              <p:nvPr/>
            </p:nvSpPr>
            <p:spPr bwMode="auto">
              <a:xfrm>
                <a:off x="3672225" y="4020847"/>
                <a:ext cx="935893" cy="29647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40">
                <a:extLst>
                  <a:ext uri="{FF2B5EF4-FFF2-40B4-BE49-F238E27FC236}">
                    <a16:creationId xmlns:a16="http://schemas.microsoft.com/office/drawing/2014/main" id="{AD94BEDA-3BA0-5D22-F815-4DBB51E43EA9}"/>
                  </a:ext>
                </a:extLst>
              </p:cNvPr>
              <p:cNvSpPr>
                <a:spLocks noChangeArrowheads="1"/>
              </p:cNvSpPr>
              <p:nvPr/>
            </p:nvSpPr>
            <p:spPr bwMode="auto">
              <a:xfrm>
                <a:off x="3672225" y="4361573"/>
                <a:ext cx="935893" cy="296476"/>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41">
                <a:extLst>
                  <a:ext uri="{FF2B5EF4-FFF2-40B4-BE49-F238E27FC236}">
                    <a16:creationId xmlns:a16="http://schemas.microsoft.com/office/drawing/2014/main" id="{867B5ECA-CB6D-2FBA-E75A-3A264E1EB18E}"/>
                  </a:ext>
                </a:extLst>
              </p:cNvPr>
              <p:cNvSpPr>
                <a:spLocks noChangeArrowheads="1"/>
              </p:cNvSpPr>
              <p:nvPr/>
            </p:nvSpPr>
            <p:spPr bwMode="auto">
              <a:xfrm>
                <a:off x="4043927" y="5277554"/>
                <a:ext cx="17700" cy="4425"/>
              </a:xfrm>
              <a:prstGeom prst="rect">
                <a:avLst/>
              </a:prstGeom>
              <a:solidFill>
                <a:srgbClr val="CAC8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2">
                <a:extLst>
                  <a:ext uri="{FF2B5EF4-FFF2-40B4-BE49-F238E27FC236}">
                    <a16:creationId xmlns:a16="http://schemas.microsoft.com/office/drawing/2014/main" id="{79DDAFC1-61FD-3173-C3B2-C59889E10D5E}"/>
                  </a:ext>
                </a:extLst>
              </p:cNvPr>
              <p:cNvSpPr>
                <a:spLocks noChangeArrowheads="1"/>
              </p:cNvSpPr>
              <p:nvPr/>
            </p:nvSpPr>
            <p:spPr bwMode="auto">
              <a:xfrm>
                <a:off x="4043927" y="5277554"/>
                <a:ext cx="17700" cy="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3">
                <a:extLst>
                  <a:ext uri="{FF2B5EF4-FFF2-40B4-BE49-F238E27FC236}">
                    <a16:creationId xmlns:a16="http://schemas.microsoft.com/office/drawing/2014/main" id="{A43821DF-790C-C067-5F19-8976F210C8C1}"/>
                  </a:ext>
                </a:extLst>
              </p:cNvPr>
              <p:cNvSpPr>
                <a:spLocks noChangeArrowheads="1"/>
              </p:cNvSpPr>
              <p:nvPr/>
            </p:nvSpPr>
            <p:spPr bwMode="auto">
              <a:xfrm>
                <a:off x="4043927" y="5281979"/>
                <a:ext cx="17700" cy="199126"/>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44">
                <a:extLst>
                  <a:ext uri="{FF2B5EF4-FFF2-40B4-BE49-F238E27FC236}">
                    <a16:creationId xmlns:a16="http://schemas.microsoft.com/office/drawing/2014/main" id="{3859A18A-F93E-FFDE-F51C-202649C78DEC}"/>
                  </a:ext>
                </a:extLst>
              </p:cNvPr>
              <p:cNvSpPr>
                <a:spLocks noChangeArrowheads="1"/>
              </p:cNvSpPr>
              <p:nvPr/>
            </p:nvSpPr>
            <p:spPr bwMode="auto">
              <a:xfrm>
                <a:off x="4043927" y="5281979"/>
                <a:ext cx="17700" cy="19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45">
                <a:extLst>
                  <a:ext uri="{FF2B5EF4-FFF2-40B4-BE49-F238E27FC236}">
                    <a16:creationId xmlns:a16="http://schemas.microsoft.com/office/drawing/2014/main" id="{DF0D3AF4-1A36-20DD-8D5F-E27D6443E256}"/>
                  </a:ext>
                </a:extLst>
              </p:cNvPr>
              <p:cNvSpPr>
                <a:spLocks noChangeArrowheads="1"/>
              </p:cNvSpPr>
              <p:nvPr/>
            </p:nvSpPr>
            <p:spPr bwMode="auto">
              <a:xfrm>
                <a:off x="4683344" y="3177879"/>
                <a:ext cx="61951" cy="6195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46">
                <a:extLst>
                  <a:ext uri="{FF2B5EF4-FFF2-40B4-BE49-F238E27FC236}">
                    <a16:creationId xmlns:a16="http://schemas.microsoft.com/office/drawing/2014/main" id="{7CB47BEC-B179-AA0E-3FFE-598186E4A7F6}"/>
                  </a:ext>
                </a:extLst>
              </p:cNvPr>
              <p:cNvSpPr>
                <a:spLocks noChangeArrowheads="1"/>
              </p:cNvSpPr>
              <p:nvPr/>
            </p:nvSpPr>
            <p:spPr bwMode="auto">
              <a:xfrm>
                <a:off x="4811670" y="3177879"/>
                <a:ext cx="61951" cy="6195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47">
                <a:extLst>
                  <a:ext uri="{FF2B5EF4-FFF2-40B4-BE49-F238E27FC236}">
                    <a16:creationId xmlns:a16="http://schemas.microsoft.com/office/drawing/2014/main" id="{AA3D3B50-8A79-5269-357A-84FF8904742B}"/>
                  </a:ext>
                </a:extLst>
              </p:cNvPr>
              <p:cNvSpPr>
                <a:spLocks noChangeArrowheads="1"/>
              </p:cNvSpPr>
              <p:nvPr/>
            </p:nvSpPr>
            <p:spPr bwMode="auto">
              <a:xfrm>
                <a:off x="4942208" y="3177879"/>
                <a:ext cx="59738" cy="6195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48">
                <a:extLst>
                  <a:ext uri="{FF2B5EF4-FFF2-40B4-BE49-F238E27FC236}">
                    <a16:creationId xmlns:a16="http://schemas.microsoft.com/office/drawing/2014/main" id="{A0F3E348-C817-0E32-B391-F14BD361250B}"/>
                  </a:ext>
                </a:extLst>
              </p:cNvPr>
              <p:cNvSpPr>
                <a:spLocks noChangeArrowheads="1"/>
              </p:cNvSpPr>
              <p:nvPr/>
            </p:nvSpPr>
            <p:spPr bwMode="auto">
              <a:xfrm>
                <a:off x="5070533" y="3177879"/>
                <a:ext cx="61951" cy="61951"/>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76">
                <a:extLst>
                  <a:ext uri="{FF2B5EF4-FFF2-40B4-BE49-F238E27FC236}">
                    <a16:creationId xmlns:a16="http://schemas.microsoft.com/office/drawing/2014/main" id="{B31A3A29-9770-49C3-1907-68A08A0ED41F}"/>
                  </a:ext>
                </a:extLst>
              </p:cNvPr>
              <p:cNvSpPr>
                <a:spLocks/>
              </p:cNvSpPr>
              <p:nvPr/>
            </p:nvSpPr>
            <p:spPr bwMode="auto">
              <a:xfrm>
                <a:off x="5610387" y="3799596"/>
                <a:ext cx="148238" cy="298689"/>
              </a:xfrm>
              <a:custGeom>
                <a:avLst/>
                <a:gdLst>
                  <a:gd name="T0" fmla="*/ 0 w 41"/>
                  <a:gd name="T1" fmla="*/ 82 h 82"/>
                  <a:gd name="T2" fmla="*/ 7 w 41"/>
                  <a:gd name="T3" fmla="*/ 62 h 82"/>
                  <a:gd name="T4" fmla="*/ 7 w 41"/>
                  <a:gd name="T5" fmla="*/ 23 h 82"/>
                  <a:gd name="T6" fmla="*/ 10 w 41"/>
                  <a:gd name="T7" fmla="*/ 8 h 82"/>
                  <a:gd name="T8" fmla="*/ 24 w 41"/>
                  <a:gd name="T9" fmla="*/ 3 h 82"/>
                  <a:gd name="T10" fmla="*/ 28 w 41"/>
                  <a:gd name="T11" fmla="*/ 9 h 82"/>
                  <a:gd name="T12" fmla="*/ 0 w 41"/>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1" h="82">
                    <a:moveTo>
                      <a:pt x="0" y="82"/>
                    </a:moveTo>
                    <a:cubicBezTo>
                      <a:pt x="6" y="78"/>
                      <a:pt x="7" y="70"/>
                      <a:pt x="7" y="62"/>
                    </a:cubicBezTo>
                    <a:cubicBezTo>
                      <a:pt x="7" y="49"/>
                      <a:pt x="7" y="36"/>
                      <a:pt x="7" y="23"/>
                    </a:cubicBezTo>
                    <a:cubicBezTo>
                      <a:pt x="7" y="18"/>
                      <a:pt x="7" y="12"/>
                      <a:pt x="10" y="8"/>
                    </a:cubicBezTo>
                    <a:cubicBezTo>
                      <a:pt x="13" y="3"/>
                      <a:pt x="19" y="0"/>
                      <a:pt x="24" y="3"/>
                    </a:cubicBezTo>
                    <a:cubicBezTo>
                      <a:pt x="26" y="5"/>
                      <a:pt x="27" y="7"/>
                      <a:pt x="28" y="9"/>
                    </a:cubicBezTo>
                    <a:cubicBezTo>
                      <a:pt x="41" y="37"/>
                      <a:pt x="25" y="68"/>
                      <a:pt x="0"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7">
                <a:extLst>
                  <a:ext uri="{FF2B5EF4-FFF2-40B4-BE49-F238E27FC236}">
                    <a16:creationId xmlns:a16="http://schemas.microsoft.com/office/drawing/2014/main" id="{88B718C9-698A-8B3E-92C6-8D6752B97020}"/>
                  </a:ext>
                </a:extLst>
              </p:cNvPr>
              <p:cNvSpPr>
                <a:spLocks/>
              </p:cNvSpPr>
              <p:nvPr/>
            </p:nvSpPr>
            <p:spPr bwMode="auto">
              <a:xfrm>
                <a:off x="5625874" y="3877033"/>
                <a:ext cx="455778" cy="318602"/>
              </a:xfrm>
              <a:custGeom>
                <a:avLst/>
                <a:gdLst>
                  <a:gd name="T0" fmla="*/ 0 w 126"/>
                  <a:gd name="T1" fmla="*/ 71 h 88"/>
                  <a:gd name="T2" fmla="*/ 32 w 126"/>
                  <a:gd name="T3" fmla="*/ 58 h 88"/>
                  <a:gd name="T4" fmla="*/ 82 w 126"/>
                  <a:gd name="T5" fmla="*/ 15 h 88"/>
                  <a:gd name="T6" fmla="*/ 105 w 126"/>
                  <a:gd name="T7" fmla="*/ 2 h 88"/>
                  <a:gd name="T8" fmla="*/ 125 w 126"/>
                  <a:gd name="T9" fmla="*/ 14 h 88"/>
                  <a:gd name="T10" fmla="*/ 123 w 126"/>
                  <a:gd name="T11" fmla="*/ 26 h 88"/>
                  <a:gd name="T12" fmla="*/ 0 w 126"/>
                  <a:gd name="T13" fmla="*/ 71 h 88"/>
                </a:gdLst>
                <a:ahLst/>
                <a:cxnLst>
                  <a:cxn ang="0">
                    <a:pos x="T0" y="T1"/>
                  </a:cxn>
                  <a:cxn ang="0">
                    <a:pos x="T2" y="T3"/>
                  </a:cxn>
                  <a:cxn ang="0">
                    <a:pos x="T4" y="T5"/>
                  </a:cxn>
                  <a:cxn ang="0">
                    <a:pos x="T6" y="T7"/>
                  </a:cxn>
                  <a:cxn ang="0">
                    <a:pos x="T8" y="T9"/>
                  </a:cxn>
                  <a:cxn ang="0">
                    <a:pos x="T10" y="T11"/>
                  </a:cxn>
                  <a:cxn ang="0">
                    <a:pos x="T12" y="T13"/>
                  </a:cxn>
                </a:cxnLst>
                <a:rect l="0" t="0" r="r" b="b"/>
                <a:pathLst>
                  <a:path w="126" h="88">
                    <a:moveTo>
                      <a:pt x="0" y="71"/>
                    </a:moveTo>
                    <a:cubicBezTo>
                      <a:pt x="11" y="74"/>
                      <a:pt x="23" y="66"/>
                      <a:pt x="32" y="58"/>
                    </a:cubicBezTo>
                    <a:cubicBezTo>
                      <a:pt x="49" y="44"/>
                      <a:pt x="65" y="30"/>
                      <a:pt x="82" y="15"/>
                    </a:cubicBezTo>
                    <a:cubicBezTo>
                      <a:pt x="89" y="9"/>
                      <a:pt x="96" y="3"/>
                      <a:pt x="105" y="2"/>
                    </a:cubicBezTo>
                    <a:cubicBezTo>
                      <a:pt x="114" y="0"/>
                      <a:pt x="124" y="5"/>
                      <a:pt x="125" y="14"/>
                    </a:cubicBezTo>
                    <a:cubicBezTo>
                      <a:pt x="126" y="18"/>
                      <a:pt x="125" y="22"/>
                      <a:pt x="123" y="26"/>
                    </a:cubicBezTo>
                    <a:cubicBezTo>
                      <a:pt x="102" y="74"/>
                      <a:pt x="46" y="88"/>
                      <a:pt x="0" y="7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189">
                <a:extLst>
                  <a:ext uri="{FF2B5EF4-FFF2-40B4-BE49-F238E27FC236}">
                    <a16:creationId xmlns:a16="http://schemas.microsoft.com/office/drawing/2014/main" id="{96342D45-E874-EE52-CFA9-8405A65A0EC3}"/>
                  </a:ext>
                </a:extLst>
              </p:cNvPr>
              <p:cNvSpPr>
                <a:spLocks noChangeArrowheads="1"/>
              </p:cNvSpPr>
              <p:nvPr/>
            </p:nvSpPr>
            <p:spPr bwMode="auto">
              <a:xfrm>
                <a:off x="5508611" y="4253160"/>
                <a:ext cx="119476" cy="119476"/>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0">
                <a:extLst>
                  <a:ext uri="{FF2B5EF4-FFF2-40B4-BE49-F238E27FC236}">
                    <a16:creationId xmlns:a16="http://schemas.microsoft.com/office/drawing/2014/main" id="{436D40D9-C8BD-FA06-1A38-F39E40C52660}"/>
                  </a:ext>
                </a:extLst>
              </p:cNvPr>
              <p:cNvSpPr>
                <a:spLocks/>
              </p:cNvSpPr>
              <p:nvPr/>
            </p:nvSpPr>
            <p:spPr bwMode="auto">
              <a:xfrm>
                <a:off x="6024127" y="1894622"/>
                <a:ext cx="296477" cy="276564"/>
              </a:xfrm>
              <a:custGeom>
                <a:avLst/>
                <a:gdLst>
                  <a:gd name="T0" fmla="*/ 14 w 82"/>
                  <a:gd name="T1" fmla="*/ 73 h 76"/>
                  <a:gd name="T2" fmla="*/ 78 w 82"/>
                  <a:gd name="T3" fmla="*/ 15 h 76"/>
                  <a:gd name="T4" fmla="*/ 79 w 82"/>
                  <a:gd name="T5" fmla="*/ 4 h 76"/>
                  <a:gd name="T6" fmla="*/ 68 w 82"/>
                  <a:gd name="T7" fmla="*/ 3 h 76"/>
                  <a:gd name="T8" fmla="*/ 3 w 82"/>
                  <a:gd name="T9" fmla="*/ 61 h 76"/>
                  <a:gd name="T10" fmla="*/ 3 w 82"/>
                  <a:gd name="T11" fmla="*/ 72 h 76"/>
                  <a:gd name="T12" fmla="*/ 14 w 82"/>
                  <a:gd name="T13" fmla="*/ 73 h 76"/>
                </a:gdLst>
                <a:ahLst/>
                <a:cxnLst>
                  <a:cxn ang="0">
                    <a:pos x="T0" y="T1"/>
                  </a:cxn>
                  <a:cxn ang="0">
                    <a:pos x="T2" y="T3"/>
                  </a:cxn>
                  <a:cxn ang="0">
                    <a:pos x="T4" y="T5"/>
                  </a:cxn>
                  <a:cxn ang="0">
                    <a:pos x="T6" y="T7"/>
                  </a:cxn>
                  <a:cxn ang="0">
                    <a:pos x="T8" y="T9"/>
                  </a:cxn>
                  <a:cxn ang="0">
                    <a:pos x="T10" y="T11"/>
                  </a:cxn>
                  <a:cxn ang="0">
                    <a:pos x="T12" y="T13"/>
                  </a:cxn>
                </a:cxnLst>
                <a:rect l="0" t="0" r="r" b="b"/>
                <a:pathLst>
                  <a:path w="82" h="76">
                    <a:moveTo>
                      <a:pt x="14" y="73"/>
                    </a:moveTo>
                    <a:cubicBezTo>
                      <a:pt x="78" y="15"/>
                      <a:pt x="78" y="15"/>
                      <a:pt x="78" y="15"/>
                    </a:cubicBezTo>
                    <a:cubicBezTo>
                      <a:pt x="82" y="12"/>
                      <a:pt x="82" y="7"/>
                      <a:pt x="79" y="4"/>
                    </a:cubicBezTo>
                    <a:cubicBezTo>
                      <a:pt x="76" y="0"/>
                      <a:pt x="71" y="0"/>
                      <a:pt x="68" y="3"/>
                    </a:cubicBezTo>
                    <a:cubicBezTo>
                      <a:pt x="3" y="61"/>
                      <a:pt x="3" y="61"/>
                      <a:pt x="3" y="61"/>
                    </a:cubicBezTo>
                    <a:cubicBezTo>
                      <a:pt x="0" y="64"/>
                      <a:pt x="0" y="69"/>
                      <a:pt x="3" y="72"/>
                    </a:cubicBezTo>
                    <a:cubicBezTo>
                      <a:pt x="6" y="75"/>
                      <a:pt x="11" y="76"/>
                      <a:pt x="14" y="73"/>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1">
                <a:extLst>
                  <a:ext uri="{FF2B5EF4-FFF2-40B4-BE49-F238E27FC236}">
                    <a16:creationId xmlns:a16="http://schemas.microsoft.com/office/drawing/2014/main" id="{FB9C530C-F30B-0108-5113-B01E88153FDC}"/>
                  </a:ext>
                </a:extLst>
              </p:cNvPr>
              <p:cNvSpPr>
                <a:spLocks/>
              </p:cNvSpPr>
              <p:nvPr/>
            </p:nvSpPr>
            <p:spPr bwMode="auto">
              <a:xfrm>
                <a:off x="6094927" y="2091535"/>
                <a:ext cx="356214" cy="181426"/>
              </a:xfrm>
              <a:custGeom>
                <a:avLst/>
                <a:gdLst>
                  <a:gd name="T0" fmla="*/ 12 w 98"/>
                  <a:gd name="T1" fmla="*/ 49 h 50"/>
                  <a:gd name="T2" fmla="*/ 92 w 98"/>
                  <a:gd name="T3" fmla="*/ 17 h 50"/>
                  <a:gd name="T4" fmla="*/ 97 w 98"/>
                  <a:gd name="T5" fmla="*/ 6 h 50"/>
                  <a:gd name="T6" fmla="*/ 86 w 98"/>
                  <a:gd name="T7" fmla="*/ 2 h 50"/>
                  <a:gd name="T8" fmla="*/ 6 w 98"/>
                  <a:gd name="T9" fmla="*/ 34 h 50"/>
                  <a:gd name="T10" fmla="*/ 1 w 98"/>
                  <a:gd name="T11" fmla="*/ 44 h 50"/>
                  <a:gd name="T12" fmla="*/ 12 w 98"/>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98" h="50">
                    <a:moveTo>
                      <a:pt x="12" y="49"/>
                    </a:moveTo>
                    <a:cubicBezTo>
                      <a:pt x="92" y="17"/>
                      <a:pt x="92" y="17"/>
                      <a:pt x="92" y="17"/>
                    </a:cubicBezTo>
                    <a:cubicBezTo>
                      <a:pt x="96" y="15"/>
                      <a:pt x="98" y="10"/>
                      <a:pt x="97" y="6"/>
                    </a:cubicBezTo>
                    <a:cubicBezTo>
                      <a:pt x="95" y="2"/>
                      <a:pt x="90" y="0"/>
                      <a:pt x="86" y="2"/>
                    </a:cubicBezTo>
                    <a:cubicBezTo>
                      <a:pt x="6" y="34"/>
                      <a:pt x="6" y="34"/>
                      <a:pt x="6" y="34"/>
                    </a:cubicBezTo>
                    <a:cubicBezTo>
                      <a:pt x="2" y="36"/>
                      <a:pt x="0" y="40"/>
                      <a:pt x="1" y="44"/>
                    </a:cubicBezTo>
                    <a:cubicBezTo>
                      <a:pt x="3" y="48"/>
                      <a:pt x="8" y="50"/>
                      <a:pt x="12" y="49"/>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92">
                <a:extLst>
                  <a:ext uri="{FF2B5EF4-FFF2-40B4-BE49-F238E27FC236}">
                    <a16:creationId xmlns:a16="http://schemas.microsoft.com/office/drawing/2014/main" id="{34B73CB9-46D8-3B41-5DDE-0A16F39E8E84}"/>
                  </a:ext>
                </a:extLst>
              </p:cNvPr>
              <p:cNvSpPr>
                <a:spLocks/>
              </p:cNvSpPr>
              <p:nvPr/>
            </p:nvSpPr>
            <p:spPr bwMode="auto">
              <a:xfrm>
                <a:off x="6134753" y="2381375"/>
                <a:ext cx="373915" cy="86288"/>
              </a:xfrm>
              <a:custGeom>
                <a:avLst/>
                <a:gdLst>
                  <a:gd name="T0" fmla="*/ 8 w 103"/>
                  <a:gd name="T1" fmla="*/ 17 h 24"/>
                  <a:gd name="T2" fmla="*/ 94 w 103"/>
                  <a:gd name="T3" fmla="*/ 23 h 24"/>
                  <a:gd name="T4" fmla="*/ 102 w 103"/>
                  <a:gd name="T5" fmla="*/ 16 h 24"/>
                  <a:gd name="T6" fmla="*/ 95 w 103"/>
                  <a:gd name="T7" fmla="*/ 7 h 24"/>
                  <a:gd name="T8" fmla="*/ 9 w 103"/>
                  <a:gd name="T9" fmla="*/ 1 h 24"/>
                  <a:gd name="T10" fmla="*/ 0 w 103"/>
                  <a:gd name="T11" fmla="*/ 8 h 24"/>
                  <a:gd name="T12" fmla="*/ 8 w 103"/>
                  <a:gd name="T13" fmla="*/ 17 h 24"/>
                </a:gdLst>
                <a:ahLst/>
                <a:cxnLst>
                  <a:cxn ang="0">
                    <a:pos x="T0" y="T1"/>
                  </a:cxn>
                  <a:cxn ang="0">
                    <a:pos x="T2" y="T3"/>
                  </a:cxn>
                  <a:cxn ang="0">
                    <a:pos x="T4" y="T5"/>
                  </a:cxn>
                  <a:cxn ang="0">
                    <a:pos x="T6" y="T7"/>
                  </a:cxn>
                  <a:cxn ang="0">
                    <a:pos x="T8" y="T9"/>
                  </a:cxn>
                  <a:cxn ang="0">
                    <a:pos x="T10" y="T11"/>
                  </a:cxn>
                  <a:cxn ang="0">
                    <a:pos x="T12" y="T13"/>
                  </a:cxn>
                </a:cxnLst>
                <a:rect l="0" t="0" r="r" b="b"/>
                <a:pathLst>
                  <a:path w="103" h="24">
                    <a:moveTo>
                      <a:pt x="8" y="17"/>
                    </a:moveTo>
                    <a:cubicBezTo>
                      <a:pt x="94" y="23"/>
                      <a:pt x="94" y="23"/>
                      <a:pt x="94" y="23"/>
                    </a:cubicBezTo>
                    <a:cubicBezTo>
                      <a:pt x="98" y="24"/>
                      <a:pt x="102" y="20"/>
                      <a:pt x="102" y="16"/>
                    </a:cubicBezTo>
                    <a:cubicBezTo>
                      <a:pt x="103" y="11"/>
                      <a:pt x="99" y="8"/>
                      <a:pt x="95" y="7"/>
                    </a:cubicBezTo>
                    <a:cubicBezTo>
                      <a:pt x="9" y="1"/>
                      <a:pt x="9" y="1"/>
                      <a:pt x="9" y="1"/>
                    </a:cubicBezTo>
                    <a:cubicBezTo>
                      <a:pt x="4" y="0"/>
                      <a:pt x="1" y="4"/>
                      <a:pt x="0" y="8"/>
                    </a:cubicBezTo>
                    <a:cubicBezTo>
                      <a:pt x="0" y="13"/>
                      <a:pt x="3" y="16"/>
                      <a:pt x="8" y="1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93">
                <a:extLst>
                  <a:ext uri="{FF2B5EF4-FFF2-40B4-BE49-F238E27FC236}">
                    <a16:creationId xmlns:a16="http://schemas.microsoft.com/office/drawing/2014/main" id="{1415D785-CEA3-44B7-443F-DE293378D564}"/>
                  </a:ext>
                </a:extLst>
              </p:cNvPr>
              <p:cNvSpPr>
                <a:spLocks/>
              </p:cNvSpPr>
              <p:nvPr/>
            </p:nvSpPr>
            <p:spPr bwMode="auto">
              <a:xfrm>
                <a:off x="5917927" y="1775146"/>
                <a:ext cx="225676" cy="338515"/>
              </a:xfrm>
              <a:custGeom>
                <a:avLst/>
                <a:gdLst>
                  <a:gd name="T0" fmla="*/ 16 w 62"/>
                  <a:gd name="T1" fmla="*/ 88 h 93"/>
                  <a:gd name="T2" fmla="*/ 60 w 62"/>
                  <a:gd name="T3" fmla="*/ 13 h 93"/>
                  <a:gd name="T4" fmla="*/ 57 w 62"/>
                  <a:gd name="T5" fmla="*/ 2 h 93"/>
                  <a:gd name="T6" fmla="*/ 46 w 62"/>
                  <a:gd name="T7" fmla="*/ 5 h 93"/>
                  <a:gd name="T8" fmla="*/ 3 w 62"/>
                  <a:gd name="T9" fmla="*/ 80 h 93"/>
                  <a:gd name="T10" fmla="*/ 5 w 62"/>
                  <a:gd name="T11" fmla="*/ 91 h 93"/>
                  <a:gd name="T12" fmla="*/ 16 w 62"/>
                  <a:gd name="T13" fmla="*/ 88 h 93"/>
                </a:gdLst>
                <a:ahLst/>
                <a:cxnLst>
                  <a:cxn ang="0">
                    <a:pos x="T0" y="T1"/>
                  </a:cxn>
                  <a:cxn ang="0">
                    <a:pos x="T2" y="T3"/>
                  </a:cxn>
                  <a:cxn ang="0">
                    <a:pos x="T4" y="T5"/>
                  </a:cxn>
                  <a:cxn ang="0">
                    <a:pos x="T6" y="T7"/>
                  </a:cxn>
                  <a:cxn ang="0">
                    <a:pos x="T8" y="T9"/>
                  </a:cxn>
                  <a:cxn ang="0">
                    <a:pos x="T10" y="T11"/>
                  </a:cxn>
                  <a:cxn ang="0">
                    <a:pos x="T12" y="T13"/>
                  </a:cxn>
                </a:cxnLst>
                <a:rect l="0" t="0" r="r" b="b"/>
                <a:pathLst>
                  <a:path w="62" h="93">
                    <a:moveTo>
                      <a:pt x="16" y="88"/>
                    </a:moveTo>
                    <a:cubicBezTo>
                      <a:pt x="60" y="13"/>
                      <a:pt x="60" y="13"/>
                      <a:pt x="60" y="13"/>
                    </a:cubicBezTo>
                    <a:cubicBezTo>
                      <a:pt x="62" y="9"/>
                      <a:pt x="60" y="4"/>
                      <a:pt x="57" y="2"/>
                    </a:cubicBezTo>
                    <a:cubicBezTo>
                      <a:pt x="53" y="0"/>
                      <a:pt x="48" y="1"/>
                      <a:pt x="46" y="5"/>
                    </a:cubicBezTo>
                    <a:cubicBezTo>
                      <a:pt x="3" y="80"/>
                      <a:pt x="3" y="80"/>
                      <a:pt x="3" y="80"/>
                    </a:cubicBezTo>
                    <a:cubicBezTo>
                      <a:pt x="0" y="84"/>
                      <a:pt x="2" y="88"/>
                      <a:pt x="5" y="91"/>
                    </a:cubicBezTo>
                    <a:cubicBezTo>
                      <a:pt x="9" y="93"/>
                      <a:pt x="14" y="92"/>
                      <a:pt x="16" y="88"/>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4">
                <a:extLst>
                  <a:ext uri="{FF2B5EF4-FFF2-40B4-BE49-F238E27FC236}">
                    <a16:creationId xmlns:a16="http://schemas.microsoft.com/office/drawing/2014/main" id="{708EFD41-46D0-53D9-A274-64A877F53444}"/>
                  </a:ext>
                </a:extLst>
              </p:cNvPr>
              <p:cNvSpPr>
                <a:spLocks/>
              </p:cNvSpPr>
              <p:nvPr/>
            </p:nvSpPr>
            <p:spPr bwMode="auto">
              <a:xfrm>
                <a:off x="689758" y="3808445"/>
                <a:ext cx="369489" cy="59738"/>
              </a:xfrm>
              <a:custGeom>
                <a:avLst/>
                <a:gdLst>
                  <a:gd name="T0" fmla="*/ 94 w 102"/>
                  <a:gd name="T1" fmla="*/ 0 h 17"/>
                  <a:gd name="T2" fmla="*/ 8 w 102"/>
                  <a:gd name="T3" fmla="*/ 1 h 17"/>
                  <a:gd name="T4" fmla="*/ 0 w 102"/>
                  <a:gd name="T5" fmla="*/ 9 h 17"/>
                  <a:gd name="T6" fmla="*/ 8 w 102"/>
                  <a:gd name="T7" fmla="*/ 17 h 17"/>
                  <a:gd name="T8" fmla="*/ 94 w 102"/>
                  <a:gd name="T9" fmla="*/ 16 h 17"/>
                  <a:gd name="T10" fmla="*/ 102 w 102"/>
                  <a:gd name="T11" fmla="*/ 8 h 17"/>
                  <a:gd name="T12" fmla="*/ 94 w 10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2" h="17">
                    <a:moveTo>
                      <a:pt x="94" y="0"/>
                    </a:moveTo>
                    <a:cubicBezTo>
                      <a:pt x="8" y="1"/>
                      <a:pt x="8" y="1"/>
                      <a:pt x="8" y="1"/>
                    </a:cubicBezTo>
                    <a:cubicBezTo>
                      <a:pt x="3" y="1"/>
                      <a:pt x="0" y="4"/>
                      <a:pt x="0" y="9"/>
                    </a:cubicBezTo>
                    <a:cubicBezTo>
                      <a:pt x="0" y="13"/>
                      <a:pt x="3" y="17"/>
                      <a:pt x="8" y="17"/>
                    </a:cubicBezTo>
                    <a:cubicBezTo>
                      <a:pt x="94" y="16"/>
                      <a:pt x="94" y="16"/>
                      <a:pt x="94" y="16"/>
                    </a:cubicBezTo>
                    <a:cubicBezTo>
                      <a:pt x="99" y="16"/>
                      <a:pt x="102" y="12"/>
                      <a:pt x="102" y="8"/>
                    </a:cubicBezTo>
                    <a:cubicBezTo>
                      <a:pt x="102" y="3"/>
                      <a:pt x="98" y="0"/>
                      <a:pt x="9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95">
                <a:extLst>
                  <a:ext uri="{FF2B5EF4-FFF2-40B4-BE49-F238E27FC236}">
                    <a16:creationId xmlns:a16="http://schemas.microsoft.com/office/drawing/2014/main" id="{E03C8165-CEC0-910B-E367-DB190F220602}"/>
                  </a:ext>
                </a:extLst>
              </p:cNvPr>
              <p:cNvSpPr>
                <a:spLocks/>
              </p:cNvSpPr>
              <p:nvPr/>
            </p:nvSpPr>
            <p:spPr bwMode="auto">
              <a:xfrm>
                <a:off x="716309" y="3518606"/>
                <a:ext cx="360639" cy="170364"/>
              </a:xfrm>
              <a:custGeom>
                <a:avLst/>
                <a:gdLst>
                  <a:gd name="T0" fmla="*/ 93 w 100"/>
                  <a:gd name="T1" fmla="*/ 30 h 47"/>
                  <a:gd name="T2" fmla="*/ 12 w 100"/>
                  <a:gd name="T3" fmla="*/ 2 h 47"/>
                  <a:gd name="T4" fmla="*/ 2 w 100"/>
                  <a:gd name="T5" fmla="*/ 7 h 47"/>
                  <a:gd name="T6" fmla="*/ 6 w 100"/>
                  <a:gd name="T7" fmla="*/ 17 h 47"/>
                  <a:gd name="T8" fmla="*/ 88 w 100"/>
                  <a:gd name="T9" fmla="*/ 46 h 47"/>
                  <a:gd name="T10" fmla="*/ 98 w 100"/>
                  <a:gd name="T11" fmla="*/ 41 h 47"/>
                  <a:gd name="T12" fmla="*/ 93 w 100"/>
                  <a:gd name="T13" fmla="*/ 30 h 47"/>
                </a:gdLst>
                <a:ahLst/>
                <a:cxnLst>
                  <a:cxn ang="0">
                    <a:pos x="T0" y="T1"/>
                  </a:cxn>
                  <a:cxn ang="0">
                    <a:pos x="T2" y="T3"/>
                  </a:cxn>
                  <a:cxn ang="0">
                    <a:pos x="T4" y="T5"/>
                  </a:cxn>
                  <a:cxn ang="0">
                    <a:pos x="T6" y="T7"/>
                  </a:cxn>
                  <a:cxn ang="0">
                    <a:pos x="T8" y="T9"/>
                  </a:cxn>
                  <a:cxn ang="0">
                    <a:pos x="T10" y="T11"/>
                  </a:cxn>
                  <a:cxn ang="0">
                    <a:pos x="T12" y="T13"/>
                  </a:cxn>
                </a:cxnLst>
                <a:rect l="0" t="0" r="r" b="b"/>
                <a:pathLst>
                  <a:path w="100" h="47">
                    <a:moveTo>
                      <a:pt x="93" y="30"/>
                    </a:moveTo>
                    <a:cubicBezTo>
                      <a:pt x="12" y="2"/>
                      <a:pt x="12" y="2"/>
                      <a:pt x="12" y="2"/>
                    </a:cubicBezTo>
                    <a:cubicBezTo>
                      <a:pt x="8" y="0"/>
                      <a:pt x="3" y="3"/>
                      <a:pt x="2" y="7"/>
                    </a:cubicBezTo>
                    <a:cubicBezTo>
                      <a:pt x="0" y="11"/>
                      <a:pt x="2" y="15"/>
                      <a:pt x="6" y="17"/>
                    </a:cubicBezTo>
                    <a:cubicBezTo>
                      <a:pt x="88" y="46"/>
                      <a:pt x="88" y="46"/>
                      <a:pt x="88" y="46"/>
                    </a:cubicBezTo>
                    <a:cubicBezTo>
                      <a:pt x="92" y="47"/>
                      <a:pt x="97" y="45"/>
                      <a:pt x="98" y="41"/>
                    </a:cubicBezTo>
                    <a:cubicBezTo>
                      <a:pt x="100" y="36"/>
                      <a:pt x="97" y="32"/>
                      <a:pt x="93" y="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96">
                <a:extLst>
                  <a:ext uri="{FF2B5EF4-FFF2-40B4-BE49-F238E27FC236}">
                    <a16:creationId xmlns:a16="http://schemas.microsoft.com/office/drawing/2014/main" id="{9B55B393-9EDC-9328-0C3E-BF3713C08B7C}"/>
                  </a:ext>
                </a:extLst>
              </p:cNvPr>
              <p:cNvSpPr>
                <a:spLocks/>
              </p:cNvSpPr>
              <p:nvPr/>
            </p:nvSpPr>
            <p:spPr bwMode="auto">
              <a:xfrm>
                <a:off x="809234" y="3264168"/>
                <a:ext cx="325239" cy="243376"/>
              </a:xfrm>
              <a:custGeom>
                <a:avLst/>
                <a:gdLst>
                  <a:gd name="T0" fmla="*/ 85 w 90"/>
                  <a:gd name="T1" fmla="*/ 51 h 67"/>
                  <a:gd name="T2" fmla="*/ 14 w 90"/>
                  <a:gd name="T3" fmla="*/ 3 h 67"/>
                  <a:gd name="T4" fmla="*/ 3 w 90"/>
                  <a:gd name="T5" fmla="*/ 5 h 67"/>
                  <a:gd name="T6" fmla="*/ 5 w 90"/>
                  <a:gd name="T7" fmla="*/ 16 h 67"/>
                  <a:gd name="T8" fmla="*/ 76 w 90"/>
                  <a:gd name="T9" fmla="*/ 64 h 67"/>
                  <a:gd name="T10" fmla="*/ 87 w 90"/>
                  <a:gd name="T11" fmla="*/ 62 h 67"/>
                  <a:gd name="T12" fmla="*/ 85 w 90"/>
                  <a:gd name="T13" fmla="*/ 51 h 67"/>
                </a:gdLst>
                <a:ahLst/>
                <a:cxnLst>
                  <a:cxn ang="0">
                    <a:pos x="T0" y="T1"/>
                  </a:cxn>
                  <a:cxn ang="0">
                    <a:pos x="T2" y="T3"/>
                  </a:cxn>
                  <a:cxn ang="0">
                    <a:pos x="T4" y="T5"/>
                  </a:cxn>
                  <a:cxn ang="0">
                    <a:pos x="T6" y="T7"/>
                  </a:cxn>
                  <a:cxn ang="0">
                    <a:pos x="T8" y="T9"/>
                  </a:cxn>
                  <a:cxn ang="0">
                    <a:pos x="T10" y="T11"/>
                  </a:cxn>
                  <a:cxn ang="0">
                    <a:pos x="T12" y="T13"/>
                  </a:cxn>
                </a:cxnLst>
                <a:rect l="0" t="0" r="r" b="b"/>
                <a:pathLst>
                  <a:path w="90" h="67">
                    <a:moveTo>
                      <a:pt x="85" y="51"/>
                    </a:moveTo>
                    <a:cubicBezTo>
                      <a:pt x="14" y="3"/>
                      <a:pt x="14" y="3"/>
                      <a:pt x="14" y="3"/>
                    </a:cubicBezTo>
                    <a:cubicBezTo>
                      <a:pt x="10" y="0"/>
                      <a:pt x="5" y="1"/>
                      <a:pt x="3" y="5"/>
                    </a:cubicBezTo>
                    <a:cubicBezTo>
                      <a:pt x="0" y="9"/>
                      <a:pt x="1" y="14"/>
                      <a:pt x="5" y="16"/>
                    </a:cubicBezTo>
                    <a:cubicBezTo>
                      <a:pt x="76" y="64"/>
                      <a:pt x="76" y="64"/>
                      <a:pt x="76" y="64"/>
                    </a:cubicBezTo>
                    <a:cubicBezTo>
                      <a:pt x="80" y="67"/>
                      <a:pt x="85" y="66"/>
                      <a:pt x="87" y="62"/>
                    </a:cubicBezTo>
                    <a:cubicBezTo>
                      <a:pt x="90" y="59"/>
                      <a:pt x="89" y="54"/>
                      <a:pt x="85" y="5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97">
                <a:extLst>
                  <a:ext uri="{FF2B5EF4-FFF2-40B4-BE49-F238E27FC236}">
                    <a16:creationId xmlns:a16="http://schemas.microsoft.com/office/drawing/2014/main" id="{8DCB651D-D647-0469-93C4-C31884F3C2DD}"/>
                  </a:ext>
                </a:extLst>
              </p:cNvPr>
              <p:cNvSpPr>
                <a:spLocks/>
              </p:cNvSpPr>
              <p:nvPr/>
            </p:nvSpPr>
            <p:spPr bwMode="auto">
              <a:xfrm>
                <a:off x="740646" y="3985446"/>
                <a:ext cx="362852" cy="165939"/>
              </a:xfrm>
              <a:custGeom>
                <a:avLst/>
                <a:gdLst>
                  <a:gd name="T0" fmla="*/ 88 w 100"/>
                  <a:gd name="T1" fmla="*/ 2 h 46"/>
                  <a:gd name="T2" fmla="*/ 6 w 100"/>
                  <a:gd name="T3" fmla="*/ 30 h 46"/>
                  <a:gd name="T4" fmla="*/ 1 w 100"/>
                  <a:gd name="T5" fmla="*/ 40 h 46"/>
                  <a:gd name="T6" fmla="*/ 12 w 100"/>
                  <a:gd name="T7" fmla="*/ 45 h 46"/>
                  <a:gd name="T8" fmla="*/ 93 w 100"/>
                  <a:gd name="T9" fmla="*/ 17 h 46"/>
                  <a:gd name="T10" fmla="*/ 98 w 100"/>
                  <a:gd name="T11" fmla="*/ 7 h 46"/>
                  <a:gd name="T12" fmla="*/ 88 w 100"/>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100" h="46">
                    <a:moveTo>
                      <a:pt x="88" y="2"/>
                    </a:moveTo>
                    <a:cubicBezTo>
                      <a:pt x="6" y="30"/>
                      <a:pt x="6" y="30"/>
                      <a:pt x="6" y="30"/>
                    </a:cubicBezTo>
                    <a:cubicBezTo>
                      <a:pt x="2" y="31"/>
                      <a:pt x="0" y="36"/>
                      <a:pt x="1" y="40"/>
                    </a:cubicBezTo>
                    <a:cubicBezTo>
                      <a:pt x="3" y="44"/>
                      <a:pt x="7" y="46"/>
                      <a:pt x="12" y="45"/>
                    </a:cubicBezTo>
                    <a:cubicBezTo>
                      <a:pt x="93" y="17"/>
                      <a:pt x="93" y="17"/>
                      <a:pt x="93" y="17"/>
                    </a:cubicBezTo>
                    <a:cubicBezTo>
                      <a:pt x="97" y="15"/>
                      <a:pt x="100" y="11"/>
                      <a:pt x="98" y="7"/>
                    </a:cubicBezTo>
                    <a:cubicBezTo>
                      <a:pt x="97" y="3"/>
                      <a:pt x="92" y="0"/>
                      <a:pt x="88" y="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74">
                <a:extLst>
                  <a:ext uri="{FF2B5EF4-FFF2-40B4-BE49-F238E27FC236}">
                    <a16:creationId xmlns:a16="http://schemas.microsoft.com/office/drawing/2014/main" id="{C37AEEDC-6F29-53A7-A364-F3DB2FE4970E}"/>
                  </a:ext>
                </a:extLst>
              </p:cNvPr>
              <p:cNvSpPr/>
              <p:nvPr/>
            </p:nvSpPr>
            <p:spPr>
              <a:xfrm>
                <a:off x="3902768" y="2307698"/>
                <a:ext cx="142265" cy="142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182">
                <a:extLst>
                  <a:ext uri="{FF2B5EF4-FFF2-40B4-BE49-F238E27FC236}">
                    <a16:creationId xmlns:a16="http://schemas.microsoft.com/office/drawing/2014/main" id="{5D288D85-780F-C688-AF7C-7D439695E45B}"/>
                  </a:ext>
                </a:extLst>
              </p:cNvPr>
              <p:cNvSpPr>
                <a:spLocks/>
              </p:cNvSpPr>
              <p:nvPr/>
            </p:nvSpPr>
            <p:spPr bwMode="auto">
              <a:xfrm>
                <a:off x="4134640" y="1505219"/>
                <a:ext cx="1048731" cy="1327507"/>
              </a:xfrm>
              <a:custGeom>
                <a:avLst/>
                <a:gdLst>
                  <a:gd name="T0" fmla="*/ 66 w 290"/>
                  <a:gd name="T1" fmla="*/ 366 h 367"/>
                  <a:gd name="T2" fmla="*/ 44 w 290"/>
                  <a:gd name="T3" fmla="*/ 263 h 367"/>
                  <a:gd name="T4" fmla="*/ 10 w 290"/>
                  <a:gd name="T5" fmla="*/ 168 h 367"/>
                  <a:gd name="T6" fmla="*/ 42 w 290"/>
                  <a:gd name="T7" fmla="*/ 44 h 367"/>
                  <a:gd name="T8" fmla="*/ 207 w 290"/>
                  <a:gd name="T9" fmla="*/ 32 h 367"/>
                  <a:gd name="T10" fmla="*/ 266 w 290"/>
                  <a:gd name="T11" fmla="*/ 191 h 367"/>
                  <a:gd name="T12" fmla="*/ 104 w 290"/>
                  <a:gd name="T13" fmla="*/ 352 h 367"/>
                  <a:gd name="T14" fmla="*/ 66 w 290"/>
                  <a:gd name="T15" fmla="*/ 367 h 367"/>
                  <a:gd name="T16" fmla="*/ 66 w 290"/>
                  <a:gd name="T17" fmla="*/ 36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367">
                    <a:moveTo>
                      <a:pt x="66" y="366"/>
                    </a:moveTo>
                    <a:cubicBezTo>
                      <a:pt x="59" y="331"/>
                      <a:pt x="53" y="297"/>
                      <a:pt x="44" y="263"/>
                    </a:cubicBezTo>
                    <a:cubicBezTo>
                      <a:pt x="35" y="231"/>
                      <a:pt x="17" y="202"/>
                      <a:pt x="10" y="168"/>
                    </a:cubicBezTo>
                    <a:cubicBezTo>
                      <a:pt x="0" y="124"/>
                      <a:pt x="8" y="76"/>
                      <a:pt x="42" y="44"/>
                    </a:cubicBezTo>
                    <a:cubicBezTo>
                      <a:pt x="86" y="0"/>
                      <a:pt x="156" y="2"/>
                      <a:pt x="207" y="32"/>
                    </a:cubicBezTo>
                    <a:cubicBezTo>
                      <a:pt x="265" y="66"/>
                      <a:pt x="290" y="128"/>
                      <a:pt x="266" y="191"/>
                    </a:cubicBezTo>
                    <a:cubicBezTo>
                      <a:pt x="239" y="261"/>
                      <a:pt x="173" y="323"/>
                      <a:pt x="104" y="352"/>
                    </a:cubicBezTo>
                    <a:cubicBezTo>
                      <a:pt x="92" y="357"/>
                      <a:pt x="79" y="364"/>
                      <a:pt x="66" y="367"/>
                    </a:cubicBezTo>
                    <a:cubicBezTo>
                      <a:pt x="66" y="367"/>
                      <a:pt x="66" y="367"/>
                      <a:pt x="66" y="36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71">
                <a:extLst>
                  <a:ext uri="{FF2B5EF4-FFF2-40B4-BE49-F238E27FC236}">
                    <a16:creationId xmlns:a16="http://schemas.microsoft.com/office/drawing/2014/main" id="{B9402E35-6E87-DB4A-E62C-ECACC87D56E0}"/>
                  </a:ext>
                </a:extLst>
              </p:cNvPr>
              <p:cNvSpPr>
                <a:spLocks/>
              </p:cNvSpPr>
              <p:nvPr/>
            </p:nvSpPr>
            <p:spPr bwMode="auto">
              <a:xfrm>
                <a:off x="5621449" y="2901315"/>
                <a:ext cx="1236795" cy="805355"/>
              </a:xfrm>
              <a:custGeom>
                <a:avLst/>
                <a:gdLst>
                  <a:gd name="T0" fmla="*/ 6 w 342"/>
                  <a:gd name="T1" fmla="*/ 147 h 222"/>
                  <a:gd name="T2" fmla="*/ 100 w 342"/>
                  <a:gd name="T3" fmla="*/ 63 h 222"/>
                  <a:gd name="T4" fmla="*/ 243 w 342"/>
                  <a:gd name="T5" fmla="*/ 5 h 222"/>
                  <a:gd name="T6" fmla="*/ 335 w 342"/>
                  <a:gd name="T7" fmla="*/ 115 h 222"/>
                  <a:gd name="T8" fmla="*/ 219 w 342"/>
                  <a:gd name="T9" fmla="*/ 219 h 222"/>
                  <a:gd name="T10" fmla="*/ 105 w 342"/>
                  <a:gd name="T11" fmla="*/ 197 h 222"/>
                  <a:gd name="T12" fmla="*/ 0 w 342"/>
                  <a:gd name="T13" fmla="*/ 148 h 222"/>
                  <a:gd name="T14" fmla="*/ 6 w 342"/>
                  <a:gd name="T15" fmla="*/ 147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222">
                    <a:moveTo>
                      <a:pt x="6" y="147"/>
                    </a:moveTo>
                    <a:cubicBezTo>
                      <a:pt x="52" y="139"/>
                      <a:pt x="72" y="94"/>
                      <a:pt x="100" y="63"/>
                    </a:cubicBezTo>
                    <a:cubicBezTo>
                      <a:pt x="136" y="23"/>
                      <a:pt x="190" y="0"/>
                      <a:pt x="243" y="5"/>
                    </a:cubicBezTo>
                    <a:cubicBezTo>
                      <a:pt x="300" y="11"/>
                      <a:pt x="342" y="56"/>
                      <a:pt x="335" y="115"/>
                    </a:cubicBezTo>
                    <a:cubicBezTo>
                      <a:pt x="327" y="173"/>
                      <a:pt x="276" y="214"/>
                      <a:pt x="219" y="219"/>
                    </a:cubicBezTo>
                    <a:cubicBezTo>
                      <a:pt x="180" y="222"/>
                      <a:pt x="141" y="212"/>
                      <a:pt x="105" y="197"/>
                    </a:cubicBezTo>
                    <a:cubicBezTo>
                      <a:pt x="69" y="182"/>
                      <a:pt x="35" y="164"/>
                      <a:pt x="0" y="148"/>
                    </a:cubicBezTo>
                    <a:cubicBezTo>
                      <a:pt x="2" y="148"/>
                      <a:pt x="4" y="148"/>
                      <a:pt x="6" y="14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67">
                <a:extLst>
                  <a:ext uri="{FF2B5EF4-FFF2-40B4-BE49-F238E27FC236}">
                    <a16:creationId xmlns:a16="http://schemas.microsoft.com/office/drawing/2014/main" id="{C3873F90-7C0F-B3EA-4A42-99297D82FF0B}"/>
                  </a:ext>
                </a:extLst>
              </p:cNvPr>
              <p:cNvSpPr>
                <a:spLocks noChangeArrowheads="1"/>
              </p:cNvSpPr>
              <p:nvPr/>
            </p:nvSpPr>
            <p:spPr bwMode="auto">
              <a:xfrm>
                <a:off x="3203174" y="1881346"/>
                <a:ext cx="632778" cy="637204"/>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5">
                <a:extLst>
                  <a:ext uri="{FF2B5EF4-FFF2-40B4-BE49-F238E27FC236}">
                    <a16:creationId xmlns:a16="http://schemas.microsoft.com/office/drawing/2014/main" id="{8F7F274F-5083-2209-87CD-0888CAB22B52}"/>
                  </a:ext>
                </a:extLst>
              </p:cNvPr>
              <p:cNvSpPr>
                <a:spLocks/>
              </p:cNvSpPr>
              <p:nvPr/>
            </p:nvSpPr>
            <p:spPr bwMode="auto">
              <a:xfrm>
                <a:off x="1331387" y="3065041"/>
                <a:ext cx="1157145" cy="1506721"/>
              </a:xfrm>
              <a:custGeom>
                <a:avLst/>
                <a:gdLst>
                  <a:gd name="T0" fmla="*/ 320 w 320"/>
                  <a:gd name="T1" fmla="*/ 17 h 416"/>
                  <a:gd name="T2" fmla="*/ 208 w 320"/>
                  <a:gd name="T3" fmla="*/ 16 h 416"/>
                  <a:gd name="T4" fmla="*/ 5 w 320"/>
                  <a:gd name="T5" fmla="*/ 260 h 416"/>
                  <a:gd name="T6" fmla="*/ 112 w 320"/>
                  <a:gd name="T7" fmla="*/ 396 h 416"/>
                  <a:gd name="T8" fmla="*/ 262 w 320"/>
                  <a:gd name="T9" fmla="*/ 351 h 416"/>
                  <a:gd name="T10" fmla="*/ 294 w 320"/>
                  <a:gd name="T11" fmla="*/ 242 h 416"/>
                  <a:gd name="T12" fmla="*/ 256 w 320"/>
                  <a:gd name="T13" fmla="*/ 71 h 416"/>
                  <a:gd name="T14" fmla="*/ 277 w 320"/>
                  <a:gd name="T15" fmla="*/ 34 h 416"/>
                  <a:gd name="T16" fmla="*/ 320 w 320"/>
                  <a:gd name="T17" fmla="*/ 1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416">
                    <a:moveTo>
                      <a:pt x="320" y="17"/>
                    </a:moveTo>
                    <a:cubicBezTo>
                      <a:pt x="288" y="0"/>
                      <a:pt x="241" y="6"/>
                      <a:pt x="208" y="16"/>
                    </a:cubicBezTo>
                    <a:cubicBezTo>
                      <a:pt x="106" y="47"/>
                      <a:pt x="0" y="146"/>
                      <a:pt x="5" y="260"/>
                    </a:cubicBezTo>
                    <a:cubicBezTo>
                      <a:pt x="8" y="322"/>
                      <a:pt x="56" y="375"/>
                      <a:pt x="112" y="396"/>
                    </a:cubicBezTo>
                    <a:cubicBezTo>
                      <a:pt x="167" y="416"/>
                      <a:pt x="226" y="396"/>
                      <a:pt x="262" y="351"/>
                    </a:cubicBezTo>
                    <a:cubicBezTo>
                      <a:pt x="287" y="321"/>
                      <a:pt x="298" y="281"/>
                      <a:pt x="294" y="242"/>
                    </a:cubicBezTo>
                    <a:cubicBezTo>
                      <a:pt x="288" y="184"/>
                      <a:pt x="242" y="133"/>
                      <a:pt x="256" y="71"/>
                    </a:cubicBezTo>
                    <a:cubicBezTo>
                      <a:pt x="259" y="57"/>
                      <a:pt x="266" y="44"/>
                      <a:pt x="277" y="34"/>
                    </a:cubicBezTo>
                    <a:cubicBezTo>
                      <a:pt x="289" y="23"/>
                      <a:pt x="305" y="22"/>
                      <a:pt x="320"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58">
                <a:extLst>
                  <a:ext uri="{FF2B5EF4-FFF2-40B4-BE49-F238E27FC236}">
                    <a16:creationId xmlns:a16="http://schemas.microsoft.com/office/drawing/2014/main" id="{A6C193D1-7D8F-E684-E6E7-8BAE1DFD038B}"/>
                  </a:ext>
                </a:extLst>
              </p:cNvPr>
              <p:cNvSpPr>
                <a:spLocks noChangeArrowheads="1"/>
              </p:cNvSpPr>
              <p:nvPr/>
            </p:nvSpPr>
            <p:spPr bwMode="auto">
              <a:xfrm>
                <a:off x="5245322" y="1476457"/>
                <a:ext cx="546491" cy="548703"/>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3">
                <a:extLst>
                  <a:ext uri="{FF2B5EF4-FFF2-40B4-BE49-F238E27FC236}">
                    <a16:creationId xmlns:a16="http://schemas.microsoft.com/office/drawing/2014/main" id="{C3322318-D249-AA53-886C-FB9FBE9D893C}"/>
                  </a:ext>
                </a:extLst>
              </p:cNvPr>
              <p:cNvSpPr>
                <a:spLocks/>
              </p:cNvSpPr>
              <p:nvPr/>
            </p:nvSpPr>
            <p:spPr bwMode="auto">
              <a:xfrm>
                <a:off x="1638927" y="1244143"/>
                <a:ext cx="1033244" cy="1513359"/>
              </a:xfrm>
              <a:custGeom>
                <a:avLst/>
                <a:gdLst>
                  <a:gd name="T0" fmla="*/ 142 w 286"/>
                  <a:gd name="T1" fmla="*/ 347 h 418"/>
                  <a:gd name="T2" fmla="*/ 31 w 286"/>
                  <a:gd name="T3" fmla="*/ 231 h 418"/>
                  <a:gd name="T4" fmla="*/ 21 w 286"/>
                  <a:gd name="T5" fmla="*/ 74 h 418"/>
                  <a:gd name="T6" fmla="*/ 163 w 286"/>
                  <a:gd name="T7" fmla="*/ 4 h 418"/>
                  <a:gd name="T8" fmla="*/ 268 w 286"/>
                  <a:gd name="T9" fmla="*/ 94 h 418"/>
                  <a:gd name="T10" fmla="*/ 257 w 286"/>
                  <a:gd name="T11" fmla="*/ 260 h 418"/>
                  <a:gd name="T12" fmla="*/ 249 w 286"/>
                  <a:gd name="T13" fmla="*/ 340 h 418"/>
                  <a:gd name="T14" fmla="*/ 286 w 286"/>
                  <a:gd name="T15" fmla="*/ 418 h 418"/>
                  <a:gd name="T16" fmla="*/ 142 w 286"/>
                  <a:gd name="T17" fmla="*/ 34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18">
                    <a:moveTo>
                      <a:pt x="142" y="347"/>
                    </a:moveTo>
                    <a:cubicBezTo>
                      <a:pt x="96" y="318"/>
                      <a:pt x="55" y="279"/>
                      <a:pt x="31" y="231"/>
                    </a:cubicBezTo>
                    <a:cubicBezTo>
                      <a:pt x="6" y="183"/>
                      <a:pt x="0" y="124"/>
                      <a:pt x="21" y="74"/>
                    </a:cubicBezTo>
                    <a:cubicBezTo>
                      <a:pt x="45" y="19"/>
                      <a:pt x="106" y="0"/>
                      <a:pt x="163" y="4"/>
                    </a:cubicBezTo>
                    <a:cubicBezTo>
                      <a:pt x="215" y="7"/>
                      <a:pt x="255" y="44"/>
                      <a:pt x="268" y="94"/>
                    </a:cubicBezTo>
                    <a:cubicBezTo>
                      <a:pt x="282" y="149"/>
                      <a:pt x="267" y="205"/>
                      <a:pt x="257" y="260"/>
                    </a:cubicBezTo>
                    <a:cubicBezTo>
                      <a:pt x="253" y="285"/>
                      <a:pt x="246" y="313"/>
                      <a:pt x="249" y="340"/>
                    </a:cubicBezTo>
                    <a:cubicBezTo>
                      <a:pt x="252" y="370"/>
                      <a:pt x="268" y="394"/>
                      <a:pt x="286" y="418"/>
                    </a:cubicBezTo>
                    <a:cubicBezTo>
                      <a:pt x="286" y="418"/>
                      <a:pt x="187" y="376"/>
                      <a:pt x="142"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49">
                <a:extLst>
                  <a:ext uri="{FF2B5EF4-FFF2-40B4-BE49-F238E27FC236}">
                    <a16:creationId xmlns:a16="http://schemas.microsoft.com/office/drawing/2014/main" id="{F0819E49-42B1-4FDE-8A22-55EB6B3CDD88}"/>
                  </a:ext>
                </a:extLst>
              </p:cNvPr>
              <p:cNvSpPr>
                <a:spLocks noChangeArrowheads="1"/>
              </p:cNvSpPr>
              <p:nvPr/>
            </p:nvSpPr>
            <p:spPr bwMode="auto">
              <a:xfrm>
                <a:off x="1103498" y="2518550"/>
                <a:ext cx="654904" cy="65932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2">
                <a:extLst>
                  <a:ext uri="{FF2B5EF4-FFF2-40B4-BE49-F238E27FC236}">
                    <a16:creationId xmlns:a16="http://schemas.microsoft.com/office/drawing/2014/main" id="{081A7CFD-BD75-8FE6-8B42-02ED201F9CD7}"/>
                  </a:ext>
                </a:extLst>
              </p:cNvPr>
              <p:cNvSpPr>
                <a:spLocks/>
              </p:cNvSpPr>
              <p:nvPr/>
            </p:nvSpPr>
            <p:spPr bwMode="auto">
              <a:xfrm>
                <a:off x="5519674" y="2416775"/>
                <a:ext cx="584103" cy="854030"/>
              </a:xfrm>
              <a:custGeom>
                <a:avLst/>
                <a:gdLst>
                  <a:gd name="T0" fmla="*/ 81 w 161"/>
                  <a:gd name="T1" fmla="*/ 196 h 236"/>
                  <a:gd name="T2" fmla="*/ 144 w 161"/>
                  <a:gd name="T3" fmla="*/ 131 h 236"/>
                  <a:gd name="T4" fmla="*/ 149 w 161"/>
                  <a:gd name="T5" fmla="*/ 42 h 236"/>
                  <a:gd name="T6" fmla="*/ 69 w 161"/>
                  <a:gd name="T7" fmla="*/ 2 h 236"/>
                  <a:gd name="T8" fmla="*/ 10 w 161"/>
                  <a:gd name="T9" fmla="*/ 53 h 236"/>
                  <a:gd name="T10" fmla="*/ 16 w 161"/>
                  <a:gd name="T11" fmla="*/ 147 h 236"/>
                  <a:gd name="T12" fmla="*/ 21 w 161"/>
                  <a:gd name="T13" fmla="*/ 192 h 236"/>
                  <a:gd name="T14" fmla="*/ 0 w 161"/>
                  <a:gd name="T15" fmla="*/ 236 h 236"/>
                  <a:gd name="T16" fmla="*/ 81 w 161"/>
                  <a:gd name="T17" fmla="*/ 1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36">
                    <a:moveTo>
                      <a:pt x="81" y="196"/>
                    </a:moveTo>
                    <a:cubicBezTo>
                      <a:pt x="107" y="180"/>
                      <a:pt x="130" y="158"/>
                      <a:pt x="144" y="131"/>
                    </a:cubicBezTo>
                    <a:cubicBezTo>
                      <a:pt x="158" y="103"/>
                      <a:pt x="161" y="70"/>
                      <a:pt x="149" y="42"/>
                    </a:cubicBezTo>
                    <a:cubicBezTo>
                      <a:pt x="136" y="11"/>
                      <a:pt x="101" y="0"/>
                      <a:pt x="69" y="2"/>
                    </a:cubicBezTo>
                    <a:cubicBezTo>
                      <a:pt x="40" y="4"/>
                      <a:pt x="17" y="25"/>
                      <a:pt x="10" y="53"/>
                    </a:cubicBezTo>
                    <a:cubicBezTo>
                      <a:pt x="2" y="84"/>
                      <a:pt x="10" y="116"/>
                      <a:pt x="16" y="147"/>
                    </a:cubicBezTo>
                    <a:cubicBezTo>
                      <a:pt x="19" y="161"/>
                      <a:pt x="22" y="177"/>
                      <a:pt x="21" y="192"/>
                    </a:cubicBezTo>
                    <a:cubicBezTo>
                      <a:pt x="19" y="209"/>
                      <a:pt x="10" y="223"/>
                      <a:pt x="0" y="236"/>
                    </a:cubicBezTo>
                    <a:cubicBezTo>
                      <a:pt x="0" y="236"/>
                      <a:pt x="56" y="213"/>
                      <a:pt x="81" y="19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2">
                <a:extLst>
                  <a:ext uri="{FF2B5EF4-FFF2-40B4-BE49-F238E27FC236}">
                    <a16:creationId xmlns:a16="http://schemas.microsoft.com/office/drawing/2014/main" id="{05076752-F883-A092-0489-96AFBBCA4466}"/>
                  </a:ext>
                </a:extLst>
              </p:cNvPr>
              <p:cNvSpPr>
                <a:spLocks/>
              </p:cNvSpPr>
              <p:nvPr/>
            </p:nvSpPr>
            <p:spPr bwMode="auto">
              <a:xfrm>
                <a:off x="5603749" y="4169085"/>
                <a:ext cx="1486809" cy="960230"/>
              </a:xfrm>
              <a:custGeom>
                <a:avLst/>
                <a:gdLst>
                  <a:gd name="T0" fmla="*/ 125 w 411"/>
                  <a:gd name="T1" fmla="*/ 237 h 265"/>
                  <a:gd name="T2" fmla="*/ 265 w 411"/>
                  <a:gd name="T3" fmla="*/ 257 h 265"/>
                  <a:gd name="T4" fmla="*/ 383 w 411"/>
                  <a:gd name="T5" fmla="*/ 184 h 265"/>
                  <a:gd name="T6" fmla="*/ 361 w 411"/>
                  <a:gd name="T7" fmla="*/ 45 h 265"/>
                  <a:gd name="T8" fmla="*/ 243 w 411"/>
                  <a:gd name="T9" fmla="*/ 16 h 265"/>
                  <a:gd name="T10" fmla="*/ 128 w 411"/>
                  <a:gd name="T11" fmla="*/ 109 h 265"/>
                  <a:gd name="T12" fmla="*/ 75 w 411"/>
                  <a:gd name="T13" fmla="*/ 156 h 265"/>
                  <a:gd name="T14" fmla="*/ 0 w 411"/>
                  <a:gd name="T15" fmla="*/ 169 h 265"/>
                  <a:gd name="T16" fmla="*/ 125 w 411"/>
                  <a:gd name="T17" fmla="*/ 23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65">
                    <a:moveTo>
                      <a:pt x="125" y="237"/>
                    </a:moveTo>
                    <a:cubicBezTo>
                      <a:pt x="169" y="255"/>
                      <a:pt x="218" y="265"/>
                      <a:pt x="265" y="257"/>
                    </a:cubicBezTo>
                    <a:cubicBezTo>
                      <a:pt x="312" y="250"/>
                      <a:pt x="358" y="225"/>
                      <a:pt x="383" y="184"/>
                    </a:cubicBezTo>
                    <a:cubicBezTo>
                      <a:pt x="411" y="138"/>
                      <a:pt x="393" y="84"/>
                      <a:pt x="361" y="45"/>
                    </a:cubicBezTo>
                    <a:cubicBezTo>
                      <a:pt x="332" y="10"/>
                      <a:pt x="285" y="0"/>
                      <a:pt x="243" y="16"/>
                    </a:cubicBezTo>
                    <a:cubicBezTo>
                      <a:pt x="196" y="34"/>
                      <a:pt x="162" y="74"/>
                      <a:pt x="128" y="109"/>
                    </a:cubicBezTo>
                    <a:cubicBezTo>
                      <a:pt x="112" y="125"/>
                      <a:pt x="95" y="145"/>
                      <a:pt x="75" y="156"/>
                    </a:cubicBezTo>
                    <a:cubicBezTo>
                      <a:pt x="52" y="169"/>
                      <a:pt x="26" y="170"/>
                      <a:pt x="0" y="169"/>
                    </a:cubicBezTo>
                    <a:cubicBezTo>
                      <a:pt x="0" y="169"/>
                      <a:pt x="80" y="219"/>
                      <a:pt x="125" y="237"/>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5" name="Graphic 84" descr="Computer">
                <a:extLst>
                  <a:ext uri="{FF2B5EF4-FFF2-40B4-BE49-F238E27FC236}">
                    <a16:creationId xmlns:a16="http://schemas.microsoft.com/office/drawing/2014/main" id="{601EFA75-1F36-36E7-5D78-409F7F9C1A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5976" y="2564846"/>
                <a:ext cx="346896" cy="346896"/>
              </a:xfrm>
              <a:prstGeom prst="rect">
                <a:avLst/>
              </a:prstGeom>
            </p:spPr>
          </p:pic>
          <p:pic>
            <p:nvPicPr>
              <p:cNvPr id="86" name="Graphic 85" descr="Laptop">
                <a:extLst>
                  <a:ext uri="{FF2B5EF4-FFF2-40B4-BE49-F238E27FC236}">
                    <a16:creationId xmlns:a16="http://schemas.microsoft.com/office/drawing/2014/main" id="{C42070B1-58EE-FCF8-14EA-70BCBC4255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56994" y="1575570"/>
                <a:ext cx="346896" cy="346896"/>
              </a:xfrm>
              <a:prstGeom prst="rect">
                <a:avLst/>
              </a:prstGeom>
            </p:spPr>
          </p:pic>
          <p:pic>
            <p:nvPicPr>
              <p:cNvPr id="87" name="Graphic 86" descr="Internet">
                <a:extLst>
                  <a:ext uri="{FF2B5EF4-FFF2-40B4-BE49-F238E27FC236}">
                    <a16:creationId xmlns:a16="http://schemas.microsoft.com/office/drawing/2014/main" id="{1FA4DFE0-36B0-F37D-3D5A-F7DEB27CAE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58660" y="3186894"/>
                <a:ext cx="346896" cy="346896"/>
              </a:xfrm>
              <a:prstGeom prst="rect">
                <a:avLst/>
              </a:prstGeom>
            </p:spPr>
          </p:pic>
          <p:pic>
            <p:nvPicPr>
              <p:cNvPr id="88" name="Graphic 87" descr="Monitor">
                <a:extLst>
                  <a:ext uri="{FF2B5EF4-FFF2-40B4-BE49-F238E27FC236}">
                    <a16:creationId xmlns:a16="http://schemas.microsoft.com/office/drawing/2014/main" id="{E7C17F9F-A568-7FA5-7311-2328ACC1BC3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3418" y="2022947"/>
                <a:ext cx="346896" cy="346896"/>
              </a:xfrm>
              <a:prstGeom prst="rect">
                <a:avLst/>
              </a:prstGeom>
            </p:spPr>
          </p:pic>
          <p:pic>
            <p:nvPicPr>
              <p:cNvPr id="89" name="Graphic 88" descr="Smart Phone">
                <a:extLst>
                  <a:ext uri="{FF2B5EF4-FFF2-40B4-BE49-F238E27FC236}">
                    <a16:creationId xmlns:a16="http://schemas.microsoft.com/office/drawing/2014/main" id="{C82B359C-8446-16F8-C17A-952F2AE0C72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57343" y="4432070"/>
                <a:ext cx="400768" cy="400768"/>
              </a:xfrm>
              <a:prstGeom prst="rect">
                <a:avLst/>
              </a:prstGeom>
            </p:spPr>
          </p:pic>
          <p:pic>
            <p:nvPicPr>
              <p:cNvPr id="90" name="Graphic 89" descr="Tablet">
                <a:extLst>
                  <a:ext uri="{FF2B5EF4-FFF2-40B4-BE49-F238E27FC236}">
                    <a16:creationId xmlns:a16="http://schemas.microsoft.com/office/drawing/2014/main" id="{43B93334-C02E-4005-89F9-CD40647A480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336073" y="2032904"/>
                <a:ext cx="346896" cy="346896"/>
              </a:xfrm>
              <a:prstGeom prst="rect">
                <a:avLst/>
              </a:prstGeom>
            </p:spPr>
          </p:pic>
          <p:pic>
            <p:nvPicPr>
              <p:cNvPr id="91" name="Graphic 90" descr="Cloud Computing">
                <a:extLst>
                  <a:ext uri="{FF2B5EF4-FFF2-40B4-BE49-F238E27FC236}">
                    <a16:creationId xmlns:a16="http://schemas.microsoft.com/office/drawing/2014/main" id="{A6FE6D47-42CC-CA6D-FC0D-0D97ED27E27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54436" y="1598815"/>
                <a:ext cx="450013" cy="450013"/>
              </a:xfrm>
              <a:prstGeom prst="rect">
                <a:avLst/>
              </a:prstGeom>
            </p:spPr>
          </p:pic>
          <p:pic>
            <p:nvPicPr>
              <p:cNvPr id="92" name="Graphic 91" descr="Fax">
                <a:extLst>
                  <a:ext uri="{FF2B5EF4-FFF2-40B4-BE49-F238E27FC236}">
                    <a16:creationId xmlns:a16="http://schemas.microsoft.com/office/drawing/2014/main" id="{99A91BC2-A04E-0315-541A-2A31EB2E7B7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73691" y="2628766"/>
                <a:ext cx="346896" cy="346896"/>
              </a:xfrm>
              <a:prstGeom prst="rect">
                <a:avLst/>
              </a:prstGeom>
            </p:spPr>
          </p:pic>
          <p:pic>
            <p:nvPicPr>
              <p:cNvPr id="93" name="Graphic 92" descr="Server">
                <a:extLst>
                  <a:ext uri="{FF2B5EF4-FFF2-40B4-BE49-F238E27FC236}">
                    <a16:creationId xmlns:a16="http://schemas.microsoft.com/office/drawing/2014/main" id="{DE97610D-918C-EA44-A745-F01738FD5A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76577" y="3634782"/>
                <a:ext cx="466801" cy="466801"/>
              </a:xfrm>
              <a:prstGeom prst="rect">
                <a:avLst/>
              </a:prstGeom>
            </p:spPr>
          </p:pic>
        </p:grpSp>
        <p:pic>
          <p:nvPicPr>
            <p:cNvPr id="8" name="Picture 7">
              <a:extLst>
                <a:ext uri="{FF2B5EF4-FFF2-40B4-BE49-F238E27FC236}">
                  <a16:creationId xmlns:a16="http://schemas.microsoft.com/office/drawing/2014/main" id="{E66A376B-606B-C4FD-CAD4-26A9F769C7E4}"/>
                </a:ext>
              </a:extLst>
            </p:cNvPr>
            <p:cNvPicPr/>
            <p:nvPr/>
          </p:nvPicPr>
          <p:blipFill>
            <a:blip r:embed="rId22" cstate="print">
              <a:extLst>
                <a:ext uri="{28A0092B-C50C-407E-A947-70E740481C1C}">
                  <a14:useLocalDpi xmlns:a14="http://schemas.microsoft.com/office/drawing/2010/main" val="0"/>
                </a:ext>
              </a:extLst>
            </a:blip>
            <a:stretch>
              <a:fillRect/>
            </a:stretch>
          </p:blipFill>
          <p:spPr>
            <a:xfrm>
              <a:off x="3488499" y="3235706"/>
              <a:ext cx="1027080" cy="1033449"/>
            </a:xfrm>
            <a:prstGeom prst="rect">
              <a:avLst/>
            </a:prstGeom>
          </p:spPr>
        </p:pic>
      </p:grpSp>
    </p:spTree>
    <p:extLst>
      <p:ext uri="{BB962C8B-B14F-4D97-AF65-F5344CB8AC3E}">
        <p14:creationId xmlns:p14="http://schemas.microsoft.com/office/powerpoint/2010/main" val="47133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981200" y="228601"/>
            <a:ext cx="8229600" cy="851535"/>
          </a:xfrm>
        </p:spPr>
        <p:txBody>
          <a:bodyPr>
            <a:normAutofit/>
          </a:bodyPr>
          <a:lstStyle/>
          <a:p>
            <a:pPr algn="ctr"/>
            <a:r>
              <a:rPr lang="en-US" dirty="0">
                <a:latin typeface="Times New Roman" pitchFamily="18" charset="0"/>
                <a:cs typeface="Times New Roman" pitchFamily="18" charset="0"/>
              </a:rPr>
              <a:t>Literature Review</a:t>
            </a:r>
            <a:endParaRPr lang="en-US" dirty="0"/>
          </a:p>
        </p:txBody>
      </p:sp>
      <p:graphicFrame>
        <p:nvGraphicFramePr>
          <p:cNvPr id="2" name="Content Placeholder 1">
            <a:extLst>
              <a:ext uri="{FF2B5EF4-FFF2-40B4-BE49-F238E27FC236}">
                <a16:creationId xmlns:a16="http://schemas.microsoft.com/office/drawing/2014/main" id="{85F380EF-C16F-63D1-62E8-F828044DFB98}"/>
              </a:ext>
            </a:extLst>
          </p:cNvPr>
          <p:cNvGraphicFramePr>
            <a:graphicFrameLocks noGrp="1"/>
          </p:cNvGraphicFramePr>
          <p:nvPr>
            <p:ph idx="1"/>
            <p:extLst>
              <p:ext uri="{D42A27DB-BD31-4B8C-83A1-F6EECF244321}">
                <p14:modId xmlns:p14="http://schemas.microsoft.com/office/powerpoint/2010/main" val="2796745840"/>
              </p:ext>
            </p:extLst>
          </p:nvPr>
        </p:nvGraphicFramePr>
        <p:xfrm>
          <a:off x="1256145" y="1197123"/>
          <a:ext cx="9310048" cy="4026030"/>
        </p:xfrm>
        <a:graphic>
          <a:graphicData uri="http://schemas.openxmlformats.org/drawingml/2006/table">
            <a:tbl>
              <a:tblPr firstRow="1" firstCol="1" bandRow="1">
                <a:tableStyleId>{0660B408-B3CF-4A94-85FC-2B1E0A45F4A2}</a:tableStyleId>
              </a:tblPr>
              <a:tblGrid>
                <a:gridCol w="3015038">
                  <a:extLst>
                    <a:ext uri="{9D8B030D-6E8A-4147-A177-3AD203B41FA5}">
                      <a16:colId xmlns:a16="http://schemas.microsoft.com/office/drawing/2014/main" val="273752402"/>
                    </a:ext>
                  </a:extLst>
                </a:gridCol>
                <a:gridCol w="3010000">
                  <a:extLst>
                    <a:ext uri="{9D8B030D-6E8A-4147-A177-3AD203B41FA5}">
                      <a16:colId xmlns:a16="http://schemas.microsoft.com/office/drawing/2014/main" val="2476083413"/>
                    </a:ext>
                  </a:extLst>
                </a:gridCol>
                <a:gridCol w="3285010">
                  <a:extLst>
                    <a:ext uri="{9D8B030D-6E8A-4147-A177-3AD203B41FA5}">
                      <a16:colId xmlns:a16="http://schemas.microsoft.com/office/drawing/2014/main" val="2072813341"/>
                    </a:ext>
                  </a:extLst>
                </a:gridCol>
              </a:tblGrid>
              <a:tr h="282277">
                <a:tc>
                  <a:txBody>
                    <a:bodyPr/>
                    <a:lstStyle/>
                    <a:p>
                      <a:pPr marL="0" marR="0">
                        <a:spcBef>
                          <a:spcPts val="0"/>
                        </a:spcBef>
                        <a:spcAft>
                          <a:spcPts val="0"/>
                        </a:spcAft>
                        <a:tabLst>
                          <a:tab pos="1333500" algn="l"/>
                        </a:tabLst>
                      </a:pPr>
                      <a:r>
                        <a:rPr lang="en-US" sz="2000" dirty="0">
                          <a:effectLst/>
                          <a:latin typeface="Times New Roman" panose="02020603050405020304" pitchFamily="18" charset="0"/>
                          <a:cs typeface="Times New Roman" panose="02020603050405020304" pitchFamily="18" charset="0"/>
                        </a:rPr>
                        <a:t>Application Name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Weakness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Proposed Project Solution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012887"/>
                  </a:ext>
                </a:extLst>
              </a:tr>
              <a:tr h="2030717">
                <a:tc>
                  <a:txBody>
                    <a:bodyPr/>
                    <a:lstStyle/>
                    <a:p>
                      <a:pPr marL="0" marR="0" algn="l">
                        <a:spcBef>
                          <a:spcPts val="0"/>
                        </a:spcBef>
                        <a:spcAft>
                          <a:spcPts val="0"/>
                        </a:spcAft>
                      </a:pPr>
                      <a:r>
                        <a:rPr lang="en-US" sz="2000" dirty="0">
                          <a:effectLst/>
                          <a:latin typeface="Times New Roman" panose="02020603050405020304" pitchFamily="18" charset="0"/>
                          <a:cs typeface="Times New Roman" panose="02020603050405020304" pitchFamily="18" charset="0"/>
                        </a:rPr>
                        <a:t>COMSATS Attock Virtual Tour</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342900" marR="0" lvl="0" indent="-342900" algn="l">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Slow.</a:t>
                      </a:r>
                      <a:endParaRPr lang="en-US" sz="2400" dirty="0">
                        <a:effectLst/>
                        <a:latin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Is Only Image Based.</a:t>
                      </a:r>
                      <a:endParaRPr lang="en-US" sz="2400" dirty="0">
                        <a:effectLst/>
                        <a:latin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Does not Provide Indoor Tour.</a:t>
                      </a:r>
                      <a:endParaRPr lang="en-US" sz="2400" dirty="0">
                        <a:effectLst/>
                        <a:latin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No AR Capability.</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342900" marR="0" lvl="0" indent="-342900" algn="l">
                        <a:spcBef>
                          <a:spcPts val="0"/>
                        </a:spcBef>
                        <a:spcAft>
                          <a:spcPts val="0"/>
                        </a:spcAft>
                        <a:buFont typeface="Symbol" panose="05050102010706020507" pitchFamily="18" charset="2"/>
                        <a:buChar char=""/>
                      </a:pPr>
                      <a:r>
                        <a:rPr lang="en-US" sz="2000">
                          <a:effectLst/>
                          <a:latin typeface="Times New Roman" panose="02020603050405020304" pitchFamily="18" charset="0"/>
                          <a:cs typeface="Times New Roman" panose="02020603050405020304" pitchFamily="18" charset="0"/>
                        </a:rPr>
                        <a:t>More Interactive and Fast.</a:t>
                      </a:r>
                      <a:endParaRPr lang="en-US" sz="2400">
                        <a:effectLst/>
                        <a:latin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2000">
                          <a:effectLst/>
                          <a:latin typeface="Times New Roman" panose="02020603050405020304" pitchFamily="18" charset="0"/>
                          <a:cs typeface="Times New Roman" panose="02020603050405020304" pitchFamily="18" charset="0"/>
                        </a:rPr>
                        <a:t>Is 3D Based.</a:t>
                      </a:r>
                      <a:endParaRPr lang="en-US" sz="2400">
                        <a:effectLst/>
                        <a:latin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2000">
                          <a:effectLst/>
                          <a:latin typeface="Times New Roman" panose="02020603050405020304" pitchFamily="18" charset="0"/>
                          <a:cs typeface="Times New Roman" panose="02020603050405020304" pitchFamily="18" charset="0"/>
                        </a:rPr>
                        <a:t>Will Provide Indoor Tour.</a:t>
                      </a:r>
                      <a:endParaRPr lang="en-US" sz="2400">
                        <a:effectLst/>
                        <a:latin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2000">
                          <a:effectLst/>
                          <a:latin typeface="Times New Roman" panose="02020603050405020304" pitchFamily="18" charset="0"/>
                          <a:cs typeface="Times New Roman" panose="02020603050405020304" pitchFamily="18" charset="0"/>
                        </a:rPr>
                        <a:t>Built with Augmented Reality.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78378237"/>
                  </a:ext>
                </a:extLst>
              </a:tr>
              <a:tr h="1690513">
                <a:tc>
                  <a:txBody>
                    <a:bodyPr/>
                    <a:lstStyle/>
                    <a:p>
                      <a:pPr marL="0" marR="0" algn="l">
                        <a:spcBef>
                          <a:spcPts val="0"/>
                        </a:spcBef>
                        <a:spcAft>
                          <a:spcPts val="0"/>
                        </a:spcAft>
                      </a:pPr>
                      <a:r>
                        <a:rPr lang="en-US" sz="2000">
                          <a:effectLst/>
                          <a:latin typeface="Times New Roman" panose="02020603050405020304" pitchFamily="18" charset="0"/>
                          <a:cs typeface="Times New Roman" panose="02020603050405020304" pitchFamily="18" charset="0"/>
                        </a:rPr>
                        <a:t>Campus Navigation COMSATS Islamabad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342900" marR="0" lvl="0" indent="-342900" algn="l">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No 3D AR Model of full Campus</a:t>
                      </a:r>
                      <a:endParaRPr lang="en-US" sz="2400" dirty="0">
                        <a:effectLst/>
                        <a:latin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Does Not provide Indoor Tour.</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342900" marR="0" lvl="0" indent="-342900" algn="l">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Provide 3D AR Model of complete Campus</a:t>
                      </a:r>
                      <a:endParaRPr lang="en-US" sz="2400" dirty="0">
                        <a:effectLst/>
                        <a:latin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Provide user the Indoor Tour</a:t>
                      </a:r>
                      <a:endParaRPr lang="en-US" sz="2400" dirty="0">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69517982"/>
                  </a:ext>
                </a:extLst>
              </a:tr>
            </a:tbl>
          </a:graphicData>
        </a:graphic>
      </p:graphicFrame>
      <p:sp>
        <p:nvSpPr>
          <p:cNvPr id="16" name="Slide Number Placeholder 15"/>
          <p:cNvSpPr>
            <a:spLocks noGrp="1"/>
          </p:cNvSpPr>
          <p:nvPr>
            <p:ph type="sldNum" sz="quarter" idx="12"/>
          </p:nvPr>
        </p:nvSpPr>
        <p:spPr/>
        <p:txBody>
          <a:bodyPr/>
          <a:lstStyle/>
          <a:p>
            <a:fld id="{21BAB6EE-EAEA-4561-8880-8DF9D3AB286A}" type="slidenum">
              <a:rPr lang="en-US" smtClean="0"/>
              <a:pPr/>
              <a:t>6</a:t>
            </a:fld>
            <a:endParaRPr lang="en-US"/>
          </a:p>
        </p:txBody>
      </p:sp>
      <p:sp>
        <p:nvSpPr>
          <p:cNvPr id="3" name="Rectangle 2">
            <a:extLst>
              <a:ext uri="{FF2B5EF4-FFF2-40B4-BE49-F238E27FC236}">
                <a16:creationId xmlns:a16="http://schemas.microsoft.com/office/drawing/2014/main" id="{46A96DB9-7CF2-AE8C-7B61-954D7F0E0AE6}"/>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7E54066-BD7F-4F14-8BFF-D28CE29E7434}"/>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8503BFAA-5FE8-A69B-4A7B-6ED90DD67629}"/>
              </a:ext>
            </a:extLst>
          </p:cNvPr>
          <p:cNvGrpSpPr/>
          <p:nvPr/>
        </p:nvGrpSpPr>
        <p:grpSpPr>
          <a:xfrm>
            <a:off x="9808234" y="5469147"/>
            <a:ext cx="1804753" cy="1160252"/>
            <a:chOff x="574468" y="1011230"/>
            <a:chExt cx="6400800" cy="4369713"/>
          </a:xfrm>
        </p:grpSpPr>
        <p:grpSp>
          <p:nvGrpSpPr>
            <p:cNvPr id="6" name="Group 5">
              <a:extLst>
                <a:ext uri="{FF2B5EF4-FFF2-40B4-BE49-F238E27FC236}">
                  <a16:creationId xmlns:a16="http://schemas.microsoft.com/office/drawing/2014/main" id="{1035208C-9A6A-0629-3354-960B01A75E41}"/>
                </a:ext>
              </a:extLst>
            </p:cNvPr>
            <p:cNvGrpSpPr/>
            <p:nvPr/>
          </p:nvGrpSpPr>
          <p:grpSpPr>
            <a:xfrm>
              <a:off x="574468" y="1011230"/>
              <a:ext cx="6400800" cy="4369713"/>
              <a:chOff x="689758" y="1244143"/>
              <a:chExt cx="6400800" cy="4369713"/>
            </a:xfrm>
          </p:grpSpPr>
          <p:sp>
            <p:nvSpPr>
              <p:cNvPr id="11" name="Freeform 103">
                <a:extLst>
                  <a:ext uri="{FF2B5EF4-FFF2-40B4-BE49-F238E27FC236}">
                    <a16:creationId xmlns:a16="http://schemas.microsoft.com/office/drawing/2014/main" id="{32DBC888-D6BB-4971-7F23-E4360CC19BF9}"/>
                  </a:ext>
                </a:extLst>
              </p:cNvPr>
              <p:cNvSpPr>
                <a:spLocks noEditPoints="1"/>
              </p:cNvSpPr>
              <p:nvPr/>
            </p:nvSpPr>
            <p:spPr bwMode="auto">
              <a:xfrm>
                <a:off x="1083586" y="2131361"/>
                <a:ext cx="5168431" cy="3482495"/>
              </a:xfrm>
              <a:custGeom>
                <a:avLst/>
                <a:gdLst>
                  <a:gd name="T0" fmla="*/ 733 w 1428"/>
                  <a:gd name="T1" fmla="*/ 941 h 962"/>
                  <a:gd name="T2" fmla="*/ 434 w 1428"/>
                  <a:gd name="T3" fmla="*/ 941 h 962"/>
                  <a:gd name="T4" fmla="*/ 583 w 1428"/>
                  <a:gd name="T5" fmla="*/ 962 h 962"/>
                  <a:gd name="T6" fmla="*/ 733 w 1428"/>
                  <a:gd name="T7" fmla="*/ 941 h 962"/>
                  <a:gd name="T8" fmla="*/ 804 w 1428"/>
                  <a:gd name="T9" fmla="*/ 83 h 962"/>
                  <a:gd name="T10" fmla="*/ 788 w 1428"/>
                  <a:gd name="T11" fmla="*/ 66 h 962"/>
                  <a:gd name="T12" fmla="*/ 804 w 1428"/>
                  <a:gd name="T13" fmla="*/ 50 h 962"/>
                  <a:gd name="T14" fmla="*/ 821 w 1428"/>
                  <a:gd name="T15" fmla="*/ 66 h 962"/>
                  <a:gd name="T16" fmla="*/ 804 w 1428"/>
                  <a:gd name="T17" fmla="*/ 83 h 962"/>
                  <a:gd name="T18" fmla="*/ 959 w 1428"/>
                  <a:gd name="T19" fmla="*/ 0 h 962"/>
                  <a:gd name="T20" fmla="*/ 869 w 1428"/>
                  <a:gd name="T21" fmla="*/ 10 h 962"/>
                  <a:gd name="T22" fmla="*/ 583 w 1428"/>
                  <a:gd name="T23" fmla="*/ 101 h 962"/>
                  <a:gd name="T24" fmla="*/ 504 w 1428"/>
                  <a:gd name="T25" fmla="*/ 107 h 962"/>
                  <a:gd name="T26" fmla="*/ 438 w 1428"/>
                  <a:gd name="T27" fmla="*/ 105 h 962"/>
                  <a:gd name="T28" fmla="*/ 374 w 1428"/>
                  <a:gd name="T29" fmla="*/ 103 h 962"/>
                  <a:gd name="T30" fmla="*/ 182 w 1428"/>
                  <a:gd name="T31" fmla="*/ 162 h 962"/>
                  <a:gd name="T32" fmla="*/ 61 w 1428"/>
                  <a:gd name="T33" fmla="*/ 354 h 962"/>
                  <a:gd name="T34" fmla="*/ 323 w 1428"/>
                  <a:gd name="T35" fmla="*/ 895 h 962"/>
                  <a:gd name="T36" fmla="*/ 404 w 1428"/>
                  <a:gd name="T37" fmla="*/ 931 h 962"/>
                  <a:gd name="T38" fmla="*/ 403 w 1428"/>
                  <a:gd name="T39" fmla="*/ 919 h 962"/>
                  <a:gd name="T40" fmla="*/ 456 w 1428"/>
                  <a:gd name="T41" fmla="*/ 748 h 962"/>
                  <a:gd name="T42" fmla="*/ 472 w 1428"/>
                  <a:gd name="T43" fmla="*/ 736 h 962"/>
                  <a:gd name="T44" fmla="*/ 481 w 1428"/>
                  <a:gd name="T45" fmla="*/ 736 h 962"/>
                  <a:gd name="T46" fmla="*/ 457 w 1428"/>
                  <a:gd name="T47" fmla="*/ 699 h 962"/>
                  <a:gd name="T48" fmla="*/ 457 w 1428"/>
                  <a:gd name="T49" fmla="*/ 288 h 962"/>
                  <a:gd name="T50" fmla="*/ 497 w 1428"/>
                  <a:gd name="T51" fmla="*/ 247 h 962"/>
                  <a:gd name="T52" fmla="*/ 1140 w 1428"/>
                  <a:gd name="T53" fmla="*/ 247 h 962"/>
                  <a:gd name="T54" fmla="*/ 1181 w 1428"/>
                  <a:gd name="T55" fmla="*/ 288 h 962"/>
                  <a:gd name="T56" fmla="*/ 1181 w 1428"/>
                  <a:gd name="T57" fmla="*/ 569 h 962"/>
                  <a:gd name="T58" fmla="*/ 1185 w 1428"/>
                  <a:gd name="T59" fmla="*/ 567 h 962"/>
                  <a:gd name="T60" fmla="*/ 1335 w 1428"/>
                  <a:gd name="T61" fmla="*/ 484 h 962"/>
                  <a:gd name="T62" fmla="*/ 1362 w 1428"/>
                  <a:gd name="T63" fmla="*/ 441 h 962"/>
                  <a:gd name="T64" fmla="*/ 1203 w 1428"/>
                  <a:gd name="T65" fmla="*/ 65 h 962"/>
                  <a:gd name="T66" fmla="*/ 959 w 1428"/>
                  <a:gd name="T6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8" h="962">
                    <a:moveTo>
                      <a:pt x="733" y="941"/>
                    </a:moveTo>
                    <a:cubicBezTo>
                      <a:pt x="434" y="941"/>
                      <a:pt x="434" y="941"/>
                      <a:pt x="434" y="941"/>
                    </a:cubicBezTo>
                    <a:cubicBezTo>
                      <a:pt x="483" y="955"/>
                      <a:pt x="533" y="962"/>
                      <a:pt x="583" y="962"/>
                    </a:cubicBezTo>
                    <a:cubicBezTo>
                      <a:pt x="634" y="962"/>
                      <a:pt x="684" y="955"/>
                      <a:pt x="733" y="941"/>
                    </a:cubicBezTo>
                    <a:moveTo>
                      <a:pt x="804" y="83"/>
                    </a:moveTo>
                    <a:cubicBezTo>
                      <a:pt x="795" y="83"/>
                      <a:pt x="788" y="76"/>
                      <a:pt x="788" y="66"/>
                    </a:cubicBezTo>
                    <a:cubicBezTo>
                      <a:pt x="788" y="57"/>
                      <a:pt x="795" y="50"/>
                      <a:pt x="804" y="50"/>
                    </a:cubicBezTo>
                    <a:cubicBezTo>
                      <a:pt x="813" y="50"/>
                      <a:pt x="821" y="57"/>
                      <a:pt x="821" y="66"/>
                    </a:cubicBezTo>
                    <a:cubicBezTo>
                      <a:pt x="821" y="76"/>
                      <a:pt x="813" y="83"/>
                      <a:pt x="804" y="83"/>
                    </a:cubicBezTo>
                    <a:moveTo>
                      <a:pt x="959" y="0"/>
                    </a:moveTo>
                    <a:cubicBezTo>
                      <a:pt x="929" y="0"/>
                      <a:pt x="898" y="3"/>
                      <a:pt x="869" y="10"/>
                    </a:cubicBezTo>
                    <a:cubicBezTo>
                      <a:pt x="770" y="30"/>
                      <a:pt x="682" y="85"/>
                      <a:pt x="583" y="101"/>
                    </a:cubicBezTo>
                    <a:cubicBezTo>
                      <a:pt x="557" y="106"/>
                      <a:pt x="530" y="107"/>
                      <a:pt x="504" y="107"/>
                    </a:cubicBezTo>
                    <a:cubicBezTo>
                      <a:pt x="482" y="107"/>
                      <a:pt x="460" y="106"/>
                      <a:pt x="438" y="105"/>
                    </a:cubicBezTo>
                    <a:cubicBezTo>
                      <a:pt x="417" y="104"/>
                      <a:pt x="395" y="103"/>
                      <a:pt x="374" y="103"/>
                    </a:cubicBezTo>
                    <a:cubicBezTo>
                      <a:pt x="307" y="103"/>
                      <a:pt x="243" y="113"/>
                      <a:pt x="182" y="162"/>
                    </a:cubicBezTo>
                    <a:cubicBezTo>
                      <a:pt x="122" y="210"/>
                      <a:pt x="81" y="280"/>
                      <a:pt x="61" y="354"/>
                    </a:cubicBezTo>
                    <a:cubicBezTo>
                      <a:pt x="0" y="583"/>
                      <a:pt x="129" y="784"/>
                      <a:pt x="323" y="895"/>
                    </a:cubicBezTo>
                    <a:cubicBezTo>
                      <a:pt x="349" y="909"/>
                      <a:pt x="376" y="922"/>
                      <a:pt x="404" y="931"/>
                    </a:cubicBezTo>
                    <a:cubicBezTo>
                      <a:pt x="402" y="928"/>
                      <a:pt x="402" y="924"/>
                      <a:pt x="403" y="919"/>
                    </a:cubicBezTo>
                    <a:cubicBezTo>
                      <a:pt x="456" y="748"/>
                      <a:pt x="456" y="748"/>
                      <a:pt x="456" y="748"/>
                    </a:cubicBezTo>
                    <a:cubicBezTo>
                      <a:pt x="458" y="741"/>
                      <a:pt x="465" y="736"/>
                      <a:pt x="472" y="736"/>
                    </a:cubicBezTo>
                    <a:cubicBezTo>
                      <a:pt x="481" y="736"/>
                      <a:pt x="481" y="736"/>
                      <a:pt x="481" y="736"/>
                    </a:cubicBezTo>
                    <a:cubicBezTo>
                      <a:pt x="466" y="729"/>
                      <a:pt x="457" y="715"/>
                      <a:pt x="457" y="699"/>
                    </a:cubicBezTo>
                    <a:cubicBezTo>
                      <a:pt x="457" y="288"/>
                      <a:pt x="457" y="288"/>
                      <a:pt x="457" y="288"/>
                    </a:cubicBezTo>
                    <a:cubicBezTo>
                      <a:pt x="457" y="266"/>
                      <a:pt x="475" y="247"/>
                      <a:pt x="497" y="247"/>
                    </a:cubicBezTo>
                    <a:cubicBezTo>
                      <a:pt x="1140" y="247"/>
                      <a:pt x="1140" y="247"/>
                      <a:pt x="1140" y="247"/>
                    </a:cubicBezTo>
                    <a:cubicBezTo>
                      <a:pt x="1163" y="247"/>
                      <a:pt x="1181" y="266"/>
                      <a:pt x="1181" y="288"/>
                    </a:cubicBezTo>
                    <a:cubicBezTo>
                      <a:pt x="1181" y="569"/>
                      <a:pt x="1181" y="569"/>
                      <a:pt x="1181" y="569"/>
                    </a:cubicBezTo>
                    <a:cubicBezTo>
                      <a:pt x="1182" y="568"/>
                      <a:pt x="1184" y="567"/>
                      <a:pt x="1185" y="567"/>
                    </a:cubicBezTo>
                    <a:cubicBezTo>
                      <a:pt x="1239" y="540"/>
                      <a:pt x="1295" y="534"/>
                      <a:pt x="1335" y="484"/>
                    </a:cubicBezTo>
                    <a:cubicBezTo>
                      <a:pt x="1346" y="470"/>
                      <a:pt x="1355" y="456"/>
                      <a:pt x="1362" y="441"/>
                    </a:cubicBezTo>
                    <a:cubicBezTo>
                      <a:pt x="1428" y="303"/>
                      <a:pt x="1327" y="134"/>
                      <a:pt x="1203" y="65"/>
                    </a:cubicBezTo>
                    <a:cubicBezTo>
                      <a:pt x="1130" y="23"/>
                      <a:pt x="1044" y="0"/>
                      <a:pt x="959"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4">
                <a:extLst>
                  <a:ext uri="{FF2B5EF4-FFF2-40B4-BE49-F238E27FC236}">
                    <a16:creationId xmlns:a16="http://schemas.microsoft.com/office/drawing/2014/main" id="{9E89A632-462D-D545-8009-23923100FAB0}"/>
                  </a:ext>
                </a:extLst>
              </p:cNvPr>
              <p:cNvSpPr>
                <a:spLocks/>
              </p:cNvSpPr>
              <p:nvPr/>
            </p:nvSpPr>
            <p:spPr bwMode="auto">
              <a:xfrm>
                <a:off x="5269660" y="4208910"/>
                <a:ext cx="1159357" cy="891642"/>
              </a:xfrm>
              <a:custGeom>
                <a:avLst/>
                <a:gdLst>
                  <a:gd name="T0" fmla="*/ 129 w 320"/>
                  <a:gd name="T1" fmla="*/ 0 h 246"/>
                  <a:gd name="T2" fmla="*/ 24 w 320"/>
                  <a:gd name="T3" fmla="*/ 57 h 246"/>
                  <a:gd name="T4" fmla="*/ 24 w 320"/>
                  <a:gd name="T5" fmla="*/ 125 h 246"/>
                  <a:gd name="T6" fmla="*/ 0 w 320"/>
                  <a:gd name="T7" fmla="*/ 162 h 246"/>
                  <a:gd name="T8" fmla="*/ 15 w 320"/>
                  <a:gd name="T9" fmla="*/ 162 h 246"/>
                  <a:gd name="T10" fmla="*/ 31 w 320"/>
                  <a:gd name="T11" fmla="*/ 174 h 246"/>
                  <a:gd name="T12" fmla="*/ 49 w 320"/>
                  <a:gd name="T13" fmla="*/ 235 h 246"/>
                  <a:gd name="T14" fmla="*/ 87 w 320"/>
                  <a:gd name="T15" fmla="*/ 245 h 246"/>
                  <a:gd name="T16" fmla="*/ 103 w 320"/>
                  <a:gd name="T17" fmla="*/ 246 h 246"/>
                  <a:gd name="T18" fmla="*/ 197 w 320"/>
                  <a:gd name="T19" fmla="*/ 20 h 246"/>
                  <a:gd name="T20" fmla="*/ 144 w 320"/>
                  <a:gd name="T21" fmla="*/ 1 h 246"/>
                  <a:gd name="T22" fmla="*/ 129 w 32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46">
                    <a:moveTo>
                      <a:pt x="129" y="0"/>
                    </a:moveTo>
                    <a:cubicBezTo>
                      <a:pt x="84" y="0"/>
                      <a:pt x="48" y="24"/>
                      <a:pt x="24" y="57"/>
                    </a:cubicBezTo>
                    <a:cubicBezTo>
                      <a:pt x="24" y="125"/>
                      <a:pt x="24" y="125"/>
                      <a:pt x="24" y="125"/>
                    </a:cubicBezTo>
                    <a:cubicBezTo>
                      <a:pt x="24" y="141"/>
                      <a:pt x="14" y="155"/>
                      <a:pt x="0" y="162"/>
                    </a:cubicBezTo>
                    <a:cubicBezTo>
                      <a:pt x="15" y="162"/>
                      <a:pt x="15" y="162"/>
                      <a:pt x="15" y="162"/>
                    </a:cubicBezTo>
                    <a:cubicBezTo>
                      <a:pt x="22" y="162"/>
                      <a:pt x="29" y="167"/>
                      <a:pt x="31" y="174"/>
                    </a:cubicBezTo>
                    <a:cubicBezTo>
                      <a:pt x="49" y="235"/>
                      <a:pt x="49" y="235"/>
                      <a:pt x="49" y="235"/>
                    </a:cubicBezTo>
                    <a:cubicBezTo>
                      <a:pt x="60" y="240"/>
                      <a:pt x="72" y="243"/>
                      <a:pt x="87" y="245"/>
                    </a:cubicBezTo>
                    <a:cubicBezTo>
                      <a:pt x="92" y="246"/>
                      <a:pt x="97" y="246"/>
                      <a:pt x="103" y="246"/>
                    </a:cubicBezTo>
                    <a:cubicBezTo>
                      <a:pt x="217" y="246"/>
                      <a:pt x="320" y="97"/>
                      <a:pt x="197" y="20"/>
                    </a:cubicBezTo>
                    <a:cubicBezTo>
                      <a:pt x="181" y="10"/>
                      <a:pt x="163" y="3"/>
                      <a:pt x="144" y="1"/>
                    </a:cubicBezTo>
                    <a:cubicBezTo>
                      <a:pt x="139" y="1"/>
                      <a:pt x="134" y="0"/>
                      <a:pt x="129"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8">
                <a:extLst>
                  <a:ext uri="{FF2B5EF4-FFF2-40B4-BE49-F238E27FC236}">
                    <a16:creationId xmlns:a16="http://schemas.microsoft.com/office/drawing/2014/main" id="{DA3C1F5B-0B54-F39D-8544-D6CA1F9A34BE}"/>
                  </a:ext>
                </a:extLst>
              </p:cNvPr>
              <p:cNvSpPr>
                <a:spLocks/>
              </p:cNvSpPr>
              <p:nvPr/>
            </p:nvSpPr>
            <p:spPr bwMode="auto">
              <a:xfrm>
                <a:off x="2820408" y="2609264"/>
                <a:ext cx="174789" cy="278777"/>
              </a:xfrm>
              <a:custGeom>
                <a:avLst/>
                <a:gdLst>
                  <a:gd name="T0" fmla="*/ 36 w 48"/>
                  <a:gd name="T1" fmla="*/ 77 h 77"/>
                  <a:gd name="T2" fmla="*/ 30 w 48"/>
                  <a:gd name="T3" fmla="*/ 58 h 77"/>
                  <a:gd name="T4" fmla="*/ 7 w 48"/>
                  <a:gd name="T5" fmla="*/ 26 h 77"/>
                  <a:gd name="T6" fmla="*/ 1 w 48"/>
                  <a:gd name="T7" fmla="*/ 12 h 77"/>
                  <a:gd name="T8" fmla="*/ 9 w 48"/>
                  <a:gd name="T9" fmla="*/ 0 h 77"/>
                  <a:gd name="T10" fmla="*/ 16 w 48"/>
                  <a:gd name="T11" fmla="*/ 2 h 77"/>
                  <a:gd name="T12" fmla="*/ 36 w 4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36" y="77"/>
                    </a:moveTo>
                    <a:cubicBezTo>
                      <a:pt x="39" y="71"/>
                      <a:pt x="34" y="64"/>
                      <a:pt x="30" y="58"/>
                    </a:cubicBezTo>
                    <a:cubicBezTo>
                      <a:pt x="23" y="47"/>
                      <a:pt x="15" y="37"/>
                      <a:pt x="7" y="26"/>
                    </a:cubicBezTo>
                    <a:cubicBezTo>
                      <a:pt x="4" y="22"/>
                      <a:pt x="1" y="17"/>
                      <a:pt x="1" y="12"/>
                    </a:cubicBezTo>
                    <a:cubicBezTo>
                      <a:pt x="0" y="7"/>
                      <a:pt x="4" y="1"/>
                      <a:pt x="9" y="0"/>
                    </a:cubicBezTo>
                    <a:cubicBezTo>
                      <a:pt x="11" y="0"/>
                      <a:pt x="14" y="1"/>
                      <a:pt x="16" y="2"/>
                    </a:cubicBezTo>
                    <a:cubicBezTo>
                      <a:pt x="43" y="17"/>
                      <a:pt x="48" y="51"/>
                      <a:pt x="36" y="7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9">
                <a:extLst>
                  <a:ext uri="{FF2B5EF4-FFF2-40B4-BE49-F238E27FC236}">
                    <a16:creationId xmlns:a16="http://schemas.microsoft.com/office/drawing/2014/main" id="{A5EBA513-9CFE-A20D-F367-1D69403E35DF}"/>
                  </a:ext>
                </a:extLst>
              </p:cNvPr>
              <p:cNvSpPr>
                <a:spLocks/>
              </p:cNvSpPr>
              <p:nvPr/>
            </p:nvSpPr>
            <p:spPr bwMode="auto">
              <a:xfrm>
                <a:off x="3103609" y="2764140"/>
                <a:ext cx="274352" cy="185852"/>
              </a:xfrm>
              <a:custGeom>
                <a:avLst/>
                <a:gdLst>
                  <a:gd name="T0" fmla="*/ 0 w 76"/>
                  <a:gd name="T1" fmla="*/ 40 h 51"/>
                  <a:gd name="T2" fmla="*/ 19 w 76"/>
                  <a:gd name="T3" fmla="*/ 33 h 51"/>
                  <a:gd name="T4" fmla="*/ 50 w 76"/>
                  <a:gd name="T5" fmla="*/ 9 h 51"/>
                  <a:gd name="T6" fmla="*/ 64 w 76"/>
                  <a:gd name="T7" fmla="*/ 1 h 51"/>
                  <a:gd name="T8" fmla="*/ 76 w 76"/>
                  <a:gd name="T9" fmla="*/ 9 h 51"/>
                  <a:gd name="T10" fmla="*/ 74 w 76"/>
                  <a:gd name="T11" fmla="*/ 16 h 51"/>
                  <a:gd name="T12" fmla="*/ 0 w 76"/>
                  <a:gd name="T13" fmla="*/ 40 h 51"/>
                </a:gdLst>
                <a:ahLst/>
                <a:cxnLst>
                  <a:cxn ang="0">
                    <a:pos x="T0" y="T1"/>
                  </a:cxn>
                  <a:cxn ang="0">
                    <a:pos x="T2" y="T3"/>
                  </a:cxn>
                  <a:cxn ang="0">
                    <a:pos x="T4" y="T5"/>
                  </a:cxn>
                  <a:cxn ang="0">
                    <a:pos x="T6" y="T7"/>
                  </a:cxn>
                  <a:cxn ang="0">
                    <a:pos x="T8" y="T9"/>
                  </a:cxn>
                  <a:cxn ang="0">
                    <a:pos x="T10" y="T11"/>
                  </a:cxn>
                  <a:cxn ang="0">
                    <a:pos x="T12" y="T13"/>
                  </a:cxn>
                </a:cxnLst>
                <a:rect l="0" t="0" r="r" b="b"/>
                <a:pathLst>
                  <a:path w="76" h="51">
                    <a:moveTo>
                      <a:pt x="0" y="40"/>
                    </a:moveTo>
                    <a:cubicBezTo>
                      <a:pt x="7" y="43"/>
                      <a:pt x="14" y="38"/>
                      <a:pt x="19" y="33"/>
                    </a:cubicBezTo>
                    <a:cubicBezTo>
                      <a:pt x="29" y="25"/>
                      <a:pt x="40" y="17"/>
                      <a:pt x="50" y="9"/>
                    </a:cubicBezTo>
                    <a:cubicBezTo>
                      <a:pt x="54" y="5"/>
                      <a:pt x="58" y="2"/>
                      <a:pt x="64" y="1"/>
                    </a:cubicBezTo>
                    <a:cubicBezTo>
                      <a:pt x="69" y="0"/>
                      <a:pt x="75" y="4"/>
                      <a:pt x="76" y="9"/>
                    </a:cubicBezTo>
                    <a:cubicBezTo>
                      <a:pt x="76" y="11"/>
                      <a:pt x="75" y="14"/>
                      <a:pt x="74" y="16"/>
                    </a:cubicBezTo>
                    <a:cubicBezTo>
                      <a:pt x="61" y="44"/>
                      <a:pt x="27" y="51"/>
                      <a:pt x="0" y="4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0">
                <a:extLst>
                  <a:ext uri="{FF2B5EF4-FFF2-40B4-BE49-F238E27FC236}">
                    <a16:creationId xmlns:a16="http://schemas.microsoft.com/office/drawing/2014/main" id="{7F9538FF-B1B5-5F8C-75AB-B84CEAD8CDC8}"/>
                  </a:ext>
                </a:extLst>
              </p:cNvPr>
              <p:cNvSpPr>
                <a:spLocks/>
              </p:cNvSpPr>
              <p:nvPr/>
            </p:nvSpPr>
            <p:spPr bwMode="auto">
              <a:xfrm>
                <a:off x="2984134" y="2449963"/>
                <a:ext cx="303114" cy="460202"/>
              </a:xfrm>
              <a:custGeom>
                <a:avLst/>
                <a:gdLst>
                  <a:gd name="T0" fmla="*/ 0 w 84"/>
                  <a:gd name="T1" fmla="*/ 127 h 127"/>
                  <a:gd name="T2" fmla="*/ 19 w 84"/>
                  <a:gd name="T3" fmla="*/ 98 h 127"/>
                  <a:gd name="T4" fmla="*/ 33 w 84"/>
                  <a:gd name="T5" fmla="*/ 34 h 127"/>
                  <a:gd name="T6" fmla="*/ 44 w 84"/>
                  <a:gd name="T7" fmla="*/ 9 h 127"/>
                  <a:gd name="T8" fmla="*/ 68 w 84"/>
                  <a:gd name="T9" fmla="*/ 7 h 127"/>
                  <a:gd name="T10" fmla="*/ 73 w 84"/>
                  <a:gd name="T11" fmla="*/ 18 h 127"/>
                  <a:gd name="T12" fmla="*/ 0 w 84"/>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84" h="127">
                    <a:moveTo>
                      <a:pt x="0" y="127"/>
                    </a:moveTo>
                    <a:cubicBezTo>
                      <a:pt x="12" y="123"/>
                      <a:pt x="16" y="110"/>
                      <a:pt x="19" y="98"/>
                    </a:cubicBezTo>
                    <a:cubicBezTo>
                      <a:pt x="24" y="77"/>
                      <a:pt x="28" y="55"/>
                      <a:pt x="33" y="34"/>
                    </a:cubicBezTo>
                    <a:cubicBezTo>
                      <a:pt x="35" y="25"/>
                      <a:pt x="37" y="16"/>
                      <a:pt x="44" y="9"/>
                    </a:cubicBezTo>
                    <a:cubicBezTo>
                      <a:pt x="50" y="3"/>
                      <a:pt x="61" y="0"/>
                      <a:pt x="68" y="7"/>
                    </a:cubicBezTo>
                    <a:cubicBezTo>
                      <a:pt x="70" y="10"/>
                      <a:pt x="72" y="14"/>
                      <a:pt x="73" y="18"/>
                    </a:cubicBezTo>
                    <a:cubicBezTo>
                      <a:pt x="84" y="69"/>
                      <a:pt x="47" y="113"/>
                      <a:pt x="0" y="12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D9CF9642-2587-06B6-F4A9-2EABAE5426CB}"/>
                  </a:ext>
                </a:extLst>
              </p:cNvPr>
              <p:cNvSpPr>
                <a:spLocks/>
              </p:cNvSpPr>
              <p:nvPr/>
            </p:nvSpPr>
            <p:spPr bwMode="auto">
              <a:xfrm>
                <a:off x="2296042" y="4401398"/>
                <a:ext cx="300901" cy="699154"/>
              </a:xfrm>
              <a:custGeom>
                <a:avLst/>
                <a:gdLst>
                  <a:gd name="T0" fmla="*/ 23 w 83"/>
                  <a:gd name="T1" fmla="*/ 104 h 193"/>
                  <a:gd name="T2" fmla="*/ 2 w 83"/>
                  <a:gd name="T3" fmla="*/ 152 h 193"/>
                  <a:gd name="T4" fmla="*/ 11 w 83"/>
                  <a:gd name="T5" fmla="*/ 178 h 193"/>
                  <a:gd name="T6" fmla="*/ 68 w 83"/>
                  <a:gd name="T7" fmla="*/ 112 h 193"/>
                  <a:gd name="T8" fmla="*/ 62 w 83"/>
                  <a:gd name="T9" fmla="*/ 16 h 193"/>
                  <a:gd name="T10" fmla="*/ 43 w 83"/>
                  <a:gd name="T11" fmla="*/ 72 h 193"/>
                  <a:gd name="T12" fmla="*/ 23 w 83"/>
                  <a:gd name="T13" fmla="*/ 104 h 193"/>
                </a:gdLst>
                <a:ahLst/>
                <a:cxnLst>
                  <a:cxn ang="0">
                    <a:pos x="T0" y="T1"/>
                  </a:cxn>
                  <a:cxn ang="0">
                    <a:pos x="T2" y="T3"/>
                  </a:cxn>
                  <a:cxn ang="0">
                    <a:pos x="T4" y="T5"/>
                  </a:cxn>
                  <a:cxn ang="0">
                    <a:pos x="T6" y="T7"/>
                  </a:cxn>
                  <a:cxn ang="0">
                    <a:pos x="T8" y="T9"/>
                  </a:cxn>
                  <a:cxn ang="0">
                    <a:pos x="T10" y="T11"/>
                  </a:cxn>
                  <a:cxn ang="0">
                    <a:pos x="T12" y="T13"/>
                  </a:cxn>
                </a:cxnLst>
                <a:rect l="0" t="0" r="r" b="b"/>
                <a:pathLst>
                  <a:path w="83" h="193">
                    <a:moveTo>
                      <a:pt x="23" y="104"/>
                    </a:moveTo>
                    <a:cubicBezTo>
                      <a:pt x="13" y="118"/>
                      <a:pt x="4" y="133"/>
                      <a:pt x="2" y="152"/>
                    </a:cubicBezTo>
                    <a:cubicBezTo>
                      <a:pt x="0" y="161"/>
                      <a:pt x="1" y="173"/>
                      <a:pt x="11" y="178"/>
                    </a:cubicBezTo>
                    <a:cubicBezTo>
                      <a:pt x="42" y="193"/>
                      <a:pt x="61" y="131"/>
                      <a:pt x="68" y="112"/>
                    </a:cubicBezTo>
                    <a:cubicBezTo>
                      <a:pt x="83" y="61"/>
                      <a:pt x="65" y="0"/>
                      <a:pt x="62" y="16"/>
                    </a:cubicBezTo>
                    <a:cubicBezTo>
                      <a:pt x="59" y="35"/>
                      <a:pt x="52" y="55"/>
                      <a:pt x="43" y="72"/>
                    </a:cubicBezTo>
                    <a:cubicBezTo>
                      <a:pt x="37" y="84"/>
                      <a:pt x="30" y="94"/>
                      <a:pt x="23" y="1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87">
                <a:extLst>
                  <a:ext uri="{FF2B5EF4-FFF2-40B4-BE49-F238E27FC236}">
                    <a16:creationId xmlns:a16="http://schemas.microsoft.com/office/drawing/2014/main" id="{66307E02-7705-474F-340B-A61C1B48F80E}"/>
                  </a:ext>
                </a:extLst>
              </p:cNvPr>
              <p:cNvSpPr>
                <a:spLocks noChangeArrowheads="1"/>
              </p:cNvSpPr>
              <p:nvPr/>
            </p:nvSpPr>
            <p:spPr bwMode="auto">
              <a:xfrm>
                <a:off x="2300467" y="4516449"/>
                <a:ext cx="119476" cy="1194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5">
                <a:extLst>
                  <a:ext uri="{FF2B5EF4-FFF2-40B4-BE49-F238E27FC236}">
                    <a16:creationId xmlns:a16="http://schemas.microsoft.com/office/drawing/2014/main" id="{54573F39-152A-76D2-A80D-685F68F92C9F}"/>
                  </a:ext>
                </a:extLst>
              </p:cNvPr>
              <p:cNvSpPr>
                <a:spLocks/>
              </p:cNvSpPr>
              <p:nvPr/>
            </p:nvSpPr>
            <p:spPr bwMode="auto">
              <a:xfrm>
                <a:off x="2534994" y="5492168"/>
                <a:ext cx="3035568" cy="110626"/>
              </a:xfrm>
              <a:custGeom>
                <a:avLst/>
                <a:gdLst>
                  <a:gd name="T0" fmla="*/ 0 w 839"/>
                  <a:gd name="T1" fmla="*/ 0 h 31"/>
                  <a:gd name="T2" fmla="*/ 0 w 839"/>
                  <a:gd name="T3" fmla="*/ 14 h 31"/>
                  <a:gd name="T4" fmla="*/ 17 w 839"/>
                  <a:gd name="T5" fmla="*/ 31 h 31"/>
                  <a:gd name="T6" fmla="*/ 822 w 839"/>
                  <a:gd name="T7" fmla="*/ 31 h 31"/>
                  <a:gd name="T8" fmla="*/ 839 w 839"/>
                  <a:gd name="T9" fmla="*/ 14 h 31"/>
                  <a:gd name="T10" fmla="*/ 839 w 839"/>
                  <a:gd name="T11" fmla="*/ 0 h 31"/>
                  <a:gd name="T12" fmla="*/ 0 w 83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839" h="31">
                    <a:moveTo>
                      <a:pt x="0" y="0"/>
                    </a:moveTo>
                    <a:cubicBezTo>
                      <a:pt x="0" y="14"/>
                      <a:pt x="0" y="14"/>
                      <a:pt x="0" y="14"/>
                    </a:cubicBezTo>
                    <a:cubicBezTo>
                      <a:pt x="0" y="23"/>
                      <a:pt x="8" y="31"/>
                      <a:pt x="17" y="31"/>
                    </a:cubicBezTo>
                    <a:cubicBezTo>
                      <a:pt x="822" y="31"/>
                      <a:pt x="822" y="31"/>
                      <a:pt x="822" y="31"/>
                    </a:cubicBezTo>
                    <a:cubicBezTo>
                      <a:pt x="831" y="31"/>
                      <a:pt x="839" y="23"/>
                      <a:pt x="839" y="14"/>
                    </a:cubicBezTo>
                    <a:cubicBezTo>
                      <a:pt x="839" y="0"/>
                      <a:pt x="839" y="0"/>
                      <a:pt x="839" y="0"/>
                    </a:cubicBez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DFA3B394-3AC9-1978-769F-D07E5B4B0C7E}"/>
                  </a:ext>
                </a:extLst>
              </p:cNvPr>
              <p:cNvSpPr>
                <a:spLocks/>
              </p:cNvSpPr>
              <p:nvPr/>
            </p:nvSpPr>
            <p:spPr bwMode="auto">
              <a:xfrm>
                <a:off x="2532781" y="4795226"/>
                <a:ext cx="3048843" cy="743404"/>
              </a:xfrm>
              <a:custGeom>
                <a:avLst/>
                <a:gdLst>
                  <a:gd name="T0" fmla="*/ 368 w 843"/>
                  <a:gd name="T1" fmla="*/ 205 h 205"/>
                  <a:gd name="T2" fmla="*/ 372 w 843"/>
                  <a:gd name="T3" fmla="*/ 202 h 205"/>
                  <a:gd name="T4" fmla="*/ 476 w 843"/>
                  <a:gd name="T5" fmla="*/ 202 h 205"/>
                  <a:gd name="T6" fmla="*/ 480 w 843"/>
                  <a:gd name="T7" fmla="*/ 205 h 205"/>
                  <a:gd name="T8" fmla="*/ 824 w 843"/>
                  <a:gd name="T9" fmla="*/ 205 h 205"/>
                  <a:gd name="T10" fmla="*/ 840 w 843"/>
                  <a:gd name="T11" fmla="*/ 183 h 205"/>
                  <a:gd name="T12" fmla="*/ 788 w 843"/>
                  <a:gd name="T13" fmla="*/ 12 h 205"/>
                  <a:gd name="T14" fmla="*/ 772 w 843"/>
                  <a:gd name="T15" fmla="*/ 0 h 205"/>
                  <a:gd name="T16" fmla="*/ 72 w 843"/>
                  <a:gd name="T17" fmla="*/ 0 h 205"/>
                  <a:gd name="T18" fmla="*/ 56 w 843"/>
                  <a:gd name="T19" fmla="*/ 12 h 205"/>
                  <a:gd name="T20" fmla="*/ 3 w 843"/>
                  <a:gd name="T21" fmla="*/ 183 h 205"/>
                  <a:gd name="T22" fmla="*/ 19 w 843"/>
                  <a:gd name="T23" fmla="*/ 205 h 205"/>
                  <a:gd name="T24" fmla="*/ 368 w 843"/>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205">
                    <a:moveTo>
                      <a:pt x="368" y="205"/>
                    </a:moveTo>
                    <a:cubicBezTo>
                      <a:pt x="372" y="202"/>
                      <a:pt x="372" y="202"/>
                      <a:pt x="372" y="202"/>
                    </a:cubicBezTo>
                    <a:cubicBezTo>
                      <a:pt x="476" y="202"/>
                      <a:pt x="476" y="202"/>
                      <a:pt x="476" y="202"/>
                    </a:cubicBezTo>
                    <a:cubicBezTo>
                      <a:pt x="480" y="205"/>
                      <a:pt x="480" y="205"/>
                      <a:pt x="480" y="205"/>
                    </a:cubicBezTo>
                    <a:cubicBezTo>
                      <a:pt x="824" y="205"/>
                      <a:pt x="824" y="205"/>
                      <a:pt x="824" y="205"/>
                    </a:cubicBezTo>
                    <a:cubicBezTo>
                      <a:pt x="835" y="205"/>
                      <a:pt x="843" y="194"/>
                      <a:pt x="840" y="183"/>
                    </a:cubicBezTo>
                    <a:cubicBezTo>
                      <a:pt x="788" y="12"/>
                      <a:pt x="788" y="12"/>
                      <a:pt x="788" y="12"/>
                    </a:cubicBezTo>
                    <a:cubicBezTo>
                      <a:pt x="786" y="5"/>
                      <a:pt x="779" y="0"/>
                      <a:pt x="772" y="0"/>
                    </a:cubicBezTo>
                    <a:cubicBezTo>
                      <a:pt x="72" y="0"/>
                      <a:pt x="72" y="0"/>
                      <a:pt x="72" y="0"/>
                    </a:cubicBezTo>
                    <a:cubicBezTo>
                      <a:pt x="65" y="0"/>
                      <a:pt x="58" y="5"/>
                      <a:pt x="56" y="12"/>
                    </a:cubicBezTo>
                    <a:cubicBezTo>
                      <a:pt x="3" y="183"/>
                      <a:pt x="3" y="183"/>
                      <a:pt x="3" y="183"/>
                    </a:cubicBezTo>
                    <a:cubicBezTo>
                      <a:pt x="0" y="194"/>
                      <a:pt x="8" y="205"/>
                      <a:pt x="19" y="205"/>
                    </a:cubicBezTo>
                    <a:cubicBezTo>
                      <a:pt x="368" y="205"/>
                      <a:pt x="368" y="205"/>
                      <a:pt x="368" y="205"/>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19324ED9-026F-2A8B-5A57-D309A5CFA364}"/>
                  </a:ext>
                </a:extLst>
              </p:cNvPr>
              <p:cNvSpPr>
                <a:spLocks/>
              </p:cNvSpPr>
              <p:nvPr/>
            </p:nvSpPr>
            <p:spPr bwMode="auto">
              <a:xfrm>
                <a:off x="2962009" y="4885940"/>
                <a:ext cx="2192601" cy="334090"/>
              </a:xfrm>
              <a:custGeom>
                <a:avLst/>
                <a:gdLst>
                  <a:gd name="T0" fmla="*/ 28 w 991"/>
                  <a:gd name="T1" fmla="*/ 0 h 151"/>
                  <a:gd name="T2" fmla="*/ 958 w 991"/>
                  <a:gd name="T3" fmla="*/ 0 h 151"/>
                  <a:gd name="T4" fmla="*/ 991 w 991"/>
                  <a:gd name="T5" fmla="*/ 151 h 151"/>
                  <a:gd name="T6" fmla="*/ 0 w 991"/>
                  <a:gd name="T7" fmla="*/ 151 h 151"/>
                  <a:gd name="T8" fmla="*/ 28 w 991"/>
                  <a:gd name="T9" fmla="*/ 0 h 151"/>
                </a:gdLst>
                <a:ahLst/>
                <a:cxnLst>
                  <a:cxn ang="0">
                    <a:pos x="T0" y="T1"/>
                  </a:cxn>
                  <a:cxn ang="0">
                    <a:pos x="T2" y="T3"/>
                  </a:cxn>
                  <a:cxn ang="0">
                    <a:pos x="T4" y="T5"/>
                  </a:cxn>
                  <a:cxn ang="0">
                    <a:pos x="T6" y="T7"/>
                  </a:cxn>
                  <a:cxn ang="0">
                    <a:pos x="T8" y="T9"/>
                  </a:cxn>
                </a:cxnLst>
                <a:rect l="0" t="0" r="r" b="b"/>
                <a:pathLst>
                  <a:path w="991" h="151">
                    <a:moveTo>
                      <a:pt x="28" y="0"/>
                    </a:moveTo>
                    <a:lnTo>
                      <a:pt x="958" y="0"/>
                    </a:lnTo>
                    <a:lnTo>
                      <a:pt x="991" y="151"/>
                    </a:lnTo>
                    <a:lnTo>
                      <a:pt x="0" y="151"/>
                    </a:lnTo>
                    <a:lnTo>
                      <a:pt x="28"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5670E013-3CB9-E635-8A45-405C599F30B0}"/>
                  </a:ext>
                </a:extLst>
              </p:cNvPr>
              <p:cNvSpPr>
                <a:spLocks/>
              </p:cNvSpPr>
              <p:nvPr/>
            </p:nvSpPr>
            <p:spPr bwMode="auto">
              <a:xfrm>
                <a:off x="4030652" y="3065041"/>
                <a:ext cx="42038" cy="46463"/>
              </a:xfrm>
              <a:custGeom>
                <a:avLst/>
                <a:gdLst>
                  <a:gd name="T0" fmla="*/ 10 w 12"/>
                  <a:gd name="T1" fmla="*/ 7 h 13"/>
                  <a:gd name="T2" fmla="*/ 8 w 12"/>
                  <a:gd name="T3" fmla="*/ 7 h 13"/>
                  <a:gd name="T4" fmla="*/ 6 w 12"/>
                  <a:gd name="T5" fmla="*/ 9 h 13"/>
                  <a:gd name="T6" fmla="*/ 4 w 12"/>
                  <a:gd name="T7" fmla="*/ 7 h 13"/>
                  <a:gd name="T8" fmla="*/ 6 w 12"/>
                  <a:gd name="T9" fmla="*/ 4 h 13"/>
                  <a:gd name="T10" fmla="*/ 8 w 12"/>
                  <a:gd name="T11" fmla="*/ 7 h 13"/>
                  <a:gd name="T12" fmla="*/ 10 w 12"/>
                  <a:gd name="T13" fmla="*/ 7 h 13"/>
                  <a:gd name="T14" fmla="*/ 12 w 12"/>
                  <a:gd name="T15" fmla="*/ 7 h 13"/>
                  <a:gd name="T16" fmla="*/ 6 w 12"/>
                  <a:gd name="T17" fmla="*/ 0 h 13"/>
                  <a:gd name="T18" fmla="*/ 0 w 12"/>
                  <a:gd name="T19" fmla="*/ 7 h 13"/>
                  <a:gd name="T20" fmla="*/ 6 w 12"/>
                  <a:gd name="T21" fmla="*/ 13 h 13"/>
                  <a:gd name="T22" fmla="*/ 12 w 12"/>
                  <a:gd name="T23" fmla="*/ 7 h 13"/>
                  <a:gd name="T24" fmla="*/ 10 w 12"/>
                  <a:gd name="T25"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10" y="7"/>
                    </a:moveTo>
                    <a:cubicBezTo>
                      <a:pt x="8" y="7"/>
                      <a:pt x="8" y="7"/>
                      <a:pt x="8" y="7"/>
                    </a:cubicBezTo>
                    <a:cubicBezTo>
                      <a:pt x="8" y="8"/>
                      <a:pt x="7" y="9"/>
                      <a:pt x="6" y="9"/>
                    </a:cubicBezTo>
                    <a:cubicBezTo>
                      <a:pt x="5" y="9"/>
                      <a:pt x="4" y="8"/>
                      <a:pt x="4" y="7"/>
                    </a:cubicBezTo>
                    <a:cubicBezTo>
                      <a:pt x="4" y="5"/>
                      <a:pt x="5" y="4"/>
                      <a:pt x="6" y="4"/>
                    </a:cubicBezTo>
                    <a:cubicBezTo>
                      <a:pt x="7" y="4"/>
                      <a:pt x="8" y="5"/>
                      <a:pt x="8" y="7"/>
                    </a:cubicBezTo>
                    <a:cubicBezTo>
                      <a:pt x="10" y="7"/>
                      <a:pt x="10" y="7"/>
                      <a:pt x="10" y="7"/>
                    </a:cubicBezTo>
                    <a:cubicBezTo>
                      <a:pt x="12" y="7"/>
                      <a:pt x="12" y="7"/>
                      <a:pt x="12" y="7"/>
                    </a:cubicBezTo>
                    <a:cubicBezTo>
                      <a:pt x="12" y="3"/>
                      <a:pt x="10" y="0"/>
                      <a:pt x="6" y="0"/>
                    </a:cubicBezTo>
                    <a:cubicBezTo>
                      <a:pt x="3" y="0"/>
                      <a:pt x="0" y="3"/>
                      <a:pt x="0" y="7"/>
                    </a:cubicBezTo>
                    <a:cubicBezTo>
                      <a:pt x="0" y="10"/>
                      <a:pt x="3" y="13"/>
                      <a:pt x="6" y="13"/>
                    </a:cubicBezTo>
                    <a:cubicBezTo>
                      <a:pt x="10" y="13"/>
                      <a:pt x="12" y="10"/>
                      <a:pt x="12" y="7"/>
                    </a:cubicBez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F252A670-82B0-AA14-BC40-3A741B5E8AB6}"/>
                  </a:ext>
                </a:extLst>
              </p:cNvPr>
              <p:cNvSpPr>
                <a:spLocks/>
              </p:cNvSpPr>
              <p:nvPr/>
            </p:nvSpPr>
            <p:spPr bwMode="auto">
              <a:xfrm>
                <a:off x="2820408" y="3133629"/>
                <a:ext cx="2449252" cy="159301"/>
              </a:xfrm>
              <a:custGeom>
                <a:avLst/>
                <a:gdLst>
                  <a:gd name="T0" fmla="*/ 675 w 677"/>
                  <a:gd name="T1" fmla="*/ 42 h 44"/>
                  <a:gd name="T2" fmla="*/ 675 w 677"/>
                  <a:gd name="T3" fmla="*/ 40 h 44"/>
                  <a:gd name="T4" fmla="*/ 4 w 677"/>
                  <a:gd name="T5" fmla="*/ 40 h 44"/>
                  <a:gd name="T6" fmla="*/ 4 w 677"/>
                  <a:gd name="T7" fmla="*/ 24 h 44"/>
                  <a:gd name="T8" fmla="*/ 10 w 677"/>
                  <a:gd name="T9" fmla="*/ 9 h 44"/>
                  <a:gd name="T10" fmla="*/ 24 w 677"/>
                  <a:gd name="T11" fmla="*/ 4 h 44"/>
                  <a:gd name="T12" fmla="*/ 653 w 677"/>
                  <a:gd name="T13" fmla="*/ 4 h 44"/>
                  <a:gd name="T14" fmla="*/ 668 w 677"/>
                  <a:gd name="T15" fmla="*/ 9 h 44"/>
                  <a:gd name="T16" fmla="*/ 673 w 677"/>
                  <a:gd name="T17" fmla="*/ 24 h 44"/>
                  <a:gd name="T18" fmla="*/ 673 w 677"/>
                  <a:gd name="T19" fmla="*/ 42 h 44"/>
                  <a:gd name="T20" fmla="*/ 675 w 677"/>
                  <a:gd name="T21" fmla="*/ 42 h 44"/>
                  <a:gd name="T22" fmla="*/ 675 w 677"/>
                  <a:gd name="T23" fmla="*/ 40 h 44"/>
                  <a:gd name="T24" fmla="*/ 675 w 677"/>
                  <a:gd name="T25" fmla="*/ 42 h 44"/>
                  <a:gd name="T26" fmla="*/ 677 w 677"/>
                  <a:gd name="T27" fmla="*/ 42 h 44"/>
                  <a:gd name="T28" fmla="*/ 677 w 677"/>
                  <a:gd name="T29" fmla="*/ 24 h 44"/>
                  <a:gd name="T30" fmla="*/ 653 w 677"/>
                  <a:gd name="T31" fmla="*/ 0 h 44"/>
                  <a:gd name="T32" fmla="*/ 24 w 677"/>
                  <a:gd name="T33" fmla="*/ 0 h 44"/>
                  <a:gd name="T34" fmla="*/ 0 w 677"/>
                  <a:gd name="T35" fmla="*/ 24 h 44"/>
                  <a:gd name="T36" fmla="*/ 0 w 677"/>
                  <a:gd name="T37" fmla="*/ 44 h 44"/>
                  <a:gd name="T38" fmla="*/ 677 w 677"/>
                  <a:gd name="T39" fmla="*/ 44 h 44"/>
                  <a:gd name="T40" fmla="*/ 677 w 677"/>
                  <a:gd name="T41" fmla="*/ 42 h 44"/>
                  <a:gd name="T42" fmla="*/ 675 w 677"/>
                  <a:gd name="T4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7" h="44">
                    <a:moveTo>
                      <a:pt x="675" y="42"/>
                    </a:moveTo>
                    <a:cubicBezTo>
                      <a:pt x="675" y="40"/>
                      <a:pt x="675" y="40"/>
                      <a:pt x="675" y="40"/>
                    </a:cubicBezTo>
                    <a:cubicBezTo>
                      <a:pt x="4" y="40"/>
                      <a:pt x="4" y="40"/>
                      <a:pt x="4" y="40"/>
                    </a:cubicBezTo>
                    <a:cubicBezTo>
                      <a:pt x="4" y="24"/>
                      <a:pt x="4" y="24"/>
                      <a:pt x="4" y="24"/>
                    </a:cubicBezTo>
                    <a:cubicBezTo>
                      <a:pt x="4" y="18"/>
                      <a:pt x="6" y="13"/>
                      <a:pt x="10" y="9"/>
                    </a:cubicBezTo>
                    <a:cubicBezTo>
                      <a:pt x="14" y="6"/>
                      <a:pt x="19" y="4"/>
                      <a:pt x="24" y="4"/>
                    </a:cubicBezTo>
                    <a:cubicBezTo>
                      <a:pt x="653" y="4"/>
                      <a:pt x="653" y="4"/>
                      <a:pt x="653" y="4"/>
                    </a:cubicBezTo>
                    <a:cubicBezTo>
                      <a:pt x="659" y="4"/>
                      <a:pt x="664" y="6"/>
                      <a:pt x="668" y="9"/>
                    </a:cubicBezTo>
                    <a:cubicBezTo>
                      <a:pt x="671" y="13"/>
                      <a:pt x="673" y="18"/>
                      <a:pt x="673" y="24"/>
                    </a:cubicBezTo>
                    <a:cubicBezTo>
                      <a:pt x="673" y="42"/>
                      <a:pt x="673" y="42"/>
                      <a:pt x="673" y="42"/>
                    </a:cubicBezTo>
                    <a:cubicBezTo>
                      <a:pt x="675" y="42"/>
                      <a:pt x="675" y="42"/>
                      <a:pt x="675" y="42"/>
                    </a:cubicBezTo>
                    <a:cubicBezTo>
                      <a:pt x="675" y="40"/>
                      <a:pt x="675" y="40"/>
                      <a:pt x="675" y="40"/>
                    </a:cubicBezTo>
                    <a:cubicBezTo>
                      <a:pt x="675" y="42"/>
                      <a:pt x="675" y="42"/>
                      <a:pt x="675" y="42"/>
                    </a:cubicBezTo>
                    <a:cubicBezTo>
                      <a:pt x="677" y="42"/>
                      <a:pt x="677" y="42"/>
                      <a:pt x="677" y="42"/>
                    </a:cubicBezTo>
                    <a:cubicBezTo>
                      <a:pt x="677" y="24"/>
                      <a:pt x="677" y="24"/>
                      <a:pt x="677" y="24"/>
                    </a:cubicBezTo>
                    <a:cubicBezTo>
                      <a:pt x="677" y="10"/>
                      <a:pt x="667" y="0"/>
                      <a:pt x="653" y="0"/>
                    </a:cubicBezTo>
                    <a:cubicBezTo>
                      <a:pt x="24" y="0"/>
                      <a:pt x="24" y="0"/>
                      <a:pt x="24" y="0"/>
                    </a:cubicBezTo>
                    <a:cubicBezTo>
                      <a:pt x="11" y="0"/>
                      <a:pt x="0" y="10"/>
                      <a:pt x="0" y="24"/>
                    </a:cubicBezTo>
                    <a:cubicBezTo>
                      <a:pt x="0" y="44"/>
                      <a:pt x="0" y="44"/>
                      <a:pt x="0" y="44"/>
                    </a:cubicBezTo>
                    <a:cubicBezTo>
                      <a:pt x="677" y="44"/>
                      <a:pt x="677" y="44"/>
                      <a:pt x="677" y="44"/>
                    </a:cubicBezTo>
                    <a:cubicBezTo>
                      <a:pt x="677" y="42"/>
                      <a:pt x="677" y="42"/>
                      <a:pt x="677" y="42"/>
                    </a:cubicBezTo>
                    <a:cubicBezTo>
                      <a:pt x="675" y="42"/>
                      <a:pt x="675" y="42"/>
                      <a:pt x="675" y="42"/>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66EB107B-BCE4-3415-70AB-4E6ABBA57227}"/>
                  </a:ext>
                </a:extLst>
              </p:cNvPr>
              <p:cNvSpPr>
                <a:spLocks/>
              </p:cNvSpPr>
              <p:nvPr/>
            </p:nvSpPr>
            <p:spPr bwMode="auto">
              <a:xfrm>
                <a:off x="2897846" y="3171241"/>
                <a:ext cx="132751" cy="86288"/>
              </a:xfrm>
              <a:custGeom>
                <a:avLst/>
                <a:gdLst>
                  <a:gd name="T0" fmla="*/ 57 w 60"/>
                  <a:gd name="T1" fmla="*/ 36 h 39"/>
                  <a:gd name="T2" fmla="*/ 57 w 60"/>
                  <a:gd name="T3" fmla="*/ 32 h 39"/>
                  <a:gd name="T4" fmla="*/ 6 w 60"/>
                  <a:gd name="T5" fmla="*/ 32 h 39"/>
                  <a:gd name="T6" fmla="*/ 6 w 60"/>
                  <a:gd name="T7" fmla="*/ 6 h 39"/>
                  <a:gd name="T8" fmla="*/ 54 w 60"/>
                  <a:gd name="T9" fmla="*/ 6 h 39"/>
                  <a:gd name="T10" fmla="*/ 54 w 60"/>
                  <a:gd name="T11" fmla="*/ 36 h 39"/>
                  <a:gd name="T12" fmla="*/ 57 w 60"/>
                  <a:gd name="T13" fmla="*/ 36 h 39"/>
                  <a:gd name="T14" fmla="*/ 57 w 60"/>
                  <a:gd name="T15" fmla="*/ 32 h 39"/>
                  <a:gd name="T16" fmla="*/ 57 w 60"/>
                  <a:gd name="T17" fmla="*/ 36 h 39"/>
                  <a:gd name="T18" fmla="*/ 60 w 60"/>
                  <a:gd name="T19" fmla="*/ 36 h 39"/>
                  <a:gd name="T20" fmla="*/ 60 w 60"/>
                  <a:gd name="T21" fmla="*/ 0 h 39"/>
                  <a:gd name="T22" fmla="*/ 0 w 60"/>
                  <a:gd name="T23" fmla="*/ 0 h 39"/>
                  <a:gd name="T24" fmla="*/ 0 w 60"/>
                  <a:gd name="T25" fmla="*/ 39 h 39"/>
                  <a:gd name="T26" fmla="*/ 60 w 60"/>
                  <a:gd name="T27" fmla="*/ 39 h 39"/>
                  <a:gd name="T28" fmla="*/ 60 w 60"/>
                  <a:gd name="T29" fmla="*/ 36 h 39"/>
                  <a:gd name="T30" fmla="*/ 57 w 60"/>
                  <a:gd name="T31"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39">
                    <a:moveTo>
                      <a:pt x="57" y="36"/>
                    </a:moveTo>
                    <a:lnTo>
                      <a:pt x="57" y="32"/>
                    </a:lnTo>
                    <a:lnTo>
                      <a:pt x="6" y="32"/>
                    </a:lnTo>
                    <a:lnTo>
                      <a:pt x="6" y="6"/>
                    </a:lnTo>
                    <a:lnTo>
                      <a:pt x="54" y="6"/>
                    </a:lnTo>
                    <a:lnTo>
                      <a:pt x="54" y="36"/>
                    </a:lnTo>
                    <a:lnTo>
                      <a:pt x="57" y="36"/>
                    </a:lnTo>
                    <a:lnTo>
                      <a:pt x="57" y="32"/>
                    </a:lnTo>
                    <a:lnTo>
                      <a:pt x="57" y="36"/>
                    </a:lnTo>
                    <a:lnTo>
                      <a:pt x="60" y="36"/>
                    </a:lnTo>
                    <a:lnTo>
                      <a:pt x="60" y="0"/>
                    </a:lnTo>
                    <a:lnTo>
                      <a:pt x="0" y="0"/>
                    </a:lnTo>
                    <a:lnTo>
                      <a:pt x="0" y="39"/>
                    </a:lnTo>
                    <a:lnTo>
                      <a:pt x="60" y="39"/>
                    </a:lnTo>
                    <a:lnTo>
                      <a:pt x="60" y="36"/>
                    </a:lnTo>
                    <a:lnTo>
                      <a:pt x="57" y="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FA075BDE-3011-6676-72A4-F20D0B5F9575}"/>
                  </a:ext>
                </a:extLst>
              </p:cNvPr>
              <p:cNvSpPr>
                <a:spLocks/>
              </p:cNvSpPr>
              <p:nvPr/>
            </p:nvSpPr>
            <p:spPr bwMode="auto">
              <a:xfrm>
                <a:off x="3077059" y="3180092"/>
                <a:ext cx="1028818" cy="70801"/>
              </a:xfrm>
              <a:custGeom>
                <a:avLst/>
                <a:gdLst>
                  <a:gd name="T0" fmla="*/ 462 w 465"/>
                  <a:gd name="T1" fmla="*/ 28 h 32"/>
                  <a:gd name="T2" fmla="*/ 462 w 465"/>
                  <a:gd name="T3" fmla="*/ 25 h 32"/>
                  <a:gd name="T4" fmla="*/ 7 w 465"/>
                  <a:gd name="T5" fmla="*/ 25 h 32"/>
                  <a:gd name="T6" fmla="*/ 7 w 465"/>
                  <a:gd name="T7" fmla="*/ 7 h 32"/>
                  <a:gd name="T8" fmla="*/ 458 w 465"/>
                  <a:gd name="T9" fmla="*/ 7 h 32"/>
                  <a:gd name="T10" fmla="*/ 458 w 465"/>
                  <a:gd name="T11" fmla="*/ 28 h 32"/>
                  <a:gd name="T12" fmla="*/ 462 w 465"/>
                  <a:gd name="T13" fmla="*/ 28 h 32"/>
                  <a:gd name="T14" fmla="*/ 462 w 465"/>
                  <a:gd name="T15" fmla="*/ 25 h 32"/>
                  <a:gd name="T16" fmla="*/ 462 w 465"/>
                  <a:gd name="T17" fmla="*/ 28 h 32"/>
                  <a:gd name="T18" fmla="*/ 465 w 465"/>
                  <a:gd name="T19" fmla="*/ 28 h 32"/>
                  <a:gd name="T20" fmla="*/ 465 w 465"/>
                  <a:gd name="T21" fmla="*/ 0 h 32"/>
                  <a:gd name="T22" fmla="*/ 0 w 465"/>
                  <a:gd name="T23" fmla="*/ 0 h 32"/>
                  <a:gd name="T24" fmla="*/ 0 w 465"/>
                  <a:gd name="T25" fmla="*/ 32 h 32"/>
                  <a:gd name="T26" fmla="*/ 465 w 465"/>
                  <a:gd name="T27" fmla="*/ 32 h 32"/>
                  <a:gd name="T28" fmla="*/ 465 w 465"/>
                  <a:gd name="T29" fmla="*/ 28 h 32"/>
                  <a:gd name="T30" fmla="*/ 462 w 465"/>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5" h="32">
                    <a:moveTo>
                      <a:pt x="462" y="28"/>
                    </a:moveTo>
                    <a:lnTo>
                      <a:pt x="462" y="25"/>
                    </a:lnTo>
                    <a:lnTo>
                      <a:pt x="7" y="25"/>
                    </a:lnTo>
                    <a:lnTo>
                      <a:pt x="7" y="7"/>
                    </a:lnTo>
                    <a:lnTo>
                      <a:pt x="458" y="7"/>
                    </a:lnTo>
                    <a:lnTo>
                      <a:pt x="458" y="28"/>
                    </a:lnTo>
                    <a:lnTo>
                      <a:pt x="462" y="28"/>
                    </a:lnTo>
                    <a:lnTo>
                      <a:pt x="462" y="25"/>
                    </a:lnTo>
                    <a:lnTo>
                      <a:pt x="462" y="28"/>
                    </a:lnTo>
                    <a:lnTo>
                      <a:pt x="465" y="28"/>
                    </a:lnTo>
                    <a:lnTo>
                      <a:pt x="465" y="0"/>
                    </a:lnTo>
                    <a:lnTo>
                      <a:pt x="0" y="0"/>
                    </a:lnTo>
                    <a:lnTo>
                      <a:pt x="0" y="32"/>
                    </a:lnTo>
                    <a:lnTo>
                      <a:pt x="465" y="32"/>
                    </a:lnTo>
                    <a:lnTo>
                      <a:pt x="465" y="28"/>
                    </a:lnTo>
                    <a:lnTo>
                      <a:pt x="462" y="2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4434E7CE-639A-424C-5A21-A91A75D1DAB0}"/>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3">
                <a:extLst>
                  <a:ext uri="{FF2B5EF4-FFF2-40B4-BE49-F238E27FC236}">
                    <a16:creationId xmlns:a16="http://schemas.microsoft.com/office/drawing/2014/main" id="{CEDE18E2-5EF1-04DD-1743-282F34272803}"/>
                  </a:ext>
                </a:extLst>
              </p:cNvPr>
              <p:cNvSpPr>
                <a:spLocks/>
              </p:cNvSpPr>
              <p:nvPr/>
            </p:nvSpPr>
            <p:spPr bwMode="auto">
              <a:xfrm>
                <a:off x="2858021" y="3339393"/>
                <a:ext cx="776592" cy="1358483"/>
              </a:xfrm>
              <a:custGeom>
                <a:avLst/>
                <a:gdLst>
                  <a:gd name="T0" fmla="*/ 348 w 351"/>
                  <a:gd name="T1" fmla="*/ 611 h 614"/>
                  <a:gd name="T2" fmla="*/ 348 w 351"/>
                  <a:gd name="T3" fmla="*/ 608 h 614"/>
                  <a:gd name="T4" fmla="*/ 6 w 351"/>
                  <a:gd name="T5" fmla="*/ 608 h 614"/>
                  <a:gd name="T6" fmla="*/ 6 w 351"/>
                  <a:gd name="T7" fmla="*/ 7 h 614"/>
                  <a:gd name="T8" fmla="*/ 345 w 351"/>
                  <a:gd name="T9" fmla="*/ 7 h 614"/>
                  <a:gd name="T10" fmla="*/ 345 w 351"/>
                  <a:gd name="T11" fmla="*/ 611 h 614"/>
                  <a:gd name="T12" fmla="*/ 348 w 351"/>
                  <a:gd name="T13" fmla="*/ 611 h 614"/>
                  <a:gd name="T14" fmla="*/ 348 w 351"/>
                  <a:gd name="T15" fmla="*/ 608 h 614"/>
                  <a:gd name="T16" fmla="*/ 348 w 351"/>
                  <a:gd name="T17" fmla="*/ 611 h 614"/>
                  <a:gd name="T18" fmla="*/ 351 w 351"/>
                  <a:gd name="T19" fmla="*/ 611 h 614"/>
                  <a:gd name="T20" fmla="*/ 351 w 351"/>
                  <a:gd name="T21" fmla="*/ 0 h 614"/>
                  <a:gd name="T22" fmla="*/ 0 w 351"/>
                  <a:gd name="T23" fmla="*/ 0 h 614"/>
                  <a:gd name="T24" fmla="*/ 0 w 351"/>
                  <a:gd name="T25" fmla="*/ 614 h 614"/>
                  <a:gd name="T26" fmla="*/ 351 w 351"/>
                  <a:gd name="T27" fmla="*/ 614 h 614"/>
                  <a:gd name="T28" fmla="*/ 351 w 351"/>
                  <a:gd name="T29" fmla="*/ 611 h 614"/>
                  <a:gd name="T30" fmla="*/ 348 w 351"/>
                  <a:gd name="T31" fmla="*/ 611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614">
                    <a:moveTo>
                      <a:pt x="348" y="611"/>
                    </a:moveTo>
                    <a:lnTo>
                      <a:pt x="348" y="608"/>
                    </a:lnTo>
                    <a:lnTo>
                      <a:pt x="6" y="608"/>
                    </a:lnTo>
                    <a:lnTo>
                      <a:pt x="6" y="7"/>
                    </a:lnTo>
                    <a:lnTo>
                      <a:pt x="345" y="7"/>
                    </a:lnTo>
                    <a:lnTo>
                      <a:pt x="345" y="611"/>
                    </a:lnTo>
                    <a:lnTo>
                      <a:pt x="348" y="611"/>
                    </a:lnTo>
                    <a:lnTo>
                      <a:pt x="348" y="608"/>
                    </a:lnTo>
                    <a:lnTo>
                      <a:pt x="348" y="611"/>
                    </a:lnTo>
                    <a:lnTo>
                      <a:pt x="351" y="611"/>
                    </a:lnTo>
                    <a:lnTo>
                      <a:pt x="351" y="0"/>
                    </a:lnTo>
                    <a:lnTo>
                      <a:pt x="0" y="0"/>
                    </a:lnTo>
                    <a:lnTo>
                      <a:pt x="0" y="614"/>
                    </a:lnTo>
                    <a:lnTo>
                      <a:pt x="351" y="614"/>
                    </a:lnTo>
                    <a:lnTo>
                      <a:pt x="351" y="611"/>
                    </a:lnTo>
                    <a:lnTo>
                      <a:pt x="348" y="6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4">
                <a:extLst>
                  <a:ext uri="{FF2B5EF4-FFF2-40B4-BE49-F238E27FC236}">
                    <a16:creationId xmlns:a16="http://schemas.microsoft.com/office/drawing/2014/main" id="{AE1E05C6-6B80-C421-C991-5D1868C7AC0D}"/>
                  </a:ext>
                </a:extLst>
              </p:cNvPr>
              <p:cNvSpPr>
                <a:spLocks/>
              </p:cNvSpPr>
              <p:nvPr/>
            </p:nvSpPr>
            <p:spPr bwMode="auto">
              <a:xfrm>
                <a:off x="4645731" y="3797383"/>
                <a:ext cx="592953" cy="900492"/>
              </a:xfrm>
              <a:custGeom>
                <a:avLst/>
                <a:gdLst>
                  <a:gd name="T0" fmla="*/ 264 w 268"/>
                  <a:gd name="T1" fmla="*/ 404 h 407"/>
                  <a:gd name="T2" fmla="*/ 264 w 268"/>
                  <a:gd name="T3" fmla="*/ 401 h 407"/>
                  <a:gd name="T4" fmla="*/ 6 w 268"/>
                  <a:gd name="T5" fmla="*/ 401 h 407"/>
                  <a:gd name="T6" fmla="*/ 6 w 268"/>
                  <a:gd name="T7" fmla="*/ 6 h 407"/>
                  <a:gd name="T8" fmla="*/ 261 w 268"/>
                  <a:gd name="T9" fmla="*/ 6 h 407"/>
                  <a:gd name="T10" fmla="*/ 261 w 268"/>
                  <a:gd name="T11" fmla="*/ 404 h 407"/>
                  <a:gd name="T12" fmla="*/ 264 w 268"/>
                  <a:gd name="T13" fmla="*/ 404 h 407"/>
                  <a:gd name="T14" fmla="*/ 264 w 268"/>
                  <a:gd name="T15" fmla="*/ 401 h 407"/>
                  <a:gd name="T16" fmla="*/ 264 w 268"/>
                  <a:gd name="T17" fmla="*/ 404 h 407"/>
                  <a:gd name="T18" fmla="*/ 268 w 268"/>
                  <a:gd name="T19" fmla="*/ 404 h 407"/>
                  <a:gd name="T20" fmla="*/ 268 w 268"/>
                  <a:gd name="T21" fmla="*/ 0 h 407"/>
                  <a:gd name="T22" fmla="*/ 0 w 268"/>
                  <a:gd name="T23" fmla="*/ 0 h 407"/>
                  <a:gd name="T24" fmla="*/ 0 w 268"/>
                  <a:gd name="T25" fmla="*/ 407 h 407"/>
                  <a:gd name="T26" fmla="*/ 268 w 268"/>
                  <a:gd name="T27" fmla="*/ 407 h 407"/>
                  <a:gd name="T28" fmla="*/ 268 w 268"/>
                  <a:gd name="T29" fmla="*/ 404 h 407"/>
                  <a:gd name="T30" fmla="*/ 264 w 268"/>
                  <a:gd name="T31" fmla="*/ 40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407">
                    <a:moveTo>
                      <a:pt x="264" y="404"/>
                    </a:moveTo>
                    <a:lnTo>
                      <a:pt x="264" y="401"/>
                    </a:lnTo>
                    <a:lnTo>
                      <a:pt x="6" y="401"/>
                    </a:lnTo>
                    <a:lnTo>
                      <a:pt x="6" y="6"/>
                    </a:lnTo>
                    <a:lnTo>
                      <a:pt x="261" y="6"/>
                    </a:lnTo>
                    <a:lnTo>
                      <a:pt x="261" y="404"/>
                    </a:lnTo>
                    <a:lnTo>
                      <a:pt x="264" y="404"/>
                    </a:lnTo>
                    <a:lnTo>
                      <a:pt x="264" y="401"/>
                    </a:lnTo>
                    <a:lnTo>
                      <a:pt x="264" y="404"/>
                    </a:lnTo>
                    <a:lnTo>
                      <a:pt x="268" y="404"/>
                    </a:lnTo>
                    <a:lnTo>
                      <a:pt x="268" y="0"/>
                    </a:lnTo>
                    <a:lnTo>
                      <a:pt x="0" y="0"/>
                    </a:lnTo>
                    <a:lnTo>
                      <a:pt x="0" y="407"/>
                    </a:lnTo>
                    <a:lnTo>
                      <a:pt x="268" y="407"/>
                    </a:lnTo>
                    <a:lnTo>
                      <a:pt x="268" y="404"/>
                    </a:lnTo>
                    <a:lnTo>
                      <a:pt x="264" y="4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5">
                <a:extLst>
                  <a:ext uri="{FF2B5EF4-FFF2-40B4-BE49-F238E27FC236}">
                    <a16:creationId xmlns:a16="http://schemas.microsoft.com/office/drawing/2014/main" id="{28F2222D-36D3-EC7D-7412-38C8677B3F9F}"/>
                  </a:ext>
                </a:extLst>
              </p:cNvPr>
              <p:cNvSpPr>
                <a:spLocks/>
              </p:cNvSpPr>
              <p:nvPr/>
            </p:nvSpPr>
            <p:spPr bwMode="auto">
              <a:xfrm>
                <a:off x="4645731" y="3339393"/>
                <a:ext cx="592953" cy="407102"/>
              </a:xfrm>
              <a:custGeom>
                <a:avLst/>
                <a:gdLst>
                  <a:gd name="T0" fmla="*/ 264 w 268"/>
                  <a:gd name="T1" fmla="*/ 4 h 184"/>
                  <a:gd name="T2" fmla="*/ 264 w 268"/>
                  <a:gd name="T3" fmla="*/ 0 h 184"/>
                  <a:gd name="T4" fmla="*/ 0 w 268"/>
                  <a:gd name="T5" fmla="*/ 0 h 184"/>
                  <a:gd name="T6" fmla="*/ 0 w 268"/>
                  <a:gd name="T7" fmla="*/ 184 h 184"/>
                  <a:gd name="T8" fmla="*/ 268 w 268"/>
                  <a:gd name="T9" fmla="*/ 184 h 184"/>
                  <a:gd name="T10" fmla="*/ 268 w 268"/>
                  <a:gd name="T11" fmla="*/ 0 h 184"/>
                  <a:gd name="T12" fmla="*/ 264 w 268"/>
                  <a:gd name="T13" fmla="*/ 0 h 184"/>
                  <a:gd name="T14" fmla="*/ 264 w 268"/>
                  <a:gd name="T15" fmla="*/ 4 h 184"/>
                  <a:gd name="T16" fmla="*/ 261 w 268"/>
                  <a:gd name="T17" fmla="*/ 4 h 184"/>
                  <a:gd name="T18" fmla="*/ 261 w 268"/>
                  <a:gd name="T19" fmla="*/ 177 h 184"/>
                  <a:gd name="T20" fmla="*/ 6 w 268"/>
                  <a:gd name="T21" fmla="*/ 177 h 184"/>
                  <a:gd name="T22" fmla="*/ 6 w 268"/>
                  <a:gd name="T23" fmla="*/ 7 h 184"/>
                  <a:gd name="T24" fmla="*/ 264 w 268"/>
                  <a:gd name="T25" fmla="*/ 7 h 184"/>
                  <a:gd name="T26" fmla="*/ 264 w 268"/>
                  <a:gd name="T27" fmla="*/ 4 h 184"/>
                  <a:gd name="T28" fmla="*/ 261 w 268"/>
                  <a:gd name="T29" fmla="*/ 4 h 184"/>
                  <a:gd name="T30" fmla="*/ 264 w 268"/>
                  <a:gd name="T3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184">
                    <a:moveTo>
                      <a:pt x="264" y="4"/>
                    </a:moveTo>
                    <a:lnTo>
                      <a:pt x="264" y="0"/>
                    </a:lnTo>
                    <a:lnTo>
                      <a:pt x="0" y="0"/>
                    </a:lnTo>
                    <a:lnTo>
                      <a:pt x="0" y="184"/>
                    </a:lnTo>
                    <a:lnTo>
                      <a:pt x="268" y="184"/>
                    </a:lnTo>
                    <a:lnTo>
                      <a:pt x="268" y="0"/>
                    </a:lnTo>
                    <a:lnTo>
                      <a:pt x="264" y="0"/>
                    </a:lnTo>
                    <a:lnTo>
                      <a:pt x="264" y="4"/>
                    </a:lnTo>
                    <a:lnTo>
                      <a:pt x="261" y="4"/>
                    </a:lnTo>
                    <a:lnTo>
                      <a:pt x="261" y="177"/>
                    </a:lnTo>
                    <a:lnTo>
                      <a:pt x="6" y="177"/>
                    </a:lnTo>
                    <a:lnTo>
                      <a:pt x="6" y="7"/>
                    </a:lnTo>
                    <a:lnTo>
                      <a:pt x="264" y="7"/>
                    </a:lnTo>
                    <a:lnTo>
                      <a:pt x="264" y="4"/>
                    </a:lnTo>
                    <a:lnTo>
                      <a:pt x="261" y="4"/>
                    </a:lnTo>
                    <a:lnTo>
                      <a:pt x="26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6">
                <a:extLst>
                  <a:ext uri="{FF2B5EF4-FFF2-40B4-BE49-F238E27FC236}">
                    <a16:creationId xmlns:a16="http://schemas.microsoft.com/office/drawing/2014/main" id="{05474F3A-ADBB-7483-3551-2C01340B810D}"/>
                  </a:ext>
                </a:extLst>
              </p:cNvPr>
              <p:cNvSpPr>
                <a:spLocks/>
              </p:cNvSpPr>
              <p:nvPr/>
            </p:nvSpPr>
            <p:spPr bwMode="auto">
              <a:xfrm>
                <a:off x="3663375" y="3339393"/>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7">
                <a:extLst>
                  <a:ext uri="{FF2B5EF4-FFF2-40B4-BE49-F238E27FC236}">
                    <a16:creationId xmlns:a16="http://schemas.microsoft.com/office/drawing/2014/main" id="{29488D44-07AA-16F0-60A4-3F0FD2F5B7B5}"/>
                  </a:ext>
                </a:extLst>
              </p:cNvPr>
              <p:cNvSpPr>
                <a:spLocks/>
              </p:cNvSpPr>
              <p:nvPr/>
            </p:nvSpPr>
            <p:spPr bwMode="auto">
              <a:xfrm>
                <a:off x="3663375" y="3680120"/>
                <a:ext cx="951380" cy="311964"/>
              </a:xfrm>
              <a:custGeom>
                <a:avLst/>
                <a:gdLst>
                  <a:gd name="T0" fmla="*/ 427 w 430"/>
                  <a:gd name="T1" fmla="*/ 138 h 141"/>
                  <a:gd name="T2" fmla="*/ 427 w 430"/>
                  <a:gd name="T3" fmla="*/ 135 h 141"/>
                  <a:gd name="T4" fmla="*/ 7 w 430"/>
                  <a:gd name="T5" fmla="*/ 135 h 141"/>
                  <a:gd name="T6" fmla="*/ 7 w 430"/>
                  <a:gd name="T7" fmla="*/ 7 h 141"/>
                  <a:gd name="T8" fmla="*/ 424 w 430"/>
                  <a:gd name="T9" fmla="*/ 7 h 141"/>
                  <a:gd name="T10" fmla="*/ 424 w 430"/>
                  <a:gd name="T11" fmla="*/ 138 h 141"/>
                  <a:gd name="T12" fmla="*/ 427 w 430"/>
                  <a:gd name="T13" fmla="*/ 138 h 141"/>
                  <a:gd name="T14" fmla="*/ 427 w 430"/>
                  <a:gd name="T15" fmla="*/ 135 h 141"/>
                  <a:gd name="T16" fmla="*/ 427 w 430"/>
                  <a:gd name="T17" fmla="*/ 138 h 141"/>
                  <a:gd name="T18" fmla="*/ 430 w 430"/>
                  <a:gd name="T19" fmla="*/ 138 h 141"/>
                  <a:gd name="T20" fmla="*/ 430 w 430"/>
                  <a:gd name="T21" fmla="*/ 0 h 141"/>
                  <a:gd name="T22" fmla="*/ 0 w 430"/>
                  <a:gd name="T23" fmla="*/ 0 h 141"/>
                  <a:gd name="T24" fmla="*/ 0 w 430"/>
                  <a:gd name="T25" fmla="*/ 141 h 141"/>
                  <a:gd name="T26" fmla="*/ 430 w 430"/>
                  <a:gd name="T27" fmla="*/ 141 h 141"/>
                  <a:gd name="T28" fmla="*/ 430 w 430"/>
                  <a:gd name="T29" fmla="*/ 138 h 141"/>
                  <a:gd name="T30" fmla="*/ 427 w 430"/>
                  <a:gd name="T31"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41">
                    <a:moveTo>
                      <a:pt x="427" y="138"/>
                    </a:moveTo>
                    <a:lnTo>
                      <a:pt x="427" y="135"/>
                    </a:lnTo>
                    <a:lnTo>
                      <a:pt x="7" y="135"/>
                    </a:lnTo>
                    <a:lnTo>
                      <a:pt x="7" y="7"/>
                    </a:lnTo>
                    <a:lnTo>
                      <a:pt x="424" y="7"/>
                    </a:lnTo>
                    <a:lnTo>
                      <a:pt x="424" y="138"/>
                    </a:lnTo>
                    <a:lnTo>
                      <a:pt x="427" y="138"/>
                    </a:lnTo>
                    <a:lnTo>
                      <a:pt x="427" y="135"/>
                    </a:lnTo>
                    <a:lnTo>
                      <a:pt x="427" y="138"/>
                    </a:lnTo>
                    <a:lnTo>
                      <a:pt x="430" y="138"/>
                    </a:lnTo>
                    <a:lnTo>
                      <a:pt x="430" y="0"/>
                    </a:lnTo>
                    <a:lnTo>
                      <a:pt x="0" y="0"/>
                    </a:lnTo>
                    <a:lnTo>
                      <a:pt x="0" y="141"/>
                    </a:lnTo>
                    <a:lnTo>
                      <a:pt x="430" y="141"/>
                    </a:lnTo>
                    <a:lnTo>
                      <a:pt x="430" y="138"/>
                    </a:lnTo>
                    <a:lnTo>
                      <a:pt x="4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8">
                <a:extLst>
                  <a:ext uri="{FF2B5EF4-FFF2-40B4-BE49-F238E27FC236}">
                    <a16:creationId xmlns:a16="http://schemas.microsoft.com/office/drawing/2014/main" id="{F4E51A04-B718-5A1A-9940-1E2708103772}"/>
                  </a:ext>
                </a:extLst>
              </p:cNvPr>
              <p:cNvSpPr>
                <a:spLocks/>
              </p:cNvSpPr>
              <p:nvPr/>
            </p:nvSpPr>
            <p:spPr bwMode="auto">
              <a:xfrm>
                <a:off x="3663375" y="4020847"/>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9">
                <a:extLst>
                  <a:ext uri="{FF2B5EF4-FFF2-40B4-BE49-F238E27FC236}">
                    <a16:creationId xmlns:a16="http://schemas.microsoft.com/office/drawing/2014/main" id="{7FCA9CAA-0F5A-229F-60A2-B48764FC5CBD}"/>
                  </a:ext>
                </a:extLst>
              </p:cNvPr>
              <p:cNvSpPr>
                <a:spLocks/>
              </p:cNvSpPr>
              <p:nvPr/>
            </p:nvSpPr>
            <p:spPr bwMode="auto">
              <a:xfrm>
                <a:off x="3663375" y="4361573"/>
                <a:ext cx="951380" cy="307539"/>
              </a:xfrm>
              <a:custGeom>
                <a:avLst/>
                <a:gdLst>
                  <a:gd name="T0" fmla="*/ 427 w 430"/>
                  <a:gd name="T1" fmla="*/ 136 h 139"/>
                  <a:gd name="T2" fmla="*/ 427 w 430"/>
                  <a:gd name="T3" fmla="*/ 133 h 139"/>
                  <a:gd name="T4" fmla="*/ 7 w 430"/>
                  <a:gd name="T5" fmla="*/ 133 h 139"/>
                  <a:gd name="T6" fmla="*/ 7 w 430"/>
                  <a:gd name="T7" fmla="*/ 7 h 139"/>
                  <a:gd name="T8" fmla="*/ 424 w 430"/>
                  <a:gd name="T9" fmla="*/ 7 h 139"/>
                  <a:gd name="T10" fmla="*/ 424 w 430"/>
                  <a:gd name="T11" fmla="*/ 136 h 139"/>
                  <a:gd name="T12" fmla="*/ 427 w 430"/>
                  <a:gd name="T13" fmla="*/ 136 h 139"/>
                  <a:gd name="T14" fmla="*/ 427 w 430"/>
                  <a:gd name="T15" fmla="*/ 133 h 139"/>
                  <a:gd name="T16" fmla="*/ 427 w 430"/>
                  <a:gd name="T17" fmla="*/ 136 h 139"/>
                  <a:gd name="T18" fmla="*/ 430 w 430"/>
                  <a:gd name="T19" fmla="*/ 136 h 139"/>
                  <a:gd name="T20" fmla="*/ 430 w 430"/>
                  <a:gd name="T21" fmla="*/ 0 h 139"/>
                  <a:gd name="T22" fmla="*/ 0 w 430"/>
                  <a:gd name="T23" fmla="*/ 0 h 139"/>
                  <a:gd name="T24" fmla="*/ 0 w 430"/>
                  <a:gd name="T25" fmla="*/ 139 h 139"/>
                  <a:gd name="T26" fmla="*/ 430 w 430"/>
                  <a:gd name="T27" fmla="*/ 139 h 139"/>
                  <a:gd name="T28" fmla="*/ 430 w 430"/>
                  <a:gd name="T29" fmla="*/ 136 h 139"/>
                  <a:gd name="T30" fmla="*/ 427 w 430"/>
                  <a:gd name="T31"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139">
                    <a:moveTo>
                      <a:pt x="427" y="136"/>
                    </a:moveTo>
                    <a:lnTo>
                      <a:pt x="427" y="133"/>
                    </a:lnTo>
                    <a:lnTo>
                      <a:pt x="7" y="133"/>
                    </a:lnTo>
                    <a:lnTo>
                      <a:pt x="7" y="7"/>
                    </a:lnTo>
                    <a:lnTo>
                      <a:pt x="424" y="7"/>
                    </a:lnTo>
                    <a:lnTo>
                      <a:pt x="424" y="136"/>
                    </a:lnTo>
                    <a:lnTo>
                      <a:pt x="427" y="136"/>
                    </a:lnTo>
                    <a:lnTo>
                      <a:pt x="427" y="133"/>
                    </a:lnTo>
                    <a:lnTo>
                      <a:pt x="427" y="136"/>
                    </a:lnTo>
                    <a:lnTo>
                      <a:pt x="430" y="136"/>
                    </a:lnTo>
                    <a:lnTo>
                      <a:pt x="430" y="0"/>
                    </a:lnTo>
                    <a:lnTo>
                      <a:pt x="0" y="0"/>
                    </a:lnTo>
                    <a:lnTo>
                      <a:pt x="0" y="139"/>
                    </a:lnTo>
                    <a:lnTo>
                      <a:pt x="430" y="139"/>
                    </a:lnTo>
                    <a:lnTo>
                      <a:pt x="430" y="136"/>
                    </a:lnTo>
                    <a:lnTo>
                      <a:pt x="427"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0">
                <a:extLst>
                  <a:ext uri="{FF2B5EF4-FFF2-40B4-BE49-F238E27FC236}">
                    <a16:creationId xmlns:a16="http://schemas.microsoft.com/office/drawing/2014/main" id="{AE4A7B86-303D-A76E-94C6-BF226A6E878A}"/>
                  </a:ext>
                </a:extLst>
              </p:cNvPr>
              <p:cNvSpPr>
                <a:spLocks/>
              </p:cNvSpPr>
              <p:nvPr/>
            </p:nvSpPr>
            <p:spPr bwMode="auto">
              <a:xfrm>
                <a:off x="2738545" y="3025216"/>
                <a:ext cx="2619616" cy="1781073"/>
              </a:xfrm>
              <a:custGeom>
                <a:avLst/>
                <a:gdLst>
                  <a:gd name="T0" fmla="*/ 683 w 724"/>
                  <a:gd name="T1" fmla="*/ 492 h 492"/>
                  <a:gd name="T2" fmla="*/ 40 w 724"/>
                  <a:gd name="T3" fmla="*/ 492 h 492"/>
                  <a:gd name="T4" fmla="*/ 0 w 724"/>
                  <a:gd name="T5" fmla="*/ 452 h 492"/>
                  <a:gd name="T6" fmla="*/ 0 w 724"/>
                  <a:gd name="T7" fmla="*/ 41 h 492"/>
                  <a:gd name="T8" fmla="*/ 40 w 724"/>
                  <a:gd name="T9" fmla="*/ 0 h 492"/>
                  <a:gd name="T10" fmla="*/ 683 w 724"/>
                  <a:gd name="T11" fmla="*/ 0 h 492"/>
                  <a:gd name="T12" fmla="*/ 724 w 724"/>
                  <a:gd name="T13" fmla="*/ 41 h 492"/>
                  <a:gd name="T14" fmla="*/ 724 w 724"/>
                  <a:gd name="T15" fmla="*/ 452 h 492"/>
                  <a:gd name="T16" fmla="*/ 683 w 724"/>
                  <a:gd name="T1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492">
                    <a:moveTo>
                      <a:pt x="683" y="492"/>
                    </a:moveTo>
                    <a:cubicBezTo>
                      <a:pt x="40" y="492"/>
                      <a:pt x="40" y="492"/>
                      <a:pt x="40" y="492"/>
                    </a:cubicBezTo>
                    <a:cubicBezTo>
                      <a:pt x="18" y="492"/>
                      <a:pt x="0" y="474"/>
                      <a:pt x="0" y="452"/>
                    </a:cubicBezTo>
                    <a:cubicBezTo>
                      <a:pt x="0" y="41"/>
                      <a:pt x="0" y="41"/>
                      <a:pt x="0" y="41"/>
                    </a:cubicBezTo>
                    <a:cubicBezTo>
                      <a:pt x="0" y="19"/>
                      <a:pt x="18" y="0"/>
                      <a:pt x="40" y="0"/>
                    </a:cubicBezTo>
                    <a:cubicBezTo>
                      <a:pt x="683" y="0"/>
                      <a:pt x="683" y="0"/>
                      <a:pt x="683" y="0"/>
                    </a:cubicBezTo>
                    <a:cubicBezTo>
                      <a:pt x="706" y="0"/>
                      <a:pt x="724" y="19"/>
                      <a:pt x="724" y="41"/>
                    </a:cubicBezTo>
                    <a:cubicBezTo>
                      <a:pt x="724" y="452"/>
                      <a:pt x="724" y="452"/>
                      <a:pt x="724" y="452"/>
                    </a:cubicBezTo>
                    <a:cubicBezTo>
                      <a:pt x="724" y="474"/>
                      <a:pt x="706" y="492"/>
                      <a:pt x="683" y="492"/>
                    </a:cubicBezTo>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1">
                <a:extLst>
                  <a:ext uri="{FF2B5EF4-FFF2-40B4-BE49-F238E27FC236}">
                    <a16:creationId xmlns:a16="http://schemas.microsoft.com/office/drawing/2014/main" id="{B8287E71-CCEC-4901-B4E4-E4C9BEA2BA38}"/>
                  </a:ext>
                </a:extLst>
              </p:cNvPr>
              <p:cNvSpPr>
                <a:spLocks/>
              </p:cNvSpPr>
              <p:nvPr/>
            </p:nvSpPr>
            <p:spPr bwMode="auto">
              <a:xfrm>
                <a:off x="2829258" y="3133629"/>
                <a:ext cx="2433764" cy="1608497"/>
              </a:xfrm>
              <a:custGeom>
                <a:avLst/>
                <a:gdLst>
                  <a:gd name="T0" fmla="*/ 657 w 673"/>
                  <a:gd name="T1" fmla="*/ 444 h 444"/>
                  <a:gd name="T2" fmla="*/ 17 w 673"/>
                  <a:gd name="T3" fmla="*/ 444 h 444"/>
                  <a:gd name="T4" fmla="*/ 0 w 673"/>
                  <a:gd name="T5" fmla="*/ 427 h 444"/>
                  <a:gd name="T6" fmla="*/ 0 w 673"/>
                  <a:gd name="T7" fmla="*/ 17 h 444"/>
                  <a:gd name="T8" fmla="*/ 17 w 673"/>
                  <a:gd name="T9" fmla="*/ 0 h 444"/>
                  <a:gd name="T10" fmla="*/ 657 w 673"/>
                  <a:gd name="T11" fmla="*/ 0 h 444"/>
                  <a:gd name="T12" fmla="*/ 673 w 673"/>
                  <a:gd name="T13" fmla="*/ 17 h 444"/>
                  <a:gd name="T14" fmla="*/ 673 w 673"/>
                  <a:gd name="T15" fmla="*/ 427 h 444"/>
                  <a:gd name="T16" fmla="*/ 657 w 673"/>
                  <a:gd name="T17"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444">
                    <a:moveTo>
                      <a:pt x="657" y="444"/>
                    </a:moveTo>
                    <a:cubicBezTo>
                      <a:pt x="17" y="444"/>
                      <a:pt x="17" y="444"/>
                      <a:pt x="17" y="444"/>
                    </a:cubicBezTo>
                    <a:cubicBezTo>
                      <a:pt x="8" y="444"/>
                      <a:pt x="0" y="436"/>
                      <a:pt x="0" y="427"/>
                    </a:cubicBezTo>
                    <a:cubicBezTo>
                      <a:pt x="0" y="17"/>
                      <a:pt x="0" y="17"/>
                      <a:pt x="0" y="17"/>
                    </a:cubicBezTo>
                    <a:cubicBezTo>
                      <a:pt x="0" y="7"/>
                      <a:pt x="8" y="0"/>
                      <a:pt x="17" y="0"/>
                    </a:cubicBezTo>
                    <a:cubicBezTo>
                      <a:pt x="657" y="0"/>
                      <a:pt x="657" y="0"/>
                      <a:pt x="657" y="0"/>
                    </a:cubicBezTo>
                    <a:cubicBezTo>
                      <a:pt x="666" y="0"/>
                      <a:pt x="673" y="7"/>
                      <a:pt x="673" y="17"/>
                    </a:cubicBezTo>
                    <a:cubicBezTo>
                      <a:pt x="673" y="427"/>
                      <a:pt x="673" y="427"/>
                      <a:pt x="673" y="427"/>
                    </a:cubicBezTo>
                    <a:cubicBezTo>
                      <a:pt x="673" y="436"/>
                      <a:pt x="666" y="444"/>
                      <a:pt x="657" y="44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22">
                <a:extLst>
                  <a:ext uri="{FF2B5EF4-FFF2-40B4-BE49-F238E27FC236}">
                    <a16:creationId xmlns:a16="http://schemas.microsoft.com/office/drawing/2014/main" id="{16DC704B-E917-09C1-F14A-490FF4F1D5E8}"/>
                  </a:ext>
                </a:extLst>
              </p:cNvPr>
              <p:cNvSpPr>
                <a:spLocks noChangeArrowheads="1"/>
              </p:cNvSpPr>
              <p:nvPr/>
            </p:nvSpPr>
            <p:spPr bwMode="auto">
              <a:xfrm>
                <a:off x="3023959" y="4804076"/>
                <a:ext cx="2057637" cy="28762"/>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3">
                <a:extLst>
                  <a:ext uri="{FF2B5EF4-FFF2-40B4-BE49-F238E27FC236}">
                    <a16:creationId xmlns:a16="http://schemas.microsoft.com/office/drawing/2014/main" id="{64FDFAA0-52FD-89A6-6E2A-32F04EC52A59}"/>
                  </a:ext>
                </a:extLst>
              </p:cNvPr>
              <p:cNvSpPr>
                <a:spLocks/>
              </p:cNvSpPr>
              <p:nvPr/>
            </p:nvSpPr>
            <p:spPr bwMode="auto">
              <a:xfrm>
                <a:off x="2672169" y="4894789"/>
                <a:ext cx="311964" cy="331877"/>
              </a:xfrm>
              <a:custGeom>
                <a:avLst/>
                <a:gdLst>
                  <a:gd name="T0" fmla="*/ 40 w 141"/>
                  <a:gd name="T1" fmla="*/ 0 h 150"/>
                  <a:gd name="T2" fmla="*/ 141 w 141"/>
                  <a:gd name="T3" fmla="*/ 0 h 150"/>
                  <a:gd name="T4" fmla="*/ 110 w 141"/>
                  <a:gd name="T5" fmla="*/ 150 h 150"/>
                  <a:gd name="T6" fmla="*/ 0 w 141"/>
                  <a:gd name="T7" fmla="*/ 150 h 150"/>
                  <a:gd name="T8" fmla="*/ 40 w 141"/>
                  <a:gd name="T9" fmla="*/ 0 h 150"/>
                </a:gdLst>
                <a:ahLst/>
                <a:cxnLst>
                  <a:cxn ang="0">
                    <a:pos x="T0" y="T1"/>
                  </a:cxn>
                  <a:cxn ang="0">
                    <a:pos x="T2" y="T3"/>
                  </a:cxn>
                  <a:cxn ang="0">
                    <a:pos x="T4" y="T5"/>
                  </a:cxn>
                  <a:cxn ang="0">
                    <a:pos x="T6" y="T7"/>
                  </a:cxn>
                  <a:cxn ang="0">
                    <a:pos x="T8" y="T9"/>
                  </a:cxn>
                </a:cxnLst>
                <a:rect l="0" t="0" r="r" b="b"/>
                <a:pathLst>
                  <a:path w="141" h="150">
                    <a:moveTo>
                      <a:pt x="40" y="0"/>
                    </a:moveTo>
                    <a:lnTo>
                      <a:pt x="141" y="0"/>
                    </a:lnTo>
                    <a:lnTo>
                      <a:pt x="110" y="150"/>
                    </a:lnTo>
                    <a:lnTo>
                      <a:pt x="0" y="150"/>
                    </a:lnTo>
                    <a:lnTo>
                      <a:pt x="4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4">
                <a:extLst>
                  <a:ext uri="{FF2B5EF4-FFF2-40B4-BE49-F238E27FC236}">
                    <a16:creationId xmlns:a16="http://schemas.microsoft.com/office/drawing/2014/main" id="{8678548F-31B4-9E6E-6977-CF1E06706133}"/>
                  </a:ext>
                </a:extLst>
              </p:cNvPr>
              <p:cNvSpPr>
                <a:spLocks/>
              </p:cNvSpPr>
              <p:nvPr/>
            </p:nvSpPr>
            <p:spPr bwMode="auto">
              <a:xfrm>
                <a:off x="5114784" y="4908064"/>
                <a:ext cx="307539" cy="318602"/>
              </a:xfrm>
              <a:custGeom>
                <a:avLst/>
                <a:gdLst>
                  <a:gd name="T0" fmla="*/ 0 w 139"/>
                  <a:gd name="T1" fmla="*/ 0 h 144"/>
                  <a:gd name="T2" fmla="*/ 30 w 139"/>
                  <a:gd name="T3" fmla="*/ 144 h 144"/>
                  <a:gd name="T4" fmla="*/ 139 w 139"/>
                  <a:gd name="T5" fmla="*/ 144 h 144"/>
                  <a:gd name="T6" fmla="*/ 103 w 139"/>
                  <a:gd name="T7" fmla="*/ 0 h 144"/>
                  <a:gd name="T8" fmla="*/ 0 w 139"/>
                  <a:gd name="T9" fmla="*/ 0 h 144"/>
                </a:gdLst>
                <a:ahLst/>
                <a:cxnLst>
                  <a:cxn ang="0">
                    <a:pos x="T0" y="T1"/>
                  </a:cxn>
                  <a:cxn ang="0">
                    <a:pos x="T2" y="T3"/>
                  </a:cxn>
                  <a:cxn ang="0">
                    <a:pos x="T4" y="T5"/>
                  </a:cxn>
                  <a:cxn ang="0">
                    <a:pos x="T6" y="T7"/>
                  </a:cxn>
                  <a:cxn ang="0">
                    <a:pos x="T8" y="T9"/>
                  </a:cxn>
                </a:cxnLst>
                <a:rect l="0" t="0" r="r" b="b"/>
                <a:pathLst>
                  <a:path w="139" h="144">
                    <a:moveTo>
                      <a:pt x="0" y="0"/>
                    </a:moveTo>
                    <a:lnTo>
                      <a:pt x="30" y="144"/>
                    </a:lnTo>
                    <a:lnTo>
                      <a:pt x="139" y="144"/>
                    </a:lnTo>
                    <a:lnTo>
                      <a:pt x="103" y="0"/>
                    </a:ln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5">
                <a:extLst>
                  <a:ext uri="{FF2B5EF4-FFF2-40B4-BE49-F238E27FC236}">
                    <a16:creationId xmlns:a16="http://schemas.microsoft.com/office/drawing/2014/main" id="{B740B890-533F-68E2-F782-51660C968A38}"/>
                  </a:ext>
                </a:extLst>
              </p:cNvPr>
              <p:cNvSpPr>
                <a:spLocks/>
              </p:cNvSpPr>
              <p:nvPr/>
            </p:nvSpPr>
            <p:spPr bwMode="auto">
              <a:xfrm>
                <a:off x="3621338" y="5277554"/>
                <a:ext cx="865093" cy="203551"/>
              </a:xfrm>
              <a:custGeom>
                <a:avLst/>
                <a:gdLst>
                  <a:gd name="T0" fmla="*/ 228 w 239"/>
                  <a:gd name="T1" fmla="*/ 56 h 56"/>
                  <a:gd name="T2" fmla="*/ 11 w 239"/>
                  <a:gd name="T3" fmla="*/ 56 h 56"/>
                  <a:gd name="T4" fmla="*/ 0 w 239"/>
                  <a:gd name="T5" fmla="*/ 44 h 56"/>
                  <a:gd name="T6" fmla="*/ 3 w 239"/>
                  <a:gd name="T7" fmla="*/ 10 h 56"/>
                  <a:gd name="T8" fmla="*/ 14 w 239"/>
                  <a:gd name="T9" fmla="*/ 0 h 56"/>
                  <a:gd name="T10" fmla="*/ 226 w 239"/>
                  <a:gd name="T11" fmla="*/ 1 h 56"/>
                  <a:gd name="T12" fmla="*/ 237 w 239"/>
                  <a:gd name="T13" fmla="*/ 11 h 56"/>
                  <a:gd name="T14" fmla="*/ 239 w 239"/>
                  <a:gd name="T15" fmla="*/ 44 h 56"/>
                  <a:gd name="T16" fmla="*/ 228 w 239"/>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56">
                    <a:moveTo>
                      <a:pt x="228" y="56"/>
                    </a:moveTo>
                    <a:cubicBezTo>
                      <a:pt x="11" y="56"/>
                      <a:pt x="11" y="56"/>
                      <a:pt x="11" y="56"/>
                    </a:cubicBezTo>
                    <a:cubicBezTo>
                      <a:pt x="5" y="56"/>
                      <a:pt x="0" y="50"/>
                      <a:pt x="0" y="44"/>
                    </a:cubicBezTo>
                    <a:cubicBezTo>
                      <a:pt x="3" y="10"/>
                      <a:pt x="3" y="10"/>
                      <a:pt x="3" y="10"/>
                    </a:cubicBezTo>
                    <a:cubicBezTo>
                      <a:pt x="3" y="5"/>
                      <a:pt x="8" y="0"/>
                      <a:pt x="14" y="0"/>
                    </a:cubicBezTo>
                    <a:cubicBezTo>
                      <a:pt x="226" y="1"/>
                      <a:pt x="226" y="1"/>
                      <a:pt x="226" y="1"/>
                    </a:cubicBezTo>
                    <a:cubicBezTo>
                      <a:pt x="232" y="1"/>
                      <a:pt x="236" y="6"/>
                      <a:pt x="237" y="11"/>
                    </a:cubicBezTo>
                    <a:cubicBezTo>
                      <a:pt x="239" y="44"/>
                      <a:pt x="239" y="44"/>
                      <a:pt x="239" y="44"/>
                    </a:cubicBezTo>
                    <a:cubicBezTo>
                      <a:pt x="239" y="50"/>
                      <a:pt x="234" y="56"/>
                      <a:pt x="228" y="56"/>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126">
                <a:extLst>
                  <a:ext uri="{FF2B5EF4-FFF2-40B4-BE49-F238E27FC236}">
                    <a16:creationId xmlns:a16="http://schemas.microsoft.com/office/drawing/2014/main" id="{F12015D3-10F3-8597-36AF-4F4A4D841487}"/>
                  </a:ext>
                </a:extLst>
              </p:cNvPr>
              <p:cNvSpPr>
                <a:spLocks noChangeArrowheads="1"/>
              </p:cNvSpPr>
              <p:nvPr/>
            </p:nvSpPr>
            <p:spPr bwMode="auto">
              <a:xfrm>
                <a:off x="4037290" y="3069466"/>
                <a:ext cx="28762" cy="28762"/>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7">
                <a:extLst>
                  <a:ext uri="{FF2B5EF4-FFF2-40B4-BE49-F238E27FC236}">
                    <a16:creationId xmlns:a16="http://schemas.microsoft.com/office/drawing/2014/main" id="{44739BB0-1728-5A41-9C07-D163CC51F296}"/>
                  </a:ext>
                </a:extLst>
              </p:cNvPr>
              <p:cNvSpPr>
                <a:spLocks noEditPoints="1"/>
              </p:cNvSpPr>
              <p:nvPr/>
            </p:nvSpPr>
            <p:spPr bwMode="auto">
              <a:xfrm>
                <a:off x="2990772" y="4901427"/>
                <a:ext cx="2139500" cy="300901"/>
              </a:xfrm>
              <a:custGeom>
                <a:avLst/>
                <a:gdLst>
                  <a:gd name="T0" fmla="*/ 13 w 591"/>
                  <a:gd name="T1" fmla="*/ 4 h 83"/>
                  <a:gd name="T2" fmla="*/ 12 w 591"/>
                  <a:gd name="T3" fmla="*/ 43 h 83"/>
                  <a:gd name="T4" fmla="*/ 77 w 591"/>
                  <a:gd name="T5" fmla="*/ 61 h 83"/>
                  <a:gd name="T6" fmla="*/ 371 w 591"/>
                  <a:gd name="T7" fmla="*/ 67 h 83"/>
                  <a:gd name="T8" fmla="*/ 136 w 591"/>
                  <a:gd name="T9" fmla="*/ 43 h 83"/>
                  <a:gd name="T10" fmla="*/ 177 w 591"/>
                  <a:gd name="T11" fmla="*/ 43 h 83"/>
                  <a:gd name="T12" fmla="*/ 217 w 591"/>
                  <a:gd name="T13" fmla="*/ 43 h 83"/>
                  <a:gd name="T14" fmla="*/ 476 w 591"/>
                  <a:gd name="T15" fmla="*/ 43 h 83"/>
                  <a:gd name="T16" fmla="*/ 539 w 591"/>
                  <a:gd name="T17" fmla="*/ 43 h 83"/>
                  <a:gd name="T18" fmla="*/ 552 w 591"/>
                  <a:gd name="T19" fmla="*/ 36 h 83"/>
                  <a:gd name="T20" fmla="*/ 176 w 591"/>
                  <a:gd name="T21" fmla="*/ 26 h 83"/>
                  <a:gd name="T22" fmla="*/ 217 w 591"/>
                  <a:gd name="T23" fmla="*/ 26 h 83"/>
                  <a:gd name="T24" fmla="*/ 97 w 591"/>
                  <a:gd name="T25" fmla="*/ 7 h 83"/>
                  <a:gd name="T26" fmla="*/ 178 w 591"/>
                  <a:gd name="T27" fmla="*/ 7 h 83"/>
                  <a:gd name="T28" fmla="*/ 379 w 591"/>
                  <a:gd name="T29" fmla="*/ 7 h 83"/>
                  <a:gd name="T30" fmla="*/ 419 w 591"/>
                  <a:gd name="T31" fmla="*/ 7 h 83"/>
                  <a:gd name="T32" fmla="*/ 500 w 591"/>
                  <a:gd name="T33" fmla="*/ 7 h 83"/>
                  <a:gd name="T34" fmla="*/ 540 w 591"/>
                  <a:gd name="T35" fmla="*/ 7 h 83"/>
                  <a:gd name="T36" fmla="*/ 16 w 591"/>
                  <a:gd name="T37" fmla="*/ 26 h 83"/>
                  <a:gd name="T38" fmla="*/ 40 w 591"/>
                  <a:gd name="T39" fmla="*/ 67 h 83"/>
                  <a:gd name="T40" fmla="*/ 9 w 591"/>
                  <a:gd name="T41" fmla="*/ 61 h 83"/>
                  <a:gd name="T42" fmla="*/ 56 w 591"/>
                  <a:gd name="T43" fmla="*/ 26 h 83"/>
                  <a:gd name="T44" fmla="*/ 96 w 591"/>
                  <a:gd name="T45" fmla="*/ 43 h 83"/>
                  <a:gd name="T46" fmla="*/ 79 w 591"/>
                  <a:gd name="T47" fmla="*/ 67 h 83"/>
                  <a:gd name="T48" fmla="*/ 120 w 591"/>
                  <a:gd name="T49" fmla="*/ 67 h 83"/>
                  <a:gd name="T50" fmla="*/ 162 w 591"/>
                  <a:gd name="T51" fmla="*/ 67 h 83"/>
                  <a:gd name="T52" fmla="*/ 418 w 591"/>
                  <a:gd name="T53" fmla="*/ 67 h 83"/>
                  <a:gd name="T54" fmla="*/ 460 w 591"/>
                  <a:gd name="T55" fmla="*/ 67 h 83"/>
                  <a:gd name="T56" fmla="*/ 494 w 591"/>
                  <a:gd name="T57" fmla="*/ 67 h 83"/>
                  <a:gd name="T58" fmla="*/ 117 w 591"/>
                  <a:gd name="T59" fmla="*/ 61 h 83"/>
                  <a:gd name="T60" fmla="*/ 158 w 591"/>
                  <a:gd name="T61" fmla="*/ 61 h 83"/>
                  <a:gd name="T62" fmla="*/ 198 w 591"/>
                  <a:gd name="T63" fmla="*/ 61 h 83"/>
                  <a:gd name="T64" fmla="*/ 238 w 591"/>
                  <a:gd name="T65" fmla="*/ 61 h 83"/>
                  <a:gd name="T66" fmla="*/ 279 w 591"/>
                  <a:gd name="T67" fmla="*/ 61 h 83"/>
                  <a:gd name="T68" fmla="*/ 319 w 591"/>
                  <a:gd name="T69" fmla="*/ 61 h 83"/>
                  <a:gd name="T70" fmla="*/ 382 w 591"/>
                  <a:gd name="T71" fmla="*/ 48 h 83"/>
                  <a:gd name="T72" fmla="*/ 423 w 591"/>
                  <a:gd name="T73" fmla="*/ 48 h 83"/>
                  <a:gd name="T74" fmla="*/ 463 w 591"/>
                  <a:gd name="T75" fmla="*/ 48 h 83"/>
                  <a:gd name="T76" fmla="*/ 509 w 591"/>
                  <a:gd name="T77" fmla="*/ 55 h 83"/>
                  <a:gd name="T78" fmla="*/ 520 w 591"/>
                  <a:gd name="T79" fmla="*/ 61 h 83"/>
                  <a:gd name="T80" fmla="*/ 257 w 591"/>
                  <a:gd name="T81" fmla="*/ 43 h 83"/>
                  <a:gd name="T82" fmla="*/ 298 w 591"/>
                  <a:gd name="T83" fmla="*/ 43 h 83"/>
                  <a:gd name="T84" fmla="*/ 338 w 591"/>
                  <a:gd name="T85" fmla="*/ 43 h 83"/>
                  <a:gd name="T86" fmla="*/ 355 w 591"/>
                  <a:gd name="T87" fmla="*/ 30 h 83"/>
                  <a:gd name="T88" fmla="*/ 395 w 591"/>
                  <a:gd name="T89" fmla="*/ 30 h 83"/>
                  <a:gd name="T90" fmla="*/ 435 w 591"/>
                  <a:gd name="T91" fmla="*/ 43 h 83"/>
                  <a:gd name="T92" fmla="*/ 586 w 591"/>
                  <a:gd name="T93" fmla="*/ 65 h 83"/>
                  <a:gd name="T94" fmla="*/ 96 w 591"/>
                  <a:gd name="T95" fmla="*/ 26 h 83"/>
                  <a:gd name="T96" fmla="*/ 136 w 591"/>
                  <a:gd name="T97" fmla="*/ 26 h 83"/>
                  <a:gd name="T98" fmla="*/ 257 w 591"/>
                  <a:gd name="T99" fmla="*/ 26 h 83"/>
                  <a:gd name="T100" fmla="*/ 297 w 591"/>
                  <a:gd name="T101" fmla="*/ 26 h 83"/>
                  <a:gd name="T102" fmla="*/ 338 w 591"/>
                  <a:gd name="T103" fmla="*/ 26 h 83"/>
                  <a:gd name="T104" fmla="*/ 378 w 591"/>
                  <a:gd name="T105" fmla="*/ 26 h 83"/>
                  <a:gd name="T106" fmla="*/ 418 w 591"/>
                  <a:gd name="T107" fmla="*/ 26 h 83"/>
                  <a:gd name="T108" fmla="*/ 459 w 591"/>
                  <a:gd name="T109" fmla="*/ 26 h 83"/>
                  <a:gd name="T110" fmla="*/ 499 w 591"/>
                  <a:gd name="T111" fmla="*/ 26 h 83"/>
                  <a:gd name="T112" fmla="*/ 57 w 591"/>
                  <a:gd name="T113" fmla="*/ 7 h 83"/>
                  <a:gd name="T114" fmla="*/ 137 w 591"/>
                  <a:gd name="T115" fmla="*/ 7 h 83"/>
                  <a:gd name="T116" fmla="*/ 218 w 591"/>
                  <a:gd name="T117" fmla="*/ 7 h 83"/>
                  <a:gd name="T118" fmla="*/ 258 w 591"/>
                  <a:gd name="T119" fmla="*/ 7 h 83"/>
                  <a:gd name="T120" fmla="*/ 299 w 591"/>
                  <a:gd name="T121" fmla="*/ 7 h 83"/>
                  <a:gd name="T122" fmla="*/ 339 w 591"/>
                  <a:gd name="T123" fmla="*/ 7 h 83"/>
                  <a:gd name="T124" fmla="*/ 460 w 591"/>
                  <a:gd name="T125"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1" h="83">
                    <a:moveTo>
                      <a:pt x="13" y="4"/>
                    </a:moveTo>
                    <a:cubicBezTo>
                      <a:pt x="13" y="3"/>
                      <a:pt x="13" y="3"/>
                      <a:pt x="13" y="3"/>
                    </a:cubicBezTo>
                    <a:cubicBezTo>
                      <a:pt x="13" y="1"/>
                      <a:pt x="14" y="0"/>
                      <a:pt x="17" y="0"/>
                    </a:cubicBezTo>
                    <a:cubicBezTo>
                      <a:pt x="43" y="0"/>
                      <a:pt x="43" y="0"/>
                      <a:pt x="43" y="0"/>
                    </a:cubicBezTo>
                    <a:cubicBezTo>
                      <a:pt x="45" y="0"/>
                      <a:pt x="47" y="1"/>
                      <a:pt x="47" y="3"/>
                    </a:cubicBezTo>
                    <a:cubicBezTo>
                      <a:pt x="47" y="4"/>
                      <a:pt x="47" y="4"/>
                      <a:pt x="47" y="4"/>
                    </a:cubicBezTo>
                    <a:cubicBezTo>
                      <a:pt x="47" y="6"/>
                      <a:pt x="45" y="7"/>
                      <a:pt x="43" y="7"/>
                    </a:cubicBezTo>
                    <a:cubicBezTo>
                      <a:pt x="17" y="7"/>
                      <a:pt x="17" y="7"/>
                      <a:pt x="17" y="7"/>
                    </a:cubicBezTo>
                    <a:cubicBezTo>
                      <a:pt x="14" y="7"/>
                      <a:pt x="13" y="6"/>
                      <a:pt x="13" y="4"/>
                    </a:cubicBezTo>
                    <a:close/>
                    <a:moveTo>
                      <a:pt x="12" y="43"/>
                    </a:moveTo>
                    <a:cubicBezTo>
                      <a:pt x="55" y="43"/>
                      <a:pt x="55" y="43"/>
                      <a:pt x="55" y="43"/>
                    </a:cubicBezTo>
                    <a:cubicBezTo>
                      <a:pt x="58" y="43"/>
                      <a:pt x="61" y="40"/>
                      <a:pt x="61" y="37"/>
                    </a:cubicBezTo>
                    <a:cubicBezTo>
                      <a:pt x="61" y="36"/>
                      <a:pt x="61" y="36"/>
                      <a:pt x="61" y="36"/>
                    </a:cubicBezTo>
                    <a:cubicBezTo>
                      <a:pt x="61" y="33"/>
                      <a:pt x="58" y="30"/>
                      <a:pt x="55" y="30"/>
                    </a:cubicBezTo>
                    <a:cubicBezTo>
                      <a:pt x="12" y="30"/>
                      <a:pt x="12" y="30"/>
                      <a:pt x="12" y="30"/>
                    </a:cubicBezTo>
                    <a:cubicBezTo>
                      <a:pt x="9" y="30"/>
                      <a:pt x="7" y="33"/>
                      <a:pt x="7" y="36"/>
                    </a:cubicBezTo>
                    <a:cubicBezTo>
                      <a:pt x="7" y="37"/>
                      <a:pt x="7" y="37"/>
                      <a:pt x="7" y="37"/>
                    </a:cubicBezTo>
                    <a:cubicBezTo>
                      <a:pt x="7" y="40"/>
                      <a:pt x="9" y="43"/>
                      <a:pt x="12" y="43"/>
                    </a:cubicBezTo>
                    <a:close/>
                    <a:moveTo>
                      <a:pt x="77" y="61"/>
                    </a:moveTo>
                    <a:cubicBezTo>
                      <a:pt x="100" y="61"/>
                      <a:pt x="100" y="61"/>
                      <a:pt x="100" y="61"/>
                    </a:cubicBezTo>
                    <a:cubicBezTo>
                      <a:pt x="103" y="61"/>
                      <a:pt x="106" y="58"/>
                      <a:pt x="106" y="55"/>
                    </a:cubicBezTo>
                    <a:cubicBezTo>
                      <a:pt x="106" y="54"/>
                      <a:pt x="106" y="54"/>
                      <a:pt x="106" y="54"/>
                    </a:cubicBezTo>
                    <a:cubicBezTo>
                      <a:pt x="106" y="51"/>
                      <a:pt x="103" y="48"/>
                      <a:pt x="100" y="48"/>
                    </a:cubicBezTo>
                    <a:cubicBezTo>
                      <a:pt x="77" y="48"/>
                      <a:pt x="77" y="48"/>
                      <a:pt x="77" y="48"/>
                    </a:cubicBezTo>
                    <a:cubicBezTo>
                      <a:pt x="74" y="48"/>
                      <a:pt x="72" y="51"/>
                      <a:pt x="72" y="54"/>
                    </a:cubicBezTo>
                    <a:cubicBezTo>
                      <a:pt x="72" y="55"/>
                      <a:pt x="72" y="55"/>
                      <a:pt x="72" y="55"/>
                    </a:cubicBezTo>
                    <a:cubicBezTo>
                      <a:pt x="72" y="58"/>
                      <a:pt x="74" y="61"/>
                      <a:pt x="77" y="61"/>
                    </a:cubicBezTo>
                    <a:close/>
                    <a:moveTo>
                      <a:pt x="371" y="67"/>
                    </a:moveTo>
                    <a:cubicBezTo>
                      <a:pt x="186" y="67"/>
                      <a:pt x="186" y="67"/>
                      <a:pt x="186" y="67"/>
                    </a:cubicBezTo>
                    <a:cubicBezTo>
                      <a:pt x="183" y="67"/>
                      <a:pt x="180" y="69"/>
                      <a:pt x="180" y="72"/>
                    </a:cubicBezTo>
                    <a:cubicBezTo>
                      <a:pt x="180" y="75"/>
                      <a:pt x="180" y="75"/>
                      <a:pt x="180" y="75"/>
                    </a:cubicBezTo>
                    <a:cubicBezTo>
                      <a:pt x="180" y="78"/>
                      <a:pt x="183" y="80"/>
                      <a:pt x="186" y="80"/>
                    </a:cubicBezTo>
                    <a:cubicBezTo>
                      <a:pt x="371" y="80"/>
                      <a:pt x="371" y="80"/>
                      <a:pt x="371" y="80"/>
                    </a:cubicBezTo>
                    <a:cubicBezTo>
                      <a:pt x="374" y="80"/>
                      <a:pt x="377" y="78"/>
                      <a:pt x="377" y="75"/>
                    </a:cubicBezTo>
                    <a:cubicBezTo>
                      <a:pt x="377" y="72"/>
                      <a:pt x="377" y="72"/>
                      <a:pt x="377" y="72"/>
                    </a:cubicBezTo>
                    <a:cubicBezTo>
                      <a:pt x="377" y="69"/>
                      <a:pt x="374" y="67"/>
                      <a:pt x="371" y="67"/>
                    </a:cubicBezTo>
                    <a:close/>
                    <a:moveTo>
                      <a:pt x="136" y="43"/>
                    </a:moveTo>
                    <a:cubicBezTo>
                      <a:pt x="140" y="43"/>
                      <a:pt x="142" y="40"/>
                      <a:pt x="142" y="37"/>
                    </a:cubicBezTo>
                    <a:cubicBezTo>
                      <a:pt x="142" y="36"/>
                      <a:pt x="142" y="36"/>
                      <a:pt x="142" y="36"/>
                    </a:cubicBezTo>
                    <a:cubicBezTo>
                      <a:pt x="142" y="33"/>
                      <a:pt x="140" y="30"/>
                      <a:pt x="136" y="30"/>
                    </a:cubicBezTo>
                    <a:cubicBezTo>
                      <a:pt x="113" y="30"/>
                      <a:pt x="113" y="30"/>
                      <a:pt x="113" y="30"/>
                    </a:cubicBezTo>
                    <a:cubicBezTo>
                      <a:pt x="110" y="30"/>
                      <a:pt x="108" y="33"/>
                      <a:pt x="108" y="36"/>
                    </a:cubicBezTo>
                    <a:cubicBezTo>
                      <a:pt x="108" y="37"/>
                      <a:pt x="108" y="37"/>
                      <a:pt x="108" y="37"/>
                    </a:cubicBezTo>
                    <a:cubicBezTo>
                      <a:pt x="108" y="40"/>
                      <a:pt x="110" y="43"/>
                      <a:pt x="113" y="43"/>
                    </a:cubicBezTo>
                    <a:lnTo>
                      <a:pt x="136" y="43"/>
                    </a:lnTo>
                    <a:close/>
                    <a:moveTo>
                      <a:pt x="177" y="43"/>
                    </a:moveTo>
                    <a:cubicBezTo>
                      <a:pt x="180" y="43"/>
                      <a:pt x="182" y="40"/>
                      <a:pt x="182" y="37"/>
                    </a:cubicBezTo>
                    <a:cubicBezTo>
                      <a:pt x="182" y="36"/>
                      <a:pt x="182" y="36"/>
                      <a:pt x="182" y="36"/>
                    </a:cubicBezTo>
                    <a:cubicBezTo>
                      <a:pt x="182" y="33"/>
                      <a:pt x="180" y="30"/>
                      <a:pt x="177" y="30"/>
                    </a:cubicBezTo>
                    <a:cubicBezTo>
                      <a:pt x="153" y="30"/>
                      <a:pt x="153" y="30"/>
                      <a:pt x="153" y="30"/>
                    </a:cubicBezTo>
                    <a:cubicBezTo>
                      <a:pt x="150" y="30"/>
                      <a:pt x="148" y="33"/>
                      <a:pt x="148" y="36"/>
                    </a:cubicBezTo>
                    <a:cubicBezTo>
                      <a:pt x="148" y="37"/>
                      <a:pt x="148" y="37"/>
                      <a:pt x="148" y="37"/>
                    </a:cubicBezTo>
                    <a:cubicBezTo>
                      <a:pt x="148" y="40"/>
                      <a:pt x="150" y="43"/>
                      <a:pt x="153" y="43"/>
                    </a:cubicBezTo>
                    <a:lnTo>
                      <a:pt x="177" y="43"/>
                    </a:lnTo>
                    <a:close/>
                    <a:moveTo>
                      <a:pt x="217" y="43"/>
                    </a:moveTo>
                    <a:cubicBezTo>
                      <a:pt x="220" y="43"/>
                      <a:pt x="223" y="40"/>
                      <a:pt x="223" y="37"/>
                    </a:cubicBezTo>
                    <a:cubicBezTo>
                      <a:pt x="223" y="36"/>
                      <a:pt x="223" y="36"/>
                      <a:pt x="223" y="36"/>
                    </a:cubicBezTo>
                    <a:cubicBezTo>
                      <a:pt x="223" y="33"/>
                      <a:pt x="220" y="30"/>
                      <a:pt x="217" y="30"/>
                    </a:cubicBezTo>
                    <a:cubicBezTo>
                      <a:pt x="194" y="30"/>
                      <a:pt x="194" y="30"/>
                      <a:pt x="194" y="30"/>
                    </a:cubicBezTo>
                    <a:cubicBezTo>
                      <a:pt x="191" y="30"/>
                      <a:pt x="188" y="33"/>
                      <a:pt x="188" y="36"/>
                    </a:cubicBezTo>
                    <a:cubicBezTo>
                      <a:pt x="188" y="37"/>
                      <a:pt x="188" y="37"/>
                      <a:pt x="188" y="37"/>
                    </a:cubicBezTo>
                    <a:cubicBezTo>
                      <a:pt x="188" y="40"/>
                      <a:pt x="191" y="43"/>
                      <a:pt x="194" y="43"/>
                    </a:cubicBezTo>
                    <a:lnTo>
                      <a:pt x="217" y="43"/>
                    </a:lnTo>
                    <a:close/>
                    <a:moveTo>
                      <a:pt x="476" y="43"/>
                    </a:moveTo>
                    <a:cubicBezTo>
                      <a:pt x="499" y="43"/>
                      <a:pt x="499" y="43"/>
                      <a:pt x="499" y="43"/>
                    </a:cubicBezTo>
                    <a:cubicBezTo>
                      <a:pt x="502" y="43"/>
                      <a:pt x="505" y="40"/>
                      <a:pt x="505" y="37"/>
                    </a:cubicBezTo>
                    <a:cubicBezTo>
                      <a:pt x="505" y="36"/>
                      <a:pt x="505" y="36"/>
                      <a:pt x="505" y="36"/>
                    </a:cubicBezTo>
                    <a:cubicBezTo>
                      <a:pt x="505" y="33"/>
                      <a:pt x="502" y="30"/>
                      <a:pt x="499" y="30"/>
                    </a:cubicBezTo>
                    <a:cubicBezTo>
                      <a:pt x="476" y="30"/>
                      <a:pt x="476" y="30"/>
                      <a:pt x="476" y="30"/>
                    </a:cubicBezTo>
                    <a:cubicBezTo>
                      <a:pt x="473" y="30"/>
                      <a:pt x="470" y="33"/>
                      <a:pt x="470" y="36"/>
                    </a:cubicBezTo>
                    <a:cubicBezTo>
                      <a:pt x="470" y="37"/>
                      <a:pt x="470" y="37"/>
                      <a:pt x="470" y="37"/>
                    </a:cubicBezTo>
                    <a:cubicBezTo>
                      <a:pt x="470" y="40"/>
                      <a:pt x="473" y="43"/>
                      <a:pt x="476" y="43"/>
                    </a:cubicBezTo>
                    <a:close/>
                    <a:moveTo>
                      <a:pt x="539" y="43"/>
                    </a:moveTo>
                    <a:cubicBezTo>
                      <a:pt x="542" y="43"/>
                      <a:pt x="545" y="40"/>
                      <a:pt x="545" y="37"/>
                    </a:cubicBezTo>
                    <a:cubicBezTo>
                      <a:pt x="545" y="36"/>
                      <a:pt x="545" y="36"/>
                      <a:pt x="545" y="36"/>
                    </a:cubicBezTo>
                    <a:cubicBezTo>
                      <a:pt x="545" y="33"/>
                      <a:pt x="542" y="30"/>
                      <a:pt x="539" y="30"/>
                    </a:cubicBezTo>
                    <a:cubicBezTo>
                      <a:pt x="516" y="30"/>
                      <a:pt x="516" y="30"/>
                      <a:pt x="516" y="30"/>
                    </a:cubicBezTo>
                    <a:cubicBezTo>
                      <a:pt x="513" y="30"/>
                      <a:pt x="511" y="33"/>
                      <a:pt x="511" y="36"/>
                    </a:cubicBezTo>
                    <a:cubicBezTo>
                      <a:pt x="511" y="37"/>
                      <a:pt x="511" y="37"/>
                      <a:pt x="511" y="37"/>
                    </a:cubicBezTo>
                    <a:cubicBezTo>
                      <a:pt x="511" y="40"/>
                      <a:pt x="513" y="43"/>
                      <a:pt x="516" y="43"/>
                    </a:cubicBezTo>
                    <a:lnTo>
                      <a:pt x="539" y="43"/>
                    </a:lnTo>
                    <a:close/>
                    <a:moveTo>
                      <a:pt x="552" y="36"/>
                    </a:moveTo>
                    <a:cubicBezTo>
                      <a:pt x="552" y="55"/>
                      <a:pt x="552" y="55"/>
                      <a:pt x="552" y="55"/>
                    </a:cubicBezTo>
                    <a:cubicBezTo>
                      <a:pt x="552" y="58"/>
                      <a:pt x="554" y="60"/>
                      <a:pt x="557" y="60"/>
                    </a:cubicBezTo>
                    <a:cubicBezTo>
                      <a:pt x="576" y="60"/>
                      <a:pt x="576" y="60"/>
                      <a:pt x="576" y="60"/>
                    </a:cubicBezTo>
                    <a:cubicBezTo>
                      <a:pt x="579" y="60"/>
                      <a:pt x="581" y="58"/>
                      <a:pt x="581" y="55"/>
                    </a:cubicBezTo>
                    <a:cubicBezTo>
                      <a:pt x="581" y="36"/>
                      <a:pt x="581" y="36"/>
                      <a:pt x="581" y="36"/>
                    </a:cubicBezTo>
                    <a:cubicBezTo>
                      <a:pt x="581" y="33"/>
                      <a:pt x="579" y="31"/>
                      <a:pt x="576" y="31"/>
                    </a:cubicBezTo>
                    <a:cubicBezTo>
                      <a:pt x="557" y="31"/>
                      <a:pt x="557" y="31"/>
                      <a:pt x="557" y="31"/>
                    </a:cubicBezTo>
                    <a:cubicBezTo>
                      <a:pt x="554" y="31"/>
                      <a:pt x="552" y="33"/>
                      <a:pt x="552" y="36"/>
                    </a:cubicBezTo>
                    <a:close/>
                    <a:moveTo>
                      <a:pt x="176" y="26"/>
                    </a:moveTo>
                    <a:cubicBezTo>
                      <a:pt x="200" y="26"/>
                      <a:pt x="200" y="26"/>
                      <a:pt x="200" y="26"/>
                    </a:cubicBezTo>
                    <a:cubicBezTo>
                      <a:pt x="203" y="26"/>
                      <a:pt x="205" y="23"/>
                      <a:pt x="205" y="20"/>
                    </a:cubicBezTo>
                    <a:cubicBezTo>
                      <a:pt x="205" y="19"/>
                      <a:pt x="205" y="19"/>
                      <a:pt x="205" y="19"/>
                    </a:cubicBezTo>
                    <a:cubicBezTo>
                      <a:pt x="205" y="16"/>
                      <a:pt x="203" y="13"/>
                      <a:pt x="200" y="13"/>
                    </a:cubicBezTo>
                    <a:cubicBezTo>
                      <a:pt x="176" y="13"/>
                      <a:pt x="176" y="13"/>
                      <a:pt x="176" y="13"/>
                    </a:cubicBezTo>
                    <a:cubicBezTo>
                      <a:pt x="173" y="13"/>
                      <a:pt x="171" y="16"/>
                      <a:pt x="171" y="19"/>
                    </a:cubicBezTo>
                    <a:cubicBezTo>
                      <a:pt x="171" y="20"/>
                      <a:pt x="171" y="20"/>
                      <a:pt x="171" y="20"/>
                    </a:cubicBezTo>
                    <a:cubicBezTo>
                      <a:pt x="171" y="23"/>
                      <a:pt x="173" y="26"/>
                      <a:pt x="176" y="26"/>
                    </a:cubicBezTo>
                    <a:close/>
                    <a:moveTo>
                      <a:pt x="217" y="26"/>
                    </a:moveTo>
                    <a:cubicBezTo>
                      <a:pt x="240" y="26"/>
                      <a:pt x="240" y="26"/>
                      <a:pt x="240" y="26"/>
                    </a:cubicBezTo>
                    <a:cubicBezTo>
                      <a:pt x="243" y="26"/>
                      <a:pt x="246" y="23"/>
                      <a:pt x="246" y="20"/>
                    </a:cubicBezTo>
                    <a:cubicBezTo>
                      <a:pt x="246" y="19"/>
                      <a:pt x="246" y="19"/>
                      <a:pt x="246" y="19"/>
                    </a:cubicBezTo>
                    <a:cubicBezTo>
                      <a:pt x="246" y="16"/>
                      <a:pt x="243" y="13"/>
                      <a:pt x="240" y="13"/>
                    </a:cubicBezTo>
                    <a:cubicBezTo>
                      <a:pt x="217" y="13"/>
                      <a:pt x="217" y="13"/>
                      <a:pt x="217" y="13"/>
                    </a:cubicBezTo>
                    <a:cubicBezTo>
                      <a:pt x="214" y="13"/>
                      <a:pt x="211" y="16"/>
                      <a:pt x="211" y="19"/>
                    </a:cubicBezTo>
                    <a:cubicBezTo>
                      <a:pt x="211" y="20"/>
                      <a:pt x="211" y="20"/>
                      <a:pt x="211" y="20"/>
                    </a:cubicBezTo>
                    <a:cubicBezTo>
                      <a:pt x="211" y="23"/>
                      <a:pt x="214" y="26"/>
                      <a:pt x="217" y="26"/>
                    </a:cubicBezTo>
                    <a:close/>
                    <a:moveTo>
                      <a:pt x="97" y="7"/>
                    </a:moveTo>
                    <a:cubicBezTo>
                      <a:pt x="124" y="7"/>
                      <a:pt x="124" y="7"/>
                      <a:pt x="124" y="7"/>
                    </a:cubicBezTo>
                    <a:cubicBezTo>
                      <a:pt x="126" y="7"/>
                      <a:pt x="128" y="6"/>
                      <a:pt x="128" y="4"/>
                    </a:cubicBezTo>
                    <a:cubicBezTo>
                      <a:pt x="128" y="3"/>
                      <a:pt x="128" y="3"/>
                      <a:pt x="128" y="3"/>
                    </a:cubicBezTo>
                    <a:cubicBezTo>
                      <a:pt x="128" y="1"/>
                      <a:pt x="126" y="0"/>
                      <a:pt x="124" y="0"/>
                    </a:cubicBezTo>
                    <a:cubicBezTo>
                      <a:pt x="97" y="0"/>
                      <a:pt x="97" y="0"/>
                      <a:pt x="97" y="0"/>
                    </a:cubicBezTo>
                    <a:cubicBezTo>
                      <a:pt x="95" y="0"/>
                      <a:pt x="93" y="1"/>
                      <a:pt x="93" y="3"/>
                    </a:cubicBezTo>
                    <a:cubicBezTo>
                      <a:pt x="93" y="4"/>
                      <a:pt x="93" y="4"/>
                      <a:pt x="93" y="4"/>
                    </a:cubicBezTo>
                    <a:cubicBezTo>
                      <a:pt x="93" y="6"/>
                      <a:pt x="95" y="7"/>
                      <a:pt x="97" y="7"/>
                    </a:cubicBezTo>
                    <a:close/>
                    <a:moveTo>
                      <a:pt x="178" y="7"/>
                    </a:moveTo>
                    <a:cubicBezTo>
                      <a:pt x="205" y="7"/>
                      <a:pt x="205" y="7"/>
                      <a:pt x="205" y="7"/>
                    </a:cubicBezTo>
                    <a:cubicBezTo>
                      <a:pt x="207" y="7"/>
                      <a:pt x="208" y="6"/>
                      <a:pt x="208" y="4"/>
                    </a:cubicBezTo>
                    <a:cubicBezTo>
                      <a:pt x="208" y="3"/>
                      <a:pt x="208" y="3"/>
                      <a:pt x="208" y="3"/>
                    </a:cubicBezTo>
                    <a:cubicBezTo>
                      <a:pt x="208" y="1"/>
                      <a:pt x="207" y="0"/>
                      <a:pt x="205" y="0"/>
                    </a:cubicBezTo>
                    <a:cubicBezTo>
                      <a:pt x="178" y="0"/>
                      <a:pt x="178" y="0"/>
                      <a:pt x="178" y="0"/>
                    </a:cubicBezTo>
                    <a:cubicBezTo>
                      <a:pt x="176" y="0"/>
                      <a:pt x="174" y="1"/>
                      <a:pt x="174" y="3"/>
                    </a:cubicBezTo>
                    <a:cubicBezTo>
                      <a:pt x="174" y="4"/>
                      <a:pt x="174" y="4"/>
                      <a:pt x="174" y="4"/>
                    </a:cubicBezTo>
                    <a:cubicBezTo>
                      <a:pt x="174" y="6"/>
                      <a:pt x="176" y="7"/>
                      <a:pt x="178" y="7"/>
                    </a:cubicBezTo>
                    <a:close/>
                    <a:moveTo>
                      <a:pt x="379" y="7"/>
                    </a:moveTo>
                    <a:cubicBezTo>
                      <a:pt x="406" y="7"/>
                      <a:pt x="406" y="7"/>
                      <a:pt x="406" y="7"/>
                    </a:cubicBezTo>
                    <a:cubicBezTo>
                      <a:pt x="408" y="7"/>
                      <a:pt x="410" y="6"/>
                      <a:pt x="410" y="4"/>
                    </a:cubicBezTo>
                    <a:cubicBezTo>
                      <a:pt x="410" y="3"/>
                      <a:pt x="410" y="3"/>
                      <a:pt x="410" y="3"/>
                    </a:cubicBezTo>
                    <a:cubicBezTo>
                      <a:pt x="410" y="1"/>
                      <a:pt x="408" y="0"/>
                      <a:pt x="406" y="0"/>
                    </a:cubicBezTo>
                    <a:cubicBezTo>
                      <a:pt x="379" y="0"/>
                      <a:pt x="379" y="0"/>
                      <a:pt x="379" y="0"/>
                    </a:cubicBezTo>
                    <a:cubicBezTo>
                      <a:pt x="377" y="0"/>
                      <a:pt x="375" y="1"/>
                      <a:pt x="375" y="3"/>
                    </a:cubicBezTo>
                    <a:cubicBezTo>
                      <a:pt x="375" y="4"/>
                      <a:pt x="375" y="4"/>
                      <a:pt x="375" y="4"/>
                    </a:cubicBezTo>
                    <a:cubicBezTo>
                      <a:pt x="375" y="6"/>
                      <a:pt x="377" y="7"/>
                      <a:pt x="379" y="7"/>
                    </a:cubicBezTo>
                    <a:close/>
                    <a:moveTo>
                      <a:pt x="419" y="7"/>
                    </a:moveTo>
                    <a:cubicBezTo>
                      <a:pt x="446" y="7"/>
                      <a:pt x="446" y="7"/>
                      <a:pt x="446" y="7"/>
                    </a:cubicBezTo>
                    <a:cubicBezTo>
                      <a:pt x="448" y="7"/>
                      <a:pt x="450" y="6"/>
                      <a:pt x="450" y="4"/>
                    </a:cubicBezTo>
                    <a:cubicBezTo>
                      <a:pt x="450" y="3"/>
                      <a:pt x="450" y="3"/>
                      <a:pt x="450" y="3"/>
                    </a:cubicBezTo>
                    <a:cubicBezTo>
                      <a:pt x="450" y="1"/>
                      <a:pt x="448" y="0"/>
                      <a:pt x="446" y="0"/>
                    </a:cubicBezTo>
                    <a:cubicBezTo>
                      <a:pt x="419" y="0"/>
                      <a:pt x="419" y="0"/>
                      <a:pt x="419" y="0"/>
                    </a:cubicBezTo>
                    <a:cubicBezTo>
                      <a:pt x="417" y="0"/>
                      <a:pt x="416" y="1"/>
                      <a:pt x="416" y="3"/>
                    </a:cubicBezTo>
                    <a:cubicBezTo>
                      <a:pt x="416" y="4"/>
                      <a:pt x="416" y="4"/>
                      <a:pt x="416" y="4"/>
                    </a:cubicBezTo>
                    <a:cubicBezTo>
                      <a:pt x="416" y="6"/>
                      <a:pt x="417" y="7"/>
                      <a:pt x="419" y="7"/>
                    </a:cubicBezTo>
                    <a:close/>
                    <a:moveTo>
                      <a:pt x="500" y="7"/>
                    </a:moveTo>
                    <a:cubicBezTo>
                      <a:pt x="527" y="7"/>
                      <a:pt x="527" y="7"/>
                      <a:pt x="527" y="7"/>
                    </a:cubicBezTo>
                    <a:cubicBezTo>
                      <a:pt x="529" y="7"/>
                      <a:pt x="531" y="6"/>
                      <a:pt x="531" y="4"/>
                    </a:cubicBezTo>
                    <a:cubicBezTo>
                      <a:pt x="531" y="3"/>
                      <a:pt x="531" y="3"/>
                      <a:pt x="531" y="3"/>
                    </a:cubicBezTo>
                    <a:cubicBezTo>
                      <a:pt x="531" y="1"/>
                      <a:pt x="529" y="0"/>
                      <a:pt x="527" y="0"/>
                    </a:cubicBezTo>
                    <a:cubicBezTo>
                      <a:pt x="500" y="0"/>
                      <a:pt x="500" y="0"/>
                      <a:pt x="500" y="0"/>
                    </a:cubicBezTo>
                    <a:cubicBezTo>
                      <a:pt x="498" y="0"/>
                      <a:pt x="496" y="1"/>
                      <a:pt x="496" y="3"/>
                    </a:cubicBezTo>
                    <a:cubicBezTo>
                      <a:pt x="496" y="4"/>
                      <a:pt x="496" y="4"/>
                      <a:pt x="496" y="4"/>
                    </a:cubicBezTo>
                    <a:cubicBezTo>
                      <a:pt x="496" y="6"/>
                      <a:pt x="498" y="7"/>
                      <a:pt x="500" y="7"/>
                    </a:cubicBezTo>
                    <a:close/>
                    <a:moveTo>
                      <a:pt x="540" y="7"/>
                    </a:moveTo>
                    <a:cubicBezTo>
                      <a:pt x="567" y="7"/>
                      <a:pt x="567" y="7"/>
                      <a:pt x="567" y="7"/>
                    </a:cubicBezTo>
                    <a:cubicBezTo>
                      <a:pt x="569" y="7"/>
                      <a:pt x="571" y="6"/>
                      <a:pt x="571" y="4"/>
                    </a:cubicBezTo>
                    <a:cubicBezTo>
                      <a:pt x="571" y="3"/>
                      <a:pt x="571" y="3"/>
                      <a:pt x="571" y="3"/>
                    </a:cubicBezTo>
                    <a:cubicBezTo>
                      <a:pt x="571" y="1"/>
                      <a:pt x="569" y="0"/>
                      <a:pt x="567" y="0"/>
                    </a:cubicBezTo>
                    <a:cubicBezTo>
                      <a:pt x="540" y="0"/>
                      <a:pt x="540" y="0"/>
                      <a:pt x="540" y="0"/>
                    </a:cubicBezTo>
                    <a:cubicBezTo>
                      <a:pt x="538" y="0"/>
                      <a:pt x="537" y="1"/>
                      <a:pt x="537" y="3"/>
                    </a:cubicBezTo>
                    <a:cubicBezTo>
                      <a:pt x="537" y="4"/>
                      <a:pt x="537" y="4"/>
                      <a:pt x="537" y="4"/>
                    </a:cubicBezTo>
                    <a:cubicBezTo>
                      <a:pt x="537" y="6"/>
                      <a:pt x="538" y="7"/>
                      <a:pt x="540" y="7"/>
                    </a:cubicBezTo>
                    <a:close/>
                    <a:moveTo>
                      <a:pt x="16" y="26"/>
                    </a:moveTo>
                    <a:cubicBezTo>
                      <a:pt x="40" y="26"/>
                      <a:pt x="40" y="26"/>
                      <a:pt x="40" y="26"/>
                    </a:cubicBezTo>
                    <a:cubicBezTo>
                      <a:pt x="43" y="26"/>
                      <a:pt x="45" y="23"/>
                      <a:pt x="45" y="20"/>
                    </a:cubicBezTo>
                    <a:cubicBezTo>
                      <a:pt x="45" y="19"/>
                      <a:pt x="45" y="19"/>
                      <a:pt x="45" y="19"/>
                    </a:cubicBezTo>
                    <a:cubicBezTo>
                      <a:pt x="45" y="16"/>
                      <a:pt x="43" y="13"/>
                      <a:pt x="40" y="13"/>
                    </a:cubicBezTo>
                    <a:cubicBezTo>
                      <a:pt x="16" y="13"/>
                      <a:pt x="16" y="13"/>
                      <a:pt x="16" y="13"/>
                    </a:cubicBezTo>
                    <a:cubicBezTo>
                      <a:pt x="13" y="13"/>
                      <a:pt x="11" y="16"/>
                      <a:pt x="11" y="19"/>
                    </a:cubicBezTo>
                    <a:cubicBezTo>
                      <a:pt x="11" y="20"/>
                      <a:pt x="11" y="20"/>
                      <a:pt x="11" y="20"/>
                    </a:cubicBezTo>
                    <a:cubicBezTo>
                      <a:pt x="11" y="23"/>
                      <a:pt x="13" y="26"/>
                      <a:pt x="16" y="26"/>
                    </a:cubicBezTo>
                    <a:close/>
                    <a:moveTo>
                      <a:pt x="40" y="67"/>
                    </a:moveTo>
                    <a:cubicBezTo>
                      <a:pt x="6" y="67"/>
                      <a:pt x="6" y="67"/>
                      <a:pt x="6" y="67"/>
                    </a:cubicBezTo>
                    <a:cubicBezTo>
                      <a:pt x="3" y="67"/>
                      <a:pt x="0" y="70"/>
                      <a:pt x="0" y="73"/>
                    </a:cubicBezTo>
                    <a:cubicBezTo>
                      <a:pt x="0" y="74"/>
                      <a:pt x="0" y="74"/>
                      <a:pt x="0" y="74"/>
                    </a:cubicBezTo>
                    <a:cubicBezTo>
                      <a:pt x="0" y="77"/>
                      <a:pt x="3" y="80"/>
                      <a:pt x="6" y="80"/>
                    </a:cubicBezTo>
                    <a:cubicBezTo>
                      <a:pt x="40" y="80"/>
                      <a:pt x="40" y="80"/>
                      <a:pt x="40" y="80"/>
                    </a:cubicBezTo>
                    <a:cubicBezTo>
                      <a:pt x="43" y="80"/>
                      <a:pt x="45" y="77"/>
                      <a:pt x="45" y="74"/>
                    </a:cubicBezTo>
                    <a:cubicBezTo>
                      <a:pt x="45" y="73"/>
                      <a:pt x="45" y="73"/>
                      <a:pt x="45" y="73"/>
                    </a:cubicBezTo>
                    <a:cubicBezTo>
                      <a:pt x="45" y="70"/>
                      <a:pt x="43" y="67"/>
                      <a:pt x="40" y="67"/>
                    </a:cubicBezTo>
                    <a:close/>
                    <a:moveTo>
                      <a:pt x="9" y="61"/>
                    </a:moveTo>
                    <a:cubicBezTo>
                      <a:pt x="58" y="61"/>
                      <a:pt x="58" y="61"/>
                      <a:pt x="58" y="61"/>
                    </a:cubicBezTo>
                    <a:cubicBezTo>
                      <a:pt x="61" y="61"/>
                      <a:pt x="64" y="58"/>
                      <a:pt x="64" y="55"/>
                    </a:cubicBezTo>
                    <a:cubicBezTo>
                      <a:pt x="64" y="54"/>
                      <a:pt x="64" y="54"/>
                      <a:pt x="64" y="54"/>
                    </a:cubicBezTo>
                    <a:cubicBezTo>
                      <a:pt x="64" y="51"/>
                      <a:pt x="61" y="48"/>
                      <a:pt x="58" y="48"/>
                    </a:cubicBezTo>
                    <a:cubicBezTo>
                      <a:pt x="9" y="48"/>
                      <a:pt x="9" y="48"/>
                      <a:pt x="9" y="48"/>
                    </a:cubicBezTo>
                    <a:cubicBezTo>
                      <a:pt x="6" y="48"/>
                      <a:pt x="3" y="51"/>
                      <a:pt x="3" y="54"/>
                    </a:cubicBezTo>
                    <a:cubicBezTo>
                      <a:pt x="3" y="55"/>
                      <a:pt x="3" y="55"/>
                      <a:pt x="3" y="55"/>
                    </a:cubicBezTo>
                    <a:cubicBezTo>
                      <a:pt x="3" y="58"/>
                      <a:pt x="6" y="61"/>
                      <a:pt x="9" y="61"/>
                    </a:cubicBezTo>
                    <a:close/>
                    <a:moveTo>
                      <a:pt x="56" y="26"/>
                    </a:moveTo>
                    <a:cubicBezTo>
                      <a:pt x="79" y="26"/>
                      <a:pt x="79" y="26"/>
                      <a:pt x="79" y="26"/>
                    </a:cubicBezTo>
                    <a:cubicBezTo>
                      <a:pt x="82" y="26"/>
                      <a:pt x="84" y="23"/>
                      <a:pt x="84" y="20"/>
                    </a:cubicBezTo>
                    <a:cubicBezTo>
                      <a:pt x="84" y="19"/>
                      <a:pt x="84" y="19"/>
                      <a:pt x="84" y="19"/>
                    </a:cubicBezTo>
                    <a:cubicBezTo>
                      <a:pt x="84" y="16"/>
                      <a:pt x="82" y="13"/>
                      <a:pt x="79" y="13"/>
                    </a:cubicBezTo>
                    <a:cubicBezTo>
                      <a:pt x="56" y="13"/>
                      <a:pt x="56" y="13"/>
                      <a:pt x="56" y="13"/>
                    </a:cubicBezTo>
                    <a:cubicBezTo>
                      <a:pt x="53" y="13"/>
                      <a:pt x="50" y="16"/>
                      <a:pt x="50" y="19"/>
                    </a:cubicBezTo>
                    <a:cubicBezTo>
                      <a:pt x="50" y="20"/>
                      <a:pt x="50" y="20"/>
                      <a:pt x="50" y="20"/>
                    </a:cubicBezTo>
                    <a:cubicBezTo>
                      <a:pt x="50" y="23"/>
                      <a:pt x="53" y="26"/>
                      <a:pt x="56" y="26"/>
                    </a:cubicBezTo>
                    <a:close/>
                    <a:moveTo>
                      <a:pt x="96" y="43"/>
                    </a:moveTo>
                    <a:cubicBezTo>
                      <a:pt x="99" y="43"/>
                      <a:pt x="101" y="40"/>
                      <a:pt x="101" y="37"/>
                    </a:cubicBezTo>
                    <a:cubicBezTo>
                      <a:pt x="101" y="36"/>
                      <a:pt x="101" y="36"/>
                      <a:pt x="101" y="36"/>
                    </a:cubicBezTo>
                    <a:cubicBezTo>
                      <a:pt x="101" y="33"/>
                      <a:pt x="99" y="30"/>
                      <a:pt x="96" y="30"/>
                    </a:cubicBezTo>
                    <a:cubicBezTo>
                      <a:pt x="72" y="30"/>
                      <a:pt x="72" y="30"/>
                      <a:pt x="72" y="30"/>
                    </a:cubicBezTo>
                    <a:cubicBezTo>
                      <a:pt x="69" y="30"/>
                      <a:pt x="67" y="33"/>
                      <a:pt x="67" y="36"/>
                    </a:cubicBezTo>
                    <a:cubicBezTo>
                      <a:pt x="67" y="37"/>
                      <a:pt x="67" y="37"/>
                      <a:pt x="67" y="37"/>
                    </a:cubicBezTo>
                    <a:cubicBezTo>
                      <a:pt x="67" y="40"/>
                      <a:pt x="69" y="43"/>
                      <a:pt x="72" y="43"/>
                    </a:cubicBezTo>
                    <a:lnTo>
                      <a:pt x="96" y="43"/>
                    </a:lnTo>
                    <a:close/>
                    <a:moveTo>
                      <a:pt x="79" y="67"/>
                    </a:moveTo>
                    <a:cubicBezTo>
                      <a:pt x="56" y="67"/>
                      <a:pt x="56" y="67"/>
                      <a:pt x="56" y="67"/>
                    </a:cubicBezTo>
                    <a:cubicBezTo>
                      <a:pt x="53" y="67"/>
                      <a:pt x="50" y="70"/>
                      <a:pt x="50" y="73"/>
                    </a:cubicBezTo>
                    <a:cubicBezTo>
                      <a:pt x="50" y="74"/>
                      <a:pt x="50" y="74"/>
                      <a:pt x="50" y="74"/>
                    </a:cubicBezTo>
                    <a:cubicBezTo>
                      <a:pt x="50" y="77"/>
                      <a:pt x="53" y="80"/>
                      <a:pt x="56" y="80"/>
                    </a:cubicBezTo>
                    <a:cubicBezTo>
                      <a:pt x="79" y="80"/>
                      <a:pt x="79" y="80"/>
                      <a:pt x="79" y="80"/>
                    </a:cubicBezTo>
                    <a:cubicBezTo>
                      <a:pt x="82" y="80"/>
                      <a:pt x="84" y="77"/>
                      <a:pt x="84" y="74"/>
                    </a:cubicBezTo>
                    <a:cubicBezTo>
                      <a:pt x="84" y="73"/>
                      <a:pt x="84" y="73"/>
                      <a:pt x="84" y="73"/>
                    </a:cubicBezTo>
                    <a:cubicBezTo>
                      <a:pt x="84" y="70"/>
                      <a:pt x="82" y="67"/>
                      <a:pt x="79" y="67"/>
                    </a:cubicBezTo>
                    <a:close/>
                    <a:moveTo>
                      <a:pt x="120" y="67"/>
                    </a:moveTo>
                    <a:cubicBezTo>
                      <a:pt x="96" y="67"/>
                      <a:pt x="96" y="67"/>
                      <a:pt x="96" y="67"/>
                    </a:cubicBezTo>
                    <a:cubicBezTo>
                      <a:pt x="93" y="67"/>
                      <a:pt x="91" y="70"/>
                      <a:pt x="91" y="73"/>
                    </a:cubicBezTo>
                    <a:cubicBezTo>
                      <a:pt x="91" y="74"/>
                      <a:pt x="91" y="74"/>
                      <a:pt x="91" y="74"/>
                    </a:cubicBezTo>
                    <a:cubicBezTo>
                      <a:pt x="91" y="77"/>
                      <a:pt x="93" y="80"/>
                      <a:pt x="96" y="80"/>
                    </a:cubicBezTo>
                    <a:cubicBezTo>
                      <a:pt x="120" y="80"/>
                      <a:pt x="120" y="80"/>
                      <a:pt x="120" y="80"/>
                    </a:cubicBezTo>
                    <a:cubicBezTo>
                      <a:pt x="123" y="80"/>
                      <a:pt x="125" y="77"/>
                      <a:pt x="125" y="74"/>
                    </a:cubicBezTo>
                    <a:cubicBezTo>
                      <a:pt x="125" y="73"/>
                      <a:pt x="125" y="73"/>
                      <a:pt x="125" y="73"/>
                    </a:cubicBezTo>
                    <a:cubicBezTo>
                      <a:pt x="125" y="70"/>
                      <a:pt x="123" y="67"/>
                      <a:pt x="120" y="67"/>
                    </a:cubicBezTo>
                    <a:close/>
                    <a:moveTo>
                      <a:pt x="162" y="67"/>
                    </a:moveTo>
                    <a:cubicBezTo>
                      <a:pt x="139" y="67"/>
                      <a:pt x="139" y="67"/>
                      <a:pt x="139" y="67"/>
                    </a:cubicBezTo>
                    <a:cubicBezTo>
                      <a:pt x="136" y="67"/>
                      <a:pt x="133" y="70"/>
                      <a:pt x="133" y="73"/>
                    </a:cubicBezTo>
                    <a:cubicBezTo>
                      <a:pt x="133" y="74"/>
                      <a:pt x="133" y="74"/>
                      <a:pt x="133" y="74"/>
                    </a:cubicBezTo>
                    <a:cubicBezTo>
                      <a:pt x="133" y="77"/>
                      <a:pt x="136" y="80"/>
                      <a:pt x="139" y="80"/>
                    </a:cubicBezTo>
                    <a:cubicBezTo>
                      <a:pt x="162" y="80"/>
                      <a:pt x="162" y="80"/>
                      <a:pt x="162" y="80"/>
                    </a:cubicBezTo>
                    <a:cubicBezTo>
                      <a:pt x="165" y="80"/>
                      <a:pt x="168" y="77"/>
                      <a:pt x="168" y="74"/>
                    </a:cubicBezTo>
                    <a:cubicBezTo>
                      <a:pt x="168" y="73"/>
                      <a:pt x="168" y="73"/>
                      <a:pt x="168" y="73"/>
                    </a:cubicBezTo>
                    <a:cubicBezTo>
                      <a:pt x="168" y="70"/>
                      <a:pt x="165" y="67"/>
                      <a:pt x="162" y="67"/>
                    </a:cubicBezTo>
                    <a:close/>
                    <a:moveTo>
                      <a:pt x="418" y="67"/>
                    </a:moveTo>
                    <a:cubicBezTo>
                      <a:pt x="394" y="67"/>
                      <a:pt x="394" y="67"/>
                      <a:pt x="394" y="67"/>
                    </a:cubicBezTo>
                    <a:cubicBezTo>
                      <a:pt x="391" y="67"/>
                      <a:pt x="389" y="70"/>
                      <a:pt x="389" y="73"/>
                    </a:cubicBezTo>
                    <a:cubicBezTo>
                      <a:pt x="389" y="74"/>
                      <a:pt x="389" y="74"/>
                      <a:pt x="389" y="74"/>
                    </a:cubicBezTo>
                    <a:cubicBezTo>
                      <a:pt x="389" y="77"/>
                      <a:pt x="391" y="80"/>
                      <a:pt x="394" y="80"/>
                    </a:cubicBezTo>
                    <a:cubicBezTo>
                      <a:pt x="418" y="80"/>
                      <a:pt x="418" y="80"/>
                      <a:pt x="418" y="80"/>
                    </a:cubicBezTo>
                    <a:cubicBezTo>
                      <a:pt x="421" y="80"/>
                      <a:pt x="423" y="77"/>
                      <a:pt x="423" y="74"/>
                    </a:cubicBezTo>
                    <a:cubicBezTo>
                      <a:pt x="423" y="73"/>
                      <a:pt x="423" y="73"/>
                      <a:pt x="423" y="73"/>
                    </a:cubicBezTo>
                    <a:cubicBezTo>
                      <a:pt x="423" y="70"/>
                      <a:pt x="421" y="67"/>
                      <a:pt x="418" y="67"/>
                    </a:cubicBezTo>
                    <a:close/>
                    <a:moveTo>
                      <a:pt x="460" y="67"/>
                    </a:moveTo>
                    <a:cubicBezTo>
                      <a:pt x="437" y="67"/>
                      <a:pt x="437" y="67"/>
                      <a:pt x="437" y="67"/>
                    </a:cubicBezTo>
                    <a:cubicBezTo>
                      <a:pt x="434" y="67"/>
                      <a:pt x="431" y="70"/>
                      <a:pt x="431" y="73"/>
                    </a:cubicBezTo>
                    <a:cubicBezTo>
                      <a:pt x="431" y="74"/>
                      <a:pt x="431" y="74"/>
                      <a:pt x="431" y="74"/>
                    </a:cubicBezTo>
                    <a:cubicBezTo>
                      <a:pt x="431" y="77"/>
                      <a:pt x="434" y="80"/>
                      <a:pt x="437" y="80"/>
                    </a:cubicBezTo>
                    <a:cubicBezTo>
                      <a:pt x="460" y="80"/>
                      <a:pt x="460" y="80"/>
                      <a:pt x="460" y="80"/>
                    </a:cubicBezTo>
                    <a:cubicBezTo>
                      <a:pt x="463" y="80"/>
                      <a:pt x="466" y="77"/>
                      <a:pt x="466" y="74"/>
                    </a:cubicBezTo>
                    <a:cubicBezTo>
                      <a:pt x="466" y="73"/>
                      <a:pt x="466" y="73"/>
                      <a:pt x="466" y="73"/>
                    </a:cubicBezTo>
                    <a:cubicBezTo>
                      <a:pt x="466" y="70"/>
                      <a:pt x="463" y="67"/>
                      <a:pt x="460" y="67"/>
                    </a:cubicBezTo>
                    <a:close/>
                    <a:moveTo>
                      <a:pt x="494" y="67"/>
                    </a:moveTo>
                    <a:cubicBezTo>
                      <a:pt x="477" y="67"/>
                      <a:pt x="477" y="67"/>
                      <a:pt x="477" y="67"/>
                    </a:cubicBezTo>
                    <a:cubicBezTo>
                      <a:pt x="474" y="67"/>
                      <a:pt x="472" y="70"/>
                      <a:pt x="472" y="73"/>
                    </a:cubicBezTo>
                    <a:cubicBezTo>
                      <a:pt x="472" y="74"/>
                      <a:pt x="472" y="74"/>
                      <a:pt x="472" y="74"/>
                    </a:cubicBezTo>
                    <a:cubicBezTo>
                      <a:pt x="472" y="77"/>
                      <a:pt x="474" y="80"/>
                      <a:pt x="477" y="80"/>
                    </a:cubicBezTo>
                    <a:cubicBezTo>
                      <a:pt x="494" y="80"/>
                      <a:pt x="494" y="80"/>
                      <a:pt x="494" y="80"/>
                    </a:cubicBezTo>
                    <a:cubicBezTo>
                      <a:pt x="497" y="80"/>
                      <a:pt x="500" y="77"/>
                      <a:pt x="500" y="74"/>
                    </a:cubicBezTo>
                    <a:cubicBezTo>
                      <a:pt x="500" y="73"/>
                      <a:pt x="500" y="73"/>
                      <a:pt x="500" y="73"/>
                    </a:cubicBezTo>
                    <a:cubicBezTo>
                      <a:pt x="500" y="70"/>
                      <a:pt x="497" y="67"/>
                      <a:pt x="494" y="67"/>
                    </a:cubicBezTo>
                    <a:close/>
                    <a:moveTo>
                      <a:pt x="117" y="61"/>
                    </a:moveTo>
                    <a:cubicBezTo>
                      <a:pt x="141" y="61"/>
                      <a:pt x="141" y="61"/>
                      <a:pt x="141" y="61"/>
                    </a:cubicBezTo>
                    <a:cubicBezTo>
                      <a:pt x="144" y="61"/>
                      <a:pt x="146" y="58"/>
                      <a:pt x="146" y="55"/>
                    </a:cubicBezTo>
                    <a:cubicBezTo>
                      <a:pt x="146" y="54"/>
                      <a:pt x="146" y="54"/>
                      <a:pt x="146" y="54"/>
                    </a:cubicBezTo>
                    <a:cubicBezTo>
                      <a:pt x="146" y="51"/>
                      <a:pt x="144" y="48"/>
                      <a:pt x="141" y="48"/>
                    </a:cubicBezTo>
                    <a:cubicBezTo>
                      <a:pt x="117" y="48"/>
                      <a:pt x="117" y="48"/>
                      <a:pt x="117" y="48"/>
                    </a:cubicBezTo>
                    <a:cubicBezTo>
                      <a:pt x="114" y="48"/>
                      <a:pt x="112" y="51"/>
                      <a:pt x="112" y="54"/>
                    </a:cubicBezTo>
                    <a:cubicBezTo>
                      <a:pt x="112" y="55"/>
                      <a:pt x="112" y="55"/>
                      <a:pt x="112" y="55"/>
                    </a:cubicBezTo>
                    <a:cubicBezTo>
                      <a:pt x="112" y="58"/>
                      <a:pt x="114" y="61"/>
                      <a:pt x="117" y="61"/>
                    </a:cubicBezTo>
                    <a:close/>
                    <a:moveTo>
                      <a:pt x="158" y="61"/>
                    </a:moveTo>
                    <a:cubicBezTo>
                      <a:pt x="181" y="61"/>
                      <a:pt x="181" y="61"/>
                      <a:pt x="181" y="61"/>
                    </a:cubicBezTo>
                    <a:cubicBezTo>
                      <a:pt x="184" y="61"/>
                      <a:pt x="187" y="58"/>
                      <a:pt x="187" y="55"/>
                    </a:cubicBezTo>
                    <a:cubicBezTo>
                      <a:pt x="187" y="54"/>
                      <a:pt x="187" y="54"/>
                      <a:pt x="187" y="54"/>
                    </a:cubicBezTo>
                    <a:cubicBezTo>
                      <a:pt x="187" y="51"/>
                      <a:pt x="184" y="48"/>
                      <a:pt x="181" y="48"/>
                    </a:cubicBezTo>
                    <a:cubicBezTo>
                      <a:pt x="158" y="48"/>
                      <a:pt x="158" y="48"/>
                      <a:pt x="158" y="48"/>
                    </a:cubicBezTo>
                    <a:cubicBezTo>
                      <a:pt x="155" y="48"/>
                      <a:pt x="152" y="51"/>
                      <a:pt x="152" y="54"/>
                    </a:cubicBezTo>
                    <a:cubicBezTo>
                      <a:pt x="152" y="55"/>
                      <a:pt x="152" y="55"/>
                      <a:pt x="152" y="55"/>
                    </a:cubicBezTo>
                    <a:cubicBezTo>
                      <a:pt x="152" y="58"/>
                      <a:pt x="155" y="61"/>
                      <a:pt x="158" y="61"/>
                    </a:cubicBezTo>
                    <a:close/>
                    <a:moveTo>
                      <a:pt x="198" y="61"/>
                    </a:moveTo>
                    <a:cubicBezTo>
                      <a:pt x="221" y="61"/>
                      <a:pt x="221" y="61"/>
                      <a:pt x="221" y="61"/>
                    </a:cubicBezTo>
                    <a:cubicBezTo>
                      <a:pt x="224" y="61"/>
                      <a:pt x="227" y="58"/>
                      <a:pt x="227" y="55"/>
                    </a:cubicBezTo>
                    <a:cubicBezTo>
                      <a:pt x="227" y="54"/>
                      <a:pt x="227" y="54"/>
                      <a:pt x="227" y="54"/>
                    </a:cubicBezTo>
                    <a:cubicBezTo>
                      <a:pt x="227" y="51"/>
                      <a:pt x="224" y="48"/>
                      <a:pt x="221" y="48"/>
                    </a:cubicBezTo>
                    <a:cubicBezTo>
                      <a:pt x="198" y="48"/>
                      <a:pt x="198" y="48"/>
                      <a:pt x="198" y="48"/>
                    </a:cubicBezTo>
                    <a:cubicBezTo>
                      <a:pt x="195" y="48"/>
                      <a:pt x="192" y="51"/>
                      <a:pt x="192" y="54"/>
                    </a:cubicBezTo>
                    <a:cubicBezTo>
                      <a:pt x="192" y="55"/>
                      <a:pt x="192" y="55"/>
                      <a:pt x="192" y="55"/>
                    </a:cubicBezTo>
                    <a:cubicBezTo>
                      <a:pt x="192" y="58"/>
                      <a:pt x="195" y="61"/>
                      <a:pt x="198" y="61"/>
                    </a:cubicBezTo>
                    <a:close/>
                    <a:moveTo>
                      <a:pt x="238" y="61"/>
                    </a:moveTo>
                    <a:cubicBezTo>
                      <a:pt x="262" y="61"/>
                      <a:pt x="262" y="61"/>
                      <a:pt x="262" y="61"/>
                    </a:cubicBezTo>
                    <a:cubicBezTo>
                      <a:pt x="265" y="61"/>
                      <a:pt x="267" y="58"/>
                      <a:pt x="267" y="55"/>
                    </a:cubicBezTo>
                    <a:cubicBezTo>
                      <a:pt x="267" y="54"/>
                      <a:pt x="267" y="54"/>
                      <a:pt x="267" y="54"/>
                    </a:cubicBezTo>
                    <a:cubicBezTo>
                      <a:pt x="267" y="51"/>
                      <a:pt x="265" y="48"/>
                      <a:pt x="262" y="48"/>
                    </a:cubicBezTo>
                    <a:cubicBezTo>
                      <a:pt x="238" y="48"/>
                      <a:pt x="238" y="48"/>
                      <a:pt x="238" y="48"/>
                    </a:cubicBezTo>
                    <a:cubicBezTo>
                      <a:pt x="235" y="48"/>
                      <a:pt x="233" y="51"/>
                      <a:pt x="233" y="54"/>
                    </a:cubicBezTo>
                    <a:cubicBezTo>
                      <a:pt x="233" y="55"/>
                      <a:pt x="233" y="55"/>
                      <a:pt x="233" y="55"/>
                    </a:cubicBezTo>
                    <a:cubicBezTo>
                      <a:pt x="233" y="58"/>
                      <a:pt x="235" y="61"/>
                      <a:pt x="238" y="61"/>
                    </a:cubicBezTo>
                    <a:close/>
                    <a:moveTo>
                      <a:pt x="279" y="61"/>
                    </a:moveTo>
                    <a:cubicBezTo>
                      <a:pt x="302" y="61"/>
                      <a:pt x="302" y="61"/>
                      <a:pt x="302" y="61"/>
                    </a:cubicBezTo>
                    <a:cubicBezTo>
                      <a:pt x="305" y="61"/>
                      <a:pt x="307" y="58"/>
                      <a:pt x="307" y="55"/>
                    </a:cubicBezTo>
                    <a:cubicBezTo>
                      <a:pt x="307" y="54"/>
                      <a:pt x="307" y="54"/>
                      <a:pt x="307" y="54"/>
                    </a:cubicBezTo>
                    <a:cubicBezTo>
                      <a:pt x="307" y="51"/>
                      <a:pt x="305" y="48"/>
                      <a:pt x="302" y="48"/>
                    </a:cubicBezTo>
                    <a:cubicBezTo>
                      <a:pt x="279" y="48"/>
                      <a:pt x="279" y="48"/>
                      <a:pt x="279" y="48"/>
                    </a:cubicBezTo>
                    <a:cubicBezTo>
                      <a:pt x="275" y="48"/>
                      <a:pt x="273" y="51"/>
                      <a:pt x="273" y="54"/>
                    </a:cubicBezTo>
                    <a:cubicBezTo>
                      <a:pt x="273" y="55"/>
                      <a:pt x="273" y="55"/>
                      <a:pt x="273" y="55"/>
                    </a:cubicBezTo>
                    <a:cubicBezTo>
                      <a:pt x="273" y="58"/>
                      <a:pt x="275" y="61"/>
                      <a:pt x="279" y="61"/>
                    </a:cubicBezTo>
                    <a:close/>
                    <a:moveTo>
                      <a:pt x="319" y="61"/>
                    </a:moveTo>
                    <a:cubicBezTo>
                      <a:pt x="342" y="61"/>
                      <a:pt x="342" y="61"/>
                      <a:pt x="342" y="61"/>
                    </a:cubicBezTo>
                    <a:cubicBezTo>
                      <a:pt x="345" y="61"/>
                      <a:pt x="348" y="58"/>
                      <a:pt x="348" y="55"/>
                    </a:cubicBezTo>
                    <a:cubicBezTo>
                      <a:pt x="348" y="54"/>
                      <a:pt x="348" y="54"/>
                      <a:pt x="348" y="54"/>
                    </a:cubicBezTo>
                    <a:cubicBezTo>
                      <a:pt x="348" y="51"/>
                      <a:pt x="345" y="48"/>
                      <a:pt x="342" y="48"/>
                    </a:cubicBezTo>
                    <a:cubicBezTo>
                      <a:pt x="319" y="48"/>
                      <a:pt x="319" y="48"/>
                      <a:pt x="319" y="48"/>
                    </a:cubicBezTo>
                    <a:cubicBezTo>
                      <a:pt x="316" y="48"/>
                      <a:pt x="313" y="51"/>
                      <a:pt x="313" y="54"/>
                    </a:cubicBezTo>
                    <a:cubicBezTo>
                      <a:pt x="313" y="55"/>
                      <a:pt x="313" y="55"/>
                      <a:pt x="313" y="55"/>
                    </a:cubicBezTo>
                    <a:cubicBezTo>
                      <a:pt x="313" y="58"/>
                      <a:pt x="316" y="61"/>
                      <a:pt x="319" y="61"/>
                    </a:cubicBezTo>
                    <a:close/>
                    <a:moveTo>
                      <a:pt x="382" y="48"/>
                    </a:moveTo>
                    <a:cubicBezTo>
                      <a:pt x="359" y="48"/>
                      <a:pt x="359" y="48"/>
                      <a:pt x="359" y="48"/>
                    </a:cubicBezTo>
                    <a:cubicBezTo>
                      <a:pt x="356" y="48"/>
                      <a:pt x="354" y="51"/>
                      <a:pt x="354" y="54"/>
                    </a:cubicBezTo>
                    <a:cubicBezTo>
                      <a:pt x="354" y="55"/>
                      <a:pt x="354" y="55"/>
                      <a:pt x="354" y="55"/>
                    </a:cubicBezTo>
                    <a:cubicBezTo>
                      <a:pt x="354" y="58"/>
                      <a:pt x="356" y="61"/>
                      <a:pt x="359" y="61"/>
                    </a:cubicBezTo>
                    <a:cubicBezTo>
                      <a:pt x="382" y="61"/>
                      <a:pt x="382" y="61"/>
                      <a:pt x="382" y="61"/>
                    </a:cubicBezTo>
                    <a:cubicBezTo>
                      <a:pt x="386" y="61"/>
                      <a:pt x="388" y="58"/>
                      <a:pt x="388" y="55"/>
                    </a:cubicBezTo>
                    <a:cubicBezTo>
                      <a:pt x="388" y="54"/>
                      <a:pt x="388" y="54"/>
                      <a:pt x="388" y="54"/>
                    </a:cubicBezTo>
                    <a:cubicBezTo>
                      <a:pt x="388" y="51"/>
                      <a:pt x="386" y="48"/>
                      <a:pt x="382" y="48"/>
                    </a:cubicBezTo>
                    <a:close/>
                    <a:moveTo>
                      <a:pt x="423" y="48"/>
                    </a:moveTo>
                    <a:cubicBezTo>
                      <a:pt x="399" y="48"/>
                      <a:pt x="399" y="48"/>
                      <a:pt x="399" y="48"/>
                    </a:cubicBezTo>
                    <a:cubicBezTo>
                      <a:pt x="396" y="48"/>
                      <a:pt x="394" y="51"/>
                      <a:pt x="394" y="54"/>
                    </a:cubicBezTo>
                    <a:cubicBezTo>
                      <a:pt x="394" y="55"/>
                      <a:pt x="394" y="55"/>
                      <a:pt x="394" y="55"/>
                    </a:cubicBezTo>
                    <a:cubicBezTo>
                      <a:pt x="394" y="58"/>
                      <a:pt x="396" y="61"/>
                      <a:pt x="399" y="61"/>
                    </a:cubicBezTo>
                    <a:cubicBezTo>
                      <a:pt x="423" y="61"/>
                      <a:pt x="423" y="61"/>
                      <a:pt x="423" y="61"/>
                    </a:cubicBezTo>
                    <a:cubicBezTo>
                      <a:pt x="426" y="61"/>
                      <a:pt x="428" y="58"/>
                      <a:pt x="428" y="55"/>
                    </a:cubicBezTo>
                    <a:cubicBezTo>
                      <a:pt x="428" y="54"/>
                      <a:pt x="428" y="54"/>
                      <a:pt x="428" y="54"/>
                    </a:cubicBezTo>
                    <a:cubicBezTo>
                      <a:pt x="428" y="51"/>
                      <a:pt x="426" y="48"/>
                      <a:pt x="423" y="48"/>
                    </a:cubicBezTo>
                    <a:close/>
                    <a:moveTo>
                      <a:pt x="463" y="48"/>
                    </a:moveTo>
                    <a:cubicBezTo>
                      <a:pt x="440" y="48"/>
                      <a:pt x="440" y="48"/>
                      <a:pt x="440" y="48"/>
                    </a:cubicBezTo>
                    <a:cubicBezTo>
                      <a:pt x="437" y="48"/>
                      <a:pt x="434" y="51"/>
                      <a:pt x="434" y="54"/>
                    </a:cubicBezTo>
                    <a:cubicBezTo>
                      <a:pt x="434" y="55"/>
                      <a:pt x="434" y="55"/>
                      <a:pt x="434" y="55"/>
                    </a:cubicBezTo>
                    <a:cubicBezTo>
                      <a:pt x="434" y="58"/>
                      <a:pt x="437" y="61"/>
                      <a:pt x="440" y="61"/>
                    </a:cubicBezTo>
                    <a:cubicBezTo>
                      <a:pt x="463" y="61"/>
                      <a:pt x="463" y="61"/>
                      <a:pt x="463" y="61"/>
                    </a:cubicBezTo>
                    <a:cubicBezTo>
                      <a:pt x="466" y="61"/>
                      <a:pt x="469" y="58"/>
                      <a:pt x="469" y="55"/>
                    </a:cubicBezTo>
                    <a:cubicBezTo>
                      <a:pt x="469" y="54"/>
                      <a:pt x="469" y="54"/>
                      <a:pt x="469" y="54"/>
                    </a:cubicBezTo>
                    <a:cubicBezTo>
                      <a:pt x="469" y="51"/>
                      <a:pt x="466" y="48"/>
                      <a:pt x="463" y="48"/>
                    </a:cubicBezTo>
                    <a:close/>
                    <a:moveTo>
                      <a:pt x="509" y="55"/>
                    </a:moveTo>
                    <a:cubicBezTo>
                      <a:pt x="509" y="54"/>
                      <a:pt x="509" y="54"/>
                      <a:pt x="509" y="54"/>
                    </a:cubicBezTo>
                    <a:cubicBezTo>
                      <a:pt x="509" y="51"/>
                      <a:pt x="506" y="48"/>
                      <a:pt x="503" y="48"/>
                    </a:cubicBezTo>
                    <a:cubicBezTo>
                      <a:pt x="480" y="48"/>
                      <a:pt x="480" y="48"/>
                      <a:pt x="480" y="48"/>
                    </a:cubicBezTo>
                    <a:cubicBezTo>
                      <a:pt x="477" y="48"/>
                      <a:pt x="474" y="51"/>
                      <a:pt x="474" y="54"/>
                    </a:cubicBezTo>
                    <a:cubicBezTo>
                      <a:pt x="474" y="55"/>
                      <a:pt x="474" y="55"/>
                      <a:pt x="474" y="55"/>
                    </a:cubicBezTo>
                    <a:cubicBezTo>
                      <a:pt x="474" y="58"/>
                      <a:pt x="477" y="61"/>
                      <a:pt x="480" y="61"/>
                    </a:cubicBezTo>
                    <a:cubicBezTo>
                      <a:pt x="503" y="61"/>
                      <a:pt x="503" y="61"/>
                      <a:pt x="503" y="61"/>
                    </a:cubicBezTo>
                    <a:cubicBezTo>
                      <a:pt x="506" y="61"/>
                      <a:pt x="509" y="58"/>
                      <a:pt x="509" y="55"/>
                    </a:cubicBezTo>
                    <a:close/>
                    <a:moveTo>
                      <a:pt x="520" y="61"/>
                    </a:moveTo>
                    <a:cubicBezTo>
                      <a:pt x="541" y="61"/>
                      <a:pt x="541" y="61"/>
                      <a:pt x="541" y="61"/>
                    </a:cubicBezTo>
                    <a:cubicBezTo>
                      <a:pt x="544" y="61"/>
                      <a:pt x="546" y="58"/>
                      <a:pt x="546" y="55"/>
                    </a:cubicBezTo>
                    <a:cubicBezTo>
                      <a:pt x="546" y="54"/>
                      <a:pt x="546" y="54"/>
                      <a:pt x="546" y="54"/>
                    </a:cubicBezTo>
                    <a:cubicBezTo>
                      <a:pt x="546" y="51"/>
                      <a:pt x="544" y="48"/>
                      <a:pt x="541" y="48"/>
                    </a:cubicBezTo>
                    <a:cubicBezTo>
                      <a:pt x="520" y="48"/>
                      <a:pt x="520" y="48"/>
                      <a:pt x="520" y="48"/>
                    </a:cubicBezTo>
                    <a:cubicBezTo>
                      <a:pt x="517" y="48"/>
                      <a:pt x="514" y="51"/>
                      <a:pt x="514" y="54"/>
                    </a:cubicBezTo>
                    <a:cubicBezTo>
                      <a:pt x="514" y="55"/>
                      <a:pt x="514" y="55"/>
                      <a:pt x="514" y="55"/>
                    </a:cubicBezTo>
                    <a:cubicBezTo>
                      <a:pt x="514" y="58"/>
                      <a:pt x="517" y="61"/>
                      <a:pt x="520" y="61"/>
                    </a:cubicBezTo>
                    <a:close/>
                    <a:moveTo>
                      <a:pt x="257" y="43"/>
                    </a:moveTo>
                    <a:cubicBezTo>
                      <a:pt x="260" y="43"/>
                      <a:pt x="263" y="40"/>
                      <a:pt x="263" y="37"/>
                    </a:cubicBezTo>
                    <a:cubicBezTo>
                      <a:pt x="263" y="36"/>
                      <a:pt x="263" y="36"/>
                      <a:pt x="263" y="36"/>
                    </a:cubicBezTo>
                    <a:cubicBezTo>
                      <a:pt x="263" y="33"/>
                      <a:pt x="260" y="30"/>
                      <a:pt x="257" y="30"/>
                    </a:cubicBezTo>
                    <a:cubicBezTo>
                      <a:pt x="234" y="30"/>
                      <a:pt x="234" y="30"/>
                      <a:pt x="234" y="30"/>
                    </a:cubicBezTo>
                    <a:cubicBezTo>
                      <a:pt x="231" y="30"/>
                      <a:pt x="228" y="33"/>
                      <a:pt x="228" y="36"/>
                    </a:cubicBezTo>
                    <a:cubicBezTo>
                      <a:pt x="228" y="37"/>
                      <a:pt x="228" y="37"/>
                      <a:pt x="228" y="37"/>
                    </a:cubicBezTo>
                    <a:cubicBezTo>
                      <a:pt x="228" y="40"/>
                      <a:pt x="231" y="43"/>
                      <a:pt x="234" y="43"/>
                    </a:cubicBezTo>
                    <a:lnTo>
                      <a:pt x="257" y="43"/>
                    </a:lnTo>
                    <a:close/>
                    <a:moveTo>
                      <a:pt x="298" y="43"/>
                    </a:moveTo>
                    <a:cubicBezTo>
                      <a:pt x="301" y="43"/>
                      <a:pt x="303" y="40"/>
                      <a:pt x="303" y="37"/>
                    </a:cubicBezTo>
                    <a:cubicBezTo>
                      <a:pt x="303" y="36"/>
                      <a:pt x="303" y="36"/>
                      <a:pt x="303" y="36"/>
                    </a:cubicBezTo>
                    <a:cubicBezTo>
                      <a:pt x="303" y="33"/>
                      <a:pt x="301" y="30"/>
                      <a:pt x="298" y="30"/>
                    </a:cubicBezTo>
                    <a:cubicBezTo>
                      <a:pt x="274" y="30"/>
                      <a:pt x="274" y="30"/>
                      <a:pt x="274" y="30"/>
                    </a:cubicBezTo>
                    <a:cubicBezTo>
                      <a:pt x="271" y="30"/>
                      <a:pt x="269" y="33"/>
                      <a:pt x="269" y="36"/>
                    </a:cubicBezTo>
                    <a:cubicBezTo>
                      <a:pt x="269" y="37"/>
                      <a:pt x="269" y="37"/>
                      <a:pt x="269" y="37"/>
                    </a:cubicBezTo>
                    <a:cubicBezTo>
                      <a:pt x="269" y="40"/>
                      <a:pt x="271" y="43"/>
                      <a:pt x="274" y="43"/>
                    </a:cubicBezTo>
                    <a:lnTo>
                      <a:pt x="298" y="43"/>
                    </a:lnTo>
                    <a:close/>
                    <a:moveTo>
                      <a:pt x="338" y="43"/>
                    </a:moveTo>
                    <a:cubicBezTo>
                      <a:pt x="341" y="43"/>
                      <a:pt x="343" y="40"/>
                      <a:pt x="343" y="37"/>
                    </a:cubicBezTo>
                    <a:cubicBezTo>
                      <a:pt x="343" y="36"/>
                      <a:pt x="343" y="36"/>
                      <a:pt x="343" y="36"/>
                    </a:cubicBezTo>
                    <a:cubicBezTo>
                      <a:pt x="343" y="33"/>
                      <a:pt x="341" y="30"/>
                      <a:pt x="338" y="30"/>
                    </a:cubicBezTo>
                    <a:cubicBezTo>
                      <a:pt x="315" y="30"/>
                      <a:pt x="315" y="30"/>
                      <a:pt x="315" y="30"/>
                    </a:cubicBezTo>
                    <a:cubicBezTo>
                      <a:pt x="312" y="30"/>
                      <a:pt x="309" y="33"/>
                      <a:pt x="309" y="36"/>
                    </a:cubicBezTo>
                    <a:cubicBezTo>
                      <a:pt x="309" y="37"/>
                      <a:pt x="309" y="37"/>
                      <a:pt x="309" y="37"/>
                    </a:cubicBezTo>
                    <a:cubicBezTo>
                      <a:pt x="309" y="40"/>
                      <a:pt x="312" y="43"/>
                      <a:pt x="315" y="43"/>
                    </a:cubicBezTo>
                    <a:lnTo>
                      <a:pt x="338" y="43"/>
                    </a:lnTo>
                    <a:close/>
                    <a:moveTo>
                      <a:pt x="355" y="30"/>
                    </a:moveTo>
                    <a:cubicBezTo>
                      <a:pt x="352" y="30"/>
                      <a:pt x="349" y="33"/>
                      <a:pt x="349" y="36"/>
                    </a:cubicBezTo>
                    <a:cubicBezTo>
                      <a:pt x="349" y="37"/>
                      <a:pt x="349" y="37"/>
                      <a:pt x="349" y="37"/>
                    </a:cubicBezTo>
                    <a:cubicBezTo>
                      <a:pt x="349" y="40"/>
                      <a:pt x="352" y="43"/>
                      <a:pt x="355" y="43"/>
                    </a:cubicBezTo>
                    <a:cubicBezTo>
                      <a:pt x="378" y="43"/>
                      <a:pt x="378" y="43"/>
                      <a:pt x="378" y="43"/>
                    </a:cubicBezTo>
                    <a:cubicBezTo>
                      <a:pt x="381" y="43"/>
                      <a:pt x="384" y="40"/>
                      <a:pt x="384" y="37"/>
                    </a:cubicBezTo>
                    <a:cubicBezTo>
                      <a:pt x="384" y="36"/>
                      <a:pt x="384" y="36"/>
                      <a:pt x="384" y="36"/>
                    </a:cubicBezTo>
                    <a:cubicBezTo>
                      <a:pt x="384" y="33"/>
                      <a:pt x="381" y="30"/>
                      <a:pt x="378" y="30"/>
                    </a:cubicBezTo>
                    <a:lnTo>
                      <a:pt x="355" y="30"/>
                    </a:lnTo>
                    <a:close/>
                    <a:moveTo>
                      <a:pt x="395" y="30"/>
                    </a:moveTo>
                    <a:cubicBezTo>
                      <a:pt x="392" y="30"/>
                      <a:pt x="390" y="33"/>
                      <a:pt x="390" y="36"/>
                    </a:cubicBezTo>
                    <a:cubicBezTo>
                      <a:pt x="390" y="37"/>
                      <a:pt x="390" y="37"/>
                      <a:pt x="390" y="37"/>
                    </a:cubicBezTo>
                    <a:cubicBezTo>
                      <a:pt x="390" y="40"/>
                      <a:pt x="392" y="43"/>
                      <a:pt x="395" y="43"/>
                    </a:cubicBezTo>
                    <a:cubicBezTo>
                      <a:pt x="419" y="43"/>
                      <a:pt x="419" y="43"/>
                      <a:pt x="419" y="43"/>
                    </a:cubicBezTo>
                    <a:cubicBezTo>
                      <a:pt x="422" y="43"/>
                      <a:pt x="424" y="40"/>
                      <a:pt x="424" y="37"/>
                    </a:cubicBezTo>
                    <a:cubicBezTo>
                      <a:pt x="424" y="36"/>
                      <a:pt x="424" y="36"/>
                      <a:pt x="424" y="36"/>
                    </a:cubicBezTo>
                    <a:cubicBezTo>
                      <a:pt x="424" y="33"/>
                      <a:pt x="422" y="30"/>
                      <a:pt x="419" y="30"/>
                    </a:cubicBezTo>
                    <a:lnTo>
                      <a:pt x="395" y="30"/>
                    </a:lnTo>
                    <a:close/>
                    <a:moveTo>
                      <a:pt x="435" y="43"/>
                    </a:moveTo>
                    <a:cubicBezTo>
                      <a:pt x="459" y="43"/>
                      <a:pt x="459" y="43"/>
                      <a:pt x="459" y="43"/>
                    </a:cubicBezTo>
                    <a:cubicBezTo>
                      <a:pt x="462" y="43"/>
                      <a:pt x="464" y="40"/>
                      <a:pt x="464" y="37"/>
                    </a:cubicBezTo>
                    <a:cubicBezTo>
                      <a:pt x="464" y="36"/>
                      <a:pt x="464" y="36"/>
                      <a:pt x="464" y="36"/>
                    </a:cubicBezTo>
                    <a:cubicBezTo>
                      <a:pt x="464" y="33"/>
                      <a:pt x="462" y="30"/>
                      <a:pt x="459" y="30"/>
                    </a:cubicBezTo>
                    <a:cubicBezTo>
                      <a:pt x="435" y="30"/>
                      <a:pt x="435" y="30"/>
                      <a:pt x="435" y="30"/>
                    </a:cubicBezTo>
                    <a:cubicBezTo>
                      <a:pt x="432" y="30"/>
                      <a:pt x="430" y="33"/>
                      <a:pt x="430" y="36"/>
                    </a:cubicBezTo>
                    <a:cubicBezTo>
                      <a:pt x="430" y="37"/>
                      <a:pt x="430" y="37"/>
                      <a:pt x="430" y="37"/>
                    </a:cubicBezTo>
                    <a:cubicBezTo>
                      <a:pt x="430" y="40"/>
                      <a:pt x="432" y="43"/>
                      <a:pt x="435" y="43"/>
                    </a:cubicBezTo>
                    <a:close/>
                    <a:moveTo>
                      <a:pt x="586" y="65"/>
                    </a:moveTo>
                    <a:cubicBezTo>
                      <a:pt x="510" y="65"/>
                      <a:pt x="510" y="65"/>
                      <a:pt x="510" y="65"/>
                    </a:cubicBezTo>
                    <a:cubicBezTo>
                      <a:pt x="507" y="65"/>
                      <a:pt x="505" y="68"/>
                      <a:pt x="505" y="71"/>
                    </a:cubicBezTo>
                    <a:cubicBezTo>
                      <a:pt x="505" y="78"/>
                      <a:pt x="505" y="78"/>
                      <a:pt x="505" y="78"/>
                    </a:cubicBezTo>
                    <a:cubicBezTo>
                      <a:pt x="505" y="81"/>
                      <a:pt x="507" y="83"/>
                      <a:pt x="510" y="83"/>
                    </a:cubicBezTo>
                    <a:cubicBezTo>
                      <a:pt x="586" y="83"/>
                      <a:pt x="586" y="83"/>
                      <a:pt x="586" y="83"/>
                    </a:cubicBezTo>
                    <a:cubicBezTo>
                      <a:pt x="589" y="83"/>
                      <a:pt x="591" y="81"/>
                      <a:pt x="591" y="78"/>
                    </a:cubicBezTo>
                    <a:cubicBezTo>
                      <a:pt x="591" y="71"/>
                      <a:pt x="591" y="71"/>
                      <a:pt x="591" y="71"/>
                    </a:cubicBezTo>
                    <a:cubicBezTo>
                      <a:pt x="591" y="68"/>
                      <a:pt x="589" y="65"/>
                      <a:pt x="586" y="65"/>
                    </a:cubicBezTo>
                    <a:close/>
                    <a:moveTo>
                      <a:pt x="96" y="26"/>
                    </a:moveTo>
                    <a:cubicBezTo>
                      <a:pt x="119" y="26"/>
                      <a:pt x="119" y="26"/>
                      <a:pt x="119" y="26"/>
                    </a:cubicBezTo>
                    <a:cubicBezTo>
                      <a:pt x="122" y="26"/>
                      <a:pt x="125" y="23"/>
                      <a:pt x="125" y="20"/>
                    </a:cubicBezTo>
                    <a:cubicBezTo>
                      <a:pt x="125" y="19"/>
                      <a:pt x="125" y="19"/>
                      <a:pt x="125" y="19"/>
                    </a:cubicBezTo>
                    <a:cubicBezTo>
                      <a:pt x="125" y="16"/>
                      <a:pt x="122" y="13"/>
                      <a:pt x="119" y="13"/>
                    </a:cubicBezTo>
                    <a:cubicBezTo>
                      <a:pt x="96" y="13"/>
                      <a:pt x="96" y="13"/>
                      <a:pt x="96" y="13"/>
                    </a:cubicBezTo>
                    <a:cubicBezTo>
                      <a:pt x="93" y="13"/>
                      <a:pt x="90" y="16"/>
                      <a:pt x="90" y="19"/>
                    </a:cubicBezTo>
                    <a:cubicBezTo>
                      <a:pt x="90" y="20"/>
                      <a:pt x="90" y="20"/>
                      <a:pt x="90" y="20"/>
                    </a:cubicBezTo>
                    <a:cubicBezTo>
                      <a:pt x="90" y="23"/>
                      <a:pt x="93" y="26"/>
                      <a:pt x="96" y="26"/>
                    </a:cubicBezTo>
                    <a:close/>
                    <a:moveTo>
                      <a:pt x="136" y="26"/>
                    </a:moveTo>
                    <a:cubicBezTo>
                      <a:pt x="160" y="26"/>
                      <a:pt x="160" y="26"/>
                      <a:pt x="160" y="26"/>
                    </a:cubicBezTo>
                    <a:cubicBezTo>
                      <a:pt x="163" y="26"/>
                      <a:pt x="165" y="23"/>
                      <a:pt x="165" y="20"/>
                    </a:cubicBezTo>
                    <a:cubicBezTo>
                      <a:pt x="165" y="19"/>
                      <a:pt x="165" y="19"/>
                      <a:pt x="165" y="19"/>
                    </a:cubicBezTo>
                    <a:cubicBezTo>
                      <a:pt x="165" y="16"/>
                      <a:pt x="163" y="13"/>
                      <a:pt x="160" y="13"/>
                    </a:cubicBezTo>
                    <a:cubicBezTo>
                      <a:pt x="136" y="13"/>
                      <a:pt x="136" y="13"/>
                      <a:pt x="136" y="13"/>
                    </a:cubicBezTo>
                    <a:cubicBezTo>
                      <a:pt x="133" y="13"/>
                      <a:pt x="131" y="16"/>
                      <a:pt x="131" y="19"/>
                    </a:cubicBezTo>
                    <a:cubicBezTo>
                      <a:pt x="131" y="20"/>
                      <a:pt x="131" y="20"/>
                      <a:pt x="131" y="20"/>
                    </a:cubicBezTo>
                    <a:cubicBezTo>
                      <a:pt x="131" y="23"/>
                      <a:pt x="133" y="26"/>
                      <a:pt x="136" y="26"/>
                    </a:cubicBezTo>
                    <a:close/>
                    <a:moveTo>
                      <a:pt x="257" y="26"/>
                    </a:moveTo>
                    <a:cubicBezTo>
                      <a:pt x="280" y="26"/>
                      <a:pt x="280" y="26"/>
                      <a:pt x="280" y="26"/>
                    </a:cubicBezTo>
                    <a:cubicBezTo>
                      <a:pt x="283" y="26"/>
                      <a:pt x="286" y="23"/>
                      <a:pt x="286" y="20"/>
                    </a:cubicBezTo>
                    <a:cubicBezTo>
                      <a:pt x="286" y="19"/>
                      <a:pt x="286" y="19"/>
                      <a:pt x="286" y="19"/>
                    </a:cubicBezTo>
                    <a:cubicBezTo>
                      <a:pt x="286" y="16"/>
                      <a:pt x="283" y="13"/>
                      <a:pt x="280" y="13"/>
                    </a:cubicBezTo>
                    <a:cubicBezTo>
                      <a:pt x="257" y="13"/>
                      <a:pt x="257" y="13"/>
                      <a:pt x="257" y="13"/>
                    </a:cubicBezTo>
                    <a:cubicBezTo>
                      <a:pt x="254" y="13"/>
                      <a:pt x="252" y="16"/>
                      <a:pt x="252" y="19"/>
                    </a:cubicBezTo>
                    <a:cubicBezTo>
                      <a:pt x="252" y="20"/>
                      <a:pt x="252" y="20"/>
                      <a:pt x="252" y="20"/>
                    </a:cubicBezTo>
                    <a:cubicBezTo>
                      <a:pt x="252" y="23"/>
                      <a:pt x="254" y="26"/>
                      <a:pt x="257" y="26"/>
                    </a:cubicBezTo>
                    <a:close/>
                    <a:moveTo>
                      <a:pt x="297" y="26"/>
                    </a:moveTo>
                    <a:cubicBezTo>
                      <a:pt x="321" y="26"/>
                      <a:pt x="321" y="26"/>
                      <a:pt x="321" y="26"/>
                    </a:cubicBezTo>
                    <a:cubicBezTo>
                      <a:pt x="324" y="26"/>
                      <a:pt x="326" y="23"/>
                      <a:pt x="326" y="20"/>
                    </a:cubicBezTo>
                    <a:cubicBezTo>
                      <a:pt x="326" y="19"/>
                      <a:pt x="326" y="19"/>
                      <a:pt x="326" y="19"/>
                    </a:cubicBezTo>
                    <a:cubicBezTo>
                      <a:pt x="326" y="16"/>
                      <a:pt x="324" y="13"/>
                      <a:pt x="321" y="13"/>
                    </a:cubicBezTo>
                    <a:cubicBezTo>
                      <a:pt x="297" y="13"/>
                      <a:pt x="297" y="13"/>
                      <a:pt x="297" y="13"/>
                    </a:cubicBezTo>
                    <a:cubicBezTo>
                      <a:pt x="294" y="13"/>
                      <a:pt x="292" y="16"/>
                      <a:pt x="292" y="19"/>
                    </a:cubicBezTo>
                    <a:cubicBezTo>
                      <a:pt x="292" y="20"/>
                      <a:pt x="292" y="20"/>
                      <a:pt x="292" y="20"/>
                    </a:cubicBezTo>
                    <a:cubicBezTo>
                      <a:pt x="292" y="23"/>
                      <a:pt x="294" y="26"/>
                      <a:pt x="297" y="26"/>
                    </a:cubicBezTo>
                    <a:close/>
                    <a:moveTo>
                      <a:pt x="338" y="26"/>
                    </a:moveTo>
                    <a:cubicBezTo>
                      <a:pt x="361" y="26"/>
                      <a:pt x="361" y="26"/>
                      <a:pt x="361" y="26"/>
                    </a:cubicBezTo>
                    <a:cubicBezTo>
                      <a:pt x="364" y="26"/>
                      <a:pt x="367" y="23"/>
                      <a:pt x="367" y="20"/>
                    </a:cubicBezTo>
                    <a:cubicBezTo>
                      <a:pt x="367" y="19"/>
                      <a:pt x="367" y="19"/>
                      <a:pt x="367" y="19"/>
                    </a:cubicBezTo>
                    <a:cubicBezTo>
                      <a:pt x="367" y="16"/>
                      <a:pt x="364" y="13"/>
                      <a:pt x="361" y="13"/>
                    </a:cubicBezTo>
                    <a:cubicBezTo>
                      <a:pt x="338" y="13"/>
                      <a:pt x="338" y="13"/>
                      <a:pt x="338" y="13"/>
                    </a:cubicBezTo>
                    <a:cubicBezTo>
                      <a:pt x="335" y="13"/>
                      <a:pt x="332" y="16"/>
                      <a:pt x="332" y="19"/>
                    </a:cubicBezTo>
                    <a:cubicBezTo>
                      <a:pt x="332" y="20"/>
                      <a:pt x="332" y="20"/>
                      <a:pt x="332" y="20"/>
                    </a:cubicBezTo>
                    <a:cubicBezTo>
                      <a:pt x="332" y="23"/>
                      <a:pt x="335" y="26"/>
                      <a:pt x="338" y="26"/>
                    </a:cubicBezTo>
                    <a:close/>
                    <a:moveTo>
                      <a:pt x="378" y="26"/>
                    </a:moveTo>
                    <a:cubicBezTo>
                      <a:pt x="401" y="26"/>
                      <a:pt x="401" y="26"/>
                      <a:pt x="401" y="26"/>
                    </a:cubicBezTo>
                    <a:cubicBezTo>
                      <a:pt x="404" y="26"/>
                      <a:pt x="407" y="23"/>
                      <a:pt x="407" y="20"/>
                    </a:cubicBezTo>
                    <a:cubicBezTo>
                      <a:pt x="407" y="19"/>
                      <a:pt x="407" y="19"/>
                      <a:pt x="407" y="19"/>
                    </a:cubicBezTo>
                    <a:cubicBezTo>
                      <a:pt x="407" y="16"/>
                      <a:pt x="404" y="13"/>
                      <a:pt x="401" y="13"/>
                    </a:cubicBezTo>
                    <a:cubicBezTo>
                      <a:pt x="378" y="13"/>
                      <a:pt x="378" y="13"/>
                      <a:pt x="378" y="13"/>
                    </a:cubicBezTo>
                    <a:cubicBezTo>
                      <a:pt x="375" y="13"/>
                      <a:pt x="372" y="16"/>
                      <a:pt x="372" y="19"/>
                    </a:cubicBezTo>
                    <a:cubicBezTo>
                      <a:pt x="372" y="20"/>
                      <a:pt x="372" y="20"/>
                      <a:pt x="372" y="20"/>
                    </a:cubicBezTo>
                    <a:cubicBezTo>
                      <a:pt x="372" y="23"/>
                      <a:pt x="375" y="26"/>
                      <a:pt x="378" y="26"/>
                    </a:cubicBezTo>
                    <a:close/>
                    <a:moveTo>
                      <a:pt x="418" y="26"/>
                    </a:moveTo>
                    <a:cubicBezTo>
                      <a:pt x="442" y="26"/>
                      <a:pt x="442" y="26"/>
                      <a:pt x="442" y="26"/>
                    </a:cubicBezTo>
                    <a:cubicBezTo>
                      <a:pt x="445" y="26"/>
                      <a:pt x="447" y="23"/>
                      <a:pt x="447" y="20"/>
                    </a:cubicBezTo>
                    <a:cubicBezTo>
                      <a:pt x="447" y="19"/>
                      <a:pt x="447" y="19"/>
                      <a:pt x="447" y="19"/>
                    </a:cubicBezTo>
                    <a:cubicBezTo>
                      <a:pt x="447" y="16"/>
                      <a:pt x="445" y="13"/>
                      <a:pt x="442" y="13"/>
                    </a:cubicBezTo>
                    <a:cubicBezTo>
                      <a:pt x="418" y="13"/>
                      <a:pt x="418" y="13"/>
                      <a:pt x="418" y="13"/>
                    </a:cubicBezTo>
                    <a:cubicBezTo>
                      <a:pt x="415" y="13"/>
                      <a:pt x="413" y="16"/>
                      <a:pt x="413" y="19"/>
                    </a:cubicBezTo>
                    <a:cubicBezTo>
                      <a:pt x="413" y="20"/>
                      <a:pt x="413" y="20"/>
                      <a:pt x="413" y="20"/>
                    </a:cubicBezTo>
                    <a:cubicBezTo>
                      <a:pt x="413" y="23"/>
                      <a:pt x="415" y="26"/>
                      <a:pt x="418" y="26"/>
                    </a:cubicBezTo>
                    <a:close/>
                    <a:moveTo>
                      <a:pt x="459" y="26"/>
                    </a:moveTo>
                    <a:cubicBezTo>
                      <a:pt x="482" y="26"/>
                      <a:pt x="482" y="26"/>
                      <a:pt x="482" y="26"/>
                    </a:cubicBezTo>
                    <a:cubicBezTo>
                      <a:pt x="485" y="26"/>
                      <a:pt x="487" y="23"/>
                      <a:pt x="487" y="20"/>
                    </a:cubicBezTo>
                    <a:cubicBezTo>
                      <a:pt x="487" y="19"/>
                      <a:pt x="487" y="19"/>
                      <a:pt x="487" y="19"/>
                    </a:cubicBezTo>
                    <a:cubicBezTo>
                      <a:pt x="487" y="16"/>
                      <a:pt x="485" y="13"/>
                      <a:pt x="482" y="13"/>
                    </a:cubicBezTo>
                    <a:cubicBezTo>
                      <a:pt x="459" y="13"/>
                      <a:pt x="459" y="13"/>
                      <a:pt x="459" y="13"/>
                    </a:cubicBezTo>
                    <a:cubicBezTo>
                      <a:pt x="455" y="13"/>
                      <a:pt x="453" y="16"/>
                      <a:pt x="453" y="19"/>
                    </a:cubicBezTo>
                    <a:cubicBezTo>
                      <a:pt x="453" y="20"/>
                      <a:pt x="453" y="20"/>
                      <a:pt x="453" y="20"/>
                    </a:cubicBezTo>
                    <a:cubicBezTo>
                      <a:pt x="453" y="23"/>
                      <a:pt x="455" y="26"/>
                      <a:pt x="459" y="26"/>
                    </a:cubicBezTo>
                    <a:close/>
                    <a:moveTo>
                      <a:pt x="499" y="26"/>
                    </a:moveTo>
                    <a:cubicBezTo>
                      <a:pt x="569" y="26"/>
                      <a:pt x="569" y="26"/>
                      <a:pt x="569" y="26"/>
                    </a:cubicBezTo>
                    <a:cubicBezTo>
                      <a:pt x="572" y="26"/>
                      <a:pt x="575" y="23"/>
                      <a:pt x="575" y="20"/>
                    </a:cubicBezTo>
                    <a:cubicBezTo>
                      <a:pt x="575" y="19"/>
                      <a:pt x="575" y="19"/>
                      <a:pt x="575" y="19"/>
                    </a:cubicBezTo>
                    <a:cubicBezTo>
                      <a:pt x="575" y="16"/>
                      <a:pt x="572" y="13"/>
                      <a:pt x="569" y="13"/>
                    </a:cubicBezTo>
                    <a:cubicBezTo>
                      <a:pt x="499" y="13"/>
                      <a:pt x="499" y="13"/>
                      <a:pt x="499" y="13"/>
                    </a:cubicBezTo>
                    <a:cubicBezTo>
                      <a:pt x="496" y="13"/>
                      <a:pt x="493" y="16"/>
                      <a:pt x="493" y="19"/>
                    </a:cubicBezTo>
                    <a:cubicBezTo>
                      <a:pt x="493" y="20"/>
                      <a:pt x="493" y="20"/>
                      <a:pt x="493" y="20"/>
                    </a:cubicBezTo>
                    <a:cubicBezTo>
                      <a:pt x="493" y="23"/>
                      <a:pt x="496" y="26"/>
                      <a:pt x="499" y="26"/>
                    </a:cubicBezTo>
                    <a:close/>
                    <a:moveTo>
                      <a:pt x="57" y="7"/>
                    </a:moveTo>
                    <a:cubicBezTo>
                      <a:pt x="84" y="7"/>
                      <a:pt x="84" y="7"/>
                      <a:pt x="84" y="7"/>
                    </a:cubicBezTo>
                    <a:cubicBezTo>
                      <a:pt x="86" y="7"/>
                      <a:pt x="87" y="6"/>
                      <a:pt x="87" y="4"/>
                    </a:cubicBezTo>
                    <a:cubicBezTo>
                      <a:pt x="87" y="3"/>
                      <a:pt x="87" y="3"/>
                      <a:pt x="87" y="3"/>
                    </a:cubicBezTo>
                    <a:cubicBezTo>
                      <a:pt x="87" y="1"/>
                      <a:pt x="86" y="0"/>
                      <a:pt x="84" y="0"/>
                    </a:cubicBezTo>
                    <a:cubicBezTo>
                      <a:pt x="57" y="0"/>
                      <a:pt x="57" y="0"/>
                      <a:pt x="57" y="0"/>
                    </a:cubicBezTo>
                    <a:cubicBezTo>
                      <a:pt x="55" y="0"/>
                      <a:pt x="53" y="1"/>
                      <a:pt x="53" y="3"/>
                    </a:cubicBezTo>
                    <a:cubicBezTo>
                      <a:pt x="53" y="4"/>
                      <a:pt x="53" y="4"/>
                      <a:pt x="53" y="4"/>
                    </a:cubicBezTo>
                    <a:cubicBezTo>
                      <a:pt x="53" y="6"/>
                      <a:pt x="55" y="7"/>
                      <a:pt x="57" y="7"/>
                    </a:cubicBezTo>
                    <a:close/>
                    <a:moveTo>
                      <a:pt x="137" y="7"/>
                    </a:moveTo>
                    <a:cubicBezTo>
                      <a:pt x="164" y="7"/>
                      <a:pt x="164" y="7"/>
                      <a:pt x="164" y="7"/>
                    </a:cubicBezTo>
                    <a:cubicBezTo>
                      <a:pt x="166" y="7"/>
                      <a:pt x="168" y="6"/>
                      <a:pt x="168" y="4"/>
                    </a:cubicBezTo>
                    <a:cubicBezTo>
                      <a:pt x="168" y="3"/>
                      <a:pt x="168" y="3"/>
                      <a:pt x="168" y="3"/>
                    </a:cubicBezTo>
                    <a:cubicBezTo>
                      <a:pt x="168" y="1"/>
                      <a:pt x="166" y="0"/>
                      <a:pt x="164" y="0"/>
                    </a:cubicBezTo>
                    <a:cubicBezTo>
                      <a:pt x="137" y="0"/>
                      <a:pt x="137" y="0"/>
                      <a:pt x="137" y="0"/>
                    </a:cubicBezTo>
                    <a:cubicBezTo>
                      <a:pt x="135" y="0"/>
                      <a:pt x="134" y="1"/>
                      <a:pt x="134" y="3"/>
                    </a:cubicBezTo>
                    <a:cubicBezTo>
                      <a:pt x="134" y="4"/>
                      <a:pt x="134" y="4"/>
                      <a:pt x="134" y="4"/>
                    </a:cubicBezTo>
                    <a:cubicBezTo>
                      <a:pt x="134" y="6"/>
                      <a:pt x="135" y="7"/>
                      <a:pt x="137" y="7"/>
                    </a:cubicBezTo>
                    <a:close/>
                    <a:moveTo>
                      <a:pt x="218" y="7"/>
                    </a:moveTo>
                    <a:cubicBezTo>
                      <a:pt x="245" y="7"/>
                      <a:pt x="245" y="7"/>
                      <a:pt x="245" y="7"/>
                    </a:cubicBezTo>
                    <a:cubicBezTo>
                      <a:pt x="247" y="7"/>
                      <a:pt x="249" y="6"/>
                      <a:pt x="249" y="4"/>
                    </a:cubicBezTo>
                    <a:cubicBezTo>
                      <a:pt x="249" y="3"/>
                      <a:pt x="249" y="3"/>
                      <a:pt x="249" y="3"/>
                    </a:cubicBezTo>
                    <a:cubicBezTo>
                      <a:pt x="249" y="1"/>
                      <a:pt x="247" y="0"/>
                      <a:pt x="245" y="0"/>
                    </a:cubicBezTo>
                    <a:cubicBezTo>
                      <a:pt x="218" y="0"/>
                      <a:pt x="218" y="0"/>
                      <a:pt x="218" y="0"/>
                    </a:cubicBezTo>
                    <a:cubicBezTo>
                      <a:pt x="216" y="0"/>
                      <a:pt x="214" y="1"/>
                      <a:pt x="214" y="3"/>
                    </a:cubicBezTo>
                    <a:cubicBezTo>
                      <a:pt x="214" y="4"/>
                      <a:pt x="214" y="4"/>
                      <a:pt x="214" y="4"/>
                    </a:cubicBezTo>
                    <a:cubicBezTo>
                      <a:pt x="214" y="6"/>
                      <a:pt x="216" y="7"/>
                      <a:pt x="218" y="7"/>
                    </a:cubicBezTo>
                    <a:close/>
                    <a:moveTo>
                      <a:pt x="258" y="7"/>
                    </a:moveTo>
                    <a:cubicBezTo>
                      <a:pt x="285" y="7"/>
                      <a:pt x="285" y="7"/>
                      <a:pt x="285" y="7"/>
                    </a:cubicBezTo>
                    <a:cubicBezTo>
                      <a:pt x="287" y="7"/>
                      <a:pt x="289" y="6"/>
                      <a:pt x="289" y="4"/>
                    </a:cubicBezTo>
                    <a:cubicBezTo>
                      <a:pt x="289" y="3"/>
                      <a:pt x="289" y="3"/>
                      <a:pt x="289" y="3"/>
                    </a:cubicBezTo>
                    <a:cubicBezTo>
                      <a:pt x="289" y="1"/>
                      <a:pt x="287" y="0"/>
                      <a:pt x="285" y="0"/>
                    </a:cubicBezTo>
                    <a:cubicBezTo>
                      <a:pt x="258" y="0"/>
                      <a:pt x="258" y="0"/>
                      <a:pt x="258" y="0"/>
                    </a:cubicBezTo>
                    <a:cubicBezTo>
                      <a:pt x="256" y="0"/>
                      <a:pt x="255" y="1"/>
                      <a:pt x="255" y="3"/>
                    </a:cubicBezTo>
                    <a:cubicBezTo>
                      <a:pt x="255" y="4"/>
                      <a:pt x="255" y="4"/>
                      <a:pt x="255" y="4"/>
                    </a:cubicBezTo>
                    <a:cubicBezTo>
                      <a:pt x="255" y="6"/>
                      <a:pt x="256" y="7"/>
                      <a:pt x="258" y="7"/>
                    </a:cubicBezTo>
                    <a:close/>
                    <a:moveTo>
                      <a:pt x="299" y="7"/>
                    </a:moveTo>
                    <a:cubicBezTo>
                      <a:pt x="325" y="7"/>
                      <a:pt x="325" y="7"/>
                      <a:pt x="325" y="7"/>
                    </a:cubicBezTo>
                    <a:cubicBezTo>
                      <a:pt x="328" y="7"/>
                      <a:pt x="329" y="6"/>
                      <a:pt x="329" y="4"/>
                    </a:cubicBezTo>
                    <a:cubicBezTo>
                      <a:pt x="329" y="3"/>
                      <a:pt x="329" y="3"/>
                      <a:pt x="329" y="3"/>
                    </a:cubicBezTo>
                    <a:cubicBezTo>
                      <a:pt x="329" y="1"/>
                      <a:pt x="328" y="0"/>
                      <a:pt x="325" y="0"/>
                    </a:cubicBezTo>
                    <a:cubicBezTo>
                      <a:pt x="299" y="0"/>
                      <a:pt x="299" y="0"/>
                      <a:pt x="299" y="0"/>
                    </a:cubicBezTo>
                    <a:cubicBezTo>
                      <a:pt x="296" y="0"/>
                      <a:pt x="295" y="1"/>
                      <a:pt x="295" y="3"/>
                    </a:cubicBezTo>
                    <a:cubicBezTo>
                      <a:pt x="295" y="4"/>
                      <a:pt x="295" y="4"/>
                      <a:pt x="295" y="4"/>
                    </a:cubicBezTo>
                    <a:cubicBezTo>
                      <a:pt x="295" y="6"/>
                      <a:pt x="296" y="7"/>
                      <a:pt x="299" y="7"/>
                    </a:cubicBezTo>
                    <a:close/>
                    <a:moveTo>
                      <a:pt x="339" y="7"/>
                    </a:moveTo>
                    <a:cubicBezTo>
                      <a:pt x="366" y="7"/>
                      <a:pt x="366" y="7"/>
                      <a:pt x="366" y="7"/>
                    </a:cubicBezTo>
                    <a:cubicBezTo>
                      <a:pt x="368" y="7"/>
                      <a:pt x="369" y="6"/>
                      <a:pt x="369" y="4"/>
                    </a:cubicBezTo>
                    <a:cubicBezTo>
                      <a:pt x="369" y="3"/>
                      <a:pt x="369" y="3"/>
                      <a:pt x="369" y="3"/>
                    </a:cubicBezTo>
                    <a:cubicBezTo>
                      <a:pt x="369" y="1"/>
                      <a:pt x="368" y="0"/>
                      <a:pt x="366" y="0"/>
                    </a:cubicBezTo>
                    <a:cubicBezTo>
                      <a:pt x="339" y="0"/>
                      <a:pt x="339" y="0"/>
                      <a:pt x="339" y="0"/>
                    </a:cubicBezTo>
                    <a:cubicBezTo>
                      <a:pt x="337" y="0"/>
                      <a:pt x="335" y="1"/>
                      <a:pt x="335" y="3"/>
                    </a:cubicBezTo>
                    <a:cubicBezTo>
                      <a:pt x="335" y="4"/>
                      <a:pt x="335" y="4"/>
                      <a:pt x="335" y="4"/>
                    </a:cubicBezTo>
                    <a:cubicBezTo>
                      <a:pt x="335" y="6"/>
                      <a:pt x="337" y="7"/>
                      <a:pt x="339" y="7"/>
                    </a:cubicBezTo>
                    <a:close/>
                    <a:moveTo>
                      <a:pt x="460" y="7"/>
                    </a:moveTo>
                    <a:cubicBezTo>
                      <a:pt x="487" y="7"/>
                      <a:pt x="487" y="7"/>
                      <a:pt x="487" y="7"/>
                    </a:cubicBezTo>
                    <a:cubicBezTo>
                      <a:pt x="489" y="7"/>
                      <a:pt x="490" y="6"/>
                      <a:pt x="490" y="4"/>
                    </a:cubicBezTo>
                    <a:cubicBezTo>
                      <a:pt x="490" y="3"/>
                      <a:pt x="490" y="3"/>
                      <a:pt x="490" y="3"/>
                    </a:cubicBezTo>
                    <a:cubicBezTo>
                      <a:pt x="490" y="1"/>
                      <a:pt x="489" y="0"/>
                      <a:pt x="487" y="0"/>
                    </a:cubicBezTo>
                    <a:cubicBezTo>
                      <a:pt x="460" y="0"/>
                      <a:pt x="460" y="0"/>
                      <a:pt x="460" y="0"/>
                    </a:cubicBezTo>
                    <a:cubicBezTo>
                      <a:pt x="458" y="0"/>
                      <a:pt x="456" y="1"/>
                      <a:pt x="456" y="3"/>
                    </a:cubicBezTo>
                    <a:cubicBezTo>
                      <a:pt x="456" y="4"/>
                      <a:pt x="456" y="4"/>
                      <a:pt x="456" y="4"/>
                    </a:cubicBezTo>
                    <a:cubicBezTo>
                      <a:pt x="456" y="6"/>
                      <a:pt x="458" y="7"/>
                      <a:pt x="460" y="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29">
                <a:extLst>
                  <a:ext uri="{FF2B5EF4-FFF2-40B4-BE49-F238E27FC236}">
                    <a16:creationId xmlns:a16="http://schemas.microsoft.com/office/drawing/2014/main" id="{42BB6129-C12C-9F76-DFA6-E6D23142F2D6}"/>
                  </a:ext>
                </a:extLst>
              </p:cNvPr>
              <p:cNvSpPr>
                <a:spLocks noChangeArrowheads="1"/>
              </p:cNvSpPr>
              <p:nvPr/>
            </p:nvSpPr>
            <p:spPr bwMode="auto">
              <a:xfrm>
                <a:off x="2904483" y="3171241"/>
                <a:ext cx="119476" cy="75226"/>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30">
                <a:extLst>
                  <a:ext uri="{FF2B5EF4-FFF2-40B4-BE49-F238E27FC236}">
                    <a16:creationId xmlns:a16="http://schemas.microsoft.com/office/drawing/2014/main" id="{29D0F245-29F9-F3B6-4D30-18F205860433}"/>
                  </a:ext>
                </a:extLst>
              </p:cNvPr>
              <p:cNvSpPr>
                <a:spLocks noChangeArrowheads="1"/>
              </p:cNvSpPr>
              <p:nvPr/>
            </p:nvSpPr>
            <p:spPr bwMode="auto">
              <a:xfrm>
                <a:off x="3085910" y="3180092"/>
                <a:ext cx="1013331" cy="5973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131">
                <a:extLst>
                  <a:ext uri="{FF2B5EF4-FFF2-40B4-BE49-F238E27FC236}">
                    <a16:creationId xmlns:a16="http://schemas.microsoft.com/office/drawing/2014/main" id="{FC1BA58A-7FF9-FB8D-53D9-F433B02830C5}"/>
                  </a:ext>
                </a:extLst>
              </p:cNvPr>
              <p:cNvSpPr>
                <a:spLocks noChangeArrowheads="1"/>
              </p:cNvSpPr>
              <p:nvPr/>
            </p:nvSpPr>
            <p:spPr bwMode="auto">
              <a:xfrm>
                <a:off x="2864658" y="3339393"/>
                <a:ext cx="763317" cy="134520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32">
                <a:extLst>
                  <a:ext uri="{FF2B5EF4-FFF2-40B4-BE49-F238E27FC236}">
                    <a16:creationId xmlns:a16="http://schemas.microsoft.com/office/drawing/2014/main" id="{903DB68E-C509-BB2E-E4C3-5F9BE36A7FFC}"/>
                  </a:ext>
                </a:extLst>
              </p:cNvPr>
              <p:cNvSpPr>
                <a:spLocks noChangeArrowheads="1"/>
              </p:cNvSpPr>
              <p:nvPr/>
            </p:nvSpPr>
            <p:spPr bwMode="auto">
              <a:xfrm>
                <a:off x="2864658" y="3339393"/>
                <a:ext cx="763317" cy="134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33">
                <a:extLst>
                  <a:ext uri="{FF2B5EF4-FFF2-40B4-BE49-F238E27FC236}">
                    <a16:creationId xmlns:a16="http://schemas.microsoft.com/office/drawing/2014/main" id="{1B2B15F1-71D1-371A-DD84-CA32E70DD952}"/>
                  </a:ext>
                </a:extLst>
              </p:cNvPr>
              <p:cNvSpPr>
                <a:spLocks noChangeArrowheads="1"/>
              </p:cNvSpPr>
              <p:nvPr/>
            </p:nvSpPr>
            <p:spPr bwMode="auto">
              <a:xfrm>
                <a:off x="2911121" y="3388068"/>
                <a:ext cx="677028" cy="1247857"/>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4">
                <a:extLst>
                  <a:ext uri="{FF2B5EF4-FFF2-40B4-BE49-F238E27FC236}">
                    <a16:creationId xmlns:a16="http://schemas.microsoft.com/office/drawing/2014/main" id="{AE93DE82-FFD4-8BBE-3F34-9DFE44C12150}"/>
                  </a:ext>
                </a:extLst>
              </p:cNvPr>
              <p:cNvSpPr>
                <a:spLocks noChangeArrowheads="1"/>
              </p:cNvSpPr>
              <p:nvPr/>
            </p:nvSpPr>
            <p:spPr bwMode="auto">
              <a:xfrm>
                <a:off x="2911121" y="3388068"/>
                <a:ext cx="677028" cy="124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5">
                <a:extLst>
                  <a:ext uri="{FF2B5EF4-FFF2-40B4-BE49-F238E27FC236}">
                    <a16:creationId xmlns:a16="http://schemas.microsoft.com/office/drawing/2014/main" id="{9D890056-8951-5D5E-806A-D9352BCC1973}"/>
                  </a:ext>
                </a:extLst>
              </p:cNvPr>
              <p:cNvSpPr>
                <a:spLocks noChangeArrowheads="1"/>
              </p:cNvSpPr>
              <p:nvPr/>
            </p:nvSpPr>
            <p:spPr bwMode="auto">
              <a:xfrm>
                <a:off x="4652369" y="3797383"/>
                <a:ext cx="577466" cy="88721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36">
                <a:extLst>
                  <a:ext uri="{FF2B5EF4-FFF2-40B4-BE49-F238E27FC236}">
                    <a16:creationId xmlns:a16="http://schemas.microsoft.com/office/drawing/2014/main" id="{C95FDC64-2B48-F765-8CCE-37C6A5AB4796}"/>
                  </a:ext>
                </a:extLst>
              </p:cNvPr>
              <p:cNvSpPr>
                <a:spLocks noChangeArrowheads="1"/>
              </p:cNvSpPr>
              <p:nvPr/>
            </p:nvSpPr>
            <p:spPr bwMode="auto">
              <a:xfrm>
                <a:off x="4652369" y="3339393"/>
                <a:ext cx="577466" cy="39161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7">
                <a:extLst>
                  <a:ext uri="{FF2B5EF4-FFF2-40B4-BE49-F238E27FC236}">
                    <a16:creationId xmlns:a16="http://schemas.microsoft.com/office/drawing/2014/main" id="{A8BF5090-8666-7343-E19B-8D3A50645728}"/>
                  </a:ext>
                </a:extLst>
              </p:cNvPr>
              <p:cNvSpPr>
                <a:spLocks noChangeArrowheads="1"/>
              </p:cNvSpPr>
              <p:nvPr/>
            </p:nvSpPr>
            <p:spPr bwMode="auto">
              <a:xfrm>
                <a:off x="3672225" y="3339393"/>
                <a:ext cx="935893" cy="298689"/>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38">
                <a:extLst>
                  <a:ext uri="{FF2B5EF4-FFF2-40B4-BE49-F238E27FC236}">
                    <a16:creationId xmlns:a16="http://schemas.microsoft.com/office/drawing/2014/main" id="{1001DAE7-50B8-6D86-3DB4-98C486B3A454}"/>
                  </a:ext>
                </a:extLst>
              </p:cNvPr>
              <p:cNvSpPr>
                <a:spLocks noChangeArrowheads="1"/>
              </p:cNvSpPr>
              <p:nvPr/>
            </p:nvSpPr>
            <p:spPr bwMode="auto">
              <a:xfrm>
                <a:off x="3672225" y="3680120"/>
                <a:ext cx="935893" cy="29868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39">
                <a:extLst>
                  <a:ext uri="{FF2B5EF4-FFF2-40B4-BE49-F238E27FC236}">
                    <a16:creationId xmlns:a16="http://schemas.microsoft.com/office/drawing/2014/main" id="{4DC3EAC3-EB60-52EE-8A35-D1CE3665C761}"/>
                  </a:ext>
                </a:extLst>
              </p:cNvPr>
              <p:cNvSpPr>
                <a:spLocks noChangeArrowheads="1"/>
              </p:cNvSpPr>
              <p:nvPr/>
            </p:nvSpPr>
            <p:spPr bwMode="auto">
              <a:xfrm>
                <a:off x="3672225" y="4020847"/>
                <a:ext cx="935893" cy="296476"/>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40">
                <a:extLst>
                  <a:ext uri="{FF2B5EF4-FFF2-40B4-BE49-F238E27FC236}">
                    <a16:creationId xmlns:a16="http://schemas.microsoft.com/office/drawing/2014/main" id="{F6AF2784-161F-6041-ACFF-7281C23D3053}"/>
                  </a:ext>
                </a:extLst>
              </p:cNvPr>
              <p:cNvSpPr>
                <a:spLocks noChangeArrowheads="1"/>
              </p:cNvSpPr>
              <p:nvPr/>
            </p:nvSpPr>
            <p:spPr bwMode="auto">
              <a:xfrm>
                <a:off x="3672225" y="4361573"/>
                <a:ext cx="935893" cy="296476"/>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41">
                <a:extLst>
                  <a:ext uri="{FF2B5EF4-FFF2-40B4-BE49-F238E27FC236}">
                    <a16:creationId xmlns:a16="http://schemas.microsoft.com/office/drawing/2014/main" id="{DE6798BE-1833-BC74-E104-107A85C0EFCA}"/>
                  </a:ext>
                </a:extLst>
              </p:cNvPr>
              <p:cNvSpPr>
                <a:spLocks noChangeArrowheads="1"/>
              </p:cNvSpPr>
              <p:nvPr/>
            </p:nvSpPr>
            <p:spPr bwMode="auto">
              <a:xfrm>
                <a:off x="4043927" y="5277554"/>
                <a:ext cx="17700" cy="4425"/>
              </a:xfrm>
              <a:prstGeom prst="rect">
                <a:avLst/>
              </a:prstGeom>
              <a:solidFill>
                <a:srgbClr val="CAC8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2">
                <a:extLst>
                  <a:ext uri="{FF2B5EF4-FFF2-40B4-BE49-F238E27FC236}">
                    <a16:creationId xmlns:a16="http://schemas.microsoft.com/office/drawing/2014/main" id="{5049D1D6-6AF1-C195-FC71-A873C5524873}"/>
                  </a:ext>
                </a:extLst>
              </p:cNvPr>
              <p:cNvSpPr>
                <a:spLocks noChangeArrowheads="1"/>
              </p:cNvSpPr>
              <p:nvPr/>
            </p:nvSpPr>
            <p:spPr bwMode="auto">
              <a:xfrm>
                <a:off x="4043927" y="5277554"/>
                <a:ext cx="17700" cy="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3">
                <a:extLst>
                  <a:ext uri="{FF2B5EF4-FFF2-40B4-BE49-F238E27FC236}">
                    <a16:creationId xmlns:a16="http://schemas.microsoft.com/office/drawing/2014/main" id="{EF86A58C-C3AE-EE83-6D00-84DC37A607E4}"/>
                  </a:ext>
                </a:extLst>
              </p:cNvPr>
              <p:cNvSpPr>
                <a:spLocks noChangeArrowheads="1"/>
              </p:cNvSpPr>
              <p:nvPr/>
            </p:nvSpPr>
            <p:spPr bwMode="auto">
              <a:xfrm>
                <a:off x="4043927" y="5281979"/>
                <a:ext cx="17700" cy="199126"/>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44">
                <a:extLst>
                  <a:ext uri="{FF2B5EF4-FFF2-40B4-BE49-F238E27FC236}">
                    <a16:creationId xmlns:a16="http://schemas.microsoft.com/office/drawing/2014/main" id="{29F6DA0F-AB47-3489-9171-A5F921970A8C}"/>
                  </a:ext>
                </a:extLst>
              </p:cNvPr>
              <p:cNvSpPr>
                <a:spLocks noChangeArrowheads="1"/>
              </p:cNvSpPr>
              <p:nvPr/>
            </p:nvSpPr>
            <p:spPr bwMode="auto">
              <a:xfrm>
                <a:off x="4043927" y="5281979"/>
                <a:ext cx="17700" cy="19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45">
                <a:extLst>
                  <a:ext uri="{FF2B5EF4-FFF2-40B4-BE49-F238E27FC236}">
                    <a16:creationId xmlns:a16="http://schemas.microsoft.com/office/drawing/2014/main" id="{EE4ADA15-B6F9-38B0-4F45-723347249148}"/>
                  </a:ext>
                </a:extLst>
              </p:cNvPr>
              <p:cNvSpPr>
                <a:spLocks noChangeArrowheads="1"/>
              </p:cNvSpPr>
              <p:nvPr/>
            </p:nvSpPr>
            <p:spPr bwMode="auto">
              <a:xfrm>
                <a:off x="4683344" y="3177879"/>
                <a:ext cx="61951" cy="6195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46">
                <a:extLst>
                  <a:ext uri="{FF2B5EF4-FFF2-40B4-BE49-F238E27FC236}">
                    <a16:creationId xmlns:a16="http://schemas.microsoft.com/office/drawing/2014/main" id="{F5A93799-DABD-EB04-8AE8-2E0E42CD13EC}"/>
                  </a:ext>
                </a:extLst>
              </p:cNvPr>
              <p:cNvSpPr>
                <a:spLocks noChangeArrowheads="1"/>
              </p:cNvSpPr>
              <p:nvPr/>
            </p:nvSpPr>
            <p:spPr bwMode="auto">
              <a:xfrm>
                <a:off x="4811670" y="3177879"/>
                <a:ext cx="61951" cy="6195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47">
                <a:extLst>
                  <a:ext uri="{FF2B5EF4-FFF2-40B4-BE49-F238E27FC236}">
                    <a16:creationId xmlns:a16="http://schemas.microsoft.com/office/drawing/2014/main" id="{243FB30A-91D8-FF9F-9DB6-95C341CF3254}"/>
                  </a:ext>
                </a:extLst>
              </p:cNvPr>
              <p:cNvSpPr>
                <a:spLocks noChangeArrowheads="1"/>
              </p:cNvSpPr>
              <p:nvPr/>
            </p:nvSpPr>
            <p:spPr bwMode="auto">
              <a:xfrm>
                <a:off x="4942208" y="3177879"/>
                <a:ext cx="59738" cy="6195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48">
                <a:extLst>
                  <a:ext uri="{FF2B5EF4-FFF2-40B4-BE49-F238E27FC236}">
                    <a16:creationId xmlns:a16="http://schemas.microsoft.com/office/drawing/2014/main" id="{CB4F26E6-91AF-A1DC-B3CD-F68915B4D86E}"/>
                  </a:ext>
                </a:extLst>
              </p:cNvPr>
              <p:cNvSpPr>
                <a:spLocks noChangeArrowheads="1"/>
              </p:cNvSpPr>
              <p:nvPr/>
            </p:nvSpPr>
            <p:spPr bwMode="auto">
              <a:xfrm>
                <a:off x="5070533" y="3177879"/>
                <a:ext cx="61951" cy="61951"/>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76">
                <a:extLst>
                  <a:ext uri="{FF2B5EF4-FFF2-40B4-BE49-F238E27FC236}">
                    <a16:creationId xmlns:a16="http://schemas.microsoft.com/office/drawing/2014/main" id="{7AE06A3C-18C6-5B70-4010-5FE7BBBBBC91}"/>
                  </a:ext>
                </a:extLst>
              </p:cNvPr>
              <p:cNvSpPr>
                <a:spLocks/>
              </p:cNvSpPr>
              <p:nvPr/>
            </p:nvSpPr>
            <p:spPr bwMode="auto">
              <a:xfrm>
                <a:off x="5610387" y="3799596"/>
                <a:ext cx="148238" cy="298689"/>
              </a:xfrm>
              <a:custGeom>
                <a:avLst/>
                <a:gdLst>
                  <a:gd name="T0" fmla="*/ 0 w 41"/>
                  <a:gd name="T1" fmla="*/ 82 h 82"/>
                  <a:gd name="T2" fmla="*/ 7 w 41"/>
                  <a:gd name="T3" fmla="*/ 62 h 82"/>
                  <a:gd name="T4" fmla="*/ 7 w 41"/>
                  <a:gd name="T5" fmla="*/ 23 h 82"/>
                  <a:gd name="T6" fmla="*/ 10 w 41"/>
                  <a:gd name="T7" fmla="*/ 8 h 82"/>
                  <a:gd name="T8" fmla="*/ 24 w 41"/>
                  <a:gd name="T9" fmla="*/ 3 h 82"/>
                  <a:gd name="T10" fmla="*/ 28 w 41"/>
                  <a:gd name="T11" fmla="*/ 9 h 82"/>
                  <a:gd name="T12" fmla="*/ 0 w 41"/>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1" h="82">
                    <a:moveTo>
                      <a:pt x="0" y="82"/>
                    </a:moveTo>
                    <a:cubicBezTo>
                      <a:pt x="6" y="78"/>
                      <a:pt x="7" y="70"/>
                      <a:pt x="7" y="62"/>
                    </a:cubicBezTo>
                    <a:cubicBezTo>
                      <a:pt x="7" y="49"/>
                      <a:pt x="7" y="36"/>
                      <a:pt x="7" y="23"/>
                    </a:cubicBezTo>
                    <a:cubicBezTo>
                      <a:pt x="7" y="18"/>
                      <a:pt x="7" y="12"/>
                      <a:pt x="10" y="8"/>
                    </a:cubicBezTo>
                    <a:cubicBezTo>
                      <a:pt x="13" y="3"/>
                      <a:pt x="19" y="0"/>
                      <a:pt x="24" y="3"/>
                    </a:cubicBezTo>
                    <a:cubicBezTo>
                      <a:pt x="26" y="5"/>
                      <a:pt x="27" y="7"/>
                      <a:pt x="28" y="9"/>
                    </a:cubicBezTo>
                    <a:cubicBezTo>
                      <a:pt x="41" y="37"/>
                      <a:pt x="25" y="68"/>
                      <a:pt x="0"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7">
                <a:extLst>
                  <a:ext uri="{FF2B5EF4-FFF2-40B4-BE49-F238E27FC236}">
                    <a16:creationId xmlns:a16="http://schemas.microsoft.com/office/drawing/2014/main" id="{C980C947-F155-7262-E422-35FA48255BE2}"/>
                  </a:ext>
                </a:extLst>
              </p:cNvPr>
              <p:cNvSpPr>
                <a:spLocks/>
              </p:cNvSpPr>
              <p:nvPr/>
            </p:nvSpPr>
            <p:spPr bwMode="auto">
              <a:xfrm>
                <a:off x="5625874" y="3877033"/>
                <a:ext cx="455778" cy="318602"/>
              </a:xfrm>
              <a:custGeom>
                <a:avLst/>
                <a:gdLst>
                  <a:gd name="T0" fmla="*/ 0 w 126"/>
                  <a:gd name="T1" fmla="*/ 71 h 88"/>
                  <a:gd name="T2" fmla="*/ 32 w 126"/>
                  <a:gd name="T3" fmla="*/ 58 h 88"/>
                  <a:gd name="T4" fmla="*/ 82 w 126"/>
                  <a:gd name="T5" fmla="*/ 15 h 88"/>
                  <a:gd name="T6" fmla="*/ 105 w 126"/>
                  <a:gd name="T7" fmla="*/ 2 h 88"/>
                  <a:gd name="T8" fmla="*/ 125 w 126"/>
                  <a:gd name="T9" fmla="*/ 14 h 88"/>
                  <a:gd name="T10" fmla="*/ 123 w 126"/>
                  <a:gd name="T11" fmla="*/ 26 h 88"/>
                  <a:gd name="T12" fmla="*/ 0 w 126"/>
                  <a:gd name="T13" fmla="*/ 71 h 88"/>
                </a:gdLst>
                <a:ahLst/>
                <a:cxnLst>
                  <a:cxn ang="0">
                    <a:pos x="T0" y="T1"/>
                  </a:cxn>
                  <a:cxn ang="0">
                    <a:pos x="T2" y="T3"/>
                  </a:cxn>
                  <a:cxn ang="0">
                    <a:pos x="T4" y="T5"/>
                  </a:cxn>
                  <a:cxn ang="0">
                    <a:pos x="T6" y="T7"/>
                  </a:cxn>
                  <a:cxn ang="0">
                    <a:pos x="T8" y="T9"/>
                  </a:cxn>
                  <a:cxn ang="0">
                    <a:pos x="T10" y="T11"/>
                  </a:cxn>
                  <a:cxn ang="0">
                    <a:pos x="T12" y="T13"/>
                  </a:cxn>
                </a:cxnLst>
                <a:rect l="0" t="0" r="r" b="b"/>
                <a:pathLst>
                  <a:path w="126" h="88">
                    <a:moveTo>
                      <a:pt x="0" y="71"/>
                    </a:moveTo>
                    <a:cubicBezTo>
                      <a:pt x="11" y="74"/>
                      <a:pt x="23" y="66"/>
                      <a:pt x="32" y="58"/>
                    </a:cubicBezTo>
                    <a:cubicBezTo>
                      <a:pt x="49" y="44"/>
                      <a:pt x="65" y="30"/>
                      <a:pt x="82" y="15"/>
                    </a:cubicBezTo>
                    <a:cubicBezTo>
                      <a:pt x="89" y="9"/>
                      <a:pt x="96" y="3"/>
                      <a:pt x="105" y="2"/>
                    </a:cubicBezTo>
                    <a:cubicBezTo>
                      <a:pt x="114" y="0"/>
                      <a:pt x="124" y="5"/>
                      <a:pt x="125" y="14"/>
                    </a:cubicBezTo>
                    <a:cubicBezTo>
                      <a:pt x="126" y="18"/>
                      <a:pt x="125" y="22"/>
                      <a:pt x="123" y="26"/>
                    </a:cubicBezTo>
                    <a:cubicBezTo>
                      <a:pt x="102" y="74"/>
                      <a:pt x="46" y="88"/>
                      <a:pt x="0" y="7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189">
                <a:extLst>
                  <a:ext uri="{FF2B5EF4-FFF2-40B4-BE49-F238E27FC236}">
                    <a16:creationId xmlns:a16="http://schemas.microsoft.com/office/drawing/2014/main" id="{32FBB27D-698C-7C86-BEB8-17CFFA2F2482}"/>
                  </a:ext>
                </a:extLst>
              </p:cNvPr>
              <p:cNvSpPr>
                <a:spLocks noChangeArrowheads="1"/>
              </p:cNvSpPr>
              <p:nvPr/>
            </p:nvSpPr>
            <p:spPr bwMode="auto">
              <a:xfrm>
                <a:off x="5508611" y="4253160"/>
                <a:ext cx="119476" cy="119476"/>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0">
                <a:extLst>
                  <a:ext uri="{FF2B5EF4-FFF2-40B4-BE49-F238E27FC236}">
                    <a16:creationId xmlns:a16="http://schemas.microsoft.com/office/drawing/2014/main" id="{2F90BC3E-FB56-2C7A-3B68-3E17FEEF8B02}"/>
                  </a:ext>
                </a:extLst>
              </p:cNvPr>
              <p:cNvSpPr>
                <a:spLocks/>
              </p:cNvSpPr>
              <p:nvPr/>
            </p:nvSpPr>
            <p:spPr bwMode="auto">
              <a:xfrm>
                <a:off x="6024127" y="1894622"/>
                <a:ext cx="296477" cy="276564"/>
              </a:xfrm>
              <a:custGeom>
                <a:avLst/>
                <a:gdLst>
                  <a:gd name="T0" fmla="*/ 14 w 82"/>
                  <a:gd name="T1" fmla="*/ 73 h 76"/>
                  <a:gd name="T2" fmla="*/ 78 w 82"/>
                  <a:gd name="T3" fmla="*/ 15 h 76"/>
                  <a:gd name="T4" fmla="*/ 79 w 82"/>
                  <a:gd name="T5" fmla="*/ 4 h 76"/>
                  <a:gd name="T6" fmla="*/ 68 w 82"/>
                  <a:gd name="T7" fmla="*/ 3 h 76"/>
                  <a:gd name="T8" fmla="*/ 3 w 82"/>
                  <a:gd name="T9" fmla="*/ 61 h 76"/>
                  <a:gd name="T10" fmla="*/ 3 w 82"/>
                  <a:gd name="T11" fmla="*/ 72 h 76"/>
                  <a:gd name="T12" fmla="*/ 14 w 82"/>
                  <a:gd name="T13" fmla="*/ 73 h 76"/>
                </a:gdLst>
                <a:ahLst/>
                <a:cxnLst>
                  <a:cxn ang="0">
                    <a:pos x="T0" y="T1"/>
                  </a:cxn>
                  <a:cxn ang="0">
                    <a:pos x="T2" y="T3"/>
                  </a:cxn>
                  <a:cxn ang="0">
                    <a:pos x="T4" y="T5"/>
                  </a:cxn>
                  <a:cxn ang="0">
                    <a:pos x="T6" y="T7"/>
                  </a:cxn>
                  <a:cxn ang="0">
                    <a:pos x="T8" y="T9"/>
                  </a:cxn>
                  <a:cxn ang="0">
                    <a:pos x="T10" y="T11"/>
                  </a:cxn>
                  <a:cxn ang="0">
                    <a:pos x="T12" y="T13"/>
                  </a:cxn>
                </a:cxnLst>
                <a:rect l="0" t="0" r="r" b="b"/>
                <a:pathLst>
                  <a:path w="82" h="76">
                    <a:moveTo>
                      <a:pt x="14" y="73"/>
                    </a:moveTo>
                    <a:cubicBezTo>
                      <a:pt x="78" y="15"/>
                      <a:pt x="78" y="15"/>
                      <a:pt x="78" y="15"/>
                    </a:cubicBezTo>
                    <a:cubicBezTo>
                      <a:pt x="82" y="12"/>
                      <a:pt x="82" y="7"/>
                      <a:pt x="79" y="4"/>
                    </a:cubicBezTo>
                    <a:cubicBezTo>
                      <a:pt x="76" y="0"/>
                      <a:pt x="71" y="0"/>
                      <a:pt x="68" y="3"/>
                    </a:cubicBezTo>
                    <a:cubicBezTo>
                      <a:pt x="3" y="61"/>
                      <a:pt x="3" y="61"/>
                      <a:pt x="3" y="61"/>
                    </a:cubicBezTo>
                    <a:cubicBezTo>
                      <a:pt x="0" y="64"/>
                      <a:pt x="0" y="69"/>
                      <a:pt x="3" y="72"/>
                    </a:cubicBezTo>
                    <a:cubicBezTo>
                      <a:pt x="6" y="75"/>
                      <a:pt x="11" y="76"/>
                      <a:pt x="14" y="73"/>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1">
                <a:extLst>
                  <a:ext uri="{FF2B5EF4-FFF2-40B4-BE49-F238E27FC236}">
                    <a16:creationId xmlns:a16="http://schemas.microsoft.com/office/drawing/2014/main" id="{E049BC76-924C-1A7B-2BD3-718C6B0F9E9C}"/>
                  </a:ext>
                </a:extLst>
              </p:cNvPr>
              <p:cNvSpPr>
                <a:spLocks/>
              </p:cNvSpPr>
              <p:nvPr/>
            </p:nvSpPr>
            <p:spPr bwMode="auto">
              <a:xfrm>
                <a:off x="6094927" y="2091535"/>
                <a:ext cx="356214" cy="181426"/>
              </a:xfrm>
              <a:custGeom>
                <a:avLst/>
                <a:gdLst>
                  <a:gd name="T0" fmla="*/ 12 w 98"/>
                  <a:gd name="T1" fmla="*/ 49 h 50"/>
                  <a:gd name="T2" fmla="*/ 92 w 98"/>
                  <a:gd name="T3" fmla="*/ 17 h 50"/>
                  <a:gd name="T4" fmla="*/ 97 w 98"/>
                  <a:gd name="T5" fmla="*/ 6 h 50"/>
                  <a:gd name="T6" fmla="*/ 86 w 98"/>
                  <a:gd name="T7" fmla="*/ 2 h 50"/>
                  <a:gd name="T8" fmla="*/ 6 w 98"/>
                  <a:gd name="T9" fmla="*/ 34 h 50"/>
                  <a:gd name="T10" fmla="*/ 1 w 98"/>
                  <a:gd name="T11" fmla="*/ 44 h 50"/>
                  <a:gd name="T12" fmla="*/ 12 w 98"/>
                  <a:gd name="T13" fmla="*/ 49 h 50"/>
                </a:gdLst>
                <a:ahLst/>
                <a:cxnLst>
                  <a:cxn ang="0">
                    <a:pos x="T0" y="T1"/>
                  </a:cxn>
                  <a:cxn ang="0">
                    <a:pos x="T2" y="T3"/>
                  </a:cxn>
                  <a:cxn ang="0">
                    <a:pos x="T4" y="T5"/>
                  </a:cxn>
                  <a:cxn ang="0">
                    <a:pos x="T6" y="T7"/>
                  </a:cxn>
                  <a:cxn ang="0">
                    <a:pos x="T8" y="T9"/>
                  </a:cxn>
                  <a:cxn ang="0">
                    <a:pos x="T10" y="T11"/>
                  </a:cxn>
                  <a:cxn ang="0">
                    <a:pos x="T12" y="T13"/>
                  </a:cxn>
                </a:cxnLst>
                <a:rect l="0" t="0" r="r" b="b"/>
                <a:pathLst>
                  <a:path w="98" h="50">
                    <a:moveTo>
                      <a:pt x="12" y="49"/>
                    </a:moveTo>
                    <a:cubicBezTo>
                      <a:pt x="92" y="17"/>
                      <a:pt x="92" y="17"/>
                      <a:pt x="92" y="17"/>
                    </a:cubicBezTo>
                    <a:cubicBezTo>
                      <a:pt x="96" y="15"/>
                      <a:pt x="98" y="10"/>
                      <a:pt x="97" y="6"/>
                    </a:cubicBezTo>
                    <a:cubicBezTo>
                      <a:pt x="95" y="2"/>
                      <a:pt x="90" y="0"/>
                      <a:pt x="86" y="2"/>
                    </a:cubicBezTo>
                    <a:cubicBezTo>
                      <a:pt x="6" y="34"/>
                      <a:pt x="6" y="34"/>
                      <a:pt x="6" y="34"/>
                    </a:cubicBezTo>
                    <a:cubicBezTo>
                      <a:pt x="2" y="36"/>
                      <a:pt x="0" y="40"/>
                      <a:pt x="1" y="44"/>
                    </a:cubicBezTo>
                    <a:cubicBezTo>
                      <a:pt x="3" y="48"/>
                      <a:pt x="8" y="50"/>
                      <a:pt x="12" y="49"/>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92">
                <a:extLst>
                  <a:ext uri="{FF2B5EF4-FFF2-40B4-BE49-F238E27FC236}">
                    <a16:creationId xmlns:a16="http://schemas.microsoft.com/office/drawing/2014/main" id="{D2124FEA-FBB7-C60A-B8B9-D392C80315E3}"/>
                  </a:ext>
                </a:extLst>
              </p:cNvPr>
              <p:cNvSpPr>
                <a:spLocks/>
              </p:cNvSpPr>
              <p:nvPr/>
            </p:nvSpPr>
            <p:spPr bwMode="auto">
              <a:xfrm>
                <a:off x="6134753" y="2381375"/>
                <a:ext cx="373915" cy="86288"/>
              </a:xfrm>
              <a:custGeom>
                <a:avLst/>
                <a:gdLst>
                  <a:gd name="T0" fmla="*/ 8 w 103"/>
                  <a:gd name="T1" fmla="*/ 17 h 24"/>
                  <a:gd name="T2" fmla="*/ 94 w 103"/>
                  <a:gd name="T3" fmla="*/ 23 h 24"/>
                  <a:gd name="T4" fmla="*/ 102 w 103"/>
                  <a:gd name="T5" fmla="*/ 16 h 24"/>
                  <a:gd name="T6" fmla="*/ 95 w 103"/>
                  <a:gd name="T7" fmla="*/ 7 h 24"/>
                  <a:gd name="T8" fmla="*/ 9 w 103"/>
                  <a:gd name="T9" fmla="*/ 1 h 24"/>
                  <a:gd name="T10" fmla="*/ 0 w 103"/>
                  <a:gd name="T11" fmla="*/ 8 h 24"/>
                  <a:gd name="T12" fmla="*/ 8 w 103"/>
                  <a:gd name="T13" fmla="*/ 17 h 24"/>
                </a:gdLst>
                <a:ahLst/>
                <a:cxnLst>
                  <a:cxn ang="0">
                    <a:pos x="T0" y="T1"/>
                  </a:cxn>
                  <a:cxn ang="0">
                    <a:pos x="T2" y="T3"/>
                  </a:cxn>
                  <a:cxn ang="0">
                    <a:pos x="T4" y="T5"/>
                  </a:cxn>
                  <a:cxn ang="0">
                    <a:pos x="T6" y="T7"/>
                  </a:cxn>
                  <a:cxn ang="0">
                    <a:pos x="T8" y="T9"/>
                  </a:cxn>
                  <a:cxn ang="0">
                    <a:pos x="T10" y="T11"/>
                  </a:cxn>
                  <a:cxn ang="0">
                    <a:pos x="T12" y="T13"/>
                  </a:cxn>
                </a:cxnLst>
                <a:rect l="0" t="0" r="r" b="b"/>
                <a:pathLst>
                  <a:path w="103" h="24">
                    <a:moveTo>
                      <a:pt x="8" y="17"/>
                    </a:moveTo>
                    <a:cubicBezTo>
                      <a:pt x="94" y="23"/>
                      <a:pt x="94" y="23"/>
                      <a:pt x="94" y="23"/>
                    </a:cubicBezTo>
                    <a:cubicBezTo>
                      <a:pt x="98" y="24"/>
                      <a:pt x="102" y="20"/>
                      <a:pt x="102" y="16"/>
                    </a:cubicBezTo>
                    <a:cubicBezTo>
                      <a:pt x="103" y="11"/>
                      <a:pt x="99" y="8"/>
                      <a:pt x="95" y="7"/>
                    </a:cubicBezTo>
                    <a:cubicBezTo>
                      <a:pt x="9" y="1"/>
                      <a:pt x="9" y="1"/>
                      <a:pt x="9" y="1"/>
                    </a:cubicBezTo>
                    <a:cubicBezTo>
                      <a:pt x="4" y="0"/>
                      <a:pt x="1" y="4"/>
                      <a:pt x="0" y="8"/>
                    </a:cubicBezTo>
                    <a:cubicBezTo>
                      <a:pt x="0" y="13"/>
                      <a:pt x="3" y="16"/>
                      <a:pt x="8" y="1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93">
                <a:extLst>
                  <a:ext uri="{FF2B5EF4-FFF2-40B4-BE49-F238E27FC236}">
                    <a16:creationId xmlns:a16="http://schemas.microsoft.com/office/drawing/2014/main" id="{CFE84256-3221-4E19-BEFF-4215AFF8ED22}"/>
                  </a:ext>
                </a:extLst>
              </p:cNvPr>
              <p:cNvSpPr>
                <a:spLocks/>
              </p:cNvSpPr>
              <p:nvPr/>
            </p:nvSpPr>
            <p:spPr bwMode="auto">
              <a:xfrm>
                <a:off x="5917927" y="1775146"/>
                <a:ext cx="225676" cy="338515"/>
              </a:xfrm>
              <a:custGeom>
                <a:avLst/>
                <a:gdLst>
                  <a:gd name="T0" fmla="*/ 16 w 62"/>
                  <a:gd name="T1" fmla="*/ 88 h 93"/>
                  <a:gd name="T2" fmla="*/ 60 w 62"/>
                  <a:gd name="T3" fmla="*/ 13 h 93"/>
                  <a:gd name="T4" fmla="*/ 57 w 62"/>
                  <a:gd name="T5" fmla="*/ 2 h 93"/>
                  <a:gd name="T6" fmla="*/ 46 w 62"/>
                  <a:gd name="T7" fmla="*/ 5 h 93"/>
                  <a:gd name="T8" fmla="*/ 3 w 62"/>
                  <a:gd name="T9" fmla="*/ 80 h 93"/>
                  <a:gd name="T10" fmla="*/ 5 w 62"/>
                  <a:gd name="T11" fmla="*/ 91 h 93"/>
                  <a:gd name="T12" fmla="*/ 16 w 62"/>
                  <a:gd name="T13" fmla="*/ 88 h 93"/>
                </a:gdLst>
                <a:ahLst/>
                <a:cxnLst>
                  <a:cxn ang="0">
                    <a:pos x="T0" y="T1"/>
                  </a:cxn>
                  <a:cxn ang="0">
                    <a:pos x="T2" y="T3"/>
                  </a:cxn>
                  <a:cxn ang="0">
                    <a:pos x="T4" y="T5"/>
                  </a:cxn>
                  <a:cxn ang="0">
                    <a:pos x="T6" y="T7"/>
                  </a:cxn>
                  <a:cxn ang="0">
                    <a:pos x="T8" y="T9"/>
                  </a:cxn>
                  <a:cxn ang="0">
                    <a:pos x="T10" y="T11"/>
                  </a:cxn>
                  <a:cxn ang="0">
                    <a:pos x="T12" y="T13"/>
                  </a:cxn>
                </a:cxnLst>
                <a:rect l="0" t="0" r="r" b="b"/>
                <a:pathLst>
                  <a:path w="62" h="93">
                    <a:moveTo>
                      <a:pt x="16" y="88"/>
                    </a:moveTo>
                    <a:cubicBezTo>
                      <a:pt x="60" y="13"/>
                      <a:pt x="60" y="13"/>
                      <a:pt x="60" y="13"/>
                    </a:cubicBezTo>
                    <a:cubicBezTo>
                      <a:pt x="62" y="9"/>
                      <a:pt x="60" y="4"/>
                      <a:pt x="57" y="2"/>
                    </a:cubicBezTo>
                    <a:cubicBezTo>
                      <a:pt x="53" y="0"/>
                      <a:pt x="48" y="1"/>
                      <a:pt x="46" y="5"/>
                    </a:cubicBezTo>
                    <a:cubicBezTo>
                      <a:pt x="3" y="80"/>
                      <a:pt x="3" y="80"/>
                      <a:pt x="3" y="80"/>
                    </a:cubicBezTo>
                    <a:cubicBezTo>
                      <a:pt x="0" y="84"/>
                      <a:pt x="2" y="88"/>
                      <a:pt x="5" y="91"/>
                    </a:cubicBezTo>
                    <a:cubicBezTo>
                      <a:pt x="9" y="93"/>
                      <a:pt x="14" y="92"/>
                      <a:pt x="16" y="88"/>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4">
                <a:extLst>
                  <a:ext uri="{FF2B5EF4-FFF2-40B4-BE49-F238E27FC236}">
                    <a16:creationId xmlns:a16="http://schemas.microsoft.com/office/drawing/2014/main" id="{A49B3716-734D-6783-5F2E-EF199E4AF579}"/>
                  </a:ext>
                </a:extLst>
              </p:cNvPr>
              <p:cNvSpPr>
                <a:spLocks/>
              </p:cNvSpPr>
              <p:nvPr/>
            </p:nvSpPr>
            <p:spPr bwMode="auto">
              <a:xfrm>
                <a:off x="689758" y="3808445"/>
                <a:ext cx="369489" cy="59738"/>
              </a:xfrm>
              <a:custGeom>
                <a:avLst/>
                <a:gdLst>
                  <a:gd name="T0" fmla="*/ 94 w 102"/>
                  <a:gd name="T1" fmla="*/ 0 h 17"/>
                  <a:gd name="T2" fmla="*/ 8 w 102"/>
                  <a:gd name="T3" fmla="*/ 1 h 17"/>
                  <a:gd name="T4" fmla="*/ 0 w 102"/>
                  <a:gd name="T5" fmla="*/ 9 h 17"/>
                  <a:gd name="T6" fmla="*/ 8 w 102"/>
                  <a:gd name="T7" fmla="*/ 17 h 17"/>
                  <a:gd name="T8" fmla="*/ 94 w 102"/>
                  <a:gd name="T9" fmla="*/ 16 h 17"/>
                  <a:gd name="T10" fmla="*/ 102 w 102"/>
                  <a:gd name="T11" fmla="*/ 8 h 17"/>
                  <a:gd name="T12" fmla="*/ 94 w 10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2" h="17">
                    <a:moveTo>
                      <a:pt x="94" y="0"/>
                    </a:moveTo>
                    <a:cubicBezTo>
                      <a:pt x="8" y="1"/>
                      <a:pt x="8" y="1"/>
                      <a:pt x="8" y="1"/>
                    </a:cubicBezTo>
                    <a:cubicBezTo>
                      <a:pt x="3" y="1"/>
                      <a:pt x="0" y="4"/>
                      <a:pt x="0" y="9"/>
                    </a:cubicBezTo>
                    <a:cubicBezTo>
                      <a:pt x="0" y="13"/>
                      <a:pt x="3" y="17"/>
                      <a:pt x="8" y="17"/>
                    </a:cubicBezTo>
                    <a:cubicBezTo>
                      <a:pt x="94" y="16"/>
                      <a:pt x="94" y="16"/>
                      <a:pt x="94" y="16"/>
                    </a:cubicBezTo>
                    <a:cubicBezTo>
                      <a:pt x="99" y="16"/>
                      <a:pt x="102" y="12"/>
                      <a:pt x="102" y="8"/>
                    </a:cubicBezTo>
                    <a:cubicBezTo>
                      <a:pt x="102" y="3"/>
                      <a:pt x="98" y="0"/>
                      <a:pt x="9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95">
                <a:extLst>
                  <a:ext uri="{FF2B5EF4-FFF2-40B4-BE49-F238E27FC236}">
                    <a16:creationId xmlns:a16="http://schemas.microsoft.com/office/drawing/2014/main" id="{E473759D-5EC0-ECF6-0CAA-1227C5F81DB4}"/>
                  </a:ext>
                </a:extLst>
              </p:cNvPr>
              <p:cNvSpPr>
                <a:spLocks/>
              </p:cNvSpPr>
              <p:nvPr/>
            </p:nvSpPr>
            <p:spPr bwMode="auto">
              <a:xfrm>
                <a:off x="716309" y="3518606"/>
                <a:ext cx="360639" cy="170364"/>
              </a:xfrm>
              <a:custGeom>
                <a:avLst/>
                <a:gdLst>
                  <a:gd name="T0" fmla="*/ 93 w 100"/>
                  <a:gd name="T1" fmla="*/ 30 h 47"/>
                  <a:gd name="T2" fmla="*/ 12 w 100"/>
                  <a:gd name="T3" fmla="*/ 2 h 47"/>
                  <a:gd name="T4" fmla="*/ 2 w 100"/>
                  <a:gd name="T5" fmla="*/ 7 h 47"/>
                  <a:gd name="T6" fmla="*/ 6 w 100"/>
                  <a:gd name="T7" fmla="*/ 17 h 47"/>
                  <a:gd name="T8" fmla="*/ 88 w 100"/>
                  <a:gd name="T9" fmla="*/ 46 h 47"/>
                  <a:gd name="T10" fmla="*/ 98 w 100"/>
                  <a:gd name="T11" fmla="*/ 41 h 47"/>
                  <a:gd name="T12" fmla="*/ 93 w 100"/>
                  <a:gd name="T13" fmla="*/ 30 h 47"/>
                </a:gdLst>
                <a:ahLst/>
                <a:cxnLst>
                  <a:cxn ang="0">
                    <a:pos x="T0" y="T1"/>
                  </a:cxn>
                  <a:cxn ang="0">
                    <a:pos x="T2" y="T3"/>
                  </a:cxn>
                  <a:cxn ang="0">
                    <a:pos x="T4" y="T5"/>
                  </a:cxn>
                  <a:cxn ang="0">
                    <a:pos x="T6" y="T7"/>
                  </a:cxn>
                  <a:cxn ang="0">
                    <a:pos x="T8" y="T9"/>
                  </a:cxn>
                  <a:cxn ang="0">
                    <a:pos x="T10" y="T11"/>
                  </a:cxn>
                  <a:cxn ang="0">
                    <a:pos x="T12" y="T13"/>
                  </a:cxn>
                </a:cxnLst>
                <a:rect l="0" t="0" r="r" b="b"/>
                <a:pathLst>
                  <a:path w="100" h="47">
                    <a:moveTo>
                      <a:pt x="93" y="30"/>
                    </a:moveTo>
                    <a:cubicBezTo>
                      <a:pt x="12" y="2"/>
                      <a:pt x="12" y="2"/>
                      <a:pt x="12" y="2"/>
                    </a:cubicBezTo>
                    <a:cubicBezTo>
                      <a:pt x="8" y="0"/>
                      <a:pt x="3" y="3"/>
                      <a:pt x="2" y="7"/>
                    </a:cubicBezTo>
                    <a:cubicBezTo>
                      <a:pt x="0" y="11"/>
                      <a:pt x="2" y="15"/>
                      <a:pt x="6" y="17"/>
                    </a:cubicBezTo>
                    <a:cubicBezTo>
                      <a:pt x="88" y="46"/>
                      <a:pt x="88" y="46"/>
                      <a:pt x="88" y="46"/>
                    </a:cubicBezTo>
                    <a:cubicBezTo>
                      <a:pt x="92" y="47"/>
                      <a:pt x="97" y="45"/>
                      <a:pt x="98" y="41"/>
                    </a:cubicBezTo>
                    <a:cubicBezTo>
                      <a:pt x="100" y="36"/>
                      <a:pt x="97" y="32"/>
                      <a:pt x="93" y="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96">
                <a:extLst>
                  <a:ext uri="{FF2B5EF4-FFF2-40B4-BE49-F238E27FC236}">
                    <a16:creationId xmlns:a16="http://schemas.microsoft.com/office/drawing/2014/main" id="{31D5FC35-E956-CE93-2A46-39649A36E767}"/>
                  </a:ext>
                </a:extLst>
              </p:cNvPr>
              <p:cNvSpPr>
                <a:spLocks/>
              </p:cNvSpPr>
              <p:nvPr/>
            </p:nvSpPr>
            <p:spPr bwMode="auto">
              <a:xfrm>
                <a:off x="809234" y="3264168"/>
                <a:ext cx="325239" cy="243376"/>
              </a:xfrm>
              <a:custGeom>
                <a:avLst/>
                <a:gdLst>
                  <a:gd name="T0" fmla="*/ 85 w 90"/>
                  <a:gd name="T1" fmla="*/ 51 h 67"/>
                  <a:gd name="T2" fmla="*/ 14 w 90"/>
                  <a:gd name="T3" fmla="*/ 3 h 67"/>
                  <a:gd name="T4" fmla="*/ 3 w 90"/>
                  <a:gd name="T5" fmla="*/ 5 h 67"/>
                  <a:gd name="T6" fmla="*/ 5 w 90"/>
                  <a:gd name="T7" fmla="*/ 16 h 67"/>
                  <a:gd name="T8" fmla="*/ 76 w 90"/>
                  <a:gd name="T9" fmla="*/ 64 h 67"/>
                  <a:gd name="T10" fmla="*/ 87 w 90"/>
                  <a:gd name="T11" fmla="*/ 62 h 67"/>
                  <a:gd name="T12" fmla="*/ 85 w 90"/>
                  <a:gd name="T13" fmla="*/ 51 h 67"/>
                </a:gdLst>
                <a:ahLst/>
                <a:cxnLst>
                  <a:cxn ang="0">
                    <a:pos x="T0" y="T1"/>
                  </a:cxn>
                  <a:cxn ang="0">
                    <a:pos x="T2" y="T3"/>
                  </a:cxn>
                  <a:cxn ang="0">
                    <a:pos x="T4" y="T5"/>
                  </a:cxn>
                  <a:cxn ang="0">
                    <a:pos x="T6" y="T7"/>
                  </a:cxn>
                  <a:cxn ang="0">
                    <a:pos x="T8" y="T9"/>
                  </a:cxn>
                  <a:cxn ang="0">
                    <a:pos x="T10" y="T11"/>
                  </a:cxn>
                  <a:cxn ang="0">
                    <a:pos x="T12" y="T13"/>
                  </a:cxn>
                </a:cxnLst>
                <a:rect l="0" t="0" r="r" b="b"/>
                <a:pathLst>
                  <a:path w="90" h="67">
                    <a:moveTo>
                      <a:pt x="85" y="51"/>
                    </a:moveTo>
                    <a:cubicBezTo>
                      <a:pt x="14" y="3"/>
                      <a:pt x="14" y="3"/>
                      <a:pt x="14" y="3"/>
                    </a:cubicBezTo>
                    <a:cubicBezTo>
                      <a:pt x="10" y="0"/>
                      <a:pt x="5" y="1"/>
                      <a:pt x="3" y="5"/>
                    </a:cubicBezTo>
                    <a:cubicBezTo>
                      <a:pt x="0" y="9"/>
                      <a:pt x="1" y="14"/>
                      <a:pt x="5" y="16"/>
                    </a:cubicBezTo>
                    <a:cubicBezTo>
                      <a:pt x="76" y="64"/>
                      <a:pt x="76" y="64"/>
                      <a:pt x="76" y="64"/>
                    </a:cubicBezTo>
                    <a:cubicBezTo>
                      <a:pt x="80" y="67"/>
                      <a:pt x="85" y="66"/>
                      <a:pt x="87" y="62"/>
                    </a:cubicBezTo>
                    <a:cubicBezTo>
                      <a:pt x="90" y="59"/>
                      <a:pt x="89" y="54"/>
                      <a:pt x="85" y="5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97">
                <a:extLst>
                  <a:ext uri="{FF2B5EF4-FFF2-40B4-BE49-F238E27FC236}">
                    <a16:creationId xmlns:a16="http://schemas.microsoft.com/office/drawing/2014/main" id="{CD97F092-979E-49A3-7B06-BD7444D44E31}"/>
                  </a:ext>
                </a:extLst>
              </p:cNvPr>
              <p:cNvSpPr>
                <a:spLocks/>
              </p:cNvSpPr>
              <p:nvPr/>
            </p:nvSpPr>
            <p:spPr bwMode="auto">
              <a:xfrm>
                <a:off x="740646" y="3985446"/>
                <a:ext cx="362852" cy="165939"/>
              </a:xfrm>
              <a:custGeom>
                <a:avLst/>
                <a:gdLst>
                  <a:gd name="T0" fmla="*/ 88 w 100"/>
                  <a:gd name="T1" fmla="*/ 2 h 46"/>
                  <a:gd name="T2" fmla="*/ 6 w 100"/>
                  <a:gd name="T3" fmla="*/ 30 h 46"/>
                  <a:gd name="T4" fmla="*/ 1 w 100"/>
                  <a:gd name="T5" fmla="*/ 40 h 46"/>
                  <a:gd name="T6" fmla="*/ 12 w 100"/>
                  <a:gd name="T7" fmla="*/ 45 h 46"/>
                  <a:gd name="T8" fmla="*/ 93 w 100"/>
                  <a:gd name="T9" fmla="*/ 17 h 46"/>
                  <a:gd name="T10" fmla="*/ 98 w 100"/>
                  <a:gd name="T11" fmla="*/ 7 h 46"/>
                  <a:gd name="T12" fmla="*/ 88 w 100"/>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100" h="46">
                    <a:moveTo>
                      <a:pt x="88" y="2"/>
                    </a:moveTo>
                    <a:cubicBezTo>
                      <a:pt x="6" y="30"/>
                      <a:pt x="6" y="30"/>
                      <a:pt x="6" y="30"/>
                    </a:cubicBezTo>
                    <a:cubicBezTo>
                      <a:pt x="2" y="31"/>
                      <a:pt x="0" y="36"/>
                      <a:pt x="1" y="40"/>
                    </a:cubicBezTo>
                    <a:cubicBezTo>
                      <a:pt x="3" y="44"/>
                      <a:pt x="7" y="46"/>
                      <a:pt x="12" y="45"/>
                    </a:cubicBezTo>
                    <a:cubicBezTo>
                      <a:pt x="93" y="17"/>
                      <a:pt x="93" y="17"/>
                      <a:pt x="93" y="17"/>
                    </a:cubicBezTo>
                    <a:cubicBezTo>
                      <a:pt x="97" y="15"/>
                      <a:pt x="100" y="11"/>
                      <a:pt x="98" y="7"/>
                    </a:cubicBezTo>
                    <a:cubicBezTo>
                      <a:pt x="97" y="3"/>
                      <a:pt x="92" y="0"/>
                      <a:pt x="88" y="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74">
                <a:extLst>
                  <a:ext uri="{FF2B5EF4-FFF2-40B4-BE49-F238E27FC236}">
                    <a16:creationId xmlns:a16="http://schemas.microsoft.com/office/drawing/2014/main" id="{954B00B7-EF73-5FA6-CC0C-B70CFF9810D4}"/>
                  </a:ext>
                </a:extLst>
              </p:cNvPr>
              <p:cNvSpPr/>
              <p:nvPr/>
            </p:nvSpPr>
            <p:spPr>
              <a:xfrm>
                <a:off x="3902768" y="2307698"/>
                <a:ext cx="142265" cy="1422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182">
                <a:extLst>
                  <a:ext uri="{FF2B5EF4-FFF2-40B4-BE49-F238E27FC236}">
                    <a16:creationId xmlns:a16="http://schemas.microsoft.com/office/drawing/2014/main" id="{4FE70276-3A6C-832B-2AE8-C270A74DC8C3}"/>
                  </a:ext>
                </a:extLst>
              </p:cNvPr>
              <p:cNvSpPr>
                <a:spLocks/>
              </p:cNvSpPr>
              <p:nvPr/>
            </p:nvSpPr>
            <p:spPr bwMode="auto">
              <a:xfrm>
                <a:off x="4134640" y="1505219"/>
                <a:ext cx="1048731" cy="1327507"/>
              </a:xfrm>
              <a:custGeom>
                <a:avLst/>
                <a:gdLst>
                  <a:gd name="T0" fmla="*/ 66 w 290"/>
                  <a:gd name="T1" fmla="*/ 366 h 367"/>
                  <a:gd name="T2" fmla="*/ 44 w 290"/>
                  <a:gd name="T3" fmla="*/ 263 h 367"/>
                  <a:gd name="T4" fmla="*/ 10 w 290"/>
                  <a:gd name="T5" fmla="*/ 168 h 367"/>
                  <a:gd name="T6" fmla="*/ 42 w 290"/>
                  <a:gd name="T7" fmla="*/ 44 h 367"/>
                  <a:gd name="T8" fmla="*/ 207 w 290"/>
                  <a:gd name="T9" fmla="*/ 32 h 367"/>
                  <a:gd name="T10" fmla="*/ 266 w 290"/>
                  <a:gd name="T11" fmla="*/ 191 h 367"/>
                  <a:gd name="T12" fmla="*/ 104 w 290"/>
                  <a:gd name="T13" fmla="*/ 352 h 367"/>
                  <a:gd name="T14" fmla="*/ 66 w 290"/>
                  <a:gd name="T15" fmla="*/ 367 h 367"/>
                  <a:gd name="T16" fmla="*/ 66 w 290"/>
                  <a:gd name="T17" fmla="*/ 36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367">
                    <a:moveTo>
                      <a:pt x="66" y="366"/>
                    </a:moveTo>
                    <a:cubicBezTo>
                      <a:pt x="59" y="331"/>
                      <a:pt x="53" y="297"/>
                      <a:pt x="44" y="263"/>
                    </a:cubicBezTo>
                    <a:cubicBezTo>
                      <a:pt x="35" y="231"/>
                      <a:pt x="17" y="202"/>
                      <a:pt x="10" y="168"/>
                    </a:cubicBezTo>
                    <a:cubicBezTo>
                      <a:pt x="0" y="124"/>
                      <a:pt x="8" y="76"/>
                      <a:pt x="42" y="44"/>
                    </a:cubicBezTo>
                    <a:cubicBezTo>
                      <a:pt x="86" y="0"/>
                      <a:pt x="156" y="2"/>
                      <a:pt x="207" y="32"/>
                    </a:cubicBezTo>
                    <a:cubicBezTo>
                      <a:pt x="265" y="66"/>
                      <a:pt x="290" y="128"/>
                      <a:pt x="266" y="191"/>
                    </a:cubicBezTo>
                    <a:cubicBezTo>
                      <a:pt x="239" y="261"/>
                      <a:pt x="173" y="323"/>
                      <a:pt x="104" y="352"/>
                    </a:cubicBezTo>
                    <a:cubicBezTo>
                      <a:pt x="92" y="357"/>
                      <a:pt x="79" y="364"/>
                      <a:pt x="66" y="367"/>
                    </a:cubicBezTo>
                    <a:cubicBezTo>
                      <a:pt x="66" y="367"/>
                      <a:pt x="66" y="367"/>
                      <a:pt x="66" y="36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71">
                <a:extLst>
                  <a:ext uri="{FF2B5EF4-FFF2-40B4-BE49-F238E27FC236}">
                    <a16:creationId xmlns:a16="http://schemas.microsoft.com/office/drawing/2014/main" id="{CB7446D2-E687-5F22-2185-7C2B3C647A9B}"/>
                  </a:ext>
                </a:extLst>
              </p:cNvPr>
              <p:cNvSpPr>
                <a:spLocks/>
              </p:cNvSpPr>
              <p:nvPr/>
            </p:nvSpPr>
            <p:spPr bwMode="auto">
              <a:xfrm>
                <a:off x="5621449" y="2901315"/>
                <a:ext cx="1236795" cy="805355"/>
              </a:xfrm>
              <a:custGeom>
                <a:avLst/>
                <a:gdLst>
                  <a:gd name="T0" fmla="*/ 6 w 342"/>
                  <a:gd name="T1" fmla="*/ 147 h 222"/>
                  <a:gd name="T2" fmla="*/ 100 w 342"/>
                  <a:gd name="T3" fmla="*/ 63 h 222"/>
                  <a:gd name="T4" fmla="*/ 243 w 342"/>
                  <a:gd name="T5" fmla="*/ 5 h 222"/>
                  <a:gd name="T6" fmla="*/ 335 w 342"/>
                  <a:gd name="T7" fmla="*/ 115 h 222"/>
                  <a:gd name="T8" fmla="*/ 219 w 342"/>
                  <a:gd name="T9" fmla="*/ 219 h 222"/>
                  <a:gd name="T10" fmla="*/ 105 w 342"/>
                  <a:gd name="T11" fmla="*/ 197 h 222"/>
                  <a:gd name="T12" fmla="*/ 0 w 342"/>
                  <a:gd name="T13" fmla="*/ 148 h 222"/>
                  <a:gd name="T14" fmla="*/ 6 w 342"/>
                  <a:gd name="T15" fmla="*/ 147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2" h="222">
                    <a:moveTo>
                      <a:pt x="6" y="147"/>
                    </a:moveTo>
                    <a:cubicBezTo>
                      <a:pt x="52" y="139"/>
                      <a:pt x="72" y="94"/>
                      <a:pt x="100" y="63"/>
                    </a:cubicBezTo>
                    <a:cubicBezTo>
                      <a:pt x="136" y="23"/>
                      <a:pt x="190" y="0"/>
                      <a:pt x="243" y="5"/>
                    </a:cubicBezTo>
                    <a:cubicBezTo>
                      <a:pt x="300" y="11"/>
                      <a:pt x="342" y="56"/>
                      <a:pt x="335" y="115"/>
                    </a:cubicBezTo>
                    <a:cubicBezTo>
                      <a:pt x="327" y="173"/>
                      <a:pt x="276" y="214"/>
                      <a:pt x="219" y="219"/>
                    </a:cubicBezTo>
                    <a:cubicBezTo>
                      <a:pt x="180" y="222"/>
                      <a:pt x="141" y="212"/>
                      <a:pt x="105" y="197"/>
                    </a:cubicBezTo>
                    <a:cubicBezTo>
                      <a:pt x="69" y="182"/>
                      <a:pt x="35" y="164"/>
                      <a:pt x="0" y="148"/>
                    </a:cubicBezTo>
                    <a:cubicBezTo>
                      <a:pt x="2" y="148"/>
                      <a:pt x="4" y="148"/>
                      <a:pt x="6" y="14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67">
                <a:extLst>
                  <a:ext uri="{FF2B5EF4-FFF2-40B4-BE49-F238E27FC236}">
                    <a16:creationId xmlns:a16="http://schemas.microsoft.com/office/drawing/2014/main" id="{D9FBBA7E-4F4C-D814-53FF-5C99CE210985}"/>
                  </a:ext>
                </a:extLst>
              </p:cNvPr>
              <p:cNvSpPr>
                <a:spLocks noChangeArrowheads="1"/>
              </p:cNvSpPr>
              <p:nvPr/>
            </p:nvSpPr>
            <p:spPr bwMode="auto">
              <a:xfrm>
                <a:off x="3203174" y="1881346"/>
                <a:ext cx="632778" cy="637204"/>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5">
                <a:extLst>
                  <a:ext uri="{FF2B5EF4-FFF2-40B4-BE49-F238E27FC236}">
                    <a16:creationId xmlns:a16="http://schemas.microsoft.com/office/drawing/2014/main" id="{3BCBE17B-140A-6C8E-BA98-71EAF970D04B}"/>
                  </a:ext>
                </a:extLst>
              </p:cNvPr>
              <p:cNvSpPr>
                <a:spLocks/>
              </p:cNvSpPr>
              <p:nvPr/>
            </p:nvSpPr>
            <p:spPr bwMode="auto">
              <a:xfrm>
                <a:off x="1331387" y="3065041"/>
                <a:ext cx="1157145" cy="1506721"/>
              </a:xfrm>
              <a:custGeom>
                <a:avLst/>
                <a:gdLst>
                  <a:gd name="T0" fmla="*/ 320 w 320"/>
                  <a:gd name="T1" fmla="*/ 17 h 416"/>
                  <a:gd name="T2" fmla="*/ 208 w 320"/>
                  <a:gd name="T3" fmla="*/ 16 h 416"/>
                  <a:gd name="T4" fmla="*/ 5 w 320"/>
                  <a:gd name="T5" fmla="*/ 260 h 416"/>
                  <a:gd name="T6" fmla="*/ 112 w 320"/>
                  <a:gd name="T7" fmla="*/ 396 h 416"/>
                  <a:gd name="T8" fmla="*/ 262 w 320"/>
                  <a:gd name="T9" fmla="*/ 351 h 416"/>
                  <a:gd name="T10" fmla="*/ 294 w 320"/>
                  <a:gd name="T11" fmla="*/ 242 h 416"/>
                  <a:gd name="T12" fmla="*/ 256 w 320"/>
                  <a:gd name="T13" fmla="*/ 71 h 416"/>
                  <a:gd name="T14" fmla="*/ 277 w 320"/>
                  <a:gd name="T15" fmla="*/ 34 h 416"/>
                  <a:gd name="T16" fmla="*/ 320 w 320"/>
                  <a:gd name="T17" fmla="*/ 1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416">
                    <a:moveTo>
                      <a:pt x="320" y="17"/>
                    </a:moveTo>
                    <a:cubicBezTo>
                      <a:pt x="288" y="0"/>
                      <a:pt x="241" y="6"/>
                      <a:pt x="208" y="16"/>
                    </a:cubicBezTo>
                    <a:cubicBezTo>
                      <a:pt x="106" y="47"/>
                      <a:pt x="0" y="146"/>
                      <a:pt x="5" y="260"/>
                    </a:cubicBezTo>
                    <a:cubicBezTo>
                      <a:pt x="8" y="322"/>
                      <a:pt x="56" y="375"/>
                      <a:pt x="112" y="396"/>
                    </a:cubicBezTo>
                    <a:cubicBezTo>
                      <a:pt x="167" y="416"/>
                      <a:pt x="226" y="396"/>
                      <a:pt x="262" y="351"/>
                    </a:cubicBezTo>
                    <a:cubicBezTo>
                      <a:pt x="287" y="321"/>
                      <a:pt x="298" y="281"/>
                      <a:pt x="294" y="242"/>
                    </a:cubicBezTo>
                    <a:cubicBezTo>
                      <a:pt x="288" y="184"/>
                      <a:pt x="242" y="133"/>
                      <a:pt x="256" y="71"/>
                    </a:cubicBezTo>
                    <a:cubicBezTo>
                      <a:pt x="259" y="57"/>
                      <a:pt x="266" y="44"/>
                      <a:pt x="277" y="34"/>
                    </a:cubicBezTo>
                    <a:cubicBezTo>
                      <a:pt x="289" y="23"/>
                      <a:pt x="305" y="22"/>
                      <a:pt x="320"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58">
                <a:extLst>
                  <a:ext uri="{FF2B5EF4-FFF2-40B4-BE49-F238E27FC236}">
                    <a16:creationId xmlns:a16="http://schemas.microsoft.com/office/drawing/2014/main" id="{9BC9055C-21AF-2FC4-99AC-59C2B305E562}"/>
                  </a:ext>
                </a:extLst>
              </p:cNvPr>
              <p:cNvSpPr>
                <a:spLocks noChangeArrowheads="1"/>
              </p:cNvSpPr>
              <p:nvPr/>
            </p:nvSpPr>
            <p:spPr bwMode="auto">
              <a:xfrm>
                <a:off x="5245322" y="1476457"/>
                <a:ext cx="546491" cy="548703"/>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3">
                <a:extLst>
                  <a:ext uri="{FF2B5EF4-FFF2-40B4-BE49-F238E27FC236}">
                    <a16:creationId xmlns:a16="http://schemas.microsoft.com/office/drawing/2014/main" id="{13AC6F3F-7DD3-8D8C-4B43-EBC999441C59}"/>
                  </a:ext>
                </a:extLst>
              </p:cNvPr>
              <p:cNvSpPr>
                <a:spLocks/>
              </p:cNvSpPr>
              <p:nvPr/>
            </p:nvSpPr>
            <p:spPr bwMode="auto">
              <a:xfrm>
                <a:off x="1638927" y="1244143"/>
                <a:ext cx="1033244" cy="1513359"/>
              </a:xfrm>
              <a:custGeom>
                <a:avLst/>
                <a:gdLst>
                  <a:gd name="T0" fmla="*/ 142 w 286"/>
                  <a:gd name="T1" fmla="*/ 347 h 418"/>
                  <a:gd name="T2" fmla="*/ 31 w 286"/>
                  <a:gd name="T3" fmla="*/ 231 h 418"/>
                  <a:gd name="T4" fmla="*/ 21 w 286"/>
                  <a:gd name="T5" fmla="*/ 74 h 418"/>
                  <a:gd name="T6" fmla="*/ 163 w 286"/>
                  <a:gd name="T7" fmla="*/ 4 h 418"/>
                  <a:gd name="T8" fmla="*/ 268 w 286"/>
                  <a:gd name="T9" fmla="*/ 94 h 418"/>
                  <a:gd name="T10" fmla="*/ 257 w 286"/>
                  <a:gd name="T11" fmla="*/ 260 h 418"/>
                  <a:gd name="T12" fmla="*/ 249 w 286"/>
                  <a:gd name="T13" fmla="*/ 340 h 418"/>
                  <a:gd name="T14" fmla="*/ 286 w 286"/>
                  <a:gd name="T15" fmla="*/ 418 h 418"/>
                  <a:gd name="T16" fmla="*/ 142 w 286"/>
                  <a:gd name="T17" fmla="*/ 34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18">
                    <a:moveTo>
                      <a:pt x="142" y="347"/>
                    </a:moveTo>
                    <a:cubicBezTo>
                      <a:pt x="96" y="318"/>
                      <a:pt x="55" y="279"/>
                      <a:pt x="31" y="231"/>
                    </a:cubicBezTo>
                    <a:cubicBezTo>
                      <a:pt x="6" y="183"/>
                      <a:pt x="0" y="124"/>
                      <a:pt x="21" y="74"/>
                    </a:cubicBezTo>
                    <a:cubicBezTo>
                      <a:pt x="45" y="19"/>
                      <a:pt x="106" y="0"/>
                      <a:pt x="163" y="4"/>
                    </a:cubicBezTo>
                    <a:cubicBezTo>
                      <a:pt x="215" y="7"/>
                      <a:pt x="255" y="44"/>
                      <a:pt x="268" y="94"/>
                    </a:cubicBezTo>
                    <a:cubicBezTo>
                      <a:pt x="282" y="149"/>
                      <a:pt x="267" y="205"/>
                      <a:pt x="257" y="260"/>
                    </a:cubicBezTo>
                    <a:cubicBezTo>
                      <a:pt x="253" y="285"/>
                      <a:pt x="246" y="313"/>
                      <a:pt x="249" y="340"/>
                    </a:cubicBezTo>
                    <a:cubicBezTo>
                      <a:pt x="252" y="370"/>
                      <a:pt x="268" y="394"/>
                      <a:pt x="286" y="418"/>
                    </a:cubicBezTo>
                    <a:cubicBezTo>
                      <a:pt x="286" y="418"/>
                      <a:pt x="187" y="376"/>
                      <a:pt x="142"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49">
                <a:extLst>
                  <a:ext uri="{FF2B5EF4-FFF2-40B4-BE49-F238E27FC236}">
                    <a16:creationId xmlns:a16="http://schemas.microsoft.com/office/drawing/2014/main" id="{31809CB2-06C3-C001-AD8D-D5D971AAEB00}"/>
                  </a:ext>
                </a:extLst>
              </p:cNvPr>
              <p:cNvSpPr>
                <a:spLocks noChangeArrowheads="1"/>
              </p:cNvSpPr>
              <p:nvPr/>
            </p:nvSpPr>
            <p:spPr bwMode="auto">
              <a:xfrm>
                <a:off x="1103498" y="2518550"/>
                <a:ext cx="654904" cy="65932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2">
                <a:extLst>
                  <a:ext uri="{FF2B5EF4-FFF2-40B4-BE49-F238E27FC236}">
                    <a16:creationId xmlns:a16="http://schemas.microsoft.com/office/drawing/2014/main" id="{645A198B-787E-7AE4-1E5C-6170D0B503D3}"/>
                  </a:ext>
                </a:extLst>
              </p:cNvPr>
              <p:cNvSpPr>
                <a:spLocks/>
              </p:cNvSpPr>
              <p:nvPr/>
            </p:nvSpPr>
            <p:spPr bwMode="auto">
              <a:xfrm>
                <a:off x="5519674" y="2416775"/>
                <a:ext cx="584103" cy="854030"/>
              </a:xfrm>
              <a:custGeom>
                <a:avLst/>
                <a:gdLst>
                  <a:gd name="T0" fmla="*/ 81 w 161"/>
                  <a:gd name="T1" fmla="*/ 196 h 236"/>
                  <a:gd name="T2" fmla="*/ 144 w 161"/>
                  <a:gd name="T3" fmla="*/ 131 h 236"/>
                  <a:gd name="T4" fmla="*/ 149 w 161"/>
                  <a:gd name="T5" fmla="*/ 42 h 236"/>
                  <a:gd name="T6" fmla="*/ 69 w 161"/>
                  <a:gd name="T7" fmla="*/ 2 h 236"/>
                  <a:gd name="T8" fmla="*/ 10 w 161"/>
                  <a:gd name="T9" fmla="*/ 53 h 236"/>
                  <a:gd name="T10" fmla="*/ 16 w 161"/>
                  <a:gd name="T11" fmla="*/ 147 h 236"/>
                  <a:gd name="T12" fmla="*/ 21 w 161"/>
                  <a:gd name="T13" fmla="*/ 192 h 236"/>
                  <a:gd name="T14" fmla="*/ 0 w 161"/>
                  <a:gd name="T15" fmla="*/ 236 h 236"/>
                  <a:gd name="T16" fmla="*/ 81 w 161"/>
                  <a:gd name="T17" fmla="*/ 1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236">
                    <a:moveTo>
                      <a:pt x="81" y="196"/>
                    </a:moveTo>
                    <a:cubicBezTo>
                      <a:pt x="107" y="180"/>
                      <a:pt x="130" y="158"/>
                      <a:pt x="144" y="131"/>
                    </a:cubicBezTo>
                    <a:cubicBezTo>
                      <a:pt x="158" y="103"/>
                      <a:pt x="161" y="70"/>
                      <a:pt x="149" y="42"/>
                    </a:cubicBezTo>
                    <a:cubicBezTo>
                      <a:pt x="136" y="11"/>
                      <a:pt x="101" y="0"/>
                      <a:pt x="69" y="2"/>
                    </a:cubicBezTo>
                    <a:cubicBezTo>
                      <a:pt x="40" y="4"/>
                      <a:pt x="17" y="25"/>
                      <a:pt x="10" y="53"/>
                    </a:cubicBezTo>
                    <a:cubicBezTo>
                      <a:pt x="2" y="84"/>
                      <a:pt x="10" y="116"/>
                      <a:pt x="16" y="147"/>
                    </a:cubicBezTo>
                    <a:cubicBezTo>
                      <a:pt x="19" y="161"/>
                      <a:pt x="22" y="177"/>
                      <a:pt x="21" y="192"/>
                    </a:cubicBezTo>
                    <a:cubicBezTo>
                      <a:pt x="19" y="209"/>
                      <a:pt x="10" y="223"/>
                      <a:pt x="0" y="236"/>
                    </a:cubicBezTo>
                    <a:cubicBezTo>
                      <a:pt x="0" y="236"/>
                      <a:pt x="56" y="213"/>
                      <a:pt x="81" y="19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2">
                <a:extLst>
                  <a:ext uri="{FF2B5EF4-FFF2-40B4-BE49-F238E27FC236}">
                    <a16:creationId xmlns:a16="http://schemas.microsoft.com/office/drawing/2014/main" id="{F7D633B7-8F00-4FFC-F71A-3171CB857468}"/>
                  </a:ext>
                </a:extLst>
              </p:cNvPr>
              <p:cNvSpPr>
                <a:spLocks/>
              </p:cNvSpPr>
              <p:nvPr/>
            </p:nvSpPr>
            <p:spPr bwMode="auto">
              <a:xfrm>
                <a:off x="5603749" y="4169085"/>
                <a:ext cx="1486809" cy="960230"/>
              </a:xfrm>
              <a:custGeom>
                <a:avLst/>
                <a:gdLst>
                  <a:gd name="T0" fmla="*/ 125 w 411"/>
                  <a:gd name="T1" fmla="*/ 237 h 265"/>
                  <a:gd name="T2" fmla="*/ 265 w 411"/>
                  <a:gd name="T3" fmla="*/ 257 h 265"/>
                  <a:gd name="T4" fmla="*/ 383 w 411"/>
                  <a:gd name="T5" fmla="*/ 184 h 265"/>
                  <a:gd name="T6" fmla="*/ 361 w 411"/>
                  <a:gd name="T7" fmla="*/ 45 h 265"/>
                  <a:gd name="T8" fmla="*/ 243 w 411"/>
                  <a:gd name="T9" fmla="*/ 16 h 265"/>
                  <a:gd name="T10" fmla="*/ 128 w 411"/>
                  <a:gd name="T11" fmla="*/ 109 h 265"/>
                  <a:gd name="T12" fmla="*/ 75 w 411"/>
                  <a:gd name="T13" fmla="*/ 156 h 265"/>
                  <a:gd name="T14" fmla="*/ 0 w 411"/>
                  <a:gd name="T15" fmla="*/ 169 h 265"/>
                  <a:gd name="T16" fmla="*/ 125 w 411"/>
                  <a:gd name="T17" fmla="*/ 23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65">
                    <a:moveTo>
                      <a:pt x="125" y="237"/>
                    </a:moveTo>
                    <a:cubicBezTo>
                      <a:pt x="169" y="255"/>
                      <a:pt x="218" y="265"/>
                      <a:pt x="265" y="257"/>
                    </a:cubicBezTo>
                    <a:cubicBezTo>
                      <a:pt x="312" y="250"/>
                      <a:pt x="358" y="225"/>
                      <a:pt x="383" y="184"/>
                    </a:cubicBezTo>
                    <a:cubicBezTo>
                      <a:pt x="411" y="138"/>
                      <a:pt x="393" y="84"/>
                      <a:pt x="361" y="45"/>
                    </a:cubicBezTo>
                    <a:cubicBezTo>
                      <a:pt x="332" y="10"/>
                      <a:pt x="285" y="0"/>
                      <a:pt x="243" y="16"/>
                    </a:cubicBezTo>
                    <a:cubicBezTo>
                      <a:pt x="196" y="34"/>
                      <a:pt x="162" y="74"/>
                      <a:pt x="128" y="109"/>
                    </a:cubicBezTo>
                    <a:cubicBezTo>
                      <a:pt x="112" y="125"/>
                      <a:pt x="95" y="145"/>
                      <a:pt x="75" y="156"/>
                    </a:cubicBezTo>
                    <a:cubicBezTo>
                      <a:pt x="52" y="169"/>
                      <a:pt x="26" y="170"/>
                      <a:pt x="0" y="169"/>
                    </a:cubicBezTo>
                    <a:cubicBezTo>
                      <a:pt x="0" y="169"/>
                      <a:pt x="80" y="219"/>
                      <a:pt x="125" y="237"/>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5" name="Graphic 84" descr="Computer">
                <a:extLst>
                  <a:ext uri="{FF2B5EF4-FFF2-40B4-BE49-F238E27FC236}">
                    <a16:creationId xmlns:a16="http://schemas.microsoft.com/office/drawing/2014/main" id="{589793D4-F6AF-2CDE-08FA-CBC82BDB12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5976" y="2564846"/>
                <a:ext cx="346896" cy="346896"/>
              </a:xfrm>
              <a:prstGeom prst="rect">
                <a:avLst/>
              </a:prstGeom>
            </p:spPr>
          </p:pic>
          <p:pic>
            <p:nvPicPr>
              <p:cNvPr id="86" name="Graphic 85" descr="Laptop">
                <a:extLst>
                  <a:ext uri="{FF2B5EF4-FFF2-40B4-BE49-F238E27FC236}">
                    <a16:creationId xmlns:a16="http://schemas.microsoft.com/office/drawing/2014/main" id="{F09FAAAA-B531-2300-3FE2-28FCA8262B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6994" y="1575570"/>
                <a:ext cx="346896" cy="346896"/>
              </a:xfrm>
              <a:prstGeom prst="rect">
                <a:avLst/>
              </a:prstGeom>
            </p:spPr>
          </p:pic>
          <p:pic>
            <p:nvPicPr>
              <p:cNvPr id="87" name="Graphic 86" descr="Internet">
                <a:extLst>
                  <a:ext uri="{FF2B5EF4-FFF2-40B4-BE49-F238E27FC236}">
                    <a16:creationId xmlns:a16="http://schemas.microsoft.com/office/drawing/2014/main" id="{AF677690-8BE1-1325-5CED-E606BF88F4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8660" y="3186894"/>
                <a:ext cx="346896" cy="346896"/>
              </a:xfrm>
              <a:prstGeom prst="rect">
                <a:avLst/>
              </a:prstGeom>
            </p:spPr>
          </p:pic>
          <p:pic>
            <p:nvPicPr>
              <p:cNvPr id="88" name="Graphic 87" descr="Monitor">
                <a:extLst>
                  <a:ext uri="{FF2B5EF4-FFF2-40B4-BE49-F238E27FC236}">
                    <a16:creationId xmlns:a16="http://schemas.microsoft.com/office/drawing/2014/main" id="{7DFC1CD9-C4E8-5D14-DD0E-3208B205CE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13418" y="2022947"/>
                <a:ext cx="346896" cy="346896"/>
              </a:xfrm>
              <a:prstGeom prst="rect">
                <a:avLst/>
              </a:prstGeom>
            </p:spPr>
          </p:pic>
          <p:pic>
            <p:nvPicPr>
              <p:cNvPr id="89" name="Graphic 88" descr="Smart Phone">
                <a:extLst>
                  <a:ext uri="{FF2B5EF4-FFF2-40B4-BE49-F238E27FC236}">
                    <a16:creationId xmlns:a16="http://schemas.microsoft.com/office/drawing/2014/main" id="{062906B3-F4DD-198C-35BE-D0B6F97E118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57343" y="4432070"/>
                <a:ext cx="400768" cy="400768"/>
              </a:xfrm>
              <a:prstGeom prst="rect">
                <a:avLst/>
              </a:prstGeom>
            </p:spPr>
          </p:pic>
          <p:pic>
            <p:nvPicPr>
              <p:cNvPr id="90" name="Graphic 89" descr="Tablet">
                <a:extLst>
                  <a:ext uri="{FF2B5EF4-FFF2-40B4-BE49-F238E27FC236}">
                    <a16:creationId xmlns:a16="http://schemas.microsoft.com/office/drawing/2014/main" id="{1F1D1BDD-9E49-D9B2-1B52-C5B7DB02A26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36073" y="2032904"/>
                <a:ext cx="346896" cy="346896"/>
              </a:xfrm>
              <a:prstGeom prst="rect">
                <a:avLst/>
              </a:prstGeom>
            </p:spPr>
          </p:pic>
          <p:pic>
            <p:nvPicPr>
              <p:cNvPr id="91" name="Graphic 90" descr="Cloud Computing">
                <a:extLst>
                  <a:ext uri="{FF2B5EF4-FFF2-40B4-BE49-F238E27FC236}">
                    <a16:creationId xmlns:a16="http://schemas.microsoft.com/office/drawing/2014/main" id="{238D7EB3-E54E-C489-7B99-C2000460F0C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54436" y="1598815"/>
                <a:ext cx="450013" cy="450013"/>
              </a:xfrm>
              <a:prstGeom prst="rect">
                <a:avLst/>
              </a:prstGeom>
            </p:spPr>
          </p:pic>
          <p:pic>
            <p:nvPicPr>
              <p:cNvPr id="92" name="Graphic 91" descr="Fax">
                <a:extLst>
                  <a:ext uri="{FF2B5EF4-FFF2-40B4-BE49-F238E27FC236}">
                    <a16:creationId xmlns:a16="http://schemas.microsoft.com/office/drawing/2014/main" id="{92DE4A62-5164-80D1-1233-13697867D02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73691" y="2628766"/>
                <a:ext cx="346896" cy="346896"/>
              </a:xfrm>
              <a:prstGeom prst="rect">
                <a:avLst/>
              </a:prstGeom>
            </p:spPr>
          </p:pic>
          <p:pic>
            <p:nvPicPr>
              <p:cNvPr id="93" name="Graphic 92" descr="Server">
                <a:extLst>
                  <a:ext uri="{FF2B5EF4-FFF2-40B4-BE49-F238E27FC236}">
                    <a16:creationId xmlns:a16="http://schemas.microsoft.com/office/drawing/2014/main" id="{BFD5B2FE-D6B5-8CB6-236A-B265E2D7BD6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76577" y="3634782"/>
                <a:ext cx="466801" cy="466801"/>
              </a:xfrm>
              <a:prstGeom prst="rect">
                <a:avLst/>
              </a:prstGeom>
            </p:spPr>
          </p:pic>
        </p:grpSp>
        <p:pic>
          <p:nvPicPr>
            <p:cNvPr id="8" name="Picture 7">
              <a:extLst>
                <a:ext uri="{FF2B5EF4-FFF2-40B4-BE49-F238E27FC236}">
                  <a16:creationId xmlns:a16="http://schemas.microsoft.com/office/drawing/2014/main" id="{6330AE53-E533-FB20-92CE-1A41A606F67D}"/>
                </a:ext>
              </a:extLst>
            </p:cNvPr>
            <p:cNvPicPr/>
            <p:nvPr/>
          </p:nvPicPr>
          <p:blipFill>
            <a:blip r:embed="rId21" cstate="print">
              <a:extLst>
                <a:ext uri="{28A0092B-C50C-407E-A947-70E740481C1C}">
                  <a14:useLocalDpi xmlns:a14="http://schemas.microsoft.com/office/drawing/2010/main" val="0"/>
                </a:ext>
              </a:extLst>
            </a:blip>
            <a:stretch>
              <a:fillRect/>
            </a:stretch>
          </p:blipFill>
          <p:spPr>
            <a:xfrm>
              <a:off x="3488499" y="3235706"/>
              <a:ext cx="1027080" cy="1033449"/>
            </a:xfrm>
            <a:prstGeom prst="rect">
              <a:avLst/>
            </a:prstGeom>
          </p:spPr>
        </p:pic>
      </p:grpSp>
    </p:spTree>
    <p:extLst>
      <p:ext uri="{BB962C8B-B14F-4D97-AF65-F5344CB8AC3E}">
        <p14:creationId xmlns:p14="http://schemas.microsoft.com/office/powerpoint/2010/main" val="235974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981200" y="228601"/>
            <a:ext cx="8229600" cy="851535"/>
          </a:xfrm>
        </p:spPr>
        <p:txBody>
          <a:bodyPr/>
          <a:lstStyle/>
          <a:p>
            <a:pPr algn="ctr"/>
            <a:r>
              <a:rPr lang="en-US" dirty="0">
                <a:latin typeface="Times New Roman" pitchFamily="18" charset="0"/>
                <a:cs typeface="Times New Roman" pitchFamily="18" charset="0"/>
              </a:rPr>
              <a:t>Objectives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7</a:t>
            </a:fld>
            <a:endParaRPr lang="en-US"/>
          </a:p>
        </p:txBody>
      </p:sp>
      <p:sp>
        <p:nvSpPr>
          <p:cNvPr id="3" name="Rectangle 2">
            <a:extLst>
              <a:ext uri="{FF2B5EF4-FFF2-40B4-BE49-F238E27FC236}">
                <a16:creationId xmlns:a16="http://schemas.microsoft.com/office/drawing/2014/main" id="{84699ED9-4510-6E6F-968D-1C63FD303AED}"/>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9A38B91-79A3-E3EF-1CF3-6BC2EF00D3C7}"/>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Diagram 4">
            <a:extLst>
              <a:ext uri="{FF2B5EF4-FFF2-40B4-BE49-F238E27FC236}">
                <a16:creationId xmlns:a16="http://schemas.microsoft.com/office/drawing/2014/main" id="{4CF1E19C-59CF-4AEB-F18D-F5A15A3B4FC3}"/>
              </a:ext>
            </a:extLst>
          </p:cNvPr>
          <p:cNvGraphicFramePr/>
          <p:nvPr>
            <p:extLst>
              <p:ext uri="{D42A27DB-BD31-4B8C-83A1-F6EECF244321}">
                <p14:modId xmlns:p14="http://schemas.microsoft.com/office/powerpoint/2010/main" val="3445830898"/>
              </p:ext>
            </p:extLst>
          </p:nvPr>
        </p:nvGraphicFramePr>
        <p:xfrm>
          <a:off x="191952" y="771107"/>
          <a:ext cx="11161848" cy="5699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FE0378C-A12F-E0CA-576D-6A0C625634A0}"/>
              </a:ext>
            </a:extLst>
          </p:cNvPr>
          <p:cNvSpPr txBox="1"/>
          <p:nvPr/>
        </p:nvSpPr>
        <p:spPr>
          <a:xfrm>
            <a:off x="685800" y="1540548"/>
            <a:ext cx="615150" cy="707886"/>
          </a:xfrm>
          <a:prstGeom prst="rect">
            <a:avLst/>
          </a:prstGeom>
          <a:noFill/>
        </p:spPr>
        <p:txBody>
          <a:bodyPr wrap="square">
            <a:spAutoFit/>
          </a:bodyPr>
          <a:lstStyle/>
          <a:p>
            <a:pPr marL="0" indent="0">
              <a:buNone/>
            </a:pPr>
            <a:r>
              <a:rPr lang="en-US" sz="4000" b="1" dirty="0">
                <a:solidFill>
                  <a:srgbClr val="5764BE"/>
                </a:solidFill>
                <a:latin typeface="Palatino Linotype" panose="0204050205050503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EF21BB6F-B9FD-1EFF-3289-410445B0BC60}"/>
              </a:ext>
            </a:extLst>
          </p:cNvPr>
          <p:cNvSpPr txBox="1"/>
          <p:nvPr/>
        </p:nvSpPr>
        <p:spPr>
          <a:xfrm>
            <a:off x="1135628" y="3209809"/>
            <a:ext cx="615150" cy="707886"/>
          </a:xfrm>
          <a:prstGeom prst="rect">
            <a:avLst/>
          </a:prstGeom>
          <a:noFill/>
        </p:spPr>
        <p:txBody>
          <a:bodyPr wrap="square">
            <a:spAutoFit/>
          </a:bodyPr>
          <a:lstStyle/>
          <a:p>
            <a:pPr marL="0" indent="0">
              <a:buNone/>
            </a:pPr>
            <a:r>
              <a:rPr lang="en-US" sz="4000" b="1" dirty="0">
                <a:solidFill>
                  <a:srgbClr val="5764BE"/>
                </a:solidFill>
                <a:latin typeface="Palatino Linotype" panose="0204050205050503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id="{26DB9F8D-6A84-EB66-5200-0898AD6AA318}"/>
              </a:ext>
            </a:extLst>
          </p:cNvPr>
          <p:cNvSpPr txBox="1"/>
          <p:nvPr/>
        </p:nvSpPr>
        <p:spPr>
          <a:xfrm>
            <a:off x="685800" y="4945077"/>
            <a:ext cx="615150" cy="707886"/>
          </a:xfrm>
          <a:prstGeom prst="rect">
            <a:avLst/>
          </a:prstGeom>
          <a:noFill/>
        </p:spPr>
        <p:txBody>
          <a:bodyPr wrap="square">
            <a:spAutoFit/>
          </a:bodyPr>
          <a:lstStyle/>
          <a:p>
            <a:pPr marL="0" indent="0">
              <a:buNone/>
            </a:pPr>
            <a:r>
              <a:rPr lang="en-US" sz="4000" b="1" dirty="0">
                <a:solidFill>
                  <a:srgbClr val="5764BE"/>
                </a:solidFill>
                <a:latin typeface="Palatino Linotype" panose="02040502050505030304" pitchFamily="18" charset="0"/>
                <a:cs typeface="Times New Roman" panose="02020603050405020304" pitchFamily="18" charset="0"/>
              </a:rPr>
              <a:t>3.</a:t>
            </a:r>
          </a:p>
        </p:txBody>
      </p:sp>
    </p:spTree>
    <p:extLst>
      <p:ext uri="{BB962C8B-B14F-4D97-AF65-F5344CB8AC3E}">
        <p14:creationId xmlns:p14="http://schemas.microsoft.com/office/powerpoint/2010/main" val="406971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752600" y="204339"/>
            <a:ext cx="8229600" cy="851535"/>
          </a:xfrm>
        </p:spPr>
        <p:txBody>
          <a:bodyPr/>
          <a:lstStyle/>
          <a:p>
            <a:pPr algn="ctr"/>
            <a:r>
              <a:rPr lang="en-US" dirty="0">
                <a:latin typeface="Times New Roman" pitchFamily="18" charset="0"/>
                <a:cs typeface="Times New Roman" pitchFamily="18" charset="0"/>
              </a:rPr>
              <a:t>Modules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8</a:t>
            </a:fld>
            <a:endParaRPr lang="en-US"/>
          </a:p>
        </p:txBody>
      </p:sp>
      <p:sp>
        <p:nvSpPr>
          <p:cNvPr id="3" name="Rectangle 2">
            <a:extLst>
              <a:ext uri="{FF2B5EF4-FFF2-40B4-BE49-F238E27FC236}">
                <a16:creationId xmlns:a16="http://schemas.microsoft.com/office/drawing/2014/main" id="{84699ED9-4510-6E6F-968D-1C63FD303AED}"/>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9A38B91-79A3-E3EF-1CF3-6BC2EF00D3C7}"/>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963D496C-09D7-075C-EC0D-2DCD51122F58}"/>
              </a:ext>
            </a:extLst>
          </p:cNvPr>
          <p:cNvSpPr>
            <a:spLocks noGrp="1"/>
          </p:cNvSpPr>
          <p:nvPr>
            <p:ph idx="1"/>
          </p:nvPr>
        </p:nvSpPr>
        <p:spPr>
          <a:xfrm>
            <a:off x="4511871" y="1619114"/>
            <a:ext cx="6804204" cy="3890519"/>
          </a:xfrm>
        </p:spPr>
        <p:txBody>
          <a:bodyPr>
            <a:normAutofit/>
          </a:bodyPr>
          <a:lstStyle/>
          <a:p>
            <a:pPr marL="0" indent="0">
              <a:buNone/>
            </a:pPr>
            <a:endParaRPr lang="en-US" sz="2400" dirty="0">
              <a:latin typeface="Palatino Linotype" panose="02040502050505030304" pitchFamily="18" charset="0"/>
              <a:cs typeface="Times New Roman" panose="02020603050405020304" pitchFamily="18" charset="0"/>
            </a:endParaRPr>
          </a:p>
          <a:p>
            <a:pPr algn="just">
              <a:spcBef>
                <a:spcPts val="600"/>
              </a:spcBef>
              <a:spcAft>
                <a:spcPts val="1200"/>
              </a:spcAft>
              <a:buFont typeface="Wingdings" panose="05000000000000000000" pitchFamily="2" charset="2"/>
              <a:buChar char="q"/>
            </a:pPr>
            <a:r>
              <a:rPr lang="en-US" sz="2400" dirty="0">
                <a:latin typeface="Palatino Linotype" panose="02040502050505030304" pitchFamily="18" charset="0"/>
                <a:cs typeface="Times New Roman" panose="02020603050405020304" pitchFamily="18" charset="0"/>
              </a:rPr>
              <a:t>3D AR Model of Complete Campus</a:t>
            </a:r>
          </a:p>
          <a:p>
            <a:pPr algn="just">
              <a:spcBef>
                <a:spcPts val="600"/>
              </a:spcBef>
              <a:spcAft>
                <a:spcPts val="1200"/>
              </a:spcAft>
              <a:buFont typeface="Wingdings" panose="05000000000000000000" pitchFamily="2" charset="2"/>
              <a:buChar char="q"/>
            </a:pPr>
            <a:r>
              <a:rPr lang="en-US" sz="2400" dirty="0">
                <a:latin typeface="Palatino Linotype" panose="02040502050505030304" pitchFamily="18" charset="0"/>
                <a:cs typeface="Times New Roman" panose="02020603050405020304" pitchFamily="18" charset="0"/>
              </a:rPr>
              <a:t>Augmented Reality Display</a:t>
            </a:r>
          </a:p>
          <a:p>
            <a:pPr algn="just">
              <a:spcBef>
                <a:spcPts val="600"/>
              </a:spcBef>
              <a:spcAft>
                <a:spcPts val="1200"/>
              </a:spcAft>
              <a:buFont typeface="Wingdings" panose="05000000000000000000" pitchFamily="2" charset="2"/>
              <a:buChar char="q"/>
            </a:pPr>
            <a:r>
              <a:rPr lang="en-US" sz="2400" dirty="0">
                <a:latin typeface="Palatino Linotype" panose="02040502050505030304" pitchFamily="18" charset="0"/>
                <a:cs typeface="Times New Roman" panose="02020603050405020304" pitchFamily="18" charset="0"/>
              </a:rPr>
              <a:t>Search Functionality</a:t>
            </a:r>
          </a:p>
          <a:p>
            <a:pPr algn="just">
              <a:spcBef>
                <a:spcPts val="600"/>
              </a:spcBef>
              <a:spcAft>
                <a:spcPts val="1200"/>
              </a:spcAft>
              <a:buFont typeface="Wingdings" panose="05000000000000000000" pitchFamily="2" charset="2"/>
              <a:buChar char="q"/>
            </a:pPr>
            <a:r>
              <a:rPr lang="en-US" sz="2400" dirty="0">
                <a:latin typeface="Palatino Linotype" panose="02040502050505030304" pitchFamily="18" charset="0"/>
                <a:cs typeface="Times New Roman" panose="02020603050405020304" pitchFamily="18" charset="0"/>
              </a:rPr>
              <a:t>Indoor AR Mapping of All Departments </a:t>
            </a:r>
            <a:br>
              <a:rPr lang="en-US" sz="2400" dirty="0">
                <a:latin typeface="Palatino Linotype" panose="02040502050505030304" pitchFamily="18" charset="0"/>
                <a:cs typeface="Times New Roman" panose="02020603050405020304" pitchFamily="18" charset="0"/>
              </a:rPr>
            </a:br>
            <a:r>
              <a:rPr lang="en-US" sz="2400" dirty="0">
                <a:latin typeface="Palatino Linotype" panose="02040502050505030304" pitchFamily="18" charset="0"/>
                <a:cs typeface="Times New Roman" panose="02020603050405020304" pitchFamily="18" charset="0"/>
              </a:rPr>
              <a:t>(CS, EE,BBA)</a:t>
            </a:r>
          </a:p>
          <a:p>
            <a:pPr algn="just">
              <a:spcBef>
                <a:spcPts val="600"/>
              </a:spcBef>
              <a:spcAft>
                <a:spcPts val="1200"/>
              </a:spcAft>
              <a:buFont typeface="Wingdings" panose="05000000000000000000" pitchFamily="2" charset="2"/>
              <a:buChar char="q"/>
            </a:pPr>
            <a:r>
              <a:rPr lang="en-US" sz="2400" dirty="0">
                <a:latin typeface="Palatino Linotype" panose="02040502050505030304" pitchFamily="18" charset="0"/>
                <a:cs typeface="Times New Roman" panose="02020603050405020304" pitchFamily="18" charset="0"/>
              </a:rPr>
              <a:t>Outdoor AR Tour of Entire Campus</a:t>
            </a:r>
          </a:p>
          <a:p>
            <a:endParaRPr lang="en-US" sz="2400" dirty="0">
              <a:latin typeface="Palatino Linotype" panose="02040502050505030304" pitchFamily="18" charset="0"/>
              <a:cs typeface="Times New Roman" panose="02020603050405020304" pitchFamily="18" charset="0"/>
            </a:endParaRPr>
          </a:p>
          <a:p>
            <a:pPr marL="0" indent="0">
              <a:buNone/>
            </a:pPr>
            <a:endParaRPr lang="en-US" sz="2400" dirty="0">
              <a:latin typeface="Palatino Linotype" panose="0204050205050503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E01E6951-1EB5-EA5F-14C5-99E3244AA101}"/>
              </a:ext>
            </a:extLst>
          </p:cNvPr>
          <p:cNvCxnSpPr>
            <a:cxnSpLocks/>
          </p:cNvCxnSpPr>
          <p:nvPr/>
        </p:nvCxnSpPr>
        <p:spPr>
          <a:xfrm>
            <a:off x="4267200" y="1905000"/>
            <a:ext cx="0" cy="3581400"/>
          </a:xfrm>
          <a:prstGeom prst="line">
            <a:avLst/>
          </a:prstGeom>
          <a:ln w="57150">
            <a:solidFill>
              <a:srgbClr val="0054A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34C420C-E6C9-C50B-7931-D874A6CED2FA}"/>
              </a:ext>
            </a:extLst>
          </p:cNvPr>
          <p:cNvSpPr txBox="1"/>
          <p:nvPr/>
        </p:nvSpPr>
        <p:spPr>
          <a:xfrm>
            <a:off x="844503" y="3218646"/>
            <a:ext cx="3227418" cy="954107"/>
          </a:xfrm>
          <a:prstGeom prst="rect">
            <a:avLst/>
          </a:prstGeom>
          <a:noFill/>
        </p:spPr>
        <p:txBody>
          <a:bodyPr wrap="square" rtlCol="0">
            <a:spAutoFit/>
          </a:bodyPr>
          <a:lstStyle/>
          <a:p>
            <a:r>
              <a:rPr lang="en-US" sz="2800" dirty="0">
                <a:latin typeface="Palatino Linotype" panose="02040502050505030304" pitchFamily="18" charset="0"/>
                <a:cs typeface="Times New Roman" panose="02020603050405020304" pitchFamily="18" charset="0"/>
              </a:rPr>
              <a:t>AR App for COMSATS Attock</a:t>
            </a:r>
          </a:p>
        </p:txBody>
      </p:sp>
    </p:spTree>
    <p:extLst>
      <p:ext uri="{BB962C8B-B14F-4D97-AF65-F5344CB8AC3E}">
        <p14:creationId xmlns:p14="http://schemas.microsoft.com/office/powerpoint/2010/main" val="52105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981200" y="228601"/>
            <a:ext cx="8229600" cy="851535"/>
          </a:xfrm>
        </p:spPr>
        <p:txBody>
          <a:bodyPr/>
          <a:lstStyle/>
          <a:p>
            <a:pPr algn="ctr"/>
            <a:r>
              <a:rPr lang="en-US" dirty="0">
                <a:latin typeface="Times New Roman" pitchFamily="18" charset="0"/>
                <a:cs typeface="Times New Roman" pitchFamily="18" charset="0"/>
              </a:rPr>
              <a:t>Methodology</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9</a:t>
            </a:fld>
            <a:endParaRPr lang="en-US"/>
          </a:p>
        </p:txBody>
      </p:sp>
      <p:sp>
        <p:nvSpPr>
          <p:cNvPr id="3" name="Rectangle 2">
            <a:extLst>
              <a:ext uri="{FF2B5EF4-FFF2-40B4-BE49-F238E27FC236}">
                <a16:creationId xmlns:a16="http://schemas.microsoft.com/office/drawing/2014/main" id="{84699ED9-4510-6E6F-968D-1C63FD303AED}"/>
              </a:ext>
            </a:extLst>
          </p:cNvPr>
          <p:cNvSpPr/>
          <p:nvPr/>
        </p:nvSpPr>
        <p:spPr>
          <a:xfrm>
            <a:off x="11874482"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9A38B91-79A3-E3EF-1CF3-6BC2EF00D3C7}"/>
              </a:ext>
            </a:extLst>
          </p:cNvPr>
          <p:cNvSpPr/>
          <p:nvPr/>
        </p:nvSpPr>
        <p:spPr>
          <a:xfrm>
            <a:off x="0" y="0"/>
            <a:ext cx="304800" cy="6858000"/>
          </a:xfrm>
          <a:prstGeom prst="rect">
            <a:avLst/>
          </a:prstGeom>
          <a:solidFill>
            <a:srgbClr val="0054A5"/>
          </a:solidFill>
          <a:ln>
            <a:solidFill>
              <a:srgbClr val="4D1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3" name="Diagram 102">
            <a:extLst>
              <a:ext uri="{FF2B5EF4-FFF2-40B4-BE49-F238E27FC236}">
                <a16:creationId xmlns:a16="http://schemas.microsoft.com/office/drawing/2014/main" id="{A4032D3E-92D3-4275-778E-DAE887D6A25A}"/>
              </a:ext>
            </a:extLst>
          </p:cNvPr>
          <p:cNvGraphicFramePr/>
          <p:nvPr>
            <p:extLst>
              <p:ext uri="{D42A27DB-BD31-4B8C-83A1-F6EECF244321}">
                <p14:modId xmlns:p14="http://schemas.microsoft.com/office/powerpoint/2010/main" val="1205181476"/>
              </p:ext>
            </p:extLst>
          </p:nvPr>
        </p:nvGraphicFramePr>
        <p:xfrm>
          <a:off x="727363" y="1184381"/>
          <a:ext cx="1052252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7894881"/>
      </p:ext>
    </p:extLst>
  </p:cSld>
  <p:clrMapOvr>
    <a:masterClrMapping/>
  </p:clrMapOvr>
</p:sld>
</file>

<file path=ppt/theme/theme1.xml><?xml version="1.0" encoding="utf-8"?>
<a:theme xmlns:a="http://schemas.openxmlformats.org/drawingml/2006/main" name="Office Theme">
  <a:themeElements>
    <a:clrScheme name="Custom 56">
      <a:dk1>
        <a:sysClr val="windowText" lastClr="000000"/>
      </a:dk1>
      <a:lt1>
        <a:sysClr val="window" lastClr="FFFFFF"/>
      </a:lt1>
      <a:dk2>
        <a:srgbClr val="954F72"/>
      </a:dk2>
      <a:lt2>
        <a:srgbClr val="C00000"/>
      </a:lt2>
      <a:accent1>
        <a:srgbClr val="01CC9B"/>
      </a:accent1>
      <a:accent2>
        <a:srgbClr val="3F51B5"/>
      </a:accent2>
      <a:accent3>
        <a:srgbClr val="14A0C0"/>
      </a:accent3>
      <a:accent4>
        <a:srgbClr val="CDDC39"/>
      </a:accent4>
      <a:accent5>
        <a:srgbClr val="FF7801"/>
      </a:accent5>
      <a:accent6>
        <a:srgbClr val="F5B44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868</Words>
  <Application>Microsoft Office PowerPoint</Application>
  <PresentationFormat>Widescreen</PresentationFormat>
  <Paragraphs>167</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Palatino Linotype</vt:lpstr>
      <vt:lpstr>Symbol</vt:lpstr>
      <vt:lpstr>Times New Roman</vt:lpstr>
      <vt:lpstr>Wingdings</vt:lpstr>
      <vt:lpstr>Office Theme</vt:lpstr>
      <vt:lpstr>Augmented Reality App for COMSATS Attock Campus</vt:lpstr>
      <vt:lpstr>Outlines</vt:lpstr>
      <vt:lpstr>Introduction</vt:lpstr>
      <vt:lpstr>Problem Statement &amp; Solution</vt:lpstr>
      <vt:lpstr>Architectural Diagram</vt:lpstr>
      <vt:lpstr>Literature Review</vt:lpstr>
      <vt:lpstr>Objectives</vt:lpstr>
      <vt:lpstr>Modules</vt:lpstr>
      <vt:lpstr>Methodology</vt:lpstr>
      <vt:lpstr>Proposed Work Plan</vt:lpstr>
      <vt:lpstr>Expected Outcomes</vt:lpstr>
      <vt:lpstr>Tools and Technologies</vt:lpstr>
      <vt:lpstr>Conclusion</vt:lpstr>
      <vt:lpstr>Q&amp;A Session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MUHAMMAD ALI.</cp:lastModifiedBy>
  <cp:revision>15</cp:revision>
  <dcterms:created xsi:type="dcterms:W3CDTF">2020-09-26T06:46:44Z</dcterms:created>
  <dcterms:modified xsi:type="dcterms:W3CDTF">2024-05-22T22:23:25Z</dcterms:modified>
</cp:coreProperties>
</file>