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2" r:id="rId4"/>
  </p:sldMasterIdLst>
  <p:notesMasterIdLst>
    <p:notesMasterId r:id="rId51"/>
  </p:notesMasterIdLst>
  <p:sldIdLst>
    <p:sldId id="315" r:id="rId5"/>
    <p:sldId id="316" r:id="rId6"/>
    <p:sldId id="334" r:id="rId7"/>
    <p:sldId id="409" r:id="rId8"/>
    <p:sldId id="324" r:id="rId9"/>
    <p:sldId id="317" r:id="rId10"/>
    <p:sldId id="350" r:id="rId11"/>
    <p:sldId id="371" r:id="rId12"/>
    <p:sldId id="367" r:id="rId13"/>
    <p:sldId id="369" r:id="rId14"/>
    <p:sldId id="368" r:id="rId15"/>
    <p:sldId id="375" r:id="rId16"/>
    <p:sldId id="370" r:id="rId17"/>
    <p:sldId id="373" r:id="rId18"/>
    <p:sldId id="372" r:id="rId19"/>
    <p:sldId id="405" r:id="rId20"/>
    <p:sldId id="385" r:id="rId21"/>
    <p:sldId id="354" r:id="rId22"/>
    <p:sldId id="407" r:id="rId23"/>
    <p:sldId id="377" r:id="rId24"/>
    <p:sldId id="378" r:id="rId25"/>
    <p:sldId id="376" r:id="rId26"/>
    <p:sldId id="362" r:id="rId27"/>
    <p:sldId id="408" r:id="rId28"/>
    <p:sldId id="387" r:id="rId29"/>
    <p:sldId id="388" r:id="rId30"/>
    <p:sldId id="384" r:id="rId31"/>
    <p:sldId id="389" r:id="rId32"/>
    <p:sldId id="406" r:id="rId33"/>
    <p:sldId id="410" r:id="rId34"/>
    <p:sldId id="402" r:id="rId35"/>
    <p:sldId id="403" r:id="rId36"/>
    <p:sldId id="404" r:id="rId37"/>
    <p:sldId id="380" r:id="rId38"/>
    <p:sldId id="391" r:id="rId39"/>
    <p:sldId id="392" r:id="rId40"/>
    <p:sldId id="390" r:id="rId41"/>
    <p:sldId id="382" r:id="rId42"/>
    <p:sldId id="396" r:id="rId43"/>
    <p:sldId id="397" r:id="rId44"/>
    <p:sldId id="398" r:id="rId45"/>
    <p:sldId id="401" r:id="rId46"/>
    <p:sldId id="399" r:id="rId47"/>
    <p:sldId id="400" r:id="rId48"/>
    <p:sldId id="395" r:id="rId49"/>
    <p:sldId id="394" r:id="rId5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91F2E"/>
    <a:srgbClr val="008000"/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39AF2-B320-F7F8-34C3-AFCFE41CE8C6}" v="25" dt="2023-05-30T16:31:56.321"/>
    <p1510:client id="{3A49EC6A-1437-8C4C-A3C1-285CA3310CA7}" v="17" dt="2023-05-30T12:17:06.521"/>
    <p1510:client id="{BB7CBBB0-AA41-D94A-95C9-43DFCDFABC9E}" v="48" dt="2023-05-30T12:27:42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2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Pope" userId="S::jp16127@bristol.ac.uk::ec8a066c-6e04-4c1c-be05-6b33d0ba9907" providerId="AD" clId="Web-{9B4F5FE4-C01A-A03B-B9C4-361E5B383AD6}"/>
    <pc:docChg chg="modSld">
      <pc:chgData name="James Pope" userId="S::jp16127@bristol.ac.uk::ec8a066c-6e04-4c1c-be05-6b33d0ba9907" providerId="AD" clId="Web-{9B4F5FE4-C01A-A03B-B9C4-361E5B383AD6}" dt="2022-11-16T09:01:12.270" v="180" actId="1076"/>
      <pc:docMkLst>
        <pc:docMk/>
      </pc:docMkLst>
      <pc:sldChg chg="modSp">
        <pc:chgData name="James Pope" userId="S::jp16127@bristol.ac.uk::ec8a066c-6e04-4c1c-be05-6b33d0ba9907" providerId="AD" clId="Web-{9B4F5FE4-C01A-A03B-B9C4-361E5B383AD6}" dt="2022-11-16T08:34:41.570" v="30" actId="20577"/>
        <pc:sldMkLst>
          <pc:docMk/>
          <pc:sldMk cId="1646860742" sldId="310"/>
        </pc:sldMkLst>
        <pc:spChg chg="mod">
          <ac:chgData name="James Pope" userId="S::jp16127@bristol.ac.uk::ec8a066c-6e04-4c1c-be05-6b33d0ba9907" providerId="AD" clId="Web-{9B4F5FE4-C01A-A03B-B9C4-361E5B383AD6}" dt="2022-11-16T08:34:41.570" v="30" actId="20577"/>
          <ac:spMkLst>
            <pc:docMk/>
            <pc:sldMk cId="1646860742" sldId="310"/>
            <ac:spMk id="8" creationId="{020D4FCE-D4F9-B104-72F8-DB9363BF57F7}"/>
          </ac:spMkLst>
        </pc:spChg>
      </pc:sldChg>
      <pc:sldChg chg="modSp">
        <pc:chgData name="James Pope" userId="S::jp16127@bristol.ac.uk::ec8a066c-6e04-4c1c-be05-6b33d0ba9907" providerId="AD" clId="Web-{9B4F5FE4-C01A-A03B-B9C4-361E5B383AD6}" dt="2022-11-16T08:41:13.674" v="38" actId="20577"/>
        <pc:sldMkLst>
          <pc:docMk/>
          <pc:sldMk cId="2772050013" sldId="324"/>
        </pc:sldMkLst>
        <pc:spChg chg="mod">
          <ac:chgData name="James Pope" userId="S::jp16127@bristol.ac.uk::ec8a066c-6e04-4c1c-be05-6b33d0ba9907" providerId="AD" clId="Web-{9B4F5FE4-C01A-A03B-B9C4-361E5B383AD6}" dt="2022-11-16T08:41:02.690" v="35" actId="20577"/>
          <ac:spMkLst>
            <pc:docMk/>
            <pc:sldMk cId="2772050013" sldId="324"/>
            <ac:spMk id="7" creationId="{044EBEF7-C1B1-439F-5F36-C0AC62E3901B}"/>
          </ac:spMkLst>
        </pc:spChg>
        <pc:spChg chg="mod">
          <ac:chgData name="James Pope" userId="S::jp16127@bristol.ac.uk::ec8a066c-6e04-4c1c-be05-6b33d0ba9907" providerId="AD" clId="Web-{9B4F5FE4-C01A-A03B-B9C4-361E5B383AD6}" dt="2022-11-16T08:41:06.440" v="36" actId="20577"/>
          <ac:spMkLst>
            <pc:docMk/>
            <pc:sldMk cId="2772050013" sldId="324"/>
            <ac:spMk id="10" creationId="{7C928F33-F817-1E78-653C-6B07822FB2DB}"/>
          </ac:spMkLst>
        </pc:spChg>
        <pc:spChg chg="mod">
          <ac:chgData name="James Pope" userId="S::jp16127@bristol.ac.uk::ec8a066c-6e04-4c1c-be05-6b33d0ba9907" providerId="AD" clId="Web-{9B4F5FE4-C01A-A03B-B9C4-361E5B383AD6}" dt="2022-11-16T08:41:09.690" v="37" actId="20577"/>
          <ac:spMkLst>
            <pc:docMk/>
            <pc:sldMk cId="2772050013" sldId="324"/>
            <ac:spMk id="40" creationId="{BEC6C1AD-91D7-9B68-79D5-06381418BDFE}"/>
          </ac:spMkLst>
        </pc:spChg>
        <pc:spChg chg="mod">
          <ac:chgData name="James Pope" userId="S::jp16127@bristol.ac.uk::ec8a066c-6e04-4c1c-be05-6b33d0ba9907" providerId="AD" clId="Web-{9B4F5FE4-C01A-A03B-B9C4-361E5B383AD6}" dt="2022-11-16T08:41:13.674" v="38" actId="20577"/>
          <ac:spMkLst>
            <pc:docMk/>
            <pc:sldMk cId="2772050013" sldId="324"/>
            <ac:spMk id="42" creationId="{57F21C41-1137-BEF8-109A-6DB361E96D37}"/>
          </ac:spMkLst>
        </pc:spChg>
        <pc:spChg chg="mod">
          <ac:chgData name="James Pope" userId="S::jp16127@bristol.ac.uk::ec8a066c-6e04-4c1c-be05-6b33d0ba9907" providerId="AD" clId="Web-{9B4F5FE4-C01A-A03B-B9C4-361E5B383AD6}" dt="2022-11-16T08:33:49.006" v="23" actId="20577"/>
          <ac:spMkLst>
            <pc:docMk/>
            <pc:sldMk cId="2772050013" sldId="324"/>
            <ac:spMk id="51" creationId="{52C754B3-DCF0-0ED6-D8D6-9C27685D5E87}"/>
          </ac:spMkLst>
        </pc:spChg>
      </pc:sldChg>
      <pc:sldChg chg="addSp delSp modSp">
        <pc:chgData name="James Pope" userId="S::jp16127@bristol.ac.uk::ec8a066c-6e04-4c1c-be05-6b33d0ba9907" providerId="AD" clId="Web-{9B4F5FE4-C01A-A03B-B9C4-361E5B383AD6}" dt="2022-11-16T09:01:12.270" v="180" actId="1076"/>
        <pc:sldMkLst>
          <pc:docMk/>
          <pc:sldMk cId="506603868" sldId="328"/>
        </pc:sldMkLst>
        <pc:spChg chg="mod">
          <ac:chgData name="James Pope" userId="S::jp16127@bristol.ac.uk::ec8a066c-6e04-4c1c-be05-6b33d0ba9907" providerId="AD" clId="Web-{9B4F5FE4-C01A-A03B-B9C4-361E5B383AD6}" dt="2022-11-16T08:56:53.107" v="140" actId="20577"/>
          <ac:spMkLst>
            <pc:docMk/>
            <pc:sldMk cId="506603868" sldId="328"/>
            <ac:spMk id="4" creationId="{EEB152F7-6AAA-4956-DCD6-3F7CB0C4F77A}"/>
          </ac:spMkLst>
        </pc:spChg>
        <pc:spChg chg="mod">
          <ac:chgData name="James Pope" userId="S::jp16127@bristol.ac.uk::ec8a066c-6e04-4c1c-be05-6b33d0ba9907" providerId="AD" clId="Web-{9B4F5FE4-C01A-A03B-B9C4-361E5B383AD6}" dt="2022-11-16T08:37:21.449" v="31" actId="1076"/>
          <ac:spMkLst>
            <pc:docMk/>
            <pc:sldMk cId="506603868" sldId="328"/>
            <ac:spMk id="7" creationId="{5E24295E-43E7-5ED0-C64A-4A7E7D73E382}"/>
          </ac:spMkLst>
        </pc:spChg>
        <pc:spChg chg="mod">
          <ac:chgData name="James Pope" userId="S::jp16127@bristol.ac.uk::ec8a066c-6e04-4c1c-be05-6b33d0ba9907" providerId="AD" clId="Web-{9B4F5FE4-C01A-A03B-B9C4-361E5B383AD6}" dt="2022-11-16T08:57:37.421" v="147" actId="20577"/>
          <ac:spMkLst>
            <pc:docMk/>
            <pc:sldMk cId="506603868" sldId="328"/>
            <ac:spMk id="8" creationId="{D9A66278-36B2-7692-DCD7-00B92D764F61}"/>
          </ac:spMkLst>
        </pc:spChg>
        <pc:spChg chg="mod">
          <ac:chgData name="James Pope" userId="S::jp16127@bristol.ac.uk::ec8a066c-6e04-4c1c-be05-6b33d0ba9907" providerId="AD" clId="Web-{9B4F5FE4-C01A-A03B-B9C4-361E5B383AD6}" dt="2022-11-16T08:57:54.327" v="150" actId="20577"/>
          <ac:spMkLst>
            <pc:docMk/>
            <pc:sldMk cId="506603868" sldId="328"/>
            <ac:spMk id="9" creationId="{B4B33ACA-C66A-1D2E-D68C-8C365E586C33}"/>
          </ac:spMkLst>
        </pc:spChg>
        <pc:spChg chg="mod">
          <ac:chgData name="James Pope" userId="S::jp16127@bristol.ac.uk::ec8a066c-6e04-4c1c-be05-6b33d0ba9907" providerId="AD" clId="Web-{9B4F5FE4-C01A-A03B-B9C4-361E5B383AD6}" dt="2022-11-16T08:59:38.846" v="158" actId="1076"/>
          <ac:spMkLst>
            <pc:docMk/>
            <pc:sldMk cId="506603868" sldId="328"/>
            <ac:spMk id="10" creationId="{C2D17488-EBD7-DA27-C24A-EFB98140C2F0}"/>
          </ac:spMkLst>
        </pc:spChg>
        <pc:spChg chg="del mod">
          <ac:chgData name="James Pope" userId="S::jp16127@bristol.ac.uk::ec8a066c-6e04-4c1c-be05-6b33d0ba9907" providerId="AD" clId="Web-{9B4F5FE4-C01A-A03B-B9C4-361E5B383AD6}" dt="2022-11-16T09:00:26.753" v="165"/>
          <ac:spMkLst>
            <pc:docMk/>
            <pc:sldMk cId="506603868" sldId="328"/>
            <ac:spMk id="12" creationId="{81242599-10B5-6A86-4CB9-4E4FF44D9D87}"/>
          </ac:spMkLst>
        </pc:spChg>
        <pc:spChg chg="del mod">
          <ac:chgData name="James Pope" userId="S::jp16127@bristol.ac.uk::ec8a066c-6e04-4c1c-be05-6b33d0ba9907" providerId="AD" clId="Web-{9B4F5FE4-C01A-A03B-B9C4-361E5B383AD6}" dt="2022-11-16T09:00:26.753" v="164"/>
          <ac:spMkLst>
            <pc:docMk/>
            <pc:sldMk cId="506603868" sldId="328"/>
            <ac:spMk id="15" creationId="{EB2BE9A1-F815-DDC0-822D-E3F0336B2A50}"/>
          </ac:spMkLst>
        </pc:spChg>
        <pc:spChg chg="del mod topLvl">
          <ac:chgData name="James Pope" userId="S::jp16127@bristol.ac.uk::ec8a066c-6e04-4c1c-be05-6b33d0ba9907" providerId="AD" clId="Web-{9B4F5FE4-C01A-A03B-B9C4-361E5B383AD6}" dt="2022-11-16T09:00:11.940" v="162"/>
          <ac:spMkLst>
            <pc:docMk/>
            <pc:sldMk cId="506603868" sldId="328"/>
            <ac:spMk id="17" creationId="{F4427057-318A-E4D4-D213-71DEC0408AF5}"/>
          </ac:spMkLst>
        </pc:spChg>
        <pc:spChg chg="add del mod topLvl">
          <ac:chgData name="James Pope" userId="S::jp16127@bristol.ac.uk::ec8a066c-6e04-4c1c-be05-6b33d0ba9907" providerId="AD" clId="Web-{9B4F5FE4-C01A-A03B-B9C4-361E5B383AD6}" dt="2022-11-16T09:00:08.972" v="161"/>
          <ac:spMkLst>
            <pc:docMk/>
            <pc:sldMk cId="506603868" sldId="328"/>
            <ac:spMk id="19" creationId="{C146A8B9-109D-C9D3-A327-2B17B208DF6D}"/>
          </ac:spMkLst>
        </pc:spChg>
        <pc:spChg chg="add mod">
          <ac:chgData name="James Pope" userId="S::jp16127@bristol.ac.uk::ec8a066c-6e04-4c1c-be05-6b33d0ba9907" providerId="AD" clId="Web-{9B4F5FE4-C01A-A03B-B9C4-361E5B383AD6}" dt="2022-11-16T09:00:34.457" v="169" actId="1076"/>
          <ac:spMkLst>
            <pc:docMk/>
            <pc:sldMk cId="506603868" sldId="328"/>
            <ac:spMk id="23" creationId="{F2191394-11E2-8527-F25A-D42CD04AC65E}"/>
          </ac:spMkLst>
        </pc:spChg>
        <pc:spChg chg="add del mod">
          <ac:chgData name="James Pope" userId="S::jp16127@bristol.ac.uk::ec8a066c-6e04-4c1c-be05-6b33d0ba9907" providerId="AD" clId="Web-{9B4F5FE4-C01A-A03B-B9C4-361E5B383AD6}" dt="2022-11-16T09:00:43.582" v="173"/>
          <ac:spMkLst>
            <pc:docMk/>
            <pc:sldMk cId="506603868" sldId="328"/>
            <ac:spMk id="24" creationId="{34950498-1DC0-5A93-E120-2FAD1D02C09F}"/>
          </ac:spMkLst>
        </pc:spChg>
        <pc:spChg chg="add mod">
          <ac:chgData name="James Pope" userId="S::jp16127@bristol.ac.uk::ec8a066c-6e04-4c1c-be05-6b33d0ba9907" providerId="AD" clId="Web-{9B4F5FE4-C01A-A03B-B9C4-361E5B383AD6}" dt="2022-11-16T09:00:34.488" v="171" actId="1076"/>
          <ac:spMkLst>
            <pc:docMk/>
            <pc:sldMk cId="506603868" sldId="328"/>
            <ac:spMk id="25" creationId="{719B555E-55E9-8CB2-7D31-385C62F340B8}"/>
          </ac:spMkLst>
        </pc:spChg>
        <pc:spChg chg="mod topLvl">
          <ac:chgData name="James Pope" userId="S::jp16127@bristol.ac.uk::ec8a066c-6e04-4c1c-be05-6b33d0ba9907" providerId="AD" clId="Web-{9B4F5FE4-C01A-A03B-B9C4-361E5B383AD6}" dt="2022-11-16T09:01:12.270" v="180" actId="1076"/>
          <ac:spMkLst>
            <pc:docMk/>
            <pc:sldMk cId="506603868" sldId="328"/>
            <ac:spMk id="29" creationId="{23A5F461-897A-552A-1A1E-992881664C67}"/>
          </ac:spMkLst>
        </pc:spChg>
        <pc:spChg chg="mod">
          <ac:chgData name="James Pope" userId="S::jp16127@bristol.ac.uk::ec8a066c-6e04-4c1c-be05-6b33d0ba9907" providerId="AD" clId="Web-{9B4F5FE4-C01A-A03B-B9C4-361E5B383AD6}" dt="2022-11-16T08:58:57.876" v="153" actId="20577"/>
          <ac:spMkLst>
            <pc:docMk/>
            <pc:sldMk cId="506603868" sldId="328"/>
            <ac:spMk id="127" creationId="{29C8F891-AD8D-8E61-8067-4F1E8E07CE5B}"/>
          </ac:spMkLst>
        </pc:spChg>
        <pc:spChg chg="mod">
          <ac:chgData name="James Pope" userId="S::jp16127@bristol.ac.uk::ec8a066c-6e04-4c1c-be05-6b33d0ba9907" providerId="AD" clId="Web-{9B4F5FE4-C01A-A03B-B9C4-361E5B383AD6}" dt="2022-11-16T09:00:38.426" v="172" actId="20577"/>
          <ac:spMkLst>
            <pc:docMk/>
            <pc:sldMk cId="506603868" sldId="328"/>
            <ac:spMk id="128" creationId="{E83298C5-3253-2646-1351-25E0C0EAE909}"/>
          </ac:spMkLst>
        </pc:spChg>
        <pc:grpChg chg="add del mod">
          <ac:chgData name="James Pope" userId="S::jp16127@bristol.ac.uk::ec8a066c-6e04-4c1c-be05-6b33d0ba9907" providerId="AD" clId="Web-{9B4F5FE4-C01A-A03B-B9C4-361E5B383AD6}" dt="2022-11-16T08:46:26.136" v="74"/>
          <ac:grpSpMkLst>
            <pc:docMk/>
            <pc:sldMk cId="506603868" sldId="328"/>
            <ac:grpSpMk id="20" creationId="{EE411F3B-A510-6A42-093D-A4A78263A05C}"/>
          </ac:grpSpMkLst>
        </pc:grpChg>
        <pc:grpChg chg="add del mod">
          <ac:chgData name="James Pope" userId="S::jp16127@bristol.ac.uk::ec8a066c-6e04-4c1c-be05-6b33d0ba9907" providerId="AD" clId="Web-{9B4F5FE4-C01A-A03B-B9C4-361E5B383AD6}" dt="2022-11-16T09:01:00.301" v="176"/>
          <ac:grpSpMkLst>
            <pc:docMk/>
            <pc:sldMk cId="506603868" sldId="328"/>
            <ac:grpSpMk id="26" creationId="{EA419694-5B43-07A6-5D33-30EAB77C8571}"/>
          </ac:grpSpMkLst>
        </pc:grpChg>
        <pc:graphicFrameChg chg="add del mod modGraphic">
          <ac:chgData name="James Pope" userId="S::jp16127@bristol.ac.uk::ec8a066c-6e04-4c1c-be05-6b33d0ba9907" providerId="AD" clId="Web-{9B4F5FE4-C01A-A03B-B9C4-361E5B383AD6}" dt="2022-11-16T08:52:54.835" v="134"/>
          <ac:graphicFrameMkLst>
            <pc:docMk/>
            <pc:sldMk cId="506603868" sldId="328"/>
            <ac:graphicFrameMk id="21" creationId="{BA41D308-B2F1-ACD0-F377-B34F34F3FD23}"/>
          </ac:graphicFrameMkLst>
        </pc:graphicFrameChg>
        <pc:picChg chg="del topLvl">
          <ac:chgData name="James Pope" userId="S::jp16127@bristol.ac.uk::ec8a066c-6e04-4c1c-be05-6b33d0ba9907" providerId="AD" clId="Web-{9B4F5FE4-C01A-A03B-B9C4-361E5B383AD6}" dt="2022-11-16T09:01:04.114" v="178"/>
          <ac:picMkLst>
            <pc:docMk/>
            <pc:sldMk cId="506603868" sldId="328"/>
            <ac:picMk id="30" creationId="{68C59C43-C248-E37E-7A50-2E58BE84E203}"/>
          </ac:picMkLst>
        </pc:picChg>
        <pc:cxnChg chg="del mod topLvl">
          <ac:chgData name="James Pope" userId="S::jp16127@bristol.ac.uk::ec8a066c-6e04-4c1c-be05-6b33d0ba9907" providerId="AD" clId="Web-{9B4F5FE4-C01A-A03B-B9C4-361E5B383AD6}" dt="2022-11-16T09:01:02.739" v="177"/>
          <ac:cxnSpMkLst>
            <pc:docMk/>
            <pc:sldMk cId="506603868" sldId="328"/>
            <ac:cxnSpMk id="31" creationId="{454DF8EF-C76C-FA52-AB4D-C72BD795589E}"/>
          </ac:cxnSpMkLst>
        </pc:cxnChg>
        <pc:cxnChg chg="del mod topLvl">
          <ac:chgData name="James Pope" userId="S::jp16127@bristol.ac.uk::ec8a066c-6e04-4c1c-be05-6b33d0ba9907" providerId="AD" clId="Web-{9B4F5FE4-C01A-A03B-B9C4-361E5B383AD6}" dt="2022-11-16T09:01:07.254" v="179"/>
          <ac:cxnSpMkLst>
            <pc:docMk/>
            <pc:sldMk cId="506603868" sldId="328"/>
            <ac:cxnSpMk id="32" creationId="{4E73948B-1767-A2EB-1C36-FD6622143F95}"/>
          </ac:cxnSpMkLst>
        </pc:cxnChg>
        <pc:cxnChg chg="mod">
          <ac:chgData name="James Pope" userId="S::jp16127@bristol.ac.uk::ec8a066c-6e04-4c1c-be05-6b33d0ba9907" providerId="AD" clId="Web-{9B4F5FE4-C01A-A03B-B9C4-361E5B383AD6}" dt="2022-11-16T08:48:03.186" v="77" actId="14100"/>
          <ac:cxnSpMkLst>
            <pc:docMk/>
            <pc:sldMk cId="506603868" sldId="328"/>
            <ac:cxnSpMk id="75" creationId="{A605B9E9-7B9B-83D8-3134-5940C7FA0B90}"/>
          </ac:cxnSpMkLst>
        </pc:cxnChg>
      </pc:sldChg>
    </pc:docChg>
  </pc:docChgLst>
  <pc:docChgLst>
    <pc:chgData name="James Pope" userId="S::jp16127@bristol.ac.uk::ec8a066c-6e04-4c1c-be05-6b33d0ba9907" providerId="AD" clId="Web-{0F9F3F4D-8BA3-0590-A509-928249D1B6C2}"/>
    <pc:docChg chg="addSld delSld modSld sldOrd addMainMaster delMainMaster">
      <pc:chgData name="James Pope" userId="S::jp16127@bristol.ac.uk::ec8a066c-6e04-4c1c-be05-6b33d0ba9907" providerId="AD" clId="Web-{0F9F3F4D-8BA3-0590-A509-928249D1B6C2}" dt="2022-11-14T00:15:32.045" v="1458" actId="20577"/>
      <pc:docMkLst>
        <pc:docMk/>
      </pc:docMkLst>
      <pc:sldChg chg="modSp del mod modClrScheme chgLayout">
        <pc:chgData name="James Pope" userId="S::jp16127@bristol.ac.uk::ec8a066c-6e04-4c1c-be05-6b33d0ba9907" providerId="AD" clId="Web-{0F9F3F4D-8BA3-0590-A509-928249D1B6C2}" dt="2022-11-13T17:08:34.570" v="363"/>
        <pc:sldMkLst>
          <pc:docMk/>
          <pc:sldMk cId="2908301897" sldId="256"/>
        </pc:sldMkLst>
        <pc:spChg chg="mod ord">
          <ac:chgData name="James Pope" userId="S::jp16127@bristol.ac.uk::ec8a066c-6e04-4c1c-be05-6b33d0ba9907" providerId="AD" clId="Web-{0F9F3F4D-8BA3-0590-A509-928249D1B6C2}" dt="2022-11-13T16:17:34.757" v="56"/>
          <ac:spMkLst>
            <pc:docMk/>
            <pc:sldMk cId="2908301897" sldId="256"/>
            <ac:spMk id="2" creationId="{2C35DAC9-2EB3-47C8-94BA-34A81353CE7A}"/>
          </ac:spMkLst>
        </pc:spChg>
        <pc:spChg chg="mod ord">
          <ac:chgData name="James Pope" userId="S::jp16127@bristol.ac.uk::ec8a066c-6e04-4c1c-be05-6b33d0ba9907" providerId="AD" clId="Web-{0F9F3F4D-8BA3-0590-A509-928249D1B6C2}" dt="2022-11-13T16:17:34.757" v="56"/>
          <ac:spMkLst>
            <pc:docMk/>
            <pc:sldMk cId="2908301897" sldId="256"/>
            <ac:spMk id="9" creationId="{EEF00A74-21E7-4361-BBBF-907FBF66443A}"/>
          </ac:spMkLst>
        </pc:spChg>
      </pc:sldChg>
      <pc:sldChg chg="delSp modSp del mod modClrScheme chgLayout">
        <pc:chgData name="James Pope" userId="S::jp16127@bristol.ac.uk::ec8a066c-6e04-4c1c-be05-6b33d0ba9907" providerId="AD" clId="Web-{0F9F3F4D-8BA3-0590-A509-928249D1B6C2}" dt="2022-11-13T17:19:54.723" v="574"/>
        <pc:sldMkLst>
          <pc:docMk/>
          <pc:sldMk cId="2619773875" sldId="257"/>
        </pc:sldMkLst>
        <pc:spChg chg="mod ord">
          <ac:chgData name="James Pope" userId="S::jp16127@bristol.ac.uk::ec8a066c-6e04-4c1c-be05-6b33d0ba9907" providerId="AD" clId="Web-{0F9F3F4D-8BA3-0590-A509-928249D1B6C2}" dt="2022-11-13T16:17:34.757" v="56"/>
          <ac:spMkLst>
            <pc:docMk/>
            <pc:sldMk cId="2619773875" sldId="257"/>
            <ac:spMk id="3" creationId="{D61A2E04-9A76-4DFE-8635-1EBEBBEECE35}"/>
          </ac:spMkLst>
        </pc:spChg>
        <pc:spChg chg="mod ord">
          <ac:chgData name="James Pope" userId="S::jp16127@bristol.ac.uk::ec8a066c-6e04-4c1c-be05-6b33d0ba9907" providerId="AD" clId="Web-{0F9F3F4D-8BA3-0590-A509-928249D1B6C2}" dt="2022-11-13T16:17:34.757" v="56"/>
          <ac:spMkLst>
            <pc:docMk/>
            <pc:sldMk cId="2619773875" sldId="257"/>
            <ac:spMk id="5" creationId="{A7CA5BD6-C99D-4648-9AC1-22FBC23121B5}"/>
          </ac:spMkLst>
        </pc:spChg>
        <pc:spChg chg="mod ord">
          <ac:chgData name="James Pope" userId="S::jp16127@bristol.ac.uk::ec8a066c-6e04-4c1c-be05-6b33d0ba9907" providerId="AD" clId="Web-{0F9F3F4D-8BA3-0590-A509-928249D1B6C2}" dt="2022-11-13T16:50:02.885" v="166" actId="20577"/>
          <ac:spMkLst>
            <pc:docMk/>
            <pc:sldMk cId="2619773875" sldId="257"/>
            <ac:spMk id="6" creationId="{B146D019-DC18-40DD-9BB3-023949D2F0A9}"/>
          </ac:spMkLst>
        </pc:spChg>
        <pc:spChg chg="del mod ord">
          <ac:chgData name="James Pope" userId="S::jp16127@bristol.ac.uk::ec8a066c-6e04-4c1c-be05-6b33d0ba9907" providerId="AD" clId="Web-{0F9F3F4D-8BA3-0590-A509-928249D1B6C2}" dt="2022-11-13T16:48:57.570" v="157"/>
          <ac:spMkLst>
            <pc:docMk/>
            <pc:sldMk cId="2619773875" sldId="257"/>
            <ac:spMk id="7" creationId="{28302756-1E43-159C-BBCA-F2B395DF404B}"/>
          </ac:spMkLst>
        </pc:spChg>
      </pc:sldChg>
      <pc:sldChg chg="modSp del mod modClrScheme chgLayout">
        <pc:chgData name="James Pope" userId="S::jp16127@bristol.ac.uk::ec8a066c-6e04-4c1c-be05-6b33d0ba9907" providerId="AD" clId="Web-{0F9F3F4D-8BA3-0590-A509-928249D1B6C2}" dt="2022-11-13T17:17:42.999" v="550"/>
        <pc:sldMkLst>
          <pc:docMk/>
          <pc:sldMk cId="3710705264" sldId="258"/>
        </pc:sldMkLst>
        <pc:spChg chg="mod ord">
          <ac:chgData name="James Pope" userId="S::jp16127@bristol.ac.uk::ec8a066c-6e04-4c1c-be05-6b33d0ba9907" providerId="AD" clId="Web-{0F9F3F4D-8BA3-0590-A509-928249D1B6C2}" dt="2022-11-13T16:51:26.451" v="176" actId="20577"/>
          <ac:spMkLst>
            <pc:docMk/>
            <pc:sldMk cId="3710705264" sldId="258"/>
            <ac:spMk id="2" creationId="{EFA067E9-54F3-4F5B-99E9-EC13306B6E54}"/>
          </ac:spMkLst>
        </pc:spChg>
        <pc:spChg chg="mod ord">
          <ac:chgData name="James Pope" userId="S::jp16127@bristol.ac.uk::ec8a066c-6e04-4c1c-be05-6b33d0ba9907" providerId="AD" clId="Web-{0F9F3F4D-8BA3-0590-A509-928249D1B6C2}" dt="2022-11-13T16:50:20.011" v="168" actId="20577"/>
          <ac:spMkLst>
            <pc:docMk/>
            <pc:sldMk cId="3710705264" sldId="258"/>
            <ac:spMk id="3" creationId="{4ED438AF-40CA-4DE3-901E-6C0BE006ED01}"/>
          </ac:spMkLst>
        </pc:spChg>
        <pc:spChg chg="mod ord">
          <ac:chgData name="James Pope" userId="S::jp16127@bristol.ac.uk::ec8a066c-6e04-4c1c-be05-6b33d0ba9907" providerId="AD" clId="Web-{0F9F3F4D-8BA3-0590-A509-928249D1B6C2}" dt="2022-11-13T16:17:34.757" v="56"/>
          <ac:spMkLst>
            <pc:docMk/>
            <pc:sldMk cId="3710705264" sldId="258"/>
            <ac:spMk id="5" creationId="{D223973A-9308-4586-89EA-78BA314EB81D}"/>
          </ac:spMkLst>
        </pc:spChg>
        <pc:spChg chg="mod ord">
          <ac:chgData name="James Pope" userId="S::jp16127@bristol.ac.uk::ec8a066c-6e04-4c1c-be05-6b33d0ba9907" providerId="AD" clId="Web-{0F9F3F4D-8BA3-0590-A509-928249D1B6C2}" dt="2022-11-13T16:17:34.757" v="56"/>
          <ac:spMkLst>
            <pc:docMk/>
            <pc:sldMk cId="3710705264" sldId="258"/>
            <ac:spMk id="7" creationId="{1664C311-AE02-7B2F-BF1F-C7E5082F5EEC}"/>
          </ac:spMkLst>
        </pc:spChg>
      </pc:sldChg>
      <pc:sldChg chg="modSp del mod modClrScheme chgLayout">
        <pc:chgData name="James Pope" userId="S::jp16127@bristol.ac.uk::ec8a066c-6e04-4c1c-be05-6b33d0ba9907" providerId="AD" clId="Web-{0F9F3F4D-8BA3-0590-A509-928249D1B6C2}" dt="2022-11-13T17:19:31.425" v="571"/>
        <pc:sldMkLst>
          <pc:docMk/>
          <pc:sldMk cId="1528547124" sldId="262"/>
        </pc:sldMkLst>
        <pc:spChg chg="mod ord">
          <ac:chgData name="James Pope" userId="S::jp16127@bristol.ac.uk::ec8a066c-6e04-4c1c-be05-6b33d0ba9907" providerId="AD" clId="Web-{0F9F3F4D-8BA3-0590-A509-928249D1B6C2}" dt="2022-11-13T16:17:34.757" v="56"/>
          <ac:spMkLst>
            <pc:docMk/>
            <pc:sldMk cId="1528547124" sldId="262"/>
            <ac:spMk id="2" creationId="{62CCBFE1-1846-4220-A7B9-2D7564A5D520}"/>
          </ac:spMkLst>
        </pc:spChg>
        <pc:spChg chg="mod ord">
          <ac:chgData name="James Pope" userId="S::jp16127@bristol.ac.uk::ec8a066c-6e04-4c1c-be05-6b33d0ba9907" providerId="AD" clId="Web-{0F9F3F4D-8BA3-0590-A509-928249D1B6C2}" dt="2022-11-13T16:17:34.757" v="56"/>
          <ac:spMkLst>
            <pc:docMk/>
            <pc:sldMk cId="1528547124" sldId="262"/>
            <ac:spMk id="3" creationId="{F17B122C-10AB-4368-8D65-B20AF994271C}"/>
          </ac:spMkLst>
        </pc:spChg>
        <pc:spChg chg="mod ord">
          <ac:chgData name="James Pope" userId="S::jp16127@bristol.ac.uk::ec8a066c-6e04-4c1c-be05-6b33d0ba9907" providerId="AD" clId="Web-{0F9F3F4D-8BA3-0590-A509-928249D1B6C2}" dt="2022-11-13T16:17:34.757" v="56"/>
          <ac:spMkLst>
            <pc:docMk/>
            <pc:sldMk cId="1528547124" sldId="262"/>
            <ac:spMk id="5" creationId="{9CD6A0D5-0893-45C0-B843-D5FFE1A2CF2F}"/>
          </ac:spMkLst>
        </pc:spChg>
        <pc:spChg chg="mod ord">
          <ac:chgData name="James Pope" userId="S::jp16127@bristol.ac.uk::ec8a066c-6e04-4c1c-be05-6b33d0ba9907" providerId="AD" clId="Web-{0F9F3F4D-8BA3-0590-A509-928249D1B6C2}" dt="2022-11-13T16:17:34.757" v="56"/>
          <ac:spMkLst>
            <pc:docMk/>
            <pc:sldMk cId="1528547124" sldId="262"/>
            <ac:spMk id="9" creationId="{295D58F3-3FCD-B995-D1AC-C12F8F532B0E}"/>
          </ac:spMkLst>
        </pc:spChg>
      </pc:sldChg>
      <pc:sldChg chg="modSp del mod modClrScheme chgLayout">
        <pc:chgData name="James Pope" userId="S::jp16127@bristol.ac.uk::ec8a066c-6e04-4c1c-be05-6b33d0ba9907" providerId="AD" clId="Web-{0F9F3F4D-8BA3-0590-A509-928249D1B6C2}" dt="2022-11-13T16:48:22.647" v="152"/>
        <pc:sldMkLst>
          <pc:docMk/>
          <pc:sldMk cId="369019717" sldId="264"/>
        </pc:sldMkLst>
        <pc:spChg chg="mod ord">
          <ac:chgData name="James Pope" userId="S::jp16127@bristol.ac.uk::ec8a066c-6e04-4c1c-be05-6b33d0ba9907" providerId="AD" clId="Web-{0F9F3F4D-8BA3-0590-A509-928249D1B6C2}" dt="2022-11-13T16:17:34.757" v="56"/>
          <ac:spMkLst>
            <pc:docMk/>
            <pc:sldMk cId="369019717" sldId="264"/>
            <ac:spMk id="2" creationId="{8DF733DD-364B-46CC-8BAE-E9723B3D0745}"/>
          </ac:spMkLst>
        </pc:spChg>
        <pc:spChg chg="mod ord">
          <ac:chgData name="James Pope" userId="S::jp16127@bristol.ac.uk::ec8a066c-6e04-4c1c-be05-6b33d0ba9907" providerId="AD" clId="Web-{0F9F3F4D-8BA3-0590-A509-928249D1B6C2}" dt="2022-11-13T16:17:34.757" v="56"/>
          <ac:spMkLst>
            <pc:docMk/>
            <pc:sldMk cId="369019717" sldId="264"/>
            <ac:spMk id="3" creationId="{C5F5177C-AA83-4BFE-8BDA-2279960599F2}"/>
          </ac:spMkLst>
        </pc:spChg>
        <pc:spChg chg="mod ord">
          <ac:chgData name="James Pope" userId="S::jp16127@bristol.ac.uk::ec8a066c-6e04-4c1c-be05-6b33d0ba9907" providerId="AD" clId="Web-{0F9F3F4D-8BA3-0590-A509-928249D1B6C2}" dt="2022-11-13T16:17:34.757" v="56"/>
          <ac:spMkLst>
            <pc:docMk/>
            <pc:sldMk cId="369019717" sldId="264"/>
            <ac:spMk id="5" creationId="{7C69C79D-6539-4C69-8CBA-24D36C8D60A6}"/>
          </ac:spMkLst>
        </pc:spChg>
        <pc:spChg chg="mod ord">
          <ac:chgData name="James Pope" userId="S::jp16127@bristol.ac.uk::ec8a066c-6e04-4c1c-be05-6b33d0ba9907" providerId="AD" clId="Web-{0F9F3F4D-8BA3-0590-A509-928249D1B6C2}" dt="2022-11-13T16:17:34.757" v="56"/>
          <ac:spMkLst>
            <pc:docMk/>
            <pc:sldMk cId="369019717" sldId="264"/>
            <ac:spMk id="7" creationId="{80B59675-6F20-6DC6-5857-0248156CE5C8}"/>
          </ac:spMkLst>
        </pc:spChg>
      </pc:sldChg>
      <pc:sldChg chg="delSp modSp del mod modClrScheme chgLayout">
        <pc:chgData name="James Pope" userId="S::jp16127@bristol.ac.uk::ec8a066c-6e04-4c1c-be05-6b33d0ba9907" providerId="AD" clId="Web-{0F9F3F4D-8BA3-0590-A509-928249D1B6C2}" dt="2022-11-13T17:19:41.082" v="573"/>
        <pc:sldMkLst>
          <pc:docMk/>
          <pc:sldMk cId="3559727551" sldId="295"/>
        </pc:sldMkLst>
        <pc:spChg chg="mod ord">
          <ac:chgData name="James Pope" userId="S::jp16127@bristol.ac.uk::ec8a066c-6e04-4c1c-be05-6b33d0ba9907" providerId="AD" clId="Web-{0F9F3F4D-8BA3-0590-A509-928249D1B6C2}" dt="2022-11-13T16:17:34.757" v="56"/>
          <ac:spMkLst>
            <pc:docMk/>
            <pc:sldMk cId="3559727551" sldId="295"/>
            <ac:spMk id="2" creationId="{6F15FBFB-59E9-4CB9-81D8-31A23D2AF38C}"/>
          </ac:spMkLst>
        </pc:spChg>
        <pc:spChg chg="mod ord">
          <ac:chgData name="James Pope" userId="S::jp16127@bristol.ac.uk::ec8a066c-6e04-4c1c-be05-6b33d0ba9907" providerId="AD" clId="Web-{0F9F3F4D-8BA3-0590-A509-928249D1B6C2}" dt="2022-11-13T16:17:34.757" v="56"/>
          <ac:spMkLst>
            <pc:docMk/>
            <pc:sldMk cId="3559727551" sldId="295"/>
            <ac:spMk id="3" creationId="{8FCA98D6-A412-49A6-BD47-63BF54F04847}"/>
          </ac:spMkLst>
        </pc:spChg>
        <pc:spChg chg="mod ord">
          <ac:chgData name="James Pope" userId="S::jp16127@bristol.ac.uk::ec8a066c-6e04-4c1c-be05-6b33d0ba9907" providerId="AD" clId="Web-{0F9F3F4D-8BA3-0590-A509-928249D1B6C2}" dt="2022-11-13T16:17:34.757" v="56"/>
          <ac:spMkLst>
            <pc:docMk/>
            <pc:sldMk cId="3559727551" sldId="295"/>
            <ac:spMk id="5" creationId="{E78E2012-890E-45A9-B33E-04829B8EEE17}"/>
          </ac:spMkLst>
        </pc:spChg>
        <pc:spChg chg="del mod ord">
          <ac:chgData name="James Pope" userId="S::jp16127@bristol.ac.uk::ec8a066c-6e04-4c1c-be05-6b33d0ba9907" providerId="AD" clId="Web-{0F9F3F4D-8BA3-0590-A509-928249D1B6C2}" dt="2022-11-13T16:48:28.756" v="153"/>
          <ac:spMkLst>
            <pc:docMk/>
            <pc:sldMk cId="3559727551" sldId="295"/>
            <ac:spMk id="7" creationId="{60F379A2-3659-C00B-B36F-D6311015BBD6}"/>
          </ac:spMkLst>
        </pc:spChg>
      </pc:sldChg>
      <pc:sldChg chg="modSp mod ord modClrScheme chgLayout">
        <pc:chgData name="James Pope" userId="S::jp16127@bristol.ac.uk::ec8a066c-6e04-4c1c-be05-6b33d0ba9907" providerId="AD" clId="Web-{0F9F3F4D-8BA3-0590-A509-928249D1B6C2}" dt="2022-11-13T16:51:21.201" v="175" actId="20577"/>
        <pc:sldMkLst>
          <pc:docMk/>
          <pc:sldMk cId="4238070262" sldId="302"/>
        </pc:sldMkLst>
        <pc:spChg chg="mod ord">
          <ac:chgData name="James Pope" userId="S::jp16127@bristol.ac.uk::ec8a066c-6e04-4c1c-be05-6b33d0ba9907" providerId="AD" clId="Web-{0F9F3F4D-8BA3-0590-A509-928249D1B6C2}" dt="2022-11-13T16:51:21.201" v="175" actId="20577"/>
          <ac:spMkLst>
            <pc:docMk/>
            <pc:sldMk cId="4238070262" sldId="302"/>
            <ac:spMk id="2" creationId="{EFA067E9-54F3-4F5B-99E9-EC13306B6E54}"/>
          </ac:spMkLst>
        </pc:spChg>
        <pc:spChg chg="mod ord">
          <ac:chgData name="James Pope" userId="S::jp16127@bristol.ac.uk::ec8a066c-6e04-4c1c-be05-6b33d0ba9907" providerId="AD" clId="Web-{0F9F3F4D-8BA3-0590-A509-928249D1B6C2}" dt="2022-11-13T16:17:34.757" v="56"/>
          <ac:spMkLst>
            <pc:docMk/>
            <pc:sldMk cId="4238070262" sldId="302"/>
            <ac:spMk id="3" creationId="{4ED438AF-40CA-4DE3-901E-6C0BE006ED01}"/>
          </ac:spMkLst>
        </pc:spChg>
        <pc:spChg chg="mod ord">
          <ac:chgData name="James Pope" userId="S::jp16127@bristol.ac.uk::ec8a066c-6e04-4c1c-be05-6b33d0ba9907" providerId="AD" clId="Web-{0F9F3F4D-8BA3-0590-A509-928249D1B6C2}" dt="2022-11-13T16:17:34.757" v="56"/>
          <ac:spMkLst>
            <pc:docMk/>
            <pc:sldMk cId="4238070262" sldId="302"/>
            <ac:spMk id="5" creationId="{D223973A-9308-4586-89EA-78BA314EB81D}"/>
          </ac:spMkLst>
        </pc:spChg>
        <pc:spChg chg="mod ord">
          <ac:chgData name="James Pope" userId="S::jp16127@bristol.ac.uk::ec8a066c-6e04-4c1c-be05-6b33d0ba9907" providerId="AD" clId="Web-{0F9F3F4D-8BA3-0590-A509-928249D1B6C2}" dt="2022-11-13T16:17:34.757" v="56"/>
          <ac:spMkLst>
            <pc:docMk/>
            <pc:sldMk cId="4238070262" sldId="302"/>
            <ac:spMk id="7" creationId="{20978AF6-D569-3999-1152-118FE4EA8EC3}"/>
          </ac:spMkLst>
        </pc:spChg>
      </pc:sldChg>
      <pc:sldChg chg="modSp del mod modClrScheme chgLayout">
        <pc:chgData name="James Pope" userId="S::jp16127@bristol.ac.uk::ec8a066c-6e04-4c1c-be05-6b33d0ba9907" providerId="AD" clId="Web-{0F9F3F4D-8BA3-0590-A509-928249D1B6C2}" dt="2022-11-13T17:21:40.477" v="606"/>
        <pc:sldMkLst>
          <pc:docMk/>
          <pc:sldMk cId="885615014" sldId="303"/>
        </pc:sldMkLst>
        <pc:spChg chg="mod ord">
          <ac:chgData name="James Pope" userId="S::jp16127@bristol.ac.uk::ec8a066c-6e04-4c1c-be05-6b33d0ba9907" providerId="AD" clId="Web-{0F9F3F4D-8BA3-0590-A509-928249D1B6C2}" dt="2022-11-13T16:51:38.311" v="178" actId="20577"/>
          <ac:spMkLst>
            <pc:docMk/>
            <pc:sldMk cId="885615014" sldId="303"/>
            <ac:spMk id="2" creationId="{0E690E1E-0D1A-47DE-A976-F42C385F51F0}"/>
          </ac:spMkLst>
        </pc:spChg>
        <pc:spChg chg="mod ord">
          <ac:chgData name="James Pope" userId="S::jp16127@bristol.ac.uk::ec8a066c-6e04-4c1c-be05-6b33d0ba9907" providerId="AD" clId="Web-{0F9F3F4D-8BA3-0590-A509-928249D1B6C2}" dt="2022-11-13T16:17:34.757" v="56"/>
          <ac:spMkLst>
            <pc:docMk/>
            <pc:sldMk cId="885615014" sldId="303"/>
            <ac:spMk id="5" creationId="{A16BDE62-C694-43C1-A8AC-53A7F7247D41}"/>
          </ac:spMkLst>
        </pc:spChg>
        <pc:spChg chg="mod ord">
          <ac:chgData name="James Pope" userId="S::jp16127@bristol.ac.uk::ec8a066c-6e04-4c1c-be05-6b33d0ba9907" providerId="AD" clId="Web-{0F9F3F4D-8BA3-0590-A509-928249D1B6C2}" dt="2022-11-13T16:17:34.757" v="56"/>
          <ac:spMkLst>
            <pc:docMk/>
            <pc:sldMk cId="885615014" sldId="303"/>
            <ac:spMk id="6" creationId="{9CFAA0DC-08DF-C65E-2F8D-F9633D8A821A}"/>
          </ac:spMkLst>
        </pc:spChg>
      </pc:sldChg>
      <pc:sldChg chg="delSp modSp mod modClrScheme chgLayout">
        <pc:chgData name="James Pope" userId="S::jp16127@bristol.ac.uk::ec8a066c-6e04-4c1c-be05-6b33d0ba9907" providerId="AD" clId="Web-{0F9F3F4D-8BA3-0590-A509-928249D1B6C2}" dt="2022-11-13T16:59:16.314" v="180" actId="1076"/>
        <pc:sldMkLst>
          <pc:docMk/>
          <pc:sldMk cId="4074567515" sldId="305"/>
        </pc:sldMkLst>
        <pc:spChg chg="mod ord">
          <ac:chgData name="James Pope" userId="S::jp16127@bristol.ac.uk::ec8a066c-6e04-4c1c-be05-6b33d0ba9907" providerId="AD" clId="Web-{0F9F3F4D-8BA3-0590-A509-928249D1B6C2}" dt="2022-11-13T16:51:08.169" v="173" actId="20577"/>
          <ac:spMkLst>
            <pc:docMk/>
            <pc:sldMk cId="4074567515" sldId="305"/>
            <ac:spMk id="2" creationId="{0E690E1E-0D1A-47DE-A976-F42C385F51F0}"/>
          </ac:spMkLst>
        </pc:spChg>
        <pc:spChg chg="mod">
          <ac:chgData name="James Pope" userId="S::jp16127@bristol.ac.uk::ec8a066c-6e04-4c1c-be05-6b33d0ba9907" providerId="AD" clId="Web-{0F9F3F4D-8BA3-0590-A509-928249D1B6C2}" dt="2022-11-13T16:59:12.735" v="179" actId="1076"/>
          <ac:spMkLst>
            <pc:docMk/>
            <pc:sldMk cId="4074567515" sldId="305"/>
            <ac:spMk id="4" creationId="{99F64A64-EC8A-4BCB-E687-DEF59C4AE63A}"/>
          </ac:spMkLst>
        </pc:spChg>
        <pc:spChg chg="mod ord">
          <ac:chgData name="James Pope" userId="S::jp16127@bristol.ac.uk::ec8a066c-6e04-4c1c-be05-6b33d0ba9907" providerId="AD" clId="Web-{0F9F3F4D-8BA3-0590-A509-928249D1B6C2}" dt="2022-11-13T16:17:34.757" v="56"/>
          <ac:spMkLst>
            <pc:docMk/>
            <pc:sldMk cId="4074567515" sldId="305"/>
            <ac:spMk id="5" creationId="{A16BDE62-C694-43C1-A8AC-53A7F7247D41}"/>
          </ac:spMkLst>
        </pc:spChg>
        <pc:spChg chg="mod">
          <ac:chgData name="James Pope" userId="S::jp16127@bristol.ac.uk::ec8a066c-6e04-4c1c-be05-6b33d0ba9907" providerId="AD" clId="Web-{0F9F3F4D-8BA3-0590-A509-928249D1B6C2}" dt="2022-11-13T16:59:16.314" v="180" actId="1076"/>
          <ac:spMkLst>
            <pc:docMk/>
            <pc:sldMk cId="4074567515" sldId="305"/>
            <ac:spMk id="7" creationId="{CA5AC798-299C-C632-B483-EF54755C4B67}"/>
          </ac:spMkLst>
        </pc:spChg>
        <pc:spChg chg="del mod ord">
          <ac:chgData name="James Pope" userId="S::jp16127@bristol.ac.uk::ec8a066c-6e04-4c1c-be05-6b33d0ba9907" providerId="AD" clId="Web-{0F9F3F4D-8BA3-0590-A509-928249D1B6C2}" dt="2022-11-13T16:48:33.507" v="154"/>
          <ac:spMkLst>
            <pc:docMk/>
            <pc:sldMk cId="4074567515" sldId="305"/>
            <ac:spMk id="8" creationId="{37BE2ECD-84D6-0FA6-A9CB-4529FF75B7EF}"/>
          </ac:spMkLst>
        </pc:spChg>
      </pc:sldChg>
      <pc:sldChg chg="modSp del mod modClrScheme chgLayout">
        <pc:chgData name="James Pope" userId="S::jp16127@bristol.ac.uk::ec8a066c-6e04-4c1c-be05-6b33d0ba9907" providerId="AD" clId="Web-{0F9F3F4D-8BA3-0590-A509-928249D1B6C2}" dt="2022-11-13T17:19:16.502" v="570"/>
        <pc:sldMkLst>
          <pc:docMk/>
          <pc:sldMk cId="2234010194" sldId="309"/>
        </pc:sldMkLst>
        <pc:spChg chg="mod ord">
          <ac:chgData name="James Pope" userId="S::jp16127@bristol.ac.uk::ec8a066c-6e04-4c1c-be05-6b33d0ba9907" providerId="AD" clId="Web-{0F9F3F4D-8BA3-0590-A509-928249D1B6C2}" dt="2022-11-13T16:51:31.670" v="177" actId="20577"/>
          <ac:spMkLst>
            <pc:docMk/>
            <pc:sldMk cId="2234010194" sldId="309"/>
            <ac:spMk id="2" creationId="{EFA067E9-54F3-4F5B-99E9-EC13306B6E54}"/>
          </ac:spMkLst>
        </pc:spChg>
        <pc:spChg chg="mod ord">
          <ac:chgData name="James Pope" userId="S::jp16127@bristol.ac.uk::ec8a066c-6e04-4c1c-be05-6b33d0ba9907" providerId="AD" clId="Web-{0F9F3F4D-8BA3-0590-A509-928249D1B6C2}" dt="2022-11-13T16:50:30.589" v="170" actId="20577"/>
          <ac:spMkLst>
            <pc:docMk/>
            <pc:sldMk cId="2234010194" sldId="309"/>
            <ac:spMk id="3" creationId="{4ED438AF-40CA-4DE3-901E-6C0BE006ED01}"/>
          </ac:spMkLst>
        </pc:spChg>
        <pc:spChg chg="mod ord">
          <ac:chgData name="James Pope" userId="S::jp16127@bristol.ac.uk::ec8a066c-6e04-4c1c-be05-6b33d0ba9907" providerId="AD" clId="Web-{0F9F3F4D-8BA3-0590-A509-928249D1B6C2}" dt="2022-11-13T16:17:34.757" v="56"/>
          <ac:spMkLst>
            <pc:docMk/>
            <pc:sldMk cId="2234010194" sldId="309"/>
            <ac:spMk id="5" creationId="{D223973A-9308-4586-89EA-78BA314EB81D}"/>
          </ac:spMkLst>
        </pc:spChg>
        <pc:spChg chg="mod ord">
          <ac:chgData name="James Pope" userId="S::jp16127@bristol.ac.uk::ec8a066c-6e04-4c1c-be05-6b33d0ba9907" providerId="AD" clId="Web-{0F9F3F4D-8BA3-0590-A509-928249D1B6C2}" dt="2022-11-13T16:17:34.757" v="56"/>
          <ac:spMkLst>
            <pc:docMk/>
            <pc:sldMk cId="2234010194" sldId="309"/>
            <ac:spMk id="7" creationId="{1664C311-AE02-7B2F-BF1F-C7E5082F5EEC}"/>
          </ac:spMkLst>
        </pc:spChg>
      </pc:sldChg>
      <pc:sldChg chg="delSp modSp mod modClrScheme chgLayout">
        <pc:chgData name="James Pope" userId="S::jp16127@bristol.ac.uk::ec8a066c-6e04-4c1c-be05-6b33d0ba9907" providerId="AD" clId="Web-{0F9F3F4D-8BA3-0590-A509-928249D1B6C2}" dt="2022-11-13T16:50:53.215" v="172" actId="20577"/>
        <pc:sldMkLst>
          <pc:docMk/>
          <pc:sldMk cId="1646860742" sldId="310"/>
        </pc:sldMkLst>
        <pc:spChg chg="mod ord">
          <ac:chgData name="James Pope" userId="S::jp16127@bristol.ac.uk::ec8a066c-6e04-4c1c-be05-6b33d0ba9907" providerId="AD" clId="Web-{0F9F3F4D-8BA3-0590-A509-928249D1B6C2}" dt="2022-11-13T16:50:53.215" v="172" actId="20577"/>
          <ac:spMkLst>
            <pc:docMk/>
            <pc:sldMk cId="1646860742" sldId="310"/>
            <ac:spMk id="2" creationId="{0E690E1E-0D1A-47DE-A976-F42C385F51F0}"/>
          </ac:spMkLst>
        </pc:spChg>
        <pc:spChg chg="mod ord">
          <ac:chgData name="James Pope" userId="S::jp16127@bristol.ac.uk::ec8a066c-6e04-4c1c-be05-6b33d0ba9907" providerId="AD" clId="Web-{0F9F3F4D-8BA3-0590-A509-928249D1B6C2}" dt="2022-11-13T16:17:34.757" v="56"/>
          <ac:spMkLst>
            <pc:docMk/>
            <pc:sldMk cId="1646860742" sldId="310"/>
            <ac:spMk id="5" creationId="{A16BDE62-C694-43C1-A8AC-53A7F7247D41}"/>
          </ac:spMkLst>
        </pc:spChg>
        <pc:spChg chg="del mod ord">
          <ac:chgData name="James Pope" userId="S::jp16127@bristol.ac.uk::ec8a066c-6e04-4c1c-be05-6b33d0ba9907" providerId="AD" clId="Web-{0F9F3F4D-8BA3-0590-A509-928249D1B6C2}" dt="2022-11-13T16:48:42.116" v="155"/>
          <ac:spMkLst>
            <pc:docMk/>
            <pc:sldMk cId="1646860742" sldId="310"/>
            <ac:spMk id="8" creationId="{37BE2ECD-84D6-0FA6-A9CB-4529FF75B7EF}"/>
          </ac:spMkLst>
        </pc:spChg>
      </pc:sldChg>
      <pc:sldChg chg="addSp delSp modSp add mod replId modClrScheme chgLayout">
        <pc:chgData name="James Pope" userId="S::jp16127@bristol.ac.uk::ec8a066c-6e04-4c1c-be05-6b33d0ba9907" providerId="AD" clId="Web-{0F9F3F4D-8BA3-0590-A509-928249D1B6C2}" dt="2022-11-13T18:44:29.028" v="1227" actId="14100"/>
        <pc:sldMkLst>
          <pc:docMk/>
          <pc:sldMk cId="2834111423" sldId="311"/>
        </pc:sldMkLst>
        <pc:spChg chg="mod ord">
          <ac:chgData name="James Pope" userId="S::jp16127@bristol.ac.uk::ec8a066c-6e04-4c1c-be05-6b33d0ba9907" providerId="AD" clId="Web-{0F9F3F4D-8BA3-0590-A509-928249D1B6C2}" dt="2022-11-13T16:51:14.560" v="174" actId="20577"/>
          <ac:spMkLst>
            <pc:docMk/>
            <pc:sldMk cId="2834111423" sldId="311"/>
            <ac:spMk id="2" creationId="{0E690E1E-0D1A-47DE-A976-F42C385F51F0}"/>
          </ac:spMkLst>
        </pc:spChg>
        <pc:spChg chg="mod">
          <ac:chgData name="James Pope" userId="S::jp16127@bristol.ac.uk::ec8a066c-6e04-4c1c-be05-6b33d0ba9907" providerId="AD" clId="Web-{0F9F3F4D-8BA3-0590-A509-928249D1B6C2}" dt="2022-11-13T16:46:01.360" v="146" actId="1076"/>
          <ac:spMkLst>
            <pc:docMk/>
            <pc:sldMk cId="2834111423" sldId="311"/>
            <ac:spMk id="3" creationId="{DE6C0733-848A-C09B-17CE-64F39C6AF070}"/>
          </ac:spMkLst>
        </pc:spChg>
        <pc:spChg chg="mod">
          <ac:chgData name="James Pope" userId="S::jp16127@bristol.ac.uk::ec8a066c-6e04-4c1c-be05-6b33d0ba9907" providerId="AD" clId="Web-{0F9F3F4D-8BA3-0590-A509-928249D1B6C2}" dt="2022-11-13T16:20:23.347" v="84" actId="1076"/>
          <ac:spMkLst>
            <pc:docMk/>
            <pc:sldMk cId="2834111423" sldId="311"/>
            <ac:spMk id="4" creationId="{9F3DF2A5-6800-54A7-29E0-D295E8B203C8}"/>
          </ac:spMkLst>
        </pc:spChg>
        <pc:spChg chg="mod ord">
          <ac:chgData name="James Pope" userId="S::jp16127@bristol.ac.uk::ec8a066c-6e04-4c1c-be05-6b33d0ba9907" providerId="AD" clId="Web-{0F9F3F4D-8BA3-0590-A509-928249D1B6C2}" dt="2022-11-13T16:17:34.757" v="56"/>
          <ac:spMkLst>
            <pc:docMk/>
            <pc:sldMk cId="2834111423" sldId="311"/>
            <ac:spMk id="5" creationId="{A16BDE62-C694-43C1-A8AC-53A7F7247D41}"/>
          </ac:spMkLst>
        </pc:spChg>
        <pc:spChg chg="del mod ord">
          <ac:chgData name="James Pope" userId="S::jp16127@bristol.ac.uk::ec8a066c-6e04-4c1c-be05-6b33d0ba9907" providerId="AD" clId="Web-{0F9F3F4D-8BA3-0590-A509-928249D1B6C2}" dt="2022-11-13T16:48:49.773" v="156"/>
          <ac:spMkLst>
            <pc:docMk/>
            <pc:sldMk cId="2834111423" sldId="311"/>
            <ac:spMk id="6" creationId="{9CFAA0DC-08DF-C65E-2F8D-F9633D8A821A}"/>
          </ac:spMkLst>
        </pc:spChg>
        <pc:spChg chg="add del mod">
          <ac:chgData name="James Pope" userId="S::jp16127@bristol.ac.uk::ec8a066c-6e04-4c1c-be05-6b33d0ba9907" providerId="AD" clId="Web-{0F9F3F4D-8BA3-0590-A509-928249D1B6C2}" dt="2022-11-13T16:08:33.890" v="42"/>
          <ac:spMkLst>
            <pc:docMk/>
            <pc:sldMk cId="2834111423" sldId="311"/>
            <ac:spMk id="7" creationId="{6BE0DA4C-9433-080A-03FB-2B054CF6F591}"/>
          </ac:spMkLst>
        </pc:spChg>
        <pc:spChg chg="add del">
          <ac:chgData name="James Pope" userId="S::jp16127@bristol.ac.uk::ec8a066c-6e04-4c1c-be05-6b33d0ba9907" providerId="AD" clId="Web-{0F9F3F4D-8BA3-0590-A509-928249D1B6C2}" dt="2022-11-13T16:44:22.450" v="129"/>
          <ac:spMkLst>
            <pc:docMk/>
            <pc:sldMk cId="2834111423" sldId="311"/>
            <ac:spMk id="7" creationId="{80F96B17-2B0E-664E-1200-43DCA548B525}"/>
          </ac:spMkLst>
        </pc:spChg>
        <pc:spChg chg="add mod">
          <ac:chgData name="James Pope" userId="S::jp16127@bristol.ac.uk::ec8a066c-6e04-4c1c-be05-6b33d0ba9907" providerId="AD" clId="Web-{0F9F3F4D-8BA3-0590-A509-928249D1B6C2}" dt="2022-11-13T16:22:13.417" v="126"/>
          <ac:spMkLst>
            <pc:docMk/>
            <pc:sldMk cId="2834111423" sldId="311"/>
            <ac:spMk id="8" creationId="{55BE4B8C-2D43-D927-57EB-DAC2DF0A1475}"/>
          </ac:spMkLst>
        </pc:spChg>
        <pc:spChg chg="add mod">
          <ac:chgData name="James Pope" userId="S::jp16127@bristol.ac.uk::ec8a066c-6e04-4c1c-be05-6b33d0ba9907" providerId="AD" clId="Web-{0F9F3F4D-8BA3-0590-A509-928249D1B6C2}" dt="2022-11-13T16:22:13.432" v="127"/>
          <ac:spMkLst>
            <pc:docMk/>
            <pc:sldMk cId="2834111423" sldId="311"/>
            <ac:spMk id="9" creationId="{73F03B51-6760-F40F-92E7-14F5B0FABDAE}"/>
          </ac:spMkLst>
        </pc:spChg>
        <pc:spChg chg="add del mod">
          <ac:chgData name="James Pope" userId="S::jp16127@bristol.ac.uk::ec8a066c-6e04-4c1c-be05-6b33d0ba9907" providerId="AD" clId="Web-{0F9F3F4D-8BA3-0590-A509-928249D1B6C2}" dt="2022-11-13T16:44:52.623" v="138"/>
          <ac:spMkLst>
            <pc:docMk/>
            <pc:sldMk cId="2834111423" sldId="311"/>
            <ac:spMk id="10" creationId="{18839E35-03C6-A51F-5EA6-1D855AB36DD8}"/>
          </ac:spMkLst>
        </pc:spChg>
        <pc:spChg chg="del">
          <ac:chgData name="James Pope" userId="S::jp16127@bristol.ac.uk::ec8a066c-6e04-4c1c-be05-6b33d0ba9907" providerId="AD" clId="Web-{0F9F3F4D-8BA3-0590-A509-928249D1B6C2}" dt="2022-11-13T16:08:07.763" v="37"/>
          <ac:spMkLst>
            <pc:docMk/>
            <pc:sldMk cId="2834111423" sldId="311"/>
            <ac:spMk id="10" creationId="{29575D3A-4815-51AB-D221-79A07D85F170}"/>
          </ac:spMkLst>
        </pc:spChg>
        <pc:spChg chg="add mod">
          <ac:chgData name="James Pope" userId="S::jp16127@bristol.ac.uk::ec8a066c-6e04-4c1c-be05-6b33d0ba9907" providerId="AD" clId="Web-{0F9F3F4D-8BA3-0590-A509-928249D1B6C2}" dt="2022-11-13T16:21:01.271" v="115" actId="14100"/>
          <ac:spMkLst>
            <pc:docMk/>
            <pc:sldMk cId="2834111423" sldId="311"/>
            <ac:spMk id="11" creationId="{5B53CC4F-3BE9-F586-6136-3A629FC73273}"/>
          </ac:spMkLst>
        </pc:spChg>
        <pc:spChg chg="add mod">
          <ac:chgData name="James Pope" userId="S::jp16127@bristol.ac.uk::ec8a066c-6e04-4c1c-be05-6b33d0ba9907" providerId="AD" clId="Web-{0F9F3F4D-8BA3-0590-A509-928249D1B6C2}" dt="2022-11-13T16:21:55.337" v="122" actId="14100"/>
          <ac:spMkLst>
            <pc:docMk/>
            <pc:sldMk cId="2834111423" sldId="311"/>
            <ac:spMk id="12" creationId="{44BB5082-DC45-0897-979B-8DB4E505E9AC}"/>
          </ac:spMkLst>
        </pc:spChg>
        <pc:spChg chg="del">
          <ac:chgData name="James Pope" userId="S::jp16127@bristol.ac.uk::ec8a066c-6e04-4c1c-be05-6b33d0ba9907" providerId="AD" clId="Web-{0F9F3F4D-8BA3-0590-A509-928249D1B6C2}" dt="2022-11-13T16:08:07.763" v="36"/>
          <ac:spMkLst>
            <pc:docMk/>
            <pc:sldMk cId="2834111423" sldId="311"/>
            <ac:spMk id="13" creationId="{076EB9D4-14B1-2866-9F8F-37B9266DDEA8}"/>
          </ac:spMkLst>
        </pc:spChg>
        <pc:spChg chg="add mod">
          <ac:chgData name="James Pope" userId="S::jp16127@bristol.ac.uk::ec8a066c-6e04-4c1c-be05-6b33d0ba9907" providerId="AD" clId="Web-{0F9F3F4D-8BA3-0590-A509-928249D1B6C2}" dt="2022-11-13T16:44:58.529" v="140"/>
          <ac:spMkLst>
            <pc:docMk/>
            <pc:sldMk cId="2834111423" sldId="311"/>
            <ac:spMk id="13" creationId="{DAD959DD-CA25-028E-153B-9437EB398A1A}"/>
          </ac:spMkLst>
        </pc:spChg>
        <pc:spChg chg="add mod">
          <ac:chgData name="James Pope" userId="S::jp16127@bristol.ac.uk::ec8a066c-6e04-4c1c-be05-6b33d0ba9907" providerId="AD" clId="Web-{0F9F3F4D-8BA3-0590-A509-928249D1B6C2}" dt="2022-11-13T16:45:14.139" v="143" actId="14100"/>
          <ac:spMkLst>
            <pc:docMk/>
            <pc:sldMk cId="2834111423" sldId="311"/>
            <ac:spMk id="14" creationId="{C6D2021A-72BE-9989-C254-DD8533247601}"/>
          </ac:spMkLst>
        </pc:spChg>
        <pc:spChg chg="del">
          <ac:chgData name="James Pope" userId="S::jp16127@bristol.ac.uk::ec8a066c-6e04-4c1c-be05-6b33d0ba9907" providerId="AD" clId="Web-{0F9F3F4D-8BA3-0590-A509-928249D1B6C2}" dt="2022-11-13T16:08:07.763" v="35"/>
          <ac:spMkLst>
            <pc:docMk/>
            <pc:sldMk cId="2834111423" sldId="311"/>
            <ac:spMk id="33" creationId="{27F3830F-4F96-E1C6-6EB4-E9641B80C662}"/>
          </ac:spMkLst>
        </pc:spChg>
        <pc:spChg chg="del">
          <ac:chgData name="James Pope" userId="S::jp16127@bristol.ac.uk::ec8a066c-6e04-4c1c-be05-6b33d0ba9907" providerId="AD" clId="Web-{0F9F3F4D-8BA3-0590-A509-928249D1B6C2}" dt="2022-11-13T16:08:07.763" v="34"/>
          <ac:spMkLst>
            <pc:docMk/>
            <pc:sldMk cId="2834111423" sldId="311"/>
            <ac:spMk id="34" creationId="{0A404EE2-4803-2CB8-33AF-FC11FACBB761}"/>
          </ac:spMkLst>
        </pc:spChg>
        <pc:spChg chg="del">
          <ac:chgData name="James Pope" userId="S::jp16127@bristol.ac.uk::ec8a066c-6e04-4c1c-be05-6b33d0ba9907" providerId="AD" clId="Web-{0F9F3F4D-8BA3-0590-A509-928249D1B6C2}" dt="2022-11-13T16:08:07.763" v="33"/>
          <ac:spMkLst>
            <pc:docMk/>
            <pc:sldMk cId="2834111423" sldId="311"/>
            <ac:spMk id="35" creationId="{7CE13CCF-985C-8EC6-DF5E-BD3C04263979}"/>
          </ac:spMkLst>
        </pc:spChg>
        <pc:spChg chg="mod">
          <ac:chgData name="James Pope" userId="S::jp16127@bristol.ac.uk::ec8a066c-6e04-4c1c-be05-6b33d0ba9907" providerId="AD" clId="Web-{0F9F3F4D-8BA3-0590-A509-928249D1B6C2}" dt="2022-11-13T16:47:05.800" v="147"/>
          <ac:spMkLst>
            <pc:docMk/>
            <pc:sldMk cId="2834111423" sldId="311"/>
            <ac:spMk id="37" creationId="{865CCADA-6187-D255-288A-32DF1EEDA11A}"/>
          </ac:spMkLst>
        </pc:spChg>
        <pc:spChg chg="mod">
          <ac:chgData name="James Pope" userId="S::jp16127@bristol.ac.uk::ec8a066c-6e04-4c1c-be05-6b33d0ba9907" providerId="AD" clId="Web-{0F9F3F4D-8BA3-0590-A509-928249D1B6C2}" dt="2022-11-13T16:47:23.238" v="148"/>
          <ac:spMkLst>
            <pc:docMk/>
            <pc:sldMk cId="2834111423" sldId="311"/>
            <ac:spMk id="38" creationId="{C8411EE7-8D5A-3AF1-A5E1-53E7E6423A5C}"/>
          </ac:spMkLst>
        </pc:spChg>
        <pc:spChg chg="mod">
          <ac:chgData name="James Pope" userId="S::jp16127@bristol.ac.uk::ec8a066c-6e04-4c1c-be05-6b33d0ba9907" providerId="AD" clId="Web-{0F9F3F4D-8BA3-0590-A509-928249D1B6C2}" dt="2022-11-13T16:47:23.254" v="149"/>
          <ac:spMkLst>
            <pc:docMk/>
            <pc:sldMk cId="2834111423" sldId="311"/>
            <ac:spMk id="39" creationId="{3B243D7D-E2B2-88D6-0285-553364560295}"/>
          </ac:spMkLst>
        </pc:spChg>
        <pc:spChg chg="mod">
          <ac:chgData name="James Pope" userId="S::jp16127@bristol.ac.uk::ec8a066c-6e04-4c1c-be05-6b33d0ba9907" providerId="AD" clId="Web-{0F9F3F4D-8BA3-0590-A509-928249D1B6C2}" dt="2022-11-13T16:47:23.269" v="150"/>
          <ac:spMkLst>
            <pc:docMk/>
            <pc:sldMk cId="2834111423" sldId="311"/>
            <ac:spMk id="40" creationId="{75EF7B06-A079-5938-73E4-4D33648403A8}"/>
          </ac:spMkLst>
        </pc:spChg>
        <pc:spChg chg="mod">
          <ac:chgData name="James Pope" userId="S::jp16127@bristol.ac.uk::ec8a066c-6e04-4c1c-be05-6b33d0ba9907" providerId="AD" clId="Web-{0F9F3F4D-8BA3-0590-A509-928249D1B6C2}" dt="2022-11-13T18:44:29.028" v="1227" actId="14100"/>
          <ac:spMkLst>
            <pc:docMk/>
            <pc:sldMk cId="2834111423" sldId="311"/>
            <ac:spMk id="41" creationId="{69A7905A-29C6-D2A1-FAB5-1592799A0451}"/>
          </ac:spMkLst>
        </pc:spChg>
        <pc:spChg chg="del">
          <ac:chgData name="James Pope" userId="S::jp16127@bristol.ac.uk::ec8a066c-6e04-4c1c-be05-6b33d0ba9907" providerId="AD" clId="Web-{0F9F3F4D-8BA3-0590-A509-928249D1B6C2}" dt="2022-11-13T16:07:49.652" v="32"/>
          <ac:spMkLst>
            <pc:docMk/>
            <pc:sldMk cId="2834111423" sldId="311"/>
            <ac:spMk id="42" creationId="{9CDE6F29-3886-5252-C976-97B1ECAC71B9}"/>
          </ac:spMkLst>
        </pc:spChg>
        <pc:spChg chg="mod">
          <ac:chgData name="James Pope" userId="S::jp16127@bristol.ac.uk::ec8a066c-6e04-4c1c-be05-6b33d0ba9907" providerId="AD" clId="Web-{0F9F3F4D-8BA3-0590-A509-928249D1B6C2}" dt="2022-11-13T16:20:23.440" v="90" actId="1076"/>
          <ac:spMkLst>
            <pc:docMk/>
            <pc:sldMk cId="2834111423" sldId="311"/>
            <ac:spMk id="44" creationId="{B79048E2-3DE7-65CE-1981-19F31217F2A0}"/>
          </ac:spMkLst>
        </pc:spChg>
        <pc:spChg chg="mod">
          <ac:chgData name="James Pope" userId="S::jp16127@bristol.ac.uk::ec8a066c-6e04-4c1c-be05-6b33d0ba9907" providerId="AD" clId="Web-{0F9F3F4D-8BA3-0590-A509-928249D1B6C2}" dt="2022-11-13T16:22:06.854" v="124"/>
          <ac:spMkLst>
            <pc:docMk/>
            <pc:sldMk cId="2834111423" sldId="311"/>
            <ac:spMk id="45" creationId="{3B300C39-A693-4E9B-9C5D-805A55A56F83}"/>
          </ac:spMkLst>
        </pc:spChg>
        <pc:spChg chg="mod">
          <ac:chgData name="James Pope" userId="S::jp16127@bristol.ac.uk::ec8a066c-6e04-4c1c-be05-6b33d0ba9907" providerId="AD" clId="Web-{0F9F3F4D-8BA3-0590-A509-928249D1B6C2}" dt="2022-11-13T16:20:23.456" v="92" actId="1076"/>
          <ac:spMkLst>
            <pc:docMk/>
            <pc:sldMk cId="2834111423" sldId="311"/>
            <ac:spMk id="46" creationId="{3BF6D2BC-A26A-4988-3980-81D202488D52}"/>
          </ac:spMkLst>
        </pc:spChg>
        <pc:spChg chg="mod">
          <ac:chgData name="James Pope" userId="S::jp16127@bristol.ac.uk::ec8a066c-6e04-4c1c-be05-6b33d0ba9907" providerId="AD" clId="Web-{0F9F3F4D-8BA3-0590-A509-928249D1B6C2}" dt="2022-11-13T16:22:13.401" v="125"/>
          <ac:spMkLst>
            <pc:docMk/>
            <pc:sldMk cId="2834111423" sldId="311"/>
            <ac:spMk id="47" creationId="{6FA72D4D-7D10-AD0C-28F3-5B1F99C6A8E5}"/>
          </ac:spMkLst>
        </pc:spChg>
        <pc:spChg chg="del">
          <ac:chgData name="James Pope" userId="S::jp16127@bristol.ac.uk::ec8a066c-6e04-4c1c-be05-6b33d0ba9907" providerId="AD" clId="Web-{0F9F3F4D-8BA3-0590-A509-928249D1B6C2}" dt="2022-11-13T16:21:58.759" v="123"/>
          <ac:spMkLst>
            <pc:docMk/>
            <pc:sldMk cId="2834111423" sldId="311"/>
            <ac:spMk id="49" creationId="{F6C0C95A-6ADC-83C3-31B5-51456021ADEB}"/>
          </ac:spMkLst>
        </pc:spChg>
        <pc:spChg chg="del">
          <ac:chgData name="James Pope" userId="S::jp16127@bristol.ac.uk::ec8a066c-6e04-4c1c-be05-6b33d0ba9907" providerId="AD" clId="Web-{0F9F3F4D-8BA3-0590-A509-928249D1B6C2}" dt="2022-11-13T16:18:10.260" v="58"/>
          <ac:spMkLst>
            <pc:docMk/>
            <pc:sldMk cId="2834111423" sldId="311"/>
            <ac:spMk id="51" creationId="{89299264-D277-4D79-2FE1-87D23F918DA6}"/>
          </ac:spMkLst>
        </pc:spChg>
        <pc:spChg chg="mod">
          <ac:chgData name="James Pope" userId="S::jp16127@bristol.ac.uk::ec8a066c-6e04-4c1c-be05-6b33d0ba9907" providerId="AD" clId="Web-{0F9F3F4D-8BA3-0590-A509-928249D1B6C2}" dt="2022-11-13T18:44:10.824" v="1225" actId="20577"/>
          <ac:spMkLst>
            <pc:docMk/>
            <pc:sldMk cId="2834111423" sldId="311"/>
            <ac:spMk id="53" creationId="{16A45328-8342-66BC-E550-35E6A3E0AC37}"/>
          </ac:spMkLst>
        </pc:spChg>
      </pc:sldChg>
      <pc:sldChg chg="modSp new del">
        <pc:chgData name="James Pope" userId="S::jp16127@bristol.ac.uk::ec8a066c-6e04-4c1c-be05-6b33d0ba9907" providerId="AD" clId="Web-{0F9F3F4D-8BA3-0590-A509-928249D1B6C2}" dt="2022-11-13T17:19:37.519" v="572"/>
        <pc:sldMkLst>
          <pc:docMk/>
          <pc:sldMk cId="816658371" sldId="312"/>
        </pc:sldMkLst>
        <pc:spChg chg="mod">
          <ac:chgData name="James Pope" userId="S::jp16127@bristol.ac.uk::ec8a066c-6e04-4c1c-be05-6b33d0ba9907" providerId="AD" clId="Web-{0F9F3F4D-8BA3-0590-A509-928249D1B6C2}" dt="2022-11-13T16:49:30.509" v="160" actId="20577"/>
          <ac:spMkLst>
            <pc:docMk/>
            <pc:sldMk cId="816658371" sldId="312"/>
            <ac:spMk id="2" creationId="{66262307-BE36-B1FD-35AD-4E6D7270A235}"/>
          </ac:spMkLst>
        </pc:spChg>
        <pc:spChg chg="mod">
          <ac:chgData name="James Pope" userId="S::jp16127@bristol.ac.uk::ec8a066c-6e04-4c1c-be05-6b33d0ba9907" providerId="AD" clId="Web-{0F9F3F4D-8BA3-0590-A509-928249D1B6C2}" dt="2022-11-13T16:49:40.509" v="162" actId="20577"/>
          <ac:spMkLst>
            <pc:docMk/>
            <pc:sldMk cId="816658371" sldId="312"/>
            <ac:spMk id="3" creationId="{998E685A-DAB0-ED1F-877D-58594E73FFA0}"/>
          </ac:spMkLst>
        </pc:spChg>
      </pc:sldChg>
      <pc:sldChg chg="delSp modSp new mod modClrScheme chgLayout">
        <pc:chgData name="James Pope" userId="S::jp16127@bristol.ac.uk::ec8a066c-6e04-4c1c-be05-6b33d0ba9907" providerId="AD" clId="Web-{0F9F3F4D-8BA3-0590-A509-928249D1B6C2}" dt="2022-11-13T18:24:02.969" v="998" actId="20577"/>
        <pc:sldMkLst>
          <pc:docMk/>
          <pc:sldMk cId="4170428954" sldId="313"/>
        </pc:sldMkLst>
        <pc:spChg chg="mod ord">
          <ac:chgData name="James Pope" userId="S::jp16127@bristol.ac.uk::ec8a066c-6e04-4c1c-be05-6b33d0ba9907" providerId="AD" clId="Web-{0F9F3F4D-8BA3-0590-A509-928249D1B6C2}" dt="2022-11-13T17:00:58.318" v="188" actId="20577"/>
          <ac:spMkLst>
            <pc:docMk/>
            <pc:sldMk cId="4170428954" sldId="313"/>
            <ac:spMk id="2" creationId="{C66B6FCD-2540-7F3D-5B90-FD55080D02B2}"/>
          </ac:spMkLst>
        </pc:spChg>
        <pc:spChg chg="mod ord">
          <ac:chgData name="James Pope" userId="S::jp16127@bristol.ac.uk::ec8a066c-6e04-4c1c-be05-6b33d0ba9907" providerId="AD" clId="Web-{0F9F3F4D-8BA3-0590-A509-928249D1B6C2}" dt="2022-11-13T18:24:02.969" v="998" actId="20577"/>
          <ac:spMkLst>
            <pc:docMk/>
            <pc:sldMk cId="4170428954" sldId="313"/>
            <ac:spMk id="3" creationId="{29A8A908-EDC4-B79F-F6ED-C65673BD4F41}"/>
          </ac:spMkLst>
        </pc:spChg>
        <pc:spChg chg="del">
          <ac:chgData name="James Pope" userId="S::jp16127@bristol.ac.uk::ec8a066c-6e04-4c1c-be05-6b33d0ba9907" providerId="AD" clId="Web-{0F9F3F4D-8BA3-0590-A509-928249D1B6C2}" dt="2022-11-13T17:00:25.020" v="182"/>
          <ac:spMkLst>
            <pc:docMk/>
            <pc:sldMk cId="4170428954" sldId="313"/>
            <ac:spMk id="4" creationId="{EF09CFFA-622F-AAA9-522E-5BB11805B99E}"/>
          </ac:spMkLst>
        </pc:spChg>
      </pc:sldChg>
      <pc:sldChg chg="modSp add replId">
        <pc:chgData name="James Pope" userId="S::jp16127@bristol.ac.uk::ec8a066c-6e04-4c1c-be05-6b33d0ba9907" providerId="AD" clId="Web-{0F9F3F4D-8BA3-0590-A509-928249D1B6C2}" dt="2022-11-14T00:15:32.045" v="1458" actId="20577"/>
        <pc:sldMkLst>
          <pc:docMk/>
          <pc:sldMk cId="2194249056" sldId="314"/>
        </pc:sldMkLst>
        <pc:spChg chg="mod">
          <ac:chgData name="James Pope" userId="S::jp16127@bristol.ac.uk::ec8a066c-6e04-4c1c-be05-6b33d0ba9907" providerId="AD" clId="Web-{0F9F3F4D-8BA3-0590-A509-928249D1B6C2}" dt="2022-11-13T17:05:23.610" v="305" actId="20577"/>
          <ac:spMkLst>
            <pc:docMk/>
            <pc:sldMk cId="2194249056" sldId="314"/>
            <ac:spMk id="2" creationId="{0E690E1E-0D1A-47DE-A976-F42C385F51F0}"/>
          </ac:spMkLst>
        </pc:spChg>
        <pc:spChg chg="mod">
          <ac:chgData name="James Pope" userId="S::jp16127@bristol.ac.uk::ec8a066c-6e04-4c1c-be05-6b33d0ba9907" providerId="AD" clId="Web-{0F9F3F4D-8BA3-0590-A509-928249D1B6C2}" dt="2022-11-14T00:15:32.045" v="1458" actId="20577"/>
          <ac:spMkLst>
            <pc:docMk/>
            <pc:sldMk cId="2194249056" sldId="314"/>
            <ac:spMk id="4" creationId="{99F64A64-EC8A-4BCB-E687-DEF59C4AE63A}"/>
          </ac:spMkLst>
        </pc:spChg>
        <pc:spChg chg="mod">
          <ac:chgData name="James Pope" userId="S::jp16127@bristol.ac.uk::ec8a066c-6e04-4c1c-be05-6b33d0ba9907" providerId="AD" clId="Web-{0F9F3F4D-8BA3-0590-A509-928249D1B6C2}" dt="2022-11-13T17:05:51.033" v="319" actId="20577"/>
          <ac:spMkLst>
            <pc:docMk/>
            <pc:sldMk cId="2194249056" sldId="314"/>
            <ac:spMk id="7" creationId="{CA5AC798-299C-C632-B483-EF54755C4B67}"/>
          </ac:spMkLst>
        </pc:spChg>
      </pc:sldChg>
      <pc:sldChg chg="delSp modSp new mod modClrScheme chgLayout">
        <pc:chgData name="James Pope" userId="S::jp16127@bristol.ac.uk::ec8a066c-6e04-4c1c-be05-6b33d0ba9907" providerId="AD" clId="Web-{0F9F3F4D-8BA3-0590-A509-928249D1B6C2}" dt="2022-11-13T17:09:44.417" v="396" actId="20577"/>
        <pc:sldMkLst>
          <pc:docMk/>
          <pc:sldMk cId="413428330" sldId="315"/>
        </pc:sldMkLst>
        <pc:spChg chg="mod ord">
          <ac:chgData name="James Pope" userId="S::jp16127@bristol.ac.uk::ec8a066c-6e04-4c1c-be05-6b33d0ba9907" providerId="AD" clId="Web-{0F9F3F4D-8BA3-0590-A509-928249D1B6C2}" dt="2022-11-13T17:08:49.118" v="367" actId="14100"/>
          <ac:spMkLst>
            <pc:docMk/>
            <pc:sldMk cId="413428330" sldId="315"/>
            <ac:spMk id="2" creationId="{F8A683A8-FDB2-222B-E271-493C6646C6EE}"/>
          </ac:spMkLst>
        </pc:spChg>
        <pc:spChg chg="mod ord">
          <ac:chgData name="James Pope" userId="S::jp16127@bristol.ac.uk::ec8a066c-6e04-4c1c-be05-6b33d0ba9907" providerId="AD" clId="Web-{0F9F3F4D-8BA3-0590-A509-928249D1B6C2}" dt="2022-11-13T17:09:44.417" v="396" actId="20577"/>
          <ac:spMkLst>
            <pc:docMk/>
            <pc:sldMk cId="413428330" sldId="315"/>
            <ac:spMk id="3" creationId="{B82F6AFB-A812-3556-6623-CEC5F1E9E386}"/>
          </ac:spMkLst>
        </pc:spChg>
        <pc:spChg chg="del">
          <ac:chgData name="James Pope" userId="S::jp16127@bristol.ac.uk::ec8a066c-6e04-4c1c-be05-6b33d0ba9907" providerId="AD" clId="Web-{0F9F3F4D-8BA3-0590-A509-928249D1B6C2}" dt="2022-11-13T17:08:04.194" v="358"/>
          <ac:spMkLst>
            <pc:docMk/>
            <pc:sldMk cId="413428330" sldId="315"/>
            <ac:spMk id="4" creationId="{A0F7F585-07AF-92F8-FBBC-7CEDD91DABD0}"/>
          </ac:spMkLst>
        </pc:spChg>
      </pc:sldChg>
      <pc:sldChg chg="modSp new">
        <pc:chgData name="James Pope" userId="S::jp16127@bristol.ac.uk::ec8a066c-6e04-4c1c-be05-6b33d0ba9907" providerId="AD" clId="Web-{0F9F3F4D-8BA3-0590-A509-928249D1B6C2}" dt="2022-11-13T17:12:36.221" v="449" actId="20577"/>
        <pc:sldMkLst>
          <pc:docMk/>
          <pc:sldMk cId="1288860597" sldId="316"/>
        </pc:sldMkLst>
        <pc:spChg chg="mod">
          <ac:chgData name="James Pope" userId="S::jp16127@bristol.ac.uk::ec8a066c-6e04-4c1c-be05-6b33d0ba9907" providerId="AD" clId="Web-{0F9F3F4D-8BA3-0590-A509-928249D1B6C2}" dt="2022-11-13T17:10:13.840" v="398" actId="20577"/>
          <ac:spMkLst>
            <pc:docMk/>
            <pc:sldMk cId="1288860597" sldId="316"/>
            <ac:spMk id="2" creationId="{5F1A65F8-3E99-D14E-A2C5-BF5176FAF58C}"/>
          </ac:spMkLst>
        </pc:spChg>
        <pc:spChg chg="mod">
          <ac:chgData name="James Pope" userId="S::jp16127@bristol.ac.uk::ec8a066c-6e04-4c1c-be05-6b33d0ba9907" providerId="AD" clId="Web-{0F9F3F4D-8BA3-0590-A509-928249D1B6C2}" dt="2022-11-13T17:12:36.221" v="449" actId="20577"/>
          <ac:spMkLst>
            <pc:docMk/>
            <pc:sldMk cId="1288860597" sldId="316"/>
            <ac:spMk id="3" creationId="{18A47DA2-105D-81BD-D210-9119F163C20C}"/>
          </ac:spMkLst>
        </pc:spChg>
      </pc:sldChg>
      <pc:sldChg chg="modSp new">
        <pc:chgData name="James Pope" userId="S::jp16127@bristol.ac.uk::ec8a066c-6e04-4c1c-be05-6b33d0ba9907" providerId="AD" clId="Web-{0F9F3F4D-8BA3-0590-A509-928249D1B6C2}" dt="2022-11-13T17:17:37.155" v="549" actId="20577"/>
        <pc:sldMkLst>
          <pc:docMk/>
          <pc:sldMk cId="2835312025" sldId="317"/>
        </pc:sldMkLst>
        <pc:spChg chg="mod">
          <ac:chgData name="James Pope" userId="S::jp16127@bristol.ac.uk::ec8a066c-6e04-4c1c-be05-6b33d0ba9907" providerId="AD" clId="Web-{0F9F3F4D-8BA3-0590-A509-928249D1B6C2}" dt="2022-11-13T17:17:37.155" v="549" actId="20577"/>
          <ac:spMkLst>
            <pc:docMk/>
            <pc:sldMk cId="2835312025" sldId="317"/>
            <ac:spMk id="2" creationId="{B4C3E5FD-8AA8-E836-053D-16BA367B6124}"/>
          </ac:spMkLst>
        </pc:spChg>
        <pc:spChg chg="mod">
          <ac:chgData name="James Pope" userId="S::jp16127@bristol.ac.uk::ec8a066c-6e04-4c1c-be05-6b33d0ba9907" providerId="AD" clId="Web-{0F9F3F4D-8BA3-0590-A509-928249D1B6C2}" dt="2022-11-13T17:17:26.014" v="546" actId="20577"/>
          <ac:spMkLst>
            <pc:docMk/>
            <pc:sldMk cId="2835312025" sldId="317"/>
            <ac:spMk id="3" creationId="{E7452A2B-AE32-B591-38BB-F7C358996CE1}"/>
          </ac:spMkLst>
        </pc:spChg>
      </pc:sldChg>
      <pc:sldChg chg="modSp new">
        <pc:chgData name="James Pope" userId="S::jp16127@bristol.ac.uk::ec8a066c-6e04-4c1c-be05-6b33d0ba9907" providerId="AD" clId="Web-{0F9F3F4D-8BA3-0590-A509-928249D1B6C2}" dt="2022-11-13T18:42:59.869" v="1216" actId="20577"/>
        <pc:sldMkLst>
          <pc:docMk/>
          <pc:sldMk cId="3550721887" sldId="318"/>
        </pc:sldMkLst>
        <pc:spChg chg="mod">
          <ac:chgData name="James Pope" userId="S::jp16127@bristol.ac.uk::ec8a066c-6e04-4c1c-be05-6b33d0ba9907" providerId="AD" clId="Web-{0F9F3F4D-8BA3-0590-A509-928249D1B6C2}" dt="2022-11-13T17:17:58.062" v="554" actId="20577"/>
          <ac:spMkLst>
            <pc:docMk/>
            <pc:sldMk cId="3550721887" sldId="318"/>
            <ac:spMk id="2" creationId="{4CD54B2D-91BB-9D3B-ECDA-539955108032}"/>
          </ac:spMkLst>
        </pc:spChg>
        <pc:spChg chg="mod">
          <ac:chgData name="James Pope" userId="S::jp16127@bristol.ac.uk::ec8a066c-6e04-4c1c-be05-6b33d0ba9907" providerId="AD" clId="Web-{0F9F3F4D-8BA3-0590-A509-928249D1B6C2}" dt="2022-11-13T18:42:59.869" v="1216" actId="20577"/>
          <ac:spMkLst>
            <pc:docMk/>
            <pc:sldMk cId="3550721887" sldId="318"/>
            <ac:spMk id="3" creationId="{E24ED4CA-F59C-9504-6C75-081D3771CD00}"/>
          </ac:spMkLst>
        </pc:spChg>
      </pc:sldChg>
      <pc:sldChg chg="modSp new ord">
        <pc:chgData name="James Pope" userId="S::jp16127@bristol.ac.uk::ec8a066c-6e04-4c1c-be05-6b33d0ba9907" providerId="AD" clId="Web-{0F9F3F4D-8BA3-0590-A509-928249D1B6C2}" dt="2022-11-13T17:21:08.976" v="605"/>
        <pc:sldMkLst>
          <pc:docMk/>
          <pc:sldMk cId="890371618" sldId="319"/>
        </pc:sldMkLst>
        <pc:spChg chg="mod">
          <ac:chgData name="James Pope" userId="S::jp16127@bristol.ac.uk::ec8a066c-6e04-4c1c-be05-6b33d0ba9907" providerId="AD" clId="Web-{0F9F3F4D-8BA3-0590-A509-928249D1B6C2}" dt="2022-11-13T17:20:05.004" v="581" actId="20577"/>
          <ac:spMkLst>
            <pc:docMk/>
            <pc:sldMk cId="890371618" sldId="319"/>
            <ac:spMk id="2" creationId="{5DB2DFFF-0A7B-DCDC-6302-E443366DF9D6}"/>
          </ac:spMkLst>
        </pc:spChg>
        <pc:spChg chg="mod">
          <ac:chgData name="James Pope" userId="S::jp16127@bristol.ac.uk::ec8a066c-6e04-4c1c-be05-6b33d0ba9907" providerId="AD" clId="Web-{0F9F3F4D-8BA3-0590-A509-928249D1B6C2}" dt="2022-11-13T17:20:54.397" v="604" actId="20577"/>
          <ac:spMkLst>
            <pc:docMk/>
            <pc:sldMk cId="890371618" sldId="319"/>
            <ac:spMk id="3" creationId="{23DE5279-1724-DB25-21BE-663F1FF41F0D}"/>
          </ac:spMkLst>
        </pc:spChg>
      </pc:sldChg>
      <pc:sldChg chg="modSp add replId">
        <pc:chgData name="James Pope" userId="S::jp16127@bristol.ac.uk::ec8a066c-6e04-4c1c-be05-6b33d0ba9907" providerId="AD" clId="Web-{0F9F3F4D-8BA3-0590-A509-928249D1B6C2}" dt="2022-11-13T18:00:39.821" v="966" actId="20577"/>
        <pc:sldMkLst>
          <pc:docMk/>
          <pc:sldMk cId="2023909908" sldId="320"/>
        </pc:sldMkLst>
        <pc:spChg chg="mod">
          <ac:chgData name="James Pope" userId="S::jp16127@bristol.ac.uk::ec8a066c-6e04-4c1c-be05-6b33d0ba9907" providerId="AD" clId="Web-{0F9F3F4D-8BA3-0590-A509-928249D1B6C2}" dt="2022-11-13T17:50:15.921" v="792" actId="20577"/>
          <ac:spMkLst>
            <pc:docMk/>
            <pc:sldMk cId="2023909908" sldId="320"/>
            <ac:spMk id="2" creationId="{C66B6FCD-2540-7F3D-5B90-FD55080D02B2}"/>
          </ac:spMkLst>
        </pc:spChg>
        <pc:spChg chg="mod">
          <ac:chgData name="James Pope" userId="S::jp16127@bristol.ac.uk::ec8a066c-6e04-4c1c-be05-6b33d0ba9907" providerId="AD" clId="Web-{0F9F3F4D-8BA3-0590-A509-928249D1B6C2}" dt="2022-11-13T18:00:39.821" v="966" actId="20577"/>
          <ac:spMkLst>
            <pc:docMk/>
            <pc:sldMk cId="2023909908" sldId="320"/>
            <ac:spMk id="3" creationId="{29A8A908-EDC4-B79F-F6ED-C65673BD4F41}"/>
          </ac:spMkLst>
        </pc:spChg>
      </pc:sldChg>
      <pc:sldChg chg="modSp add replId">
        <pc:chgData name="James Pope" userId="S::jp16127@bristol.ac.uk::ec8a066c-6e04-4c1c-be05-6b33d0ba9907" providerId="AD" clId="Web-{0F9F3F4D-8BA3-0590-A509-928249D1B6C2}" dt="2022-11-14T00:08:29.088" v="1438" actId="20577"/>
        <pc:sldMkLst>
          <pc:docMk/>
          <pc:sldMk cId="107670822" sldId="321"/>
        </pc:sldMkLst>
        <pc:spChg chg="mod">
          <ac:chgData name="James Pope" userId="S::jp16127@bristol.ac.uk::ec8a066c-6e04-4c1c-be05-6b33d0ba9907" providerId="AD" clId="Web-{0F9F3F4D-8BA3-0590-A509-928249D1B6C2}" dt="2022-11-13T19:07:36.533" v="1278" actId="20577"/>
          <ac:spMkLst>
            <pc:docMk/>
            <pc:sldMk cId="107670822" sldId="321"/>
            <ac:spMk id="2" creationId="{0E690E1E-0D1A-47DE-A976-F42C385F51F0}"/>
          </ac:spMkLst>
        </pc:spChg>
        <pc:spChg chg="mod">
          <ac:chgData name="James Pope" userId="S::jp16127@bristol.ac.uk::ec8a066c-6e04-4c1c-be05-6b33d0ba9907" providerId="AD" clId="Web-{0F9F3F4D-8BA3-0590-A509-928249D1B6C2}" dt="2022-11-14T00:08:29.088" v="1438" actId="20577"/>
          <ac:spMkLst>
            <pc:docMk/>
            <pc:sldMk cId="107670822" sldId="321"/>
            <ac:spMk id="4" creationId="{99F64A64-EC8A-4BCB-E687-DEF59C4AE63A}"/>
          </ac:spMkLst>
        </pc:spChg>
        <pc:spChg chg="mod">
          <ac:chgData name="James Pope" userId="S::jp16127@bristol.ac.uk::ec8a066c-6e04-4c1c-be05-6b33d0ba9907" providerId="AD" clId="Web-{0F9F3F4D-8BA3-0590-A509-928249D1B6C2}" dt="2022-11-13T19:13:16.466" v="1396" actId="20577"/>
          <ac:spMkLst>
            <pc:docMk/>
            <pc:sldMk cId="107670822" sldId="321"/>
            <ac:spMk id="7" creationId="{CA5AC798-299C-C632-B483-EF54755C4B67}"/>
          </ac:spMkLst>
        </pc:spChg>
      </pc:sldChg>
      <pc:sldChg chg="modSp add replId">
        <pc:chgData name="James Pope" userId="S::jp16127@bristol.ac.uk::ec8a066c-6e04-4c1c-be05-6b33d0ba9907" providerId="AD" clId="Web-{0F9F3F4D-8BA3-0590-A509-928249D1B6C2}" dt="2022-11-13T19:22:35.069" v="1435" actId="20577"/>
        <pc:sldMkLst>
          <pc:docMk/>
          <pc:sldMk cId="1770670422" sldId="322"/>
        </pc:sldMkLst>
        <pc:spChg chg="mod">
          <ac:chgData name="James Pope" userId="S::jp16127@bristol.ac.uk::ec8a066c-6e04-4c1c-be05-6b33d0ba9907" providerId="AD" clId="Web-{0F9F3F4D-8BA3-0590-A509-928249D1B6C2}" dt="2022-11-13T19:22:35.069" v="1435" actId="20577"/>
          <ac:spMkLst>
            <pc:docMk/>
            <pc:sldMk cId="1770670422" sldId="322"/>
            <ac:spMk id="4" creationId="{99F64A64-EC8A-4BCB-E687-DEF59C4AE63A}"/>
          </ac:spMkLst>
        </pc:spChg>
      </pc:sldChg>
      <pc:sldChg chg="modSp add replId">
        <pc:chgData name="James Pope" userId="S::jp16127@bristol.ac.uk::ec8a066c-6e04-4c1c-be05-6b33d0ba9907" providerId="AD" clId="Web-{0F9F3F4D-8BA3-0590-A509-928249D1B6C2}" dt="2022-11-14T00:09:54.107" v="1441" actId="20577"/>
        <pc:sldMkLst>
          <pc:docMk/>
          <pc:sldMk cId="2421262346" sldId="323"/>
        </pc:sldMkLst>
        <pc:spChg chg="mod">
          <ac:chgData name="James Pope" userId="S::jp16127@bristol.ac.uk::ec8a066c-6e04-4c1c-be05-6b33d0ba9907" providerId="AD" clId="Web-{0F9F3F4D-8BA3-0590-A509-928249D1B6C2}" dt="2022-11-13T19:18:34.498" v="1434" actId="20577"/>
          <ac:spMkLst>
            <pc:docMk/>
            <pc:sldMk cId="2421262346" sldId="323"/>
            <ac:spMk id="2" creationId="{0E690E1E-0D1A-47DE-A976-F42C385F51F0}"/>
          </ac:spMkLst>
        </pc:spChg>
        <pc:spChg chg="mod">
          <ac:chgData name="James Pope" userId="S::jp16127@bristol.ac.uk::ec8a066c-6e04-4c1c-be05-6b33d0ba9907" providerId="AD" clId="Web-{0F9F3F4D-8BA3-0590-A509-928249D1B6C2}" dt="2022-11-14T00:09:54.107" v="1441" actId="20577"/>
          <ac:spMkLst>
            <pc:docMk/>
            <pc:sldMk cId="2421262346" sldId="323"/>
            <ac:spMk id="4" creationId="{99F64A64-EC8A-4BCB-E687-DEF59C4AE63A}"/>
          </ac:spMkLst>
        </pc:spChg>
      </pc:sldChg>
      <pc:sldMasterChg chg="add del addSldLayout delSldLayout modSldLayout">
        <pc:chgData name="James Pope" userId="S::jp16127@bristol.ac.uk::ec8a066c-6e04-4c1c-be05-6b33d0ba9907" providerId="AD" clId="Web-{0F9F3F4D-8BA3-0590-A509-928249D1B6C2}" dt="2022-11-13T16:16:29.425" v="53"/>
        <pc:sldMasterMkLst>
          <pc:docMk/>
          <pc:sldMasterMk cId="1064083112" sldId="2147483723"/>
        </pc:sldMasterMkLst>
        <pc:sldLayoutChg chg="add del mod replId">
          <pc:chgData name="James Pope" userId="S::jp16127@bristol.ac.uk::ec8a066c-6e04-4c1c-be05-6b33d0ba9907" providerId="AD" clId="Web-{0F9F3F4D-8BA3-0590-A509-928249D1B6C2}" dt="2022-11-13T16:16:29.425" v="53"/>
          <pc:sldLayoutMkLst>
            <pc:docMk/>
            <pc:sldMasterMk cId="1064083112" sldId="2147483723"/>
            <pc:sldLayoutMk cId="962449295" sldId="2147483724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6:29.425" v="53"/>
          <pc:sldLayoutMkLst>
            <pc:docMk/>
            <pc:sldMasterMk cId="1064083112" sldId="2147483723"/>
            <pc:sldLayoutMk cId="929018157" sldId="2147483725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6:29.425" v="53"/>
          <pc:sldLayoutMkLst>
            <pc:docMk/>
            <pc:sldMasterMk cId="1064083112" sldId="2147483723"/>
            <pc:sldLayoutMk cId="3430254534" sldId="2147483726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6:29.425" v="53"/>
          <pc:sldLayoutMkLst>
            <pc:docMk/>
            <pc:sldMasterMk cId="1064083112" sldId="2147483723"/>
            <pc:sldLayoutMk cId="859115676" sldId="2147483727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6:29.425" v="53"/>
          <pc:sldLayoutMkLst>
            <pc:docMk/>
            <pc:sldMasterMk cId="1064083112" sldId="2147483723"/>
            <pc:sldLayoutMk cId="1695975212" sldId="2147483728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6:29.425" v="53"/>
          <pc:sldLayoutMkLst>
            <pc:docMk/>
            <pc:sldMasterMk cId="1064083112" sldId="2147483723"/>
            <pc:sldLayoutMk cId="1145649962" sldId="2147483729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6:29.425" v="53"/>
          <pc:sldLayoutMkLst>
            <pc:docMk/>
            <pc:sldMasterMk cId="1064083112" sldId="2147483723"/>
            <pc:sldLayoutMk cId="4243329695" sldId="2147483730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6:29.425" v="53"/>
          <pc:sldLayoutMkLst>
            <pc:docMk/>
            <pc:sldMasterMk cId="1064083112" sldId="2147483723"/>
            <pc:sldLayoutMk cId="240838260" sldId="2147483731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6:29.425" v="53"/>
          <pc:sldLayoutMkLst>
            <pc:docMk/>
            <pc:sldMasterMk cId="1064083112" sldId="2147483723"/>
            <pc:sldLayoutMk cId="2598835181" sldId="2147483732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6:29.425" v="53"/>
          <pc:sldLayoutMkLst>
            <pc:docMk/>
            <pc:sldMasterMk cId="1064083112" sldId="2147483723"/>
            <pc:sldLayoutMk cId="3794395668" sldId="2147483733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6:29.425" v="53"/>
          <pc:sldLayoutMkLst>
            <pc:docMk/>
            <pc:sldMasterMk cId="1064083112" sldId="2147483723"/>
            <pc:sldLayoutMk cId="3747385254" sldId="2147483734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6:29.425" v="53"/>
          <pc:sldLayoutMkLst>
            <pc:docMk/>
            <pc:sldMasterMk cId="1064083112" sldId="2147483723"/>
            <pc:sldLayoutMk cId="3984294863" sldId="2147483735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6:29.425" v="53"/>
          <pc:sldLayoutMkLst>
            <pc:docMk/>
            <pc:sldMasterMk cId="1064083112" sldId="2147483723"/>
            <pc:sldLayoutMk cId="512124772" sldId="2147483736"/>
          </pc:sldLayoutMkLst>
        </pc:sldLayoutChg>
      </pc:sldMasterChg>
      <pc:sldMasterChg chg="add del addSldLayout delSldLayout modSldLayout">
        <pc:chgData name="James Pope" userId="S::jp16127@bristol.ac.uk::ec8a066c-6e04-4c1c-be05-6b33d0ba9907" providerId="AD" clId="Web-{0F9F3F4D-8BA3-0590-A509-928249D1B6C2}" dt="2022-11-13T16:16:56.942" v="54"/>
        <pc:sldMasterMkLst>
          <pc:docMk/>
          <pc:sldMasterMk cId="395771181" sldId="2147483737"/>
        </pc:sldMasterMkLst>
        <pc:sldLayoutChg chg="add del mod replId">
          <pc:chgData name="James Pope" userId="S::jp16127@bristol.ac.uk::ec8a066c-6e04-4c1c-be05-6b33d0ba9907" providerId="AD" clId="Web-{0F9F3F4D-8BA3-0590-A509-928249D1B6C2}" dt="2022-11-13T16:16:56.942" v="54"/>
          <pc:sldLayoutMkLst>
            <pc:docMk/>
            <pc:sldMasterMk cId="395771181" sldId="2147483737"/>
            <pc:sldLayoutMk cId="2871011052" sldId="2147483738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6:56.942" v="54"/>
          <pc:sldLayoutMkLst>
            <pc:docMk/>
            <pc:sldMasterMk cId="395771181" sldId="2147483737"/>
            <pc:sldLayoutMk cId="1201109362" sldId="2147483739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6:56.942" v="54"/>
          <pc:sldLayoutMkLst>
            <pc:docMk/>
            <pc:sldMasterMk cId="395771181" sldId="2147483737"/>
            <pc:sldLayoutMk cId="848621408" sldId="2147483740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6:56.942" v="54"/>
          <pc:sldLayoutMkLst>
            <pc:docMk/>
            <pc:sldMasterMk cId="395771181" sldId="2147483737"/>
            <pc:sldLayoutMk cId="1992830734" sldId="2147483741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6:56.942" v="54"/>
          <pc:sldLayoutMkLst>
            <pc:docMk/>
            <pc:sldMasterMk cId="395771181" sldId="2147483737"/>
            <pc:sldLayoutMk cId="3335020704" sldId="2147483742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6:56.942" v="54"/>
          <pc:sldLayoutMkLst>
            <pc:docMk/>
            <pc:sldMasterMk cId="395771181" sldId="2147483737"/>
            <pc:sldLayoutMk cId="3743386649" sldId="2147483743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6:56.942" v="54"/>
          <pc:sldLayoutMkLst>
            <pc:docMk/>
            <pc:sldMasterMk cId="395771181" sldId="2147483737"/>
            <pc:sldLayoutMk cId="2272531274" sldId="2147483744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6:56.942" v="54"/>
          <pc:sldLayoutMkLst>
            <pc:docMk/>
            <pc:sldMasterMk cId="395771181" sldId="2147483737"/>
            <pc:sldLayoutMk cId="1648054447" sldId="2147483745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6:56.942" v="54"/>
          <pc:sldLayoutMkLst>
            <pc:docMk/>
            <pc:sldMasterMk cId="395771181" sldId="2147483737"/>
            <pc:sldLayoutMk cId="805999375" sldId="2147483746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6:56.942" v="54"/>
          <pc:sldLayoutMkLst>
            <pc:docMk/>
            <pc:sldMasterMk cId="395771181" sldId="2147483737"/>
            <pc:sldLayoutMk cId="3501433032" sldId="2147483747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6:56.942" v="54"/>
          <pc:sldLayoutMkLst>
            <pc:docMk/>
            <pc:sldMasterMk cId="395771181" sldId="2147483737"/>
            <pc:sldLayoutMk cId="3506520277" sldId="2147483748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6:56.942" v="54"/>
          <pc:sldLayoutMkLst>
            <pc:docMk/>
            <pc:sldMasterMk cId="395771181" sldId="2147483737"/>
            <pc:sldLayoutMk cId="2635254317" sldId="2147483749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6:56.942" v="54"/>
          <pc:sldLayoutMkLst>
            <pc:docMk/>
            <pc:sldMasterMk cId="395771181" sldId="2147483737"/>
            <pc:sldLayoutMk cId="413178298" sldId="2147483750"/>
          </pc:sldLayoutMkLst>
        </pc:sldLayoutChg>
      </pc:sldMasterChg>
      <pc:sldMasterChg chg="add del addSldLayout delSldLayout modSldLayout">
        <pc:chgData name="James Pope" userId="S::jp16127@bristol.ac.uk::ec8a066c-6e04-4c1c-be05-6b33d0ba9907" providerId="AD" clId="Web-{0F9F3F4D-8BA3-0590-A509-928249D1B6C2}" dt="2022-11-13T16:17:13.178" v="55"/>
        <pc:sldMasterMkLst>
          <pc:docMk/>
          <pc:sldMasterMk cId="2147412411" sldId="2147483751"/>
        </pc:sldMasterMkLst>
        <pc:sldLayoutChg chg="add del mod replId">
          <pc:chgData name="James Pope" userId="S::jp16127@bristol.ac.uk::ec8a066c-6e04-4c1c-be05-6b33d0ba9907" providerId="AD" clId="Web-{0F9F3F4D-8BA3-0590-A509-928249D1B6C2}" dt="2022-11-13T16:17:13.178" v="55"/>
          <pc:sldLayoutMkLst>
            <pc:docMk/>
            <pc:sldMasterMk cId="2147412411" sldId="2147483751"/>
            <pc:sldLayoutMk cId="4215398410" sldId="2147483752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7:13.178" v="55"/>
          <pc:sldLayoutMkLst>
            <pc:docMk/>
            <pc:sldMasterMk cId="2147412411" sldId="2147483751"/>
            <pc:sldLayoutMk cId="643260840" sldId="2147483753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7:13.178" v="55"/>
          <pc:sldLayoutMkLst>
            <pc:docMk/>
            <pc:sldMasterMk cId="2147412411" sldId="2147483751"/>
            <pc:sldLayoutMk cId="36601836" sldId="2147483754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7:13.178" v="55"/>
          <pc:sldLayoutMkLst>
            <pc:docMk/>
            <pc:sldMasterMk cId="2147412411" sldId="2147483751"/>
            <pc:sldLayoutMk cId="1329932390" sldId="2147483755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7:13.178" v="55"/>
          <pc:sldLayoutMkLst>
            <pc:docMk/>
            <pc:sldMasterMk cId="2147412411" sldId="2147483751"/>
            <pc:sldLayoutMk cId="810958039" sldId="2147483756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7:13.178" v="55"/>
          <pc:sldLayoutMkLst>
            <pc:docMk/>
            <pc:sldMasterMk cId="2147412411" sldId="2147483751"/>
            <pc:sldLayoutMk cId="1154208979" sldId="2147483757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7:13.178" v="55"/>
          <pc:sldLayoutMkLst>
            <pc:docMk/>
            <pc:sldMasterMk cId="2147412411" sldId="2147483751"/>
            <pc:sldLayoutMk cId="1718828894" sldId="2147483758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7:13.178" v="55"/>
          <pc:sldLayoutMkLst>
            <pc:docMk/>
            <pc:sldMasterMk cId="2147412411" sldId="2147483751"/>
            <pc:sldLayoutMk cId="2538113717" sldId="2147483759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7:13.178" v="55"/>
          <pc:sldLayoutMkLst>
            <pc:docMk/>
            <pc:sldMasterMk cId="2147412411" sldId="2147483751"/>
            <pc:sldLayoutMk cId="1127358457" sldId="2147483760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7:13.178" v="55"/>
          <pc:sldLayoutMkLst>
            <pc:docMk/>
            <pc:sldMasterMk cId="2147412411" sldId="2147483751"/>
            <pc:sldLayoutMk cId="3522285012" sldId="2147483761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7:13.178" v="55"/>
          <pc:sldLayoutMkLst>
            <pc:docMk/>
            <pc:sldMasterMk cId="2147412411" sldId="2147483751"/>
            <pc:sldLayoutMk cId="1330698628" sldId="2147483762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7:13.178" v="55"/>
          <pc:sldLayoutMkLst>
            <pc:docMk/>
            <pc:sldMasterMk cId="2147412411" sldId="2147483751"/>
            <pc:sldLayoutMk cId="3070672613" sldId="2147483763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7:13.178" v="55"/>
          <pc:sldLayoutMkLst>
            <pc:docMk/>
            <pc:sldMasterMk cId="2147412411" sldId="2147483751"/>
            <pc:sldLayoutMk cId="3071644892" sldId="2147483764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7:13.178" v="55"/>
          <pc:sldLayoutMkLst>
            <pc:docMk/>
            <pc:sldMasterMk cId="2147412411" sldId="2147483751"/>
            <pc:sldLayoutMk cId="3404602968" sldId="2147483765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7:13.178" v="55"/>
          <pc:sldLayoutMkLst>
            <pc:docMk/>
            <pc:sldMasterMk cId="2147412411" sldId="2147483751"/>
            <pc:sldLayoutMk cId="69903288" sldId="2147483766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7:13.178" v="55"/>
          <pc:sldLayoutMkLst>
            <pc:docMk/>
            <pc:sldMasterMk cId="2147412411" sldId="2147483751"/>
            <pc:sldLayoutMk cId="2233584486" sldId="2147483767"/>
          </pc:sldLayoutMkLst>
        </pc:sldLayoutChg>
      </pc:sldMasterChg>
      <pc:sldMasterChg chg="add del addSldLayout delSldLayout modSldLayout">
        <pc:chgData name="James Pope" userId="S::jp16127@bristol.ac.uk::ec8a066c-6e04-4c1c-be05-6b33d0ba9907" providerId="AD" clId="Web-{0F9F3F4D-8BA3-0590-A509-928249D1B6C2}" dt="2022-11-13T16:17:34.757" v="56"/>
        <pc:sldMasterMkLst>
          <pc:docMk/>
          <pc:sldMasterMk cId="149742892" sldId="2147483768"/>
        </pc:sldMasterMkLst>
        <pc:sldLayoutChg chg="add del mod replId">
          <pc:chgData name="James Pope" userId="S::jp16127@bristol.ac.uk::ec8a066c-6e04-4c1c-be05-6b33d0ba9907" providerId="AD" clId="Web-{0F9F3F4D-8BA3-0590-A509-928249D1B6C2}" dt="2022-11-13T16:17:34.757" v="56"/>
          <pc:sldLayoutMkLst>
            <pc:docMk/>
            <pc:sldMasterMk cId="149742892" sldId="2147483768"/>
            <pc:sldLayoutMk cId="1773265905" sldId="2147483769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7:34.757" v="56"/>
          <pc:sldLayoutMkLst>
            <pc:docMk/>
            <pc:sldMasterMk cId="149742892" sldId="2147483768"/>
            <pc:sldLayoutMk cId="700032591" sldId="2147483770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7:34.757" v="56"/>
          <pc:sldLayoutMkLst>
            <pc:docMk/>
            <pc:sldMasterMk cId="149742892" sldId="2147483768"/>
            <pc:sldLayoutMk cId="3653078934" sldId="2147483771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7:34.757" v="56"/>
          <pc:sldLayoutMkLst>
            <pc:docMk/>
            <pc:sldMasterMk cId="149742892" sldId="2147483768"/>
            <pc:sldLayoutMk cId="3908430371" sldId="2147483772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7:34.757" v="56"/>
          <pc:sldLayoutMkLst>
            <pc:docMk/>
            <pc:sldMasterMk cId="149742892" sldId="2147483768"/>
            <pc:sldLayoutMk cId="674984826" sldId="2147483773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7:34.757" v="56"/>
          <pc:sldLayoutMkLst>
            <pc:docMk/>
            <pc:sldMasterMk cId="149742892" sldId="2147483768"/>
            <pc:sldLayoutMk cId="2189564224" sldId="2147483774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7:34.757" v="56"/>
          <pc:sldLayoutMkLst>
            <pc:docMk/>
            <pc:sldMasterMk cId="149742892" sldId="2147483768"/>
            <pc:sldLayoutMk cId="1275500452" sldId="2147483775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7:34.757" v="56"/>
          <pc:sldLayoutMkLst>
            <pc:docMk/>
            <pc:sldMasterMk cId="149742892" sldId="2147483768"/>
            <pc:sldLayoutMk cId="542089212" sldId="2147483776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7:34.757" v="56"/>
          <pc:sldLayoutMkLst>
            <pc:docMk/>
            <pc:sldMasterMk cId="149742892" sldId="2147483768"/>
            <pc:sldLayoutMk cId="2063147727" sldId="2147483777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7:34.757" v="56"/>
          <pc:sldLayoutMkLst>
            <pc:docMk/>
            <pc:sldMasterMk cId="149742892" sldId="2147483768"/>
            <pc:sldLayoutMk cId="351891744" sldId="2147483778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7:34.757" v="56"/>
          <pc:sldLayoutMkLst>
            <pc:docMk/>
            <pc:sldMasterMk cId="149742892" sldId="2147483768"/>
            <pc:sldLayoutMk cId="3198903155" sldId="2147483779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7:34.757" v="56"/>
          <pc:sldLayoutMkLst>
            <pc:docMk/>
            <pc:sldMasterMk cId="149742892" sldId="2147483768"/>
            <pc:sldLayoutMk cId="2319043904" sldId="2147483780"/>
          </pc:sldLayoutMkLst>
        </pc:sldLayoutChg>
        <pc:sldLayoutChg chg="add del mod replId">
          <pc:chgData name="James Pope" userId="S::jp16127@bristol.ac.uk::ec8a066c-6e04-4c1c-be05-6b33d0ba9907" providerId="AD" clId="Web-{0F9F3F4D-8BA3-0590-A509-928249D1B6C2}" dt="2022-11-13T16:17:34.757" v="56"/>
          <pc:sldLayoutMkLst>
            <pc:docMk/>
            <pc:sldMasterMk cId="149742892" sldId="2147483768"/>
            <pc:sldLayoutMk cId="1588359785" sldId="2147483781"/>
          </pc:sldLayoutMkLst>
        </pc:sldLayoutChg>
      </pc:sldMasterChg>
      <pc:sldMasterChg chg="add addSldLayout modSldLayout">
        <pc:chgData name="James Pope" userId="S::jp16127@bristol.ac.uk::ec8a066c-6e04-4c1c-be05-6b33d0ba9907" providerId="AD" clId="Web-{0F9F3F4D-8BA3-0590-A509-928249D1B6C2}" dt="2022-11-13T16:17:34.757" v="56"/>
        <pc:sldMasterMkLst>
          <pc:docMk/>
          <pc:sldMasterMk cId="607916670" sldId="2147483782"/>
        </pc:sldMasterMkLst>
        <pc:sldLayoutChg chg="add mod replId">
          <pc:chgData name="James Pope" userId="S::jp16127@bristol.ac.uk::ec8a066c-6e04-4c1c-be05-6b33d0ba9907" providerId="AD" clId="Web-{0F9F3F4D-8BA3-0590-A509-928249D1B6C2}" dt="2022-11-13T16:17:34.757" v="56"/>
          <pc:sldLayoutMkLst>
            <pc:docMk/>
            <pc:sldMasterMk cId="607916670" sldId="2147483782"/>
            <pc:sldLayoutMk cId="804833204" sldId="2147483783"/>
          </pc:sldLayoutMkLst>
        </pc:sldLayoutChg>
        <pc:sldLayoutChg chg="add mod replId">
          <pc:chgData name="James Pope" userId="S::jp16127@bristol.ac.uk::ec8a066c-6e04-4c1c-be05-6b33d0ba9907" providerId="AD" clId="Web-{0F9F3F4D-8BA3-0590-A509-928249D1B6C2}" dt="2022-11-13T16:17:34.757" v="56"/>
          <pc:sldLayoutMkLst>
            <pc:docMk/>
            <pc:sldMasterMk cId="607916670" sldId="2147483782"/>
            <pc:sldLayoutMk cId="2405710401" sldId="2147483784"/>
          </pc:sldLayoutMkLst>
        </pc:sldLayoutChg>
        <pc:sldLayoutChg chg="add mod replId">
          <pc:chgData name="James Pope" userId="S::jp16127@bristol.ac.uk::ec8a066c-6e04-4c1c-be05-6b33d0ba9907" providerId="AD" clId="Web-{0F9F3F4D-8BA3-0590-A509-928249D1B6C2}" dt="2022-11-13T16:17:34.757" v="56"/>
          <pc:sldLayoutMkLst>
            <pc:docMk/>
            <pc:sldMasterMk cId="607916670" sldId="2147483782"/>
            <pc:sldLayoutMk cId="1679309914" sldId="2147483785"/>
          </pc:sldLayoutMkLst>
        </pc:sldLayoutChg>
        <pc:sldLayoutChg chg="add mod replId">
          <pc:chgData name="James Pope" userId="S::jp16127@bristol.ac.uk::ec8a066c-6e04-4c1c-be05-6b33d0ba9907" providerId="AD" clId="Web-{0F9F3F4D-8BA3-0590-A509-928249D1B6C2}" dt="2022-11-13T16:17:34.757" v="56"/>
          <pc:sldLayoutMkLst>
            <pc:docMk/>
            <pc:sldMasterMk cId="607916670" sldId="2147483782"/>
            <pc:sldLayoutMk cId="2958484276" sldId="2147483786"/>
          </pc:sldLayoutMkLst>
        </pc:sldLayoutChg>
        <pc:sldLayoutChg chg="add mod replId">
          <pc:chgData name="James Pope" userId="S::jp16127@bristol.ac.uk::ec8a066c-6e04-4c1c-be05-6b33d0ba9907" providerId="AD" clId="Web-{0F9F3F4D-8BA3-0590-A509-928249D1B6C2}" dt="2022-11-13T16:17:34.757" v="56"/>
          <pc:sldLayoutMkLst>
            <pc:docMk/>
            <pc:sldMasterMk cId="607916670" sldId="2147483782"/>
            <pc:sldLayoutMk cId="673209755" sldId="2147483787"/>
          </pc:sldLayoutMkLst>
        </pc:sldLayoutChg>
        <pc:sldLayoutChg chg="add mod replId">
          <pc:chgData name="James Pope" userId="S::jp16127@bristol.ac.uk::ec8a066c-6e04-4c1c-be05-6b33d0ba9907" providerId="AD" clId="Web-{0F9F3F4D-8BA3-0590-A509-928249D1B6C2}" dt="2022-11-13T16:17:34.757" v="56"/>
          <pc:sldLayoutMkLst>
            <pc:docMk/>
            <pc:sldMasterMk cId="607916670" sldId="2147483782"/>
            <pc:sldLayoutMk cId="463951815" sldId="2147483788"/>
          </pc:sldLayoutMkLst>
        </pc:sldLayoutChg>
        <pc:sldLayoutChg chg="add mod replId">
          <pc:chgData name="James Pope" userId="S::jp16127@bristol.ac.uk::ec8a066c-6e04-4c1c-be05-6b33d0ba9907" providerId="AD" clId="Web-{0F9F3F4D-8BA3-0590-A509-928249D1B6C2}" dt="2022-11-13T16:17:34.757" v="56"/>
          <pc:sldLayoutMkLst>
            <pc:docMk/>
            <pc:sldMasterMk cId="607916670" sldId="2147483782"/>
            <pc:sldLayoutMk cId="3163886313" sldId="2147483789"/>
          </pc:sldLayoutMkLst>
        </pc:sldLayoutChg>
        <pc:sldLayoutChg chg="add mod replId">
          <pc:chgData name="James Pope" userId="S::jp16127@bristol.ac.uk::ec8a066c-6e04-4c1c-be05-6b33d0ba9907" providerId="AD" clId="Web-{0F9F3F4D-8BA3-0590-A509-928249D1B6C2}" dt="2022-11-13T16:17:34.757" v="56"/>
          <pc:sldLayoutMkLst>
            <pc:docMk/>
            <pc:sldMasterMk cId="607916670" sldId="2147483782"/>
            <pc:sldLayoutMk cId="1033252040" sldId="2147483790"/>
          </pc:sldLayoutMkLst>
        </pc:sldLayoutChg>
        <pc:sldLayoutChg chg="add mod replId">
          <pc:chgData name="James Pope" userId="S::jp16127@bristol.ac.uk::ec8a066c-6e04-4c1c-be05-6b33d0ba9907" providerId="AD" clId="Web-{0F9F3F4D-8BA3-0590-A509-928249D1B6C2}" dt="2022-11-13T16:17:34.757" v="56"/>
          <pc:sldLayoutMkLst>
            <pc:docMk/>
            <pc:sldMasterMk cId="607916670" sldId="2147483782"/>
            <pc:sldLayoutMk cId="3954600422" sldId="2147483791"/>
          </pc:sldLayoutMkLst>
        </pc:sldLayoutChg>
        <pc:sldLayoutChg chg="add mod replId">
          <pc:chgData name="James Pope" userId="S::jp16127@bristol.ac.uk::ec8a066c-6e04-4c1c-be05-6b33d0ba9907" providerId="AD" clId="Web-{0F9F3F4D-8BA3-0590-A509-928249D1B6C2}" dt="2022-11-13T16:17:34.757" v="56"/>
          <pc:sldLayoutMkLst>
            <pc:docMk/>
            <pc:sldMasterMk cId="607916670" sldId="2147483782"/>
            <pc:sldLayoutMk cId="1490506860" sldId="2147483792"/>
          </pc:sldLayoutMkLst>
        </pc:sldLayoutChg>
        <pc:sldLayoutChg chg="add mod replId">
          <pc:chgData name="James Pope" userId="S::jp16127@bristol.ac.uk::ec8a066c-6e04-4c1c-be05-6b33d0ba9907" providerId="AD" clId="Web-{0F9F3F4D-8BA3-0590-A509-928249D1B6C2}" dt="2022-11-13T16:17:34.757" v="56"/>
          <pc:sldLayoutMkLst>
            <pc:docMk/>
            <pc:sldMasterMk cId="607916670" sldId="2147483782"/>
            <pc:sldLayoutMk cId="2260858161" sldId="2147483793"/>
          </pc:sldLayoutMkLst>
        </pc:sldLayoutChg>
        <pc:sldLayoutChg chg="add mod replId">
          <pc:chgData name="James Pope" userId="S::jp16127@bristol.ac.uk::ec8a066c-6e04-4c1c-be05-6b33d0ba9907" providerId="AD" clId="Web-{0F9F3F4D-8BA3-0590-A509-928249D1B6C2}" dt="2022-11-13T16:17:34.757" v="56"/>
          <pc:sldLayoutMkLst>
            <pc:docMk/>
            <pc:sldMasterMk cId="607916670" sldId="2147483782"/>
            <pc:sldLayoutMk cId="1571078436" sldId="2147483794"/>
          </pc:sldLayoutMkLst>
        </pc:sldLayoutChg>
        <pc:sldLayoutChg chg="add mod replId">
          <pc:chgData name="James Pope" userId="S::jp16127@bristol.ac.uk::ec8a066c-6e04-4c1c-be05-6b33d0ba9907" providerId="AD" clId="Web-{0F9F3F4D-8BA3-0590-A509-928249D1B6C2}" dt="2022-11-13T16:17:34.757" v="56"/>
          <pc:sldLayoutMkLst>
            <pc:docMk/>
            <pc:sldMasterMk cId="607916670" sldId="2147483782"/>
            <pc:sldLayoutMk cId="2353036291" sldId="2147483795"/>
          </pc:sldLayoutMkLst>
        </pc:sldLayoutChg>
      </pc:sldMasterChg>
    </pc:docChg>
  </pc:docChgLst>
  <pc:docChgLst>
    <pc:chgData name="James Pope" userId="S::jp16127@bristol.ac.uk::ec8a066c-6e04-4c1c-be05-6b33d0ba9907" providerId="AD" clId="Web-{D0EA26C0-C0C5-C3AC-B2DC-23630D298BA7}"/>
    <pc:docChg chg="addSld modSld">
      <pc:chgData name="James Pope" userId="S::jp16127@bristol.ac.uk::ec8a066c-6e04-4c1c-be05-6b33d0ba9907" providerId="AD" clId="Web-{D0EA26C0-C0C5-C3AC-B2DC-23630D298BA7}" dt="2022-11-17T12:49:42.628" v="148" actId="20577"/>
      <pc:docMkLst>
        <pc:docMk/>
      </pc:docMkLst>
      <pc:sldChg chg="modSp add replId">
        <pc:chgData name="James Pope" userId="S::jp16127@bristol.ac.uk::ec8a066c-6e04-4c1c-be05-6b33d0ba9907" providerId="AD" clId="Web-{D0EA26C0-C0C5-C3AC-B2DC-23630D298BA7}" dt="2022-11-17T12:49:42.628" v="148" actId="20577"/>
        <pc:sldMkLst>
          <pc:docMk/>
          <pc:sldMk cId="3028066040" sldId="334"/>
        </pc:sldMkLst>
        <pc:spChg chg="mod">
          <ac:chgData name="James Pope" userId="S::jp16127@bristol.ac.uk::ec8a066c-6e04-4c1c-be05-6b33d0ba9907" providerId="AD" clId="Web-{D0EA26C0-C0C5-C3AC-B2DC-23630D298BA7}" dt="2022-11-17T12:44:58.778" v="2" actId="20577"/>
          <ac:spMkLst>
            <pc:docMk/>
            <pc:sldMk cId="3028066040" sldId="334"/>
            <ac:spMk id="2" creationId="{5F1A65F8-3E99-D14E-A2C5-BF5176FAF58C}"/>
          </ac:spMkLst>
        </pc:spChg>
        <pc:spChg chg="mod">
          <ac:chgData name="James Pope" userId="S::jp16127@bristol.ac.uk::ec8a066c-6e04-4c1c-be05-6b33d0ba9907" providerId="AD" clId="Web-{D0EA26C0-C0C5-C3AC-B2DC-23630D298BA7}" dt="2022-11-17T12:49:42.628" v="148" actId="20577"/>
          <ac:spMkLst>
            <pc:docMk/>
            <pc:sldMk cId="3028066040" sldId="334"/>
            <ac:spMk id="3" creationId="{18A47DA2-105D-81BD-D210-9119F163C20C}"/>
          </ac:spMkLst>
        </pc:spChg>
      </pc:sldChg>
    </pc:docChg>
  </pc:docChgLst>
  <pc:docChgLst>
    <pc:chgData name="Zahraa Abdallah" userId="b8a4eb0f-97a0-481d-a3a5-f761f05ca4ae" providerId="ADAL" clId="{3A49EC6A-1437-8C4C-A3C1-285CA3310CA7}"/>
    <pc:docChg chg="undo custSel addSld delSld modSld sldOrd">
      <pc:chgData name="Zahraa Abdallah" userId="b8a4eb0f-97a0-481d-a3a5-f761f05ca4ae" providerId="ADAL" clId="{3A49EC6A-1437-8C4C-A3C1-285CA3310CA7}" dt="2023-05-30T12:20:02.138" v="59" actId="26606"/>
      <pc:docMkLst>
        <pc:docMk/>
      </pc:docMkLst>
      <pc:sldChg chg="addSp delSp modSp del mod setBg">
        <pc:chgData name="Zahraa Abdallah" userId="b8a4eb0f-97a0-481d-a3a5-f761f05ca4ae" providerId="ADAL" clId="{3A49EC6A-1437-8C4C-A3C1-285CA3310CA7}" dt="2023-05-30T12:16:14.888" v="25" actId="2696"/>
        <pc:sldMkLst>
          <pc:docMk/>
          <pc:sldMk cId="890371618" sldId="319"/>
        </pc:sldMkLst>
        <pc:spChg chg="mod">
          <ac:chgData name="Zahraa Abdallah" userId="b8a4eb0f-97a0-481d-a3a5-f761f05ca4ae" providerId="ADAL" clId="{3A49EC6A-1437-8C4C-A3C1-285CA3310CA7}" dt="2023-05-30T12:12:30.381" v="0" actId="26606"/>
          <ac:spMkLst>
            <pc:docMk/>
            <pc:sldMk cId="890371618" sldId="319"/>
            <ac:spMk id="2" creationId="{5DB2DFFF-0A7B-DCDC-6302-E443366DF9D6}"/>
          </ac:spMkLst>
        </pc:spChg>
        <pc:spChg chg="del">
          <ac:chgData name="Zahraa Abdallah" userId="b8a4eb0f-97a0-481d-a3a5-f761f05ca4ae" providerId="ADAL" clId="{3A49EC6A-1437-8C4C-A3C1-285CA3310CA7}" dt="2023-05-30T12:12:30.381" v="0" actId="26606"/>
          <ac:spMkLst>
            <pc:docMk/>
            <pc:sldMk cId="890371618" sldId="319"/>
            <ac:spMk id="3" creationId="{23DE5279-1724-DB25-21BE-663F1FF41F0D}"/>
          </ac:spMkLst>
        </pc:spChg>
        <pc:spChg chg="mod">
          <ac:chgData name="Zahraa Abdallah" userId="b8a4eb0f-97a0-481d-a3a5-f761f05ca4ae" providerId="ADAL" clId="{3A49EC6A-1437-8C4C-A3C1-285CA3310CA7}" dt="2023-05-30T12:12:30.381" v="0" actId="26606"/>
          <ac:spMkLst>
            <pc:docMk/>
            <pc:sldMk cId="890371618" sldId="319"/>
            <ac:spMk id="7" creationId="{6BD59DBB-B8D6-47E4-BA37-291CB28479FE}"/>
          </ac:spMkLst>
        </pc:spChg>
        <pc:spChg chg="add">
          <ac:chgData name="Zahraa Abdallah" userId="b8a4eb0f-97a0-481d-a3a5-f761f05ca4ae" providerId="ADAL" clId="{3A49EC6A-1437-8C4C-A3C1-285CA3310CA7}" dt="2023-05-30T12:12:30.381" v="0" actId="26606"/>
          <ac:spMkLst>
            <pc:docMk/>
            <pc:sldMk cId="890371618" sldId="319"/>
            <ac:spMk id="13" creationId="{BACC6370-2D7E-4714-9D71-7542949D7D5D}"/>
          </ac:spMkLst>
        </pc:spChg>
        <pc:spChg chg="add">
          <ac:chgData name="Zahraa Abdallah" userId="b8a4eb0f-97a0-481d-a3a5-f761f05ca4ae" providerId="ADAL" clId="{3A49EC6A-1437-8C4C-A3C1-285CA3310CA7}" dt="2023-05-30T12:12:30.381" v="0" actId="26606"/>
          <ac:spMkLst>
            <pc:docMk/>
            <pc:sldMk cId="890371618" sldId="319"/>
            <ac:spMk id="15" creationId="{F68B3F68-107C-434F-AA38-110D5EA91B85}"/>
          </ac:spMkLst>
        </pc:spChg>
        <pc:spChg chg="add">
          <ac:chgData name="Zahraa Abdallah" userId="b8a4eb0f-97a0-481d-a3a5-f761f05ca4ae" providerId="ADAL" clId="{3A49EC6A-1437-8C4C-A3C1-285CA3310CA7}" dt="2023-05-30T12:12:30.381" v="0" actId="26606"/>
          <ac:spMkLst>
            <pc:docMk/>
            <pc:sldMk cId="890371618" sldId="319"/>
            <ac:spMk id="17" creationId="{AAD0DBB9-1A4B-4391-81D4-CB19F9AB918A}"/>
          </ac:spMkLst>
        </pc:spChg>
        <pc:spChg chg="add">
          <ac:chgData name="Zahraa Abdallah" userId="b8a4eb0f-97a0-481d-a3a5-f761f05ca4ae" providerId="ADAL" clId="{3A49EC6A-1437-8C4C-A3C1-285CA3310CA7}" dt="2023-05-30T12:12:30.381" v="0" actId="26606"/>
          <ac:spMkLst>
            <pc:docMk/>
            <pc:sldMk cId="890371618" sldId="319"/>
            <ac:spMk id="19" creationId="{063BBA22-50EA-4C4D-BE05-F1CE4E63AA56}"/>
          </ac:spMkLst>
        </pc:spChg>
        <pc:graphicFrameChg chg="add mod">
          <ac:chgData name="Zahraa Abdallah" userId="b8a4eb0f-97a0-481d-a3a5-f761f05ca4ae" providerId="ADAL" clId="{3A49EC6A-1437-8C4C-A3C1-285CA3310CA7}" dt="2023-05-30T12:13:47.153" v="3" actId="113"/>
          <ac:graphicFrameMkLst>
            <pc:docMk/>
            <pc:sldMk cId="890371618" sldId="319"/>
            <ac:graphicFrameMk id="9" creationId="{10436781-E0F0-4FD6-1068-72437C0DA338}"/>
          </ac:graphicFrameMkLst>
        </pc:graphicFrameChg>
      </pc:sldChg>
      <pc:sldChg chg="addSp delSp mod">
        <pc:chgData name="Zahraa Abdallah" userId="b8a4eb0f-97a0-481d-a3a5-f761f05ca4ae" providerId="ADAL" clId="{3A49EC6A-1437-8C4C-A3C1-285CA3310CA7}" dt="2023-05-30T12:12:42.387" v="1" actId="26606"/>
        <pc:sldMkLst>
          <pc:docMk/>
          <pc:sldMk cId="2772050013" sldId="324"/>
        </pc:sldMkLst>
        <pc:spChg chg="del">
          <ac:chgData name="Zahraa Abdallah" userId="b8a4eb0f-97a0-481d-a3a5-f761f05ca4ae" providerId="ADAL" clId="{3A49EC6A-1437-8C4C-A3C1-285CA3310CA7}" dt="2023-05-30T12:12:42.387" v="1" actId="26606"/>
          <ac:spMkLst>
            <pc:docMk/>
            <pc:sldMk cId="2772050013" sldId="324"/>
            <ac:spMk id="51" creationId="{52C754B3-DCF0-0ED6-D8D6-9C27685D5E87}"/>
          </ac:spMkLst>
        </pc:spChg>
        <pc:graphicFrameChg chg="add">
          <ac:chgData name="Zahraa Abdallah" userId="b8a4eb0f-97a0-481d-a3a5-f761f05ca4ae" providerId="ADAL" clId="{3A49EC6A-1437-8C4C-A3C1-285CA3310CA7}" dt="2023-05-30T12:12:42.387" v="1" actId="26606"/>
          <ac:graphicFrameMkLst>
            <pc:docMk/>
            <pc:sldMk cId="2772050013" sldId="324"/>
            <ac:graphicFrameMk id="54" creationId="{0FF24DB5-8B02-B89C-AD65-081C9E67DCEC}"/>
          </ac:graphicFrameMkLst>
        </pc:graphicFrameChg>
      </pc:sldChg>
      <pc:sldChg chg="addSp delSp modSp mod setBg">
        <pc:chgData name="Zahraa Abdallah" userId="b8a4eb0f-97a0-481d-a3a5-f761f05ca4ae" providerId="ADAL" clId="{3A49EC6A-1437-8C4C-A3C1-285CA3310CA7}" dt="2023-05-30T12:20:02.138" v="59" actId="26606"/>
        <pc:sldMkLst>
          <pc:docMk/>
          <pc:sldMk cId="3028066040" sldId="334"/>
        </pc:sldMkLst>
        <pc:spChg chg="mod">
          <ac:chgData name="Zahraa Abdallah" userId="b8a4eb0f-97a0-481d-a3a5-f761f05ca4ae" providerId="ADAL" clId="{3A49EC6A-1437-8C4C-A3C1-285CA3310CA7}" dt="2023-05-30T12:20:02.138" v="59" actId="26606"/>
          <ac:spMkLst>
            <pc:docMk/>
            <pc:sldMk cId="3028066040" sldId="334"/>
            <ac:spMk id="2" creationId="{5F1A65F8-3E99-D14E-A2C5-BF5176FAF58C}"/>
          </ac:spMkLst>
        </pc:spChg>
        <pc:spChg chg="add del">
          <ac:chgData name="Zahraa Abdallah" userId="b8a4eb0f-97a0-481d-a3a5-f761f05ca4ae" providerId="ADAL" clId="{3A49EC6A-1437-8C4C-A3C1-285CA3310CA7}" dt="2023-05-30T12:20:02.138" v="59" actId="26606"/>
          <ac:spMkLst>
            <pc:docMk/>
            <pc:sldMk cId="3028066040" sldId="334"/>
            <ac:spMk id="3" creationId="{18A47DA2-105D-81BD-D210-9119F163C20C}"/>
          </ac:spMkLst>
        </pc:spChg>
        <pc:spChg chg="mod">
          <ac:chgData name="Zahraa Abdallah" userId="b8a4eb0f-97a0-481d-a3a5-f761f05ca4ae" providerId="ADAL" clId="{3A49EC6A-1437-8C4C-A3C1-285CA3310CA7}" dt="2023-05-30T12:20:02.138" v="59" actId="26606"/>
          <ac:spMkLst>
            <pc:docMk/>
            <pc:sldMk cId="3028066040" sldId="334"/>
            <ac:spMk id="8" creationId="{9F62067A-5FE9-673A-9FEE-C76A08A89015}"/>
          </ac:spMkLst>
        </pc:spChg>
        <pc:spChg chg="add del">
          <ac:chgData name="Zahraa Abdallah" userId="b8a4eb0f-97a0-481d-a3a5-f761f05ca4ae" providerId="ADAL" clId="{3A49EC6A-1437-8C4C-A3C1-285CA3310CA7}" dt="2023-05-30T12:19:51.997" v="56" actId="26606"/>
          <ac:spMkLst>
            <pc:docMk/>
            <pc:sldMk cId="3028066040" sldId="334"/>
            <ac:spMk id="14" creationId="{0C541B88-1AE9-40C3-AFD5-967787C1979F}"/>
          </ac:spMkLst>
        </pc:spChg>
        <pc:spChg chg="add del">
          <ac:chgData name="Zahraa Abdallah" userId="b8a4eb0f-97a0-481d-a3a5-f761f05ca4ae" providerId="ADAL" clId="{3A49EC6A-1437-8C4C-A3C1-285CA3310CA7}" dt="2023-05-30T12:19:51.997" v="56" actId="26606"/>
          <ac:spMkLst>
            <pc:docMk/>
            <pc:sldMk cId="3028066040" sldId="334"/>
            <ac:spMk id="16" creationId="{E5F17139-31EE-46AC-B04F-DBBD852DD6CB}"/>
          </ac:spMkLst>
        </pc:spChg>
        <pc:spChg chg="add del">
          <ac:chgData name="Zahraa Abdallah" userId="b8a4eb0f-97a0-481d-a3a5-f761f05ca4ae" providerId="ADAL" clId="{3A49EC6A-1437-8C4C-A3C1-285CA3310CA7}" dt="2023-05-30T12:19:51.997" v="56" actId="26606"/>
          <ac:spMkLst>
            <pc:docMk/>
            <pc:sldMk cId="3028066040" sldId="334"/>
            <ac:spMk id="22" creationId="{89D16701-DA76-4F72-BB63-E2C3FFBDFE0F}"/>
          </ac:spMkLst>
        </pc:spChg>
        <pc:spChg chg="add del">
          <ac:chgData name="Zahraa Abdallah" userId="b8a4eb0f-97a0-481d-a3a5-f761f05ca4ae" providerId="ADAL" clId="{3A49EC6A-1437-8C4C-A3C1-285CA3310CA7}" dt="2023-05-30T12:19:51.997" v="56" actId="26606"/>
          <ac:spMkLst>
            <pc:docMk/>
            <pc:sldMk cId="3028066040" sldId="334"/>
            <ac:spMk id="24" creationId="{1CC28BE1-9DC6-43FE-9582-39F091098D77}"/>
          </ac:spMkLst>
        </pc:spChg>
        <pc:spChg chg="add del">
          <ac:chgData name="Zahraa Abdallah" userId="b8a4eb0f-97a0-481d-a3a5-f761f05ca4ae" providerId="ADAL" clId="{3A49EC6A-1437-8C4C-A3C1-285CA3310CA7}" dt="2023-05-30T12:20:02.081" v="58" actId="26606"/>
          <ac:spMkLst>
            <pc:docMk/>
            <pc:sldMk cId="3028066040" sldId="334"/>
            <ac:spMk id="41" creationId="{CB49665F-0298-4449-8D2D-209989CB9EE3}"/>
          </ac:spMkLst>
        </pc:spChg>
        <pc:spChg chg="add del">
          <ac:chgData name="Zahraa Abdallah" userId="b8a4eb0f-97a0-481d-a3a5-f761f05ca4ae" providerId="ADAL" clId="{3A49EC6A-1437-8C4C-A3C1-285CA3310CA7}" dt="2023-05-30T12:20:02.081" v="58" actId="26606"/>
          <ac:spMkLst>
            <pc:docMk/>
            <pc:sldMk cId="3028066040" sldId="334"/>
            <ac:spMk id="42" creationId="{A71EEC14-174A-46FA-B046-474750457130}"/>
          </ac:spMkLst>
        </pc:spChg>
        <pc:spChg chg="add">
          <ac:chgData name="Zahraa Abdallah" userId="b8a4eb0f-97a0-481d-a3a5-f761f05ca4ae" providerId="ADAL" clId="{3A49EC6A-1437-8C4C-A3C1-285CA3310CA7}" dt="2023-05-30T12:20:02.138" v="59" actId="26606"/>
          <ac:spMkLst>
            <pc:docMk/>
            <pc:sldMk cId="3028066040" sldId="334"/>
            <ac:spMk id="54" creationId="{AE2B703B-46F9-481A-A605-82E2A828C4FA}"/>
          </ac:spMkLst>
        </pc:spChg>
        <pc:spChg chg="add">
          <ac:chgData name="Zahraa Abdallah" userId="b8a4eb0f-97a0-481d-a3a5-f761f05ca4ae" providerId="ADAL" clId="{3A49EC6A-1437-8C4C-A3C1-285CA3310CA7}" dt="2023-05-30T12:20:02.138" v="59" actId="26606"/>
          <ac:spMkLst>
            <pc:docMk/>
            <pc:sldMk cId="3028066040" sldId="334"/>
            <ac:spMk id="55" creationId="{F13BE4D7-0C3D-4906-B230-A1C5B4665CCF}"/>
          </ac:spMkLst>
        </pc:spChg>
        <pc:grpChg chg="add del">
          <ac:chgData name="Zahraa Abdallah" userId="b8a4eb0f-97a0-481d-a3a5-f761f05ca4ae" providerId="ADAL" clId="{3A49EC6A-1437-8C4C-A3C1-285CA3310CA7}" dt="2023-05-30T12:19:51.997" v="56" actId="26606"/>
          <ac:grpSpMkLst>
            <pc:docMk/>
            <pc:sldMk cId="3028066040" sldId="334"/>
            <ac:grpSpMk id="18" creationId="{7CF625D3-71A3-4F30-A096-8EF334E959D0}"/>
          </ac:grpSpMkLst>
        </pc:grpChg>
        <pc:grpChg chg="add del">
          <ac:chgData name="Zahraa Abdallah" userId="b8a4eb0f-97a0-481d-a3a5-f761f05ca4ae" providerId="ADAL" clId="{3A49EC6A-1437-8C4C-A3C1-285CA3310CA7}" dt="2023-05-30T12:19:51.997" v="56" actId="26606"/>
          <ac:grpSpMkLst>
            <pc:docMk/>
            <pc:sldMk cId="3028066040" sldId="334"/>
            <ac:grpSpMk id="26" creationId="{AF9AF3F3-CE0C-4125-BDD7-346487FA0B40}"/>
          </ac:grpSpMkLst>
        </pc:grpChg>
        <pc:grpChg chg="add del">
          <ac:chgData name="Zahraa Abdallah" userId="b8a4eb0f-97a0-481d-a3a5-f761f05ca4ae" providerId="ADAL" clId="{3A49EC6A-1437-8C4C-A3C1-285CA3310CA7}" dt="2023-05-30T12:20:02.081" v="58" actId="26606"/>
          <ac:grpSpMkLst>
            <pc:docMk/>
            <pc:sldMk cId="3028066040" sldId="334"/>
            <ac:grpSpMk id="43" creationId="{EEB6CB95-E653-4C6C-AE51-62FD848E8D5B}"/>
          </ac:grpSpMkLst>
        </pc:grpChg>
        <pc:grpChg chg="add del">
          <ac:chgData name="Zahraa Abdallah" userId="b8a4eb0f-97a0-481d-a3a5-f761f05ca4ae" providerId="ADAL" clId="{3A49EC6A-1437-8C4C-A3C1-285CA3310CA7}" dt="2023-05-30T12:20:02.081" v="58" actId="26606"/>
          <ac:grpSpMkLst>
            <pc:docMk/>
            <pc:sldMk cId="3028066040" sldId="334"/>
            <ac:grpSpMk id="46" creationId="{43F5E015-E085-4624-B431-B42414448684}"/>
          </ac:grpSpMkLst>
        </pc:grpChg>
        <pc:graphicFrameChg chg="add del">
          <ac:chgData name="Zahraa Abdallah" userId="b8a4eb0f-97a0-481d-a3a5-f761f05ca4ae" providerId="ADAL" clId="{3A49EC6A-1437-8C4C-A3C1-285CA3310CA7}" dt="2023-05-30T12:19:51.997" v="56" actId="26606"/>
          <ac:graphicFrameMkLst>
            <pc:docMk/>
            <pc:sldMk cId="3028066040" sldId="334"/>
            <ac:graphicFrameMk id="10" creationId="{D776D233-D9BA-7D8C-5E75-3F5E6E707D30}"/>
          </ac:graphicFrameMkLst>
        </pc:graphicFrameChg>
        <pc:graphicFrameChg chg="add del">
          <ac:chgData name="Zahraa Abdallah" userId="b8a4eb0f-97a0-481d-a3a5-f761f05ca4ae" providerId="ADAL" clId="{3A49EC6A-1437-8C4C-A3C1-285CA3310CA7}" dt="2023-05-30T12:20:02.081" v="58" actId="26606"/>
          <ac:graphicFrameMkLst>
            <pc:docMk/>
            <pc:sldMk cId="3028066040" sldId="334"/>
            <ac:graphicFrameMk id="52" creationId="{D61F82A9-774C-C65E-EEF4-3908FCCF1E3F}"/>
          </ac:graphicFrameMkLst>
        </pc:graphicFrameChg>
        <pc:graphicFrameChg chg="add">
          <ac:chgData name="Zahraa Abdallah" userId="b8a4eb0f-97a0-481d-a3a5-f761f05ca4ae" providerId="ADAL" clId="{3A49EC6A-1437-8C4C-A3C1-285CA3310CA7}" dt="2023-05-30T12:20:02.138" v="59" actId="26606"/>
          <ac:graphicFrameMkLst>
            <pc:docMk/>
            <pc:sldMk cId="3028066040" sldId="334"/>
            <ac:graphicFrameMk id="56" creationId="{1B6D9A0B-BEE0-5054-2E8B-625BCBB8F92B}"/>
          </ac:graphicFrameMkLst>
        </pc:graphicFrameChg>
      </pc:sldChg>
      <pc:sldChg chg="del">
        <pc:chgData name="Zahraa Abdallah" userId="b8a4eb0f-97a0-481d-a3a5-f761f05ca4ae" providerId="ADAL" clId="{3A49EC6A-1437-8C4C-A3C1-285CA3310CA7}" dt="2023-05-30T12:15:27.957" v="17" actId="2696"/>
        <pc:sldMkLst>
          <pc:docMk/>
          <pc:sldMk cId="3274222736" sldId="379"/>
        </pc:sldMkLst>
      </pc:sldChg>
      <pc:sldChg chg="del">
        <pc:chgData name="Zahraa Abdallah" userId="b8a4eb0f-97a0-481d-a3a5-f761f05ca4ae" providerId="ADAL" clId="{3A49EC6A-1437-8C4C-A3C1-285CA3310CA7}" dt="2023-05-30T12:17:10.215" v="42" actId="2696"/>
        <pc:sldMkLst>
          <pc:docMk/>
          <pc:sldMk cId="1772110058" sldId="381"/>
        </pc:sldMkLst>
      </pc:sldChg>
      <pc:sldChg chg="addSp modSp del mod setBg">
        <pc:chgData name="Zahraa Abdallah" userId="b8a4eb0f-97a0-481d-a3a5-f761f05ca4ae" providerId="ADAL" clId="{3A49EC6A-1437-8C4C-A3C1-285CA3310CA7}" dt="2023-05-30T12:17:58.905" v="51" actId="2696"/>
        <pc:sldMkLst>
          <pc:docMk/>
          <pc:sldMk cId="183055509" sldId="383"/>
        </pc:sldMkLst>
        <pc:spChg chg="mod">
          <ac:chgData name="Zahraa Abdallah" userId="b8a4eb0f-97a0-481d-a3a5-f761f05ca4ae" providerId="ADAL" clId="{3A49EC6A-1437-8C4C-A3C1-285CA3310CA7}" dt="2023-05-30T12:17:57.222" v="50" actId="26606"/>
          <ac:spMkLst>
            <pc:docMk/>
            <pc:sldMk cId="183055509" sldId="383"/>
            <ac:spMk id="2" creationId="{0E690E1E-0D1A-47DE-A976-F42C385F51F0}"/>
          </ac:spMkLst>
        </pc:spChg>
        <pc:spChg chg="mod">
          <ac:chgData name="Zahraa Abdallah" userId="b8a4eb0f-97a0-481d-a3a5-f761f05ca4ae" providerId="ADAL" clId="{3A49EC6A-1437-8C4C-A3C1-285CA3310CA7}" dt="2023-05-30T12:17:57.222" v="50" actId="26606"/>
          <ac:spMkLst>
            <pc:docMk/>
            <pc:sldMk cId="183055509" sldId="383"/>
            <ac:spMk id="3" creationId="{DA54906C-F235-8FF6-461D-F8F7A1D66B42}"/>
          </ac:spMkLst>
        </pc:spChg>
        <pc:spChg chg="mod">
          <ac:chgData name="Zahraa Abdallah" userId="b8a4eb0f-97a0-481d-a3a5-f761f05ca4ae" providerId="ADAL" clId="{3A49EC6A-1437-8C4C-A3C1-285CA3310CA7}" dt="2023-05-30T12:17:57.222" v="50" actId="26606"/>
          <ac:spMkLst>
            <pc:docMk/>
            <pc:sldMk cId="183055509" sldId="383"/>
            <ac:spMk id="6" creationId="{2C635A8C-EEC5-EB41-B591-377FA0D3CA0A}"/>
          </ac:spMkLst>
        </pc:spChg>
        <pc:spChg chg="mod">
          <ac:chgData name="Zahraa Abdallah" userId="b8a4eb0f-97a0-481d-a3a5-f761f05ca4ae" providerId="ADAL" clId="{3A49EC6A-1437-8C4C-A3C1-285CA3310CA7}" dt="2023-05-30T12:17:57.222" v="50" actId="26606"/>
          <ac:spMkLst>
            <pc:docMk/>
            <pc:sldMk cId="183055509" sldId="383"/>
            <ac:spMk id="27" creationId="{3BE4E712-12FF-0EAE-53E8-B92DAD950465}"/>
          </ac:spMkLst>
        </pc:spChg>
        <pc:spChg chg="mod">
          <ac:chgData name="Zahraa Abdallah" userId="b8a4eb0f-97a0-481d-a3a5-f761f05ca4ae" providerId="ADAL" clId="{3A49EC6A-1437-8C4C-A3C1-285CA3310CA7}" dt="2023-05-30T12:17:57.222" v="50" actId="26606"/>
          <ac:spMkLst>
            <pc:docMk/>
            <pc:sldMk cId="183055509" sldId="383"/>
            <ac:spMk id="29" creationId="{09453A8F-E0AA-2DDB-DB70-BB33624F5010}"/>
          </ac:spMkLst>
        </pc:spChg>
        <pc:spChg chg="add">
          <ac:chgData name="Zahraa Abdallah" userId="b8a4eb0f-97a0-481d-a3a5-f761f05ca4ae" providerId="ADAL" clId="{3A49EC6A-1437-8C4C-A3C1-285CA3310CA7}" dt="2023-05-30T12:17:57.222" v="50" actId="26606"/>
          <ac:spMkLst>
            <pc:docMk/>
            <pc:sldMk cId="183055509" sldId="383"/>
            <ac:spMk id="34" creationId="{BACC6370-2D7E-4714-9D71-7542949D7D5D}"/>
          </ac:spMkLst>
        </pc:spChg>
        <pc:spChg chg="add">
          <ac:chgData name="Zahraa Abdallah" userId="b8a4eb0f-97a0-481d-a3a5-f761f05ca4ae" providerId="ADAL" clId="{3A49EC6A-1437-8C4C-A3C1-285CA3310CA7}" dt="2023-05-30T12:17:57.222" v="50" actId="26606"/>
          <ac:spMkLst>
            <pc:docMk/>
            <pc:sldMk cId="183055509" sldId="383"/>
            <ac:spMk id="36" creationId="{F68B3F68-107C-434F-AA38-110D5EA91B85}"/>
          </ac:spMkLst>
        </pc:spChg>
        <pc:spChg chg="add">
          <ac:chgData name="Zahraa Abdallah" userId="b8a4eb0f-97a0-481d-a3a5-f761f05ca4ae" providerId="ADAL" clId="{3A49EC6A-1437-8C4C-A3C1-285CA3310CA7}" dt="2023-05-30T12:17:57.222" v="50" actId="26606"/>
          <ac:spMkLst>
            <pc:docMk/>
            <pc:sldMk cId="183055509" sldId="383"/>
            <ac:spMk id="38" creationId="{AAD0DBB9-1A4B-4391-81D4-CB19F9AB918A}"/>
          </ac:spMkLst>
        </pc:spChg>
        <pc:spChg chg="add">
          <ac:chgData name="Zahraa Abdallah" userId="b8a4eb0f-97a0-481d-a3a5-f761f05ca4ae" providerId="ADAL" clId="{3A49EC6A-1437-8C4C-A3C1-285CA3310CA7}" dt="2023-05-30T12:17:57.222" v="50" actId="26606"/>
          <ac:spMkLst>
            <pc:docMk/>
            <pc:sldMk cId="183055509" sldId="383"/>
            <ac:spMk id="40" creationId="{063BBA22-50EA-4C4D-BE05-F1CE4E63AA56}"/>
          </ac:spMkLst>
        </pc:spChg>
      </pc:sldChg>
      <pc:sldChg chg="del">
        <pc:chgData name="Zahraa Abdallah" userId="b8a4eb0f-97a0-481d-a3a5-f761f05ca4ae" providerId="ADAL" clId="{3A49EC6A-1437-8C4C-A3C1-285CA3310CA7}" dt="2023-05-30T12:16:46.211" v="34" actId="2696"/>
        <pc:sldMkLst>
          <pc:docMk/>
          <pc:sldMk cId="3617142281" sldId="386"/>
        </pc:sldMkLst>
      </pc:sldChg>
      <pc:sldChg chg="addSp modSp mod setBg">
        <pc:chgData name="Zahraa Abdallah" userId="b8a4eb0f-97a0-481d-a3a5-f761f05ca4ae" providerId="ADAL" clId="{3A49EC6A-1437-8C4C-A3C1-285CA3310CA7}" dt="2023-05-30T12:17:36.534" v="44" actId="26606"/>
        <pc:sldMkLst>
          <pc:docMk/>
          <pc:sldMk cId="3997553714" sldId="394"/>
        </pc:sldMkLst>
        <pc:spChg chg="mod">
          <ac:chgData name="Zahraa Abdallah" userId="b8a4eb0f-97a0-481d-a3a5-f761f05ca4ae" providerId="ADAL" clId="{3A49EC6A-1437-8C4C-A3C1-285CA3310CA7}" dt="2023-05-30T12:17:36.534" v="44" actId="26606"/>
          <ac:spMkLst>
            <pc:docMk/>
            <pc:sldMk cId="3997553714" sldId="394"/>
            <ac:spMk id="2" creationId="{0E690E1E-0D1A-47DE-A976-F42C385F51F0}"/>
          </ac:spMkLst>
        </pc:spChg>
        <pc:spChg chg="mod">
          <ac:chgData name="Zahraa Abdallah" userId="b8a4eb0f-97a0-481d-a3a5-f761f05ca4ae" providerId="ADAL" clId="{3A49EC6A-1437-8C4C-A3C1-285CA3310CA7}" dt="2023-05-30T12:17:36.534" v="44" actId="26606"/>
          <ac:spMkLst>
            <pc:docMk/>
            <pc:sldMk cId="3997553714" sldId="394"/>
            <ac:spMk id="5" creationId="{83010099-5E52-DAD8-8E92-63CAA031F340}"/>
          </ac:spMkLst>
        </pc:spChg>
        <pc:spChg chg="add">
          <ac:chgData name="Zahraa Abdallah" userId="b8a4eb0f-97a0-481d-a3a5-f761f05ca4ae" providerId="ADAL" clId="{3A49EC6A-1437-8C4C-A3C1-285CA3310CA7}" dt="2023-05-30T12:17:36.534" v="44" actId="26606"/>
          <ac:spMkLst>
            <pc:docMk/>
            <pc:sldMk cId="3997553714" sldId="394"/>
            <ac:spMk id="3079" creationId="{A8384FB5-9ADC-4DDC-881B-597D56F5B15D}"/>
          </ac:spMkLst>
        </pc:spChg>
        <pc:spChg chg="add">
          <ac:chgData name="Zahraa Abdallah" userId="b8a4eb0f-97a0-481d-a3a5-f761f05ca4ae" providerId="ADAL" clId="{3A49EC6A-1437-8C4C-A3C1-285CA3310CA7}" dt="2023-05-30T12:17:36.534" v="44" actId="26606"/>
          <ac:spMkLst>
            <pc:docMk/>
            <pc:sldMk cId="3997553714" sldId="394"/>
            <ac:spMk id="3081" creationId="{1199E1B1-A8C0-4FE8-A5A8-1CB41D69F857}"/>
          </ac:spMkLst>
        </pc:spChg>
        <pc:spChg chg="add">
          <ac:chgData name="Zahraa Abdallah" userId="b8a4eb0f-97a0-481d-a3a5-f761f05ca4ae" providerId="ADAL" clId="{3A49EC6A-1437-8C4C-A3C1-285CA3310CA7}" dt="2023-05-30T12:17:36.534" v="44" actId="26606"/>
          <ac:spMkLst>
            <pc:docMk/>
            <pc:sldMk cId="3997553714" sldId="394"/>
            <ac:spMk id="3083" creationId="{84A8DE83-DE75-4B41-9DB4-A7EC0B0DEC0B}"/>
          </ac:spMkLst>
        </pc:spChg>
        <pc:spChg chg="add">
          <ac:chgData name="Zahraa Abdallah" userId="b8a4eb0f-97a0-481d-a3a5-f761f05ca4ae" providerId="ADAL" clId="{3A49EC6A-1437-8C4C-A3C1-285CA3310CA7}" dt="2023-05-30T12:17:36.534" v="44" actId="26606"/>
          <ac:spMkLst>
            <pc:docMk/>
            <pc:sldMk cId="3997553714" sldId="394"/>
            <ac:spMk id="3085" creationId="{A7009A0A-BEF5-4EAC-AF15-E4F9F002E239}"/>
          </ac:spMkLst>
        </pc:spChg>
        <pc:picChg chg="mod">
          <ac:chgData name="Zahraa Abdallah" userId="b8a4eb0f-97a0-481d-a3a5-f761f05ca4ae" providerId="ADAL" clId="{3A49EC6A-1437-8C4C-A3C1-285CA3310CA7}" dt="2023-05-30T12:17:36.534" v="44" actId="26606"/>
          <ac:picMkLst>
            <pc:docMk/>
            <pc:sldMk cId="3997553714" sldId="394"/>
            <ac:picMk id="3074" creationId="{ED3273EB-481C-1C32-AFCB-8C94198CADBA}"/>
          </ac:picMkLst>
        </pc:picChg>
      </pc:sldChg>
      <pc:sldChg chg="addSp modSp mod setBg">
        <pc:chgData name="Zahraa Abdallah" userId="b8a4eb0f-97a0-481d-a3a5-f761f05ca4ae" providerId="ADAL" clId="{3A49EC6A-1437-8C4C-A3C1-285CA3310CA7}" dt="2023-05-30T12:17:31.423" v="43" actId="26606"/>
        <pc:sldMkLst>
          <pc:docMk/>
          <pc:sldMk cId="687768689" sldId="395"/>
        </pc:sldMkLst>
        <pc:spChg chg="mod">
          <ac:chgData name="Zahraa Abdallah" userId="b8a4eb0f-97a0-481d-a3a5-f761f05ca4ae" providerId="ADAL" clId="{3A49EC6A-1437-8C4C-A3C1-285CA3310CA7}" dt="2023-05-30T12:17:31.423" v="43" actId="26606"/>
          <ac:spMkLst>
            <pc:docMk/>
            <pc:sldMk cId="687768689" sldId="395"/>
            <ac:spMk id="2" creationId="{0E690E1E-0D1A-47DE-A976-F42C385F51F0}"/>
          </ac:spMkLst>
        </pc:spChg>
        <pc:spChg chg="mod">
          <ac:chgData name="Zahraa Abdallah" userId="b8a4eb0f-97a0-481d-a3a5-f761f05ca4ae" providerId="ADAL" clId="{3A49EC6A-1437-8C4C-A3C1-285CA3310CA7}" dt="2023-05-30T12:17:31.423" v="43" actId="26606"/>
          <ac:spMkLst>
            <pc:docMk/>
            <pc:sldMk cId="687768689" sldId="395"/>
            <ac:spMk id="5" creationId="{646A1C55-DAD8-B4E7-C0FB-A43761C49435}"/>
          </ac:spMkLst>
        </pc:spChg>
        <pc:spChg chg="add">
          <ac:chgData name="Zahraa Abdallah" userId="b8a4eb0f-97a0-481d-a3a5-f761f05ca4ae" providerId="ADAL" clId="{3A49EC6A-1437-8C4C-A3C1-285CA3310CA7}" dt="2023-05-30T12:17:31.423" v="43" actId="26606"/>
          <ac:spMkLst>
            <pc:docMk/>
            <pc:sldMk cId="687768689" sldId="395"/>
            <ac:spMk id="4103" creationId="{A8384FB5-9ADC-4DDC-881B-597D56F5B15D}"/>
          </ac:spMkLst>
        </pc:spChg>
        <pc:spChg chg="add">
          <ac:chgData name="Zahraa Abdallah" userId="b8a4eb0f-97a0-481d-a3a5-f761f05ca4ae" providerId="ADAL" clId="{3A49EC6A-1437-8C4C-A3C1-285CA3310CA7}" dt="2023-05-30T12:17:31.423" v="43" actId="26606"/>
          <ac:spMkLst>
            <pc:docMk/>
            <pc:sldMk cId="687768689" sldId="395"/>
            <ac:spMk id="4105" creationId="{1199E1B1-A8C0-4FE8-A5A8-1CB41D69F857}"/>
          </ac:spMkLst>
        </pc:spChg>
        <pc:spChg chg="add">
          <ac:chgData name="Zahraa Abdallah" userId="b8a4eb0f-97a0-481d-a3a5-f761f05ca4ae" providerId="ADAL" clId="{3A49EC6A-1437-8C4C-A3C1-285CA3310CA7}" dt="2023-05-30T12:17:31.423" v="43" actId="26606"/>
          <ac:spMkLst>
            <pc:docMk/>
            <pc:sldMk cId="687768689" sldId="395"/>
            <ac:spMk id="4107" creationId="{84A8DE83-DE75-4B41-9DB4-A7EC0B0DEC0B}"/>
          </ac:spMkLst>
        </pc:spChg>
        <pc:spChg chg="add">
          <ac:chgData name="Zahraa Abdallah" userId="b8a4eb0f-97a0-481d-a3a5-f761f05ca4ae" providerId="ADAL" clId="{3A49EC6A-1437-8C4C-A3C1-285CA3310CA7}" dt="2023-05-30T12:17:31.423" v="43" actId="26606"/>
          <ac:spMkLst>
            <pc:docMk/>
            <pc:sldMk cId="687768689" sldId="395"/>
            <ac:spMk id="4109" creationId="{A7009A0A-BEF5-4EAC-AF15-E4F9F002E239}"/>
          </ac:spMkLst>
        </pc:spChg>
        <pc:picChg chg="mod">
          <ac:chgData name="Zahraa Abdallah" userId="b8a4eb0f-97a0-481d-a3a5-f761f05ca4ae" providerId="ADAL" clId="{3A49EC6A-1437-8C4C-A3C1-285CA3310CA7}" dt="2023-05-30T12:17:31.423" v="43" actId="26606"/>
          <ac:picMkLst>
            <pc:docMk/>
            <pc:sldMk cId="687768689" sldId="395"/>
            <ac:picMk id="4098" creationId="{CF2A9C6F-0034-1572-446B-E10FF083F641}"/>
          </ac:picMkLst>
        </pc:picChg>
      </pc:sldChg>
      <pc:sldChg chg="addSp modSp mod setBg">
        <pc:chgData name="Zahraa Abdallah" userId="b8a4eb0f-97a0-481d-a3a5-f761f05ca4ae" providerId="ADAL" clId="{3A49EC6A-1437-8C4C-A3C1-285CA3310CA7}" dt="2023-05-30T12:17:51.825" v="49" actId="26606"/>
        <pc:sldMkLst>
          <pc:docMk/>
          <pc:sldMk cId="1329337969" sldId="397"/>
        </pc:sldMkLst>
        <pc:spChg chg="mod">
          <ac:chgData name="Zahraa Abdallah" userId="b8a4eb0f-97a0-481d-a3a5-f761f05ca4ae" providerId="ADAL" clId="{3A49EC6A-1437-8C4C-A3C1-285CA3310CA7}" dt="2023-05-30T12:17:51.825" v="49" actId="26606"/>
          <ac:spMkLst>
            <pc:docMk/>
            <pc:sldMk cId="1329337969" sldId="397"/>
            <ac:spMk id="2" creationId="{0E690E1E-0D1A-47DE-A976-F42C385F51F0}"/>
          </ac:spMkLst>
        </pc:spChg>
        <pc:spChg chg="mod">
          <ac:chgData name="Zahraa Abdallah" userId="b8a4eb0f-97a0-481d-a3a5-f761f05ca4ae" providerId="ADAL" clId="{3A49EC6A-1437-8C4C-A3C1-285CA3310CA7}" dt="2023-05-30T12:17:51.825" v="49" actId="26606"/>
          <ac:spMkLst>
            <pc:docMk/>
            <pc:sldMk cId="1329337969" sldId="397"/>
            <ac:spMk id="5" creationId="{DC705E7B-E369-C601-53A2-E060D2805ED5}"/>
          </ac:spMkLst>
        </pc:spChg>
        <pc:spChg chg="add">
          <ac:chgData name="Zahraa Abdallah" userId="b8a4eb0f-97a0-481d-a3a5-f761f05ca4ae" providerId="ADAL" clId="{3A49EC6A-1437-8C4C-A3C1-285CA3310CA7}" dt="2023-05-30T12:17:51.825" v="49" actId="26606"/>
          <ac:spMkLst>
            <pc:docMk/>
            <pc:sldMk cId="1329337969" sldId="397"/>
            <ac:spMk id="5127" creationId="{A8384FB5-9ADC-4DDC-881B-597D56F5B15D}"/>
          </ac:spMkLst>
        </pc:spChg>
        <pc:spChg chg="add">
          <ac:chgData name="Zahraa Abdallah" userId="b8a4eb0f-97a0-481d-a3a5-f761f05ca4ae" providerId="ADAL" clId="{3A49EC6A-1437-8C4C-A3C1-285CA3310CA7}" dt="2023-05-30T12:17:51.825" v="49" actId="26606"/>
          <ac:spMkLst>
            <pc:docMk/>
            <pc:sldMk cId="1329337969" sldId="397"/>
            <ac:spMk id="5129" creationId="{1199E1B1-A8C0-4FE8-A5A8-1CB41D69F857}"/>
          </ac:spMkLst>
        </pc:spChg>
        <pc:spChg chg="add">
          <ac:chgData name="Zahraa Abdallah" userId="b8a4eb0f-97a0-481d-a3a5-f761f05ca4ae" providerId="ADAL" clId="{3A49EC6A-1437-8C4C-A3C1-285CA3310CA7}" dt="2023-05-30T12:17:51.825" v="49" actId="26606"/>
          <ac:spMkLst>
            <pc:docMk/>
            <pc:sldMk cId="1329337969" sldId="397"/>
            <ac:spMk id="5131" creationId="{84A8DE83-DE75-4B41-9DB4-A7EC0B0DEC0B}"/>
          </ac:spMkLst>
        </pc:spChg>
        <pc:spChg chg="add">
          <ac:chgData name="Zahraa Abdallah" userId="b8a4eb0f-97a0-481d-a3a5-f761f05ca4ae" providerId="ADAL" clId="{3A49EC6A-1437-8C4C-A3C1-285CA3310CA7}" dt="2023-05-30T12:17:51.825" v="49" actId="26606"/>
          <ac:spMkLst>
            <pc:docMk/>
            <pc:sldMk cId="1329337969" sldId="397"/>
            <ac:spMk id="5133" creationId="{A7009A0A-BEF5-4EAC-AF15-E4F9F002E239}"/>
          </ac:spMkLst>
        </pc:spChg>
        <pc:picChg chg="mod">
          <ac:chgData name="Zahraa Abdallah" userId="b8a4eb0f-97a0-481d-a3a5-f761f05ca4ae" providerId="ADAL" clId="{3A49EC6A-1437-8C4C-A3C1-285CA3310CA7}" dt="2023-05-30T12:17:51.825" v="49" actId="26606"/>
          <ac:picMkLst>
            <pc:docMk/>
            <pc:sldMk cId="1329337969" sldId="397"/>
            <ac:picMk id="5122" creationId="{6047C32A-34D2-BB37-365E-27E8AB5EC9DB}"/>
          </ac:picMkLst>
        </pc:picChg>
      </pc:sldChg>
      <pc:sldChg chg="addSp modSp mod setBg">
        <pc:chgData name="Zahraa Abdallah" userId="b8a4eb0f-97a0-481d-a3a5-f761f05ca4ae" providerId="ADAL" clId="{3A49EC6A-1437-8C4C-A3C1-285CA3310CA7}" dt="2023-05-30T12:17:49.228" v="48" actId="26606"/>
        <pc:sldMkLst>
          <pc:docMk/>
          <pc:sldMk cId="1358203379" sldId="398"/>
        </pc:sldMkLst>
        <pc:spChg chg="mod">
          <ac:chgData name="Zahraa Abdallah" userId="b8a4eb0f-97a0-481d-a3a5-f761f05ca4ae" providerId="ADAL" clId="{3A49EC6A-1437-8C4C-A3C1-285CA3310CA7}" dt="2023-05-30T12:17:49.228" v="48" actId="26606"/>
          <ac:spMkLst>
            <pc:docMk/>
            <pc:sldMk cId="1358203379" sldId="398"/>
            <ac:spMk id="2" creationId="{0E690E1E-0D1A-47DE-A976-F42C385F51F0}"/>
          </ac:spMkLst>
        </pc:spChg>
        <pc:spChg chg="mod">
          <ac:chgData name="Zahraa Abdallah" userId="b8a4eb0f-97a0-481d-a3a5-f761f05ca4ae" providerId="ADAL" clId="{3A49EC6A-1437-8C4C-A3C1-285CA3310CA7}" dt="2023-05-30T12:17:49.228" v="48" actId="26606"/>
          <ac:spMkLst>
            <pc:docMk/>
            <pc:sldMk cId="1358203379" sldId="398"/>
            <ac:spMk id="5" creationId="{84647937-6710-9105-F06E-E6D0ADF95987}"/>
          </ac:spMkLst>
        </pc:spChg>
        <pc:spChg chg="add">
          <ac:chgData name="Zahraa Abdallah" userId="b8a4eb0f-97a0-481d-a3a5-f761f05ca4ae" providerId="ADAL" clId="{3A49EC6A-1437-8C4C-A3C1-285CA3310CA7}" dt="2023-05-30T12:17:49.228" v="48" actId="26606"/>
          <ac:spMkLst>
            <pc:docMk/>
            <pc:sldMk cId="1358203379" sldId="398"/>
            <ac:spMk id="6151" creationId="{A8384FB5-9ADC-4DDC-881B-597D56F5B15D}"/>
          </ac:spMkLst>
        </pc:spChg>
        <pc:spChg chg="add">
          <ac:chgData name="Zahraa Abdallah" userId="b8a4eb0f-97a0-481d-a3a5-f761f05ca4ae" providerId="ADAL" clId="{3A49EC6A-1437-8C4C-A3C1-285CA3310CA7}" dt="2023-05-30T12:17:49.228" v="48" actId="26606"/>
          <ac:spMkLst>
            <pc:docMk/>
            <pc:sldMk cId="1358203379" sldId="398"/>
            <ac:spMk id="6153" creationId="{1199E1B1-A8C0-4FE8-A5A8-1CB41D69F857}"/>
          </ac:spMkLst>
        </pc:spChg>
        <pc:spChg chg="add">
          <ac:chgData name="Zahraa Abdallah" userId="b8a4eb0f-97a0-481d-a3a5-f761f05ca4ae" providerId="ADAL" clId="{3A49EC6A-1437-8C4C-A3C1-285CA3310CA7}" dt="2023-05-30T12:17:49.228" v="48" actId="26606"/>
          <ac:spMkLst>
            <pc:docMk/>
            <pc:sldMk cId="1358203379" sldId="398"/>
            <ac:spMk id="6155" creationId="{84A8DE83-DE75-4B41-9DB4-A7EC0B0DEC0B}"/>
          </ac:spMkLst>
        </pc:spChg>
        <pc:spChg chg="add">
          <ac:chgData name="Zahraa Abdallah" userId="b8a4eb0f-97a0-481d-a3a5-f761f05ca4ae" providerId="ADAL" clId="{3A49EC6A-1437-8C4C-A3C1-285CA3310CA7}" dt="2023-05-30T12:17:49.228" v="48" actId="26606"/>
          <ac:spMkLst>
            <pc:docMk/>
            <pc:sldMk cId="1358203379" sldId="398"/>
            <ac:spMk id="6157" creationId="{A7009A0A-BEF5-4EAC-AF15-E4F9F002E239}"/>
          </ac:spMkLst>
        </pc:spChg>
        <pc:picChg chg="mod">
          <ac:chgData name="Zahraa Abdallah" userId="b8a4eb0f-97a0-481d-a3a5-f761f05ca4ae" providerId="ADAL" clId="{3A49EC6A-1437-8C4C-A3C1-285CA3310CA7}" dt="2023-05-30T12:17:49.228" v="48" actId="26606"/>
          <ac:picMkLst>
            <pc:docMk/>
            <pc:sldMk cId="1358203379" sldId="398"/>
            <ac:picMk id="6146" creationId="{69FB1A60-FECB-E47F-7CF7-D22D04686DED}"/>
          </ac:picMkLst>
        </pc:picChg>
      </pc:sldChg>
      <pc:sldChg chg="addSp modSp mod setBg">
        <pc:chgData name="Zahraa Abdallah" userId="b8a4eb0f-97a0-481d-a3a5-f761f05ca4ae" providerId="ADAL" clId="{3A49EC6A-1437-8C4C-A3C1-285CA3310CA7}" dt="2023-05-30T12:17:42.359" v="46" actId="26606"/>
        <pc:sldMkLst>
          <pc:docMk/>
          <pc:sldMk cId="1767836081" sldId="399"/>
        </pc:sldMkLst>
        <pc:spChg chg="mod">
          <ac:chgData name="Zahraa Abdallah" userId="b8a4eb0f-97a0-481d-a3a5-f761f05ca4ae" providerId="ADAL" clId="{3A49EC6A-1437-8C4C-A3C1-285CA3310CA7}" dt="2023-05-30T12:17:42.359" v="46" actId="26606"/>
          <ac:spMkLst>
            <pc:docMk/>
            <pc:sldMk cId="1767836081" sldId="399"/>
            <ac:spMk id="2" creationId="{0E690E1E-0D1A-47DE-A976-F42C385F51F0}"/>
          </ac:spMkLst>
        </pc:spChg>
        <pc:spChg chg="mod">
          <ac:chgData name="Zahraa Abdallah" userId="b8a4eb0f-97a0-481d-a3a5-f761f05ca4ae" providerId="ADAL" clId="{3A49EC6A-1437-8C4C-A3C1-285CA3310CA7}" dt="2023-05-30T12:17:42.359" v="46" actId="26606"/>
          <ac:spMkLst>
            <pc:docMk/>
            <pc:sldMk cId="1767836081" sldId="399"/>
            <ac:spMk id="5" creationId="{EC66D557-D1DC-8BC5-7B9E-E03A527AE326}"/>
          </ac:spMkLst>
        </pc:spChg>
        <pc:spChg chg="add">
          <ac:chgData name="Zahraa Abdallah" userId="b8a4eb0f-97a0-481d-a3a5-f761f05ca4ae" providerId="ADAL" clId="{3A49EC6A-1437-8C4C-A3C1-285CA3310CA7}" dt="2023-05-30T12:17:42.359" v="46" actId="26606"/>
          <ac:spMkLst>
            <pc:docMk/>
            <pc:sldMk cId="1767836081" sldId="399"/>
            <ac:spMk id="7175" creationId="{A8384FB5-9ADC-4DDC-881B-597D56F5B15D}"/>
          </ac:spMkLst>
        </pc:spChg>
        <pc:spChg chg="add">
          <ac:chgData name="Zahraa Abdallah" userId="b8a4eb0f-97a0-481d-a3a5-f761f05ca4ae" providerId="ADAL" clId="{3A49EC6A-1437-8C4C-A3C1-285CA3310CA7}" dt="2023-05-30T12:17:42.359" v="46" actId="26606"/>
          <ac:spMkLst>
            <pc:docMk/>
            <pc:sldMk cId="1767836081" sldId="399"/>
            <ac:spMk id="7177" creationId="{1199E1B1-A8C0-4FE8-A5A8-1CB41D69F857}"/>
          </ac:spMkLst>
        </pc:spChg>
        <pc:spChg chg="add">
          <ac:chgData name="Zahraa Abdallah" userId="b8a4eb0f-97a0-481d-a3a5-f761f05ca4ae" providerId="ADAL" clId="{3A49EC6A-1437-8C4C-A3C1-285CA3310CA7}" dt="2023-05-30T12:17:42.359" v="46" actId="26606"/>
          <ac:spMkLst>
            <pc:docMk/>
            <pc:sldMk cId="1767836081" sldId="399"/>
            <ac:spMk id="7179" creationId="{84A8DE83-DE75-4B41-9DB4-A7EC0B0DEC0B}"/>
          </ac:spMkLst>
        </pc:spChg>
        <pc:spChg chg="add">
          <ac:chgData name="Zahraa Abdallah" userId="b8a4eb0f-97a0-481d-a3a5-f761f05ca4ae" providerId="ADAL" clId="{3A49EC6A-1437-8C4C-A3C1-285CA3310CA7}" dt="2023-05-30T12:17:42.359" v="46" actId="26606"/>
          <ac:spMkLst>
            <pc:docMk/>
            <pc:sldMk cId="1767836081" sldId="399"/>
            <ac:spMk id="7181" creationId="{A7009A0A-BEF5-4EAC-AF15-E4F9F002E239}"/>
          </ac:spMkLst>
        </pc:spChg>
        <pc:picChg chg="mod">
          <ac:chgData name="Zahraa Abdallah" userId="b8a4eb0f-97a0-481d-a3a5-f761f05ca4ae" providerId="ADAL" clId="{3A49EC6A-1437-8C4C-A3C1-285CA3310CA7}" dt="2023-05-30T12:17:42.359" v="46" actId="26606"/>
          <ac:picMkLst>
            <pc:docMk/>
            <pc:sldMk cId="1767836081" sldId="399"/>
            <ac:picMk id="7170" creationId="{20438DC6-E183-05F8-61C7-671A11494E33}"/>
          </ac:picMkLst>
        </pc:picChg>
      </pc:sldChg>
      <pc:sldChg chg="addSp modSp mod setBg">
        <pc:chgData name="Zahraa Abdallah" userId="b8a4eb0f-97a0-481d-a3a5-f761f05ca4ae" providerId="ADAL" clId="{3A49EC6A-1437-8C4C-A3C1-285CA3310CA7}" dt="2023-05-30T12:17:39.283" v="45" actId="26606"/>
        <pc:sldMkLst>
          <pc:docMk/>
          <pc:sldMk cId="3664633428" sldId="400"/>
        </pc:sldMkLst>
        <pc:spChg chg="mod">
          <ac:chgData name="Zahraa Abdallah" userId="b8a4eb0f-97a0-481d-a3a5-f761f05ca4ae" providerId="ADAL" clId="{3A49EC6A-1437-8C4C-A3C1-285CA3310CA7}" dt="2023-05-30T12:17:39.283" v="45" actId="26606"/>
          <ac:spMkLst>
            <pc:docMk/>
            <pc:sldMk cId="3664633428" sldId="400"/>
            <ac:spMk id="2" creationId="{0E690E1E-0D1A-47DE-A976-F42C385F51F0}"/>
          </ac:spMkLst>
        </pc:spChg>
        <pc:spChg chg="mod">
          <ac:chgData name="Zahraa Abdallah" userId="b8a4eb0f-97a0-481d-a3a5-f761f05ca4ae" providerId="ADAL" clId="{3A49EC6A-1437-8C4C-A3C1-285CA3310CA7}" dt="2023-05-30T12:17:39.283" v="45" actId="26606"/>
          <ac:spMkLst>
            <pc:docMk/>
            <pc:sldMk cId="3664633428" sldId="400"/>
            <ac:spMk id="5" creationId="{FD7EE209-1FD0-3F02-1B10-EA8A1059E406}"/>
          </ac:spMkLst>
        </pc:spChg>
        <pc:spChg chg="add">
          <ac:chgData name="Zahraa Abdallah" userId="b8a4eb0f-97a0-481d-a3a5-f761f05ca4ae" providerId="ADAL" clId="{3A49EC6A-1437-8C4C-A3C1-285CA3310CA7}" dt="2023-05-30T12:17:39.283" v="45" actId="26606"/>
          <ac:spMkLst>
            <pc:docMk/>
            <pc:sldMk cId="3664633428" sldId="400"/>
            <ac:spMk id="8199" creationId="{A8384FB5-9ADC-4DDC-881B-597D56F5B15D}"/>
          </ac:spMkLst>
        </pc:spChg>
        <pc:spChg chg="add">
          <ac:chgData name="Zahraa Abdallah" userId="b8a4eb0f-97a0-481d-a3a5-f761f05ca4ae" providerId="ADAL" clId="{3A49EC6A-1437-8C4C-A3C1-285CA3310CA7}" dt="2023-05-30T12:17:39.283" v="45" actId="26606"/>
          <ac:spMkLst>
            <pc:docMk/>
            <pc:sldMk cId="3664633428" sldId="400"/>
            <ac:spMk id="8201" creationId="{1199E1B1-A8C0-4FE8-A5A8-1CB41D69F857}"/>
          </ac:spMkLst>
        </pc:spChg>
        <pc:spChg chg="add">
          <ac:chgData name="Zahraa Abdallah" userId="b8a4eb0f-97a0-481d-a3a5-f761f05ca4ae" providerId="ADAL" clId="{3A49EC6A-1437-8C4C-A3C1-285CA3310CA7}" dt="2023-05-30T12:17:39.283" v="45" actId="26606"/>
          <ac:spMkLst>
            <pc:docMk/>
            <pc:sldMk cId="3664633428" sldId="400"/>
            <ac:spMk id="8203" creationId="{84A8DE83-DE75-4B41-9DB4-A7EC0B0DEC0B}"/>
          </ac:spMkLst>
        </pc:spChg>
        <pc:spChg chg="add">
          <ac:chgData name="Zahraa Abdallah" userId="b8a4eb0f-97a0-481d-a3a5-f761f05ca4ae" providerId="ADAL" clId="{3A49EC6A-1437-8C4C-A3C1-285CA3310CA7}" dt="2023-05-30T12:17:39.283" v="45" actId="26606"/>
          <ac:spMkLst>
            <pc:docMk/>
            <pc:sldMk cId="3664633428" sldId="400"/>
            <ac:spMk id="8205" creationId="{A7009A0A-BEF5-4EAC-AF15-E4F9F002E239}"/>
          </ac:spMkLst>
        </pc:spChg>
        <pc:picChg chg="mod">
          <ac:chgData name="Zahraa Abdallah" userId="b8a4eb0f-97a0-481d-a3a5-f761f05ca4ae" providerId="ADAL" clId="{3A49EC6A-1437-8C4C-A3C1-285CA3310CA7}" dt="2023-05-30T12:17:39.283" v="45" actId="26606"/>
          <ac:picMkLst>
            <pc:docMk/>
            <pc:sldMk cId="3664633428" sldId="400"/>
            <ac:picMk id="8194" creationId="{0F40635B-24EB-5EFD-EC1B-E3CB46FFDF2F}"/>
          </ac:picMkLst>
        </pc:picChg>
      </pc:sldChg>
      <pc:sldChg chg="addSp modSp mod setBg">
        <pc:chgData name="Zahraa Abdallah" userId="b8a4eb0f-97a0-481d-a3a5-f761f05ca4ae" providerId="ADAL" clId="{3A49EC6A-1437-8C4C-A3C1-285CA3310CA7}" dt="2023-05-30T12:17:45.728" v="47" actId="26606"/>
        <pc:sldMkLst>
          <pc:docMk/>
          <pc:sldMk cId="800548988" sldId="401"/>
        </pc:sldMkLst>
        <pc:spChg chg="mod">
          <ac:chgData name="Zahraa Abdallah" userId="b8a4eb0f-97a0-481d-a3a5-f761f05ca4ae" providerId="ADAL" clId="{3A49EC6A-1437-8C4C-A3C1-285CA3310CA7}" dt="2023-05-30T12:17:45.728" v="47" actId="26606"/>
          <ac:spMkLst>
            <pc:docMk/>
            <pc:sldMk cId="800548988" sldId="401"/>
            <ac:spMk id="2" creationId="{0E690E1E-0D1A-47DE-A976-F42C385F51F0}"/>
          </ac:spMkLst>
        </pc:spChg>
        <pc:spChg chg="mod">
          <ac:chgData name="Zahraa Abdallah" userId="b8a4eb0f-97a0-481d-a3a5-f761f05ca4ae" providerId="ADAL" clId="{3A49EC6A-1437-8C4C-A3C1-285CA3310CA7}" dt="2023-05-30T12:17:45.728" v="47" actId="26606"/>
          <ac:spMkLst>
            <pc:docMk/>
            <pc:sldMk cId="800548988" sldId="401"/>
            <ac:spMk id="5" creationId="{C65EFD17-04D6-65F9-4054-B7CC41E34B95}"/>
          </ac:spMkLst>
        </pc:spChg>
        <pc:spChg chg="add">
          <ac:chgData name="Zahraa Abdallah" userId="b8a4eb0f-97a0-481d-a3a5-f761f05ca4ae" providerId="ADAL" clId="{3A49EC6A-1437-8C4C-A3C1-285CA3310CA7}" dt="2023-05-30T12:17:45.728" v="47" actId="26606"/>
          <ac:spMkLst>
            <pc:docMk/>
            <pc:sldMk cId="800548988" sldId="401"/>
            <ac:spMk id="9223" creationId="{A8384FB5-9ADC-4DDC-881B-597D56F5B15D}"/>
          </ac:spMkLst>
        </pc:spChg>
        <pc:spChg chg="add">
          <ac:chgData name="Zahraa Abdallah" userId="b8a4eb0f-97a0-481d-a3a5-f761f05ca4ae" providerId="ADAL" clId="{3A49EC6A-1437-8C4C-A3C1-285CA3310CA7}" dt="2023-05-30T12:17:45.728" v="47" actId="26606"/>
          <ac:spMkLst>
            <pc:docMk/>
            <pc:sldMk cId="800548988" sldId="401"/>
            <ac:spMk id="9225" creationId="{1199E1B1-A8C0-4FE8-A5A8-1CB41D69F857}"/>
          </ac:spMkLst>
        </pc:spChg>
        <pc:spChg chg="add">
          <ac:chgData name="Zahraa Abdallah" userId="b8a4eb0f-97a0-481d-a3a5-f761f05ca4ae" providerId="ADAL" clId="{3A49EC6A-1437-8C4C-A3C1-285CA3310CA7}" dt="2023-05-30T12:17:45.728" v="47" actId="26606"/>
          <ac:spMkLst>
            <pc:docMk/>
            <pc:sldMk cId="800548988" sldId="401"/>
            <ac:spMk id="9227" creationId="{84A8DE83-DE75-4B41-9DB4-A7EC0B0DEC0B}"/>
          </ac:spMkLst>
        </pc:spChg>
        <pc:spChg chg="add">
          <ac:chgData name="Zahraa Abdallah" userId="b8a4eb0f-97a0-481d-a3a5-f761f05ca4ae" providerId="ADAL" clId="{3A49EC6A-1437-8C4C-A3C1-285CA3310CA7}" dt="2023-05-30T12:17:45.728" v="47" actId="26606"/>
          <ac:spMkLst>
            <pc:docMk/>
            <pc:sldMk cId="800548988" sldId="401"/>
            <ac:spMk id="9229" creationId="{A7009A0A-BEF5-4EAC-AF15-E4F9F002E239}"/>
          </ac:spMkLst>
        </pc:spChg>
        <pc:picChg chg="mod">
          <ac:chgData name="Zahraa Abdallah" userId="b8a4eb0f-97a0-481d-a3a5-f761f05ca4ae" providerId="ADAL" clId="{3A49EC6A-1437-8C4C-A3C1-285CA3310CA7}" dt="2023-05-30T12:17:45.728" v="47" actId="26606"/>
          <ac:picMkLst>
            <pc:docMk/>
            <pc:sldMk cId="800548988" sldId="401"/>
            <ac:picMk id="9218" creationId="{B252A58E-B286-0757-93D2-0CC5676ADECC}"/>
          </ac:picMkLst>
        </pc:picChg>
      </pc:sldChg>
      <pc:sldChg chg="addSp delSp modSp mod setBg">
        <pc:chgData name="Zahraa Abdallah" userId="b8a4eb0f-97a0-481d-a3a5-f761f05ca4ae" providerId="ADAL" clId="{3A49EC6A-1437-8C4C-A3C1-285CA3310CA7}" dt="2023-05-30T12:18:39.220" v="53" actId="26606"/>
        <pc:sldMkLst>
          <pc:docMk/>
          <pc:sldMk cId="3570993872" sldId="404"/>
        </pc:sldMkLst>
        <pc:spChg chg="mod">
          <ac:chgData name="Zahraa Abdallah" userId="b8a4eb0f-97a0-481d-a3a5-f761f05ca4ae" providerId="ADAL" clId="{3A49EC6A-1437-8C4C-A3C1-285CA3310CA7}" dt="2023-05-30T12:18:39.220" v="53" actId="26606"/>
          <ac:spMkLst>
            <pc:docMk/>
            <pc:sldMk cId="3570993872" sldId="404"/>
            <ac:spMk id="2" creationId="{0E690E1E-0D1A-47DE-A976-F42C385F51F0}"/>
          </ac:spMkLst>
        </pc:spChg>
        <pc:spChg chg="mod">
          <ac:chgData name="Zahraa Abdallah" userId="b8a4eb0f-97a0-481d-a3a5-f761f05ca4ae" providerId="ADAL" clId="{3A49EC6A-1437-8C4C-A3C1-285CA3310CA7}" dt="2023-05-30T12:18:39.220" v="53" actId="26606"/>
          <ac:spMkLst>
            <pc:docMk/>
            <pc:sldMk cId="3570993872" sldId="404"/>
            <ac:spMk id="5" creationId="{57256587-1AB9-0F3E-FA5C-1BB2EF10AB83}"/>
          </ac:spMkLst>
        </pc:spChg>
        <pc:spChg chg="add del">
          <ac:chgData name="Zahraa Abdallah" userId="b8a4eb0f-97a0-481d-a3a5-f761f05ca4ae" providerId="ADAL" clId="{3A49EC6A-1437-8C4C-A3C1-285CA3310CA7}" dt="2023-05-30T12:18:39.220" v="53" actId="26606"/>
          <ac:spMkLst>
            <pc:docMk/>
            <pc:sldMk cId="3570993872" sldId="404"/>
            <ac:spMk id="8" creationId="{EFF312B5-6057-BC03-420F-5806CFE00B4F}"/>
          </ac:spMkLst>
        </pc:spChg>
        <pc:spChg chg="add del">
          <ac:chgData name="Zahraa Abdallah" userId="b8a4eb0f-97a0-481d-a3a5-f761f05ca4ae" providerId="ADAL" clId="{3A49EC6A-1437-8C4C-A3C1-285CA3310CA7}" dt="2023-05-30T12:18:39.220" v="53" actId="26606"/>
          <ac:spMkLst>
            <pc:docMk/>
            <pc:sldMk cId="3570993872" sldId="404"/>
            <ac:spMk id="14" creationId="{BACC6370-2D7E-4714-9D71-7542949D7D5D}"/>
          </ac:spMkLst>
        </pc:spChg>
        <pc:spChg chg="add del">
          <ac:chgData name="Zahraa Abdallah" userId="b8a4eb0f-97a0-481d-a3a5-f761f05ca4ae" providerId="ADAL" clId="{3A49EC6A-1437-8C4C-A3C1-285CA3310CA7}" dt="2023-05-30T12:18:39.220" v="53" actId="26606"/>
          <ac:spMkLst>
            <pc:docMk/>
            <pc:sldMk cId="3570993872" sldId="404"/>
            <ac:spMk id="16" creationId="{F68B3F68-107C-434F-AA38-110D5EA91B85}"/>
          </ac:spMkLst>
        </pc:spChg>
        <pc:spChg chg="add del">
          <ac:chgData name="Zahraa Abdallah" userId="b8a4eb0f-97a0-481d-a3a5-f761f05ca4ae" providerId="ADAL" clId="{3A49EC6A-1437-8C4C-A3C1-285CA3310CA7}" dt="2023-05-30T12:18:39.220" v="53" actId="26606"/>
          <ac:spMkLst>
            <pc:docMk/>
            <pc:sldMk cId="3570993872" sldId="404"/>
            <ac:spMk id="18" creationId="{AAD0DBB9-1A4B-4391-81D4-CB19F9AB918A}"/>
          </ac:spMkLst>
        </pc:spChg>
        <pc:spChg chg="add del">
          <ac:chgData name="Zahraa Abdallah" userId="b8a4eb0f-97a0-481d-a3a5-f761f05ca4ae" providerId="ADAL" clId="{3A49EC6A-1437-8C4C-A3C1-285CA3310CA7}" dt="2023-05-30T12:18:39.220" v="53" actId="26606"/>
          <ac:spMkLst>
            <pc:docMk/>
            <pc:sldMk cId="3570993872" sldId="404"/>
            <ac:spMk id="20" creationId="{063BBA22-50EA-4C4D-BE05-F1CE4E63AA56}"/>
          </ac:spMkLst>
        </pc:spChg>
        <pc:graphicFrameChg chg="add del">
          <ac:chgData name="Zahraa Abdallah" userId="b8a4eb0f-97a0-481d-a3a5-f761f05ca4ae" providerId="ADAL" clId="{3A49EC6A-1437-8C4C-A3C1-285CA3310CA7}" dt="2023-05-30T12:18:39.220" v="53" actId="26606"/>
          <ac:graphicFrameMkLst>
            <pc:docMk/>
            <pc:sldMk cId="3570993872" sldId="404"/>
            <ac:graphicFrameMk id="10" creationId="{998722FF-0B7A-C755-1706-C9FA489C0BF5}"/>
          </ac:graphicFrameMkLst>
        </pc:graphicFrameChg>
      </pc:sldChg>
      <pc:sldChg chg="addSp delSp modSp mod setBg">
        <pc:chgData name="Zahraa Abdallah" userId="b8a4eb0f-97a0-481d-a3a5-f761f05ca4ae" providerId="ADAL" clId="{3A49EC6A-1437-8C4C-A3C1-285CA3310CA7}" dt="2023-05-30T12:16:07.757" v="24" actId="207"/>
        <pc:sldMkLst>
          <pc:docMk/>
          <pc:sldMk cId="3109663933" sldId="405"/>
        </pc:sldMkLst>
        <pc:spChg chg="mod">
          <ac:chgData name="Zahraa Abdallah" userId="b8a4eb0f-97a0-481d-a3a5-f761f05ca4ae" providerId="ADAL" clId="{3A49EC6A-1437-8C4C-A3C1-285CA3310CA7}" dt="2023-05-30T12:14:36.212" v="12" actId="26606"/>
          <ac:spMkLst>
            <pc:docMk/>
            <pc:sldMk cId="3109663933" sldId="405"/>
            <ac:spMk id="2" creationId="{5DB2DFFF-0A7B-DCDC-6302-E443366DF9D6}"/>
          </ac:spMkLst>
        </pc:spChg>
        <pc:spChg chg="del">
          <ac:chgData name="Zahraa Abdallah" userId="b8a4eb0f-97a0-481d-a3a5-f761f05ca4ae" providerId="ADAL" clId="{3A49EC6A-1437-8C4C-A3C1-285CA3310CA7}" dt="2023-05-30T12:14:36.212" v="12" actId="26606"/>
          <ac:spMkLst>
            <pc:docMk/>
            <pc:sldMk cId="3109663933" sldId="405"/>
            <ac:spMk id="3" creationId="{23DE5279-1724-DB25-21BE-663F1FF41F0D}"/>
          </ac:spMkLst>
        </pc:spChg>
        <pc:spChg chg="mod">
          <ac:chgData name="Zahraa Abdallah" userId="b8a4eb0f-97a0-481d-a3a5-f761f05ca4ae" providerId="ADAL" clId="{3A49EC6A-1437-8C4C-A3C1-285CA3310CA7}" dt="2023-05-30T12:14:36.212" v="12" actId="26606"/>
          <ac:spMkLst>
            <pc:docMk/>
            <pc:sldMk cId="3109663933" sldId="405"/>
            <ac:spMk id="6" creationId="{4E365ED7-DBBB-D9F8-BFEB-F49B70103BEE}"/>
          </ac:spMkLst>
        </pc:spChg>
        <pc:spChg chg="add">
          <ac:chgData name="Zahraa Abdallah" userId="b8a4eb0f-97a0-481d-a3a5-f761f05ca4ae" providerId="ADAL" clId="{3A49EC6A-1437-8C4C-A3C1-285CA3310CA7}" dt="2023-05-30T12:14:36.212" v="12" actId="26606"/>
          <ac:spMkLst>
            <pc:docMk/>
            <pc:sldMk cId="3109663933" sldId="405"/>
            <ac:spMk id="13" creationId="{B50AB553-2A96-4A92-96F2-93548E096954}"/>
          </ac:spMkLst>
        </pc:spChg>
        <pc:graphicFrameChg chg="add modGraphic">
          <ac:chgData name="Zahraa Abdallah" userId="b8a4eb0f-97a0-481d-a3a5-f761f05ca4ae" providerId="ADAL" clId="{3A49EC6A-1437-8C4C-A3C1-285CA3310CA7}" dt="2023-05-30T12:16:07.757" v="24" actId="207"/>
          <ac:graphicFrameMkLst>
            <pc:docMk/>
            <pc:sldMk cId="3109663933" sldId="405"/>
            <ac:graphicFrameMk id="8" creationId="{BB484008-BB71-FDFA-E093-29D993A38D93}"/>
          </ac:graphicFrameMkLst>
        </pc:graphicFrameChg>
        <pc:picChg chg="add">
          <ac:chgData name="Zahraa Abdallah" userId="b8a4eb0f-97a0-481d-a3a5-f761f05ca4ae" providerId="ADAL" clId="{3A49EC6A-1437-8C4C-A3C1-285CA3310CA7}" dt="2023-05-30T12:14:36.212" v="12" actId="26606"/>
          <ac:picMkLst>
            <pc:docMk/>
            <pc:sldMk cId="3109663933" sldId="405"/>
            <ac:picMk id="9" creationId="{81B13948-0A33-6B20-F56C-EB4C134B0A54}"/>
          </ac:picMkLst>
        </pc:picChg>
      </pc:sldChg>
      <pc:sldChg chg="addSp modSp mod setBg">
        <pc:chgData name="Zahraa Abdallah" userId="b8a4eb0f-97a0-481d-a3a5-f761f05ca4ae" providerId="ADAL" clId="{3A49EC6A-1437-8C4C-A3C1-285CA3310CA7}" dt="2023-05-30T12:19:09.333" v="54" actId="26606"/>
        <pc:sldMkLst>
          <pc:docMk/>
          <pc:sldMk cId="3901641201" sldId="406"/>
        </pc:sldMkLst>
        <pc:spChg chg="mod">
          <ac:chgData name="Zahraa Abdallah" userId="b8a4eb0f-97a0-481d-a3a5-f761f05ca4ae" providerId="ADAL" clId="{3A49EC6A-1437-8C4C-A3C1-285CA3310CA7}" dt="2023-05-30T12:19:09.333" v="54" actId="26606"/>
          <ac:spMkLst>
            <pc:docMk/>
            <pc:sldMk cId="3901641201" sldId="406"/>
            <ac:spMk id="2" creationId="{0E690E1E-0D1A-47DE-A976-F42C385F51F0}"/>
          </ac:spMkLst>
        </pc:spChg>
        <pc:spChg chg="mod">
          <ac:chgData name="Zahraa Abdallah" userId="b8a4eb0f-97a0-481d-a3a5-f761f05ca4ae" providerId="ADAL" clId="{3A49EC6A-1437-8C4C-A3C1-285CA3310CA7}" dt="2023-05-30T12:19:09.333" v="54" actId="26606"/>
          <ac:spMkLst>
            <pc:docMk/>
            <pc:sldMk cId="3901641201" sldId="406"/>
            <ac:spMk id="5" creationId="{93D21F35-EC72-C009-0C54-5F71915B3A5C}"/>
          </ac:spMkLst>
        </pc:spChg>
        <pc:spChg chg="add">
          <ac:chgData name="Zahraa Abdallah" userId="b8a4eb0f-97a0-481d-a3a5-f761f05ca4ae" providerId="ADAL" clId="{3A49EC6A-1437-8C4C-A3C1-285CA3310CA7}" dt="2023-05-30T12:19:09.333" v="54" actId="26606"/>
          <ac:spMkLst>
            <pc:docMk/>
            <pc:sldMk cId="3901641201" sldId="406"/>
            <ac:spMk id="13321" creationId="{A8384FB5-9ADC-4DDC-881B-597D56F5B15D}"/>
          </ac:spMkLst>
        </pc:spChg>
        <pc:spChg chg="add">
          <ac:chgData name="Zahraa Abdallah" userId="b8a4eb0f-97a0-481d-a3a5-f761f05ca4ae" providerId="ADAL" clId="{3A49EC6A-1437-8C4C-A3C1-285CA3310CA7}" dt="2023-05-30T12:19:09.333" v="54" actId="26606"/>
          <ac:spMkLst>
            <pc:docMk/>
            <pc:sldMk cId="3901641201" sldId="406"/>
            <ac:spMk id="13323" creationId="{1199E1B1-A8C0-4FE8-A5A8-1CB41D69F857}"/>
          </ac:spMkLst>
        </pc:spChg>
        <pc:spChg chg="add">
          <ac:chgData name="Zahraa Abdallah" userId="b8a4eb0f-97a0-481d-a3a5-f761f05ca4ae" providerId="ADAL" clId="{3A49EC6A-1437-8C4C-A3C1-285CA3310CA7}" dt="2023-05-30T12:19:09.333" v="54" actId="26606"/>
          <ac:spMkLst>
            <pc:docMk/>
            <pc:sldMk cId="3901641201" sldId="406"/>
            <ac:spMk id="13325" creationId="{84A8DE83-DE75-4B41-9DB4-A7EC0B0DEC0B}"/>
          </ac:spMkLst>
        </pc:spChg>
        <pc:spChg chg="add">
          <ac:chgData name="Zahraa Abdallah" userId="b8a4eb0f-97a0-481d-a3a5-f761f05ca4ae" providerId="ADAL" clId="{3A49EC6A-1437-8C4C-A3C1-285CA3310CA7}" dt="2023-05-30T12:19:09.333" v="54" actId="26606"/>
          <ac:spMkLst>
            <pc:docMk/>
            <pc:sldMk cId="3901641201" sldId="406"/>
            <ac:spMk id="13327" creationId="{A7009A0A-BEF5-4EAC-AF15-E4F9F002E239}"/>
          </ac:spMkLst>
        </pc:spChg>
        <pc:picChg chg="mod">
          <ac:chgData name="Zahraa Abdallah" userId="b8a4eb0f-97a0-481d-a3a5-f761f05ca4ae" providerId="ADAL" clId="{3A49EC6A-1437-8C4C-A3C1-285CA3310CA7}" dt="2023-05-30T12:19:09.333" v="54" actId="26606"/>
          <ac:picMkLst>
            <pc:docMk/>
            <pc:sldMk cId="3901641201" sldId="406"/>
            <ac:picMk id="13316" creationId="{2D7E7110-E0F5-B603-50E0-326F8281C128}"/>
          </ac:picMkLst>
        </pc:picChg>
      </pc:sldChg>
      <pc:sldChg chg="delSp add del setBg delDesignElem">
        <pc:chgData name="Zahraa Abdallah" userId="b8a4eb0f-97a0-481d-a3a5-f761f05ca4ae" providerId="ADAL" clId="{3A49EC6A-1437-8C4C-A3C1-285CA3310CA7}" dt="2023-05-30T12:14:08.901" v="6" actId="2696"/>
        <pc:sldMkLst>
          <pc:docMk/>
          <pc:sldMk cId="1338708703" sldId="407"/>
        </pc:sldMkLst>
        <pc:spChg chg="del">
          <ac:chgData name="Zahraa Abdallah" userId="b8a4eb0f-97a0-481d-a3a5-f761f05ca4ae" providerId="ADAL" clId="{3A49EC6A-1437-8C4C-A3C1-285CA3310CA7}" dt="2023-05-30T12:14:01.258" v="5"/>
          <ac:spMkLst>
            <pc:docMk/>
            <pc:sldMk cId="1338708703" sldId="407"/>
            <ac:spMk id="13" creationId="{BACC6370-2D7E-4714-9D71-7542949D7D5D}"/>
          </ac:spMkLst>
        </pc:spChg>
        <pc:spChg chg="del">
          <ac:chgData name="Zahraa Abdallah" userId="b8a4eb0f-97a0-481d-a3a5-f761f05ca4ae" providerId="ADAL" clId="{3A49EC6A-1437-8C4C-A3C1-285CA3310CA7}" dt="2023-05-30T12:14:01.258" v="5"/>
          <ac:spMkLst>
            <pc:docMk/>
            <pc:sldMk cId="1338708703" sldId="407"/>
            <ac:spMk id="15" creationId="{F68B3F68-107C-434F-AA38-110D5EA91B85}"/>
          </ac:spMkLst>
        </pc:spChg>
        <pc:spChg chg="del">
          <ac:chgData name="Zahraa Abdallah" userId="b8a4eb0f-97a0-481d-a3a5-f761f05ca4ae" providerId="ADAL" clId="{3A49EC6A-1437-8C4C-A3C1-285CA3310CA7}" dt="2023-05-30T12:14:01.258" v="5"/>
          <ac:spMkLst>
            <pc:docMk/>
            <pc:sldMk cId="1338708703" sldId="407"/>
            <ac:spMk id="17" creationId="{AAD0DBB9-1A4B-4391-81D4-CB19F9AB918A}"/>
          </ac:spMkLst>
        </pc:spChg>
        <pc:spChg chg="del">
          <ac:chgData name="Zahraa Abdallah" userId="b8a4eb0f-97a0-481d-a3a5-f761f05ca4ae" providerId="ADAL" clId="{3A49EC6A-1437-8C4C-A3C1-285CA3310CA7}" dt="2023-05-30T12:14:01.258" v="5"/>
          <ac:spMkLst>
            <pc:docMk/>
            <pc:sldMk cId="1338708703" sldId="407"/>
            <ac:spMk id="19" creationId="{063BBA22-50EA-4C4D-BE05-F1CE4E63AA56}"/>
          </ac:spMkLst>
        </pc:spChg>
      </pc:sldChg>
      <pc:sldChg chg="delSp modSp add mod setBg delDesignElem">
        <pc:chgData name="Zahraa Abdallah" userId="b8a4eb0f-97a0-481d-a3a5-f761f05ca4ae" providerId="ADAL" clId="{3A49EC6A-1437-8C4C-A3C1-285CA3310CA7}" dt="2023-05-30T12:16:01.895" v="23" actId="207"/>
        <pc:sldMkLst>
          <pc:docMk/>
          <pc:sldMk cId="2377096291" sldId="407"/>
        </pc:sldMkLst>
        <pc:spChg chg="del">
          <ac:chgData name="Zahraa Abdallah" userId="b8a4eb0f-97a0-481d-a3a5-f761f05ca4ae" providerId="ADAL" clId="{3A49EC6A-1437-8C4C-A3C1-285CA3310CA7}" dt="2023-05-30T12:15:17.706" v="14"/>
          <ac:spMkLst>
            <pc:docMk/>
            <pc:sldMk cId="2377096291" sldId="407"/>
            <ac:spMk id="13" creationId="{B50AB553-2A96-4A92-96F2-93548E096954}"/>
          </ac:spMkLst>
        </pc:spChg>
        <pc:graphicFrameChg chg="mod modGraphic">
          <ac:chgData name="Zahraa Abdallah" userId="b8a4eb0f-97a0-481d-a3a5-f761f05ca4ae" providerId="ADAL" clId="{3A49EC6A-1437-8C4C-A3C1-285CA3310CA7}" dt="2023-05-30T12:16:01.895" v="23" actId="207"/>
          <ac:graphicFrameMkLst>
            <pc:docMk/>
            <pc:sldMk cId="2377096291" sldId="407"/>
            <ac:graphicFrameMk id="8" creationId="{BB484008-BB71-FDFA-E093-29D993A38D93}"/>
          </ac:graphicFrameMkLst>
        </pc:graphicFrameChg>
      </pc:sldChg>
      <pc:sldChg chg="addSp delSp modSp add del mod setBg delDesignElem">
        <pc:chgData name="Zahraa Abdallah" userId="b8a4eb0f-97a0-481d-a3a5-f761f05ca4ae" providerId="ADAL" clId="{3A49EC6A-1437-8C4C-A3C1-285CA3310CA7}" dt="2023-05-30T12:14:31.989" v="11"/>
        <pc:sldMkLst>
          <pc:docMk/>
          <pc:sldMk cId="3117816602" sldId="407"/>
        </pc:sldMkLst>
        <pc:spChg chg="mod">
          <ac:chgData name="Zahraa Abdallah" userId="b8a4eb0f-97a0-481d-a3a5-f761f05ca4ae" providerId="ADAL" clId="{3A49EC6A-1437-8C4C-A3C1-285CA3310CA7}" dt="2023-05-30T12:14:31.120" v="10" actId="207"/>
          <ac:spMkLst>
            <pc:docMk/>
            <pc:sldMk cId="3117816602" sldId="407"/>
            <ac:spMk id="2" creationId="{5DB2DFFF-0A7B-DCDC-6302-E443366DF9D6}"/>
          </ac:spMkLst>
        </pc:spChg>
        <pc:spChg chg="add del">
          <ac:chgData name="Zahraa Abdallah" userId="b8a4eb0f-97a0-481d-a3a5-f761f05ca4ae" providerId="ADAL" clId="{3A49EC6A-1437-8C4C-A3C1-285CA3310CA7}" dt="2023-05-30T12:14:31.989" v="11"/>
          <ac:spMkLst>
            <pc:docMk/>
            <pc:sldMk cId="3117816602" sldId="407"/>
            <ac:spMk id="13" creationId="{BACC6370-2D7E-4714-9D71-7542949D7D5D}"/>
          </ac:spMkLst>
        </pc:spChg>
        <pc:spChg chg="add del">
          <ac:chgData name="Zahraa Abdallah" userId="b8a4eb0f-97a0-481d-a3a5-f761f05ca4ae" providerId="ADAL" clId="{3A49EC6A-1437-8C4C-A3C1-285CA3310CA7}" dt="2023-05-30T12:14:31.989" v="11"/>
          <ac:spMkLst>
            <pc:docMk/>
            <pc:sldMk cId="3117816602" sldId="407"/>
            <ac:spMk id="15" creationId="{F68B3F68-107C-434F-AA38-110D5EA91B85}"/>
          </ac:spMkLst>
        </pc:spChg>
        <pc:spChg chg="add del">
          <ac:chgData name="Zahraa Abdallah" userId="b8a4eb0f-97a0-481d-a3a5-f761f05ca4ae" providerId="ADAL" clId="{3A49EC6A-1437-8C4C-A3C1-285CA3310CA7}" dt="2023-05-30T12:14:31.989" v="11"/>
          <ac:spMkLst>
            <pc:docMk/>
            <pc:sldMk cId="3117816602" sldId="407"/>
            <ac:spMk id="17" creationId="{AAD0DBB9-1A4B-4391-81D4-CB19F9AB918A}"/>
          </ac:spMkLst>
        </pc:spChg>
        <pc:spChg chg="add del">
          <ac:chgData name="Zahraa Abdallah" userId="b8a4eb0f-97a0-481d-a3a5-f761f05ca4ae" providerId="ADAL" clId="{3A49EC6A-1437-8C4C-A3C1-285CA3310CA7}" dt="2023-05-30T12:14:31.989" v="11"/>
          <ac:spMkLst>
            <pc:docMk/>
            <pc:sldMk cId="3117816602" sldId="407"/>
            <ac:spMk id="19" creationId="{063BBA22-50EA-4C4D-BE05-F1CE4E63AA56}"/>
          </ac:spMkLst>
        </pc:spChg>
      </pc:sldChg>
      <pc:sldChg chg="delSp modSp add mod setBg delDesignElem">
        <pc:chgData name="Zahraa Abdallah" userId="b8a4eb0f-97a0-481d-a3a5-f761f05ca4ae" providerId="ADAL" clId="{3A49EC6A-1437-8C4C-A3C1-285CA3310CA7}" dt="2023-05-30T12:15:55.632" v="22" actId="207"/>
        <pc:sldMkLst>
          <pc:docMk/>
          <pc:sldMk cId="403626819" sldId="408"/>
        </pc:sldMkLst>
        <pc:spChg chg="del">
          <ac:chgData name="Zahraa Abdallah" userId="b8a4eb0f-97a0-481d-a3a5-f761f05ca4ae" providerId="ADAL" clId="{3A49EC6A-1437-8C4C-A3C1-285CA3310CA7}" dt="2023-05-30T12:15:39.437" v="19"/>
          <ac:spMkLst>
            <pc:docMk/>
            <pc:sldMk cId="403626819" sldId="408"/>
            <ac:spMk id="13" creationId="{B50AB553-2A96-4A92-96F2-93548E096954}"/>
          </ac:spMkLst>
        </pc:spChg>
        <pc:graphicFrameChg chg="mod modGraphic">
          <ac:chgData name="Zahraa Abdallah" userId="b8a4eb0f-97a0-481d-a3a5-f761f05ca4ae" providerId="ADAL" clId="{3A49EC6A-1437-8C4C-A3C1-285CA3310CA7}" dt="2023-05-30T12:15:55.632" v="22" actId="207"/>
          <ac:graphicFrameMkLst>
            <pc:docMk/>
            <pc:sldMk cId="403626819" sldId="408"/>
            <ac:graphicFrameMk id="8" creationId="{BB484008-BB71-FDFA-E093-29D993A38D93}"/>
          </ac:graphicFrameMkLst>
        </pc:graphicFrameChg>
      </pc:sldChg>
      <pc:sldChg chg="delSp modSp add mod ord setBg delDesignElem">
        <pc:chgData name="Zahraa Abdallah" userId="b8a4eb0f-97a0-481d-a3a5-f761f05ca4ae" providerId="ADAL" clId="{3A49EC6A-1437-8C4C-A3C1-285CA3310CA7}" dt="2023-05-30T12:16:30.647" v="33" actId="1076"/>
        <pc:sldMkLst>
          <pc:docMk/>
          <pc:sldMk cId="1410778145" sldId="409"/>
        </pc:sldMkLst>
        <pc:spChg chg="del">
          <ac:chgData name="Zahraa Abdallah" userId="b8a4eb0f-97a0-481d-a3a5-f761f05ca4ae" providerId="ADAL" clId="{3A49EC6A-1437-8C4C-A3C1-285CA3310CA7}" dt="2023-05-30T12:16:15.456" v="27"/>
          <ac:spMkLst>
            <pc:docMk/>
            <pc:sldMk cId="1410778145" sldId="409"/>
            <ac:spMk id="13" creationId="{B50AB553-2A96-4A92-96F2-93548E096954}"/>
          </ac:spMkLst>
        </pc:spChg>
        <pc:graphicFrameChg chg="mod modGraphic">
          <ac:chgData name="Zahraa Abdallah" userId="b8a4eb0f-97a0-481d-a3a5-f761f05ca4ae" providerId="ADAL" clId="{3A49EC6A-1437-8C4C-A3C1-285CA3310CA7}" dt="2023-05-30T12:16:29.933" v="32" actId="113"/>
          <ac:graphicFrameMkLst>
            <pc:docMk/>
            <pc:sldMk cId="1410778145" sldId="409"/>
            <ac:graphicFrameMk id="8" creationId="{BB484008-BB71-FDFA-E093-29D993A38D93}"/>
          </ac:graphicFrameMkLst>
        </pc:graphicFrameChg>
        <pc:picChg chg="mod">
          <ac:chgData name="Zahraa Abdallah" userId="b8a4eb0f-97a0-481d-a3a5-f761f05ca4ae" providerId="ADAL" clId="{3A49EC6A-1437-8C4C-A3C1-285CA3310CA7}" dt="2023-05-30T12:16:30.647" v="33" actId="1076"/>
          <ac:picMkLst>
            <pc:docMk/>
            <pc:sldMk cId="1410778145" sldId="409"/>
            <ac:picMk id="9" creationId="{81B13948-0A33-6B20-F56C-EB4C134B0A54}"/>
          </ac:picMkLst>
        </pc:picChg>
      </pc:sldChg>
      <pc:sldChg chg="delSp modSp add mod setBg delDesignElem">
        <pc:chgData name="Zahraa Abdallah" userId="b8a4eb0f-97a0-481d-a3a5-f761f05ca4ae" providerId="ADAL" clId="{3A49EC6A-1437-8C4C-A3C1-285CA3310CA7}" dt="2023-05-30T12:17:07.487" v="41" actId="1076"/>
        <pc:sldMkLst>
          <pc:docMk/>
          <pc:sldMk cId="1386477785" sldId="410"/>
        </pc:sldMkLst>
        <pc:spChg chg="del">
          <ac:chgData name="Zahraa Abdallah" userId="b8a4eb0f-97a0-481d-a3a5-f761f05ca4ae" providerId="ADAL" clId="{3A49EC6A-1437-8C4C-A3C1-285CA3310CA7}" dt="2023-05-30T12:16:55.221" v="36"/>
          <ac:spMkLst>
            <pc:docMk/>
            <pc:sldMk cId="1386477785" sldId="410"/>
            <ac:spMk id="13" creationId="{B50AB553-2A96-4A92-96F2-93548E096954}"/>
          </ac:spMkLst>
        </pc:spChg>
        <pc:graphicFrameChg chg="mod modGraphic">
          <ac:chgData name="Zahraa Abdallah" userId="b8a4eb0f-97a0-481d-a3a5-f761f05ca4ae" providerId="ADAL" clId="{3A49EC6A-1437-8C4C-A3C1-285CA3310CA7}" dt="2023-05-30T12:17:06.521" v="40" actId="113"/>
          <ac:graphicFrameMkLst>
            <pc:docMk/>
            <pc:sldMk cId="1386477785" sldId="410"/>
            <ac:graphicFrameMk id="8" creationId="{BB484008-BB71-FDFA-E093-29D993A38D93}"/>
          </ac:graphicFrameMkLst>
        </pc:graphicFrameChg>
        <pc:picChg chg="mod">
          <ac:chgData name="Zahraa Abdallah" userId="b8a4eb0f-97a0-481d-a3a5-f761f05ca4ae" providerId="ADAL" clId="{3A49EC6A-1437-8C4C-A3C1-285CA3310CA7}" dt="2023-05-30T12:17:07.487" v="41" actId="1076"/>
          <ac:picMkLst>
            <pc:docMk/>
            <pc:sldMk cId="1386477785" sldId="410"/>
            <ac:picMk id="9" creationId="{81B13948-0A33-6B20-F56C-EB4C134B0A54}"/>
          </ac:picMkLst>
        </pc:picChg>
      </pc:sldChg>
    </pc:docChg>
  </pc:docChgLst>
  <pc:docChgLst>
    <pc:chgData name="James Pope" userId="S::jp16127@bristol.ac.uk::ec8a066c-6e04-4c1c-be05-6b33d0ba9907" providerId="AD" clId="Web-{C60271BF-7B2F-9B86-BD2A-9EB86AEA3F98}"/>
    <pc:docChg chg="modSld">
      <pc:chgData name="James Pope" userId="S::jp16127@bristol.ac.uk::ec8a066c-6e04-4c1c-be05-6b33d0ba9907" providerId="AD" clId="Web-{C60271BF-7B2F-9B86-BD2A-9EB86AEA3F98}" dt="2022-11-16T17:58:37.095" v="44" actId="1076"/>
      <pc:docMkLst>
        <pc:docMk/>
      </pc:docMkLst>
      <pc:sldChg chg="addSp delSp modSp">
        <pc:chgData name="James Pope" userId="S::jp16127@bristol.ac.uk::ec8a066c-6e04-4c1c-be05-6b33d0ba9907" providerId="AD" clId="Web-{C60271BF-7B2F-9B86-BD2A-9EB86AEA3F98}" dt="2022-11-16T17:56:41.931" v="28" actId="1076"/>
        <pc:sldMkLst>
          <pc:docMk/>
          <pc:sldMk cId="506603868" sldId="328"/>
        </pc:sldMkLst>
        <pc:spChg chg="del">
          <ac:chgData name="James Pope" userId="S::jp16127@bristol.ac.uk::ec8a066c-6e04-4c1c-be05-6b33d0ba9907" providerId="AD" clId="Web-{C60271BF-7B2F-9B86-BD2A-9EB86AEA3F98}" dt="2022-11-16T17:55:38.505" v="9"/>
          <ac:spMkLst>
            <pc:docMk/>
            <pc:sldMk cId="506603868" sldId="328"/>
            <ac:spMk id="64" creationId="{FF94F320-2B9F-2CCC-C088-82BC92B41E70}"/>
          </ac:spMkLst>
        </pc:spChg>
        <pc:grpChg chg="del">
          <ac:chgData name="James Pope" userId="S::jp16127@bristol.ac.uk::ec8a066c-6e04-4c1c-be05-6b33d0ba9907" providerId="AD" clId="Web-{C60271BF-7B2F-9B86-BD2A-9EB86AEA3F98}" dt="2022-11-16T17:55:34.676" v="7"/>
          <ac:grpSpMkLst>
            <pc:docMk/>
            <pc:sldMk cId="506603868" sldId="328"/>
            <ac:grpSpMk id="22" creationId="{8D007D62-CEDC-2535-0B4E-FF013B26C0CE}"/>
          </ac:grpSpMkLst>
        </pc:grpChg>
        <pc:grpChg chg="add mod">
          <ac:chgData name="James Pope" userId="S::jp16127@bristol.ac.uk::ec8a066c-6e04-4c1c-be05-6b33d0ba9907" providerId="AD" clId="Web-{C60271BF-7B2F-9B86-BD2A-9EB86AEA3F98}" dt="2022-11-16T17:55:32.504" v="6" actId="1076"/>
          <ac:grpSpMkLst>
            <pc:docMk/>
            <pc:sldMk cId="506603868" sldId="328"/>
            <ac:grpSpMk id="25" creationId="{5C29824C-952E-0957-5B78-CEA171A5B6AB}"/>
          </ac:grpSpMkLst>
        </pc:grpChg>
        <pc:grpChg chg="add mod">
          <ac:chgData name="James Pope" userId="S::jp16127@bristol.ac.uk::ec8a066c-6e04-4c1c-be05-6b33d0ba9907" providerId="AD" clId="Web-{C60271BF-7B2F-9B86-BD2A-9EB86AEA3F98}" dt="2022-11-16T17:56:02.834" v="16" actId="1076"/>
          <ac:grpSpMkLst>
            <pc:docMk/>
            <pc:sldMk cId="506603868" sldId="328"/>
            <ac:grpSpMk id="26" creationId="{9327872D-8FEF-4AF5-E79B-B11A870B39B6}"/>
          </ac:grpSpMkLst>
        </pc:grpChg>
        <pc:grpChg chg="add mod">
          <ac:chgData name="James Pope" userId="S::jp16127@bristol.ac.uk::ec8a066c-6e04-4c1c-be05-6b33d0ba9907" providerId="AD" clId="Web-{C60271BF-7B2F-9B86-BD2A-9EB86AEA3F98}" dt="2022-11-16T17:55:59.897" v="15" actId="1076"/>
          <ac:grpSpMkLst>
            <pc:docMk/>
            <pc:sldMk cId="506603868" sldId="328"/>
            <ac:grpSpMk id="36" creationId="{5E580AF6-D667-F65B-73D5-A9CBE3E53C56}"/>
          </ac:grpSpMkLst>
        </pc:grpChg>
        <pc:grpChg chg="del">
          <ac:chgData name="James Pope" userId="S::jp16127@bristol.ac.uk::ec8a066c-6e04-4c1c-be05-6b33d0ba9907" providerId="AD" clId="Web-{C60271BF-7B2F-9B86-BD2A-9EB86AEA3F98}" dt="2022-11-16T17:55:35.989" v="8"/>
          <ac:grpSpMkLst>
            <pc:docMk/>
            <pc:sldMk cId="506603868" sldId="328"/>
            <ac:grpSpMk id="58" creationId="{E0C5742A-D7F5-80F4-D66A-1E4D77278308}"/>
          </ac:grpSpMkLst>
        </pc:grpChg>
        <pc:grpChg chg="del">
          <ac:chgData name="James Pope" userId="S::jp16127@bristol.ac.uk::ec8a066c-6e04-4c1c-be05-6b33d0ba9907" providerId="AD" clId="Web-{C60271BF-7B2F-9B86-BD2A-9EB86AEA3F98}" dt="2022-11-16T17:55:40.895" v="10"/>
          <ac:grpSpMkLst>
            <pc:docMk/>
            <pc:sldMk cId="506603868" sldId="328"/>
            <ac:grpSpMk id="63" creationId="{F6F15B18-DCF6-2C59-619A-EF97B2F18C4B}"/>
          </ac:grpSpMkLst>
        </pc:grpChg>
        <pc:grpChg chg="del">
          <ac:chgData name="James Pope" userId="S::jp16127@bristol.ac.uk::ec8a066c-6e04-4c1c-be05-6b33d0ba9907" providerId="AD" clId="Web-{C60271BF-7B2F-9B86-BD2A-9EB86AEA3F98}" dt="2022-11-16T17:55:41.989" v="11"/>
          <ac:grpSpMkLst>
            <pc:docMk/>
            <pc:sldMk cId="506603868" sldId="328"/>
            <ac:grpSpMk id="68" creationId="{9DA755F1-6FF3-241F-6950-87F7799297FE}"/>
          </ac:grpSpMkLst>
        </pc:grpChg>
        <pc:grpChg chg="del mod">
          <ac:chgData name="James Pope" userId="S::jp16127@bristol.ac.uk::ec8a066c-6e04-4c1c-be05-6b33d0ba9907" providerId="AD" clId="Web-{C60271BF-7B2F-9B86-BD2A-9EB86AEA3F98}" dt="2022-11-16T17:55:08.877" v="2"/>
          <ac:grpSpMkLst>
            <pc:docMk/>
            <pc:sldMk cId="506603868" sldId="328"/>
            <ac:grpSpMk id="86" creationId="{A10E49B2-530E-3A49-9E1B-0AA02A70F0DA}"/>
          </ac:grpSpMkLst>
        </pc:grpChg>
        <pc:grpChg chg="del">
          <ac:chgData name="James Pope" userId="S::jp16127@bristol.ac.uk::ec8a066c-6e04-4c1c-be05-6b33d0ba9907" providerId="AD" clId="Web-{C60271BF-7B2F-9B86-BD2A-9EB86AEA3F98}" dt="2022-11-16T17:55:25.488" v="4"/>
          <ac:grpSpMkLst>
            <pc:docMk/>
            <pc:sldMk cId="506603868" sldId="328"/>
            <ac:grpSpMk id="92" creationId="{D2841994-8748-D89D-81F0-FB0BF7AAF9F8}"/>
          </ac:grpSpMkLst>
        </pc:grpChg>
        <pc:grpChg chg="del">
          <ac:chgData name="James Pope" userId="S::jp16127@bristol.ac.uk::ec8a066c-6e04-4c1c-be05-6b33d0ba9907" providerId="AD" clId="Web-{C60271BF-7B2F-9B86-BD2A-9EB86AEA3F98}" dt="2022-11-16T17:55:27.551" v="5"/>
          <ac:grpSpMkLst>
            <pc:docMk/>
            <pc:sldMk cId="506603868" sldId="328"/>
            <ac:grpSpMk id="97" creationId="{F95C445A-1B62-ECFB-BB88-678CE14FF3D4}"/>
          </ac:grpSpMkLst>
        </pc:grpChg>
        <pc:grpChg chg="add mod">
          <ac:chgData name="James Pope" userId="S::jp16127@bristol.ac.uk::ec8a066c-6e04-4c1c-be05-6b33d0ba9907" providerId="AD" clId="Web-{C60271BF-7B2F-9B86-BD2A-9EB86AEA3F98}" dt="2022-11-16T17:56:23.945" v="23" actId="1076"/>
          <ac:grpSpMkLst>
            <pc:docMk/>
            <pc:sldMk cId="506603868" sldId="328"/>
            <ac:grpSpMk id="104" creationId="{2E7B0ECD-E5EF-F055-A68F-3E5A9295AB74}"/>
          </ac:grpSpMkLst>
        </pc:grpChg>
        <pc:grpChg chg="add mod">
          <ac:chgData name="James Pope" userId="S::jp16127@bristol.ac.uk::ec8a066c-6e04-4c1c-be05-6b33d0ba9907" providerId="AD" clId="Web-{C60271BF-7B2F-9B86-BD2A-9EB86AEA3F98}" dt="2022-11-16T17:56:23.977" v="24" actId="1076"/>
          <ac:grpSpMkLst>
            <pc:docMk/>
            <pc:sldMk cId="506603868" sldId="328"/>
            <ac:grpSpMk id="130" creationId="{E3A7CEDE-4EDC-EAF5-5297-C0B14149BCFF}"/>
          </ac:grpSpMkLst>
        </pc:grpChg>
        <pc:grpChg chg="add mod">
          <ac:chgData name="James Pope" userId="S::jp16127@bristol.ac.uk::ec8a066c-6e04-4c1c-be05-6b33d0ba9907" providerId="AD" clId="Web-{C60271BF-7B2F-9B86-BD2A-9EB86AEA3F98}" dt="2022-11-16T17:56:24.008" v="25" actId="1076"/>
          <ac:grpSpMkLst>
            <pc:docMk/>
            <pc:sldMk cId="506603868" sldId="328"/>
            <ac:grpSpMk id="135" creationId="{0762CC77-CF68-D3DA-73A3-FC010F93B9C3}"/>
          </ac:grpSpMkLst>
        </pc:grpChg>
        <pc:grpChg chg="add mod">
          <ac:chgData name="James Pope" userId="S::jp16127@bristol.ac.uk::ec8a066c-6e04-4c1c-be05-6b33d0ba9907" providerId="AD" clId="Web-{C60271BF-7B2F-9B86-BD2A-9EB86AEA3F98}" dt="2022-11-16T17:56:41.931" v="28" actId="1076"/>
          <ac:grpSpMkLst>
            <pc:docMk/>
            <pc:sldMk cId="506603868" sldId="328"/>
            <ac:grpSpMk id="140" creationId="{EC01D85A-F76B-B6F2-E2A4-95548E977F35}"/>
          </ac:grpSpMkLst>
        </pc:grpChg>
        <pc:cxnChg chg="mod">
          <ac:chgData name="James Pope" userId="S::jp16127@bristol.ac.uk::ec8a066c-6e04-4c1c-be05-6b33d0ba9907" providerId="AD" clId="Web-{C60271BF-7B2F-9B86-BD2A-9EB86AEA3F98}" dt="2022-11-16T17:55:44.630" v="12"/>
          <ac:cxnSpMkLst>
            <pc:docMk/>
            <pc:sldMk cId="506603868" sldId="328"/>
            <ac:cxnSpMk id="32" creationId="{DCFF78F5-74BA-7CDA-BFA6-7E95DB0290A6}"/>
          </ac:cxnSpMkLst>
        </pc:cxnChg>
        <pc:cxnChg chg="mod">
          <ac:chgData name="James Pope" userId="S::jp16127@bristol.ac.uk::ec8a066c-6e04-4c1c-be05-6b33d0ba9907" providerId="AD" clId="Web-{C60271BF-7B2F-9B86-BD2A-9EB86AEA3F98}" dt="2022-11-16T17:55:53.959" v="14"/>
          <ac:cxnSpMkLst>
            <pc:docMk/>
            <pc:sldMk cId="506603868" sldId="328"/>
            <ac:cxnSpMk id="78" creationId="{42539E2E-8D7F-CF54-7094-BD4968467CBF}"/>
          </ac:cxnSpMkLst>
        </pc:cxnChg>
        <pc:cxnChg chg="del">
          <ac:chgData name="James Pope" userId="S::jp16127@bristol.ac.uk::ec8a066c-6e04-4c1c-be05-6b33d0ba9907" providerId="AD" clId="Web-{C60271BF-7B2F-9B86-BD2A-9EB86AEA3F98}" dt="2022-11-16T17:55:03.299" v="1"/>
          <ac:cxnSpMkLst>
            <pc:docMk/>
            <pc:sldMk cId="506603868" sldId="328"/>
            <ac:cxnSpMk id="89" creationId="{9706AED2-96E8-369A-34AC-9E7AEE7AEAA5}"/>
          </ac:cxnSpMkLst>
        </pc:cxnChg>
        <pc:cxnChg chg="mod">
          <ac:chgData name="James Pope" userId="S::jp16127@bristol.ac.uk::ec8a066c-6e04-4c1c-be05-6b33d0ba9907" providerId="AD" clId="Web-{C60271BF-7B2F-9B86-BD2A-9EB86AEA3F98}" dt="2022-11-16T17:56:07.569" v="17"/>
          <ac:cxnSpMkLst>
            <pc:docMk/>
            <pc:sldMk cId="506603868" sldId="328"/>
            <ac:cxnSpMk id="126" creationId="{4D9A8506-9A49-A84C-1DCA-F5F3052C448C}"/>
          </ac:cxnSpMkLst>
        </pc:cxnChg>
        <pc:cxnChg chg="mod">
          <ac:chgData name="James Pope" userId="S::jp16127@bristol.ac.uk::ec8a066c-6e04-4c1c-be05-6b33d0ba9907" providerId="AD" clId="Web-{C60271BF-7B2F-9B86-BD2A-9EB86AEA3F98}" dt="2022-11-16T17:56:07.632" v="18"/>
          <ac:cxnSpMkLst>
            <pc:docMk/>
            <pc:sldMk cId="506603868" sldId="328"/>
            <ac:cxnSpMk id="133" creationId="{8CD7C536-B559-4401-4862-CD9B820C9CF4}"/>
          </ac:cxnSpMkLst>
        </pc:cxnChg>
        <pc:cxnChg chg="mod">
          <ac:chgData name="James Pope" userId="S::jp16127@bristol.ac.uk::ec8a066c-6e04-4c1c-be05-6b33d0ba9907" providerId="AD" clId="Web-{C60271BF-7B2F-9B86-BD2A-9EB86AEA3F98}" dt="2022-11-16T17:56:07.679" v="19"/>
          <ac:cxnSpMkLst>
            <pc:docMk/>
            <pc:sldMk cId="506603868" sldId="328"/>
            <ac:cxnSpMk id="138" creationId="{BB2D2415-862C-E358-0FAC-E9A1327E6894}"/>
          </ac:cxnSpMkLst>
        </pc:cxnChg>
        <pc:cxnChg chg="mod">
          <ac:chgData name="James Pope" userId="S::jp16127@bristol.ac.uk::ec8a066c-6e04-4c1c-be05-6b33d0ba9907" providerId="AD" clId="Web-{C60271BF-7B2F-9B86-BD2A-9EB86AEA3F98}" dt="2022-11-16T17:56:28.102" v="26"/>
          <ac:cxnSpMkLst>
            <pc:docMk/>
            <pc:sldMk cId="506603868" sldId="328"/>
            <ac:cxnSpMk id="143" creationId="{EB78A6BD-A073-B579-09C1-74C2D6F5D74A}"/>
          </ac:cxnSpMkLst>
        </pc:cxnChg>
      </pc:sldChg>
      <pc:sldChg chg="modSp">
        <pc:chgData name="James Pope" userId="S::jp16127@bristol.ac.uk::ec8a066c-6e04-4c1c-be05-6b33d0ba9907" providerId="AD" clId="Web-{C60271BF-7B2F-9B86-BD2A-9EB86AEA3F98}" dt="2022-11-16T17:58:37.095" v="44" actId="1076"/>
        <pc:sldMkLst>
          <pc:docMk/>
          <pc:sldMk cId="2928413096" sldId="329"/>
        </pc:sldMkLst>
        <pc:spChg chg="mod">
          <ac:chgData name="James Pope" userId="S::jp16127@bristol.ac.uk::ec8a066c-6e04-4c1c-be05-6b33d0ba9907" providerId="AD" clId="Web-{C60271BF-7B2F-9B86-BD2A-9EB86AEA3F98}" dt="2022-11-16T17:58:36.986" v="41" actId="1076"/>
          <ac:spMkLst>
            <pc:docMk/>
            <pc:sldMk cId="2928413096" sldId="329"/>
            <ac:spMk id="27" creationId="{C2C90FB4-3161-79E3-8EF0-E441395D45FB}"/>
          </ac:spMkLst>
        </pc:spChg>
        <pc:spChg chg="mod">
          <ac:chgData name="James Pope" userId="S::jp16127@bristol.ac.uk::ec8a066c-6e04-4c1c-be05-6b33d0ba9907" providerId="AD" clId="Web-{C60271BF-7B2F-9B86-BD2A-9EB86AEA3F98}" dt="2022-11-16T17:58:37.064" v="43" actId="1076"/>
          <ac:spMkLst>
            <pc:docMk/>
            <pc:sldMk cId="2928413096" sldId="329"/>
            <ac:spMk id="44" creationId="{7823DC5B-D198-E779-4A65-98282CA78A3F}"/>
          </ac:spMkLst>
        </pc:spChg>
        <pc:spChg chg="mod">
          <ac:chgData name="James Pope" userId="S::jp16127@bristol.ac.uk::ec8a066c-6e04-4c1c-be05-6b33d0ba9907" providerId="AD" clId="Web-{C60271BF-7B2F-9B86-BD2A-9EB86AEA3F98}" dt="2022-11-16T17:58:37.095" v="44" actId="1076"/>
          <ac:spMkLst>
            <pc:docMk/>
            <pc:sldMk cId="2928413096" sldId="329"/>
            <ac:spMk id="80" creationId="{9DFA9E72-E418-CD71-DB48-31B9F898843C}"/>
          </ac:spMkLst>
        </pc:spChg>
        <pc:spChg chg="mod">
          <ac:chgData name="James Pope" userId="S::jp16127@bristol.ac.uk::ec8a066c-6e04-4c1c-be05-6b33d0ba9907" providerId="AD" clId="Web-{C60271BF-7B2F-9B86-BD2A-9EB86AEA3F98}" dt="2022-11-16T17:58:37.017" v="42" actId="1076"/>
          <ac:spMkLst>
            <pc:docMk/>
            <pc:sldMk cId="2928413096" sldId="329"/>
            <ac:spMk id="125" creationId="{839BA8C1-CCA7-8BA6-6305-2C9257E84021}"/>
          </ac:spMkLst>
        </pc:spChg>
      </pc:sldChg>
    </pc:docChg>
  </pc:docChgLst>
  <pc:docChgLst>
    <pc:chgData name="James Pope" userId="S::jp16127@bristol.ac.uk::ec8a066c-6e04-4c1c-be05-6b33d0ba9907" providerId="AD" clId="Web-{40E92315-B3EF-18B3-55B2-72FF69B5A1FD}"/>
    <pc:docChg chg="addSld modSld">
      <pc:chgData name="James Pope" userId="S::jp16127@bristol.ac.uk::ec8a066c-6e04-4c1c-be05-6b33d0ba9907" providerId="AD" clId="Web-{40E92315-B3EF-18B3-55B2-72FF69B5A1FD}" dt="2022-11-18T14:03:31.127" v="516" actId="20577"/>
      <pc:docMkLst>
        <pc:docMk/>
      </pc:docMkLst>
      <pc:sldChg chg="delSp modSp add replId">
        <pc:chgData name="James Pope" userId="S::jp16127@bristol.ac.uk::ec8a066c-6e04-4c1c-be05-6b33d0ba9907" providerId="AD" clId="Web-{40E92315-B3EF-18B3-55B2-72FF69B5A1FD}" dt="2022-11-18T14:03:31.127" v="516" actId="20577"/>
        <pc:sldMkLst>
          <pc:docMk/>
          <pc:sldMk cId="580547708" sldId="342"/>
        </pc:sldMkLst>
        <pc:spChg chg="mod">
          <ac:chgData name="James Pope" userId="S::jp16127@bristol.ac.uk::ec8a066c-6e04-4c1c-be05-6b33d0ba9907" providerId="AD" clId="Web-{40E92315-B3EF-18B3-55B2-72FF69B5A1FD}" dt="2022-11-18T13:24:43.187" v="10" actId="20577"/>
          <ac:spMkLst>
            <pc:docMk/>
            <pc:sldMk cId="580547708" sldId="342"/>
            <ac:spMk id="2" creationId="{4CD54B2D-91BB-9D3B-ECDA-539955108032}"/>
          </ac:spMkLst>
        </pc:spChg>
        <pc:spChg chg="del">
          <ac:chgData name="James Pope" userId="S::jp16127@bristol.ac.uk::ec8a066c-6e04-4c1c-be05-6b33d0ba9907" providerId="AD" clId="Web-{40E92315-B3EF-18B3-55B2-72FF69B5A1FD}" dt="2022-11-18T13:46:07.160" v="326"/>
          <ac:spMkLst>
            <pc:docMk/>
            <pc:sldMk cId="580547708" sldId="342"/>
            <ac:spMk id="5" creationId="{90DF0DC2-6618-F915-6AB8-EEBAC8912F40}"/>
          </ac:spMkLst>
        </pc:spChg>
        <pc:spChg chg="mod">
          <ac:chgData name="James Pope" userId="S::jp16127@bristol.ac.uk::ec8a066c-6e04-4c1c-be05-6b33d0ba9907" providerId="AD" clId="Web-{40E92315-B3EF-18B3-55B2-72FF69B5A1FD}" dt="2022-11-18T14:03:31.127" v="516" actId="20577"/>
          <ac:spMkLst>
            <pc:docMk/>
            <pc:sldMk cId="580547708" sldId="342"/>
            <ac:spMk id="7" creationId="{67DA8E03-D49A-6F4F-307C-4ABCD69E44FB}"/>
          </ac:spMkLst>
        </pc:spChg>
        <pc:spChg chg="mod">
          <ac:chgData name="James Pope" userId="S::jp16127@bristol.ac.uk::ec8a066c-6e04-4c1c-be05-6b33d0ba9907" providerId="AD" clId="Web-{40E92315-B3EF-18B3-55B2-72FF69B5A1FD}" dt="2022-11-18T13:50:53.825" v="495" actId="20577"/>
          <ac:spMkLst>
            <pc:docMk/>
            <pc:sldMk cId="580547708" sldId="342"/>
            <ac:spMk id="9" creationId="{2F4FE3E2-2F05-FC4B-5890-D332E28FBF17}"/>
          </ac:spMkLst>
        </pc:spChg>
      </pc:sldChg>
    </pc:docChg>
  </pc:docChgLst>
  <pc:docChgLst>
    <pc:chgData name="James Pope" userId="S::jp16127@bristol.ac.uk::ec8a066c-6e04-4c1c-be05-6b33d0ba9907" providerId="AD" clId="Web-{B6167F89-E31A-507B-9D1F-74883419EADD}"/>
    <pc:docChg chg="modSld">
      <pc:chgData name="James Pope" userId="S::jp16127@bristol.ac.uk::ec8a066c-6e04-4c1c-be05-6b33d0ba9907" providerId="AD" clId="Web-{B6167F89-E31A-507B-9D1F-74883419EADD}" dt="2022-11-26T16:07:12.014" v="4" actId="14100"/>
      <pc:docMkLst>
        <pc:docMk/>
      </pc:docMkLst>
      <pc:sldChg chg="modSp">
        <pc:chgData name="James Pope" userId="S::jp16127@bristol.ac.uk::ec8a066c-6e04-4c1c-be05-6b33d0ba9907" providerId="AD" clId="Web-{B6167F89-E31A-507B-9D1F-74883419EADD}" dt="2022-11-26T16:06:44.669" v="3" actId="14100"/>
        <pc:sldMkLst>
          <pc:docMk/>
          <pc:sldMk cId="413428330" sldId="315"/>
        </pc:sldMkLst>
        <pc:spChg chg="mod">
          <ac:chgData name="James Pope" userId="S::jp16127@bristol.ac.uk::ec8a066c-6e04-4c1c-be05-6b33d0ba9907" providerId="AD" clId="Web-{B6167F89-E31A-507B-9D1F-74883419EADD}" dt="2022-11-26T16:06:44.669" v="3" actId="14100"/>
          <ac:spMkLst>
            <pc:docMk/>
            <pc:sldMk cId="413428330" sldId="315"/>
            <ac:spMk id="2" creationId="{F8A683A8-FDB2-222B-E271-493C6646C6EE}"/>
          </ac:spMkLst>
        </pc:spChg>
      </pc:sldChg>
      <pc:sldChg chg="modSp">
        <pc:chgData name="James Pope" userId="S::jp16127@bristol.ac.uk::ec8a066c-6e04-4c1c-be05-6b33d0ba9907" providerId="AD" clId="Web-{B6167F89-E31A-507B-9D1F-74883419EADD}" dt="2022-11-26T16:07:12.014" v="4" actId="14100"/>
        <pc:sldMkLst>
          <pc:docMk/>
          <pc:sldMk cId="1288860597" sldId="316"/>
        </pc:sldMkLst>
        <pc:spChg chg="mod">
          <ac:chgData name="James Pope" userId="S::jp16127@bristol.ac.uk::ec8a066c-6e04-4c1c-be05-6b33d0ba9907" providerId="AD" clId="Web-{B6167F89-E31A-507B-9D1F-74883419EADD}" dt="2022-11-26T16:07:12.014" v="4" actId="14100"/>
          <ac:spMkLst>
            <pc:docMk/>
            <pc:sldMk cId="1288860597" sldId="316"/>
            <ac:spMk id="3" creationId="{18A47DA2-105D-81BD-D210-9119F163C20C}"/>
          </ac:spMkLst>
        </pc:spChg>
      </pc:sldChg>
    </pc:docChg>
  </pc:docChgLst>
  <pc:docChgLst>
    <pc:chgData name="Zahraa Abdallah" userId="b8a4eb0f-97a0-481d-a3a5-f761f05ca4ae" providerId="ADAL" clId="{C59762A3-D375-0440-B9F4-4556D9A52CFE}"/>
    <pc:docChg chg="modSld">
      <pc:chgData name="Zahraa Abdallah" userId="b8a4eb0f-97a0-481d-a3a5-f761f05ca4ae" providerId="ADAL" clId="{C59762A3-D375-0440-B9F4-4556D9A52CFE}" dt="2022-09-16T13:34:24.495" v="26" actId="207"/>
      <pc:docMkLst>
        <pc:docMk/>
      </pc:docMkLst>
      <pc:sldChg chg="addSp modSp mod">
        <pc:chgData name="Zahraa Abdallah" userId="b8a4eb0f-97a0-481d-a3a5-f761f05ca4ae" providerId="ADAL" clId="{C59762A3-D375-0440-B9F4-4556D9A52CFE}" dt="2022-09-16T13:34:24.495" v="26" actId="207"/>
        <pc:sldMkLst>
          <pc:docMk/>
          <pc:sldMk cId="2908301897" sldId="256"/>
        </pc:sldMkLst>
        <pc:spChg chg="add mod">
          <ac:chgData name="Zahraa Abdallah" userId="b8a4eb0f-97a0-481d-a3a5-f761f05ca4ae" providerId="ADAL" clId="{C59762A3-D375-0440-B9F4-4556D9A52CFE}" dt="2022-09-16T13:34:24.495" v="26" actId="207"/>
          <ac:spMkLst>
            <pc:docMk/>
            <pc:sldMk cId="2908301897" sldId="256"/>
            <ac:spMk id="3" creationId="{E5D826FA-7A5C-A3FD-735D-3DDD41B7222E}"/>
          </ac:spMkLst>
        </pc:spChg>
      </pc:sldChg>
    </pc:docChg>
  </pc:docChgLst>
  <pc:docChgLst>
    <pc:chgData name="James Pope" userId="S::jp16127@bristol.ac.uk::ec8a066c-6e04-4c1c-be05-6b33d0ba9907" providerId="AD" clId="Web-{624A0A02-C52E-C379-3885-7E97A61FBF81}"/>
    <pc:docChg chg="addSld delSld modSld sldOrd">
      <pc:chgData name="James Pope" userId="S::jp16127@bristol.ac.uk::ec8a066c-6e04-4c1c-be05-6b33d0ba9907" providerId="AD" clId="Web-{624A0A02-C52E-C379-3885-7E97A61FBF81}" dt="2022-11-26T16:04:27.827" v="1482" actId="1076"/>
      <pc:docMkLst>
        <pc:docMk/>
      </pc:docMkLst>
      <pc:sldChg chg="del">
        <pc:chgData name="James Pope" userId="S::jp16127@bristol.ac.uk::ec8a066c-6e04-4c1c-be05-6b33d0ba9907" providerId="AD" clId="Web-{624A0A02-C52E-C379-3885-7E97A61FBF81}" dt="2022-11-25T21:51:15.683" v="390"/>
        <pc:sldMkLst>
          <pc:docMk/>
          <pc:sldMk cId="4074567515" sldId="305"/>
        </pc:sldMkLst>
      </pc:sldChg>
      <pc:sldChg chg="modSp">
        <pc:chgData name="James Pope" userId="S::jp16127@bristol.ac.uk::ec8a066c-6e04-4c1c-be05-6b33d0ba9907" providerId="AD" clId="Web-{624A0A02-C52E-C379-3885-7E97A61FBF81}" dt="2022-11-25T22:35:15.738" v="405" actId="20577"/>
        <pc:sldMkLst>
          <pc:docMk/>
          <pc:sldMk cId="1288860597" sldId="316"/>
        </pc:sldMkLst>
        <pc:spChg chg="mod">
          <ac:chgData name="James Pope" userId="S::jp16127@bristol.ac.uk::ec8a066c-6e04-4c1c-be05-6b33d0ba9907" providerId="AD" clId="Web-{624A0A02-C52E-C379-3885-7E97A61FBF81}" dt="2022-11-25T22:35:15.738" v="405" actId="20577"/>
          <ac:spMkLst>
            <pc:docMk/>
            <pc:sldMk cId="1288860597" sldId="316"/>
            <ac:spMk id="3" creationId="{18A47DA2-105D-81BD-D210-9119F163C20C}"/>
          </ac:spMkLst>
        </pc:spChg>
      </pc:sldChg>
      <pc:sldChg chg="modSp">
        <pc:chgData name="James Pope" userId="S::jp16127@bristol.ac.uk::ec8a066c-6e04-4c1c-be05-6b33d0ba9907" providerId="AD" clId="Web-{624A0A02-C52E-C379-3885-7E97A61FBF81}" dt="2022-11-26T16:00:19.679" v="1419" actId="14100"/>
        <pc:sldMkLst>
          <pc:docMk/>
          <pc:sldMk cId="890371618" sldId="319"/>
        </pc:sldMkLst>
        <pc:spChg chg="mod">
          <ac:chgData name="James Pope" userId="S::jp16127@bristol.ac.uk::ec8a066c-6e04-4c1c-be05-6b33d0ba9907" providerId="AD" clId="Web-{624A0A02-C52E-C379-3885-7E97A61FBF81}" dt="2022-11-26T16:00:19.679" v="1419" actId="14100"/>
          <ac:spMkLst>
            <pc:docMk/>
            <pc:sldMk cId="890371618" sldId="319"/>
            <ac:spMk id="3" creationId="{23DE5279-1724-DB25-21BE-663F1FF41F0D}"/>
          </ac:spMkLst>
        </pc:spChg>
      </pc:sldChg>
      <pc:sldChg chg="del">
        <pc:chgData name="James Pope" userId="S::jp16127@bristol.ac.uk::ec8a066c-6e04-4c1c-be05-6b33d0ba9907" providerId="AD" clId="Web-{624A0A02-C52E-C379-3885-7E97A61FBF81}" dt="2022-11-25T21:51:15.683" v="391"/>
        <pc:sldMkLst>
          <pc:docMk/>
          <pc:sldMk cId="345017179" sldId="327"/>
        </pc:sldMkLst>
      </pc:sldChg>
      <pc:sldChg chg="del">
        <pc:chgData name="James Pope" userId="S::jp16127@bristol.ac.uk::ec8a066c-6e04-4c1c-be05-6b33d0ba9907" providerId="AD" clId="Web-{624A0A02-C52E-C379-3885-7E97A61FBF81}" dt="2022-11-25T21:51:22.684" v="392"/>
        <pc:sldMkLst>
          <pc:docMk/>
          <pc:sldMk cId="2766482034" sldId="336"/>
        </pc:sldMkLst>
      </pc:sldChg>
      <pc:sldChg chg="del">
        <pc:chgData name="James Pope" userId="S::jp16127@bristol.ac.uk::ec8a066c-6e04-4c1c-be05-6b33d0ba9907" providerId="AD" clId="Web-{624A0A02-C52E-C379-3885-7E97A61FBF81}" dt="2022-11-25T21:51:42.591" v="394"/>
        <pc:sldMkLst>
          <pc:docMk/>
          <pc:sldMk cId="578607452" sldId="337"/>
        </pc:sldMkLst>
      </pc:sldChg>
      <pc:sldChg chg="del">
        <pc:chgData name="James Pope" userId="S::jp16127@bristol.ac.uk::ec8a066c-6e04-4c1c-be05-6b33d0ba9907" providerId="AD" clId="Web-{624A0A02-C52E-C379-3885-7E97A61FBF81}" dt="2022-11-25T21:51:27.168" v="393"/>
        <pc:sldMkLst>
          <pc:docMk/>
          <pc:sldMk cId="912992095" sldId="338"/>
        </pc:sldMkLst>
      </pc:sldChg>
      <pc:sldChg chg="addSp modSp">
        <pc:chgData name="James Pope" userId="S::jp16127@bristol.ac.uk::ec8a066c-6e04-4c1c-be05-6b33d0ba9907" providerId="AD" clId="Web-{624A0A02-C52E-C379-3885-7E97A61FBF81}" dt="2022-11-25T21:32:15.724" v="310" actId="20577"/>
        <pc:sldMkLst>
          <pc:docMk/>
          <pc:sldMk cId="2854828803" sldId="350"/>
        </pc:sldMkLst>
        <pc:spChg chg="mod">
          <ac:chgData name="James Pope" userId="S::jp16127@bristol.ac.uk::ec8a066c-6e04-4c1c-be05-6b33d0ba9907" providerId="AD" clId="Web-{624A0A02-C52E-C379-3885-7E97A61FBF81}" dt="2022-11-25T21:24:27.288" v="107" actId="20577"/>
          <ac:spMkLst>
            <pc:docMk/>
            <pc:sldMk cId="2854828803" sldId="350"/>
            <ac:spMk id="2" creationId="{0E690E1E-0D1A-47DE-A976-F42C385F51F0}"/>
          </ac:spMkLst>
        </pc:spChg>
        <pc:spChg chg="mod">
          <ac:chgData name="James Pope" userId="S::jp16127@bristol.ac.uk::ec8a066c-6e04-4c1c-be05-6b33d0ba9907" providerId="AD" clId="Web-{624A0A02-C52E-C379-3885-7E97A61FBF81}" dt="2022-11-25T21:29:29.839" v="297" actId="1076"/>
          <ac:spMkLst>
            <pc:docMk/>
            <pc:sldMk cId="2854828803" sldId="350"/>
            <ac:spMk id="4" creationId="{ABF20CB5-1B7F-389C-4168-F4C67E1590DC}"/>
          </ac:spMkLst>
        </pc:spChg>
        <pc:spChg chg="mod">
          <ac:chgData name="James Pope" userId="S::jp16127@bristol.ac.uk::ec8a066c-6e04-4c1c-be05-6b33d0ba9907" providerId="AD" clId="Web-{624A0A02-C52E-C379-3885-7E97A61FBF81}" dt="2022-11-25T21:29:00.962" v="259" actId="1076"/>
          <ac:spMkLst>
            <pc:docMk/>
            <pc:sldMk cId="2854828803" sldId="350"/>
            <ac:spMk id="6" creationId="{C4DEC039-45D6-2CA5-F765-7D11938C0461}"/>
          </ac:spMkLst>
        </pc:spChg>
        <pc:spChg chg="mod">
          <ac:chgData name="James Pope" userId="S::jp16127@bristol.ac.uk::ec8a066c-6e04-4c1c-be05-6b33d0ba9907" providerId="AD" clId="Web-{624A0A02-C52E-C379-3885-7E97A61FBF81}" dt="2022-11-25T21:29:29.854" v="298" actId="1076"/>
          <ac:spMkLst>
            <pc:docMk/>
            <pc:sldMk cId="2854828803" sldId="350"/>
            <ac:spMk id="7" creationId="{1B495551-8D42-4229-E43F-ADFA60D595AE}"/>
          </ac:spMkLst>
        </pc:spChg>
        <pc:spChg chg="mod">
          <ac:chgData name="James Pope" userId="S::jp16127@bristol.ac.uk::ec8a066c-6e04-4c1c-be05-6b33d0ba9907" providerId="AD" clId="Web-{624A0A02-C52E-C379-3885-7E97A61FBF81}" dt="2022-11-25T21:32:15.724" v="310" actId="20577"/>
          <ac:spMkLst>
            <pc:docMk/>
            <pc:sldMk cId="2854828803" sldId="350"/>
            <ac:spMk id="8" creationId="{EFF312B5-6057-BC03-420F-5806CFE00B4F}"/>
          </ac:spMkLst>
        </pc:spChg>
        <pc:spChg chg="mod">
          <ac:chgData name="James Pope" userId="S::jp16127@bristol.ac.uk::ec8a066c-6e04-4c1c-be05-6b33d0ba9907" providerId="AD" clId="Web-{624A0A02-C52E-C379-3885-7E97A61FBF81}" dt="2022-11-25T21:29:29.589" v="286" actId="1076"/>
          <ac:spMkLst>
            <pc:docMk/>
            <pc:sldMk cId="2854828803" sldId="350"/>
            <ac:spMk id="9" creationId="{CADB38EF-F875-06B3-89B9-FEBEB7C3BD0D}"/>
          </ac:spMkLst>
        </pc:spChg>
        <pc:spChg chg="mod">
          <ac:chgData name="James Pope" userId="S::jp16127@bristol.ac.uk::ec8a066c-6e04-4c1c-be05-6b33d0ba9907" providerId="AD" clId="Web-{624A0A02-C52E-C379-3885-7E97A61FBF81}" dt="2022-11-25T21:29:29.604" v="287" actId="1076"/>
          <ac:spMkLst>
            <pc:docMk/>
            <pc:sldMk cId="2854828803" sldId="350"/>
            <ac:spMk id="10" creationId="{91B8EF7F-317A-D079-A4A2-CC012D890FD0}"/>
          </ac:spMkLst>
        </pc:spChg>
        <pc:spChg chg="mod">
          <ac:chgData name="James Pope" userId="S::jp16127@bristol.ac.uk::ec8a066c-6e04-4c1c-be05-6b33d0ba9907" providerId="AD" clId="Web-{624A0A02-C52E-C379-3885-7E97A61FBF81}" dt="2022-11-25T21:29:29.636" v="288" actId="1076"/>
          <ac:spMkLst>
            <pc:docMk/>
            <pc:sldMk cId="2854828803" sldId="350"/>
            <ac:spMk id="11" creationId="{27964007-3FC2-D14F-1987-92A184A54737}"/>
          </ac:spMkLst>
        </pc:spChg>
        <pc:spChg chg="mod">
          <ac:chgData name="James Pope" userId="S::jp16127@bristol.ac.uk::ec8a066c-6e04-4c1c-be05-6b33d0ba9907" providerId="AD" clId="Web-{624A0A02-C52E-C379-3885-7E97A61FBF81}" dt="2022-11-25T21:29:29.651" v="289" actId="1076"/>
          <ac:spMkLst>
            <pc:docMk/>
            <pc:sldMk cId="2854828803" sldId="350"/>
            <ac:spMk id="12" creationId="{6E35F82F-6619-F49C-D8B7-F923BB4899CD}"/>
          </ac:spMkLst>
        </pc:spChg>
        <pc:spChg chg="mod">
          <ac:chgData name="James Pope" userId="S::jp16127@bristol.ac.uk::ec8a066c-6e04-4c1c-be05-6b33d0ba9907" providerId="AD" clId="Web-{624A0A02-C52E-C379-3885-7E97A61FBF81}" dt="2022-11-25T21:29:29.167" v="266" actId="1076"/>
          <ac:spMkLst>
            <pc:docMk/>
            <pc:sldMk cId="2854828803" sldId="350"/>
            <ac:spMk id="13" creationId="{6B72AF5F-32BA-1395-C960-4FE8ABC94D98}"/>
          </ac:spMkLst>
        </pc:spChg>
        <pc:spChg chg="mod">
          <ac:chgData name="James Pope" userId="S::jp16127@bristol.ac.uk::ec8a066c-6e04-4c1c-be05-6b33d0ba9907" providerId="AD" clId="Web-{624A0A02-C52E-C379-3885-7E97A61FBF81}" dt="2022-11-25T21:29:29.683" v="290" actId="1076"/>
          <ac:spMkLst>
            <pc:docMk/>
            <pc:sldMk cId="2854828803" sldId="350"/>
            <ac:spMk id="14" creationId="{80620811-A88E-47B4-3ECD-E30C5886EB5A}"/>
          </ac:spMkLst>
        </pc:spChg>
        <pc:spChg chg="mod">
          <ac:chgData name="James Pope" userId="S::jp16127@bristol.ac.uk::ec8a066c-6e04-4c1c-be05-6b33d0ba9907" providerId="AD" clId="Web-{624A0A02-C52E-C379-3885-7E97A61FBF81}" dt="2022-11-25T21:29:29.698" v="291" actId="1076"/>
          <ac:spMkLst>
            <pc:docMk/>
            <pc:sldMk cId="2854828803" sldId="350"/>
            <ac:spMk id="15" creationId="{E7135657-3418-FA35-E236-612CC5BC5F79}"/>
          </ac:spMkLst>
        </pc:spChg>
        <pc:spChg chg="mod">
          <ac:chgData name="James Pope" userId="S::jp16127@bristol.ac.uk::ec8a066c-6e04-4c1c-be05-6b33d0ba9907" providerId="AD" clId="Web-{624A0A02-C52E-C379-3885-7E97A61FBF81}" dt="2022-11-25T21:29:29.730" v="292" actId="1076"/>
          <ac:spMkLst>
            <pc:docMk/>
            <pc:sldMk cId="2854828803" sldId="350"/>
            <ac:spMk id="16" creationId="{AC92D11E-6D40-5005-6C12-BAA0EEAC5AA2}"/>
          </ac:spMkLst>
        </pc:spChg>
        <pc:spChg chg="mod">
          <ac:chgData name="James Pope" userId="S::jp16127@bristol.ac.uk::ec8a066c-6e04-4c1c-be05-6b33d0ba9907" providerId="AD" clId="Web-{624A0A02-C52E-C379-3885-7E97A61FBF81}" dt="2022-11-25T21:29:29.745" v="293" actId="1076"/>
          <ac:spMkLst>
            <pc:docMk/>
            <pc:sldMk cId="2854828803" sldId="350"/>
            <ac:spMk id="17" creationId="{3604D27F-5F16-BBFA-8A7F-E85691467EC3}"/>
          </ac:spMkLst>
        </pc:spChg>
        <pc:spChg chg="mod">
          <ac:chgData name="James Pope" userId="S::jp16127@bristol.ac.uk::ec8a066c-6e04-4c1c-be05-6b33d0ba9907" providerId="AD" clId="Web-{624A0A02-C52E-C379-3885-7E97A61FBF81}" dt="2022-11-25T21:29:29.230" v="269" actId="1076"/>
          <ac:spMkLst>
            <pc:docMk/>
            <pc:sldMk cId="2854828803" sldId="350"/>
            <ac:spMk id="19" creationId="{2A1AD88D-9843-FB00-361A-94D2DDFC134F}"/>
          </ac:spMkLst>
        </pc:spChg>
        <pc:spChg chg="mod">
          <ac:chgData name="James Pope" userId="S::jp16127@bristol.ac.uk::ec8a066c-6e04-4c1c-be05-6b33d0ba9907" providerId="AD" clId="Web-{624A0A02-C52E-C379-3885-7E97A61FBF81}" dt="2022-11-25T21:29:29.776" v="294" actId="1076"/>
          <ac:spMkLst>
            <pc:docMk/>
            <pc:sldMk cId="2854828803" sldId="350"/>
            <ac:spMk id="20" creationId="{AB8428A3-3ACD-8141-CDA3-080D6BEE2057}"/>
          </ac:spMkLst>
        </pc:spChg>
        <pc:spChg chg="mod">
          <ac:chgData name="James Pope" userId="S::jp16127@bristol.ac.uk::ec8a066c-6e04-4c1c-be05-6b33d0ba9907" providerId="AD" clId="Web-{624A0A02-C52E-C379-3885-7E97A61FBF81}" dt="2022-11-25T21:29:29.792" v="295" actId="1076"/>
          <ac:spMkLst>
            <pc:docMk/>
            <pc:sldMk cId="2854828803" sldId="350"/>
            <ac:spMk id="21" creationId="{F6A5C491-4A3A-7138-FA3E-D94CC7B9416D}"/>
          </ac:spMkLst>
        </pc:spChg>
        <pc:spChg chg="mod">
          <ac:chgData name="James Pope" userId="S::jp16127@bristol.ac.uk::ec8a066c-6e04-4c1c-be05-6b33d0ba9907" providerId="AD" clId="Web-{624A0A02-C52E-C379-3885-7E97A61FBF81}" dt="2022-11-25T21:29:29.823" v="296" actId="1076"/>
          <ac:spMkLst>
            <pc:docMk/>
            <pc:sldMk cId="2854828803" sldId="350"/>
            <ac:spMk id="22" creationId="{64620A8E-8D41-72DF-6BC2-585F074D7DB1}"/>
          </ac:spMkLst>
        </pc:spChg>
        <pc:spChg chg="mod">
          <ac:chgData name="James Pope" userId="S::jp16127@bristol.ac.uk::ec8a066c-6e04-4c1c-be05-6b33d0ba9907" providerId="AD" clId="Web-{624A0A02-C52E-C379-3885-7E97A61FBF81}" dt="2022-11-25T21:29:29.886" v="299" actId="1076"/>
          <ac:spMkLst>
            <pc:docMk/>
            <pc:sldMk cId="2854828803" sldId="350"/>
            <ac:spMk id="23" creationId="{D187AD41-DA36-6319-D3EE-0DE8FA1A2856}"/>
          </ac:spMkLst>
        </pc:spChg>
        <pc:spChg chg="mod">
          <ac:chgData name="James Pope" userId="S::jp16127@bristol.ac.uk::ec8a066c-6e04-4c1c-be05-6b33d0ba9907" providerId="AD" clId="Web-{624A0A02-C52E-C379-3885-7E97A61FBF81}" dt="2022-11-25T21:29:00.993" v="260" actId="1076"/>
          <ac:spMkLst>
            <pc:docMk/>
            <pc:sldMk cId="2854828803" sldId="350"/>
            <ac:spMk id="24" creationId="{8339A002-6F3D-F6F2-E10B-DF64318AFCEE}"/>
          </ac:spMkLst>
        </pc:spChg>
        <pc:spChg chg="add mod">
          <ac:chgData name="James Pope" userId="S::jp16127@bristol.ac.uk::ec8a066c-6e04-4c1c-be05-6b33d0ba9907" providerId="AD" clId="Web-{624A0A02-C52E-C379-3885-7E97A61FBF81}" dt="2022-11-25T21:29:29.901" v="300" actId="1076"/>
          <ac:spMkLst>
            <pc:docMk/>
            <pc:sldMk cId="2854828803" sldId="350"/>
            <ac:spMk id="25" creationId="{90DEDCC7-9D8E-4679-17A3-2DEB8B38EA3B}"/>
          </ac:spMkLst>
        </pc:spChg>
        <pc:spChg chg="mod">
          <ac:chgData name="James Pope" userId="S::jp16127@bristol.ac.uk::ec8a066c-6e04-4c1c-be05-6b33d0ba9907" providerId="AD" clId="Web-{624A0A02-C52E-C379-3885-7E97A61FBF81}" dt="2022-11-25T21:29:29.308" v="273" actId="1076"/>
          <ac:spMkLst>
            <pc:docMk/>
            <pc:sldMk cId="2854828803" sldId="350"/>
            <ac:spMk id="33" creationId="{41E88214-9A30-3130-9EBD-8B1411744583}"/>
          </ac:spMkLst>
        </pc:spChg>
        <pc:spChg chg="mod">
          <ac:chgData name="James Pope" userId="S::jp16127@bristol.ac.uk::ec8a066c-6e04-4c1c-be05-6b33d0ba9907" providerId="AD" clId="Web-{624A0A02-C52E-C379-3885-7E97A61FBF81}" dt="2022-11-25T21:29:29.370" v="276" actId="1076"/>
          <ac:spMkLst>
            <pc:docMk/>
            <pc:sldMk cId="2854828803" sldId="350"/>
            <ac:spMk id="39" creationId="{FD62F1CA-D019-29B2-7743-95FA210C9782}"/>
          </ac:spMkLst>
        </pc:spChg>
        <pc:spChg chg="mod">
          <ac:chgData name="James Pope" userId="S::jp16127@bristol.ac.uk::ec8a066c-6e04-4c1c-be05-6b33d0ba9907" providerId="AD" clId="Web-{624A0A02-C52E-C379-3885-7E97A61FBF81}" dt="2022-11-25T21:29:29.417" v="278" actId="1076"/>
          <ac:spMkLst>
            <pc:docMk/>
            <pc:sldMk cId="2854828803" sldId="350"/>
            <ac:spMk id="42" creationId="{18D32E7B-1CF5-1B96-6B42-E45E2A3C7491}"/>
          </ac:spMkLst>
        </pc:spChg>
        <pc:spChg chg="mod">
          <ac:chgData name="James Pope" userId="S::jp16127@bristol.ac.uk::ec8a066c-6e04-4c1c-be05-6b33d0ba9907" providerId="AD" clId="Web-{624A0A02-C52E-C379-3885-7E97A61FBF81}" dt="2022-11-25T21:29:29.526" v="283" actId="1076"/>
          <ac:spMkLst>
            <pc:docMk/>
            <pc:sldMk cId="2854828803" sldId="350"/>
            <ac:spMk id="50" creationId="{E25E36BA-35D2-27C5-CB0D-D581811EEDC2}"/>
          </ac:spMkLst>
        </pc:spChg>
        <pc:cxnChg chg="mod">
          <ac:chgData name="James Pope" userId="S::jp16127@bristol.ac.uk::ec8a066c-6e04-4c1c-be05-6b33d0ba9907" providerId="AD" clId="Web-{624A0A02-C52E-C379-3885-7E97A61FBF81}" dt="2022-11-25T21:29:29.214" v="268" actId="1076"/>
          <ac:cxnSpMkLst>
            <pc:docMk/>
            <pc:sldMk cId="2854828803" sldId="350"/>
            <ac:cxnSpMk id="3" creationId="{315DEEBD-9F6C-9468-4845-4F932B4C428E}"/>
          </ac:cxnSpMkLst>
        </pc:cxnChg>
        <pc:cxnChg chg="mod">
          <ac:chgData name="James Pope" userId="S::jp16127@bristol.ac.uk::ec8a066c-6e04-4c1c-be05-6b33d0ba9907" providerId="AD" clId="Web-{624A0A02-C52E-C379-3885-7E97A61FBF81}" dt="2022-11-25T21:29:29.183" v="267" actId="1076"/>
          <ac:cxnSpMkLst>
            <pc:docMk/>
            <pc:sldMk cId="2854828803" sldId="350"/>
            <ac:cxnSpMk id="18" creationId="{7B390608-A1BC-BEE4-5605-237C68046EAF}"/>
          </ac:cxnSpMkLst>
        </pc:cxnChg>
        <pc:cxnChg chg="mod">
          <ac:chgData name="James Pope" userId="S::jp16127@bristol.ac.uk::ec8a066c-6e04-4c1c-be05-6b33d0ba9907" providerId="AD" clId="Web-{624A0A02-C52E-C379-3885-7E97A61FBF81}" dt="2022-11-25T21:29:29.245" v="270" actId="1076"/>
          <ac:cxnSpMkLst>
            <pc:docMk/>
            <pc:sldMk cId="2854828803" sldId="350"/>
            <ac:cxnSpMk id="26" creationId="{2F41274C-065F-95BB-C6EB-83D2A80C98A3}"/>
          </ac:cxnSpMkLst>
        </pc:cxnChg>
        <pc:cxnChg chg="mod">
          <ac:chgData name="James Pope" userId="S::jp16127@bristol.ac.uk::ec8a066c-6e04-4c1c-be05-6b33d0ba9907" providerId="AD" clId="Web-{624A0A02-C52E-C379-3885-7E97A61FBF81}" dt="2022-11-25T21:29:29.276" v="271" actId="1076"/>
          <ac:cxnSpMkLst>
            <pc:docMk/>
            <pc:sldMk cId="2854828803" sldId="350"/>
            <ac:cxnSpMk id="30" creationId="{5AEF3EB0-382C-24E5-F8BC-073434C6A2E5}"/>
          </ac:cxnSpMkLst>
        </pc:cxnChg>
        <pc:cxnChg chg="mod">
          <ac:chgData name="James Pope" userId="S::jp16127@bristol.ac.uk::ec8a066c-6e04-4c1c-be05-6b33d0ba9907" providerId="AD" clId="Web-{624A0A02-C52E-C379-3885-7E97A61FBF81}" dt="2022-11-25T21:29:29.292" v="272" actId="1076"/>
          <ac:cxnSpMkLst>
            <pc:docMk/>
            <pc:sldMk cId="2854828803" sldId="350"/>
            <ac:cxnSpMk id="31" creationId="{F2B804E1-FD62-E8A9-BDD6-5D21FD8EA17F}"/>
          </ac:cxnSpMkLst>
        </pc:cxnChg>
        <pc:cxnChg chg="mod">
          <ac:chgData name="James Pope" userId="S::jp16127@bristol.ac.uk::ec8a066c-6e04-4c1c-be05-6b33d0ba9907" providerId="AD" clId="Web-{624A0A02-C52E-C379-3885-7E97A61FBF81}" dt="2022-11-25T21:29:29.339" v="274" actId="1076"/>
          <ac:cxnSpMkLst>
            <pc:docMk/>
            <pc:sldMk cId="2854828803" sldId="350"/>
            <ac:cxnSpMk id="35" creationId="{AFD6B71F-8568-7B61-74C4-13B4A803ECEA}"/>
          </ac:cxnSpMkLst>
        </pc:cxnChg>
        <pc:cxnChg chg="mod">
          <ac:chgData name="James Pope" userId="S::jp16127@bristol.ac.uk::ec8a066c-6e04-4c1c-be05-6b33d0ba9907" providerId="AD" clId="Web-{624A0A02-C52E-C379-3885-7E97A61FBF81}" dt="2022-11-25T21:29:29.354" v="275" actId="1076"/>
          <ac:cxnSpMkLst>
            <pc:docMk/>
            <pc:sldMk cId="2854828803" sldId="350"/>
            <ac:cxnSpMk id="37" creationId="{D56FADFA-F9F2-57B7-8A4C-2F726FF7B3CA}"/>
          </ac:cxnSpMkLst>
        </pc:cxnChg>
        <pc:cxnChg chg="mod">
          <ac:chgData name="James Pope" userId="S::jp16127@bristol.ac.uk::ec8a066c-6e04-4c1c-be05-6b33d0ba9907" providerId="AD" clId="Web-{624A0A02-C52E-C379-3885-7E97A61FBF81}" dt="2022-11-25T21:29:29.401" v="277" actId="1076"/>
          <ac:cxnSpMkLst>
            <pc:docMk/>
            <pc:sldMk cId="2854828803" sldId="350"/>
            <ac:cxnSpMk id="41" creationId="{60E7260F-A68C-33C6-8B05-427ADB3C3DBF}"/>
          </ac:cxnSpMkLst>
        </pc:cxnChg>
        <pc:cxnChg chg="mod">
          <ac:chgData name="James Pope" userId="S::jp16127@bristol.ac.uk::ec8a066c-6e04-4c1c-be05-6b33d0ba9907" providerId="AD" clId="Web-{624A0A02-C52E-C379-3885-7E97A61FBF81}" dt="2022-11-25T21:29:29.448" v="279" actId="1076"/>
          <ac:cxnSpMkLst>
            <pc:docMk/>
            <pc:sldMk cId="2854828803" sldId="350"/>
            <ac:cxnSpMk id="44" creationId="{254611CA-7FB8-F6D8-54E6-CF303522637A}"/>
          </ac:cxnSpMkLst>
        </pc:cxnChg>
        <pc:cxnChg chg="mod">
          <ac:chgData name="James Pope" userId="S::jp16127@bristol.ac.uk::ec8a066c-6e04-4c1c-be05-6b33d0ba9907" providerId="AD" clId="Web-{624A0A02-C52E-C379-3885-7E97A61FBF81}" dt="2022-11-25T21:29:29.464" v="280" actId="1076"/>
          <ac:cxnSpMkLst>
            <pc:docMk/>
            <pc:sldMk cId="2854828803" sldId="350"/>
            <ac:cxnSpMk id="46" creationId="{30C4D2A4-CF92-959D-9ACD-CB6C08064FDD}"/>
          </ac:cxnSpMkLst>
        </pc:cxnChg>
        <pc:cxnChg chg="mod">
          <ac:chgData name="James Pope" userId="S::jp16127@bristol.ac.uk::ec8a066c-6e04-4c1c-be05-6b33d0ba9907" providerId="AD" clId="Web-{624A0A02-C52E-C379-3885-7E97A61FBF81}" dt="2022-11-25T21:29:29.479" v="281" actId="1076"/>
          <ac:cxnSpMkLst>
            <pc:docMk/>
            <pc:sldMk cId="2854828803" sldId="350"/>
            <ac:cxnSpMk id="47" creationId="{CAFE4081-EC02-CD76-99B8-149F686CE9A9}"/>
          </ac:cxnSpMkLst>
        </pc:cxnChg>
        <pc:cxnChg chg="mod">
          <ac:chgData name="James Pope" userId="S::jp16127@bristol.ac.uk::ec8a066c-6e04-4c1c-be05-6b33d0ba9907" providerId="AD" clId="Web-{624A0A02-C52E-C379-3885-7E97A61FBF81}" dt="2022-11-25T21:29:29.495" v="282" actId="1076"/>
          <ac:cxnSpMkLst>
            <pc:docMk/>
            <pc:sldMk cId="2854828803" sldId="350"/>
            <ac:cxnSpMk id="49" creationId="{2A89A4AE-D66C-0842-FD4F-FF901106CA60}"/>
          </ac:cxnSpMkLst>
        </pc:cxnChg>
        <pc:cxnChg chg="mod">
          <ac:chgData name="James Pope" userId="S::jp16127@bristol.ac.uk::ec8a066c-6e04-4c1c-be05-6b33d0ba9907" providerId="AD" clId="Web-{624A0A02-C52E-C379-3885-7E97A61FBF81}" dt="2022-11-25T21:29:29.542" v="284" actId="1076"/>
          <ac:cxnSpMkLst>
            <pc:docMk/>
            <pc:sldMk cId="2854828803" sldId="350"/>
            <ac:cxnSpMk id="52" creationId="{1C035353-C2AB-3A0C-6B8B-77AB8F67970B}"/>
          </ac:cxnSpMkLst>
        </pc:cxnChg>
        <pc:cxnChg chg="mod">
          <ac:chgData name="James Pope" userId="S::jp16127@bristol.ac.uk::ec8a066c-6e04-4c1c-be05-6b33d0ba9907" providerId="AD" clId="Web-{624A0A02-C52E-C379-3885-7E97A61FBF81}" dt="2022-11-25T21:29:29.573" v="285" actId="1076"/>
          <ac:cxnSpMkLst>
            <pc:docMk/>
            <pc:sldMk cId="2854828803" sldId="350"/>
            <ac:cxnSpMk id="54" creationId="{C22B9DDB-B8D1-4ED9-254D-E2022BF8932E}"/>
          </ac:cxnSpMkLst>
        </pc:cxnChg>
      </pc:sldChg>
      <pc:sldChg chg="addSp modSp">
        <pc:chgData name="James Pope" userId="S::jp16127@bristol.ac.uk::ec8a066c-6e04-4c1c-be05-6b33d0ba9907" providerId="AD" clId="Web-{624A0A02-C52E-C379-3885-7E97A61FBF81}" dt="2022-11-26T10:14:48.065" v="773" actId="20577"/>
        <pc:sldMkLst>
          <pc:docMk/>
          <pc:sldMk cId="939207127" sldId="353"/>
        </pc:sldMkLst>
        <pc:spChg chg="mod">
          <ac:chgData name="James Pope" userId="S::jp16127@bristol.ac.uk::ec8a066c-6e04-4c1c-be05-6b33d0ba9907" providerId="AD" clId="Web-{624A0A02-C52E-C379-3885-7E97A61FBF81}" dt="2022-11-26T10:14:48.065" v="773" actId="20577"/>
          <ac:spMkLst>
            <pc:docMk/>
            <pc:sldMk cId="939207127" sldId="353"/>
            <ac:spMk id="2" creationId="{0E690E1E-0D1A-47DE-A976-F42C385F51F0}"/>
          </ac:spMkLst>
        </pc:spChg>
        <pc:spChg chg="add mod">
          <ac:chgData name="James Pope" userId="S::jp16127@bristol.ac.uk::ec8a066c-6e04-4c1c-be05-6b33d0ba9907" providerId="AD" clId="Web-{624A0A02-C52E-C379-3885-7E97A61FBF81}" dt="2022-11-26T09:54:00.796" v="745" actId="20577"/>
          <ac:spMkLst>
            <pc:docMk/>
            <pc:sldMk cId="939207127" sldId="353"/>
            <ac:spMk id="4" creationId="{9999D842-00F6-F225-F369-42ACD2230DD9}"/>
          </ac:spMkLst>
        </pc:spChg>
        <pc:spChg chg="mod">
          <ac:chgData name="James Pope" userId="S::jp16127@bristol.ac.uk::ec8a066c-6e04-4c1c-be05-6b33d0ba9907" providerId="AD" clId="Web-{624A0A02-C52E-C379-3885-7E97A61FBF81}" dt="2022-11-26T09:44:22.053" v="722" actId="20577"/>
          <ac:spMkLst>
            <pc:docMk/>
            <pc:sldMk cId="939207127" sldId="353"/>
            <ac:spMk id="8" creationId="{EFF312B5-6057-BC03-420F-5806CFE00B4F}"/>
          </ac:spMkLst>
        </pc:spChg>
        <pc:spChg chg="mod">
          <ac:chgData name="James Pope" userId="S::jp16127@bristol.ac.uk::ec8a066c-6e04-4c1c-be05-6b33d0ba9907" providerId="AD" clId="Web-{624A0A02-C52E-C379-3885-7E97A61FBF81}" dt="2022-11-26T08:54:48.392" v="594" actId="1076"/>
          <ac:spMkLst>
            <pc:docMk/>
            <pc:sldMk cId="939207127" sldId="353"/>
            <ac:spMk id="27" creationId="{FCF06C3B-E2DD-8D98-B7D4-A00F441F31D7}"/>
          </ac:spMkLst>
        </pc:spChg>
        <pc:spChg chg="mod">
          <ac:chgData name="James Pope" userId="S::jp16127@bristol.ac.uk::ec8a066c-6e04-4c1c-be05-6b33d0ba9907" providerId="AD" clId="Web-{624A0A02-C52E-C379-3885-7E97A61FBF81}" dt="2022-11-26T08:54:48.423" v="596" actId="1076"/>
          <ac:spMkLst>
            <pc:docMk/>
            <pc:sldMk cId="939207127" sldId="353"/>
            <ac:spMk id="38" creationId="{EFA911D3-7261-99F7-9ED3-3AA5BA62AE95}"/>
          </ac:spMkLst>
        </pc:spChg>
        <pc:spChg chg="mod">
          <ac:chgData name="James Pope" userId="S::jp16127@bristol.ac.uk::ec8a066c-6e04-4c1c-be05-6b33d0ba9907" providerId="AD" clId="Web-{624A0A02-C52E-C379-3885-7E97A61FBF81}" dt="2022-11-26T08:54:48.486" v="600" actId="1076"/>
          <ac:spMkLst>
            <pc:docMk/>
            <pc:sldMk cId="939207127" sldId="353"/>
            <ac:spMk id="56" creationId="{70375D96-801E-AD5F-445A-1BC89DD5C647}"/>
          </ac:spMkLst>
        </pc:spChg>
        <pc:spChg chg="mod">
          <ac:chgData name="James Pope" userId="S::jp16127@bristol.ac.uk::ec8a066c-6e04-4c1c-be05-6b33d0ba9907" providerId="AD" clId="Web-{624A0A02-C52E-C379-3885-7E97A61FBF81}" dt="2022-11-26T08:54:48.548" v="604" actId="1076"/>
          <ac:spMkLst>
            <pc:docMk/>
            <pc:sldMk cId="939207127" sldId="353"/>
            <ac:spMk id="66" creationId="{35A28113-69EA-B9DE-9E15-10C22BB58F92}"/>
          </ac:spMkLst>
        </pc:spChg>
        <pc:spChg chg="mod">
          <ac:chgData name="James Pope" userId="S::jp16127@bristol.ac.uk::ec8a066c-6e04-4c1c-be05-6b33d0ba9907" providerId="AD" clId="Web-{624A0A02-C52E-C379-3885-7E97A61FBF81}" dt="2022-11-26T08:54:48.642" v="609" actId="1076"/>
          <ac:spMkLst>
            <pc:docMk/>
            <pc:sldMk cId="939207127" sldId="353"/>
            <ac:spMk id="76" creationId="{1425F1C2-6DF5-523C-0769-11C9E36ACEE2}"/>
          </ac:spMkLst>
        </pc:spChg>
        <pc:spChg chg="mod">
          <ac:chgData name="James Pope" userId="S::jp16127@bristol.ac.uk::ec8a066c-6e04-4c1c-be05-6b33d0ba9907" providerId="AD" clId="Web-{624A0A02-C52E-C379-3885-7E97A61FBF81}" dt="2022-11-26T08:54:48.689" v="612" actId="1076"/>
          <ac:spMkLst>
            <pc:docMk/>
            <pc:sldMk cId="939207127" sldId="353"/>
            <ac:spMk id="82" creationId="{6F6F7BB5-238D-CABC-366A-0651EA3F3804}"/>
          </ac:spMkLst>
        </pc:spChg>
        <pc:spChg chg="mod">
          <ac:chgData name="James Pope" userId="S::jp16127@bristol.ac.uk::ec8a066c-6e04-4c1c-be05-6b33d0ba9907" providerId="AD" clId="Web-{624A0A02-C52E-C379-3885-7E97A61FBF81}" dt="2022-11-26T08:54:48.705" v="613" actId="1076"/>
          <ac:spMkLst>
            <pc:docMk/>
            <pc:sldMk cId="939207127" sldId="353"/>
            <ac:spMk id="84" creationId="{1E8309B9-9EFD-59FE-A07A-B219C705C8F1}"/>
          </ac:spMkLst>
        </pc:spChg>
        <pc:spChg chg="mod">
          <ac:chgData name="James Pope" userId="S::jp16127@bristol.ac.uk::ec8a066c-6e04-4c1c-be05-6b33d0ba9907" providerId="AD" clId="Web-{624A0A02-C52E-C379-3885-7E97A61FBF81}" dt="2022-11-26T08:54:48.720" v="614" actId="1076"/>
          <ac:spMkLst>
            <pc:docMk/>
            <pc:sldMk cId="939207127" sldId="353"/>
            <ac:spMk id="88" creationId="{DBF913B6-5F76-068E-0D23-53E5CC04CEFE}"/>
          </ac:spMkLst>
        </pc:spChg>
        <pc:spChg chg="mod">
          <ac:chgData name="James Pope" userId="S::jp16127@bristol.ac.uk::ec8a066c-6e04-4c1c-be05-6b33d0ba9907" providerId="AD" clId="Web-{624A0A02-C52E-C379-3885-7E97A61FBF81}" dt="2022-11-26T08:54:48.736" v="615" actId="1076"/>
          <ac:spMkLst>
            <pc:docMk/>
            <pc:sldMk cId="939207127" sldId="353"/>
            <ac:spMk id="90" creationId="{0142D583-B6CC-FC6D-DCB9-714DF4851943}"/>
          </ac:spMkLst>
        </pc:spChg>
        <pc:spChg chg="mod">
          <ac:chgData name="James Pope" userId="S::jp16127@bristol.ac.uk::ec8a066c-6e04-4c1c-be05-6b33d0ba9907" providerId="AD" clId="Web-{624A0A02-C52E-C379-3885-7E97A61FBF81}" dt="2022-11-26T08:54:48.752" v="616" actId="1076"/>
          <ac:spMkLst>
            <pc:docMk/>
            <pc:sldMk cId="939207127" sldId="353"/>
            <ac:spMk id="92" creationId="{0F21DA89-0B08-4887-C937-2F6A89325AE0}"/>
          </ac:spMkLst>
        </pc:spChg>
        <pc:spChg chg="mod">
          <ac:chgData name="James Pope" userId="S::jp16127@bristol.ac.uk::ec8a066c-6e04-4c1c-be05-6b33d0ba9907" providerId="AD" clId="Web-{624A0A02-C52E-C379-3885-7E97A61FBF81}" dt="2022-11-26T08:54:48.767" v="617" actId="1076"/>
          <ac:spMkLst>
            <pc:docMk/>
            <pc:sldMk cId="939207127" sldId="353"/>
            <ac:spMk id="94" creationId="{CBBF46CF-0CDC-E390-78C4-DC94127A8921}"/>
          </ac:spMkLst>
        </pc:spChg>
        <pc:spChg chg="mod">
          <ac:chgData name="James Pope" userId="S::jp16127@bristol.ac.uk::ec8a066c-6e04-4c1c-be05-6b33d0ba9907" providerId="AD" clId="Web-{624A0A02-C52E-C379-3885-7E97A61FBF81}" dt="2022-11-26T08:54:48.798" v="618" actId="1076"/>
          <ac:spMkLst>
            <pc:docMk/>
            <pc:sldMk cId="939207127" sldId="353"/>
            <ac:spMk id="96" creationId="{2523324A-0F94-BCCF-B8C0-A8B67722DB72}"/>
          </ac:spMkLst>
        </pc:spChg>
        <pc:spChg chg="mod">
          <ac:chgData name="James Pope" userId="S::jp16127@bristol.ac.uk::ec8a066c-6e04-4c1c-be05-6b33d0ba9907" providerId="AD" clId="Web-{624A0A02-C52E-C379-3885-7E97A61FBF81}" dt="2022-11-26T08:54:48.814" v="619" actId="1076"/>
          <ac:spMkLst>
            <pc:docMk/>
            <pc:sldMk cId="939207127" sldId="353"/>
            <ac:spMk id="98" creationId="{88D9875A-918A-409C-DED3-DED82B8B5BCC}"/>
          </ac:spMkLst>
        </pc:spChg>
        <pc:spChg chg="mod">
          <ac:chgData name="James Pope" userId="S::jp16127@bristol.ac.uk::ec8a066c-6e04-4c1c-be05-6b33d0ba9907" providerId="AD" clId="Web-{624A0A02-C52E-C379-3885-7E97A61FBF81}" dt="2022-11-26T08:54:48.830" v="620" actId="1076"/>
          <ac:spMkLst>
            <pc:docMk/>
            <pc:sldMk cId="939207127" sldId="353"/>
            <ac:spMk id="100" creationId="{F1981DEC-DB6F-0D56-5A08-3C5EF8E5A1A7}"/>
          </ac:spMkLst>
        </pc:spChg>
        <pc:spChg chg="mod">
          <ac:chgData name="James Pope" userId="S::jp16127@bristol.ac.uk::ec8a066c-6e04-4c1c-be05-6b33d0ba9907" providerId="AD" clId="Web-{624A0A02-C52E-C379-3885-7E97A61FBF81}" dt="2022-11-26T08:54:48.845" v="621" actId="1076"/>
          <ac:spMkLst>
            <pc:docMk/>
            <pc:sldMk cId="939207127" sldId="353"/>
            <ac:spMk id="109" creationId="{00FFF666-4517-795D-0D05-389BDC9451A6}"/>
          </ac:spMkLst>
        </pc:spChg>
        <pc:spChg chg="mod">
          <ac:chgData name="James Pope" userId="S::jp16127@bristol.ac.uk::ec8a066c-6e04-4c1c-be05-6b33d0ba9907" providerId="AD" clId="Web-{624A0A02-C52E-C379-3885-7E97A61FBF81}" dt="2022-11-26T08:54:48.908" v="625" actId="1076"/>
          <ac:spMkLst>
            <pc:docMk/>
            <pc:sldMk cId="939207127" sldId="353"/>
            <ac:spMk id="113" creationId="{51C00CDA-AC29-F376-4A86-F924695FF222}"/>
          </ac:spMkLst>
        </pc:spChg>
        <pc:spChg chg="mod">
          <ac:chgData name="James Pope" userId="S::jp16127@bristol.ac.uk::ec8a066c-6e04-4c1c-be05-6b33d0ba9907" providerId="AD" clId="Web-{624A0A02-C52E-C379-3885-7E97A61FBF81}" dt="2022-11-26T08:54:48.923" v="626" actId="1076"/>
          <ac:spMkLst>
            <pc:docMk/>
            <pc:sldMk cId="939207127" sldId="353"/>
            <ac:spMk id="114" creationId="{306C5EF5-3A57-E25B-1029-542398F6F60A}"/>
          </ac:spMkLst>
        </pc:spChg>
        <pc:spChg chg="mod">
          <ac:chgData name="James Pope" userId="S::jp16127@bristol.ac.uk::ec8a066c-6e04-4c1c-be05-6b33d0ba9907" providerId="AD" clId="Web-{624A0A02-C52E-C379-3885-7E97A61FBF81}" dt="2022-11-26T08:54:48.939" v="627" actId="1076"/>
          <ac:spMkLst>
            <pc:docMk/>
            <pc:sldMk cId="939207127" sldId="353"/>
            <ac:spMk id="121" creationId="{379EB35A-8C09-4217-6668-2C90DCD21A52}"/>
          </ac:spMkLst>
        </pc:spChg>
        <pc:spChg chg="mod">
          <ac:chgData name="James Pope" userId="S::jp16127@bristol.ac.uk::ec8a066c-6e04-4c1c-be05-6b33d0ba9907" providerId="AD" clId="Web-{624A0A02-C52E-C379-3885-7E97A61FBF81}" dt="2022-11-26T08:54:49.017" v="631" actId="1076"/>
          <ac:spMkLst>
            <pc:docMk/>
            <pc:sldMk cId="939207127" sldId="353"/>
            <ac:spMk id="125" creationId="{0E5316E3-08D4-055E-E8B8-4F1092041264}"/>
          </ac:spMkLst>
        </pc:spChg>
        <pc:spChg chg="mod">
          <ac:chgData name="James Pope" userId="S::jp16127@bristol.ac.uk::ec8a066c-6e04-4c1c-be05-6b33d0ba9907" providerId="AD" clId="Web-{624A0A02-C52E-C379-3885-7E97A61FBF81}" dt="2022-11-26T08:54:49.033" v="632" actId="1076"/>
          <ac:spMkLst>
            <pc:docMk/>
            <pc:sldMk cId="939207127" sldId="353"/>
            <ac:spMk id="126" creationId="{FAAC11E8-A1ED-03B0-9C3E-6DBA3F5AF68A}"/>
          </ac:spMkLst>
        </pc:spChg>
        <pc:spChg chg="mod">
          <ac:chgData name="James Pope" userId="S::jp16127@bristol.ac.uk::ec8a066c-6e04-4c1c-be05-6b33d0ba9907" providerId="AD" clId="Web-{624A0A02-C52E-C379-3885-7E97A61FBF81}" dt="2022-11-26T08:54:49.048" v="633" actId="1076"/>
          <ac:spMkLst>
            <pc:docMk/>
            <pc:sldMk cId="939207127" sldId="353"/>
            <ac:spMk id="127" creationId="{E580E646-776F-DA0B-C037-B8D485667D9A}"/>
          </ac:spMkLst>
        </pc:spChg>
        <pc:spChg chg="mod">
          <ac:chgData name="James Pope" userId="S::jp16127@bristol.ac.uk::ec8a066c-6e04-4c1c-be05-6b33d0ba9907" providerId="AD" clId="Web-{624A0A02-C52E-C379-3885-7E97A61FBF81}" dt="2022-11-26T08:54:49.111" v="637" actId="1076"/>
          <ac:spMkLst>
            <pc:docMk/>
            <pc:sldMk cId="939207127" sldId="353"/>
            <ac:spMk id="131" creationId="{6C82371D-C22F-1427-0A91-D0CD52DAF393}"/>
          </ac:spMkLst>
        </pc:spChg>
        <pc:spChg chg="mod">
          <ac:chgData name="James Pope" userId="S::jp16127@bristol.ac.uk::ec8a066c-6e04-4c1c-be05-6b33d0ba9907" providerId="AD" clId="Web-{624A0A02-C52E-C379-3885-7E97A61FBF81}" dt="2022-11-26T08:54:49.127" v="638" actId="1076"/>
          <ac:spMkLst>
            <pc:docMk/>
            <pc:sldMk cId="939207127" sldId="353"/>
            <ac:spMk id="132" creationId="{1BF928F2-ACD9-AFAB-EE6D-392AFC5D296F}"/>
          </ac:spMkLst>
        </pc:spChg>
        <pc:spChg chg="mod">
          <ac:chgData name="James Pope" userId="S::jp16127@bristol.ac.uk::ec8a066c-6e04-4c1c-be05-6b33d0ba9907" providerId="AD" clId="Web-{624A0A02-C52E-C379-3885-7E97A61FBF81}" dt="2022-11-26T08:54:49.173" v="640" actId="1076"/>
          <ac:spMkLst>
            <pc:docMk/>
            <pc:sldMk cId="939207127" sldId="353"/>
            <ac:spMk id="134" creationId="{345B66E9-DDB4-D9DD-9DE9-8D11AB056B9D}"/>
          </ac:spMkLst>
        </pc:spChg>
        <pc:spChg chg="mod">
          <ac:chgData name="James Pope" userId="S::jp16127@bristol.ac.uk::ec8a066c-6e04-4c1c-be05-6b33d0ba9907" providerId="AD" clId="Web-{624A0A02-C52E-C379-3885-7E97A61FBF81}" dt="2022-11-26T08:54:49.220" v="643" actId="1076"/>
          <ac:spMkLst>
            <pc:docMk/>
            <pc:sldMk cId="939207127" sldId="353"/>
            <ac:spMk id="137" creationId="{7ED2C7EE-318C-409C-BC5C-0916140719D8}"/>
          </ac:spMkLst>
        </pc:spChg>
        <pc:spChg chg="mod">
          <ac:chgData name="James Pope" userId="S::jp16127@bristol.ac.uk::ec8a066c-6e04-4c1c-be05-6b33d0ba9907" providerId="AD" clId="Web-{624A0A02-C52E-C379-3885-7E97A61FBF81}" dt="2022-11-26T08:54:49.236" v="644" actId="1076"/>
          <ac:spMkLst>
            <pc:docMk/>
            <pc:sldMk cId="939207127" sldId="353"/>
            <ac:spMk id="138" creationId="{EE6995D3-28C4-C2C0-62B1-FC4C6C273878}"/>
          </ac:spMkLst>
        </pc:spChg>
        <pc:spChg chg="mod">
          <ac:chgData name="James Pope" userId="S::jp16127@bristol.ac.uk::ec8a066c-6e04-4c1c-be05-6b33d0ba9907" providerId="AD" clId="Web-{624A0A02-C52E-C379-3885-7E97A61FBF81}" dt="2022-11-26T08:54:49.267" v="646" actId="1076"/>
          <ac:spMkLst>
            <pc:docMk/>
            <pc:sldMk cId="939207127" sldId="353"/>
            <ac:spMk id="140" creationId="{98C185D7-9D03-F4DD-115B-81D686FFD9A0}"/>
          </ac:spMkLst>
        </pc:spChg>
        <pc:spChg chg="mod">
          <ac:chgData name="James Pope" userId="S::jp16127@bristol.ac.uk::ec8a066c-6e04-4c1c-be05-6b33d0ba9907" providerId="AD" clId="Web-{624A0A02-C52E-C379-3885-7E97A61FBF81}" dt="2022-11-26T10:14:23.204" v="769" actId="20577"/>
          <ac:spMkLst>
            <pc:docMk/>
            <pc:sldMk cId="939207127" sldId="353"/>
            <ac:spMk id="142" creationId="{A05CB246-F37F-0C49-3702-5508425707D9}"/>
          </ac:spMkLst>
        </pc:spChg>
        <pc:cxnChg chg="mod">
          <ac:chgData name="James Pope" userId="S::jp16127@bristol.ac.uk::ec8a066c-6e04-4c1c-be05-6b33d0ba9907" providerId="AD" clId="Web-{624A0A02-C52E-C379-3885-7E97A61FBF81}" dt="2022-11-26T08:54:48.408" v="595" actId="1076"/>
          <ac:cxnSpMkLst>
            <pc:docMk/>
            <pc:sldMk cId="939207127" sldId="353"/>
            <ac:cxnSpMk id="34" creationId="{9CC11F8E-DB8C-605F-5A87-973A1A820A69}"/>
          </ac:cxnSpMkLst>
        </pc:cxnChg>
        <pc:cxnChg chg="mod">
          <ac:chgData name="James Pope" userId="S::jp16127@bristol.ac.uk::ec8a066c-6e04-4c1c-be05-6b33d0ba9907" providerId="AD" clId="Web-{624A0A02-C52E-C379-3885-7E97A61FBF81}" dt="2022-11-26T08:54:48.439" v="597" actId="1076"/>
          <ac:cxnSpMkLst>
            <pc:docMk/>
            <pc:sldMk cId="939207127" sldId="353"/>
            <ac:cxnSpMk id="43" creationId="{AE3653AE-7910-8F61-1606-877B1D8688B0}"/>
          </ac:cxnSpMkLst>
        </pc:cxnChg>
        <pc:cxnChg chg="mod">
          <ac:chgData name="James Pope" userId="S::jp16127@bristol.ac.uk::ec8a066c-6e04-4c1c-be05-6b33d0ba9907" providerId="AD" clId="Web-{624A0A02-C52E-C379-3885-7E97A61FBF81}" dt="2022-11-26T08:54:48.455" v="598" actId="1076"/>
          <ac:cxnSpMkLst>
            <pc:docMk/>
            <pc:sldMk cId="939207127" sldId="353"/>
            <ac:cxnSpMk id="48" creationId="{99D355A7-26B5-715C-96F4-723680AE8A8C}"/>
          </ac:cxnSpMkLst>
        </pc:cxnChg>
        <pc:cxnChg chg="mod">
          <ac:chgData name="James Pope" userId="S::jp16127@bristol.ac.uk::ec8a066c-6e04-4c1c-be05-6b33d0ba9907" providerId="AD" clId="Web-{624A0A02-C52E-C379-3885-7E97A61FBF81}" dt="2022-11-26T08:54:48.470" v="599" actId="1076"/>
          <ac:cxnSpMkLst>
            <pc:docMk/>
            <pc:sldMk cId="939207127" sldId="353"/>
            <ac:cxnSpMk id="53" creationId="{00225B0B-ED7A-838E-3067-9E2658439319}"/>
          </ac:cxnSpMkLst>
        </pc:cxnChg>
        <pc:cxnChg chg="mod">
          <ac:chgData name="James Pope" userId="S::jp16127@bristol.ac.uk::ec8a066c-6e04-4c1c-be05-6b33d0ba9907" providerId="AD" clId="Web-{624A0A02-C52E-C379-3885-7E97A61FBF81}" dt="2022-11-26T08:54:48.501" v="601" actId="1076"/>
          <ac:cxnSpMkLst>
            <pc:docMk/>
            <pc:sldMk cId="939207127" sldId="353"/>
            <ac:cxnSpMk id="58" creationId="{59A8739C-AAD9-977B-FDC6-D111D6DEA115}"/>
          </ac:cxnSpMkLst>
        </pc:cxnChg>
        <pc:cxnChg chg="mod">
          <ac:chgData name="James Pope" userId="S::jp16127@bristol.ac.uk::ec8a066c-6e04-4c1c-be05-6b33d0ba9907" providerId="AD" clId="Web-{624A0A02-C52E-C379-3885-7E97A61FBF81}" dt="2022-11-26T08:54:48.517" v="602" actId="1076"/>
          <ac:cxnSpMkLst>
            <pc:docMk/>
            <pc:sldMk cId="939207127" sldId="353"/>
            <ac:cxnSpMk id="60" creationId="{6E44A39B-63EC-1C61-3D52-B22A93EC8380}"/>
          </ac:cxnSpMkLst>
        </pc:cxnChg>
        <pc:cxnChg chg="mod">
          <ac:chgData name="James Pope" userId="S::jp16127@bristol.ac.uk::ec8a066c-6e04-4c1c-be05-6b33d0ba9907" providerId="AD" clId="Web-{624A0A02-C52E-C379-3885-7E97A61FBF81}" dt="2022-11-26T08:54:48.533" v="603" actId="1076"/>
          <ac:cxnSpMkLst>
            <pc:docMk/>
            <pc:sldMk cId="939207127" sldId="353"/>
            <ac:cxnSpMk id="64" creationId="{C7C841E7-A9B1-A22C-A80F-3D0AB744773D}"/>
          </ac:cxnSpMkLst>
        </pc:cxnChg>
        <pc:cxnChg chg="mod">
          <ac:chgData name="James Pope" userId="S::jp16127@bristol.ac.uk::ec8a066c-6e04-4c1c-be05-6b33d0ba9907" providerId="AD" clId="Web-{624A0A02-C52E-C379-3885-7E97A61FBF81}" dt="2022-11-26T08:54:48.564" v="605" actId="1076"/>
          <ac:cxnSpMkLst>
            <pc:docMk/>
            <pc:sldMk cId="939207127" sldId="353"/>
            <ac:cxnSpMk id="68" creationId="{5E2521C3-26C1-CC25-854D-D1A38B57DCD6}"/>
          </ac:cxnSpMkLst>
        </pc:cxnChg>
        <pc:cxnChg chg="mod">
          <ac:chgData name="James Pope" userId="S::jp16127@bristol.ac.uk::ec8a066c-6e04-4c1c-be05-6b33d0ba9907" providerId="AD" clId="Web-{624A0A02-C52E-C379-3885-7E97A61FBF81}" dt="2022-11-26T08:54:48.580" v="606" actId="1076"/>
          <ac:cxnSpMkLst>
            <pc:docMk/>
            <pc:sldMk cId="939207127" sldId="353"/>
            <ac:cxnSpMk id="70" creationId="{609CA7A8-6F68-6BAE-9C36-EAC1B42F2FCD}"/>
          </ac:cxnSpMkLst>
        </pc:cxnChg>
        <pc:cxnChg chg="mod">
          <ac:chgData name="James Pope" userId="S::jp16127@bristol.ac.uk::ec8a066c-6e04-4c1c-be05-6b33d0ba9907" providerId="AD" clId="Web-{624A0A02-C52E-C379-3885-7E97A61FBF81}" dt="2022-11-26T08:54:48.595" v="607" actId="1076"/>
          <ac:cxnSpMkLst>
            <pc:docMk/>
            <pc:sldMk cId="939207127" sldId="353"/>
            <ac:cxnSpMk id="72" creationId="{0DD43581-6E54-3CE1-8D32-523AFBC00969}"/>
          </ac:cxnSpMkLst>
        </pc:cxnChg>
        <pc:cxnChg chg="mod">
          <ac:chgData name="James Pope" userId="S::jp16127@bristol.ac.uk::ec8a066c-6e04-4c1c-be05-6b33d0ba9907" providerId="AD" clId="Web-{624A0A02-C52E-C379-3885-7E97A61FBF81}" dt="2022-11-26T08:54:48.611" v="608" actId="1076"/>
          <ac:cxnSpMkLst>
            <pc:docMk/>
            <pc:sldMk cId="939207127" sldId="353"/>
            <ac:cxnSpMk id="74" creationId="{8CD4498A-8A1F-F2EA-A47D-3E1140AF6151}"/>
          </ac:cxnSpMkLst>
        </pc:cxnChg>
        <pc:cxnChg chg="mod">
          <ac:chgData name="James Pope" userId="S::jp16127@bristol.ac.uk::ec8a066c-6e04-4c1c-be05-6b33d0ba9907" providerId="AD" clId="Web-{624A0A02-C52E-C379-3885-7E97A61FBF81}" dt="2022-11-26T08:54:48.658" v="610" actId="1076"/>
          <ac:cxnSpMkLst>
            <pc:docMk/>
            <pc:sldMk cId="939207127" sldId="353"/>
            <ac:cxnSpMk id="78" creationId="{016A284C-D60D-8A3F-4F8C-8E6B70039BC9}"/>
          </ac:cxnSpMkLst>
        </pc:cxnChg>
        <pc:cxnChg chg="mod">
          <ac:chgData name="James Pope" userId="S::jp16127@bristol.ac.uk::ec8a066c-6e04-4c1c-be05-6b33d0ba9907" providerId="AD" clId="Web-{624A0A02-C52E-C379-3885-7E97A61FBF81}" dt="2022-11-26T08:54:48.673" v="611" actId="1076"/>
          <ac:cxnSpMkLst>
            <pc:docMk/>
            <pc:sldMk cId="939207127" sldId="353"/>
            <ac:cxnSpMk id="80" creationId="{C7FF0365-3BC5-F007-D89D-CDCC910D4923}"/>
          </ac:cxnSpMkLst>
        </pc:cxnChg>
        <pc:cxnChg chg="mod">
          <ac:chgData name="James Pope" userId="S::jp16127@bristol.ac.uk::ec8a066c-6e04-4c1c-be05-6b33d0ba9907" providerId="AD" clId="Web-{624A0A02-C52E-C379-3885-7E97A61FBF81}" dt="2022-11-26T08:54:48.861" v="622" actId="1076"/>
          <ac:cxnSpMkLst>
            <pc:docMk/>
            <pc:sldMk cId="939207127" sldId="353"/>
            <ac:cxnSpMk id="110" creationId="{9E2A3191-F47B-87C6-E5EB-17E847632AFF}"/>
          </ac:cxnSpMkLst>
        </pc:cxnChg>
        <pc:cxnChg chg="mod">
          <ac:chgData name="James Pope" userId="S::jp16127@bristol.ac.uk::ec8a066c-6e04-4c1c-be05-6b33d0ba9907" providerId="AD" clId="Web-{624A0A02-C52E-C379-3885-7E97A61FBF81}" dt="2022-11-26T08:54:48.877" v="623" actId="1076"/>
          <ac:cxnSpMkLst>
            <pc:docMk/>
            <pc:sldMk cId="939207127" sldId="353"/>
            <ac:cxnSpMk id="111" creationId="{2CE1E09C-D13F-3BAB-4731-D366A7B56650}"/>
          </ac:cxnSpMkLst>
        </pc:cxnChg>
        <pc:cxnChg chg="mod">
          <ac:chgData name="James Pope" userId="S::jp16127@bristol.ac.uk::ec8a066c-6e04-4c1c-be05-6b33d0ba9907" providerId="AD" clId="Web-{624A0A02-C52E-C379-3885-7E97A61FBF81}" dt="2022-11-26T08:54:48.892" v="624" actId="1076"/>
          <ac:cxnSpMkLst>
            <pc:docMk/>
            <pc:sldMk cId="939207127" sldId="353"/>
            <ac:cxnSpMk id="112" creationId="{287351BA-5302-421A-64DD-D1EB78B396E4}"/>
          </ac:cxnSpMkLst>
        </pc:cxnChg>
        <pc:cxnChg chg="mod">
          <ac:chgData name="James Pope" userId="S::jp16127@bristol.ac.uk::ec8a066c-6e04-4c1c-be05-6b33d0ba9907" providerId="AD" clId="Web-{624A0A02-C52E-C379-3885-7E97A61FBF81}" dt="2022-11-26T08:54:48.955" v="628" actId="1076"/>
          <ac:cxnSpMkLst>
            <pc:docMk/>
            <pc:sldMk cId="939207127" sldId="353"/>
            <ac:cxnSpMk id="122" creationId="{43167A77-95AB-7A64-16D6-ADDAFB35CEF9}"/>
          </ac:cxnSpMkLst>
        </pc:cxnChg>
        <pc:cxnChg chg="mod">
          <ac:chgData name="James Pope" userId="S::jp16127@bristol.ac.uk::ec8a066c-6e04-4c1c-be05-6b33d0ba9907" providerId="AD" clId="Web-{624A0A02-C52E-C379-3885-7E97A61FBF81}" dt="2022-11-26T08:54:48.986" v="629" actId="1076"/>
          <ac:cxnSpMkLst>
            <pc:docMk/>
            <pc:sldMk cId="939207127" sldId="353"/>
            <ac:cxnSpMk id="123" creationId="{CD3E52CB-4645-F84A-B2CA-8F2F0869B28A}"/>
          </ac:cxnSpMkLst>
        </pc:cxnChg>
        <pc:cxnChg chg="mod">
          <ac:chgData name="James Pope" userId="S::jp16127@bristol.ac.uk::ec8a066c-6e04-4c1c-be05-6b33d0ba9907" providerId="AD" clId="Web-{624A0A02-C52E-C379-3885-7E97A61FBF81}" dt="2022-11-26T08:54:49.002" v="630" actId="1076"/>
          <ac:cxnSpMkLst>
            <pc:docMk/>
            <pc:sldMk cId="939207127" sldId="353"/>
            <ac:cxnSpMk id="124" creationId="{F457A156-2F5E-867B-48FA-D2D7B788A786}"/>
          </ac:cxnSpMkLst>
        </pc:cxnChg>
        <pc:cxnChg chg="mod">
          <ac:chgData name="James Pope" userId="S::jp16127@bristol.ac.uk::ec8a066c-6e04-4c1c-be05-6b33d0ba9907" providerId="AD" clId="Web-{624A0A02-C52E-C379-3885-7E97A61FBF81}" dt="2022-11-26T08:54:49.064" v="634" actId="1076"/>
          <ac:cxnSpMkLst>
            <pc:docMk/>
            <pc:sldMk cId="939207127" sldId="353"/>
            <ac:cxnSpMk id="128" creationId="{27BACFFA-D9F7-A4A3-88F1-458193E503A1}"/>
          </ac:cxnSpMkLst>
        </pc:cxnChg>
        <pc:cxnChg chg="mod">
          <ac:chgData name="James Pope" userId="S::jp16127@bristol.ac.uk::ec8a066c-6e04-4c1c-be05-6b33d0ba9907" providerId="AD" clId="Web-{624A0A02-C52E-C379-3885-7E97A61FBF81}" dt="2022-11-26T08:54:49.080" v="635" actId="1076"/>
          <ac:cxnSpMkLst>
            <pc:docMk/>
            <pc:sldMk cId="939207127" sldId="353"/>
            <ac:cxnSpMk id="129" creationId="{CFD14213-4D5B-03F0-B90E-8B65F5879919}"/>
          </ac:cxnSpMkLst>
        </pc:cxnChg>
        <pc:cxnChg chg="mod">
          <ac:chgData name="James Pope" userId="S::jp16127@bristol.ac.uk::ec8a066c-6e04-4c1c-be05-6b33d0ba9907" providerId="AD" clId="Web-{624A0A02-C52E-C379-3885-7E97A61FBF81}" dt="2022-11-26T08:54:49.095" v="636" actId="1076"/>
          <ac:cxnSpMkLst>
            <pc:docMk/>
            <pc:sldMk cId="939207127" sldId="353"/>
            <ac:cxnSpMk id="130" creationId="{176FF565-E09E-E50A-3367-D6859EFC6031}"/>
          </ac:cxnSpMkLst>
        </pc:cxnChg>
        <pc:cxnChg chg="mod">
          <ac:chgData name="James Pope" userId="S::jp16127@bristol.ac.uk::ec8a066c-6e04-4c1c-be05-6b33d0ba9907" providerId="AD" clId="Web-{624A0A02-C52E-C379-3885-7E97A61FBF81}" dt="2022-11-26T08:54:49.158" v="639" actId="1076"/>
          <ac:cxnSpMkLst>
            <pc:docMk/>
            <pc:sldMk cId="939207127" sldId="353"/>
            <ac:cxnSpMk id="133" creationId="{E991D8B7-3548-A382-ADFE-A4553C62773B}"/>
          </ac:cxnSpMkLst>
        </pc:cxnChg>
        <pc:cxnChg chg="mod">
          <ac:chgData name="James Pope" userId="S::jp16127@bristol.ac.uk::ec8a066c-6e04-4c1c-be05-6b33d0ba9907" providerId="AD" clId="Web-{624A0A02-C52E-C379-3885-7E97A61FBF81}" dt="2022-11-26T08:54:49.189" v="641" actId="1076"/>
          <ac:cxnSpMkLst>
            <pc:docMk/>
            <pc:sldMk cId="939207127" sldId="353"/>
            <ac:cxnSpMk id="135" creationId="{A811D47D-8220-4DD6-7D98-CAA41AEACC7D}"/>
          </ac:cxnSpMkLst>
        </pc:cxnChg>
        <pc:cxnChg chg="mod">
          <ac:chgData name="James Pope" userId="S::jp16127@bristol.ac.uk::ec8a066c-6e04-4c1c-be05-6b33d0ba9907" providerId="AD" clId="Web-{624A0A02-C52E-C379-3885-7E97A61FBF81}" dt="2022-11-26T08:54:49.205" v="642" actId="1076"/>
          <ac:cxnSpMkLst>
            <pc:docMk/>
            <pc:sldMk cId="939207127" sldId="353"/>
            <ac:cxnSpMk id="136" creationId="{F5A91E64-72AA-6173-2E7D-277A249D0A80}"/>
          </ac:cxnSpMkLst>
        </pc:cxnChg>
        <pc:cxnChg chg="mod">
          <ac:chgData name="James Pope" userId="S::jp16127@bristol.ac.uk::ec8a066c-6e04-4c1c-be05-6b33d0ba9907" providerId="AD" clId="Web-{624A0A02-C52E-C379-3885-7E97A61FBF81}" dt="2022-11-26T08:54:49.252" v="645" actId="1076"/>
          <ac:cxnSpMkLst>
            <pc:docMk/>
            <pc:sldMk cId="939207127" sldId="353"/>
            <ac:cxnSpMk id="139" creationId="{7B966007-CADD-B865-067F-FB37BF10932E}"/>
          </ac:cxnSpMkLst>
        </pc:cxnChg>
      </pc:sldChg>
      <pc:sldChg chg="addSp modSp">
        <pc:chgData name="James Pope" userId="S::jp16127@bristol.ac.uk::ec8a066c-6e04-4c1c-be05-6b33d0ba9907" providerId="AD" clId="Web-{624A0A02-C52E-C379-3885-7E97A61FBF81}" dt="2022-11-26T16:02:25.448" v="1431" actId="20577"/>
        <pc:sldMkLst>
          <pc:docMk/>
          <pc:sldMk cId="2885302303" sldId="355"/>
        </pc:sldMkLst>
        <pc:spChg chg="mod">
          <ac:chgData name="James Pope" userId="S::jp16127@bristol.ac.uk::ec8a066c-6e04-4c1c-be05-6b33d0ba9907" providerId="AD" clId="Web-{624A0A02-C52E-C379-3885-7E97A61FBF81}" dt="2022-11-26T16:02:25.448" v="1431" actId="20577"/>
          <ac:spMkLst>
            <pc:docMk/>
            <pc:sldMk cId="2885302303" sldId="355"/>
            <ac:spMk id="2" creationId="{0E690E1E-0D1A-47DE-A976-F42C385F51F0}"/>
          </ac:spMkLst>
        </pc:spChg>
        <pc:spChg chg="mod">
          <ac:chgData name="James Pope" userId="S::jp16127@bristol.ac.uk::ec8a066c-6e04-4c1c-be05-6b33d0ba9907" providerId="AD" clId="Web-{624A0A02-C52E-C379-3885-7E97A61FBF81}" dt="2022-11-25T21:33:58.215" v="324" actId="1076"/>
          <ac:spMkLst>
            <pc:docMk/>
            <pc:sldMk cId="2885302303" sldId="355"/>
            <ac:spMk id="8" creationId="{EFF312B5-6057-BC03-420F-5806CFE00B4F}"/>
          </ac:spMkLst>
        </pc:spChg>
        <pc:spChg chg="add mod">
          <ac:chgData name="James Pope" userId="S::jp16127@bristol.ac.uk::ec8a066c-6e04-4c1c-be05-6b33d0ba9907" providerId="AD" clId="Web-{624A0A02-C52E-C379-3885-7E97A61FBF81}" dt="2022-11-25T21:33:29.120" v="320" actId="1076"/>
          <ac:spMkLst>
            <pc:docMk/>
            <pc:sldMk cId="2885302303" sldId="355"/>
            <ac:spMk id="25" creationId="{C68C5BDB-DEF6-DF7A-145A-00BDA64EF9A0}"/>
          </ac:spMkLst>
        </pc:spChg>
      </pc:sldChg>
      <pc:sldChg chg="addSp delSp modSp">
        <pc:chgData name="James Pope" userId="S::jp16127@bristol.ac.uk::ec8a066c-6e04-4c1c-be05-6b33d0ba9907" providerId="AD" clId="Web-{624A0A02-C52E-C379-3885-7E97A61FBF81}" dt="2022-11-26T10:28:28.352" v="900"/>
        <pc:sldMkLst>
          <pc:docMk/>
          <pc:sldMk cId="1732798219" sldId="356"/>
        </pc:sldMkLst>
        <pc:spChg chg="mod">
          <ac:chgData name="James Pope" userId="S::jp16127@bristol.ac.uk::ec8a066c-6e04-4c1c-be05-6b33d0ba9907" providerId="AD" clId="Web-{624A0A02-C52E-C379-3885-7E97A61FBF81}" dt="2022-11-26T10:28:28.337" v="899"/>
          <ac:spMkLst>
            <pc:docMk/>
            <pc:sldMk cId="1732798219" sldId="356"/>
            <ac:spMk id="16" creationId="{AC92D11E-6D40-5005-6C12-BAA0EEAC5AA2}"/>
          </ac:spMkLst>
        </pc:spChg>
        <pc:spChg chg="mod">
          <ac:chgData name="James Pope" userId="S::jp16127@bristol.ac.uk::ec8a066c-6e04-4c1c-be05-6b33d0ba9907" providerId="AD" clId="Web-{624A0A02-C52E-C379-3885-7E97A61FBF81}" dt="2022-11-26T10:28:28.352" v="900"/>
          <ac:spMkLst>
            <pc:docMk/>
            <pc:sldMk cId="1732798219" sldId="356"/>
            <ac:spMk id="21" creationId="{CA5C4FE2-6A4F-A448-9819-E6963FD39D17}"/>
          </ac:spMkLst>
        </pc:spChg>
        <pc:spChg chg="del">
          <ac:chgData name="James Pope" userId="S::jp16127@bristol.ac.uk::ec8a066c-6e04-4c1c-be05-6b33d0ba9907" providerId="AD" clId="Web-{624A0A02-C52E-C379-3885-7E97A61FBF81}" dt="2022-11-26T10:27:28.973" v="888"/>
          <ac:spMkLst>
            <pc:docMk/>
            <pc:sldMk cId="1732798219" sldId="356"/>
            <ac:spMk id="32" creationId="{BCDE2748-9EB9-CD43-AEA4-F574D7009D84}"/>
          </ac:spMkLst>
        </pc:spChg>
        <pc:spChg chg="del">
          <ac:chgData name="James Pope" userId="S::jp16127@bristol.ac.uk::ec8a066c-6e04-4c1c-be05-6b33d0ba9907" providerId="AD" clId="Web-{624A0A02-C52E-C379-3885-7E97A61FBF81}" dt="2022-11-26T10:27:28.973" v="885"/>
          <ac:spMkLst>
            <pc:docMk/>
            <pc:sldMk cId="1732798219" sldId="356"/>
            <ac:spMk id="36" creationId="{7EDE1136-5FA5-D202-D124-4416159FEE96}"/>
          </ac:spMkLst>
        </pc:spChg>
        <pc:spChg chg="del">
          <ac:chgData name="James Pope" userId="S::jp16127@bristol.ac.uk::ec8a066c-6e04-4c1c-be05-6b33d0ba9907" providerId="AD" clId="Web-{624A0A02-C52E-C379-3885-7E97A61FBF81}" dt="2022-11-26T10:27:28.973" v="884"/>
          <ac:spMkLst>
            <pc:docMk/>
            <pc:sldMk cId="1732798219" sldId="356"/>
            <ac:spMk id="37" creationId="{D39D3436-D5EE-8EFB-9D34-D3DE7E8CBCBD}"/>
          </ac:spMkLst>
        </pc:spChg>
        <pc:spChg chg="mod">
          <ac:chgData name="James Pope" userId="S::jp16127@bristol.ac.uk::ec8a066c-6e04-4c1c-be05-6b33d0ba9907" providerId="AD" clId="Web-{624A0A02-C52E-C379-3885-7E97A61FBF81}" dt="2022-11-26T10:27:18.629" v="879" actId="14100"/>
          <ac:spMkLst>
            <pc:docMk/>
            <pc:sldMk cId="1732798219" sldId="356"/>
            <ac:spMk id="48" creationId="{951119EE-AE4A-A7E9-D831-CD86375623AC}"/>
          </ac:spMkLst>
        </pc:spChg>
        <pc:spChg chg="mod">
          <ac:chgData name="James Pope" userId="S::jp16127@bristol.ac.uk::ec8a066c-6e04-4c1c-be05-6b33d0ba9907" providerId="AD" clId="Web-{624A0A02-C52E-C379-3885-7E97A61FBF81}" dt="2022-11-26T10:27:24.161" v="882" actId="14100"/>
          <ac:spMkLst>
            <pc:docMk/>
            <pc:sldMk cId="1732798219" sldId="356"/>
            <ac:spMk id="49" creationId="{455E6272-7EE0-844B-222E-484F67B33F16}"/>
          </ac:spMkLst>
        </pc:spChg>
        <pc:spChg chg="add mod">
          <ac:chgData name="James Pope" userId="S::jp16127@bristol.ac.uk::ec8a066c-6e04-4c1c-be05-6b33d0ba9907" providerId="AD" clId="Web-{624A0A02-C52E-C379-3885-7E97A61FBF81}" dt="2022-11-26T10:27:58.616" v="894" actId="1076"/>
          <ac:spMkLst>
            <pc:docMk/>
            <pc:sldMk cId="1732798219" sldId="356"/>
            <ac:spMk id="56" creationId="{5BD17F17-5E2A-2C5E-BEA5-82D243698051}"/>
          </ac:spMkLst>
        </pc:spChg>
        <pc:spChg chg="add mod">
          <ac:chgData name="James Pope" userId="S::jp16127@bristol.ac.uk::ec8a066c-6e04-4c1c-be05-6b33d0ba9907" providerId="AD" clId="Web-{624A0A02-C52E-C379-3885-7E97A61FBF81}" dt="2022-11-26T10:28:03.335" v="896" actId="1076"/>
          <ac:spMkLst>
            <pc:docMk/>
            <pc:sldMk cId="1732798219" sldId="356"/>
            <ac:spMk id="57" creationId="{372BB05D-1B51-4AB5-6C89-C0B1C2CE65DB}"/>
          </ac:spMkLst>
        </pc:spChg>
        <pc:grpChg chg="del">
          <ac:chgData name="James Pope" userId="S::jp16127@bristol.ac.uk::ec8a066c-6e04-4c1c-be05-6b33d0ba9907" providerId="AD" clId="Web-{624A0A02-C52E-C379-3885-7E97A61FBF81}" dt="2022-11-26T10:27:28.973" v="883"/>
          <ac:grpSpMkLst>
            <pc:docMk/>
            <pc:sldMk cId="1732798219" sldId="356"/>
            <ac:grpSpMk id="38" creationId="{43491C56-D08A-F34E-A61E-EAAC89EFAD92}"/>
          </ac:grpSpMkLst>
        </pc:grpChg>
        <pc:cxnChg chg="del">
          <ac:chgData name="James Pope" userId="S::jp16127@bristol.ac.uk::ec8a066c-6e04-4c1c-be05-6b33d0ba9907" providerId="AD" clId="Web-{624A0A02-C52E-C379-3885-7E97A61FBF81}" dt="2022-11-26T10:27:40.537" v="891"/>
          <ac:cxnSpMkLst>
            <pc:docMk/>
            <pc:sldMk cId="1732798219" sldId="356"/>
            <ac:cxnSpMk id="33" creationId="{B37F9F1E-4DE3-AF8A-FB99-3A6BCEBDC746}"/>
          </ac:cxnSpMkLst>
        </pc:cxnChg>
        <pc:cxnChg chg="del">
          <ac:chgData name="James Pope" userId="S::jp16127@bristol.ac.uk::ec8a066c-6e04-4c1c-be05-6b33d0ba9907" providerId="AD" clId="Web-{624A0A02-C52E-C379-3885-7E97A61FBF81}" dt="2022-11-26T10:27:28.973" v="887"/>
          <ac:cxnSpMkLst>
            <pc:docMk/>
            <pc:sldMk cId="1732798219" sldId="356"/>
            <ac:cxnSpMk id="34" creationId="{41028FD1-D367-E701-9C60-FE1640F441CD}"/>
          </ac:cxnSpMkLst>
        </pc:cxnChg>
        <pc:cxnChg chg="del">
          <ac:chgData name="James Pope" userId="S::jp16127@bristol.ac.uk::ec8a066c-6e04-4c1c-be05-6b33d0ba9907" providerId="AD" clId="Web-{624A0A02-C52E-C379-3885-7E97A61FBF81}" dt="2022-11-26T10:27:28.973" v="886"/>
          <ac:cxnSpMkLst>
            <pc:docMk/>
            <pc:sldMk cId="1732798219" sldId="356"/>
            <ac:cxnSpMk id="35" creationId="{A0F4FB6E-8822-6B05-31AA-FD27FC833392}"/>
          </ac:cxnSpMkLst>
        </pc:cxnChg>
        <pc:cxnChg chg="add mod">
          <ac:chgData name="James Pope" userId="S::jp16127@bristol.ac.uk::ec8a066c-6e04-4c1c-be05-6b33d0ba9907" providerId="AD" clId="Web-{624A0A02-C52E-C379-3885-7E97A61FBF81}" dt="2022-11-26T10:27:44.334" v="892" actId="1076"/>
          <ac:cxnSpMkLst>
            <pc:docMk/>
            <pc:sldMk cId="1732798219" sldId="356"/>
            <ac:cxnSpMk id="39" creationId="{FD331432-172E-A760-E9F5-169448F2FDBE}"/>
          </ac:cxnSpMkLst>
        </pc:cxnChg>
        <pc:cxnChg chg="del">
          <ac:chgData name="James Pope" userId="S::jp16127@bristol.ac.uk::ec8a066c-6e04-4c1c-be05-6b33d0ba9907" providerId="AD" clId="Web-{624A0A02-C52E-C379-3885-7E97A61FBF81}" dt="2022-11-26T10:27:38.755" v="890"/>
          <ac:cxnSpMkLst>
            <pc:docMk/>
            <pc:sldMk cId="1732798219" sldId="356"/>
            <ac:cxnSpMk id="45" creationId="{FBBA3965-A819-24A2-749C-9F352C3A9898}"/>
          </ac:cxnSpMkLst>
        </pc:cxnChg>
      </pc:sldChg>
      <pc:sldChg chg="addSp delSp modSp">
        <pc:chgData name="James Pope" userId="S::jp16127@bristol.ac.uk::ec8a066c-6e04-4c1c-be05-6b33d0ba9907" providerId="AD" clId="Web-{624A0A02-C52E-C379-3885-7E97A61FBF81}" dt="2022-11-26T10:30:59.971" v="904" actId="20577"/>
        <pc:sldMkLst>
          <pc:docMk/>
          <pc:sldMk cId="1822039878" sldId="357"/>
        </pc:sldMkLst>
        <pc:spChg chg="mod">
          <ac:chgData name="James Pope" userId="S::jp16127@bristol.ac.uk::ec8a066c-6e04-4c1c-be05-6b33d0ba9907" providerId="AD" clId="Web-{624A0A02-C52E-C379-3885-7E97A61FBF81}" dt="2022-11-26T10:11:18.723" v="746" actId="14100"/>
          <ac:spMkLst>
            <pc:docMk/>
            <pc:sldMk cId="1822039878" sldId="357"/>
            <ac:spMk id="2" creationId="{0E690E1E-0D1A-47DE-A976-F42C385F51F0}"/>
          </ac:spMkLst>
        </pc:spChg>
        <pc:spChg chg="mod">
          <ac:chgData name="James Pope" userId="S::jp16127@bristol.ac.uk::ec8a066c-6e04-4c1c-be05-6b33d0ba9907" providerId="AD" clId="Web-{624A0A02-C52E-C379-3885-7E97A61FBF81}" dt="2022-11-26T10:30:59.971" v="904" actId="20577"/>
          <ac:spMkLst>
            <pc:docMk/>
            <pc:sldMk cId="1822039878" sldId="357"/>
            <ac:spMk id="14" creationId="{97C609FC-BB71-5719-18D9-E60D8B261BC0}"/>
          </ac:spMkLst>
        </pc:spChg>
        <pc:spChg chg="mod">
          <ac:chgData name="James Pope" userId="S::jp16127@bristol.ac.uk::ec8a066c-6e04-4c1c-be05-6b33d0ba9907" providerId="AD" clId="Web-{624A0A02-C52E-C379-3885-7E97A61FBF81}" dt="2022-11-26T10:12:05.429" v="754" actId="20577"/>
          <ac:spMkLst>
            <pc:docMk/>
            <pc:sldMk cId="1822039878" sldId="357"/>
            <ac:spMk id="27" creationId="{3BE4E712-12FF-0EAE-53E8-B92DAD950465}"/>
          </ac:spMkLst>
        </pc:spChg>
        <pc:spChg chg="mod">
          <ac:chgData name="James Pope" userId="S::jp16127@bristol.ac.uk::ec8a066c-6e04-4c1c-be05-6b33d0ba9907" providerId="AD" clId="Web-{624A0A02-C52E-C379-3885-7E97A61FBF81}" dt="2022-11-25T19:55:29.414" v="30" actId="20577"/>
          <ac:spMkLst>
            <pc:docMk/>
            <pc:sldMk cId="1822039878" sldId="357"/>
            <ac:spMk id="48" creationId="{951119EE-AE4A-A7E9-D831-CD86375623AC}"/>
          </ac:spMkLst>
        </pc:spChg>
        <pc:spChg chg="mod">
          <ac:chgData name="James Pope" userId="S::jp16127@bristol.ac.uk::ec8a066c-6e04-4c1c-be05-6b33d0ba9907" providerId="AD" clId="Web-{624A0A02-C52E-C379-3885-7E97A61FBF81}" dt="2022-11-25T19:21:10.765" v="17" actId="1076"/>
          <ac:spMkLst>
            <pc:docMk/>
            <pc:sldMk cId="1822039878" sldId="357"/>
            <ac:spMk id="49" creationId="{455E6272-7EE0-844B-222E-484F67B33F16}"/>
          </ac:spMkLst>
        </pc:spChg>
        <pc:spChg chg="del">
          <ac:chgData name="James Pope" userId="S::jp16127@bristol.ac.uk::ec8a066c-6e04-4c1c-be05-6b33d0ba9907" providerId="AD" clId="Web-{624A0A02-C52E-C379-3885-7E97A61FBF81}" dt="2022-11-25T19:20:41.514" v="10"/>
          <ac:spMkLst>
            <pc:docMk/>
            <pc:sldMk cId="1822039878" sldId="357"/>
            <ac:spMk id="90" creationId="{854E22D8-54AD-CD25-5072-A89A12E30DFE}"/>
          </ac:spMkLst>
        </pc:spChg>
        <pc:spChg chg="del">
          <ac:chgData name="James Pope" userId="S::jp16127@bristol.ac.uk::ec8a066c-6e04-4c1c-be05-6b33d0ba9907" providerId="AD" clId="Web-{624A0A02-C52E-C379-3885-7E97A61FBF81}" dt="2022-11-25T19:20:39.936" v="9"/>
          <ac:spMkLst>
            <pc:docMk/>
            <pc:sldMk cId="1822039878" sldId="357"/>
            <ac:spMk id="99" creationId="{532214CB-D072-7526-A56B-CAB4480E4FFD}"/>
          </ac:spMkLst>
        </pc:spChg>
        <pc:spChg chg="del">
          <ac:chgData name="James Pope" userId="S::jp16127@bristol.ac.uk::ec8a066c-6e04-4c1c-be05-6b33d0ba9907" providerId="AD" clId="Web-{624A0A02-C52E-C379-3885-7E97A61FBF81}" dt="2022-11-25T19:20:38.967" v="8"/>
          <ac:spMkLst>
            <pc:docMk/>
            <pc:sldMk cId="1822039878" sldId="357"/>
            <ac:spMk id="108" creationId="{4558454F-0C42-B121-21AA-7B896FD79376}"/>
          </ac:spMkLst>
        </pc:spChg>
        <pc:spChg chg="mod ord">
          <ac:chgData name="James Pope" userId="S::jp16127@bristol.ac.uk::ec8a066c-6e04-4c1c-be05-6b33d0ba9907" providerId="AD" clId="Web-{624A0A02-C52E-C379-3885-7E97A61FBF81}" dt="2022-11-25T19:20:26.358" v="3" actId="1076"/>
          <ac:spMkLst>
            <pc:docMk/>
            <pc:sldMk cId="1822039878" sldId="357"/>
            <ac:spMk id="111" creationId="{EF35F54D-357C-FE20-6A8E-B541923DA470}"/>
          </ac:spMkLst>
        </pc:spChg>
        <pc:spChg chg="mod">
          <ac:chgData name="James Pope" userId="S::jp16127@bristol.ac.uk::ec8a066c-6e04-4c1c-be05-6b33d0ba9907" providerId="AD" clId="Web-{624A0A02-C52E-C379-3885-7E97A61FBF81}" dt="2022-11-25T19:20:16.201" v="1" actId="1076"/>
          <ac:spMkLst>
            <pc:docMk/>
            <pc:sldMk cId="1822039878" sldId="357"/>
            <ac:spMk id="150" creationId="{AA68A0AF-C90A-9B3F-D6B9-ACBE3819E6A7}"/>
          </ac:spMkLst>
        </pc:spChg>
        <pc:grpChg chg="add mod">
          <ac:chgData name="James Pope" userId="S::jp16127@bristol.ac.uk::ec8a066c-6e04-4c1c-be05-6b33d0ba9907" providerId="AD" clId="Web-{624A0A02-C52E-C379-3885-7E97A61FBF81}" dt="2022-11-25T19:21:01.265" v="15" actId="1076"/>
          <ac:grpSpMkLst>
            <pc:docMk/>
            <pc:sldMk cId="1822039878" sldId="357"/>
            <ac:grpSpMk id="3" creationId="{3CD86CEA-912A-FC11-5A84-9C78C9632ADE}"/>
          </ac:grpSpMkLst>
        </pc:grpChg>
        <pc:grpChg chg="add mod">
          <ac:chgData name="James Pope" userId="S::jp16127@bristol.ac.uk::ec8a066c-6e04-4c1c-be05-6b33d0ba9907" providerId="AD" clId="Web-{624A0A02-C52E-C379-3885-7E97A61FBF81}" dt="2022-11-25T19:20:54.936" v="14" actId="1076"/>
          <ac:grpSpMkLst>
            <pc:docMk/>
            <pc:sldMk cId="1822039878" sldId="357"/>
            <ac:grpSpMk id="4" creationId="{DFA75949-CAC6-7BEB-BAFE-D9B39E28802A}"/>
          </ac:grpSpMkLst>
        </pc:grpChg>
        <pc:grpChg chg="add mod">
          <ac:chgData name="James Pope" userId="S::jp16127@bristol.ac.uk::ec8a066c-6e04-4c1c-be05-6b33d0ba9907" providerId="AD" clId="Web-{624A0A02-C52E-C379-3885-7E97A61FBF81}" dt="2022-11-25T19:20:50.624" v="13" actId="1076"/>
          <ac:grpSpMkLst>
            <pc:docMk/>
            <pc:sldMk cId="1822039878" sldId="357"/>
            <ac:grpSpMk id="8" creationId="{47236B44-A47C-F356-D189-ADEFCE0A77CC}"/>
          </ac:grpSpMkLst>
        </pc:grpChg>
        <pc:grpChg chg="del">
          <ac:chgData name="James Pope" userId="S::jp16127@bristol.ac.uk::ec8a066c-6e04-4c1c-be05-6b33d0ba9907" providerId="AD" clId="Web-{624A0A02-C52E-C379-3885-7E97A61FBF81}" dt="2022-11-25T19:20:44.999" v="11"/>
          <ac:grpSpMkLst>
            <pc:docMk/>
            <pc:sldMk cId="1822039878" sldId="357"/>
            <ac:grpSpMk id="94" creationId="{B994A651-AFD6-3EA2-4292-AFEC5990569A}"/>
          </ac:grpSpMkLst>
        </pc:grpChg>
        <pc:grpChg chg="del">
          <ac:chgData name="James Pope" userId="S::jp16127@bristol.ac.uk::ec8a066c-6e04-4c1c-be05-6b33d0ba9907" providerId="AD" clId="Web-{624A0A02-C52E-C379-3885-7E97A61FBF81}" dt="2022-11-25T19:20:46.264" v="12"/>
          <ac:grpSpMkLst>
            <pc:docMk/>
            <pc:sldMk cId="1822039878" sldId="357"/>
            <ac:grpSpMk id="102" creationId="{5D48B6BF-CD9C-3C21-3A95-83F382CB0D7B}"/>
          </ac:grpSpMkLst>
        </pc:grpChg>
      </pc:sldChg>
      <pc:sldChg chg="delSp modSp add replId">
        <pc:chgData name="James Pope" userId="S::jp16127@bristol.ac.uk::ec8a066c-6e04-4c1c-be05-6b33d0ba9907" providerId="AD" clId="Web-{624A0A02-C52E-C379-3885-7E97A61FBF81}" dt="2022-11-26T10:30:47.346" v="902" actId="20577"/>
        <pc:sldMkLst>
          <pc:docMk/>
          <pc:sldMk cId="610236364" sldId="358"/>
        </pc:sldMkLst>
        <pc:spChg chg="mod">
          <ac:chgData name="James Pope" userId="S::jp16127@bristol.ac.uk::ec8a066c-6e04-4c1c-be05-6b33d0ba9907" providerId="AD" clId="Web-{624A0A02-C52E-C379-3885-7E97A61FBF81}" dt="2022-11-26T10:15:48.990" v="780" actId="20577"/>
          <ac:spMkLst>
            <pc:docMk/>
            <pc:sldMk cId="610236364" sldId="358"/>
            <ac:spMk id="2" creationId="{0E690E1E-0D1A-47DE-A976-F42C385F51F0}"/>
          </ac:spMkLst>
        </pc:spChg>
        <pc:spChg chg="mod topLvl">
          <ac:chgData name="James Pope" userId="S::jp16127@bristol.ac.uk::ec8a066c-6e04-4c1c-be05-6b33d0ba9907" providerId="AD" clId="Web-{624A0A02-C52E-C379-3885-7E97A61FBF81}" dt="2022-11-26T10:20:20.367" v="816" actId="20577"/>
          <ac:spMkLst>
            <pc:docMk/>
            <pc:sldMk cId="610236364" sldId="358"/>
            <ac:spMk id="9" creationId="{FD369D20-D3E9-F377-101F-1DE5402B33D8}"/>
          </ac:spMkLst>
        </pc:spChg>
        <pc:spChg chg="del topLvl">
          <ac:chgData name="James Pope" userId="S::jp16127@bristol.ac.uk::ec8a066c-6e04-4c1c-be05-6b33d0ba9907" providerId="AD" clId="Web-{624A0A02-C52E-C379-3885-7E97A61FBF81}" dt="2022-11-26T10:18:27.063" v="787"/>
          <ac:spMkLst>
            <pc:docMk/>
            <pc:sldMk cId="610236364" sldId="358"/>
            <ac:spMk id="10" creationId="{D5B81D13-ABE1-C9A0-01C7-5AF9BE4EE647}"/>
          </ac:spMkLst>
        </pc:spChg>
        <pc:spChg chg="mod">
          <ac:chgData name="James Pope" userId="S::jp16127@bristol.ac.uk::ec8a066c-6e04-4c1c-be05-6b33d0ba9907" providerId="AD" clId="Web-{624A0A02-C52E-C379-3885-7E97A61FBF81}" dt="2022-11-26T10:30:47.346" v="902" actId="20577"/>
          <ac:spMkLst>
            <pc:docMk/>
            <pc:sldMk cId="610236364" sldId="358"/>
            <ac:spMk id="14" creationId="{97C609FC-BB71-5719-18D9-E60D8B261BC0}"/>
          </ac:spMkLst>
        </pc:spChg>
        <pc:spChg chg="mod">
          <ac:chgData name="James Pope" userId="S::jp16127@bristol.ac.uk::ec8a066c-6e04-4c1c-be05-6b33d0ba9907" providerId="AD" clId="Web-{624A0A02-C52E-C379-3885-7E97A61FBF81}" dt="2022-11-26T10:25:04.292" v="876" actId="20577"/>
          <ac:spMkLst>
            <pc:docMk/>
            <pc:sldMk cId="610236364" sldId="358"/>
            <ac:spMk id="27" creationId="{3BE4E712-12FF-0EAE-53E8-B92DAD950465}"/>
          </ac:spMkLst>
        </pc:spChg>
        <pc:spChg chg="mod">
          <ac:chgData name="James Pope" userId="S::jp16127@bristol.ac.uk::ec8a066c-6e04-4c1c-be05-6b33d0ba9907" providerId="AD" clId="Web-{624A0A02-C52E-C379-3885-7E97A61FBF81}" dt="2022-11-26T10:20:38.228" v="819" actId="1076"/>
          <ac:spMkLst>
            <pc:docMk/>
            <pc:sldMk cId="610236364" sldId="358"/>
            <ac:spMk id="49" creationId="{455E6272-7EE0-844B-222E-484F67B33F16}"/>
          </ac:spMkLst>
        </pc:spChg>
        <pc:spChg chg="del">
          <ac:chgData name="James Pope" userId="S::jp16127@bristol.ac.uk::ec8a066c-6e04-4c1c-be05-6b33d0ba9907" providerId="AD" clId="Web-{624A0A02-C52E-C379-3885-7E97A61FBF81}" dt="2022-11-26T10:18:10.531" v="785"/>
          <ac:spMkLst>
            <pc:docMk/>
            <pc:sldMk cId="610236364" sldId="358"/>
            <ac:spMk id="93" creationId="{75130D8D-0DBB-F901-F750-69EF8044BBEF}"/>
          </ac:spMkLst>
        </pc:spChg>
        <pc:spChg chg="del mod">
          <ac:chgData name="James Pope" userId="S::jp16127@bristol.ac.uk::ec8a066c-6e04-4c1c-be05-6b33d0ba9907" providerId="AD" clId="Web-{624A0A02-C52E-C379-3885-7E97A61FBF81}" dt="2022-11-26T10:20:03.804" v="808"/>
          <ac:spMkLst>
            <pc:docMk/>
            <pc:sldMk cId="610236364" sldId="358"/>
            <ac:spMk id="115" creationId="{32F13D9A-DEBF-8CC7-6072-990C8E1D78BC}"/>
          </ac:spMkLst>
        </pc:spChg>
        <pc:grpChg chg="del">
          <ac:chgData name="James Pope" userId="S::jp16127@bristol.ac.uk::ec8a066c-6e04-4c1c-be05-6b33d0ba9907" providerId="AD" clId="Web-{624A0A02-C52E-C379-3885-7E97A61FBF81}" dt="2022-11-26T10:18:32.907" v="790"/>
          <ac:grpSpMkLst>
            <pc:docMk/>
            <pc:sldMk cId="610236364" sldId="358"/>
            <ac:grpSpMk id="3" creationId="{3CD86CEA-912A-FC11-5A84-9C78C9632ADE}"/>
          </ac:grpSpMkLst>
        </pc:grpChg>
        <pc:grpChg chg="del">
          <ac:chgData name="James Pope" userId="S::jp16127@bristol.ac.uk::ec8a066c-6e04-4c1c-be05-6b33d0ba9907" providerId="AD" clId="Web-{624A0A02-C52E-C379-3885-7E97A61FBF81}" dt="2022-11-26T10:18:29.876" v="788"/>
          <ac:grpSpMkLst>
            <pc:docMk/>
            <pc:sldMk cId="610236364" sldId="358"/>
            <ac:grpSpMk id="4" creationId="{DFA75949-CAC6-7BEB-BAFE-D9B39E28802A}"/>
          </ac:grpSpMkLst>
        </pc:grpChg>
        <pc:grpChg chg="del">
          <ac:chgData name="James Pope" userId="S::jp16127@bristol.ac.uk::ec8a066c-6e04-4c1c-be05-6b33d0ba9907" providerId="AD" clId="Web-{624A0A02-C52E-C379-3885-7E97A61FBF81}" dt="2022-11-26T10:18:27.063" v="787"/>
          <ac:grpSpMkLst>
            <pc:docMk/>
            <pc:sldMk cId="610236364" sldId="358"/>
            <ac:grpSpMk id="8" creationId="{47236B44-A47C-F356-D189-ADEFCE0A77CC}"/>
          </ac:grpSpMkLst>
        </pc:grpChg>
        <pc:cxnChg chg="mod">
          <ac:chgData name="James Pope" userId="S::jp16127@bristol.ac.uk::ec8a066c-6e04-4c1c-be05-6b33d0ba9907" providerId="AD" clId="Web-{624A0A02-C52E-C379-3885-7E97A61FBF81}" dt="2022-11-26T10:20:25.993" v="817" actId="14100"/>
          <ac:cxnSpMkLst>
            <pc:docMk/>
            <pc:sldMk cId="610236364" sldId="358"/>
            <ac:cxnSpMk id="55" creationId="{BFB7C7E7-6156-8E1A-3B08-5773D1E4111C}"/>
          </ac:cxnSpMkLst>
        </pc:cxnChg>
        <pc:cxnChg chg="mod">
          <ac:chgData name="James Pope" userId="S::jp16127@bristol.ac.uk::ec8a066c-6e04-4c1c-be05-6b33d0ba9907" providerId="AD" clId="Web-{624A0A02-C52E-C379-3885-7E97A61FBF81}" dt="2022-11-26T10:20:29.946" v="818" actId="14100"/>
          <ac:cxnSpMkLst>
            <pc:docMk/>
            <pc:sldMk cId="610236364" sldId="358"/>
            <ac:cxnSpMk id="80" creationId="{F7749732-4B90-DA8E-1713-EA0DA58D0B1F}"/>
          </ac:cxnSpMkLst>
        </pc:cxnChg>
        <pc:cxnChg chg="del">
          <ac:chgData name="James Pope" userId="S::jp16127@bristol.ac.uk::ec8a066c-6e04-4c1c-be05-6b33d0ba9907" providerId="AD" clId="Web-{624A0A02-C52E-C379-3885-7E97A61FBF81}" dt="2022-11-26T10:18:22.547" v="786"/>
          <ac:cxnSpMkLst>
            <pc:docMk/>
            <pc:sldMk cId="610236364" sldId="358"/>
            <ac:cxnSpMk id="91" creationId="{3A2BE866-FDBA-7DE7-54BA-09F67B1AD6DE}"/>
          </ac:cxnSpMkLst>
        </pc:cxnChg>
        <pc:cxnChg chg="del">
          <ac:chgData name="James Pope" userId="S::jp16127@bristol.ac.uk::ec8a066c-6e04-4c1c-be05-6b33d0ba9907" providerId="AD" clId="Web-{624A0A02-C52E-C379-3885-7E97A61FBF81}" dt="2022-11-26T10:18:33.970" v="791"/>
          <ac:cxnSpMkLst>
            <pc:docMk/>
            <pc:sldMk cId="610236364" sldId="358"/>
            <ac:cxnSpMk id="100" creationId="{907AFB3B-97D7-D6CB-9A5B-0591A0FB8E56}"/>
          </ac:cxnSpMkLst>
        </pc:cxnChg>
        <pc:cxnChg chg="del">
          <ac:chgData name="James Pope" userId="S::jp16127@bristol.ac.uk::ec8a066c-6e04-4c1c-be05-6b33d0ba9907" providerId="AD" clId="Web-{624A0A02-C52E-C379-3885-7E97A61FBF81}" dt="2022-11-26T10:18:31.907" v="789"/>
          <ac:cxnSpMkLst>
            <pc:docMk/>
            <pc:sldMk cId="610236364" sldId="358"/>
            <ac:cxnSpMk id="107" creationId="{4C2B07F3-A344-7ECE-03E7-908B5046E864}"/>
          </ac:cxnSpMkLst>
        </pc:cxnChg>
        <pc:cxnChg chg="mod">
          <ac:chgData name="James Pope" userId="S::jp16127@bristol.ac.uk::ec8a066c-6e04-4c1c-be05-6b33d0ba9907" providerId="AD" clId="Web-{624A0A02-C52E-C379-3885-7E97A61FBF81}" dt="2022-11-26T10:20:38.244" v="820" actId="1076"/>
          <ac:cxnSpMkLst>
            <pc:docMk/>
            <pc:sldMk cId="610236364" sldId="358"/>
            <ac:cxnSpMk id="109" creationId="{4752B8C3-3DAA-6F37-49EB-368D08B395AE}"/>
          </ac:cxnSpMkLst>
        </pc:cxnChg>
      </pc:sldChg>
      <pc:sldChg chg="addSp delSp modSp add replId">
        <pc:chgData name="James Pope" userId="S::jp16127@bristol.ac.uk::ec8a066c-6e04-4c1c-be05-6b33d0ba9907" providerId="AD" clId="Web-{624A0A02-C52E-C379-3885-7E97A61FBF81}" dt="2022-11-26T10:35:45.822" v="998" actId="20577"/>
        <pc:sldMkLst>
          <pc:docMk/>
          <pc:sldMk cId="1301657745" sldId="359"/>
        </pc:sldMkLst>
        <pc:spChg chg="mod">
          <ac:chgData name="James Pope" userId="S::jp16127@bristol.ac.uk::ec8a066c-6e04-4c1c-be05-6b33d0ba9907" providerId="AD" clId="Web-{624A0A02-C52E-C379-3885-7E97A61FBF81}" dt="2022-11-26T10:33:24.231" v="911" actId="20577"/>
          <ac:spMkLst>
            <pc:docMk/>
            <pc:sldMk cId="1301657745" sldId="359"/>
            <ac:spMk id="2" creationId="{0E690E1E-0D1A-47DE-A976-F42C385F51F0}"/>
          </ac:spMkLst>
        </pc:spChg>
        <pc:spChg chg="add mod">
          <ac:chgData name="James Pope" userId="S::jp16127@bristol.ac.uk::ec8a066c-6e04-4c1c-be05-6b33d0ba9907" providerId="AD" clId="Web-{624A0A02-C52E-C379-3885-7E97A61FBF81}" dt="2022-11-26T10:35:37.962" v="988" actId="20577"/>
          <ac:spMkLst>
            <pc:docMk/>
            <pc:sldMk cId="1301657745" sldId="359"/>
            <ac:spMk id="3" creationId="{B90AC0C5-2B79-CD1D-D82C-49706A84EF39}"/>
          </ac:spMkLst>
        </pc:spChg>
        <pc:spChg chg="add mod">
          <ac:chgData name="James Pope" userId="S::jp16127@bristol.ac.uk::ec8a066c-6e04-4c1c-be05-6b33d0ba9907" providerId="AD" clId="Web-{624A0A02-C52E-C379-3885-7E97A61FBF81}" dt="2022-11-26T10:34:26.598" v="955" actId="1076"/>
          <ac:spMkLst>
            <pc:docMk/>
            <pc:sldMk cId="1301657745" sldId="359"/>
            <ac:spMk id="4" creationId="{2ADEF364-4099-2207-EB96-A136A7BDE4E5}"/>
          </ac:spMkLst>
        </pc:spChg>
        <pc:spChg chg="add mod">
          <ac:chgData name="James Pope" userId="S::jp16127@bristol.ac.uk::ec8a066c-6e04-4c1c-be05-6b33d0ba9907" providerId="AD" clId="Web-{624A0A02-C52E-C379-3885-7E97A61FBF81}" dt="2022-11-26T10:35:45.822" v="998" actId="20577"/>
          <ac:spMkLst>
            <pc:docMk/>
            <pc:sldMk cId="1301657745" sldId="359"/>
            <ac:spMk id="6" creationId="{33595F6F-0E3E-A2CC-E40D-A5ED43F0649F}"/>
          </ac:spMkLst>
        </pc:spChg>
        <pc:spChg chg="add mod">
          <ac:chgData name="James Pope" userId="S::jp16127@bristol.ac.uk::ec8a066c-6e04-4c1c-be05-6b33d0ba9907" providerId="AD" clId="Web-{624A0A02-C52E-C379-3885-7E97A61FBF81}" dt="2022-11-26T10:34:31.035" v="959" actId="1076"/>
          <ac:spMkLst>
            <pc:docMk/>
            <pc:sldMk cId="1301657745" sldId="359"/>
            <ac:spMk id="7" creationId="{97D7CB90-8803-41DB-60D5-D57FA5E8AA14}"/>
          </ac:spMkLst>
        </pc:spChg>
        <pc:spChg chg="del">
          <ac:chgData name="James Pope" userId="S::jp16127@bristol.ac.uk::ec8a066c-6e04-4c1c-be05-6b33d0ba9907" providerId="AD" clId="Web-{624A0A02-C52E-C379-3885-7E97A61FBF81}" dt="2022-11-26T10:33:33.372" v="912"/>
          <ac:spMkLst>
            <pc:docMk/>
            <pc:sldMk cId="1301657745" sldId="359"/>
            <ac:spMk id="9" creationId="{FD369D20-D3E9-F377-101F-1DE5402B33D8}"/>
          </ac:spMkLst>
        </pc:spChg>
        <pc:spChg chg="del">
          <ac:chgData name="James Pope" userId="S::jp16127@bristol.ac.uk::ec8a066c-6e04-4c1c-be05-6b33d0ba9907" providerId="AD" clId="Web-{624A0A02-C52E-C379-3885-7E97A61FBF81}" dt="2022-11-26T10:33:33.372" v="936"/>
          <ac:spMkLst>
            <pc:docMk/>
            <pc:sldMk cId="1301657745" sldId="359"/>
            <ac:spMk id="11" creationId="{27964007-3FC2-D14F-1987-92A184A54737}"/>
          </ac:spMkLst>
        </pc:spChg>
        <pc:spChg chg="del mod">
          <ac:chgData name="James Pope" userId="S::jp16127@bristol.ac.uk::ec8a066c-6e04-4c1c-be05-6b33d0ba9907" providerId="AD" clId="Web-{624A0A02-C52E-C379-3885-7E97A61FBF81}" dt="2022-11-26T10:33:46.701" v="945"/>
          <ac:spMkLst>
            <pc:docMk/>
            <pc:sldMk cId="1301657745" sldId="359"/>
            <ac:spMk id="12" creationId="{6E35F82F-6619-F49C-D8B7-F923BB4899CD}"/>
          </ac:spMkLst>
        </pc:spChg>
        <pc:spChg chg="del mod">
          <ac:chgData name="James Pope" userId="S::jp16127@bristol.ac.uk::ec8a066c-6e04-4c1c-be05-6b33d0ba9907" providerId="AD" clId="Web-{624A0A02-C52E-C379-3885-7E97A61FBF81}" dt="2022-11-26T10:34:08.671" v="949"/>
          <ac:spMkLst>
            <pc:docMk/>
            <pc:sldMk cId="1301657745" sldId="359"/>
            <ac:spMk id="14" creationId="{97C609FC-BB71-5719-18D9-E60D8B261BC0}"/>
          </ac:spMkLst>
        </pc:spChg>
        <pc:spChg chg="del">
          <ac:chgData name="James Pope" userId="S::jp16127@bristol.ac.uk::ec8a066c-6e04-4c1c-be05-6b33d0ba9907" providerId="AD" clId="Web-{624A0A02-C52E-C379-3885-7E97A61FBF81}" dt="2022-11-26T10:33:37.654" v="941"/>
          <ac:spMkLst>
            <pc:docMk/>
            <pc:sldMk cId="1301657745" sldId="359"/>
            <ac:spMk id="20" creationId="{89DE7CB7-032C-50C8-F47F-91B4EB7F1532}"/>
          </ac:spMkLst>
        </pc:spChg>
        <pc:spChg chg="mod">
          <ac:chgData name="James Pope" userId="S::jp16127@bristol.ac.uk::ec8a066c-6e04-4c1c-be05-6b33d0ba9907" providerId="AD" clId="Web-{624A0A02-C52E-C379-3885-7E97A61FBF81}" dt="2022-11-26T10:35:20.398" v="981" actId="20577"/>
          <ac:spMkLst>
            <pc:docMk/>
            <pc:sldMk cId="1301657745" sldId="359"/>
            <ac:spMk id="27" creationId="{3BE4E712-12FF-0EAE-53E8-B92DAD950465}"/>
          </ac:spMkLst>
        </pc:spChg>
        <pc:spChg chg="mod">
          <ac:chgData name="James Pope" userId="S::jp16127@bristol.ac.uk::ec8a066c-6e04-4c1c-be05-6b33d0ba9907" providerId="AD" clId="Web-{624A0A02-C52E-C379-3885-7E97A61FBF81}" dt="2022-11-26T10:34:16.988" v="951" actId="1076"/>
          <ac:spMkLst>
            <pc:docMk/>
            <pc:sldMk cId="1301657745" sldId="359"/>
            <ac:spMk id="29" creationId="{09453A8F-E0AA-2DDB-DB70-BB33624F5010}"/>
          </ac:spMkLst>
        </pc:spChg>
        <pc:spChg chg="del">
          <ac:chgData name="James Pope" userId="S::jp16127@bristol.ac.uk::ec8a066c-6e04-4c1c-be05-6b33d0ba9907" providerId="AD" clId="Web-{624A0A02-C52E-C379-3885-7E97A61FBF81}" dt="2022-11-26T10:33:33.372" v="929"/>
          <ac:spMkLst>
            <pc:docMk/>
            <pc:sldMk cId="1301657745" sldId="359"/>
            <ac:spMk id="31" creationId="{797B861C-97D7-AEBA-7EB3-01187FF18B2A}"/>
          </ac:spMkLst>
        </pc:spChg>
        <pc:spChg chg="del">
          <ac:chgData name="James Pope" userId="S::jp16127@bristol.ac.uk::ec8a066c-6e04-4c1c-be05-6b33d0ba9907" providerId="AD" clId="Web-{624A0A02-C52E-C379-3885-7E97A61FBF81}" dt="2022-11-26T10:33:40.357" v="943"/>
          <ac:spMkLst>
            <pc:docMk/>
            <pc:sldMk cId="1301657745" sldId="359"/>
            <ac:spMk id="48" creationId="{951119EE-AE4A-A7E9-D831-CD86375623AC}"/>
          </ac:spMkLst>
        </pc:spChg>
        <pc:spChg chg="del">
          <ac:chgData name="James Pope" userId="S::jp16127@bristol.ac.uk::ec8a066c-6e04-4c1c-be05-6b33d0ba9907" providerId="AD" clId="Web-{624A0A02-C52E-C379-3885-7E97A61FBF81}" dt="2022-11-26T10:33:33.372" v="930"/>
          <ac:spMkLst>
            <pc:docMk/>
            <pc:sldMk cId="1301657745" sldId="359"/>
            <ac:spMk id="49" creationId="{455E6272-7EE0-844B-222E-484F67B33F16}"/>
          </ac:spMkLst>
        </pc:spChg>
        <pc:spChg chg="del">
          <ac:chgData name="James Pope" userId="S::jp16127@bristol.ac.uk::ec8a066c-6e04-4c1c-be05-6b33d0ba9907" providerId="AD" clId="Web-{624A0A02-C52E-C379-3885-7E97A61FBF81}" dt="2022-11-26T10:33:33.372" v="926"/>
          <ac:spMkLst>
            <pc:docMk/>
            <pc:sldMk cId="1301657745" sldId="359"/>
            <ac:spMk id="56" creationId="{D2B00C66-BA41-F0A9-979F-90696F82C75F}"/>
          </ac:spMkLst>
        </pc:spChg>
        <pc:spChg chg="del">
          <ac:chgData name="James Pope" userId="S::jp16127@bristol.ac.uk::ec8a066c-6e04-4c1c-be05-6b33d0ba9907" providerId="AD" clId="Web-{624A0A02-C52E-C379-3885-7E97A61FBF81}" dt="2022-11-26T10:33:33.372" v="921"/>
          <ac:spMkLst>
            <pc:docMk/>
            <pc:sldMk cId="1301657745" sldId="359"/>
            <ac:spMk id="86" creationId="{46279A9E-A385-8F78-5CAF-E1F76284DF55}"/>
          </ac:spMkLst>
        </pc:spChg>
        <pc:spChg chg="del mod">
          <ac:chgData name="James Pope" userId="S::jp16127@bristol.ac.uk::ec8a066c-6e04-4c1c-be05-6b33d0ba9907" providerId="AD" clId="Web-{624A0A02-C52E-C379-3885-7E97A61FBF81}" dt="2022-11-26T10:33:45.263" v="944"/>
          <ac:spMkLst>
            <pc:docMk/>
            <pc:sldMk cId="1301657745" sldId="359"/>
            <ac:spMk id="89" creationId="{779F62F7-1BC8-980C-CA7F-9BE5AC36078F}"/>
          </ac:spMkLst>
        </pc:spChg>
        <pc:grpChg chg="del">
          <ac:chgData name="James Pope" userId="S::jp16127@bristol.ac.uk::ec8a066c-6e04-4c1c-be05-6b33d0ba9907" providerId="AD" clId="Web-{624A0A02-C52E-C379-3885-7E97A61FBF81}" dt="2022-11-26T10:33:33.372" v="918"/>
          <ac:grpSpMkLst>
            <pc:docMk/>
            <pc:sldMk cId="1301657745" sldId="359"/>
            <ac:grpSpMk id="119" creationId="{4AF9ED2E-8F08-077C-6248-09A8EDF96C2A}"/>
          </ac:grpSpMkLst>
        </pc:grpChg>
        <pc:grpChg chg="del">
          <ac:chgData name="James Pope" userId="S::jp16127@bristol.ac.uk::ec8a066c-6e04-4c1c-be05-6b33d0ba9907" providerId="AD" clId="Web-{624A0A02-C52E-C379-3885-7E97A61FBF81}" dt="2022-11-26T10:33:33.372" v="917"/>
          <ac:grpSpMkLst>
            <pc:docMk/>
            <pc:sldMk cId="1301657745" sldId="359"/>
            <ac:grpSpMk id="120" creationId="{48C683C6-C175-84BC-AA3D-0E132E36E348}"/>
          </ac:grpSpMkLst>
        </pc:grpChg>
        <pc:grpChg chg="del">
          <ac:chgData name="James Pope" userId="S::jp16127@bristol.ac.uk::ec8a066c-6e04-4c1c-be05-6b33d0ba9907" providerId="AD" clId="Web-{624A0A02-C52E-C379-3885-7E97A61FBF81}" dt="2022-11-26T10:33:33.372" v="916"/>
          <ac:grpSpMkLst>
            <pc:docMk/>
            <pc:sldMk cId="1301657745" sldId="359"/>
            <ac:grpSpMk id="126" creationId="{0CF382FA-8DDD-5666-4B0B-BAC338C077D2}"/>
          </ac:grpSpMkLst>
        </pc:grpChg>
        <pc:grpChg chg="del">
          <ac:chgData name="James Pope" userId="S::jp16127@bristol.ac.uk::ec8a066c-6e04-4c1c-be05-6b33d0ba9907" providerId="AD" clId="Web-{624A0A02-C52E-C379-3885-7E97A61FBF81}" dt="2022-11-26T10:33:33.372" v="915"/>
          <ac:grpSpMkLst>
            <pc:docMk/>
            <pc:sldMk cId="1301657745" sldId="359"/>
            <ac:grpSpMk id="132" creationId="{C7E1A5CD-853F-F6CA-B63B-5FB9B6627148}"/>
          </ac:grpSpMkLst>
        </pc:grpChg>
        <pc:grpChg chg="del">
          <ac:chgData name="James Pope" userId="S::jp16127@bristol.ac.uk::ec8a066c-6e04-4c1c-be05-6b33d0ba9907" providerId="AD" clId="Web-{624A0A02-C52E-C379-3885-7E97A61FBF81}" dt="2022-11-26T10:33:33.372" v="914"/>
          <ac:grpSpMkLst>
            <pc:docMk/>
            <pc:sldMk cId="1301657745" sldId="359"/>
            <ac:grpSpMk id="138" creationId="{B195BB8B-44F7-A3E7-AFC9-6FB62CEBAF5C}"/>
          </ac:grpSpMkLst>
        </pc:grpChg>
        <pc:grpChg chg="del">
          <ac:chgData name="James Pope" userId="S::jp16127@bristol.ac.uk::ec8a066c-6e04-4c1c-be05-6b33d0ba9907" providerId="AD" clId="Web-{624A0A02-C52E-C379-3885-7E97A61FBF81}" dt="2022-11-26T10:33:33.372" v="913"/>
          <ac:grpSpMkLst>
            <pc:docMk/>
            <pc:sldMk cId="1301657745" sldId="359"/>
            <ac:grpSpMk id="144" creationId="{407F9284-E483-CA79-2278-C09EA8C748AD}"/>
          </ac:grpSpMkLst>
        </pc:grpChg>
        <pc:cxnChg chg="del">
          <ac:chgData name="James Pope" userId="S::jp16127@bristol.ac.uk::ec8a066c-6e04-4c1c-be05-6b33d0ba9907" providerId="AD" clId="Web-{624A0A02-C52E-C379-3885-7E97A61FBF81}" dt="2022-11-26T10:33:33.372" v="935"/>
          <ac:cxnSpMkLst>
            <pc:docMk/>
            <pc:sldMk cId="1301657745" sldId="359"/>
            <ac:cxnSpMk id="15" creationId="{638A7A4F-20FE-8F6C-CBC3-EDB0106E9001}"/>
          </ac:cxnSpMkLst>
        </pc:cxnChg>
        <pc:cxnChg chg="del">
          <ac:chgData name="James Pope" userId="S::jp16127@bristol.ac.uk::ec8a066c-6e04-4c1c-be05-6b33d0ba9907" providerId="AD" clId="Web-{624A0A02-C52E-C379-3885-7E97A61FBF81}" dt="2022-11-26T10:33:33.372" v="934"/>
          <ac:cxnSpMkLst>
            <pc:docMk/>
            <pc:sldMk cId="1301657745" sldId="359"/>
            <ac:cxnSpMk id="17" creationId="{E45CE7A0-2685-89B7-9139-F1AA2B9F9DF0}"/>
          </ac:cxnSpMkLst>
        </pc:cxnChg>
        <pc:cxnChg chg="del">
          <ac:chgData name="James Pope" userId="S::jp16127@bristol.ac.uk::ec8a066c-6e04-4c1c-be05-6b33d0ba9907" providerId="AD" clId="Web-{624A0A02-C52E-C379-3885-7E97A61FBF81}" dt="2022-11-26T10:33:33.388" v="939"/>
          <ac:cxnSpMkLst>
            <pc:docMk/>
            <pc:sldMk cId="1301657745" sldId="359"/>
            <ac:cxnSpMk id="18" creationId="{7B390608-A1BC-BEE4-5605-237C68046EAF}"/>
          </ac:cxnSpMkLst>
        </pc:cxnChg>
        <pc:cxnChg chg="del">
          <ac:chgData name="James Pope" userId="S::jp16127@bristol.ac.uk::ec8a066c-6e04-4c1c-be05-6b33d0ba9907" providerId="AD" clId="Web-{624A0A02-C52E-C379-3885-7E97A61FBF81}" dt="2022-11-26T10:33:33.372" v="933"/>
          <ac:cxnSpMkLst>
            <pc:docMk/>
            <pc:sldMk cId="1301657745" sldId="359"/>
            <ac:cxnSpMk id="19" creationId="{DC4FAA25-C527-CA2C-828D-47706D9627BF}"/>
          </ac:cxnSpMkLst>
        </pc:cxnChg>
        <pc:cxnChg chg="del">
          <ac:chgData name="James Pope" userId="S::jp16127@bristol.ac.uk::ec8a066c-6e04-4c1c-be05-6b33d0ba9907" providerId="AD" clId="Web-{624A0A02-C52E-C379-3885-7E97A61FBF81}" dt="2022-11-26T10:33:33.388" v="938"/>
          <ac:cxnSpMkLst>
            <pc:docMk/>
            <pc:sldMk cId="1301657745" sldId="359"/>
            <ac:cxnSpMk id="26" creationId="{2F41274C-065F-95BB-C6EB-83D2A80C98A3}"/>
          </ac:cxnSpMkLst>
        </pc:cxnChg>
        <pc:cxnChg chg="del">
          <ac:chgData name="James Pope" userId="S::jp16127@bristol.ac.uk::ec8a066c-6e04-4c1c-be05-6b33d0ba9907" providerId="AD" clId="Web-{624A0A02-C52E-C379-3885-7E97A61FBF81}" dt="2022-11-26T10:33:33.388" v="937"/>
          <ac:cxnSpMkLst>
            <pc:docMk/>
            <pc:sldMk cId="1301657745" sldId="359"/>
            <ac:cxnSpMk id="30" creationId="{5AEF3EB0-382C-24E5-F8BC-073434C6A2E5}"/>
          </ac:cxnSpMkLst>
        </pc:cxnChg>
        <pc:cxnChg chg="del">
          <ac:chgData name="James Pope" userId="S::jp16127@bristol.ac.uk::ec8a066c-6e04-4c1c-be05-6b33d0ba9907" providerId="AD" clId="Web-{624A0A02-C52E-C379-3885-7E97A61FBF81}" dt="2022-11-26T10:33:33.372" v="928"/>
          <ac:cxnSpMkLst>
            <pc:docMk/>
            <pc:sldMk cId="1301657745" sldId="359"/>
            <ac:cxnSpMk id="39" creationId="{519EC5E8-9033-7098-F797-79D2105F9BC5}"/>
          </ac:cxnSpMkLst>
        </pc:cxnChg>
        <pc:cxnChg chg="del">
          <ac:chgData name="James Pope" userId="S::jp16127@bristol.ac.uk::ec8a066c-6e04-4c1c-be05-6b33d0ba9907" providerId="AD" clId="Web-{624A0A02-C52E-C379-3885-7E97A61FBF81}" dt="2022-11-26T10:33:33.372" v="932"/>
          <ac:cxnSpMkLst>
            <pc:docMk/>
            <pc:sldMk cId="1301657745" sldId="359"/>
            <ac:cxnSpMk id="46" creationId="{060ECC11-FB07-4DBC-6FE3-171521FC0845}"/>
          </ac:cxnSpMkLst>
        </pc:cxnChg>
        <pc:cxnChg chg="del">
          <ac:chgData name="James Pope" userId="S::jp16127@bristol.ac.uk::ec8a066c-6e04-4c1c-be05-6b33d0ba9907" providerId="AD" clId="Web-{624A0A02-C52E-C379-3885-7E97A61FBF81}" dt="2022-11-26T10:33:33.372" v="931"/>
          <ac:cxnSpMkLst>
            <pc:docMk/>
            <pc:sldMk cId="1301657745" sldId="359"/>
            <ac:cxnSpMk id="47" creationId="{9F88FAB4-697B-DCD6-4370-EE684FE7CD10}"/>
          </ac:cxnSpMkLst>
        </pc:cxnChg>
        <pc:cxnChg chg="del">
          <ac:chgData name="James Pope" userId="S::jp16127@bristol.ac.uk::ec8a066c-6e04-4c1c-be05-6b33d0ba9907" providerId="AD" clId="Web-{624A0A02-C52E-C379-3885-7E97A61FBF81}" dt="2022-11-26T10:33:33.372" v="927"/>
          <ac:cxnSpMkLst>
            <pc:docMk/>
            <pc:sldMk cId="1301657745" sldId="359"/>
            <ac:cxnSpMk id="55" creationId="{BFB7C7E7-6156-8E1A-3B08-5773D1E4111C}"/>
          </ac:cxnSpMkLst>
        </pc:cxnChg>
        <pc:cxnChg chg="del">
          <ac:chgData name="James Pope" userId="S::jp16127@bristol.ac.uk::ec8a066c-6e04-4c1c-be05-6b33d0ba9907" providerId="AD" clId="Web-{624A0A02-C52E-C379-3885-7E97A61FBF81}" dt="2022-11-26T10:33:33.372" v="925"/>
          <ac:cxnSpMkLst>
            <pc:docMk/>
            <pc:sldMk cId="1301657745" sldId="359"/>
            <ac:cxnSpMk id="63" creationId="{8DF46AAD-281A-7FF2-0C5D-85356085AF13}"/>
          </ac:cxnSpMkLst>
        </pc:cxnChg>
        <pc:cxnChg chg="del">
          <ac:chgData name="James Pope" userId="S::jp16127@bristol.ac.uk::ec8a066c-6e04-4c1c-be05-6b33d0ba9907" providerId="AD" clId="Web-{624A0A02-C52E-C379-3885-7E97A61FBF81}" dt="2022-11-26T10:33:33.372" v="924"/>
          <ac:cxnSpMkLst>
            <pc:docMk/>
            <pc:sldMk cId="1301657745" sldId="359"/>
            <ac:cxnSpMk id="64" creationId="{A75B5E75-1F49-98BF-894E-DE1D8CCB3695}"/>
          </ac:cxnSpMkLst>
        </pc:cxnChg>
        <pc:cxnChg chg="del">
          <ac:chgData name="James Pope" userId="S::jp16127@bristol.ac.uk::ec8a066c-6e04-4c1c-be05-6b33d0ba9907" providerId="AD" clId="Web-{624A0A02-C52E-C379-3885-7E97A61FBF81}" dt="2022-11-26T10:33:33.372" v="923"/>
          <ac:cxnSpMkLst>
            <pc:docMk/>
            <pc:sldMk cId="1301657745" sldId="359"/>
            <ac:cxnSpMk id="71" creationId="{3D1547E9-FDF0-B289-67BB-F22EFC1BFA34}"/>
          </ac:cxnSpMkLst>
        </pc:cxnChg>
        <pc:cxnChg chg="del">
          <ac:chgData name="James Pope" userId="S::jp16127@bristol.ac.uk::ec8a066c-6e04-4c1c-be05-6b33d0ba9907" providerId="AD" clId="Web-{624A0A02-C52E-C379-3885-7E97A61FBF81}" dt="2022-11-26T10:33:33.372" v="922"/>
          <ac:cxnSpMkLst>
            <pc:docMk/>
            <pc:sldMk cId="1301657745" sldId="359"/>
            <ac:cxnSpMk id="80" creationId="{F7749732-4B90-DA8E-1713-EA0DA58D0B1F}"/>
          </ac:cxnSpMkLst>
        </pc:cxnChg>
        <pc:cxnChg chg="del">
          <ac:chgData name="James Pope" userId="S::jp16127@bristol.ac.uk::ec8a066c-6e04-4c1c-be05-6b33d0ba9907" providerId="AD" clId="Web-{624A0A02-C52E-C379-3885-7E97A61FBF81}" dt="2022-11-26T10:33:33.372" v="920"/>
          <ac:cxnSpMkLst>
            <pc:docMk/>
            <pc:sldMk cId="1301657745" sldId="359"/>
            <ac:cxnSpMk id="87" creationId="{B123EBAF-3B09-7062-ED3E-B250E9C13515}"/>
          </ac:cxnSpMkLst>
        </pc:cxnChg>
        <pc:cxnChg chg="del">
          <ac:chgData name="James Pope" userId="S::jp16127@bristol.ac.uk::ec8a066c-6e04-4c1c-be05-6b33d0ba9907" providerId="AD" clId="Web-{624A0A02-C52E-C379-3885-7E97A61FBF81}" dt="2022-11-26T10:33:33.372" v="919"/>
          <ac:cxnSpMkLst>
            <pc:docMk/>
            <pc:sldMk cId="1301657745" sldId="359"/>
            <ac:cxnSpMk id="109" creationId="{4752B8C3-3DAA-6F37-49EB-368D08B395AE}"/>
          </ac:cxnSpMkLst>
        </pc:cxnChg>
      </pc:sldChg>
      <pc:sldChg chg="addSp delSp modSp add replId">
        <pc:chgData name="James Pope" userId="S::jp16127@bristol.ac.uk::ec8a066c-6e04-4c1c-be05-6b33d0ba9907" providerId="AD" clId="Web-{624A0A02-C52E-C379-3885-7E97A61FBF81}" dt="2022-11-26T12:06:17.742" v="1409" actId="1076"/>
        <pc:sldMkLst>
          <pc:docMk/>
          <pc:sldMk cId="1485069096" sldId="360"/>
        </pc:sldMkLst>
        <pc:spChg chg="mod">
          <ac:chgData name="James Pope" userId="S::jp16127@bristol.ac.uk::ec8a066c-6e04-4c1c-be05-6b33d0ba9907" providerId="AD" clId="Web-{624A0A02-C52E-C379-3885-7E97A61FBF81}" dt="2022-11-26T11:32:40.827" v="1287" actId="20577"/>
          <ac:spMkLst>
            <pc:docMk/>
            <pc:sldMk cId="1485069096" sldId="360"/>
            <ac:spMk id="2" creationId="{0E690E1E-0D1A-47DE-A976-F42C385F51F0}"/>
          </ac:spMkLst>
        </pc:spChg>
        <pc:spChg chg="add mod">
          <ac:chgData name="James Pope" userId="S::jp16127@bristol.ac.uk::ec8a066c-6e04-4c1c-be05-6b33d0ba9907" providerId="AD" clId="Web-{624A0A02-C52E-C379-3885-7E97A61FBF81}" dt="2022-11-26T12:03:42.612" v="1362" actId="20577"/>
          <ac:spMkLst>
            <pc:docMk/>
            <pc:sldMk cId="1485069096" sldId="360"/>
            <ac:spMk id="6" creationId="{1A4E93FE-4C5D-F138-C719-FF2202013DDC}"/>
          </ac:spMkLst>
        </pc:spChg>
        <pc:spChg chg="del">
          <ac:chgData name="James Pope" userId="S::jp16127@bristol.ac.uk::ec8a066c-6e04-4c1c-be05-6b33d0ba9907" providerId="AD" clId="Web-{624A0A02-C52E-C379-3885-7E97A61FBF81}" dt="2022-11-26T10:43:22.009" v="1185"/>
          <ac:spMkLst>
            <pc:docMk/>
            <pc:sldMk cId="1485069096" sldId="360"/>
            <ac:spMk id="11" creationId="{27964007-3FC2-D14F-1987-92A184A54737}"/>
          </ac:spMkLst>
        </pc:spChg>
        <pc:spChg chg="del">
          <ac:chgData name="James Pope" userId="S::jp16127@bristol.ac.uk::ec8a066c-6e04-4c1c-be05-6b33d0ba9907" providerId="AD" clId="Web-{624A0A02-C52E-C379-3885-7E97A61FBF81}" dt="2022-11-26T10:43:24.931" v="1193"/>
          <ac:spMkLst>
            <pc:docMk/>
            <pc:sldMk cId="1485069096" sldId="360"/>
            <ac:spMk id="12" creationId="{6E35F82F-6619-F49C-D8B7-F923BB4899CD}"/>
          </ac:spMkLst>
        </pc:spChg>
        <pc:spChg chg="del">
          <ac:chgData name="James Pope" userId="S::jp16127@bristol.ac.uk::ec8a066c-6e04-4c1c-be05-6b33d0ba9907" providerId="AD" clId="Web-{624A0A02-C52E-C379-3885-7E97A61FBF81}" dt="2022-11-26T10:45:24.595" v="1211"/>
          <ac:spMkLst>
            <pc:docMk/>
            <pc:sldMk cId="1485069096" sldId="360"/>
            <ac:spMk id="14" creationId="{97C609FC-BB71-5719-18D9-E60D8B261BC0}"/>
          </ac:spMkLst>
        </pc:spChg>
        <pc:spChg chg="del">
          <ac:chgData name="James Pope" userId="S::jp16127@bristol.ac.uk::ec8a066c-6e04-4c1c-be05-6b33d0ba9907" providerId="AD" clId="Web-{624A0A02-C52E-C379-3885-7E97A61FBF81}" dt="2022-11-26T10:43:24.931" v="1191"/>
          <ac:spMkLst>
            <pc:docMk/>
            <pc:sldMk cId="1485069096" sldId="360"/>
            <ac:spMk id="20" creationId="{89DE7CB7-032C-50C8-F47F-91B4EB7F1532}"/>
          </ac:spMkLst>
        </pc:spChg>
        <pc:spChg chg="mod">
          <ac:chgData name="James Pope" userId="S::jp16127@bristol.ac.uk::ec8a066c-6e04-4c1c-be05-6b33d0ba9907" providerId="AD" clId="Web-{624A0A02-C52E-C379-3885-7E97A61FBF81}" dt="2022-11-26T11:32:53.593" v="1292" actId="20577"/>
          <ac:spMkLst>
            <pc:docMk/>
            <pc:sldMk cId="1485069096" sldId="360"/>
            <ac:spMk id="27" creationId="{3BE4E712-12FF-0EAE-53E8-B92DAD950465}"/>
          </ac:spMkLst>
        </pc:spChg>
        <pc:spChg chg="del">
          <ac:chgData name="James Pope" userId="S::jp16127@bristol.ac.uk::ec8a066c-6e04-4c1c-be05-6b33d0ba9907" providerId="AD" clId="Web-{624A0A02-C52E-C379-3885-7E97A61FBF81}" dt="2022-11-26T10:43:22.009" v="1180"/>
          <ac:spMkLst>
            <pc:docMk/>
            <pc:sldMk cId="1485069096" sldId="360"/>
            <ac:spMk id="31" creationId="{797B861C-97D7-AEBA-7EB3-01187FF18B2A}"/>
          </ac:spMkLst>
        </pc:spChg>
        <pc:spChg chg="del">
          <ac:chgData name="James Pope" userId="S::jp16127@bristol.ac.uk::ec8a066c-6e04-4c1c-be05-6b33d0ba9907" providerId="AD" clId="Web-{624A0A02-C52E-C379-3885-7E97A61FBF81}" dt="2022-11-26T10:43:24.931" v="1189"/>
          <ac:spMkLst>
            <pc:docMk/>
            <pc:sldMk cId="1485069096" sldId="360"/>
            <ac:spMk id="48" creationId="{951119EE-AE4A-A7E9-D831-CD86375623AC}"/>
          </ac:spMkLst>
        </pc:spChg>
        <pc:spChg chg="del">
          <ac:chgData name="James Pope" userId="S::jp16127@bristol.ac.uk::ec8a066c-6e04-4c1c-be05-6b33d0ba9907" providerId="AD" clId="Web-{624A0A02-C52E-C379-3885-7E97A61FBF81}" dt="2022-11-26T10:43:22.009" v="1181"/>
          <ac:spMkLst>
            <pc:docMk/>
            <pc:sldMk cId="1485069096" sldId="360"/>
            <ac:spMk id="49" creationId="{455E6272-7EE0-844B-222E-484F67B33F16}"/>
          </ac:spMkLst>
        </pc:spChg>
        <pc:spChg chg="del">
          <ac:chgData name="James Pope" userId="S::jp16127@bristol.ac.uk::ec8a066c-6e04-4c1c-be05-6b33d0ba9907" providerId="AD" clId="Web-{624A0A02-C52E-C379-3885-7E97A61FBF81}" dt="2022-11-26T10:43:22.009" v="1177"/>
          <ac:spMkLst>
            <pc:docMk/>
            <pc:sldMk cId="1485069096" sldId="360"/>
            <ac:spMk id="56" creationId="{D2B00C66-BA41-F0A9-979F-90696F82C75F}"/>
          </ac:spMkLst>
        </pc:spChg>
        <pc:spChg chg="del">
          <ac:chgData name="James Pope" userId="S::jp16127@bristol.ac.uk::ec8a066c-6e04-4c1c-be05-6b33d0ba9907" providerId="AD" clId="Web-{624A0A02-C52E-C379-3885-7E97A61FBF81}" dt="2022-11-26T10:43:22.009" v="1172"/>
          <ac:spMkLst>
            <pc:docMk/>
            <pc:sldMk cId="1485069096" sldId="360"/>
            <ac:spMk id="86" creationId="{46279A9E-A385-8F78-5CAF-E1F76284DF55}"/>
          </ac:spMkLst>
        </pc:spChg>
        <pc:spChg chg="del">
          <ac:chgData name="James Pope" userId="S::jp16127@bristol.ac.uk::ec8a066c-6e04-4c1c-be05-6b33d0ba9907" providerId="AD" clId="Web-{624A0A02-C52E-C379-3885-7E97A61FBF81}" dt="2022-11-26T10:43:24.931" v="1188"/>
          <ac:spMkLst>
            <pc:docMk/>
            <pc:sldMk cId="1485069096" sldId="360"/>
            <ac:spMk id="89" creationId="{779F62F7-1BC8-980C-CA7F-9BE5AC36078F}"/>
          </ac:spMkLst>
        </pc:spChg>
        <pc:spChg chg="del">
          <ac:chgData name="James Pope" userId="S::jp16127@bristol.ac.uk::ec8a066c-6e04-4c1c-be05-6b33d0ba9907" providerId="AD" clId="Web-{624A0A02-C52E-C379-3885-7E97A61FBF81}" dt="2022-11-26T10:43:22.009" v="1169"/>
          <ac:spMkLst>
            <pc:docMk/>
            <pc:sldMk cId="1485069096" sldId="360"/>
            <ac:spMk id="93" creationId="{75130D8D-0DBB-F901-F750-69EF8044BBEF}"/>
          </ac:spMkLst>
        </pc:spChg>
        <pc:spChg chg="del">
          <ac:chgData name="James Pope" userId="S::jp16127@bristol.ac.uk::ec8a066c-6e04-4c1c-be05-6b33d0ba9907" providerId="AD" clId="Web-{624A0A02-C52E-C379-3885-7E97A61FBF81}" dt="2022-11-26T10:43:22.009" v="1165"/>
          <ac:spMkLst>
            <pc:docMk/>
            <pc:sldMk cId="1485069096" sldId="360"/>
            <ac:spMk id="115" creationId="{32F13D9A-DEBF-8CC7-6072-990C8E1D78BC}"/>
          </ac:spMkLst>
        </pc:spChg>
        <pc:grpChg chg="del">
          <ac:chgData name="James Pope" userId="S::jp16127@bristol.ac.uk::ec8a066c-6e04-4c1c-be05-6b33d0ba9907" providerId="AD" clId="Web-{624A0A02-C52E-C379-3885-7E97A61FBF81}" dt="2022-11-26T10:43:22.009" v="1158"/>
          <ac:grpSpMkLst>
            <pc:docMk/>
            <pc:sldMk cId="1485069096" sldId="360"/>
            <ac:grpSpMk id="3" creationId="{3CD86CEA-912A-FC11-5A84-9C78C9632ADE}"/>
          </ac:grpSpMkLst>
        </pc:grpChg>
        <pc:grpChg chg="del">
          <ac:chgData name="James Pope" userId="S::jp16127@bristol.ac.uk::ec8a066c-6e04-4c1c-be05-6b33d0ba9907" providerId="AD" clId="Web-{624A0A02-C52E-C379-3885-7E97A61FBF81}" dt="2022-11-26T10:43:22.009" v="1157"/>
          <ac:grpSpMkLst>
            <pc:docMk/>
            <pc:sldMk cId="1485069096" sldId="360"/>
            <ac:grpSpMk id="4" creationId="{DFA75949-CAC6-7BEB-BAFE-D9B39E28802A}"/>
          </ac:grpSpMkLst>
        </pc:grpChg>
        <pc:grpChg chg="del">
          <ac:chgData name="James Pope" userId="S::jp16127@bristol.ac.uk::ec8a066c-6e04-4c1c-be05-6b33d0ba9907" providerId="AD" clId="Web-{624A0A02-C52E-C379-3885-7E97A61FBF81}" dt="2022-11-26T10:43:22.009" v="1156"/>
          <ac:grpSpMkLst>
            <pc:docMk/>
            <pc:sldMk cId="1485069096" sldId="360"/>
            <ac:grpSpMk id="8" creationId="{47236B44-A47C-F356-D189-ADEFCE0A77CC}"/>
          </ac:grpSpMkLst>
        </pc:grpChg>
        <pc:grpChg chg="del">
          <ac:chgData name="James Pope" userId="S::jp16127@bristol.ac.uk::ec8a066c-6e04-4c1c-be05-6b33d0ba9907" providerId="AD" clId="Web-{624A0A02-C52E-C379-3885-7E97A61FBF81}" dt="2022-11-26T10:43:22.009" v="1164"/>
          <ac:grpSpMkLst>
            <pc:docMk/>
            <pc:sldMk cId="1485069096" sldId="360"/>
            <ac:grpSpMk id="119" creationId="{4AF9ED2E-8F08-077C-6248-09A8EDF96C2A}"/>
          </ac:grpSpMkLst>
        </pc:grpChg>
        <pc:grpChg chg="del">
          <ac:chgData name="James Pope" userId="S::jp16127@bristol.ac.uk::ec8a066c-6e04-4c1c-be05-6b33d0ba9907" providerId="AD" clId="Web-{624A0A02-C52E-C379-3885-7E97A61FBF81}" dt="2022-11-26T10:43:22.009" v="1163"/>
          <ac:grpSpMkLst>
            <pc:docMk/>
            <pc:sldMk cId="1485069096" sldId="360"/>
            <ac:grpSpMk id="120" creationId="{48C683C6-C175-84BC-AA3D-0E132E36E348}"/>
          </ac:grpSpMkLst>
        </pc:grpChg>
        <pc:grpChg chg="del">
          <ac:chgData name="James Pope" userId="S::jp16127@bristol.ac.uk::ec8a066c-6e04-4c1c-be05-6b33d0ba9907" providerId="AD" clId="Web-{624A0A02-C52E-C379-3885-7E97A61FBF81}" dt="2022-11-26T10:43:22.009" v="1162"/>
          <ac:grpSpMkLst>
            <pc:docMk/>
            <pc:sldMk cId="1485069096" sldId="360"/>
            <ac:grpSpMk id="126" creationId="{0CF382FA-8DDD-5666-4B0B-BAC338C077D2}"/>
          </ac:grpSpMkLst>
        </pc:grpChg>
        <pc:grpChg chg="del">
          <ac:chgData name="James Pope" userId="S::jp16127@bristol.ac.uk::ec8a066c-6e04-4c1c-be05-6b33d0ba9907" providerId="AD" clId="Web-{624A0A02-C52E-C379-3885-7E97A61FBF81}" dt="2022-11-26T10:43:22.009" v="1161"/>
          <ac:grpSpMkLst>
            <pc:docMk/>
            <pc:sldMk cId="1485069096" sldId="360"/>
            <ac:grpSpMk id="132" creationId="{C7E1A5CD-853F-F6CA-B63B-5FB9B6627148}"/>
          </ac:grpSpMkLst>
        </pc:grpChg>
        <pc:grpChg chg="del">
          <ac:chgData name="James Pope" userId="S::jp16127@bristol.ac.uk::ec8a066c-6e04-4c1c-be05-6b33d0ba9907" providerId="AD" clId="Web-{624A0A02-C52E-C379-3885-7E97A61FBF81}" dt="2022-11-26T10:43:22.009" v="1160"/>
          <ac:grpSpMkLst>
            <pc:docMk/>
            <pc:sldMk cId="1485069096" sldId="360"/>
            <ac:grpSpMk id="138" creationId="{B195BB8B-44F7-A3E7-AFC9-6FB62CEBAF5C}"/>
          </ac:grpSpMkLst>
        </pc:grpChg>
        <pc:grpChg chg="del">
          <ac:chgData name="James Pope" userId="S::jp16127@bristol.ac.uk::ec8a066c-6e04-4c1c-be05-6b33d0ba9907" providerId="AD" clId="Web-{624A0A02-C52E-C379-3885-7E97A61FBF81}" dt="2022-11-26T10:43:22.009" v="1159"/>
          <ac:grpSpMkLst>
            <pc:docMk/>
            <pc:sldMk cId="1485069096" sldId="360"/>
            <ac:grpSpMk id="144" creationId="{407F9284-E483-CA79-2278-C09EA8C748AD}"/>
          </ac:grpSpMkLst>
        </pc:grpChg>
        <pc:picChg chg="add mod">
          <ac:chgData name="James Pope" userId="S::jp16127@bristol.ac.uk::ec8a066c-6e04-4c1c-be05-6b33d0ba9907" providerId="AD" clId="Web-{624A0A02-C52E-C379-3885-7E97A61FBF81}" dt="2022-11-26T12:06:17.742" v="1409" actId="1076"/>
          <ac:picMkLst>
            <pc:docMk/>
            <pc:sldMk cId="1485069096" sldId="360"/>
            <ac:picMk id="3" creationId="{F3BB96E8-87E7-D16A-3A08-1B3743904987}"/>
          </ac:picMkLst>
        </pc:picChg>
        <pc:cxnChg chg="del">
          <ac:chgData name="James Pope" userId="S::jp16127@bristol.ac.uk::ec8a066c-6e04-4c1c-be05-6b33d0ba9907" providerId="AD" clId="Web-{624A0A02-C52E-C379-3885-7E97A61FBF81}" dt="2022-11-26T10:43:22.009" v="1184"/>
          <ac:cxnSpMkLst>
            <pc:docMk/>
            <pc:sldMk cId="1485069096" sldId="360"/>
            <ac:cxnSpMk id="15" creationId="{638A7A4F-20FE-8F6C-CBC3-EDB0106E9001}"/>
          </ac:cxnSpMkLst>
        </pc:cxnChg>
        <pc:cxnChg chg="del">
          <ac:chgData name="James Pope" userId="S::jp16127@bristol.ac.uk::ec8a066c-6e04-4c1c-be05-6b33d0ba9907" providerId="AD" clId="Web-{624A0A02-C52E-C379-3885-7E97A61FBF81}" dt="2022-11-26T10:43:24.931" v="1192"/>
          <ac:cxnSpMkLst>
            <pc:docMk/>
            <pc:sldMk cId="1485069096" sldId="360"/>
            <ac:cxnSpMk id="17" creationId="{E45CE7A0-2685-89B7-9139-F1AA2B9F9DF0}"/>
          </ac:cxnSpMkLst>
        </pc:cxnChg>
        <pc:cxnChg chg="del">
          <ac:chgData name="James Pope" userId="S::jp16127@bristol.ac.uk::ec8a066c-6e04-4c1c-be05-6b33d0ba9907" providerId="AD" clId="Web-{624A0A02-C52E-C379-3885-7E97A61FBF81}" dt="2022-11-26T10:43:22.009" v="1187"/>
          <ac:cxnSpMkLst>
            <pc:docMk/>
            <pc:sldMk cId="1485069096" sldId="360"/>
            <ac:cxnSpMk id="18" creationId="{7B390608-A1BC-BEE4-5605-237C68046EAF}"/>
          </ac:cxnSpMkLst>
        </pc:cxnChg>
        <pc:cxnChg chg="del">
          <ac:chgData name="James Pope" userId="S::jp16127@bristol.ac.uk::ec8a066c-6e04-4c1c-be05-6b33d0ba9907" providerId="AD" clId="Web-{624A0A02-C52E-C379-3885-7E97A61FBF81}" dt="2022-11-26T10:43:22.009" v="1183"/>
          <ac:cxnSpMkLst>
            <pc:docMk/>
            <pc:sldMk cId="1485069096" sldId="360"/>
            <ac:cxnSpMk id="19" creationId="{DC4FAA25-C527-CA2C-828D-47706D9627BF}"/>
          </ac:cxnSpMkLst>
        </pc:cxnChg>
        <pc:cxnChg chg="del">
          <ac:chgData name="James Pope" userId="S::jp16127@bristol.ac.uk::ec8a066c-6e04-4c1c-be05-6b33d0ba9907" providerId="AD" clId="Web-{624A0A02-C52E-C379-3885-7E97A61FBF81}" dt="2022-11-26T10:43:24.931" v="1194"/>
          <ac:cxnSpMkLst>
            <pc:docMk/>
            <pc:sldMk cId="1485069096" sldId="360"/>
            <ac:cxnSpMk id="26" creationId="{2F41274C-065F-95BB-C6EB-83D2A80C98A3}"/>
          </ac:cxnSpMkLst>
        </pc:cxnChg>
        <pc:cxnChg chg="del">
          <ac:chgData name="James Pope" userId="S::jp16127@bristol.ac.uk::ec8a066c-6e04-4c1c-be05-6b33d0ba9907" providerId="AD" clId="Web-{624A0A02-C52E-C379-3885-7E97A61FBF81}" dt="2022-11-26T10:43:22.009" v="1186"/>
          <ac:cxnSpMkLst>
            <pc:docMk/>
            <pc:sldMk cId="1485069096" sldId="360"/>
            <ac:cxnSpMk id="30" creationId="{5AEF3EB0-382C-24E5-F8BC-073434C6A2E5}"/>
          </ac:cxnSpMkLst>
        </pc:cxnChg>
        <pc:cxnChg chg="del">
          <ac:chgData name="James Pope" userId="S::jp16127@bristol.ac.uk::ec8a066c-6e04-4c1c-be05-6b33d0ba9907" providerId="AD" clId="Web-{624A0A02-C52E-C379-3885-7E97A61FBF81}" dt="2022-11-26T10:43:22.009" v="1179"/>
          <ac:cxnSpMkLst>
            <pc:docMk/>
            <pc:sldMk cId="1485069096" sldId="360"/>
            <ac:cxnSpMk id="39" creationId="{519EC5E8-9033-7098-F797-79D2105F9BC5}"/>
          </ac:cxnSpMkLst>
        </pc:cxnChg>
        <pc:cxnChg chg="del">
          <ac:chgData name="James Pope" userId="S::jp16127@bristol.ac.uk::ec8a066c-6e04-4c1c-be05-6b33d0ba9907" providerId="AD" clId="Web-{624A0A02-C52E-C379-3885-7E97A61FBF81}" dt="2022-11-26T10:43:24.931" v="1190"/>
          <ac:cxnSpMkLst>
            <pc:docMk/>
            <pc:sldMk cId="1485069096" sldId="360"/>
            <ac:cxnSpMk id="46" creationId="{060ECC11-FB07-4DBC-6FE3-171521FC0845}"/>
          </ac:cxnSpMkLst>
        </pc:cxnChg>
        <pc:cxnChg chg="del">
          <ac:chgData name="James Pope" userId="S::jp16127@bristol.ac.uk::ec8a066c-6e04-4c1c-be05-6b33d0ba9907" providerId="AD" clId="Web-{624A0A02-C52E-C379-3885-7E97A61FBF81}" dt="2022-11-26T10:43:22.009" v="1182"/>
          <ac:cxnSpMkLst>
            <pc:docMk/>
            <pc:sldMk cId="1485069096" sldId="360"/>
            <ac:cxnSpMk id="47" creationId="{9F88FAB4-697B-DCD6-4370-EE684FE7CD10}"/>
          </ac:cxnSpMkLst>
        </pc:cxnChg>
        <pc:cxnChg chg="del">
          <ac:chgData name="James Pope" userId="S::jp16127@bristol.ac.uk::ec8a066c-6e04-4c1c-be05-6b33d0ba9907" providerId="AD" clId="Web-{624A0A02-C52E-C379-3885-7E97A61FBF81}" dt="2022-11-26T10:43:22.009" v="1178"/>
          <ac:cxnSpMkLst>
            <pc:docMk/>
            <pc:sldMk cId="1485069096" sldId="360"/>
            <ac:cxnSpMk id="55" creationId="{BFB7C7E7-6156-8E1A-3B08-5773D1E4111C}"/>
          </ac:cxnSpMkLst>
        </pc:cxnChg>
        <pc:cxnChg chg="del">
          <ac:chgData name="James Pope" userId="S::jp16127@bristol.ac.uk::ec8a066c-6e04-4c1c-be05-6b33d0ba9907" providerId="AD" clId="Web-{624A0A02-C52E-C379-3885-7E97A61FBF81}" dt="2022-11-26T10:43:22.009" v="1176"/>
          <ac:cxnSpMkLst>
            <pc:docMk/>
            <pc:sldMk cId="1485069096" sldId="360"/>
            <ac:cxnSpMk id="63" creationId="{8DF46AAD-281A-7FF2-0C5D-85356085AF13}"/>
          </ac:cxnSpMkLst>
        </pc:cxnChg>
        <pc:cxnChg chg="del">
          <ac:chgData name="James Pope" userId="S::jp16127@bristol.ac.uk::ec8a066c-6e04-4c1c-be05-6b33d0ba9907" providerId="AD" clId="Web-{624A0A02-C52E-C379-3885-7E97A61FBF81}" dt="2022-11-26T10:43:22.009" v="1175"/>
          <ac:cxnSpMkLst>
            <pc:docMk/>
            <pc:sldMk cId="1485069096" sldId="360"/>
            <ac:cxnSpMk id="64" creationId="{A75B5E75-1F49-98BF-894E-DE1D8CCB3695}"/>
          </ac:cxnSpMkLst>
        </pc:cxnChg>
        <pc:cxnChg chg="del">
          <ac:chgData name="James Pope" userId="S::jp16127@bristol.ac.uk::ec8a066c-6e04-4c1c-be05-6b33d0ba9907" providerId="AD" clId="Web-{624A0A02-C52E-C379-3885-7E97A61FBF81}" dt="2022-11-26T10:43:22.009" v="1174"/>
          <ac:cxnSpMkLst>
            <pc:docMk/>
            <pc:sldMk cId="1485069096" sldId="360"/>
            <ac:cxnSpMk id="71" creationId="{3D1547E9-FDF0-B289-67BB-F22EFC1BFA34}"/>
          </ac:cxnSpMkLst>
        </pc:cxnChg>
        <pc:cxnChg chg="del">
          <ac:chgData name="James Pope" userId="S::jp16127@bristol.ac.uk::ec8a066c-6e04-4c1c-be05-6b33d0ba9907" providerId="AD" clId="Web-{624A0A02-C52E-C379-3885-7E97A61FBF81}" dt="2022-11-26T10:43:22.009" v="1173"/>
          <ac:cxnSpMkLst>
            <pc:docMk/>
            <pc:sldMk cId="1485069096" sldId="360"/>
            <ac:cxnSpMk id="80" creationId="{F7749732-4B90-DA8E-1713-EA0DA58D0B1F}"/>
          </ac:cxnSpMkLst>
        </pc:cxnChg>
        <pc:cxnChg chg="del">
          <ac:chgData name="James Pope" userId="S::jp16127@bristol.ac.uk::ec8a066c-6e04-4c1c-be05-6b33d0ba9907" providerId="AD" clId="Web-{624A0A02-C52E-C379-3885-7E97A61FBF81}" dt="2022-11-26T10:43:22.009" v="1171"/>
          <ac:cxnSpMkLst>
            <pc:docMk/>
            <pc:sldMk cId="1485069096" sldId="360"/>
            <ac:cxnSpMk id="87" creationId="{B123EBAF-3B09-7062-ED3E-B250E9C13515}"/>
          </ac:cxnSpMkLst>
        </pc:cxnChg>
        <pc:cxnChg chg="del">
          <ac:chgData name="James Pope" userId="S::jp16127@bristol.ac.uk::ec8a066c-6e04-4c1c-be05-6b33d0ba9907" providerId="AD" clId="Web-{624A0A02-C52E-C379-3885-7E97A61FBF81}" dt="2022-11-26T10:43:22.009" v="1170"/>
          <ac:cxnSpMkLst>
            <pc:docMk/>
            <pc:sldMk cId="1485069096" sldId="360"/>
            <ac:cxnSpMk id="91" creationId="{3A2BE866-FDBA-7DE7-54BA-09F67B1AD6DE}"/>
          </ac:cxnSpMkLst>
        </pc:cxnChg>
        <pc:cxnChg chg="del">
          <ac:chgData name="James Pope" userId="S::jp16127@bristol.ac.uk::ec8a066c-6e04-4c1c-be05-6b33d0ba9907" providerId="AD" clId="Web-{624A0A02-C52E-C379-3885-7E97A61FBF81}" dt="2022-11-26T10:43:22.009" v="1168"/>
          <ac:cxnSpMkLst>
            <pc:docMk/>
            <pc:sldMk cId="1485069096" sldId="360"/>
            <ac:cxnSpMk id="100" creationId="{907AFB3B-97D7-D6CB-9A5B-0591A0FB8E56}"/>
          </ac:cxnSpMkLst>
        </pc:cxnChg>
        <pc:cxnChg chg="del">
          <ac:chgData name="James Pope" userId="S::jp16127@bristol.ac.uk::ec8a066c-6e04-4c1c-be05-6b33d0ba9907" providerId="AD" clId="Web-{624A0A02-C52E-C379-3885-7E97A61FBF81}" dt="2022-11-26T10:43:22.009" v="1167"/>
          <ac:cxnSpMkLst>
            <pc:docMk/>
            <pc:sldMk cId="1485069096" sldId="360"/>
            <ac:cxnSpMk id="107" creationId="{4C2B07F3-A344-7ECE-03E7-908B5046E864}"/>
          </ac:cxnSpMkLst>
        </pc:cxnChg>
        <pc:cxnChg chg="del">
          <ac:chgData name="James Pope" userId="S::jp16127@bristol.ac.uk::ec8a066c-6e04-4c1c-be05-6b33d0ba9907" providerId="AD" clId="Web-{624A0A02-C52E-C379-3885-7E97A61FBF81}" dt="2022-11-26T10:43:22.009" v="1166"/>
          <ac:cxnSpMkLst>
            <pc:docMk/>
            <pc:sldMk cId="1485069096" sldId="360"/>
            <ac:cxnSpMk id="109" creationId="{4752B8C3-3DAA-6F37-49EB-368D08B395AE}"/>
          </ac:cxnSpMkLst>
        </pc:cxnChg>
      </pc:sldChg>
      <pc:sldChg chg="addSp delSp modSp add replId">
        <pc:chgData name="James Pope" userId="S::jp16127@bristol.ac.uk::ec8a066c-6e04-4c1c-be05-6b33d0ba9907" providerId="AD" clId="Web-{624A0A02-C52E-C379-3885-7E97A61FBF81}" dt="2022-11-26T16:02:48.371" v="1434" actId="20577"/>
        <pc:sldMkLst>
          <pc:docMk/>
          <pc:sldMk cId="3437487779" sldId="361"/>
        </pc:sldMkLst>
        <pc:spChg chg="mod">
          <ac:chgData name="James Pope" userId="S::jp16127@bristol.ac.uk::ec8a066c-6e04-4c1c-be05-6b33d0ba9907" providerId="AD" clId="Web-{624A0A02-C52E-C379-3885-7E97A61FBF81}" dt="2022-11-26T10:38:12.739" v="1008" actId="20577"/>
          <ac:spMkLst>
            <pc:docMk/>
            <pc:sldMk cId="3437487779" sldId="361"/>
            <ac:spMk id="2" creationId="{5DB2DFFF-0A7B-DCDC-6302-E443366DF9D6}"/>
          </ac:spMkLst>
        </pc:spChg>
        <pc:spChg chg="mod">
          <ac:chgData name="James Pope" userId="S::jp16127@bristol.ac.uk::ec8a066c-6e04-4c1c-be05-6b33d0ba9907" providerId="AD" clId="Web-{624A0A02-C52E-C379-3885-7E97A61FBF81}" dt="2022-11-26T16:02:48.371" v="1434" actId="20577"/>
          <ac:spMkLst>
            <pc:docMk/>
            <pc:sldMk cId="3437487779" sldId="361"/>
            <ac:spMk id="3" creationId="{23DE5279-1724-DB25-21BE-663F1FF41F0D}"/>
          </ac:spMkLst>
        </pc:spChg>
        <pc:picChg chg="add del mod">
          <ac:chgData name="James Pope" userId="S::jp16127@bristol.ac.uk::ec8a066c-6e04-4c1c-be05-6b33d0ba9907" providerId="AD" clId="Web-{624A0A02-C52E-C379-3885-7E97A61FBF81}" dt="2022-11-26T15:02:06.509" v="1412"/>
          <ac:picMkLst>
            <pc:docMk/>
            <pc:sldMk cId="3437487779" sldId="361"/>
            <ac:picMk id="4" creationId="{8CD7EB44-83B0-90E4-2BFD-F14567ECBFEE}"/>
          </ac:picMkLst>
        </pc:picChg>
      </pc:sldChg>
      <pc:sldChg chg="addSp delSp modSp add replId">
        <pc:chgData name="James Pope" userId="S::jp16127@bristol.ac.uk::ec8a066c-6e04-4c1c-be05-6b33d0ba9907" providerId="AD" clId="Web-{624A0A02-C52E-C379-3885-7E97A61FBF81}" dt="2022-11-26T11:21:55.932" v="1278" actId="20577"/>
        <pc:sldMkLst>
          <pc:docMk/>
          <pc:sldMk cId="909209045" sldId="362"/>
        </pc:sldMkLst>
        <pc:spChg chg="mod">
          <ac:chgData name="James Pope" userId="S::jp16127@bristol.ac.uk::ec8a066c-6e04-4c1c-be05-6b33d0ba9907" providerId="AD" clId="Web-{624A0A02-C52E-C379-3885-7E97A61FBF81}" dt="2022-11-26T11:21:27.432" v="1275" actId="20577"/>
          <ac:spMkLst>
            <pc:docMk/>
            <pc:sldMk cId="909209045" sldId="362"/>
            <ac:spMk id="2" creationId="{0E690E1E-0D1A-47DE-A976-F42C385F51F0}"/>
          </ac:spMkLst>
        </pc:spChg>
        <pc:spChg chg="add mod">
          <ac:chgData name="James Pope" userId="S::jp16127@bristol.ac.uk::ec8a066c-6e04-4c1c-be05-6b33d0ba9907" providerId="AD" clId="Web-{624A0A02-C52E-C379-3885-7E97A61FBF81}" dt="2022-11-26T11:21:55.932" v="1278" actId="20577"/>
          <ac:spMkLst>
            <pc:docMk/>
            <pc:sldMk cId="909209045" sldId="362"/>
            <ac:spMk id="6" creationId="{253D2EF8-92D5-1230-532F-EB96FDF93C2A}"/>
          </ac:spMkLst>
        </pc:spChg>
        <pc:spChg chg="del">
          <ac:chgData name="James Pope" userId="S::jp16127@bristol.ac.uk::ec8a066c-6e04-4c1c-be05-6b33d0ba9907" providerId="AD" clId="Web-{624A0A02-C52E-C379-3885-7E97A61FBF81}" dt="2022-11-26T11:18:30.598" v="1219"/>
          <ac:spMkLst>
            <pc:docMk/>
            <pc:sldMk cId="909209045" sldId="362"/>
            <ac:spMk id="9" creationId="{FD369D20-D3E9-F377-101F-1DE5402B33D8}"/>
          </ac:spMkLst>
        </pc:spChg>
        <pc:spChg chg="del">
          <ac:chgData name="James Pope" userId="S::jp16127@bristol.ac.uk::ec8a066c-6e04-4c1c-be05-6b33d0ba9907" providerId="AD" clId="Web-{624A0A02-C52E-C379-3885-7E97A61FBF81}" dt="2022-11-26T11:18:30.598" v="1247"/>
          <ac:spMkLst>
            <pc:docMk/>
            <pc:sldMk cId="909209045" sldId="362"/>
            <ac:spMk id="11" creationId="{27964007-3FC2-D14F-1987-92A184A54737}"/>
          </ac:spMkLst>
        </pc:spChg>
        <pc:spChg chg="del">
          <ac:chgData name="James Pope" userId="S::jp16127@bristol.ac.uk::ec8a066c-6e04-4c1c-be05-6b33d0ba9907" providerId="AD" clId="Web-{624A0A02-C52E-C379-3885-7E97A61FBF81}" dt="2022-11-26T11:18:35.848" v="1253"/>
          <ac:spMkLst>
            <pc:docMk/>
            <pc:sldMk cId="909209045" sldId="362"/>
            <ac:spMk id="12" creationId="{6E35F82F-6619-F49C-D8B7-F923BB4899CD}"/>
          </ac:spMkLst>
        </pc:spChg>
        <pc:spChg chg="del">
          <ac:chgData name="James Pope" userId="S::jp16127@bristol.ac.uk::ec8a066c-6e04-4c1c-be05-6b33d0ba9907" providerId="AD" clId="Web-{624A0A02-C52E-C379-3885-7E97A61FBF81}" dt="2022-11-26T11:18:30.598" v="1244"/>
          <ac:spMkLst>
            <pc:docMk/>
            <pc:sldMk cId="909209045" sldId="362"/>
            <ac:spMk id="14" creationId="{97C609FC-BB71-5719-18D9-E60D8B261BC0}"/>
          </ac:spMkLst>
        </pc:spChg>
        <pc:spChg chg="del">
          <ac:chgData name="James Pope" userId="S::jp16127@bristol.ac.uk::ec8a066c-6e04-4c1c-be05-6b33d0ba9907" providerId="AD" clId="Web-{624A0A02-C52E-C379-3885-7E97A61FBF81}" dt="2022-11-26T11:18:35.848" v="1252"/>
          <ac:spMkLst>
            <pc:docMk/>
            <pc:sldMk cId="909209045" sldId="362"/>
            <ac:spMk id="20" creationId="{89DE7CB7-032C-50C8-F47F-91B4EB7F1532}"/>
          </ac:spMkLst>
        </pc:spChg>
        <pc:spChg chg="del">
          <ac:chgData name="James Pope" userId="S::jp16127@bristol.ac.uk::ec8a066c-6e04-4c1c-be05-6b33d0ba9907" providerId="AD" clId="Web-{624A0A02-C52E-C379-3885-7E97A61FBF81}" dt="2022-11-26T11:18:30.598" v="1246"/>
          <ac:spMkLst>
            <pc:docMk/>
            <pc:sldMk cId="909209045" sldId="362"/>
            <ac:spMk id="27" creationId="{3BE4E712-12FF-0EAE-53E8-B92DAD950465}"/>
          </ac:spMkLst>
        </pc:spChg>
        <pc:spChg chg="del">
          <ac:chgData name="James Pope" userId="S::jp16127@bristol.ac.uk::ec8a066c-6e04-4c1c-be05-6b33d0ba9907" providerId="AD" clId="Web-{624A0A02-C52E-C379-3885-7E97A61FBF81}" dt="2022-11-26T11:18:30.598" v="1245"/>
          <ac:spMkLst>
            <pc:docMk/>
            <pc:sldMk cId="909209045" sldId="362"/>
            <ac:spMk id="29" creationId="{09453A8F-E0AA-2DDB-DB70-BB33624F5010}"/>
          </ac:spMkLst>
        </pc:spChg>
        <pc:spChg chg="del">
          <ac:chgData name="James Pope" userId="S::jp16127@bristol.ac.uk::ec8a066c-6e04-4c1c-be05-6b33d0ba9907" providerId="AD" clId="Web-{624A0A02-C52E-C379-3885-7E97A61FBF81}" dt="2022-11-26T11:18:30.598" v="1237"/>
          <ac:spMkLst>
            <pc:docMk/>
            <pc:sldMk cId="909209045" sldId="362"/>
            <ac:spMk id="31" creationId="{797B861C-97D7-AEBA-7EB3-01187FF18B2A}"/>
          </ac:spMkLst>
        </pc:spChg>
        <pc:spChg chg="del">
          <ac:chgData name="James Pope" userId="S::jp16127@bristol.ac.uk::ec8a066c-6e04-4c1c-be05-6b33d0ba9907" providerId="AD" clId="Web-{624A0A02-C52E-C379-3885-7E97A61FBF81}" dt="2022-11-26T11:18:35.848" v="1251"/>
          <ac:spMkLst>
            <pc:docMk/>
            <pc:sldMk cId="909209045" sldId="362"/>
            <ac:spMk id="48" creationId="{951119EE-AE4A-A7E9-D831-CD86375623AC}"/>
          </ac:spMkLst>
        </pc:spChg>
        <pc:spChg chg="del">
          <ac:chgData name="James Pope" userId="S::jp16127@bristol.ac.uk::ec8a066c-6e04-4c1c-be05-6b33d0ba9907" providerId="AD" clId="Web-{624A0A02-C52E-C379-3885-7E97A61FBF81}" dt="2022-11-26T11:18:30.598" v="1238"/>
          <ac:spMkLst>
            <pc:docMk/>
            <pc:sldMk cId="909209045" sldId="362"/>
            <ac:spMk id="49" creationId="{455E6272-7EE0-844B-222E-484F67B33F16}"/>
          </ac:spMkLst>
        </pc:spChg>
        <pc:spChg chg="del">
          <ac:chgData name="James Pope" userId="S::jp16127@bristol.ac.uk::ec8a066c-6e04-4c1c-be05-6b33d0ba9907" providerId="AD" clId="Web-{624A0A02-C52E-C379-3885-7E97A61FBF81}" dt="2022-11-26T11:18:30.598" v="1234"/>
          <ac:spMkLst>
            <pc:docMk/>
            <pc:sldMk cId="909209045" sldId="362"/>
            <ac:spMk id="56" creationId="{D2B00C66-BA41-F0A9-979F-90696F82C75F}"/>
          </ac:spMkLst>
        </pc:spChg>
        <pc:spChg chg="del">
          <ac:chgData name="James Pope" userId="S::jp16127@bristol.ac.uk::ec8a066c-6e04-4c1c-be05-6b33d0ba9907" providerId="AD" clId="Web-{624A0A02-C52E-C379-3885-7E97A61FBF81}" dt="2022-11-26T11:18:30.598" v="1229"/>
          <ac:spMkLst>
            <pc:docMk/>
            <pc:sldMk cId="909209045" sldId="362"/>
            <ac:spMk id="86" creationId="{46279A9E-A385-8F78-5CAF-E1F76284DF55}"/>
          </ac:spMkLst>
        </pc:spChg>
        <pc:spChg chg="del">
          <ac:chgData name="James Pope" userId="S::jp16127@bristol.ac.uk::ec8a066c-6e04-4c1c-be05-6b33d0ba9907" providerId="AD" clId="Web-{624A0A02-C52E-C379-3885-7E97A61FBF81}" dt="2022-11-26T11:18:30.598" v="1227"/>
          <ac:spMkLst>
            <pc:docMk/>
            <pc:sldMk cId="909209045" sldId="362"/>
            <ac:spMk id="89" creationId="{779F62F7-1BC8-980C-CA7F-9BE5AC36078F}"/>
          </ac:spMkLst>
        </pc:spChg>
        <pc:grpChg chg="del">
          <ac:chgData name="James Pope" userId="S::jp16127@bristol.ac.uk::ec8a066c-6e04-4c1c-be05-6b33d0ba9907" providerId="AD" clId="Web-{624A0A02-C52E-C379-3885-7E97A61FBF81}" dt="2022-11-26T11:18:30.598" v="1225"/>
          <ac:grpSpMkLst>
            <pc:docMk/>
            <pc:sldMk cId="909209045" sldId="362"/>
            <ac:grpSpMk id="119" creationId="{4AF9ED2E-8F08-077C-6248-09A8EDF96C2A}"/>
          </ac:grpSpMkLst>
        </pc:grpChg>
        <pc:grpChg chg="del">
          <ac:chgData name="James Pope" userId="S::jp16127@bristol.ac.uk::ec8a066c-6e04-4c1c-be05-6b33d0ba9907" providerId="AD" clId="Web-{624A0A02-C52E-C379-3885-7E97A61FBF81}" dt="2022-11-26T11:18:30.598" v="1224"/>
          <ac:grpSpMkLst>
            <pc:docMk/>
            <pc:sldMk cId="909209045" sldId="362"/>
            <ac:grpSpMk id="120" creationId="{48C683C6-C175-84BC-AA3D-0E132E36E348}"/>
          </ac:grpSpMkLst>
        </pc:grpChg>
        <pc:grpChg chg="del">
          <ac:chgData name="James Pope" userId="S::jp16127@bristol.ac.uk::ec8a066c-6e04-4c1c-be05-6b33d0ba9907" providerId="AD" clId="Web-{624A0A02-C52E-C379-3885-7E97A61FBF81}" dt="2022-11-26T11:18:30.598" v="1223"/>
          <ac:grpSpMkLst>
            <pc:docMk/>
            <pc:sldMk cId="909209045" sldId="362"/>
            <ac:grpSpMk id="126" creationId="{0CF382FA-8DDD-5666-4B0B-BAC338C077D2}"/>
          </ac:grpSpMkLst>
        </pc:grpChg>
        <pc:grpChg chg="del">
          <ac:chgData name="James Pope" userId="S::jp16127@bristol.ac.uk::ec8a066c-6e04-4c1c-be05-6b33d0ba9907" providerId="AD" clId="Web-{624A0A02-C52E-C379-3885-7E97A61FBF81}" dt="2022-11-26T11:18:30.598" v="1222"/>
          <ac:grpSpMkLst>
            <pc:docMk/>
            <pc:sldMk cId="909209045" sldId="362"/>
            <ac:grpSpMk id="132" creationId="{C7E1A5CD-853F-F6CA-B63B-5FB9B6627148}"/>
          </ac:grpSpMkLst>
        </pc:grpChg>
        <pc:grpChg chg="del">
          <ac:chgData name="James Pope" userId="S::jp16127@bristol.ac.uk::ec8a066c-6e04-4c1c-be05-6b33d0ba9907" providerId="AD" clId="Web-{624A0A02-C52E-C379-3885-7E97A61FBF81}" dt="2022-11-26T11:18:30.598" v="1221"/>
          <ac:grpSpMkLst>
            <pc:docMk/>
            <pc:sldMk cId="909209045" sldId="362"/>
            <ac:grpSpMk id="138" creationId="{B195BB8B-44F7-A3E7-AFC9-6FB62CEBAF5C}"/>
          </ac:grpSpMkLst>
        </pc:grpChg>
        <pc:grpChg chg="del">
          <ac:chgData name="James Pope" userId="S::jp16127@bristol.ac.uk::ec8a066c-6e04-4c1c-be05-6b33d0ba9907" providerId="AD" clId="Web-{624A0A02-C52E-C379-3885-7E97A61FBF81}" dt="2022-11-26T11:18:30.598" v="1220"/>
          <ac:grpSpMkLst>
            <pc:docMk/>
            <pc:sldMk cId="909209045" sldId="362"/>
            <ac:grpSpMk id="144" creationId="{407F9284-E483-CA79-2278-C09EA8C748AD}"/>
          </ac:grpSpMkLst>
        </pc:grpChg>
        <pc:picChg chg="add mod">
          <ac:chgData name="James Pope" userId="S::jp16127@bristol.ac.uk::ec8a066c-6e04-4c1c-be05-6b33d0ba9907" providerId="AD" clId="Web-{624A0A02-C52E-C379-3885-7E97A61FBF81}" dt="2022-11-26T11:21:33.588" v="1276" actId="1076"/>
          <ac:picMkLst>
            <pc:docMk/>
            <pc:sldMk cId="909209045" sldId="362"/>
            <ac:picMk id="3" creationId="{C5442C91-8E5F-7E76-3F8A-73876DB03BA4}"/>
          </ac:picMkLst>
        </pc:picChg>
        <pc:cxnChg chg="del">
          <ac:chgData name="James Pope" userId="S::jp16127@bristol.ac.uk::ec8a066c-6e04-4c1c-be05-6b33d0ba9907" providerId="AD" clId="Web-{624A0A02-C52E-C379-3885-7E97A61FBF81}" dt="2022-11-26T11:18:30.598" v="1243"/>
          <ac:cxnSpMkLst>
            <pc:docMk/>
            <pc:sldMk cId="909209045" sldId="362"/>
            <ac:cxnSpMk id="15" creationId="{638A7A4F-20FE-8F6C-CBC3-EDB0106E9001}"/>
          </ac:cxnSpMkLst>
        </pc:cxnChg>
        <pc:cxnChg chg="del">
          <ac:chgData name="James Pope" userId="S::jp16127@bristol.ac.uk::ec8a066c-6e04-4c1c-be05-6b33d0ba9907" providerId="AD" clId="Web-{624A0A02-C52E-C379-3885-7E97A61FBF81}" dt="2022-11-26T11:18:30.598" v="1242"/>
          <ac:cxnSpMkLst>
            <pc:docMk/>
            <pc:sldMk cId="909209045" sldId="362"/>
            <ac:cxnSpMk id="17" creationId="{E45CE7A0-2685-89B7-9139-F1AA2B9F9DF0}"/>
          </ac:cxnSpMkLst>
        </pc:cxnChg>
        <pc:cxnChg chg="del">
          <ac:chgData name="James Pope" userId="S::jp16127@bristol.ac.uk::ec8a066c-6e04-4c1c-be05-6b33d0ba9907" providerId="AD" clId="Web-{624A0A02-C52E-C379-3885-7E97A61FBF81}" dt="2022-11-26T11:18:30.598" v="1250"/>
          <ac:cxnSpMkLst>
            <pc:docMk/>
            <pc:sldMk cId="909209045" sldId="362"/>
            <ac:cxnSpMk id="18" creationId="{7B390608-A1BC-BEE4-5605-237C68046EAF}"/>
          </ac:cxnSpMkLst>
        </pc:cxnChg>
        <pc:cxnChg chg="del">
          <ac:chgData name="James Pope" userId="S::jp16127@bristol.ac.uk::ec8a066c-6e04-4c1c-be05-6b33d0ba9907" providerId="AD" clId="Web-{624A0A02-C52E-C379-3885-7E97A61FBF81}" dt="2022-11-26T11:18:30.598" v="1241"/>
          <ac:cxnSpMkLst>
            <pc:docMk/>
            <pc:sldMk cId="909209045" sldId="362"/>
            <ac:cxnSpMk id="19" creationId="{DC4FAA25-C527-CA2C-828D-47706D9627BF}"/>
          </ac:cxnSpMkLst>
        </pc:cxnChg>
        <pc:cxnChg chg="del">
          <ac:chgData name="James Pope" userId="S::jp16127@bristol.ac.uk::ec8a066c-6e04-4c1c-be05-6b33d0ba9907" providerId="AD" clId="Web-{624A0A02-C52E-C379-3885-7E97A61FBF81}" dt="2022-11-26T11:18:30.598" v="1249"/>
          <ac:cxnSpMkLst>
            <pc:docMk/>
            <pc:sldMk cId="909209045" sldId="362"/>
            <ac:cxnSpMk id="26" creationId="{2F41274C-065F-95BB-C6EB-83D2A80C98A3}"/>
          </ac:cxnSpMkLst>
        </pc:cxnChg>
        <pc:cxnChg chg="del">
          <ac:chgData name="James Pope" userId="S::jp16127@bristol.ac.uk::ec8a066c-6e04-4c1c-be05-6b33d0ba9907" providerId="AD" clId="Web-{624A0A02-C52E-C379-3885-7E97A61FBF81}" dt="2022-11-26T11:18:30.598" v="1248"/>
          <ac:cxnSpMkLst>
            <pc:docMk/>
            <pc:sldMk cId="909209045" sldId="362"/>
            <ac:cxnSpMk id="30" creationId="{5AEF3EB0-382C-24E5-F8BC-073434C6A2E5}"/>
          </ac:cxnSpMkLst>
        </pc:cxnChg>
        <pc:cxnChg chg="del">
          <ac:chgData name="James Pope" userId="S::jp16127@bristol.ac.uk::ec8a066c-6e04-4c1c-be05-6b33d0ba9907" providerId="AD" clId="Web-{624A0A02-C52E-C379-3885-7E97A61FBF81}" dt="2022-11-26T11:18:30.598" v="1236"/>
          <ac:cxnSpMkLst>
            <pc:docMk/>
            <pc:sldMk cId="909209045" sldId="362"/>
            <ac:cxnSpMk id="39" creationId="{519EC5E8-9033-7098-F797-79D2105F9BC5}"/>
          </ac:cxnSpMkLst>
        </pc:cxnChg>
        <pc:cxnChg chg="del">
          <ac:chgData name="James Pope" userId="S::jp16127@bristol.ac.uk::ec8a066c-6e04-4c1c-be05-6b33d0ba9907" providerId="AD" clId="Web-{624A0A02-C52E-C379-3885-7E97A61FBF81}" dt="2022-11-26T11:18:30.598" v="1240"/>
          <ac:cxnSpMkLst>
            <pc:docMk/>
            <pc:sldMk cId="909209045" sldId="362"/>
            <ac:cxnSpMk id="46" creationId="{060ECC11-FB07-4DBC-6FE3-171521FC0845}"/>
          </ac:cxnSpMkLst>
        </pc:cxnChg>
        <pc:cxnChg chg="del">
          <ac:chgData name="James Pope" userId="S::jp16127@bristol.ac.uk::ec8a066c-6e04-4c1c-be05-6b33d0ba9907" providerId="AD" clId="Web-{624A0A02-C52E-C379-3885-7E97A61FBF81}" dt="2022-11-26T11:18:30.598" v="1239"/>
          <ac:cxnSpMkLst>
            <pc:docMk/>
            <pc:sldMk cId="909209045" sldId="362"/>
            <ac:cxnSpMk id="47" creationId="{9F88FAB4-697B-DCD6-4370-EE684FE7CD10}"/>
          </ac:cxnSpMkLst>
        </pc:cxnChg>
        <pc:cxnChg chg="del">
          <ac:chgData name="James Pope" userId="S::jp16127@bristol.ac.uk::ec8a066c-6e04-4c1c-be05-6b33d0ba9907" providerId="AD" clId="Web-{624A0A02-C52E-C379-3885-7E97A61FBF81}" dt="2022-11-26T11:18:30.598" v="1235"/>
          <ac:cxnSpMkLst>
            <pc:docMk/>
            <pc:sldMk cId="909209045" sldId="362"/>
            <ac:cxnSpMk id="55" creationId="{BFB7C7E7-6156-8E1A-3B08-5773D1E4111C}"/>
          </ac:cxnSpMkLst>
        </pc:cxnChg>
        <pc:cxnChg chg="del">
          <ac:chgData name="James Pope" userId="S::jp16127@bristol.ac.uk::ec8a066c-6e04-4c1c-be05-6b33d0ba9907" providerId="AD" clId="Web-{624A0A02-C52E-C379-3885-7E97A61FBF81}" dt="2022-11-26T11:18:30.598" v="1233"/>
          <ac:cxnSpMkLst>
            <pc:docMk/>
            <pc:sldMk cId="909209045" sldId="362"/>
            <ac:cxnSpMk id="63" creationId="{8DF46AAD-281A-7FF2-0C5D-85356085AF13}"/>
          </ac:cxnSpMkLst>
        </pc:cxnChg>
        <pc:cxnChg chg="del">
          <ac:chgData name="James Pope" userId="S::jp16127@bristol.ac.uk::ec8a066c-6e04-4c1c-be05-6b33d0ba9907" providerId="AD" clId="Web-{624A0A02-C52E-C379-3885-7E97A61FBF81}" dt="2022-11-26T11:18:30.598" v="1232"/>
          <ac:cxnSpMkLst>
            <pc:docMk/>
            <pc:sldMk cId="909209045" sldId="362"/>
            <ac:cxnSpMk id="64" creationId="{A75B5E75-1F49-98BF-894E-DE1D8CCB3695}"/>
          </ac:cxnSpMkLst>
        </pc:cxnChg>
        <pc:cxnChg chg="del">
          <ac:chgData name="James Pope" userId="S::jp16127@bristol.ac.uk::ec8a066c-6e04-4c1c-be05-6b33d0ba9907" providerId="AD" clId="Web-{624A0A02-C52E-C379-3885-7E97A61FBF81}" dt="2022-11-26T11:18:30.598" v="1231"/>
          <ac:cxnSpMkLst>
            <pc:docMk/>
            <pc:sldMk cId="909209045" sldId="362"/>
            <ac:cxnSpMk id="71" creationId="{3D1547E9-FDF0-B289-67BB-F22EFC1BFA34}"/>
          </ac:cxnSpMkLst>
        </pc:cxnChg>
        <pc:cxnChg chg="del">
          <ac:chgData name="James Pope" userId="S::jp16127@bristol.ac.uk::ec8a066c-6e04-4c1c-be05-6b33d0ba9907" providerId="AD" clId="Web-{624A0A02-C52E-C379-3885-7E97A61FBF81}" dt="2022-11-26T11:18:30.598" v="1230"/>
          <ac:cxnSpMkLst>
            <pc:docMk/>
            <pc:sldMk cId="909209045" sldId="362"/>
            <ac:cxnSpMk id="80" creationId="{F7749732-4B90-DA8E-1713-EA0DA58D0B1F}"/>
          </ac:cxnSpMkLst>
        </pc:cxnChg>
        <pc:cxnChg chg="del">
          <ac:chgData name="James Pope" userId="S::jp16127@bristol.ac.uk::ec8a066c-6e04-4c1c-be05-6b33d0ba9907" providerId="AD" clId="Web-{624A0A02-C52E-C379-3885-7E97A61FBF81}" dt="2022-11-26T11:18:30.598" v="1228"/>
          <ac:cxnSpMkLst>
            <pc:docMk/>
            <pc:sldMk cId="909209045" sldId="362"/>
            <ac:cxnSpMk id="87" creationId="{B123EBAF-3B09-7062-ED3E-B250E9C13515}"/>
          </ac:cxnSpMkLst>
        </pc:cxnChg>
        <pc:cxnChg chg="del">
          <ac:chgData name="James Pope" userId="S::jp16127@bristol.ac.uk::ec8a066c-6e04-4c1c-be05-6b33d0ba9907" providerId="AD" clId="Web-{624A0A02-C52E-C379-3885-7E97A61FBF81}" dt="2022-11-26T11:18:30.598" v="1226"/>
          <ac:cxnSpMkLst>
            <pc:docMk/>
            <pc:sldMk cId="909209045" sldId="362"/>
            <ac:cxnSpMk id="109" creationId="{4752B8C3-3DAA-6F37-49EB-368D08B395AE}"/>
          </ac:cxnSpMkLst>
        </pc:cxnChg>
      </pc:sldChg>
      <pc:sldChg chg="add del ord replId">
        <pc:chgData name="James Pope" userId="S::jp16127@bristol.ac.uk::ec8a066c-6e04-4c1c-be05-6b33d0ba9907" providerId="AD" clId="Web-{624A0A02-C52E-C379-3885-7E97A61FBF81}" dt="2022-11-26T12:06:43.055" v="1410"/>
        <pc:sldMkLst>
          <pc:docMk/>
          <pc:sldMk cId="3341112413" sldId="363"/>
        </pc:sldMkLst>
      </pc:sldChg>
      <pc:sldChg chg="addSp delSp modSp add replId">
        <pc:chgData name="James Pope" userId="S::jp16127@bristol.ac.uk::ec8a066c-6e04-4c1c-be05-6b33d0ba9907" providerId="AD" clId="Web-{624A0A02-C52E-C379-3885-7E97A61FBF81}" dt="2022-11-26T12:05:52.444" v="1407" actId="20577"/>
        <pc:sldMkLst>
          <pc:docMk/>
          <pc:sldMk cId="811456823" sldId="364"/>
        </pc:sldMkLst>
        <pc:spChg chg="add mod">
          <ac:chgData name="James Pope" userId="S::jp16127@bristol.ac.uk::ec8a066c-6e04-4c1c-be05-6b33d0ba9907" providerId="AD" clId="Web-{624A0A02-C52E-C379-3885-7E97A61FBF81}" dt="2022-11-26T12:05:52.444" v="1407" actId="20577"/>
          <ac:spMkLst>
            <pc:docMk/>
            <pc:sldMk cId="811456823" sldId="364"/>
            <ac:spMk id="6" creationId="{87F779DA-9245-3E88-A4ED-4813066BF5DD}"/>
          </ac:spMkLst>
        </pc:spChg>
        <pc:picChg chg="del mod">
          <ac:chgData name="James Pope" userId="S::jp16127@bristol.ac.uk::ec8a066c-6e04-4c1c-be05-6b33d0ba9907" providerId="AD" clId="Web-{624A0A02-C52E-C379-3885-7E97A61FBF81}" dt="2022-11-26T12:03:55.144" v="1365"/>
          <ac:picMkLst>
            <pc:docMk/>
            <pc:sldMk cId="811456823" sldId="364"/>
            <ac:picMk id="3" creationId="{F3BB96E8-87E7-D16A-3A08-1B3743904987}"/>
          </ac:picMkLst>
        </pc:picChg>
        <pc:picChg chg="add mod">
          <ac:chgData name="James Pope" userId="S::jp16127@bristol.ac.uk::ec8a066c-6e04-4c1c-be05-6b33d0ba9907" providerId="AD" clId="Web-{624A0A02-C52E-C379-3885-7E97A61FBF81}" dt="2022-11-26T12:04:15.410" v="1369" actId="1076"/>
          <ac:picMkLst>
            <pc:docMk/>
            <pc:sldMk cId="811456823" sldId="364"/>
            <ac:picMk id="7" creationId="{996B09D5-1F94-4147-3D90-A050DF9C00FC}"/>
          </ac:picMkLst>
        </pc:picChg>
      </pc:sldChg>
      <pc:sldChg chg="addSp modSp add replId">
        <pc:chgData name="James Pope" userId="S::jp16127@bristol.ac.uk::ec8a066c-6e04-4c1c-be05-6b33d0ba9907" providerId="AD" clId="Web-{624A0A02-C52E-C379-3885-7E97A61FBF81}" dt="2022-11-26T16:04:27.827" v="1482" actId="1076"/>
        <pc:sldMkLst>
          <pc:docMk/>
          <pc:sldMk cId="3745025226" sldId="365"/>
        </pc:sldMkLst>
        <pc:spChg chg="mod">
          <ac:chgData name="James Pope" userId="S::jp16127@bristol.ac.uk::ec8a066c-6e04-4c1c-be05-6b33d0ba9907" providerId="AD" clId="Web-{624A0A02-C52E-C379-3885-7E97A61FBF81}" dt="2022-11-26T16:03:08.590" v="1437" actId="20577"/>
          <ac:spMkLst>
            <pc:docMk/>
            <pc:sldMk cId="3745025226" sldId="365"/>
            <ac:spMk id="2" creationId="{5DB2DFFF-0A7B-DCDC-6302-E443366DF9D6}"/>
          </ac:spMkLst>
        </pc:spChg>
        <pc:spChg chg="mod">
          <ac:chgData name="James Pope" userId="S::jp16127@bristol.ac.uk::ec8a066c-6e04-4c1c-be05-6b33d0ba9907" providerId="AD" clId="Web-{624A0A02-C52E-C379-3885-7E97A61FBF81}" dt="2022-11-26T16:04:02.341" v="1478" actId="14100"/>
          <ac:spMkLst>
            <pc:docMk/>
            <pc:sldMk cId="3745025226" sldId="365"/>
            <ac:spMk id="3" creationId="{23DE5279-1724-DB25-21BE-663F1FF41F0D}"/>
          </ac:spMkLst>
        </pc:spChg>
        <pc:picChg chg="add mod">
          <ac:chgData name="James Pope" userId="S::jp16127@bristol.ac.uk::ec8a066c-6e04-4c1c-be05-6b33d0ba9907" providerId="AD" clId="Web-{624A0A02-C52E-C379-3885-7E97A61FBF81}" dt="2022-11-26T16:04:27.827" v="1482" actId="1076"/>
          <ac:picMkLst>
            <pc:docMk/>
            <pc:sldMk cId="3745025226" sldId="365"/>
            <ac:picMk id="4" creationId="{0C928EA7-1C96-99C1-C1CD-2F47A06AEC7B}"/>
          </ac:picMkLst>
        </pc:picChg>
      </pc:sldChg>
    </pc:docChg>
  </pc:docChgLst>
  <pc:docChgLst>
    <pc:chgData name="James Pope" userId="S::jp16127@bristol.ac.uk::ec8a066c-6e04-4c1c-be05-6b33d0ba9907" providerId="AD" clId="Web-{6D9DF812-95B7-CC77-9F01-D6ADFB999366}"/>
    <pc:docChg chg="addSld delSld modSld">
      <pc:chgData name="James Pope" userId="S::jp16127@bristol.ac.uk::ec8a066c-6e04-4c1c-be05-6b33d0ba9907" providerId="AD" clId="Web-{6D9DF812-95B7-CC77-9F01-D6ADFB999366}" dt="2022-11-19T14:17:51.953" v="676"/>
      <pc:docMkLst>
        <pc:docMk/>
      </pc:docMkLst>
      <pc:sldChg chg="del">
        <pc:chgData name="James Pope" userId="S::jp16127@bristol.ac.uk::ec8a066c-6e04-4c1c-be05-6b33d0ba9907" providerId="AD" clId="Web-{6D9DF812-95B7-CC77-9F01-D6ADFB999366}" dt="2022-11-19T11:55:26.596" v="304"/>
        <pc:sldMkLst>
          <pc:docMk/>
          <pc:sldMk cId="1646860742" sldId="310"/>
        </pc:sldMkLst>
      </pc:sldChg>
      <pc:sldChg chg="modSp">
        <pc:chgData name="James Pope" userId="S::jp16127@bristol.ac.uk::ec8a066c-6e04-4c1c-be05-6b33d0ba9907" providerId="AD" clId="Web-{6D9DF812-95B7-CC77-9F01-D6ADFB999366}" dt="2022-11-19T12:00:33.540" v="399" actId="20577"/>
        <pc:sldMkLst>
          <pc:docMk/>
          <pc:sldMk cId="2835312025" sldId="317"/>
        </pc:sldMkLst>
        <pc:spChg chg="mod">
          <ac:chgData name="James Pope" userId="S::jp16127@bristol.ac.uk::ec8a066c-6e04-4c1c-be05-6b33d0ba9907" providerId="AD" clId="Web-{6D9DF812-95B7-CC77-9F01-D6ADFB999366}" dt="2022-11-19T11:56:29.491" v="338" actId="20577"/>
          <ac:spMkLst>
            <pc:docMk/>
            <pc:sldMk cId="2835312025" sldId="317"/>
            <ac:spMk id="2" creationId="{B4C3E5FD-8AA8-E836-053D-16BA367B6124}"/>
          </ac:spMkLst>
        </pc:spChg>
        <pc:spChg chg="mod">
          <ac:chgData name="James Pope" userId="S::jp16127@bristol.ac.uk::ec8a066c-6e04-4c1c-be05-6b33d0ba9907" providerId="AD" clId="Web-{6D9DF812-95B7-CC77-9F01-D6ADFB999366}" dt="2022-11-19T12:00:33.540" v="399" actId="20577"/>
          <ac:spMkLst>
            <pc:docMk/>
            <pc:sldMk cId="2835312025" sldId="317"/>
            <ac:spMk id="3" creationId="{E7452A2B-AE32-B591-38BB-F7C358996CE1}"/>
          </ac:spMkLst>
        </pc:spChg>
      </pc:sldChg>
      <pc:sldChg chg="modSp">
        <pc:chgData name="James Pope" userId="S::jp16127@bristol.ac.uk::ec8a066c-6e04-4c1c-be05-6b33d0ba9907" providerId="AD" clId="Web-{6D9DF812-95B7-CC77-9F01-D6ADFB999366}" dt="2022-11-19T11:34:41.860" v="68" actId="20577"/>
        <pc:sldMkLst>
          <pc:docMk/>
          <pc:sldMk cId="890371618" sldId="319"/>
        </pc:sldMkLst>
        <pc:spChg chg="mod">
          <ac:chgData name="James Pope" userId="S::jp16127@bristol.ac.uk::ec8a066c-6e04-4c1c-be05-6b33d0ba9907" providerId="AD" clId="Web-{6D9DF812-95B7-CC77-9F01-D6ADFB999366}" dt="2022-11-19T11:34:41.860" v="68" actId="20577"/>
          <ac:spMkLst>
            <pc:docMk/>
            <pc:sldMk cId="890371618" sldId="319"/>
            <ac:spMk id="3" creationId="{23DE5279-1724-DB25-21BE-663F1FF41F0D}"/>
          </ac:spMkLst>
        </pc:spChg>
      </pc:sldChg>
      <pc:sldChg chg="addSp delSp modSp">
        <pc:chgData name="James Pope" userId="S::jp16127@bristol.ac.uk::ec8a066c-6e04-4c1c-be05-6b33d0ba9907" providerId="AD" clId="Web-{6D9DF812-95B7-CC77-9F01-D6ADFB999366}" dt="2022-11-19T11:54:09.825" v="303" actId="1076"/>
        <pc:sldMkLst>
          <pc:docMk/>
          <pc:sldMk cId="2772050013" sldId="324"/>
        </pc:sldMkLst>
        <pc:spChg chg="mod">
          <ac:chgData name="James Pope" userId="S::jp16127@bristol.ac.uk::ec8a066c-6e04-4c1c-be05-6b33d0ba9907" providerId="AD" clId="Web-{6D9DF812-95B7-CC77-9F01-D6ADFB999366}" dt="2022-11-19T11:44:01.872" v="280" actId="20577"/>
          <ac:spMkLst>
            <pc:docMk/>
            <pc:sldMk cId="2772050013" sldId="324"/>
            <ac:spMk id="2" creationId="{0E690E1E-0D1A-47DE-A976-F42C385F51F0}"/>
          </ac:spMkLst>
        </pc:spChg>
        <pc:spChg chg="add mod">
          <ac:chgData name="James Pope" userId="S::jp16127@bristol.ac.uk::ec8a066c-6e04-4c1c-be05-6b33d0ba9907" providerId="AD" clId="Web-{6D9DF812-95B7-CC77-9F01-D6ADFB999366}" dt="2022-11-19T11:38:25.517" v="166" actId="1076"/>
          <ac:spMkLst>
            <pc:docMk/>
            <pc:sldMk cId="2772050013" sldId="324"/>
            <ac:spMk id="4" creationId="{2B1B738C-62CE-7C6D-983B-7786798078A6}"/>
          </ac:spMkLst>
        </pc:spChg>
        <pc:spChg chg="del">
          <ac:chgData name="James Pope" userId="S::jp16127@bristol.ac.uk::ec8a066c-6e04-4c1c-be05-6b33d0ba9907" providerId="AD" clId="Web-{6D9DF812-95B7-CC77-9F01-D6ADFB999366}" dt="2022-11-19T11:38:18.657" v="121"/>
          <ac:spMkLst>
            <pc:docMk/>
            <pc:sldMk cId="2772050013" sldId="324"/>
            <ac:spMk id="7" creationId="{044EBEF7-C1B1-439F-5F36-C0AC62E3901B}"/>
          </ac:spMkLst>
        </pc:spChg>
        <pc:spChg chg="add mod">
          <ac:chgData name="James Pope" userId="S::jp16127@bristol.ac.uk::ec8a066c-6e04-4c1c-be05-6b33d0ba9907" providerId="AD" clId="Web-{6D9DF812-95B7-CC77-9F01-D6ADFB999366}" dt="2022-11-19T11:40:05.133" v="216"/>
          <ac:spMkLst>
            <pc:docMk/>
            <pc:sldMk cId="2772050013" sldId="324"/>
            <ac:spMk id="9" creationId="{E630B32D-DC23-ACCC-B532-2E178CBFF6F1}"/>
          </ac:spMkLst>
        </pc:spChg>
        <pc:spChg chg="del">
          <ac:chgData name="James Pope" userId="S::jp16127@bristol.ac.uk::ec8a066c-6e04-4c1c-be05-6b33d0ba9907" providerId="AD" clId="Web-{6D9DF812-95B7-CC77-9F01-D6ADFB999366}" dt="2022-11-19T11:38:18.657" v="120"/>
          <ac:spMkLst>
            <pc:docMk/>
            <pc:sldMk cId="2772050013" sldId="324"/>
            <ac:spMk id="10" creationId="{7C928F33-F817-1E78-653C-6B07822FB2DB}"/>
          </ac:spMkLst>
        </pc:spChg>
        <pc:spChg chg="del">
          <ac:chgData name="James Pope" userId="S::jp16127@bristol.ac.uk::ec8a066c-6e04-4c1c-be05-6b33d0ba9907" providerId="AD" clId="Web-{6D9DF812-95B7-CC77-9F01-D6ADFB999366}" dt="2022-11-19T11:38:18.657" v="119"/>
          <ac:spMkLst>
            <pc:docMk/>
            <pc:sldMk cId="2772050013" sldId="324"/>
            <ac:spMk id="15" creationId="{13445E15-DEEE-E508-CBDA-86A98D25583B}"/>
          </ac:spMkLst>
        </pc:spChg>
        <pc:spChg chg="add mod">
          <ac:chgData name="James Pope" userId="S::jp16127@bristol.ac.uk::ec8a066c-6e04-4c1c-be05-6b33d0ba9907" providerId="AD" clId="Web-{6D9DF812-95B7-CC77-9F01-D6ADFB999366}" dt="2022-11-19T11:40:25.650" v="219"/>
          <ac:spMkLst>
            <pc:docMk/>
            <pc:sldMk cId="2772050013" sldId="324"/>
            <ac:spMk id="16" creationId="{E51B3824-E4B6-A705-2E66-CBDF6A907F63}"/>
          </ac:spMkLst>
        </pc:spChg>
        <pc:spChg chg="add mod">
          <ac:chgData name="James Pope" userId="S::jp16127@bristol.ac.uk::ec8a066c-6e04-4c1c-be05-6b33d0ba9907" providerId="AD" clId="Web-{6D9DF812-95B7-CC77-9F01-D6ADFB999366}" dt="2022-11-19T11:40:10.977" v="217"/>
          <ac:spMkLst>
            <pc:docMk/>
            <pc:sldMk cId="2772050013" sldId="324"/>
            <ac:spMk id="18" creationId="{D8FD05BB-E44E-CCC8-3DE2-6D73B0BC660D}"/>
          </ac:spMkLst>
        </pc:spChg>
        <pc:spChg chg="add mod">
          <ac:chgData name="James Pope" userId="S::jp16127@bristol.ac.uk::ec8a066c-6e04-4c1c-be05-6b33d0ba9907" providerId="AD" clId="Web-{6D9DF812-95B7-CC77-9F01-D6ADFB999366}" dt="2022-11-19T11:40:19.150" v="218"/>
          <ac:spMkLst>
            <pc:docMk/>
            <pc:sldMk cId="2772050013" sldId="324"/>
            <ac:spMk id="20" creationId="{139B0769-C38C-E6EC-F9CE-17B69223879A}"/>
          </ac:spMkLst>
        </pc:spChg>
        <pc:spChg chg="del">
          <ac:chgData name="James Pope" userId="S::jp16127@bristol.ac.uk::ec8a066c-6e04-4c1c-be05-6b33d0ba9907" providerId="AD" clId="Web-{6D9DF812-95B7-CC77-9F01-D6ADFB999366}" dt="2022-11-19T11:38:18.657" v="123"/>
          <ac:spMkLst>
            <pc:docMk/>
            <pc:sldMk cId="2772050013" sldId="324"/>
            <ac:spMk id="23" creationId="{524D760D-EFCE-106B-E569-184488EF87D4}"/>
          </ac:spMkLst>
        </pc:spChg>
        <pc:spChg chg="del">
          <ac:chgData name="James Pope" userId="S::jp16127@bristol.ac.uk::ec8a066c-6e04-4c1c-be05-6b33d0ba9907" providerId="AD" clId="Web-{6D9DF812-95B7-CC77-9F01-D6ADFB999366}" dt="2022-11-19T11:38:18.657" v="113"/>
          <ac:spMkLst>
            <pc:docMk/>
            <pc:sldMk cId="2772050013" sldId="324"/>
            <ac:spMk id="27" creationId="{C2C90FB4-3161-79E3-8EF0-E441395D45FB}"/>
          </ac:spMkLst>
        </pc:spChg>
        <pc:spChg chg="add mod">
          <ac:chgData name="James Pope" userId="S::jp16127@bristol.ac.uk::ec8a066c-6e04-4c1c-be05-6b33d0ba9907" providerId="AD" clId="Web-{6D9DF812-95B7-CC77-9F01-D6ADFB999366}" dt="2022-11-19T11:38:25.564" v="171" actId="1076"/>
          <ac:spMkLst>
            <pc:docMk/>
            <pc:sldMk cId="2772050013" sldId="324"/>
            <ac:spMk id="37" creationId="{2F57D967-D08B-27BC-F944-78EDFD3ACFD6}"/>
          </ac:spMkLst>
        </pc:spChg>
        <pc:spChg chg="del">
          <ac:chgData name="James Pope" userId="S::jp16127@bristol.ac.uk::ec8a066c-6e04-4c1c-be05-6b33d0ba9907" providerId="AD" clId="Web-{6D9DF812-95B7-CC77-9F01-D6ADFB999366}" dt="2022-11-19T11:38:18.657" v="108"/>
          <ac:spMkLst>
            <pc:docMk/>
            <pc:sldMk cId="2772050013" sldId="324"/>
            <ac:spMk id="38" creationId="{5E09AEAD-B8C3-9C1E-B9B9-EF9B376113B4}"/>
          </ac:spMkLst>
        </pc:spChg>
        <pc:spChg chg="del">
          <ac:chgData name="James Pope" userId="S::jp16127@bristol.ac.uk::ec8a066c-6e04-4c1c-be05-6b33d0ba9907" providerId="AD" clId="Web-{6D9DF812-95B7-CC77-9F01-D6ADFB999366}" dt="2022-11-19T11:38:18.657" v="107"/>
          <ac:spMkLst>
            <pc:docMk/>
            <pc:sldMk cId="2772050013" sldId="324"/>
            <ac:spMk id="39" creationId="{B0B404F6-1352-5FB6-BA38-1B1FCCCF013A}"/>
          </ac:spMkLst>
        </pc:spChg>
        <pc:spChg chg="del">
          <ac:chgData name="James Pope" userId="S::jp16127@bristol.ac.uk::ec8a066c-6e04-4c1c-be05-6b33d0ba9907" providerId="AD" clId="Web-{6D9DF812-95B7-CC77-9F01-D6ADFB999366}" dt="2022-11-19T11:38:18.657" v="106"/>
          <ac:spMkLst>
            <pc:docMk/>
            <pc:sldMk cId="2772050013" sldId="324"/>
            <ac:spMk id="40" creationId="{BEC6C1AD-91D7-9B68-79D5-06381418BDFE}"/>
          </ac:spMkLst>
        </pc:spChg>
        <pc:spChg chg="del">
          <ac:chgData name="James Pope" userId="S::jp16127@bristol.ac.uk::ec8a066c-6e04-4c1c-be05-6b33d0ba9907" providerId="AD" clId="Web-{6D9DF812-95B7-CC77-9F01-D6ADFB999366}" dt="2022-11-19T11:38:18.657" v="105"/>
          <ac:spMkLst>
            <pc:docMk/>
            <pc:sldMk cId="2772050013" sldId="324"/>
            <ac:spMk id="41" creationId="{6D185F7B-CCB5-AE75-D9D0-45561F2062B8}"/>
          </ac:spMkLst>
        </pc:spChg>
        <pc:spChg chg="del">
          <ac:chgData name="James Pope" userId="S::jp16127@bristol.ac.uk::ec8a066c-6e04-4c1c-be05-6b33d0ba9907" providerId="AD" clId="Web-{6D9DF812-95B7-CC77-9F01-D6ADFB999366}" dt="2022-11-19T11:38:18.657" v="104"/>
          <ac:spMkLst>
            <pc:docMk/>
            <pc:sldMk cId="2772050013" sldId="324"/>
            <ac:spMk id="42" creationId="{57F21C41-1137-BEF8-109A-6DB361E96D37}"/>
          </ac:spMkLst>
        </pc:spChg>
        <pc:spChg chg="del">
          <ac:chgData name="James Pope" userId="S::jp16127@bristol.ac.uk::ec8a066c-6e04-4c1c-be05-6b33d0ba9907" providerId="AD" clId="Web-{6D9DF812-95B7-CC77-9F01-D6ADFB999366}" dt="2022-11-19T11:38:18.657" v="103"/>
          <ac:spMkLst>
            <pc:docMk/>
            <pc:sldMk cId="2772050013" sldId="324"/>
            <ac:spMk id="43" creationId="{DF9A96C1-1443-CE16-4B72-A1970EFCD130}"/>
          </ac:spMkLst>
        </pc:spChg>
        <pc:spChg chg="del">
          <ac:chgData name="James Pope" userId="S::jp16127@bristol.ac.uk::ec8a066c-6e04-4c1c-be05-6b33d0ba9907" providerId="AD" clId="Web-{6D9DF812-95B7-CC77-9F01-D6ADFB999366}" dt="2022-11-19T11:38:18.657" v="118"/>
          <ac:spMkLst>
            <pc:docMk/>
            <pc:sldMk cId="2772050013" sldId="324"/>
            <ac:spMk id="44" creationId="{B79048E2-3DE7-65CE-1981-19F31217F2A0}"/>
          </ac:spMkLst>
        </pc:spChg>
        <pc:spChg chg="del">
          <ac:chgData name="James Pope" userId="S::jp16127@bristol.ac.uk::ec8a066c-6e04-4c1c-be05-6b33d0ba9907" providerId="AD" clId="Web-{6D9DF812-95B7-CC77-9F01-D6ADFB999366}" dt="2022-11-19T11:38:18.657" v="122"/>
          <ac:spMkLst>
            <pc:docMk/>
            <pc:sldMk cId="2772050013" sldId="324"/>
            <ac:spMk id="46" creationId="{3BF6D2BC-A26A-4988-3980-81D202488D52}"/>
          </ac:spMkLst>
        </pc:spChg>
        <pc:spChg chg="add mod">
          <ac:chgData name="James Pope" userId="S::jp16127@bristol.ac.uk::ec8a066c-6e04-4c1c-be05-6b33d0ba9907" providerId="AD" clId="Web-{6D9DF812-95B7-CC77-9F01-D6ADFB999366}" dt="2022-11-19T11:41:06.559" v="234"/>
          <ac:spMkLst>
            <pc:docMk/>
            <pc:sldMk cId="2772050013" sldId="324"/>
            <ac:spMk id="47" creationId="{FF984897-1FAE-63EC-A453-FAA7A7DDDC05}"/>
          </ac:spMkLst>
        </pc:spChg>
        <pc:spChg chg="del">
          <ac:chgData name="James Pope" userId="S::jp16127@bristol.ac.uk::ec8a066c-6e04-4c1c-be05-6b33d0ba9907" providerId="AD" clId="Web-{6D9DF812-95B7-CC77-9F01-D6ADFB999366}" dt="2022-11-19T11:38:18.657" v="102"/>
          <ac:spMkLst>
            <pc:docMk/>
            <pc:sldMk cId="2772050013" sldId="324"/>
            <ac:spMk id="48" creationId="{45A06FF2-D9C4-1190-6BC6-A06C742CBCE4}"/>
          </ac:spMkLst>
        </pc:spChg>
        <pc:spChg chg="del">
          <ac:chgData name="James Pope" userId="S::jp16127@bristol.ac.uk::ec8a066c-6e04-4c1c-be05-6b33d0ba9907" providerId="AD" clId="Web-{6D9DF812-95B7-CC77-9F01-D6ADFB999366}" dt="2022-11-19T11:38:18.657" v="101"/>
          <ac:spMkLst>
            <pc:docMk/>
            <pc:sldMk cId="2772050013" sldId="324"/>
            <ac:spMk id="49" creationId="{17B1DD4C-0302-EFD3-2245-AF559D0208CE}"/>
          </ac:spMkLst>
        </pc:spChg>
        <pc:spChg chg="mod">
          <ac:chgData name="James Pope" userId="S::jp16127@bristol.ac.uk::ec8a066c-6e04-4c1c-be05-6b33d0ba9907" providerId="AD" clId="Web-{6D9DF812-95B7-CC77-9F01-D6ADFB999366}" dt="2022-11-19T11:37:37.013" v="100" actId="20577"/>
          <ac:spMkLst>
            <pc:docMk/>
            <pc:sldMk cId="2772050013" sldId="324"/>
            <ac:spMk id="51" creationId="{52C754B3-DCF0-0ED6-D8D6-9C27685D5E87}"/>
          </ac:spMkLst>
        </pc:spChg>
        <pc:spChg chg="add mod">
          <ac:chgData name="James Pope" userId="S::jp16127@bristol.ac.uk::ec8a066c-6e04-4c1c-be05-6b33d0ba9907" providerId="AD" clId="Web-{6D9DF812-95B7-CC77-9F01-D6ADFB999366}" dt="2022-11-19T11:41:06.575" v="235"/>
          <ac:spMkLst>
            <pc:docMk/>
            <pc:sldMk cId="2772050013" sldId="324"/>
            <ac:spMk id="52" creationId="{2BD7F65A-0DA2-7DEE-14C3-BD6325A6F7D0}"/>
          </ac:spMkLst>
        </pc:spChg>
        <pc:spChg chg="add mod">
          <ac:chgData name="James Pope" userId="S::jp16127@bristol.ac.uk::ec8a066c-6e04-4c1c-be05-6b33d0ba9907" providerId="AD" clId="Web-{6D9DF812-95B7-CC77-9F01-D6ADFB999366}" dt="2022-11-19T11:41:00.981" v="232"/>
          <ac:spMkLst>
            <pc:docMk/>
            <pc:sldMk cId="2772050013" sldId="324"/>
            <ac:spMk id="55" creationId="{2DF5094D-6412-9958-4B0C-401C5D4958D3}"/>
          </ac:spMkLst>
        </pc:spChg>
        <pc:spChg chg="add mod">
          <ac:chgData name="James Pope" userId="S::jp16127@bristol.ac.uk::ec8a066c-6e04-4c1c-be05-6b33d0ba9907" providerId="AD" clId="Web-{6D9DF812-95B7-CC77-9F01-D6ADFB999366}" dt="2022-11-19T11:41:00.996" v="233"/>
          <ac:spMkLst>
            <pc:docMk/>
            <pc:sldMk cId="2772050013" sldId="324"/>
            <ac:spMk id="57" creationId="{F0764DA8-1CC6-FBC3-E692-5347AC313168}"/>
          </ac:spMkLst>
        </pc:spChg>
        <pc:spChg chg="add mod">
          <ac:chgData name="James Pope" userId="S::jp16127@bristol.ac.uk::ec8a066c-6e04-4c1c-be05-6b33d0ba9907" providerId="AD" clId="Web-{6D9DF812-95B7-CC77-9F01-D6ADFB999366}" dt="2022-11-19T11:40:45.323" v="224"/>
          <ac:spMkLst>
            <pc:docMk/>
            <pc:sldMk cId="2772050013" sldId="324"/>
            <ac:spMk id="59" creationId="{D6BDBDDF-2A32-C008-395F-7E349428A7BE}"/>
          </ac:spMkLst>
        </pc:spChg>
        <pc:spChg chg="add mod">
          <ac:chgData name="James Pope" userId="S::jp16127@bristol.ac.uk::ec8a066c-6e04-4c1c-be05-6b33d0ba9907" providerId="AD" clId="Web-{6D9DF812-95B7-CC77-9F01-D6ADFB999366}" dt="2022-11-19T11:40:45.339" v="225"/>
          <ac:spMkLst>
            <pc:docMk/>
            <pc:sldMk cId="2772050013" sldId="324"/>
            <ac:spMk id="61" creationId="{94B32BB9-5493-E9D6-4E5A-D18207B221D6}"/>
          </ac:spMkLst>
        </pc:spChg>
        <pc:spChg chg="add mod">
          <ac:chgData name="James Pope" userId="S::jp16127@bristol.ac.uk::ec8a066c-6e04-4c1c-be05-6b33d0ba9907" providerId="AD" clId="Web-{6D9DF812-95B7-CC77-9F01-D6ADFB999366}" dt="2022-11-19T11:41:25.423" v="238"/>
          <ac:spMkLst>
            <pc:docMk/>
            <pc:sldMk cId="2772050013" sldId="324"/>
            <ac:spMk id="63" creationId="{51AACBD0-92F8-36C9-19B1-1E662378FBFB}"/>
          </ac:spMkLst>
        </pc:spChg>
        <pc:spChg chg="add mod">
          <ac:chgData name="James Pope" userId="S::jp16127@bristol.ac.uk::ec8a066c-6e04-4c1c-be05-6b33d0ba9907" providerId="AD" clId="Web-{6D9DF812-95B7-CC77-9F01-D6ADFB999366}" dt="2022-11-19T11:41:21.829" v="236"/>
          <ac:spMkLst>
            <pc:docMk/>
            <pc:sldMk cId="2772050013" sldId="324"/>
            <ac:spMk id="65" creationId="{712358E6-58FF-C8C1-A893-5B0565A0B36B}"/>
          </ac:spMkLst>
        </pc:spChg>
        <pc:spChg chg="add mod">
          <ac:chgData name="James Pope" userId="S::jp16127@bristol.ac.uk::ec8a066c-6e04-4c1c-be05-6b33d0ba9907" providerId="AD" clId="Web-{6D9DF812-95B7-CC77-9F01-D6ADFB999366}" dt="2022-11-19T11:41:21.845" v="237"/>
          <ac:spMkLst>
            <pc:docMk/>
            <pc:sldMk cId="2772050013" sldId="324"/>
            <ac:spMk id="67" creationId="{252702AB-8A8A-8782-37BB-CE295FBCB544}"/>
          </ac:spMkLst>
        </pc:spChg>
        <pc:spChg chg="add mod">
          <ac:chgData name="James Pope" userId="S::jp16127@bristol.ac.uk::ec8a066c-6e04-4c1c-be05-6b33d0ba9907" providerId="AD" clId="Web-{6D9DF812-95B7-CC77-9F01-D6ADFB999366}" dt="2022-11-19T11:40:45.370" v="229"/>
          <ac:spMkLst>
            <pc:docMk/>
            <pc:sldMk cId="2772050013" sldId="324"/>
            <ac:spMk id="69" creationId="{2B944965-30C3-A611-817C-2F30A8D6A0BE}"/>
          </ac:spMkLst>
        </pc:spChg>
        <pc:spChg chg="add mod">
          <ac:chgData name="James Pope" userId="S::jp16127@bristol.ac.uk::ec8a066c-6e04-4c1c-be05-6b33d0ba9907" providerId="AD" clId="Web-{6D9DF812-95B7-CC77-9F01-D6ADFB999366}" dt="2022-11-19T11:41:41.924" v="242"/>
          <ac:spMkLst>
            <pc:docMk/>
            <pc:sldMk cId="2772050013" sldId="324"/>
            <ac:spMk id="71" creationId="{97E87235-CA5C-DA79-7ACF-0BC6F097DBDF}"/>
          </ac:spMkLst>
        </pc:spChg>
        <pc:spChg chg="add mod">
          <ac:chgData name="James Pope" userId="S::jp16127@bristol.ac.uk::ec8a066c-6e04-4c1c-be05-6b33d0ba9907" providerId="AD" clId="Web-{6D9DF812-95B7-CC77-9F01-D6ADFB999366}" dt="2022-11-19T11:41:34.252" v="241"/>
          <ac:spMkLst>
            <pc:docMk/>
            <pc:sldMk cId="2772050013" sldId="324"/>
            <ac:spMk id="73" creationId="{98B70BD1-F805-1C02-3923-CC6CB42A18B8}"/>
          </ac:spMkLst>
        </pc:spChg>
        <pc:spChg chg="add mod">
          <ac:chgData name="James Pope" userId="S::jp16127@bristol.ac.uk::ec8a066c-6e04-4c1c-be05-6b33d0ba9907" providerId="AD" clId="Web-{6D9DF812-95B7-CC77-9F01-D6ADFB999366}" dt="2022-11-19T11:41:41.940" v="243"/>
          <ac:spMkLst>
            <pc:docMk/>
            <pc:sldMk cId="2772050013" sldId="324"/>
            <ac:spMk id="75" creationId="{81BBBDB3-073B-A21C-51DB-8A978B658305}"/>
          </ac:spMkLst>
        </pc:spChg>
        <pc:spChg chg="add mod">
          <ac:chgData name="James Pope" userId="S::jp16127@bristol.ac.uk::ec8a066c-6e04-4c1c-be05-6b33d0ba9907" providerId="AD" clId="Web-{6D9DF812-95B7-CC77-9F01-D6ADFB999366}" dt="2022-11-19T11:38:25.689" v="185" actId="1076"/>
          <ac:spMkLst>
            <pc:docMk/>
            <pc:sldMk cId="2772050013" sldId="324"/>
            <ac:spMk id="77" creationId="{276438F1-4F88-C414-2585-FD02B1D5564E}"/>
          </ac:spMkLst>
        </pc:spChg>
        <pc:spChg chg="add mod">
          <ac:chgData name="James Pope" userId="S::jp16127@bristol.ac.uk::ec8a066c-6e04-4c1c-be05-6b33d0ba9907" providerId="AD" clId="Web-{6D9DF812-95B7-CC77-9F01-D6ADFB999366}" dt="2022-11-19T11:38:25.704" v="186" actId="1076"/>
          <ac:spMkLst>
            <pc:docMk/>
            <pc:sldMk cId="2772050013" sldId="324"/>
            <ac:spMk id="79" creationId="{5D50331C-3F80-2E78-4A43-B6EC91AD5831}"/>
          </ac:spMkLst>
        </pc:spChg>
        <pc:spChg chg="add mod">
          <ac:chgData name="James Pope" userId="S::jp16127@bristol.ac.uk::ec8a066c-6e04-4c1c-be05-6b33d0ba9907" providerId="AD" clId="Web-{6D9DF812-95B7-CC77-9F01-D6ADFB999366}" dt="2022-11-19T11:38:25.720" v="187" actId="1076"/>
          <ac:spMkLst>
            <pc:docMk/>
            <pc:sldMk cId="2772050013" sldId="324"/>
            <ac:spMk id="81" creationId="{B46CAFDB-CDF5-03BF-F83C-0FE861F429E6}"/>
          </ac:spMkLst>
        </pc:spChg>
        <pc:spChg chg="add mod">
          <ac:chgData name="James Pope" userId="S::jp16127@bristol.ac.uk::ec8a066c-6e04-4c1c-be05-6b33d0ba9907" providerId="AD" clId="Web-{6D9DF812-95B7-CC77-9F01-D6ADFB999366}" dt="2022-11-19T11:38:25.720" v="188" actId="1076"/>
          <ac:spMkLst>
            <pc:docMk/>
            <pc:sldMk cId="2772050013" sldId="324"/>
            <ac:spMk id="83" creationId="{9A0121D2-1368-9F0B-BF03-6ECC8630584C}"/>
          </ac:spMkLst>
        </pc:spChg>
        <pc:spChg chg="add mod">
          <ac:chgData name="James Pope" userId="S::jp16127@bristol.ac.uk::ec8a066c-6e04-4c1c-be05-6b33d0ba9907" providerId="AD" clId="Web-{6D9DF812-95B7-CC77-9F01-D6ADFB999366}" dt="2022-11-19T11:38:25.735" v="189" actId="1076"/>
          <ac:spMkLst>
            <pc:docMk/>
            <pc:sldMk cId="2772050013" sldId="324"/>
            <ac:spMk id="85" creationId="{3726C327-1E54-0EBC-911C-4CED4D4EDE87}"/>
          </ac:spMkLst>
        </pc:spChg>
        <pc:spChg chg="add mod">
          <ac:chgData name="James Pope" userId="S::jp16127@bristol.ac.uk::ec8a066c-6e04-4c1c-be05-6b33d0ba9907" providerId="AD" clId="Web-{6D9DF812-95B7-CC77-9F01-D6ADFB999366}" dt="2022-11-19T11:38:25.735" v="190" actId="1076"/>
          <ac:spMkLst>
            <pc:docMk/>
            <pc:sldMk cId="2772050013" sldId="324"/>
            <ac:spMk id="87" creationId="{3D3A2D6D-7D17-2C6A-62E9-C4A95A5F3C7F}"/>
          </ac:spMkLst>
        </pc:spChg>
        <pc:spChg chg="add mod">
          <ac:chgData name="James Pope" userId="S::jp16127@bristol.ac.uk::ec8a066c-6e04-4c1c-be05-6b33d0ba9907" providerId="AD" clId="Web-{6D9DF812-95B7-CC77-9F01-D6ADFB999366}" dt="2022-11-19T11:38:25.751" v="191" actId="1076"/>
          <ac:spMkLst>
            <pc:docMk/>
            <pc:sldMk cId="2772050013" sldId="324"/>
            <ac:spMk id="89" creationId="{C4A7EA73-DCD3-78C0-780F-D499505EC1C5}"/>
          </ac:spMkLst>
        </pc:spChg>
        <pc:spChg chg="add mod">
          <ac:chgData name="James Pope" userId="S::jp16127@bristol.ac.uk::ec8a066c-6e04-4c1c-be05-6b33d0ba9907" providerId="AD" clId="Web-{6D9DF812-95B7-CC77-9F01-D6ADFB999366}" dt="2022-11-19T11:38:25.767" v="192" actId="1076"/>
          <ac:spMkLst>
            <pc:docMk/>
            <pc:sldMk cId="2772050013" sldId="324"/>
            <ac:spMk id="91" creationId="{943B2961-60C2-7E67-F46C-08D7A97E248B}"/>
          </ac:spMkLst>
        </pc:spChg>
        <pc:spChg chg="add mod">
          <ac:chgData name="James Pope" userId="S::jp16127@bristol.ac.uk::ec8a066c-6e04-4c1c-be05-6b33d0ba9907" providerId="AD" clId="Web-{6D9DF812-95B7-CC77-9F01-D6ADFB999366}" dt="2022-11-19T11:38:25.767" v="193" actId="1076"/>
          <ac:spMkLst>
            <pc:docMk/>
            <pc:sldMk cId="2772050013" sldId="324"/>
            <ac:spMk id="93" creationId="{2C7576DC-61BC-0FB0-7F4A-AB31320AF281}"/>
          </ac:spMkLst>
        </pc:spChg>
        <pc:spChg chg="add mod">
          <ac:chgData name="James Pope" userId="S::jp16127@bristol.ac.uk::ec8a066c-6e04-4c1c-be05-6b33d0ba9907" providerId="AD" clId="Web-{6D9DF812-95B7-CC77-9F01-D6ADFB999366}" dt="2022-11-19T11:38:25.782" v="194" actId="1076"/>
          <ac:spMkLst>
            <pc:docMk/>
            <pc:sldMk cId="2772050013" sldId="324"/>
            <ac:spMk id="95" creationId="{46F1E5C6-72A2-9817-8897-6250C4C61F71}"/>
          </ac:spMkLst>
        </pc:spChg>
        <pc:spChg chg="add mod">
          <ac:chgData name="James Pope" userId="S::jp16127@bristol.ac.uk::ec8a066c-6e04-4c1c-be05-6b33d0ba9907" providerId="AD" clId="Web-{6D9DF812-95B7-CC77-9F01-D6ADFB999366}" dt="2022-11-19T11:38:25.782" v="195" actId="1076"/>
          <ac:spMkLst>
            <pc:docMk/>
            <pc:sldMk cId="2772050013" sldId="324"/>
            <ac:spMk id="97" creationId="{DBB28B7F-8133-EB59-CAFB-DFCADA7D0DFD}"/>
          </ac:spMkLst>
        </pc:spChg>
        <pc:spChg chg="add mod">
          <ac:chgData name="James Pope" userId="S::jp16127@bristol.ac.uk::ec8a066c-6e04-4c1c-be05-6b33d0ba9907" providerId="AD" clId="Web-{6D9DF812-95B7-CC77-9F01-D6ADFB999366}" dt="2022-11-19T11:38:25.798" v="196" actId="1076"/>
          <ac:spMkLst>
            <pc:docMk/>
            <pc:sldMk cId="2772050013" sldId="324"/>
            <ac:spMk id="99" creationId="{1064D831-7757-6439-ED29-090738D27DB5}"/>
          </ac:spMkLst>
        </pc:spChg>
        <pc:spChg chg="add mod">
          <ac:chgData name="James Pope" userId="S::jp16127@bristol.ac.uk::ec8a066c-6e04-4c1c-be05-6b33d0ba9907" providerId="AD" clId="Web-{6D9DF812-95B7-CC77-9F01-D6ADFB999366}" dt="2022-11-19T11:38:25.814" v="197" actId="1076"/>
          <ac:spMkLst>
            <pc:docMk/>
            <pc:sldMk cId="2772050013" sldId="324"/>
            <ac:spMk id="101" creationId="{EF75A089-AEE5-06DE-B7C3-4DFC22E7E392}"/>
          </ac:spMkLst>
        </pc:spChg>
        <pc:spChg chg="add mod">
          <ac:chgData name="James Pope" userId="S::jp16127@bristol.ac.uk::ec8a066c-6e04-4c1c-be05-6b33d0ba9907" providerId="AD" clId="Web-{6D9DF812-95B7-CC77-9F01-D6ADFB999366}" dt="2022-11-19T11:38:25.829" v="198" actId="1076"/>
          <ac:spMkLst>
            <pc:docMk/>
            <pc:sldMk cId="2772050013" sldId="324"/>
            <ac:spMk id="103" creationId="{827D01C8-CBC0-620D-BD22-516A4E2ED32C}"/>
          </ac:spMkLst>
        </pc:spChg>
        <pc:spChg chg="add mod">
          <ac:chgData name="James Pope" userId="S::jp16127@bristol.ac.uk::ec8a066c-6e04-4c1c-be05-6b33d0ba9907" providerId="AD" clId="Web-{6D9DF812-95B7-CC77-9F01-D6ADFB999366}" dt="2022-11-19T11:38:25.829" v="199" actId="1076"/>
          <ac:spMkLst>
            <pc:docMk/>
            <pc:sldMk cId="2772050013" sldId="324"/>
            <ac:spMk id="105" creationId="{E05A3A43-FFF8-3C66-685A-0E11E84F9235}"/>
          </ac:spMkLst>
        </pc:spChg>
        <pc:spChg chg="add mod">
          <ac:chgData name="James Pope" userId="S::jp16127@bristol.ac.uk::ec8a066c-6e04-4c1c-be05-6b33d0ba9907" providerId="AD" clId="Web-{6D9DF812-95B7-CC77-9F01-D6ADFB999366}" dt="2022-11-19T11:38:25.845" v="200" actId="1076"/>
          <ac:spMkLst>
            <pc:docMk/>
            <pc:sldMk cId="2772050013" sldId="324"/>
            <ac:spMk id="107" creationId="{FAD59BC2-FB54-636E-A90E-7E7D71604B8E}"/>
          </ac:spMkLst>
        </pc:spChg>
        <pc:spChg chg="add mod">
          <ac:chgData name="James Pope" userId="S::jp16127@bristol.ac.uk::ec8a066c-6e04-4c1c-be05-6b33d0ba9907" providerId="AD" clId="Web-{6D9DF812-95B7-CC77-9F01-D6ADFB999366}" dt="2022-11-19T11:38:25.860" v="201" actId="1076"/>
          <ac:spMkLst>
            <pc:docMk/>
            <pc:sldMk cId="2772050013" sldId="324"/>
            <ac:spMk id="109" creationId="{4E213CDF-8D40-34C2-3099-F69C8A38C151}"/>
          </ac:spMkLst>
        </pc:spChg>
        <pc:spChg chg="add mod">
          <ac:chgData name="James Pope" userId="S::jp16127@bristol.ac.uk::ec8a066c-6e04-4c1c-be05-6b33d0ba9907" providerId="AD" clId="Web-{6D9DF812-95B7-CC77-9F01-D6ADFB999366}" dt="2022-11-19T11:38:25.860" v="202" actId="1076"/>
          <ac:spMkLst>
            <pc:docMk/>
            <pc:sldMk cId="2772050013" sldId="324"/>
            <ac:spMk id="111" creationId="{8D474AE0-832A-64CB-A208-52397927C901}"/>
          </ac:spMkLst>
        </pc:spChg>
        <pc:spChg chg="add mod">
          <ac:chgData name="James Pope" userId="S::jp16127@bristol.ac.uk::ec8a066c-6e04-4c1c-be05-6b33d0ba9907" providerId="AD" clId="Web-{6D9DF812-95B7-CC77-9F01-D6ADFB999366}" dt="2022-11-19T11:38:25.876" v="203" actId="1076"/>
          <ac:spMkLst>
            <pc:docMk/>
            <pc:sldMk cId="2772050013" sldId="324"/>
            <ac:spMk id="113" creationId="{7E264D36-F638-44D2-6117-D613A9C4F44F}"/>
          </ac:spMkLst>
        </pc:spChg>
        <pc:spChg chg="add mod">
          <ac:chgData name="James Pope" userId="S::jp16127@bristol.ac.uk::ec8a066c-6e04-4c1c-be05-6b33d0ba9907" providerId="AD" clId="Web-{6D9DF812-95B7-CC77-9F01-D6ADFB999366}" dt="2022-11-19T11:38:25.892" v="204" actId="1076"/>
          <ac:spMkLst>
            <pc:docMk/>
            <pc:sldMk cId="2772050013" sldId="324"/>
            <ac:spMk id="115" creationId="{59B1AD9C-4A35-92B5-B0BE-F4FB8ED1DAF4}"/>
          </ac:spMkLst>
        </pc:spChg>
        <pc:spChg chg="add mod">
          <ac:chgData name="James Pope" userId="S::jp16127@bristol.ac.uk::ec8a066c-6e04-4c1c-be05-6b33d0ba9907" providerId="AD" clId="Web-{6D9DF812-95B7-CC77-9F01-D6ADFB999366}" dt="2022-11-19T11:38:25.892" v="205" actId="1076"/>
          <ac:spMkLst>
            <pc:docMk/>
            <pc:sldMk cId="2772050013" sldId="324"/>
            <ac:spMk id="117" creationId="{DF3F93AC-4A7B-5FB4-E73B-04EFBC06E4B6}"/>
          </ac:spMkLst>
        </pc:spChg>
        <pc:spChg chg="add mod">
          <ac:chgData name="James Pope" userId="S::jp16127@bristol.ac.uk::ec8a066c-6e04-4c1c-be05-6b33d0ba9907" providerId="AD" clId="Web-{6D9DF812-95B7-CC77-9F01-D6ADFB999366}" dt="2022-11-19T11:39:39.163" v="215" actId="20577"/>
          <ac:spMkLst>
            <pc:docMk/>
            <pc:sldMk cId="2772050013" sldId="324"/>
            <ac:spMk id="119" creationId="{32D812A1-31A1-3E1D-718B-DF59FC6B183A}"/>
          </ac:spMkLst>
        </pc:spChg>
        <pc:spChg chg="add mod">
          <ac:chgData name="James Pope" userId="S::jp16127@bristol.ac.uk::ec8a066c-6e04-4c1c-be05-6b33d0ba9907" providerId="AD" clId="Web-{6D9DF812-95B7-CC77-9F01-D6ADFB999366}" dt="2022-11-19T11:43:47.089" v="276" actId="20577"/>
          <ac:spMkLst>
            <pc:docMk/>
            <pc:sldMk cId="2772050013" sldId="324"/>
            <ac:spMk id="121" creationId="{E75FCD62-9B1F-2312-B5C2-E002AC4F0C8D}"/>
          </ac:spMkLst>
        </pc:spChg>
        <pc:spChg chg="add mod">
          <ac:chgData name="James Pope" userId="S::jp16127@bristol.ac.uk::ec8a066c-6e04-4c1c-be05-6b33d0ba9907" providerId="AD" clId="Web-{6D9DF812-95B7-CC77-9F01-D6ADFB999366}" dt="2022-11-19T11:42:13.223" v="247" actId="1076"/>
          <ac:spMkLst>
            <pc:docMk/>
            <pc:sldMk cId="2772050013" sldId="324"/>
            <ac:spMk id="122" creationId="{3AA5815E-FDE0-5862-31CD-BCA5CA9FC2C6}"/>
          </ac:spMkLst>
        </pc:spChg>
        <pc:spChg chg="add mod">
          <ac:chgData name="James Pope" userId="S::jp16127@bristol.ac.uk::ec8a066c-6e04-4c1c-be05-6b33d0ba9907" providerId="AD" clId="Web-{6D9DF812-95B7-CC77-9F01-D6ADFB999366}" dt="2022-11-19T11:43:44.386" v="275" actId="20577"/>
          <ac:spMkLst>
            <pc:docMk/>
            <pc:sldMk cId="2772050013" sldId="324"/>
            <ac:spMk id="123" creationId="{7AC5A0F4-4FFB-2FC4-B0E9-1CCAB0D06464}"/>
          </ac:spMkLst>
        </pc:spChg>
        <pc:spChg chg="add mod">
          <ac:chgData name="James Pope" userId="S::jp16127@bristol.ac.uk::ec8a066c-6e04-4c1c-be05-6b33d0ba9907" providerId="AD" clId="Web-{6D9DF812-95B7-CC77-9F01-D6ADFB999366}" dt="2022-11-19T11:54:09.825" v="303" actId="1076"/>
          <ac:spMkLst>
            <pc:docMk/>
            <pc:sldMk cId="2772050013" sldId="324"/>
            <ac:spMk id="124" creationId="{7E73A74E-5EBC-276D-0DE6-4091DF34352A}"/>
          </ac:spMkLst>
        </pc:spChg>
        <pc:grpChg chg="del">
          <ac:chgData name="James Pope" userId="S::jp16127@bristol.ac.uk::ec8a066c-6e04-4c1c-be05-6b33d0ba9907" providerId="AD" clId="Web-{6D9DF812-95B7-CC77-9F01-D6ADFB999366}" dt="2022-11-19T11:38:18.657" v="116"/>
          <ac:grpSpMkLst>
            <pc:docMk/>
            <pc:sldMk cId="2772050013" sldId="324"/>
            <ac:grpSpMk id="22" creationId="{8D007D62-CEDC-2535-0B4E-FF013B26C0CE}"/>
          </ac:grpSpMkLst>
        </pc:grpChg>
        <pc:grpChg chg="del">
          <ac:chgData name="James Pope" userId="S::jp16127@bristol.ac.uk::ec8a066c-6e04-4c1c-be05-6b33d0ba9907" providerId="AD" clId="Web-{6D9DF812-95B7-CC77-9F01-D6ADFB999366}" dt="2022-11-19T11:38:18.657" v="112"/>
          <ac:grpSpMkLst>
            <pc:docMk/>
            <pc:sldMk cId="2772050013" sldId="324"/>
            <ac:grpSpMk id="29" creationId="{4640367F-5918-23A1-62E4-C79398D1D6CA}"/>
          </ac:grpSpMkLst>
        </pc:grpChg>
        <pc:grpChg chg="del">
          <ac:chgData name="James Pope" userId="S::jp16127@bristol.ac.uk::ec8a066c-6e04-4c1c-be05-6b33d0ba9907" providerId="AD" clId="Web-{6D9DF812-95B7-CC77-9F01-D6ADFB999366}" dt="2022-11-19T11:38:18.657" v="111"/>
          <ac:grpSpMkLst>
            <pc:docMk/>
            <pc:sldMk cId="2772050013" sldId="324"/>
            <ac:grpSpMk id="30" creationId="{D6A4F99A-2F3E-ADF0-5B6C-A811D19A51E8}"/>
          </ac:grpSpMkLst>
        </pc:grpChg>
        <pc:grpChg chg="del">
          <ac:chgData name="James Pope" userId="S::jp16127@bristol.ac.uk::ec8a066c-6e04-4c1c-be05-6b33d0ba9907" providerId="AD" clId="Web-{6D9DF812-95B7-CC77-9F01-D6ADFB999366}" dt="2022-11-19T11:38:18.657" v="110"/>
          <ac:grpSpMkLst>
            <pc:docMk/>
            <pc:sldMk cId="2772050013" sldId="324"/>
            <ac:grpSpMk id="33" creationId="{1AAF8586-020D-FDDF-5107-AAC648B2959D}"/>
          </ac:grpSpMkLst>
        </pc:grpChg>
        <pc:cxnChg chg="del">
          <ac:chgData name="James Pope" userId="S::jp16127@bristol.ac.uk::ec8a066c-6e04-4c1c-be05-6b33d0ba9907" providerId="AD" clId="Web-{6D9DF812-95B7-CC77-9F01-D6ADFB999366}" dt="2022-11-19T11:38:18.657" v="117"/>
          <ac:cxnSpMkLst>
            <pc:docMk/>
            <pc:sldMk cId="2772050013" sldId="324"/>
            <ac:cxnSpMk id="21" creationId="{171CEEA9-2775-037B-958D-5F7A61201CF9}"/>
          </ac:cxnSpMkLst>
        </pc:cxnChg>
        <pc:cxnChg chg="del">
          <ac:chgData name="James Pope" userId="S::jp16127@bristol.ac.uk::ec8a066c-6e04-4c1c-be05-6b33d0ba9907" providerId="AD" clId="Web-{6D9DF812-95B7-CC77-9F01-D6ADFB999366}" dt="2022-11-19T11:38:18.657" v="115"/>
          <ac:cxnSpMkLst>
            <pc:docMk/>
            <pc:sldMk cId="2772050013" sldId="324"/>
            <ac:cxnSpMk id="24" creationId="{E9597ECE-227D-4358-B7AA-16B292F0451D}"/>
          </ac:cxnSpMkLst>
        </pc:cxnChg>
        <pc:cxnChg chg="del">
          <ac:chgData name="James Pope" userId="S::jp16127@bristol.ac.uk::ec8a066c-6e04-4c1c-be05-6b33d0ba9907" providerId="AD" clId="Web-{6D9DF812-95B7-CC77-9F01-D6ADFB999366}" dt="2022-11-19T11:38:18.657" v="114"/>
          <ac:cxnSpMkLst>
            <pc:docMk/>
            <pc:sldMk cId="2772050013" sldId="324"/>
            <ac:cxnSpMk id="25" creationId="{FA953B1E-2C0F-0E1D-37A9-DDD853AE3909}"/>
          </ac:cxnSpMkLst>
        </pc:cxnChg>
        <pc:cxnChg chg="del">
          <ac:chgData name="James Pope" userId="S::jp16127@bristol.ac.uk::ec8a066c-6e04-4c1c-be05-6b33d0ba9907" providerId="AD" clId="Web-{6D9DF812-95B7-CC77-9F01-D6ADFB999366}" dt="2022-11-19T11:38:18.657" v="109"/>
          <ac:cxnSpMkLst>
            <pc:docMk/>
            <pc:sldMk cId="2772050013" sldId="324"/>
            <ac:cxnSpMk id="36" creationId="{B97699DD-07AA-0E48-D361-B284CDA6727E}"/>
          </ac:cxnSpMkLst>
        </pc:cxnChg>
      </pc:sldChg>
      <pc:sldChg chg="del">
        <pc:chgData name="James Pope" userId="S::jp16127@bristol.ac.uk::ec8a066c-6e04-4c1c-be05-6b33d0ba9907" providerId="AD" clId="Web-{6D9DF812-95B7-CC77-9F01-D6ADFB999366}" dt="2022-11-19T11:55:36.159" v="306"/>
        <pc:sldMkLst>
          <pc:docMk/>
          <pc:sldMk cId="263215749" sldId="326"/>
        </pc:sldMkLst>
      </pc:sldChg>
      <pc:sldChg chg="del">
        <pc:chgData name="James Pope" userId="S::jp16127@bristol.ac.uk::ec8a066c-6e04-4c1c-be05-6b33d0ba9907" providerId="AD" clId="Web-{6D9DF812-95B7-CC77-9F01-D6ADFB999366}" dt="2022-11-19T11:55:31.737" v="305"/>
        <pc:sldMkLst>
          <pc:docMk/>
          <pc:sldMk cId="506603868" sldId="328"/>
        </pc:sldMkLst>
      </pc:sldChg>
      <pc:sldChg chg="add del replId">
        <pc:chgData name="James Pope" userId="S::jp16127@bristol.ac.uk::ec8a066c-6e04-4c1c-be05-6b33d0ba9907" providerId="AD" clId="Web-{6D9DF812-95B7-CC77-9F01-D6ADFB999366}" dt="2022-11-19T11:35:14.785" v="70"/>
        <pc:sldMkLst>
          <pc:docMk/>
          <pc:sldMk cId="885260850" sldId="350"/>
        </pc:sldMkLst>
      </pc:sldChg>
      <pc:sldChg chg="addSp delSp modSp add replId">
        <pc:chgData name="James Pope" userId="S::jp16127@bristol.ac.uk::ec8a066c-6e04-4c1c-be05-6b33d0ba9907" providerId="AD" clId="Web-{6D9DF812-95B7-CC77-9F01-D6ADFB999366}" dt="2022-11-19T14:17:51.953" v="676"/>
        <pc:sldMkLst>
          <pc:docMk/>
          <pc:sldMk cId="2854828803" sldId="350"/>
        </pc:sldMkLst>
        <pc:spChg chg="mod">
          <ac:chgData name="James Pope" userId="S::jp16127@bristol.ac.uk::ec8a066c-6e04-4c1c-be05-6b33d0ba9907" providerId="AD" clId="Web-{6D9DF812-95B7-CC77-9F01-D6ADFB999366}" dt="2022-11-19T12:52:22.766" v="403" actId="20577"/>
          <ac:spMkLst>
            <pc:docMk/>
            <pc:sldMk cId="2854828803" sldId="350"/>
            <ac:spMk id="2" creationId="{0E690E1E-0D1A-47DE-A976-F42C385F51F0}"/>
          </ac:spMkLst>
        </pc:spChg>
        <pc:spChg chg="del mod topLvl">
          <ac:chgData name="James Pope" userId="S::jp16127@bristol.ac.uk::ec8a066c-6e04-4c1c-be05-6b33d0ba9907" providerId="AD" clId="Web-{6D9DF812-95B7-CC77-9F01-D6ADFB999366}" dt="2022-11-19T13:05:35.330" v="636"/>
          <ac:spMkLst>
            <pc:docMk/>
            <pc:sldMk cId="2854828803" sldId="350"/>
            <ac:spMk id="4" creationId="{C0BDEA4E-3E5F-0990-1ABA-27C09A2C26E8}"/>
          </ac:spMkLst>
        </pc:spChg>
        <pc:spChg chg="del mod">
          <ac:chgData name="James Pope" userId="S::jp16127@bristol.ac.uk::ec8a066c-6e04-4c1c-be05-6b33d0ba9907" providerId="AD" clId="Web-{6D9DF812-95B7-CC77-9F01-D6ADFB999366}" dt="2022-11-19T12:52:23.531" v="405"/>
          <ac:spMkLst>
            <pc:docMk/>
            <pc:sldMk cId="2854828803" sldId="350"/>
            <ac:spMk id="6" creationId="{C21FE2A2-B88C-FD9C-46FB-817B38EF9654}"/>
          </ac:spMkLst>
        </pc:spChg>
        <pc:spChg chg="del mod topLvl">
          <ac:chgData name="James Pope" userId="S::jp16127@bristol.ac.uk::ec8a066c-6e04-4c1c-be05-6b33d0ba9907" providerId="AD" clId="Web-{6D9DF812-95B7-CC77-9F01-D6ADFB999366}" dt="2022-11-19T13:05:35.330" v="635"/>
          <ac:spMkLst>
            <pc:docMk/>
            <pc:sldMk cId="2854828803" sldId="350"/>
            <ac:spMk id="7" creationId="{0FDFBC8B-3FD0-B8C7-63BA-5B3500BFCFC9}"/>
          </ac:spMkLst>
        </pc:spChg>
        <pc:spChg chg="del mod topLvl">
          <ac:chgData name="James Pope" userId="S::jp16127@bristol.ac.uk::ec8a066c-6e04-4c1c-be05-6b33d0ba9907" providerId="AD" clId="Web-{6D9DF812-95B7-CC77-9F01-D6ADFB999366}" dt="2022-11-19T13:05:35.314" v="634"/>
          <ac:spMkLst>
            <pc:docMk/>
            <pc:sldMk cId="2854828803" sldId="350"/>
            <ac:spMk id="9" creationId="{159FD57E-D5B5-CB66-4E95-3891A8ECE25C}"/>
          </ac:spMkLst>
        </pc:spChg>
        <pc:spChg chg="del topLvl">
          <ac:chgData name="James Pope" userId="S::jp16127@bristol.ac.uk::ec8a066c-6e04-4c1c-be05-6b33d0ba9907" providerId="AD" clId="Web-{6D9DF812-95B7-CC77-9F01-D6ADFB999366}" dt="2022-11-19T12:53:53.348" v="418"/>
          <ac:spMkLst>
            <pc:docMk/>
            <pc:sldMk cId="2854828803" sldId="350"/>
            <ac:spMk id="10" creationId="{9BE438DA-78AE-FBB0-766F-F550E9E0C1A4}"/>
          </ac:spMkLst>
        </pc:spChg>
        <pc:spChg chg="del mod topLvl">
          <ac:chgData name="James Pope" userId="S::jp16127@bristol.ac.uk::ec8a066c-6e04-4c1c-be05-6b33d0ba9907" providerId="AD" clId="Web-{6D9DF812-95B7-CC77-9F01-D6ADFB999366}" dt="2022-11-19T13:05:35.314" v="633"/>
          <ac:spMkLst>
            <pc:docMk/>
            <pc:sldMk cId="2854828803" sldId="350"/>
            <ac:spMk id="11" creationId="{53C86EB4-1E6B-711B-5BC3-58F17619052D}"/>
          </ac:spMkLst>
        </pc:spChg>
        <pc:spChg chg="del mod topLvl">
          <ac:chgData name="James Pope" userId="S::jp16127@bristol.ac.uk::ec8a066c-6e04-4c1c-be05-6b33d0ba9907" providerId="AD" clId="Web-{6D9DF812-95B7-CC77-9F01-D6ADFB999366}" dt="2022-11-19T13:05:35.314" v="632"/>
          <ac:spMkLst>
            <pc:docMk/>
            <pc:sldMk cId="2854828803" sldId="350"/>
            <ac:spMk id="12" creationId="{3662F743-94BF-9308-C4E6-58A413C8B219}"/>
          </ac:spMkLst>
        </pc:spChg>
        <pc:spChg chg="mod topLvl">
          <ac:chgData name="James Pope" userId="S::jp16127@bristol.ac.uk::ec8a066c-6e04-4c1c-be05-6b33d0ba9907" providerId="AD" clId="Web-{6D9DF812-95B7-CC77-9F01-D6ADFB999366}" dt="2022-11-19T13:05:43.486" v="637" actId="1076"/>
          <ac:spMkLst>
            <pc:docMk/>
            <pc:sldMk cId="2854828803" sldId="350"/>
            <ac:spMk id="13" creationId="{6B72AF5F-32BA-1395-C960-4FE8ABC94D98}"/>
          </ac:spMkLst>
        </pc:spChg>
        <pc:spChg chg="del mod topLvl">
          <ac:chgData name="James Pope" userId="S::jp16127@bristol.ac.uk::ec8a066c-6e04-4c1c-be05-6b33d0ba9907" providerId="AD" clId="Web-{6D9DF812-95B7-CC77-9F01-D6ADFB999366}" dt="2022-11-19T13:05:35.314" v="630"/>
          <ac:spMkLst>
            <pc:docMk/>
            <pc:sldMk cId="2854828803" sldId="350"/>
            <ac:spMk id="15" creationId="{4EFE1D7C-4C5C-CFA7-964F-6A2FBE3240B3}"/>
          </ac:spMkLst>
        </pc:spChg>
        <pc:spChg chg="del mod topLvl">
          <ac:chgData name="James Pope" userId="S::jp16127@bristol.ac.uk::ec8a066c-6e04-4c1c-be05-6b33d0ba9907" providerId="AD" clId="Web-{6D9DF812-95B7-CC77-9F01-D6ADFB999366}" dt="2022-11-19T12:57:53.295" v="464"/>
          <ac:spMkLst>
            <pc:docMk/>
            <pc:sldMk cId="2854828803" sldId="350"/>
            <ac:spMk id="16" creationId="{F602CCCD-EE57-52D9-DAF8-0AE0E9F37850}"/>
          </ac:spMkLst>
        </pc:spChg>
        <pc:spChg chg="add mod">
          <ac:chgData name="James Pope" userId="S::jp16127@bristol.ac.uk::ec8a066c-6e04-4c1c-be05-6b33d0ba9907" providerId="AD" clId="Web-{6D9DF812-95B7-CC77-9F01-D6ADFB999366}" dt="2022-11-19T13:05:43.517" v="640" actId="1076"/>
          <ac:spMkLst>
            <pc:docMk/>
            <pc:sldMk cId="2854828803" sldId="350"/>
            <ac:spMk id="19" creationId="{2A1AD88D-9843-FB00-361A-94D2DDFC134F}"/>
          </ac:spMkLst>
        </pc:spChg>
        <pc:spChg chg="del mod topLvl">
          <ac:chgData name="James Pope" userId="S::jp16127@bristol.ac.uk::ec8a066c-6e04-4c1c-be05-6b33d0ba9907" providerId="AD" clId="Web-{6D9DF812-95B7-CC77-9F01-D6ADFB999366}" dt="2022-11-19T13:05:35.314" v="628"/>
          <ac:spMkLst>
            <pc:docMk/>
            <pc:sldMk cId="2854828803" sldId="350"/>
            <ac:spMk id="20" creationId="{E2CEFC5E-E8C6-E6FE-AF43-F56775F73448}"/>
          </ac:spMkLst>
        </pc:spChg>
        <pc:spChg chg="del mod topLvl">
          <ac:chgData name="James Pope" userId="S::jp16127@bristol.ac.uk::ec8a066c-6e04-4c1c-be05-6b33d0ba9907" providerId="AD" clId="Web-{6D9DF812-95B7-CC77-9F01-D6ADFB999366}" dt="2022-11-19T13:05:35.314" v="626"/>
          <ac:spMkLst>
            <pc:docMk/>
            <pc:sldMk cId="2854828803" sldId="350"/>
            <ac:spMk id="22" creationId="{FEBD831F-A3C0-B856-3A90-3DCA037211FB}"/>
          </ac:spMkLst>
        </pc:spChg>
        <pc:spChg chg="add del mod">
          <ac:chgData name="James Pope" userId="S::jp16127@bristol.ac.uk::ec8a066c-6e04-4c1c-be05-6b33d0ba9907" providerId="AD" clId="Web-{6D9DF812-95B7-CC77-9F01-D6ADFB999366}" dt="2022-11-19T13:05:55.174" v="670"/>
          <ac:spMkLst>
            <pc:docMk/>
            <pc:sldMk cId="2854828803" sldId="350"/>
            <ac:spMk id="24" creationId="{2FC64401-9379-4E0E-65FA-34FFB1E9C888}"/>
          </ac:spMkLst>
        </pc:spChg>
        <pc:spChg chg="add mod">
          <ac:chgData name="James Pope" userId="S::jp16127@bristol.ac.uk::ec8a066c-6e04-4c1c-be05-6b33d0ba9907" providerId="AD" clId="Web-{6D9DF812-95B7-CC77-9F01-D6ADFB999366}" dt="2022-11-19T13:05:43.549" v="642" actId="1076"/>
          <ac:spMkLst>
            <pc:docMk/>
            <pc:sldMk cId="2854828803" sldId="350"/>
            <ac:spMk id="25" creationId="{14B6EA82-6952-A8EC-6F64-BB7B820FBE3D}"/>
          </ac:spMkLst>
        </pc:spChg>
        <pc:spChg chg="add mod">
          <ac:chgData name="James Pope" userId="S::jp16127@bristol.ac.uk::ec8a066c-6e04-4c1c-be05-6b33d0ba9907" providerId="AD" clId="Web-{6D9DF812-95B7-CC77-9F01-D6ADFB999366}" dt="2022-11-19T13:05:43.580" v="644" actId="1076"/>
          <ac:spMkLst>
            <pc:docMk/>
            <pc:sldMk cId="2854828803" sldId="350"/>
            <ac:spMk id="29" creationId="{F4D257A9-FD16-95BB-FF78-DFBCEA800A44}"/>
          </ac:spMkLst>
        </pc:spChg>
        <pc:spChg chg="add del mod">
          <ac:chgData name="James Pope" userId="S::jp16127@bristol.ac.uk::ec8a066c-6e04-4c1c-be05-6b33d0ba9907" providerId="AD" clId="Web-{6D9DF812-95B7-CC77-9F01-D6ADFB999366}" dt="2022-11-19T13:01:01.959" v="505"/>
          <ac:spMkLst>
            <pc:docMk/>
            <pc:sldMk cId="2854828803" sldId="350"/>
            <ac:spMk id="32" creationId="{6091B30E-1755-E656-6CA1-CCF668B45DBB}"/>
          </ac:spMkLst>
        </pc:spChg>
        <pc:spChg chg="add mod">
          <ac:chgData name="James Pope" userId="S::jp16127@bristol.ac.uk::ec8a066c-6e04-4c1c-be05-6b33d0ba9907" providerId="AD" clId="Web-{6D9DF812-95B7-CC77-9F01-D6ADFB999366}" dt="2022-11-19T13:05:43.611" v="647" actId="1076"/>
          <ac:spMkLst>
            <pc:docMk/>
            <pc:sldMk cId="2854828803" sldId="350"/>
            <ac:spMk id="33" creationId="{41E88214-9A30-3130-9EBD-8B1411744583}"/>
          </ac:spMkLst>
        </pc:spChg>
        <pc:spChg chg="add mod">
          <ac:chgData name="James Pope" userId="S::jp16127@bristol.ac.uk::ec8a066c-6e04-4c1c-be05-6b33d0ba9907" providerId="AD" clId="Web-{6D9DF812-95B7-CC77-9F01-D6ADFB999366}" dt="2022-11-19T13:05:43.627" v="648" actId="1076"/>
          <ac:spMkLst>
            <pc:docMk/>
            <pc:sldMk cId="2854828803" sldId="350"/>
            <ac:spMk id="34" creationId="{DA61805F-71A4-8EBC-BAE5-9ADD6852FE56}"/>
          </ac:spMkLst>
        </pc:spChg>
        <pc:spChg chg="add mod">
          <ac:chgData name="James Pope" userId="S::jp16127@bristol.ac.uk::ec8a066c-6e04-4c1c-be05-6b33d0ba9907" providerId="AD" clId="Web-{6D9DF812-95B7-CC77-9F01-D6ADFB999366}" dt="2022-11-19T13:05:43.642" v="650" actId="1076"/>
          <ac:spMkLst>
            <pc:docMk/>
            <pc:sldMk cId="2854828803" sldId="350"/>
            <ac:spMk id="36" creationId="{C4E53624-DDD1-3F99-58FA-47637DA98C56}"/>
          </ac:spMkLst>
        </pc:spChg>
        <pc:spChg chg="add mod">
          <ac:chgData name="James Pope" userId="S::jp16127@bristol.ac.uk::ec8a066c-6e04-4c1c-be05-6b33d0ba9907" providerId="AD" clId="Web-{6D9DF812-95B7-CC77-9F01-D6ADFB999366}" dt="2022-11-19T13:05:43.674" v="652" actId="1076"/>
          <ac:spMkLst>
            <pc:docMk/>
            <pc:sldMk cId="2854828803" sldId="350"/>
            <ac:spMk id="39" creationId="{FD62F1CA-D019-29B2-7743-95FA210C9782}"/>
          </ac:spMkLst>
        </pc:spChg>
        <pc:spChg chg="add del mod">
          <ac:chgData name="James Pope" userId="S::jp16127@bristol.ac.uk::ec8a066c-6e04-4c1c-be05-6b33d0ba9907" providerId="AD" clId="Web-{6D9DF812-95B7-CC77-9F01-D6ADFB999366}" dt="2022-11-19T13:05:56.987" v="671"/>
          <ac:spMkLst>
            <pc:docMk/>
            <pc:sldMk cId="2854828803" sldId="350"/>
            <ac:spMk id="40" creationId="{1DD4C651-F6B0-BB4D-1F9D-E00EF2036F16}"/>
          </ac:spMkLst>
        </pc:spChg>
        <pc:spChg chg="add mod">
          <ac:chgData name="James Pope" userId="S::jp16127@bristol.ac.uk::ec8a066c-6e04-4c1c-be05-6b33d0ba9907" providerId="AD" clId="Web-{6D9DF812-95B7-CC77-9F01-D6ADFB999366}" dt="2022-11-19T13:05:43.705" v="655" actId="1076"/>
          <ac:spMkLst>
            <pc:docMk/>
            <pc:sldMk cId="2854828803" sldId="350"/>
            <ac:spMk id="42" creationId="{18D32E7B-1CF5-1B96-6B42-E45E2A3C7491}"/>
          </ac:spMkLst>
        </pc:spChg>
        <pc:spChg chg="add mod">
          <ac:chgData name="James Pope" userId="S::jp16127@bristol.ac.uk::ec8a066c-6e04-4c1c-be05-6b33d0ba9907" providerId="AD" clId="Web-{6D9DF812-95B7-CC77-9F01-D6ADFB999366}" dt="2022-11-19T13:05:43.721" v="656" actId="1076"/>
          <ac:spMkLst>
            <pc:docMk/>
            <pc:sldMk cId="2854828803" sldId="350"/>
            <ac:spMk id="43" creationId="{F124D35A-6CAE-B9FA-FABC-7BCA3B142617}"/>
          </ac:spMkLst>
        </pc:spChg>
        <pc:spChg chg="add mod">
          <ac:chgData name="James Pope" userId="S::jp16127@bristol.ac.uk::ec8a066c-6e04-4c1c-be05-6b33d0ba9907" providerId="AD" clId="Web-{6D9DF812-95B7-CC77-9F01-D6ADFB999366}" dt="2022-11-19T13:05:43.752" v="658" actId="1076"/>
          <ac:spMkLst>
            <pc:docMk/>
            <pc:sldMk cId="2854828803" sldId="350"/>
            <ac:spMk id="45" creationId="{F9F635EC-C91B-AD6B-8955-21B2775AA3FF}"/>
          </ac:spMkLst>
        </pc:spChg>
        <pc:spChg chg="add mod">
          <ac:chgData name="James Pope" userId="S::jp16127@bristol.ac.uk::ec8a066c-6e04-4c1c-be05-6b33d0ba9907" providerId="AD" clId="Web-{6D9DF812-95B7-CC77-9F01-D6ADFB999366}" dt="2022-11-19T13:05:43.799" v="661" actId="1076"/>
          <ac:spMkLst>
            <pc:docMk/>
            <pc:sldMk cId="2854828803" sldId="350"/>
            <ac:spMk id="48" creationId="{9B999F6A-E3A0-B971-A2EE-56E9508AE146}"/>
          </ac:spMkLst>
        </pc:spChg>
        <pc:spChg chg="add mod">
          <ac:chgData name="James Pope" userId="S::jp16127@bristol.ac.uk::ec8a066c-6e04-4c1c-be05-6b33d0ba9907" providerId="AD" clId="Web-{6D9DF812-95B7-CC77-9F01-D6ADFB999366}" dt="2022-11-19T13:05:43.814" v="663" actId="1076"/>
          <ac:spMkLst>
            <pc:docMk/>
            <pc:sldMk cId="2854828803" sldId="350"/>
            <ac:spMk id="50" creationId="{E25E36BA-35D2-27C5-CB0D-D581811EEDC2}"/>
          </ac:spMkLst>
        </pc:spChg>
        <pc:spChg chg="add mod">
          <ac:chgData name="James Pope" userId="S::jp16127@bristol.ac.uk::ec8a066c-6e04-4c1c-be05-6b33d0ba9907" providerId="AD" clId="Web-{6D9DF812-95B7-CC77-9F01-D6ADFB999366}" dt="2022-11-19T13:05:43.830" v="664" actId="1076"/>
          <ac:spMkLst>
            <pc:docMk/>
            <pc:sldMk cId="2854828803" sldId="350"/>
            <ac:spMk id="51" creationId="{03640C10-CDC0-F0A2-EA20-0078BD4C0015}"/>
          </ac:spMkLst>
        </pc:spChg>
        <pc:spChg chg="add mod">
          <ac:chgData name="James Pope" userId="S::jp16127@bristol.ac.uk::ec8a066c-6e04-4c1c-be05-6b33d0ba9907" providerId="AD" clId="Web-{6D9DF812-95B7-CC77-9F01-D6ADFB999366}" dt="2022-11-19T13:05:43.861" v="666" actId="1076"/>
          <ac:spMkLst>
            <pc:docMk/>
            <pc:sldMk cId="2854828803" sldId="350"/>
            <ac:spMk id="53" creationId="{B65FB33B-DECD-F5EA-C85D-EBCD17B682FF}"/>
          </ac:spMkLst>
        </pc:spChg>
        <pc:spChg chg="add mod">
          <ac:chgData name="James Pope" userId="S::jp16127@bristol.ac.uk::ec8a066c-6e04-4c1c-be05-6b33d0ba9907" providerId="AD" clId="Web-{6D9DF812-95B7-CC77-9F01-D6ADFB999366}" dt="2022-11-19T13:05:43.892" v="669" actId="1076"/>
          <ac:spMkLst>
            <pc:docMk/>
            <pc:sldMk cId="2854828803" sldId="350"/>
            <ac:spMk id="56" creationId="{E4B6B084-A69B-621C-3927-2C1D47C03D28}"/>
          </ac:spMkLst>
        </pc:spChg>
        <pc:grpChg chg="del mod">
          <ac:chgData name="James Pope" userId="S::jp16127@bristol.ac.uk::ec8a066c-6e04-4c1c-be05-6b33d0ba9907" providerId="AD" clId="Web-{6D9DF812-95B7-CC77-9F01-D6ADFB999366}" dt="2022-11-19T12:52:34.344" v="407"/>
          <ac:grpSpMkLst>
            <pc:docMk/>
            <pc:sldMk cId="2854828803" sldId="350"/>
            <ac:grpSpMk id="28" creationId="{F3550731-5E76-76E9-F2D5-F1D1C681E9F4}"/>
          </ac:grpSpMkLst>
        </pc:grpChg>
        <pc:cxnChg chg="add mod">
          <ac:chgData name="James Pope" userId="S::jp16127@bristol.ac.uk::ec8a066c-6e04-4c1c-be05-6b33d0ba9907" providerId="AD" clId="Web-{6D9DF812-95B7-CC77-9F01-D6ADFB999366}" dt="2022-11-19T13:06:23.332" v="675" actId="14100"/>
          <ac:cxnSpMkLst>
            <pc:docMk/>
            <pc:sldMk cId="2854828803" sldId="350"/>
            <ac:cxnSpMk id="3" creationId="{315DEEBD-9F6C-9468-4845-4F932B4C428E}"/>
          </ac:cxnSpMkLst>
        </pc:cxnChg>
        <pc:cxnChg chg="del mod topLvl">
          <ac:chgData name="James Pope" userId="S::jp16127@bristol.ac.uk::ec8a066c-6e04-4c1c-be05-6b33d0ba9907" providerId="AD" clId="Web-{6D9DF812-95B7-CC77-9F01-D6ADFB999366}" dt="2022-11-19T13:05:35.314" v="631"/>
          <ac:cxnSpMkLst>
            <pc:docMk/>
            <pc:sldMk cId="2854828803" sldId="350"/>
            <ac:cxnSpMk id="14" creationId="{42E49658-7F8C-0A1F-3D4A-401C6389E8CF}"/>
          </ac:cxnSpMkLst>
        </pc:cxnChg>
        <pc:cxnChg chg="del mod topLvl">
          <ac:chgData name="James Pope" userId="S::jp16127@bristol.ac.uk::ec8a066c-6e04-4c1c-be05-6b33d0ba9907" providerId="AD" clId="Web-{6D9DF812-95B7-CC77-9F01-D6ADFB999366}" dt="2022-11-19T13:05:35.314" v="629"/>
          <ac:cxnSpMkLst>
            <pc:docMk/>
            <pc:sldMk cId="2854828803" sldId="350"/>
            <ac:cxnSpMk id="17" creationId="{1D50A472-0552-16C1-BA04-7B8C0562044D}"/>
          </ac:cxnSpMkLst>
        </pc:cxnChg>
        <pc:cxnChg chg="mod topLvl">
          <ac:chgData name="James Pope" userId="S::jp16127@bristol.ac.uk::ec8a066c-6e04-4c1c-be05-6b33d0ba9907" providerId="AD" clId="Web-{6D9DF812-95B7-CC77-9F01-D6ADFB999366}" dt="2022-11-19T13:05:43.502" v="638" actId="1076"/>
          <ac:cxnSpMkLst>
            <pc:docMk/>
            <pc:sldMk cId="2854828803" sldId="350"/>
            <ac:cxnSpMk id="18" creationId="{7B390608-A1BC-BEE4-5605-237C68046EAF}"/>
          </ac:cxnSpMkLst>
        </pc:cxnChg>
        <pc:cxnChg chg="del mod topLvl">
          <ac:chgData name="James Pope" userId="S::jp16127@bristol.ac.uk::ec8a066c-6e04-4c1c-be05-6b33d0ba9907" providerId="AD" clId="Web-{6D9DF812-95B7-CC77-9F01-D6ADFB999366}" dt="2022-11-19T13:05:35.314" v="627"/>
          <ac:cxnSpMkLst>
            <pc:docMk/>
            <pc:sldMk cId="2854828803" sldId="350"/>
            <ac:cxnSpMk id="21" creationId="{8D9E38D0-0EBE-E6DE-D6E9-C0ADE8ED094D}"/>
          </ac:cxnSpMkLst>
        </pc:cxnChg>
        <pc:cxnChg chg="add mod">
          <ac:chgData name="James Pope" userId="S::jp16127@bristol.ac.uk::ec8a066c-6e04-4c1c-be05-6b33d0ba9907" providerId="AD" clId="Web-{6D9DF812-95B7-CC77-9F01-D6ADFB999366}" dt="2022-11-19T13:05:43.564" v="643" actId="1076"/>
          <ac:cxnSpMkLst>
            <pc:docMk/>
            <pc:sldMk cId="2854828803" sldId="350"/>
            <ac:cxnSpMk id="26" creationId="{2F41274C-065F-95BB-C6EB-83D2A80C98A3}"/>
          </ac:cxnSpMkLst>
        </pc:cxnChg>
        <pc:cxnChg chg="del mod topLvl">
          <ac:chgData name="James Pope" userId="S::jp16127@bristol.ac.uk::ec8a066c-6e04-4c1c-be05-6b33d0ba9907" providerId="AD" clId="Web-{6D9DF812-95B7-CC77-9F01-D6ADFB999366}" dt="2022-11-19T13:05:35.314" v="625"/>
          <ac:cxnSpMkLst>
            <pc:docMk/>
            <pc:sldMk cId="2854828803" sldId="350"/>
            <ac:cxnSpMk id="27" creationId="{531A8DF1-F515-73F8-9EDF-5C526C925478}"/>
          </ac:cxnSpMkLst>
        </pc:cxnChg>
        <pc:cxnChg chg="add mod">
          <ac:chgData name="James Pope" userId="S::jp16127@bristol.ac.uk::ec8a066c-6e04-4c1c-be05-6b33d0ba9907" providerId="AD" clId="Web-{6D9DF812-95B7-CC77-9F01-D6ADFB999366}" dt="2022-11-19T13:05:43.580" v="645" actId="1076"/>
          <ac:cxnSpMkLst>
            <pc:docMk/>
            <pc:sldMk cId="2854828803" sldId="350"/>
            <ac:cxnSpMk id="30" creationId="{5AEF3EB0-382C-24E5-F8BC-073434C6A2E5}"/>
          </ac:cxnSpMkLst>
        </pc:cxnChg>
        <pc:cxnChg chg="add mod">
          <ac:chgData name="James Pope" userId="S::jp16127@bristol.ac.uk::ec8a066c-6e04-4c1c-be05-6b33d0ba9907" providerId="AD" clId="Web-{6D9DF812-95B7-CC77-9F01-D6ADFB999366}" dt="2022-11-19T13:05:43.596" v="646" actId="1076"/>
          <ac:cxnSpMkLst>
            <pc:docMk/>
            <pc:sldMk cId="2854828803" sldId="350"/>
            <ac:cxnSpMk id="31" creationId="{F2B804E1-FD62-E8A9-BDD6-5D21FD8EA17F}"/>
          </ac:cxnSpMkLst>
        </pc:cxnChg>
        <pc:cxnChg chg="add mod">
          <ac:chgData name="James Pope" userId="S::jp16127@bristol.ac.uk::ec8a066c-6e04-4c1c-be05-6b33d0ba9907" providerId="AD" clId="Web-{6D9DF812-95B7-CC77-9F01-D6ADFB999366}" dt="2022-11-19T13:05:43.642" v="649" actId="1076"/>
          <ac:cxnSpMkLst>
            <pc:docMk/>
            <pc:sldMk cId="2854828803" sldId="350"/>
            <ac:cxnSpMk id="35" creationId="{AFD6B71F-8568-7B61-74C4-13B4A803ECEA}"/>
          </ac:cxnSpMkLst>
        </pc:cxnChg>
        <pc:cxnChg chg="add mod">
          <ac:chgData name="James Pope" userId="S::jp16127@bristol.ac.uk::ec8a066c-6e04-4c1c-be05-6b33d0ba9907" providerId="AD" clId="Web-{6D9DF812-95B7-CC77-9F01-D6ADFB999366}" dt="2022-11-19T13:05:43.658" v="651" actId="1076"/>
          <ac:cxnSpMkLst>
            <pc:docMk/>
            <pc:sldMk cId="2854828803" sldId="350"/>
            <ac:cxnSpMk id="37" creationId="{D56FADFA-F9F2-57B7-8A4C-2F726FF7B3CA}"/>
          </ac:cxnSpMkLst>
        </pc:cxnChg>
        <pc:cxnChg chg="add del mod">
          <ac:chgData name="James Pope" userId="S::jp16127@bristol.ac.uk::ec8a066c-6e04-4c1c-be05-6b33d0ba9907" providerId="AD" clId="Web-{6D9DF812-95B7-CC77-9F01-D6ADFB999366}" dt="2022-11-19T13:04:08.623" v="569"/>
          <ac:cxnSpMkLst>
            <pc:docMk/>
            <pc:sldMk cId="2854828803" sldId="350"/>
            <ac:cxnSpMk id="38" creationId="{F58A9A3A-ACB8-2A96-81C6-31F468EA799F}"/>
          </ac:cxnSpMkLst>
        </pc:cxnChg>
        <pc:cxnChg chg="add mod">
          <ac:chgData name="James Pope" userId="S::jp16127@bristol.ac.uk::ec8a066c-6e04-4c1c-be05-6b33d0ba9907" providerId="AD" clId="Web-{6D9DF812-95B7-CC77-9F01-D6ADFB999366}" dt="2022-11-19T13:05:43.705" v="654" actId="1076"/>
          <ac:cxnSpMkLst>
            <pc:docMk/>
            <pc:sldMk cId="2854828803" sldId="350"/>
            <ac:cxnSpMk id="41" creationId="{60E7260F-A68C-33C6-8B05-427ADB3C3DBF}"/>
          </ac:cxnSpMkLst>
        </pc:cxnChg>
        <pc:cxnChg chg="add mod">
          <ac:chgData name="James Pope" userId="S::jp16127@bristol.ac.uk::ec8a066c-6e04-4c1c-be05-6b33d0ba9907" providerId="AD" clId="Web-{6D9DF812-95B7-CC77-9F01-D6ADFB999366}" dt="2022-11-19T13:05:43.736" v="657" actId="1076"/>
          <ac:cxnSpMkLst>
            <pc:docMk/>
            <pc:sldMk cId="2854828803" sldId="350"/>
            <ac:cxnSpMk id="44" creationId="{254611CA-7FB8-F6D8-54E6-CF303522637A}"/>
          </ac:cxnSpMkLst>
        </pc:cxnChg>
        <pc:cxnChg chg="add mod">
          <ac:chgData name="James Pope" userId="S::jp16127@bristol.ac.uk::ec8a066c-6e04-4c1c-be05-6b33d0ba9907" providerId="AD" clId="Web-{6D9DF812-95B7-CC77-9F01-D6ADFB999366}" dt="2022-11-19T13:05:43.767" v="659" actId="1076"/>
          <ac:cxnSpMkLst>
            <pc:docMk/>
            <pc:sldMk cId="2854828803" sldId="350"/>
            <ac:cxnSpMk id="46" creationId="{30C4D2A4-CF92-959D-9ACD-CB6C08064FDD}"/>
          </ac:cxnSpMkLst>
        </pc:cxnChg>
        <pc:cxnChg chg="add mod">
          <ac:chgData name="James Pope" userId="S::jp16127@bristol.ac.uk::ec8a066c-6e04-4c1c-be05-6b33d0ba9907" providerId="AD" clId="Web-{6D9DF812-95B7-CC77-9F01-D6ADFB999366}" dt="2022-11-19T13:05:43.783" v="660" actId="1076"/>
          <ac:cxnSpMkLst>
            <pc:docMk/>
            <pc:sldMk cId="2854828803" sldId="350"/>
            <ac:cxnSpMk id="47" creationId="{CAFE4081-EC02-CD76-99B8-149F686CE9A9}"/>
          </ac:cxnSpMkLst>
        </pc:cxnChg>
        <pc:cxnChg chg="add mod">
          <ac:chgData name="James Pope" userId="S::jp16127@bristol.ac.uk::ec8a066c-6e04-4c1c-be05-6b33d0ba9907" providerId="AD" clId="Web-{6D9DF812-95B7-CC77-9F01-D6ADFB999366}" dt="2022-11-19T13:05:43.799" v="662" actId="1076"/>
          <ac:cxnSpMkLst>
            <pc:docMk/>
            <pc:sldMk cId="2854828803" sldId="350"/>
            <ac:cxnSpMk id="49" creationId="{2A89A4AE-D66C-0842-FD4F-FF901106CA60}"/>
          </ac:cxnSpMkLst>
        </pc:cxnChg>
        <pc:cxnChg chg="add mod">
          <ac:chgData name="James Pope" userId="S::jp16127@bristol.ac.uk::ec8a066c-6e04-4c1c-be05-6b33d0ba9907" providerId="AD" clId="Web-{6D9DF812-95B7-CC77-9F01-D6ADFB999366}" dt="2022-11-19T13:05:43.846" v="665" actId="1076"/>
          <ac:cxnSpMkLst>
            <pc:docMk/>
            <pc:sldMk cId="2854828803" sldId="350"/>
            <ac:cxnSpMk id="52" creationId="{1C035353-C2AB-3A0C-6B8B-77AB8F67970B}"/>
          </ac:cxnSpMkLst>
        </pc:cxnChg>
        <pc:cxnChg chg="add mod">
          <ac:chgData name="James Pope" userId="S::jp16127@bristol.ac.uk::ec8a066c-6e04-4c1c-be05-6b33d0ba9907" providerId="AD" clId="Web-{6D9DF812-95B7-CC77-9F01-D6ADFB999366}" dt="2022-11-19T13:05:43.861" v="667" actId="1076"/>
          <ac:cxnSpMkLst>
            <pc:docMk/>
            <pc:sldMk cId="2854828803" sldId="350"/>
            <ac:cxnSpMk id="54" creationId="{C22B9DDB-B8D1-4ED9-254D-E2022BF8932E}"/>
          </ac:cxnSpMkLst>
        </pc:cxnChg>
        <pc:cxnChg chg="add del mod">
          <ac:chgData name="James Pope" userId="S::jp16127@bristol.ac.uk::ec8a066c-6e04-4c1c-be05-6b33d0ba9907" providerId="AD" clId="Web-{6D9DF812-95B7-CC77-9F01-D6ADFB999366}" dt="2022-11-19T14:17:51.953" v="676"/>
          <ac:cxnSpMkLst>
            <pc:docMk/>
            <pc:sldMk cId="2854828803" sldId="350"/>
            <ac:cxnSpMk id="55" creationId="{9D9FB9A9-7E69-DAC0-461D-8D8AA3546FE7}"/>
          </ac:cxnSpMkLst>
        </pc:cxnChg>
      </pc:sldChg>
    </pc:docChg>
  </pc:docChgLst>
  <pc:docChgLst>
    <pc:chgData name="James Pope" userId="S::jp16127@bristol.ac.uk::ec8a066c-6e04-4c1c-be05-6b33d0ba9907" providerId="AD" clId="Web-{67CF8046-9936-B54C-2147-5A23DF459940}"/>
    <pc:docChg chg="modSld">
      <pc:chgData name="James Pope" userId="S::jp16127@bristol.ac.uk::ec8a066c-6e04-4c1c-be05-6b33d0ba9907" providerId="AD" clId="Web-{67CF8046-9936-B54C-2147-5A23DF459940}" dt="2022-11-17T00:53:41.126" v="688" actId="1076"/>
      <pc:docMkLst>
        <pc:docMk/>
      </pc:docMkLst>
      <pc:sldChg chg="addSp delSp modSp">
        <pc:chgData name="James Pope" userId="S::jp16127@bristol.ac.uk::ec8a066c-6e04-4c1c-be05-6b33d0ba9907" providerId="AD" clId="Web-{67CF8046-9936-B54C-2147-5A23DF459940}" dt="2022-11-17T00:53:41.126" v="688" actId="1076"/>
        <pc:sldMkLst>
          <pc:docMk/>
          <pc:sldMk cId="506603868" sldId="328"/>
        </pc:sldMkLst>
        <pc:spChg chg="mod">
          <ac:chgData name="James Pope" userId="S::jp16127@bristol.ac.uk::ec8a066c-6e04-4c1c-be05-6b33d0ba9907" providerId="AD" clId="Web-{67CF8046-9936-B54C-2147-5A23DF459940}" dt="2022-11-17T00:39:07.324" v="559" actId="14100"/>
          <ac:spMkLst>
            <pc:docMk/>
            <pc:sldMk cId="506603868" sldId="328"/>
            <ac:spMk id="2" creationId="{0E690E1E-0D1A-47DE-A976-F42C385F51F0}"/>
          </ac:spMkLst>
        </pc:spChg>
        <pc:spChg chg="mod">
          <ac:chgData name="James Pope" userId="S::jp16127@bristol.ac.uk::ec8a066c-6e04-4c1c-be05-6b33d0ba9907" providerId="AD" clId="Web-{67CF8046-9936-B54C-2147-5A23DF459940}" dt="2022-11-17T00:43:41.632" v="578" actId="1076"/>
          <ac:spMkLst>
            <pc:docMk/>
            <pc:sldMk cId="506603868" sldId="328"/>
            <ac:spMk id="3" creationId="{E5AB0139-2E1E-B445-54F5-C4F78BCFEF01}"/>
          </ac:spMkLst>
        </pc:spChg>
        <pc:spChg chg="mod">
          <ac:chgData name="James Pope" userId="S::jp16127@bristol.ac.uk::ec8a066c-6e04-4c1c-be05-6b33d0ba9907" providerId="AD" clId="Web-{67CF8046-9936-B54C-2147-5A23DF459940}" dt="2022-11-17T00:43:41.663" v="579" actId="1076"/>
          <ac:spMkLst>
            <pc:docMk/>
            <pc:sldMk cId="506603868" sldId="328"/>
            <ac:spMk id="4" creationId="{EEB152F7-6AAA-4956-DCD6-3F7CB0C4F77A}"/>
          </ac:spMkLst>
        </pc:spChg>
        <pc:spChg chg="mod">
          <ac:chgData name="James Pope" userId="S::jp16127@bristol.ac.uk::ec8a066c-6e04-4c1c-be05-6b33d0ba9907" providerId="AD" clId="Web-{67CF8046-9936-B54C-2147-5A23DF459940}" dt="2022-11-17T00:44:00.820" v="628" actId="1076"/>
          <ac:spMkLst>
            <pc:docMk/>
            <pc:sldMk cId="506603868" sldId="328"/>
            <ac:spMk id="7" creationId="{590CB2ED-9B81-23E8-8343-9860F4027AED}"/>
          </ac:spMkLst>
        </pc:spChg>
        <pc:spChg chg="mod">
          <ac:chgData name="James Pope" userId="S::jp16127@bristol.ac.uk::ec8a066c-6e04-4c1c-be05-6b33d0ba9907" providerId="AD" clId="Web-{67CF8046-9936-B54C-2147-5A23DF459940}" dt="2022-11-17T00:43:41.679" v="580" actId="1076"/>
          <ac:spMkLst>
            <pc:docMk/>
            <pc:sldMk cId="506603868" sldId="328"/>
            <ac:spMk id="8" creationId="{D9A66278-36B2-7692-DCD7-00B92D764F61}"/>
          </ac:spMkLst>
        </pc:spChg>
        <pc:spChg chg="mod">
          <ac:chgData name="James Pope" userId="S::jp16127@bristol.ac.uk::ec8a066c-6e04-4c1c-be05-6b33d0ba9907" providerId="AD" clId="Web-{67CF8046-9936-B54C-2147-5A23DF459940}" dt="2022-11-17T00:43:41.710" v="581" actId="1076"/>
          <ac:spMkLst>
            <pc:docMk/>
            <pc:sldMk cId="506603868" sldId="328"/>
            <ac:spMk id="9" creationId="{B4B33ACA-C66A-1D2E-D68C-8C365E586C33}"/>
          </ac:spMkLst>
        </pc:spChg>
        <pc:spChg chg="mod">
          <ac:chgData name="James Pope" userId="S::jp16127@bristol.ac.uk::ec8a066c-6e04-4c1c-be05-6b33d0ba9907" providerId="AD" clId="Web-{67CF8046-9936-B54C-2147-5A23DF459940}" dt="2022-11-17T00:43:55.664" v="627" actId="1076"/>
          <ac:spMkLst>
            <pc:docMk/>
            <pc:sldMk cId="506603868" sldId="328"/>
            <ac:spMk id="10" creationId="{4C3B4BDA-0CEE-3935-6817-0CE99E4547F3}"/>
          </ac:spMkLst>
        </pc:spChg>
        <pc:spChg chg="add mod">
          <ac:chgData name="James Pope" userId="S::jp16127@bristol.ac.uk::ec8a066c-6e04-4c1c-be05-6b33d0ba9907" providerId="AD" clId="Web-{67CF8046-9936-B54C-2147-5A23DF459940}" dt="2022-11-17T00:46:22.795" v="664" actId="20577"/>
          <ac:spMkLst>
            <pc:docMk/>
            <pc:sldMk cId="506603868" sldId="328"/>
            <ac:spMk id="11" creationId="{EB2CFDD1-EAF9-A02A-B0B7-D9787D72FEBF}"/>
          </ac:spMkLst>
        </pc:spChg>
        <pc:spChg chg="mod">
          <ac:chgData name="James Pope" userId="S::jp16127@bristol.ac.uk::ec8a066c-6e04-4c1c-be05-6b33d0ba9907" providerId="AD" clId="Web-{67CF8046-9936-B54C-2147-5A23DF459940}" dt="2022-11-17T00:53:41.126" v="688" actId="1076"/>
          <ac:spMkLst>
            <pc:docMk/>
            <pc:sldMk cId="506603868" sldId="328"/>
            <ac:spMk id="12" creationId="{8CB89D39-C5C3-D7A9-3F15-071041C88309}"/>
          </ac:spMkLst>
        </pc:spChg>
        <pc:spChg chg="del mod">
          <ac:chgData name="James Pope" userId="S::jp16127@bristol.ac.uk::ec8a066c-6e04-4c1c-be05-6b33d0ba9907" providerId="AD" clId="Web-{67CF8046-9936-B54C-2147-5A23DF459940}" dt="2022-11-17T00:28:55.220" v="439"/>
          <ac:spMkLst>
            <pc:docMk/>
            <pc:sldMk cId="506603868" sldId="328"/>
            <ac:spMk id="23" creationId="{F2191394-11E2-8527-F25A-D42CD04AC65E}"/>
          </ac:spMkLst>
        </pc:spChg>
        <pc:spChg chg="mod">
          <ac:chgData name="James Pope" userId="S::jp16127@bristol.ac.uk::ec8a066c-6e04-4c1c-be05-6b33d0ba9907" providerId="AD" clId="Web-{67CF8046-9936-B54C-2147-5A23DF459940}" dt="2022-11-17T00:43:41.757" v="583" actId="1076"/>
          <ac:spMkLst>
            <pc:docMk/>
            <pc:sldMk cId="506603868" sldId="328"/>
            <ac:spMk id="28" creationId="{24FB98C6-A034-31BB-346E-E54D57D724CA}"/>
          </ac:spMkLst>
        </pc:spChg>
        <pc:spChg chg="mod topLvl">
          <ac:chgData name="James Pope" userId="S::jp16127@bristol.ac.uk::ec8a066c-6e04-4c1c-be05-6b33d0ba9907" providerId="AD" clId="Web-{67CF8046-9936-B54C-2147-5A23DF459940}" dt="2022-11-17T00:33:18.231" v="488" actId="1076"/>
          <ac:spMkLst>
            <pc:docMk/>
            <pc:sldMk cId="506603868" sldId="328"/>
            <ac:spMk id="29" creationId="{23A5F461-897A-552A-1A1E-992881664C67}"/>
          </ac:spMkLst>
        </pc:spChg>
        <pc:spChg chg="mod">
          <ac:chgData name="James Pope" userId="S::jp16127@bristol.ac.uk::ec8a066c-6e04-4c1c-be05-6b33d0ba9907" providerId="AD" clId="Web-{67CF8046-9936-B54C-2147-5A23DF459940}" dt="2022-11-17T00:43:42.538" v="615" actId="1076"/>
          <ac:spMkLst>
            <pc:docMk/>
            <pc:sldMk cId="506603868" sldId="328"/>
            <ac:spMk id="33" creationId="{2B54A164-1D64-BFCD-F7F0-4E2079778622}"/>
          </ac:spMkLst>
        </pc:spChg>
        <pc:spChg chg="mod">
          <ac:chgData name="James Pope" userId="S::jp16127@bristol.ac.uk::ec8a066c-6e04-4c1c-be05-6b33d0ba9907" providerId="AD" clId="Web-{67CF8046-9936-B54C-2147-5A23DF459940}" dt="2022-11-17T00:53:29.782" v="687" actId="20577"/>
          <ac:spMkLst>
            <pc:docMk/>
            <pc:sldMk cId="506603868" sldId="328"/>
            <ac:spMk id="35" creationId="{A384DDF9-AADA-060A-1A41-9014F92ACA50}"/>
          </ac:spMkLst>
        </pc:spChg>
        <pc:spChg chg="mod topLvl">
          <ac:chgData name="James Pope" userId="S::jp16127@bristol.ac.uk::ec8a066c-6e04-4c1c-be05-6b33d0ba9907" providerId="AD" clId="Web-{67CF8046-9936-B54C-2147-5A23DF459940}" dt="2022-11-17T00:35:27.642" v="503" actId="20577"/>
          <ac:spMkLst>
            <pc:docMk/>
            <pc:sldMk cId="506603868" sldId="328"/>
            <ac:spMk id="37" creationId="{5F0A75A9-3BA6-FA46-3155-35C7F49A7104}"/>
          </ac:spMkLst>
        </pc:spChg>
        <pc:spChg chg="mod">
          <ac:chgData name="James Pope" userId="S::jp16127@bristol.ac.uk::ec8a066c-6e04-4c1c-be05-6b33d0ba9907" providerId="AD" clId="Web-{67CF8046-9936-B54C-2147-5A23DF459940}" dt="2022-11-17T00:43:41.601" v="577" actId="1076"/>
          <ac:spMkLst>
            <pc:docMk/>
            <pc:sldMk cId="506603868" sldId="328"/>
            <ac:spMk id="46" creationId="{3BF6D2BC-A26A-4988-3980-81D202488D52}"/>
          </ac:spMkLst>
        </pc:spChg>
        <pc:spChg chg="mod">
          <ac:chgData name="James Pope" userId="S::jp16127@bristol.ac.uk::ec8a066c-6e04-4c1c-be05-6b33d0ba9907" providerId="AD" clId="Web-{67CF8046-9936-B54C-2147-5A23DF459940}" dt="2022-11-17T00:36:55.599" v="531" actId="14100"/>
          <ac:spMkLst>
            <pc:docMk/>
            <pc:sldMk cId="506603868" sldId="328"/>
            <ac:spMk id="55" creationId="{392C9098-7420-7D79-0655-6C240156C61B}"/>
          </ac:spMkLst>
        </pc:spChg>
        <pc:spChg chg="mod">
          <ac:chgData name="James Pope" userId="S::jp16127@bristol.ac.uk::ec8a066c-6e04-4c1c-be05-6b33d0ba9907" providerId="AD" clId="Web-{67CF8046-9936-B54C-2147-5A23DF459940}" dt="2022-11-17T00:47:32.251" v="669" actId="1076"/>
          <ac:spMkLst>
            <pc:docMk/>
            <pc:sldMk cId="506603868" sldId="328"/>
            <ac:spMk id="56" creationId="{DF1239FD-924F-8549-CEA7-0407C54CBDBF}"/>
          </ac:spMkLst>
        </pc:spChg>
        <pc:spChg chg="mod">
          <ac:chgData name="James Pope" userId="S::jp16127@bristol.ac.uk::ec8a066c-6e04-4c1c-be05-6b33d0ba9907" providerId="AD" clId="Web-{67CF8046-9936-B54C-2147-5A23DF459940}" dt="2022-11-17T00:36:30.958" v="524" actId="20577"/>
          <ac:spMkLst>
            <pc:docMk/>
            <pc:sldMk cId="506603868" sldId="328"/>
            <ac:spMk id="59" creationId="{E9B2E101-4E1A-D445-A5CA-CDBACA34642C}"/>
          </ac:spMkLst>
        </pc:spChg>
        <pc:spChg chg="mod">
          <ac:chgData name="James Pope" userId="S::jp16127@bristol.ac.uk::ec8a066c-6e04-4c1c-be05-6b33d0ba9907" providerId="AD" clId="Web-{67CF8046-9936-B54C-2147-5A23DF459940}" dt="2022-11-17T00:36:33.083" v="525" actId="20577"/>
          <ac:spMkLst>
            <pc:docMk/>
            <pc:sldMk cId="506603868" sldId="328"/>
            <ac:spMk id="63" creationId="{B191FCED-F967-1D78-7703-B47BB1495BEB}"/>
          </ac:spMkLst>
        </pc:spChg>
        <pc:spChg chg="mod">
          <ac:chgData name="James Pope" userId="S::jp16127@bristol.ac.uk::ec8a066c-6e04-4c1c-be05-6b33d0ba9907" providerId="AD" clId="Web-{67CF8046-9936-B54C-2147-5A23DF459940}" dt="2022-11-17T00:36:34.489" v="527" actId="20577"/>
          <ac:spMkLst>
            <pc:docMk/>
            <pc:sldMk cId="506603868" sldId="328"/>
            <ac:spMk id="67" creationId="{4AF07CE5-9805-B04D-2B33-95E8B988FE8F}"/>
          </ac:spMkLst>
        </pc:spChg>
        <pc:spChg chg="add mod">
          <ac:chgData name="James Pope" userId="S::jp16127@bristol.ac.uk::ec8a066c-6e04-4c1c-be05-6b33d0ba9907" providerId="AD" clId="Web-{67CF8046-9936-B54C-2147-5A23DF459940}" dt="2022-11-17T00:53:09.218" v="681" actId="20577"/>
          <ac:spMkLst>
            <pc:docMk/>
            <pc:sldMk cId="506603868" sldId="328"/>
            <ac:spMk id="69" creationId="{DB812E21-9188-82D1-30B3-76977427F5E4}"/>
          </ac:spMkLst>
        </pc:spChg>
        <pc:spChg chg="add mod">
          <ac:chgData name="James Pope" userId="S::jp16127@bristol.ac.uk::ec8a066c-6e04-4c1c-be05-6b33d0ba9907" providerId="AD" clId="Web-{67CF8046-9936-B54C-2147-5A23DF459940}" dt="2022-11-17T00:48:09.752" v="678" actId="20577"/>
          <ac:spMkLst>
            <pc:docMk/>
            <pc:sldMk cId="506603868" sldId="328"/>
            <ac:spMk id="70" creationId="{03EBCF75-EA2D-8690-CA18-A65FC0ACE0BE}"/>
          </ac:spMkLst>
        </pc:spChg>
        <pc:spChg chg="mod">
          <ac:chgData name="James Pope" userId="S::jp16127@bristol.ac.uk::ec8a066c-6e04-4c1c-be05-6b33d0ba9907" providerId="AD" clId="Web-{67CF8046-9936-B54C-2147-5A23DF459940}" dt="2022-11-17T00:43:42.054" v="595" actId="1076"/>
          <ac:spMkLst>
            <pc:docMk/>
            <pc:sldMk cId="506603868" sldId="328"/>
            <ac:spMk id="85" creationId="{680D1DD1-10A3-52F2-9F68-85927D7A5860}"/>
          </ac:spMkLst>
        </pc:spChg>
        <pc:spChg chg="mod">
          <ac:chgData name="James Pope" userId="S::jp16127@bristol.ac.uk::ec8a066c-6e04-4c1c-be05-6b33d0ba9907" providerId="AD" clId="Web-{67CF8046-9936-B54C-2147-5A23DF459940}" dt="2022-11-17T00:53:20.703" v="684" actId="20577"/>
          <ac:spMkLst>
            <pc:docMk/>
            <pc:sldMk cId="506603868" sldId="328"/>
            <ac:spMk id="103" creationId="{953D30E9-264E-65BD-D71E-1A45768521B5}"/>
          </ac:spMkLst>
        </pc:spChg>
        <pc:spChg chg="mod">
          <ac:chgData name="James Pope" userId="S::jp16127@bristol.ac.uk::ec8a066c-6e04-4c1c-be05-6b33d0ba9907" providerId="AD" clId="Web-{67CF8046-9936-B54C-2147-5A23DF459940}" dt="2022-11-17T00:47:37.892" v="673" actId="1076"/>
          <ac:spMkLst>
            <pc:docMk/>
            <pc:sldMk cId="506603868" sldId="328"/>
            <ac:spMk id="127" creationId="{29C8F891-AD8D-8E61-8067-4F1E8E07CE5B}"/>
          </ac:spMkLst>
        </pc:spChg>
        <pc:spChg chg="add del mod">
          <ac:chgData name="James Pope" userId="S::jp16127@bristol.ac.uk::ec8a066c-6e04-4c1c-be05-6b33d0ba9907" providerId="AD" clId="Web-{67CF8046-9936-B54C-2147-5A23DF459940}" dt="2022-11-17T00:47:32.360" v="672" actId="1076"/>
          <ac:spMkLst>
            <pc:docMk/>
            <pc:sldMk cId="506603868" sldId="328"/>
            <ac:spMk id="128" creationId="{E83298C5-3253-2646-1351-25E0C0EAE909}"/>
          </ac:spMkLst>
        </pc:spChg>
        <pc:grpChg chg="add mod ord">
          <ac:chgData name="James Pope" userId="S::jp16127@bristol.ac.uk::ec8a066c-6e04-4c1c-be05-6b33d0ba9907" providerId="AD" clId="Web-{67CF8046-9936-B54C-2147-5A23DF459940}" dt="2022-11-17T00:34:47.719" v="498" actId="1076"/>
          <ac:grpSpMkLst>
            <pc:docMk/>
            <pc:sldMk cId="506603868" sldId="328"/>
            <ac:grpSpMk id="13" creationId="{B98924A7-A8D0-AFE7-5386-5B0FE2BCB8A6}"/>
          </ac:grpSpMkLst>
        </pc:grpChg>
        <pc:grpChg chg="add mod">
          <ac:chgData name="James Pope" userId="S::jp16127@bristol.ac.uk::ec8a066c-6e04-4c1c-be05-6b33d0ba9907" providerId="AD" clId="Web-{67CF8046-9936-B54C-2147-5A23DF459940}" dt="2022-11-17T00:35:42.987" v="507" actId="1076"/>
          <ac:grpSpMkLst>
            <pc:docMk/>
            <pc:sldMk cId="506603868" sldId="328"/>
            <ac:grpSpMk id="22" creationId="{DC91180E-08E3-F968-C0F2-28F54103C795}"/>
          </ac:grpSpMkLst>
        </pc:grpChg>
        <pc:grpChg chg="mod">
          <ac:chgData name="James Pope" userId="S::jp16127@bristol.ac.uk::ec8a066c-6e04-4c1c-be05-6b33d0ba9907" providerId="AD" clId="Web-{67CF8046-9936-B54C-2147-5A23DF459940}" dt="2022-11-17T00:43:42.679" v="620" actId="1076"/>
          <ac:grpSpMkLst>
            <pc:docMk/>
            <pc:sldMk cId="506603868" sldId="328"/>
            <ac:grpSpMk id="25" creationId="{5C29824C-952E-0957-5B78-CEA171A5B6AB}"/>
          </ac:grpSpMkLst>
        </pc:grpChg>
        <pc:grpChg chg="mod">
          <ac:chgData name="James Pope" userId="S::jp16127@bristol.ac.uk::ec8a066c-6e04-4c1c-be05-6b33d0ba9907" providerId="AD" clId="Web-{67CF8046-9936-B54C-2147-5A23DF459940}" dt="2022-11-17T00:43:42.710" v="621" actId="1076"/>
          <ac:grpSpMkLst>
            <pc:docMk/>
            <pc:sldMk cId="506603868" sldId="328"/>
            <ac:grpSpMk id="26" creationId="{9327872D-8FEF-4AF5-E79B-B11A870B39B6}"/>
          </ac:grpSpMkLst>
        </pc:grpChg>
        <pc:grpChg chg="mod">
          <ac:chgData name="James Pope" userId="S::jp16127@bristol.ac.uk::ec8a066c-6e04-4c1c-be05-6b33d0ba9907" providerId="AD" clId="Web-{67CF8046-9936-B54C-2147-5A23DF459940}" dt="2022-11-17T00:43:42.757" v="622" actId="1076"/>
          <ac:grpSpMkLst>
            <pc:docMk/>
            <pc:sldMk cId="506603868" sldId="328"/>
            <ac:grpSpMk id="36" creationId="{5E580AF6-D667-F65B-73D5-A9CBE3E53C56}"/>
          </ac:grpSpMkLst>
        </pc:grpChg>
        <pc:grpChg chg="del mod">
          <ac:chgData name="James Pope" userId="S::jp16127@bristol.ac.uk::ec8a066c-6e04-4c1c-be05-6b33d0ba9907" providerId="AD" clId="Web-{67CF8046-9936-B54C-2147-5A23DF459940}" dt="2022-11-17T00:32:02.212" v="481"/>
          <ac:grpSpMkLst>
            <pc:docMk/>
            <pc:sldMk cId="506603868" sldId="328"/>
            <ac:grpSpMk id="38" creationId="{0650ABBE-B6A8-5ADB-92A5-F4E9EFF81F14}"/>
          </ac:grpSpMkLst>
        </pc:grpChg>
        <pc:grpChg chg="del mod">
          <ac:chgData name="James Pope" userId="S::jp16127@bristol.ac.uk::ec8a066c-6e04-4c1c-be05-6b33d0ba9907" providerId="AD" clId="Web-{67CF8046-9936-B54C-2147-5A23DF459940}" dt="2022-11-17T00:37:41.976" v="541"/>
          <ac:grpSpMkLst>
            <pc:docMk/>
            <pc:sldMk cId="506603868" sldId="328"/>
            <ac:grpSpMk id="39" creationId="{2FF2C444-C39D-55C2-A78D-AC03C85126CA}"/>
          </ac:grpSpMkLst>
        </pc:grpChg>
        <pc:grpChg chg="del mod">
          <ac:chgData name="James Pope" userId="S::jp16127@bristol.ac.uk::ec8a066c-6e04-4c1c-be05-6b33d0ba9907" providerId="AD" clId="Web-{67CF8046-9936-B54C-2147-5A23DF459940}" dt="2022-11-17T00:37:41.976" v="540"/>
          <ac:grpSpMkLst>
            <pc:docMk/>
            <pc:sldMk cId="506603868" sldId="328"/>
            <ac:grpSpMk id="43" creationId="{85C8D724-84F3-9769-A92D-B9018CDFA4CB}"/>
          </ac:grpSpMkLst>
        </pc:grpChg>
        <pc:grpChg chg="del mod">
          <ac:chgData name="James Pope" userId="S::jp16127@bristol.ac.uk::ec8a066c-6e04-4c1c-be05-6b33d0ba9907" providerId="AD" clId="Web-{67CF8046-9936-B54C-2147-5A23DF459940}" dt="2022-11-17T00:37:41.976" v="539"/>
          <ac:grpSpMkLst>
            <pc:docMk/>
            <pc:sldMk cId="506603868" sldId="328"/>
            <ac:grpSpMk id="50" creationId="{49BEF1A4-4732-4F63-F972-BE76A8D231CE}"/>
          </ac:grpSpMkLst>
        </pc:grpChg>
        <pc:grpChg chg="add mod">
          <ac:chgData name="James Pope" userId="S::jp16127@bristol.ac.uk::ec8a066c-6e04-4c1c-be05-6b33d0ba9907" providerId="AD" clId="Web-{67CF8046-9936-B54C-2147-5A23DF459940}" dt="2022-11-17T00:36:02.722" v="517" actId="1076"/>
          <ac:grpSpMkLst>
            <pc:docMk/>
            <pc:sldMk cId="506603868" sldId="328"/>
            <ac:grpSpMk id="61" creationId="{43C9AAF6-CC9F-8F7E-8E06-6652D66CF5AB}"/>
          </ac:grpSpMkLst>
        </pc:grpChg>
        <pc:grpChg chg="add mod">
          <ac:chgData name="James Pope" userId="S::jp16127@bristol.ac.uk::ec8a066c-6e04-4c1c-be05-6b33d0ba9907" providerId="AD" clId="Web-{67CF8046-9936-B54C-2147-5A23DF459940}" dt="2022-11-17T00:36:12.222" v="521" actId="1076"/>
          <ac:grpSpMkLst>
            <pc:docMk/>
            <pc:sldMk cId="506603868" sldId="328"/>
            <ac:grpSpMk id="65" creationId="{DC7C31AB-1944-0CFD-4B67-39402AA160DA}"/>
          </ac:grpSpMkLst>
        </pc:grpChg>
        <pc:grpChg chg="add mod">
          <ac:chgData name="James Pope" userId="S::jp16127@bristol.ac.uk::ec8a066c-6e04-4c1c-be05-6b33d0ba9907" providerId="AD" clId="Web-{67CF8046-9936-B54C-2147-5A23DF459940}" dt="2022-11-17T00:47:32.329" v="671" actId="1076"/>
          <ac:grpSpMkLst>
            <pc:docMk/>
            <pc:sldMk cId="506603868" sldId="328"/>
            <ac:grpSpMk id="68" creationId="{FAECA994-68F9-6B8B-AA90-F86345FDB84B}"/>
          </ac:grpSpMkLst>
        </pc:grpChg>
        <pc:grpChg chg="mod">
          <ac:chgData name="James Pope" userId="S::jp16127@bristol.ac.uk::ec8a066c-6e04-4c1c-be05-6b33d0ba9907" providerId="AD" clId="Web-{67CF8046-9936-B54C-2147-5A23DF459940}" dt="2022-11-17T00:43:42.788" v="623" actId="1076"/>
          <ac:grpSpMkLst>
            <pc:docMk/>
            <pc:sldMk cId="506603868" sldId="328"/>
            <ac:grpSpMk id="104" creationId="{2E7B0ECD-E5EF-F055-A68F-3E5A9295AB74}"/>
          </ac:grpSpMkLst>
        </pc:grpChg>
        <pc:grpChg chg="mod">
          <ac:chgData name="James Pope" userId="S::jp16127@bristol.ac.uk::ec8a066c-6e04-4c1c-be05-6b33d0ba9907" providerId="AD" clId="Web-{67CF8046-9936-B54C-2147-5A23DF459940}" dt="2022-11-17T00:43:42.819" v="624" actId="1076"/>
          <ac:grpSpMkLst>
            <pc:docMk/>
            <pc:sldMk cId="506603868" sldId="328"/>
            <ac:grpSpMk id="130" creationId="{E3A7CEDE-4EDC-EAF5-5297-C0B14149BCFF}"/>
          </ac:grpSpMkLst>
        </pc:grpChg>
        <pc:grpChg chg="mod">
          <ac:chgData name="James Pope" userId="S::jp16127@bristol.ac.uk::ec8a066c-6e04-4c1c-be05-6b33d0ba9907" providerId="AD" clId="Web-{67CF8046-9936-B54C-2147-5A23DF459940}" dt="2022-11-17T00:43:42.851" v="625" actId="1076"/>
          <ac:grpSpMkLst>
            <pc:docMk/>
            <pc:sldMk cId="506603868" sldId="328"/>
            <ac:grpSpMk id="135" creationId="{0762CC77-CF68-D3DA-73A3-FC010F93B9C3}"/>
          </ac:grpSpMkLst>
        </pc:grpChg>
        <pc:grpChg chg="mod">
          <ac:chgData name="James Pope" userId="S::jp16127@bristol.ac.uk::ec8a066c-6e04-4c1c-be05-6b33d0ba9907" providerId="AD" clId="Web-{67CF8046-9936-B54C-2147-5A23DF459940}" dt="2022-11-17T00:43:42.882" v="626" actId="1076"/>
          <ac:grpSpMkLst>
            <pc:docMk/>
            <pc:sldMk cId="506603868" sldId="328"/>
            <ac:grpSpMk id="140" creationId="{EC01D85A-F76B-B6F2-E2A4-95548E977F35}"/>
          </ac:grpSpMkLst>
        </pc:grpChg>
        <pc:graphicFrameChg chg="add mod modGraphic">
          <ac:chgData name="James Pope" userId="S::jp16127@bristol.ac.uk::ec8a066c-6e04-4c1c-be05-6b33d0ba9907" providerId="AD" clId="Web-{67CF8046-9936-B54C-2147-5A23DF459940}" dt="2022-11-17T00:47:32.282" v="670" actId="1076"/>
          <ac:graphicFrameMkLst>
            <pc:docMk/>
            <pc:sldMk cId="506603868" sldId="328"/>
            <ac:graphicFrameMk id="6" creationId="{65625996-AE32-8AC8-AA6B-BA3525B9C40D}"/>
          </ac:graphicFrameMkLst>
        </pc:graphicFrameChg>
        <pc:cxnChg chg="add mod">
          <ac:chgData name="James Pope" userId="S::jp16127@bristol.ac.uk::ec8a066c-6e04-4c1c-be05-6b33d0ba9907" providerId="AD" clId="Web-{67CF8046-9936-B54C-2147-5A23DF459940}" dt="2022-11-17T00:36:20.879" v="522" actId="1076"/>
          <ac:cxnSpMkLst>
            <pc:docMk/>
            <pc:sldMk cId="506603868" sldId="328"/>
            <ac:cxnSpMk id="14" creationId="{35C397E7-B5F6-5C96-E178-7F8EA011B91C}"/>
          </ac:cxnSpMkLst>
        </pc:cxnChg>
        <pc:cxnChg chg="add mod">
          <ac:chgData name="James Pope" userId="S::jp16127@bristol.ac.uk::ec8a066c-6e04-4c1c-be05-6b33d0ba9907" providerId="AD" clId="Web-{67CF8046-9936-B54C-2147-5A23DF459940}" dt="2022-11-17T00:35:42.956" v="506" actId="1076"/>
          <ac:cxnSpMkLst>
            <pc:docMk/>
            <pc:sldMk cId="506603868" sldId="328"/>
            <ac:cxnSpMk id="15" creationId="{D7B5C0B6-3556-6DDB-CDF8-D2C1B608F303}"/>
          </ac:cxnSpMkLst>
        </pc:cxnChg>
        <pc:cxnChg chg="mod">
          <ac:chgData name="James Pope" userId="S::jp16127@bristol.ac.uk::ec8a066c-6e04-4c1c-be05-6b33d0ba9907" providerId="AD" clId="Web-{67CF8046-9936-B54C-2147-5A23DF459940}" dt="2022-11-17T00:43:41.741" v="582" actId="1076"/>
          <ac:cxnSpMkLst>
            <pc:docMk/>
            <pc:sldMk cId="506603868" sldId="328"/>
            <ac:cxnSpMk id="18" creationId="{48E94DB5-CDC2-B2AB-F9FE-825BAFA7B8AC}"/>
          </ac:cxnSpMkLst>
        </pc:cxnChg>
        <pc:cxnChg chg="mod topLvl">
          <ac:chgData name="James Pope" userId="S::jp16127@bristol.ac.uk::ec8a066c-6e04-4c1c-be05-6b33d0ba9907" providerId="AD" clId="Web-{67CF8046-9936-B54C-2147-5A23DF459940}" dt="2022-11-17T00:35:09.454" v="502" actId="1076"/>
          <ac:cxnSpMkLst>
            <pc:docMk/>
            <pc:sldMk cId="506603868" sldId="328"/>
            <ac:cxnSpMk id="19" creationId="{97FAEFD3-11F8-9F8C-FAFA-F285A7099C5B}"/>
          </ac:cxnSpMkLst>
        </pc:cxnChg>
        <pc:cxnChg chg="mod">
          <ac:chgData name="James Pope" userId="S::jp16127@bristol.ac.uk::ec8a066c-6e04-4c1c-be05-6b33d0ba9907" providerId="AD" clId="Web-{67CF8046-9936-B54C-2147-5A23DF459940}" dt="2022-11-17T00:43:41.788" v="584" actId="1076"/>
          <ac:cxnSpMkLst>
            <pc:docMk/>
            <pc:sldMk cId="506603868" sldId="328"/>
            <ac:cxnSpMk id="45" creationId="{8CCBFD17-80B1-DC37-A6E7-8077BCC88B5B}"/>
          </ac:cxnSpMkLst>
        </pc:cxnChg>
        <pc:cxnChg chg="mod">
          <ac:chgData name="James Pope" userId="S::jp16127@bristol.ac.uk::ec8a066c-6e04-4c1c-be05-6b33d0ba9907" providerId="AD" clId="Web-{67CF8046-9936-B54C-2147-5A23DF459940}" dt="2022-11-17T00:43:41.804" v="585" actId="1076"/>
          <ac:cxnSpMkLst>
            <pc:docMk/>
            <pc:sldMk cId="506603868" sldId="328"/>
            <ac:cxnSpMk id="47" creationId="{7B11A7EE-4F42-B673-D47B-8AF4625D776E}"/>
          </ac:cxnSpMkLst>
        </pc:cxnChg>
        <pc:cxnChg chg="add mod">
          <ac:chgData name="James Pope" userId="S::jp16127@bristol.ac.uk::ec8a066c-6e04-4c1c-be05-6b33d0ba9907" providerId="AD" clId="Web-{67CF8046-9936-B54C-2147-5A23DF459940}" dt="2022-11-17T00:36:02.691" v="516" actId="1076"/>
          <ac:cxnSpMkLst>
            <pc:docMk/>
            <pc:sldMk cId="506603868" sldId="328"/>
            <ac:cxnSpMk id="60" creationId="{E13EC91B-9A4D-8777-500B-9C1FD28EAC4B}"/>
          </ac:cxnSpMkLst>
        </pc:cxnChg>
        <pc:cxnChg chg="add mod">
          <ac:chgData name="James Pope" userId="S::jp16127@bristol.ac.uk::ec8a066c-6e04-4c1c-be05-6b33d0ba9907" providerId="AD" clId="Web-{67CF8046-9936-B54C-2147-5A23DF459940}" dt="2022-11-17T00:36:12.191" v="520" actId="1076"/>
          <ac:cxnSpMkLst>
            <pc:docMk/>
            <pc:sldMk cId="506603868" sldId="328"/>
            <ac:cxnSpMk id="64" creationId="{BD42FDB6-5015-3A2E-7DA8-2E487AD1610A}"/>
          </ac:cxnSpMkLst>
        </pc:cxnChg>
        <pc:cxnChg chg="mod">
          <ac:chgData name="James Pope" userId="S::jp16127@bristol.ac.uk::ec8a066c-6e04-4c1c-be05-6b33d0ba9907" providerId="AD" clId="Web-{67CF8046-9936-B54C-2147-5A23DF459940}" dt="2022-11-17T00:43:41.835" v="586" actId="1076"/>
          <ac:cxnSpMkLst>
            <pc:docMk/>
            <pc:sldMk cId="506603868" sldId="328"/>
            <ac:cxnSpMk id="73" creationId="{7D7CBCA0-4E70-6466-473D-1B6540380B4A}"/>
          </ac:cxnSpMkLst>
        </pc:cxnChg>
        <pc:cxnChg chg="mod">
          <ac:chgData name="James Pope" userId="S::jp16127@bristol.ac.uk::ec8a066c-6e04-4c1c-be05-6b33d0ba9907" providerId="AD" clId="Web-{67CF8046-9936-B54C-2147-5A23DF459940}" dt="2022-11-17T00:43:41.866" v="587" actId="1076"/>
          <ac:cxnSpMkLst>
            <pc:docMk/>
            <pc:sldMk cId="506603868" sldId="328"/>
            <ac:cxnSpMk id="75" creationId="{A605B9E9-7B9B-83D8-3134-5940C7FA0B90}"/>
          </ac:cxnSpMkLst>
        </pc:cxnChg>
        <pc:cxnChg chg="mod">
          <ac:chgData name="James Pope" userId="S::jp16127@bristol.ac.uk::ec8a066c-6e04-4c1c-be05-6b33d0ba9907" providerId="AD" clId="Web-{67CF8046-9936-B54C-2147-5A23DF459940}" dt="2022-11-17T00:43:41.882" v="588" actId="1076"/>
          <ac:cxnSpMkLst>
            <pc:docMk/>
            <pc:sldMk cId="506603868" sldId="328"/>
            <ac:cxnSpMk id="76" creationId="{B9C47323-DBF9-427F-F568-7C8D3B0ACDAA}"/>
          </ac:cxnSpMkLst>
        </pc:cxnChg>
        <pc:cxnChg chg="mod">
          <ac:chgData name="James Pope" userId="S::jp16127@bristol.ac.uk::ec8a066c-6e04-4c1c-be05-6b33d0ba9907" providerId="AD" clId="Web-{67CF8046-9936-B54C-2147-5A23DF459940}" dt="2022-11-17T00:43:41.913" v="589" actId="1076"/>
          <ac:cxnSpMkLst>
            <pc:docMk/>
            <pc:sldMk cId="506603868" sldId="328"/>
            <ac:cxnSpMk id="77" creationId="{C926A524-DFC7-3387-F773-0A346BA58190}"/>
          </ac:cxnSpMkLst>
        </pc:cxnChg>
        <pc:cxnChg chg="mod">
          <ac:chgData name="James Pope" userId="S::jp16127@bristol.ac.uk::ec8a066c-6e04-4c1c-be05-6b33d0ba9907" providerId="AD" clId="Web-{67CF8046-9936-B54C-2147-5A23DF459940}" dt="2022-11-17T00:43:41.929" v="590" actId="1076"/>
          <ac:cxnSpMkLst>
            <pc:docMk/>
            <pc:sldMk cId="506603868" sldId="328"/>
            <ac:cxnSpMk id="79" creationId="{096C3874-931B-AA43-376F-0EAE253ACAC4}"/>
          </ac:cxnSpMkLst>
        </pc:cxnChg>
        <pc:cxnChg chg="mod">
          <ac:chgData name="James Pope" userId="S::jp16127@bristol.ac.uk::ec8a066c-6e04-4c1c-be05-6b33d0ba9907" providerId="AD" clId="Web-{67CF8046-9936-B54C-2147-5A23DF459940}" dt="2022-11-17T00:43:41.960" v="591" actId="1076"/>
          <ac:cxnSpMkLst>
            <pc:docMk/>
            <pc:sldMk cId="506603868" sldId="328"/>
            <ac:cxnSpMk id="80" creationId="{C902E594-BDE2-913D-B8D1-14D05D230CC6}"/>
          </ac:cxnSpMkLst>
        </pc:cxnChg>
        <pc:cxnChg chg="mod">
          <ac:chgData name="James Pope" userId="S::jp16127@bristol.ac.uk::ec8a066c-6e04-4c1c-be05-6b33d0ba9907" providerId="AD" clId="Web-{67CF8046-9936-B54C-2147-5A23DF459940}" dt="2022-11-17T00:43:41.976" v="592" actId="1076"/>
          <ac:cxnSpMkLst>
            <pc:docMk/>
            <pc:sldMk cId="506603868" sldId="328"/>
            <ac:cxnSpMk id="81" creationId="{668AEC46-2F2A-D446-BABB-5F241629FFB6}"/>
          </ac:cxnSpMkLst>
        </pc:cxnChg>
        <pc:cxnChg chg="mod">
          <ac:chgData name="James Pope" userId="S::jp16127@bristol.ac.uk::ec8a066c-6e04-4c1c-be05-6b33d0ba9907" providerId="AD" clId="Web-{67CF8046-9936-B54C-2147-5A23DF459940}" dt="2022-11-17T00:43:42.007" v="593" actId="1076"/>
          <ac:cxnSpMkLst>
            <pc:docMk/>
            <pc:sldMk cId="506603868" sldId="328"/>
            <ac:cxnSpMk id="82" creationId="{4819F507-6058-08BE-87B8-D39C5722C7CC}"/>
          </ac:cxnSpMkLst>
        </pc:cxnChg>
        <pc:cxnChg chg="mod">
          <ac:chgData name="James Pope" userId="S::jp16127@bristol.ac.uk::ec8a066c-6e04-4c1c-be05-6b33d0ba9907" providerId="AD" clId="Web-{67CF8046-9936-B54C-2147-5A23DF459940}" dt="2022-11-17T00:43:42.038" v="594" actId="1076"/>
          <ac:cxnSpMkLst>
            <pc:docMk/>
            <pc:sldMk cId="506603868" sldId="328"/>
            <ac:cxnSpMk id="84" creationId="{085F7ED0-EB80-565B-FCB1-711DACFC0005}"/>
          </ac:cxnSpMkLst>
        </pc:cxnChg>
        <pc:cxnChg chg="del">
          <ac:chgData name="James Pope" userId="S::jp16127@bristol.ac.uk::ec8a066c-6e04-4c1c-be05-6b33d0ba9907" providerId="AD" clId="Web-{67CF8046-9936-B54C-2147-5A23DF459940}" dt="2022-11-17T00:32:13.009" v="483"/>
          <ac:cxnSpMkLst>
            <pc:docMk/>
            <pc:sldMk cId="506603868" sldId="328"/>
            <ac:cxnSpMk id="91" creationId="{B853AD5D-721F-B394-79B3-56082EFC35E8}"/>
          </ac:cxnSpMkLst>
        </pc:cxnChg>
        <pc:cxnChg chg="mod">
          <ac:chgData name="James Pope" userId="S::jp16127@bristol.ac.uk::ec8a066c-6e04-4c1c-be05-6b33d0ba9907" providerId="AD" clId="Web-{67CF8046-9936-B54C-2147-5A23DF459940}" dt="2022-11-17T00:36:25.395" v="523" actId="1076"/>
          <ac:cxnSpMkLst>
            <pc:docMk/>
            <pc:sldMk cId="506603868" sldId="328"/>
            <ac:cxnSpMk id="102" creationId="{8BA25477-A220-A0EA-ECD2-DF238CBFC645}"/>
          </ac:cxnSpMkLst>
        </pc:cxnChg>
        <pc:cxnChg chg="mod">
          <ac:chgData name="James Pope" userId="S::jp16127@bristol.ac.uk::ec8a066c-6e04-4c1c-be05-6b33d0ba9907" providerId="AD" clId="Web-{67CF8046-9936-B54C-2147-5A23DF459940}" dt="2022-11-17T00:43:42.085" v="596" actId="1076"/>
          <ac:cxnSpMkLst>
            <pc:docMk/>
            <pc:sldMk cId="506603868" sldId="328"/>
            <ac:cxnSpMk id="107" creationId="{08D208ED-4B5D-95AD-BB93-68F67C190050}"/>
          </ac:cxnSpMkLst>
        </pc:cxnChg>
        <pc:cxnChg chg="mod">
          <ac:chgData name="James Pope" userId="S::jp16127@bristol.ac.uk::ec8a066c-6e04-4c1c-be05-6b33d0ba9907" providerId="AD" clId="Web-{67CF8046-9936-B54C-2147-5A23DF459940}" dt="2022-11-17T00:43:42.101" v="597" actId="1076"/>
          <ac:cxnSpMkLst>
            <pc:docMk/>
            <pc:sldMk cId="506603868" sldId="328"/>
            <ac:cxnSpMk id="108" creationId="{F03FA438-0940-7375-D6EB-381D008D001C}"/>
          </ac:cxnSpMkLst>
        </pc:cxnChg>
        <pc:cxnChg chg="mod">
          <ac:chgData name="James Pope" userId="S::jp16127@bristol.ac.uk::ec8a066c-6e04-4c1c-be05-6b33d0ba9907" providerId="AD" clId="Web-{67CF8046-9936-B54C-2147-5A23DF459940}" dt="2022-11-17T00:43:42.132" v="598" actId="1076"/>
          <ac:cxnSpMkLst>
            <pc:docMk/>
            <pc:sldMk cId="506603868" sldId="328"/>
            <ac:cxnSpMk id="109" creationId="{7E9F33B9-A87B-8F12-B4B2-DE50F6CB2853}"/>
          </ac:cxnSpMkLst>
        </pc:cxnChg>
        <pc:cxnChg chg="mod">
          <ac:chgData name="James Pope" userId="S::jp16127@bristol.ac.uk::ec8a066c-6e04-4c1c-be05-6b33d0ba9907" providerId="AD" clId="Web-{67CF8046-9936-B54C-2147-5A23DF459940}" dt="2022-11-17T00:43:42.148" v="599" actId="1076"/>
          <ac:cxnSpMkLst>
            <pc:docMk/>
            <pc:sldMk cId="506603868" sldId="328"/>
            <ac:cxnSpMk id="110" creationId="{E616153D-0890-D2BE-3655-71DD4FB5B592}"/>
          </ac:cxnSpMkLst>
        </pc:cxnChg>
        <pc:cxnChg chg="mod">
          <ac:chgData name="James Pope" userId="S::jp16127@bristol.ac.uk::ec8a066c-6e04-4c1c-be05-6b33d0ba9907" providerId="AD" clId="Web-{67CF8046-9936-B54C-2147-5A23DF459940}" dt="2022-11-17T00:43:42.179" v="600" actId="1076"/>
          <ac:cxnSpMkLst>
            <pc:docMk/>
            <pc:sldMk cId="506603868" sldId="328"/>
            <ac:cxnSpMk id="111" creationId="{DA614087-ED7A-DBB7-26B5-1EFD2DFC3369}"/>
          </ac:cxnSpMkLst>
        </pc:cxnChg>
        <pc:cxnChg chg="mod">
          <ac:chgData name="James Pope" userId="S::jp16127@bristol.ac.uk::ec8a066c-6e04-4c1c-be05-6b33d0ba9907" providerId="AD" clId="Web-{67CF8046-9936-B54C-2147-5A23DF459940}" dt="2022-11-17T00:43:42.210" v="601" actId="1076"/>
          <ac:cxnSpMkLst>
            <pc:docMk/>
            <pc:sldMk cId="506603868" sldId="328"/>
            <ac:cxnSpMk id="112" creationId="{F59060EF-C57E-4CB9-805B-8289D1AFED37}"/>
          </ac:cxnSpMkLst>
        </pc:cxnChg>
        <pc:cxnChg chg="mod">
          <ac:chgData name="James Pope" userId="S::jp16127@bristol.ac.uk::ec8a066c-6e04-4c1c-be05-6b33d0ba9907" providerId="AD" clId="Web-{67CF8046-9936-B54C-2147-5A23DF459940}" dt="2022-11-17T00:43:42.226" v="602" actId="1076"/>
          <ac:cxnSpMkLst>
            <pc:docMk/>
            <pc:sldMk cId="506603868" sldId="328"/>
            <ac:cxnSpMk id="113" creationId="{02F33AA5-0B08-3071-4E35-A7D505A88234}"/>
          </ac:cxnSpMkLst>
        </pc:cxnChg>
        <pc:cxnChg chg="mod">
          <ac:chgData name="James Pope" userId="S::jp16127@bristol.ac.uk::ec8a066c-6e04-4c1c-be05-6b33d0ba9907" providerId="AD" clId="Web-{67CF8046-9936-B54C-2147-5A23DF459940}" dt="2022-11-17T00:43:42.257" v="603" actId="1076"/>
          <ac:cxnSpMkLst>
            <pc:docMk/>
            <pc:sldMk cId="506603868" sldId="328"/>
            <ac:cxnSpMk id="114" creationId="{DBEDE783-B51C-E57C-B64F-D1B8D2F3F2B6}"/>
          </ac:cxnSpMkLst>
        </pc:cxnChg>
        <pc:cxnChg chg="mod">
          <ac:chgData name="James Pope" userId="S::jp16127@bristol.ac.uk::ec8a066c-6e04-4c1c-be05-6b33d0ba9907" providerId="AD" clId="Web-{67CF8046-9936-B54C-2147-5A23DF459940}" dt="2022-11-17T00:43:42.273" v="604" actId="1076"/>
          <ac:cxnSpMkLst>
            <pc:docMk/>
            <pc:sldMk cId="506603868" sldId="328"/>
            <ac:cxnSpMk id="115" creationId="{83458E47-9FE2-F7E2-31C8-A49A88E0EF26}"/>
          </ac:cxnSpMkLst>
        </pc:cxnChg>
        <pc:cxnChg chg="mod">
          <ac:chgData name="James Pope" userId="S::jp16127@bristol.ac.uk::ec8a066c-6e04-4c1c-be05-6b33d0ba9907" providerId="AD" clId="Web-{67CF8046-9936-B54C-2147-5A23DF459940}" dt="2022-11-17T00:43:42.304" v="605" actId="1076"/>
          <ac:cxnSpMkLst>
            <pc:docMk/>
            <pc:sldMk cId="506603868" sldId="328"/>
            <ac:cxnSpMk id="116" creationId="{A5EB29E5-6B77-C265-28A2-E5A4CF31BFF7}"/>
          </ac:cxnSpMkLst>
        </pc:cxnChg>
        <pc:cxnChg chg="mod">
          <ac:chgData name="James Pope" userId="S::jp16127@bristol.ac.uk::ec8a066c-6e04-4c1c-be05-6b33d0ba9907" providerId="AD" clId="Web-{67CF8046-9936-B54C-2147-5A23DF459940}" dt="2022-11-17T00:43:42.319" v="606" actId="1076"/>
          <ac:cxnSpMkLst>
            <pc:docMk/>
            <pc:sldMk cId="506603868" sldId="328"/>
            <ac:cxnSpMk id="117" creationId="{A951A785-A7BE-CF46-0125-976B415F4A71}"/>
          </ac:cxnSpMkLst>
        </pc:cxnChg>
        <pc:cxnChg chg="mod">
          <ac:chgData name="James Pope" userId="S::jp16127@bristol.ac.uk::ec8a066c-6e04-4c1c-be05-6b33d0ba9907" providerId="AD" clId="Web-{67CF8046-9936-B54C-2147-5A23DF459940}" dt="2022-11-17T00:43:42.351" v="607" actId="1076"/>
          <ac:cxnSpMkLst>
            <pc:docMk/>
            <pc:sldMk cId="506603868" sldId="328"/>
            <ac:cxnSpMk id="118" creationId="{36F753D3-FD2D-C4FA-8C38-3868F0952108}"/>
          </ac:cxnSpMkLst>
        </pc:cxnChg>
        <pc:cxnChg chg="mod">
          <ac:chgData name="James Pope" userId="S::jp16127@bristol.ac.uk::ec8a066c-6e04-4c1c-be05-6b33d0ba9907" providerId="AD" clId="Web-{67CF8046-9936-B54C-2147-5A23DF459940}" dt="2022-11-17T00:43:42.366" v="608" actId="1076"/>
          <ac:cxnSpMkLst>
            <pc:docMk/>
            <pc:sldMk cId="506603868" sldId="328"/>
            <ac:cxnSpMk id="119" creationId="{FB748C90-84E8-B784-8F49-7FEC2B13AC94}"/>
          </ac:cxnSpMkLst>
        </pc:cxnChg>
        <pc:cxnChg chg="mod">
          <ac:chgData name="James Pope" userId="S::jp16127@bristol.ac.uk::ec8a066c-6e04-4c1c-be05-6b33d0ba9907" providerId="AD" clId="Web-{67CF8046-9936-B54C-2147-5A23DF459940}" dt="2022-11-17T00:43:42.398" v="609" actId="1076"/>
          <ac:cxnSpMkLst>
            <pc:docMk/>
            <pc:sldMk cId="506603868" sldId="328"/>
            <ac:cxnSpMk id="120" creationId="{EF157E06-26B7-1DFA-AE5B-A370A9D4B7AA}"/>
          </ac:cxnSpMkLst>
        </pc:cxnChg>
        <pc:cxnChg chg="mod">
          <ac:chgData name="James Pope" userId="S::jp16127@bristol.ac.uk::ec8a066c-6e04-4c1c-be05-6b33d0ba9907" providerId="AD" clId="Web-{67CF8046-9936-B54C-2147-5A23DF459940}" dt="2022-11-17T00:43:42.429" v="610" actId="1076"/>
          <ac:cxnSpMkLst>
            <pc:docMk/>
            <pc:sldMk cId="506603868" sldId="328"/>
            <ac:cxnSpMk id="121" creationId="{079B1935-E526-E569-CF3A-A258D1C8F325}"/>
          </ac:cxnSpMkLst>
        </pc:cxnChg>
        <pc:cxnChg chg="mod">
          <ac:chgData name="James Pope" userId="S::jp16127@bristol.ac.uk::ec8a066c-6e04-4c1c-be05-6b33d0ba9907" providerId="AD" clId="Web-{67CF8046-9936-B54C-2147-5A23DF459940}" dt="2022-11-17T00:43:42.444" v="611" actId="1076"/>
          <ac:cxnSpMkLst>
            <pc:docMk/>
            <pc:sldMk cId="506603868" sldId="328"/>
            <ac:cxnSpMk id="122" creationId="{8D06FA41-18AE-2E8E-4BAE-7656305A1A33}"/>
          </ac:cxnSpMkLst>
        </pc:cxnChg>
        <pc:cxnChg chg="mod">
          <ac:chgData name="James Pope" userId="S::jp16127@bristol.ac.uk::ec8a066c-6e04-4c1c-be05-6b33d0ba9907" providerId="AD" clId="Web-{67CF8046-9936-B54C-2147-5A23DF459940}" dt="2022-11-17T00:43:42.476" v="612" actId="1076"/>
          <ac:cxnSpMkLst>
            <pc:docMk/>
            <pc:sldMk cId="506603868" sldId="328"/>
            <ac:cxnSpMk id="123" creationId="{DE586BBA-11B3-E5D6-921F-734B8D9F4115}"/>
          </ac:cxnSpMkLst>
        </pc:cxnChg>
        <pc:cxnChg chg="mod">
          <ac:chgData name="James Pope" userId="S::jp16127@bristol.ac.uk::ec8a066c-6e04-4c1c-be05-6b33d0ba9907" providerId="AD" clId="Web-{67CF8046-9936-B54C-2147-5A23DF459940}" dt="2022-11-17T00:43:42.491" v="613" actId="1076"/>
          <ac:cxnSpMkLst>
            <pc:docMk/>
            <pc:sldMk cId="506603868" sldId="328"/>
            <ac:cxnSpMk id="124" creationId="{CFBA9D89-5427-20C9-CCDE-66F06CED1CD9}"/>
          </ac:cxnSpMkLst>
        </pc:cxnChg>
      </pc:sldChg>
      <pc:sldChg chg="modSp">
        <pc:chgData name="James Pope" userId="S::jp16127@bristol.ac.uk::ec8a066c-6e04-4c1c-be05-6b33d0ba9907" providerId="AD" clId="Web-{67CF8046-9936-B54C-2147-5A23DF459940}" dt="2022-11-17T00:17:18.009" v="135" actId="20577"/>
        <pc:sldMkLst>
          <pc:docMk/>
          <pc:sldMk cId="2928413096" sldId="329"/>
        </pc:sldMkLst>
        <pc:spChg chg="mod">
          <ac:chgData name="James Pope" userId="S::jp16127@bristol.ac.uk::ec8a066c-6e04-4c1c-be05-6b33d0ba9907" providerId="AD" clId="Web-{67CF8046-9936-B54C-2147-5A23DF459940}" dt="2022-11-17T00:17:07.243" v="128" actId="20577"/>
          <ac:spMkLst>
            <pc:docMk/>
            <pc:sldMk cId="2928413096" sldId="329"/>
            <ac:spMk id="16" creationId="{2A8D5789-7DDA-C357-313F-0383CF2963A2}"/>
          </ac:spMkLst>
        </pc:spChg>
        <pc:spChg chg="mod">
          <ac:chgData name="James Pope" userId="S::jp16127@bristol.ac.uk::ec8a066c-6e04-4c1c-be05-6b33d0ba9907" providerId="AD" clId="Web-{67CF8046-9936-B54C-2147-5A23DF459940}" dt="2022-11-17T00:17:12.008" v="131" actId="20577"/>
          <ac:spMkLst>
            <pc:docMk/>
            <pc:sldMk cId="2928413096" sldId="329"/>
            <ac:spMk id="27" creationId="{C2C90FB4-3161-79E3-8EF0-E441395D45FB}"/>
          </ac:spMkLst>
        </pc:spChg>
        <pc:spChg chg="mod">
          <ac:chgData name="James Pope" userId="S::jp16127@bristol.ac.uk::ec8a066c-6e04-4c1c-be05-6b33d0ba9907" providerId="AD" clId="Web-{67CF8046-9936-B54C-2147-5A23DF459940}" dt="2022-11-17T00:17:18.009" v="135" actId="20577"/>
          <ac:spMkLst>
            <pc:docMk/>
            <pc:sldMk cId="2928413096" sldId="329"/>
            <ac:spMk id="44" creationId="{7823DC5B-D198-E779-4A65-98282CA78A3F}"/>
          </ac:spMkLst>
        </pc:spChg>
      </pc:sldChg>
      <pc:sldChg chg="modSp">
        <pc:chgData name="James Pope" userId="S::jp16127@bristol.ac.uk::ec8a066c-6e04-4c1c-be05-6b33d0ba9907" providerId="AD" clId="Web-{67CF8046-9936-B54C-2147-5A23DF459940}" dt="2022-11-17T00:09:12.722" v="125" actId="20577"/>
        <pc:sldMkLst>
          <pc:docMk/>
          <pc:sldMk cId="1570351864" sldId="333"/>
        </pc:sldMkLst>
        <pc:spChg chg="mod">
          <ac:chgData name="James Pope" userId="S::jp16127@bristol.ac.uk::ec8a066c-6e04-4c1c-be05-6b33d0ba9907" providerId="AD" clId="Web-{67CF8046-9936-B54C-2147-5A23DF459940}" dt="2022-11-17T00:09:09.910" v="120" actId="20577"/>
          <ac:spMkLst>
            <pc:docMk/>
            <pc:sldMk cId="1570351864" sldId="333"/>
            <ac:spMk id="4" creationId="{99F64A64-EC8A-4BCB-E687-DEF59C4AE63A}"/>
          </ac:spMkLst>
        </pc:spChg>
        <pc:spChg chg="mod">
          <ac:chgData name="James Pope" userId="S::jp16127@bristol.ac.uk::ec8a066c-6e04-4c1c-be05-6b33d0ba9907" providerId="AD" clId="Web-{67CF8046-9936-B54C-2147-5A23DF459940}" dt="2022-11-17T00:09:12.722" v="125" actId="20577"/>
          <ac:spMkLst>
            <pc:docMk/>
            <pc:sldMk cId="1570351864" sldId="333"/>
            <ac:spMk id="7" creationId="{CA5AC798-299C-C632-B483-EF54755C4B67}"/>
          </ac:spMkLst>
        </pc:spChg>
      </pc:sldChg>
    </pc:docChg>
  </pc:docChgLst>
  <pc:docChgLst>
    <pc:chgData name="James Pope" userId="S::jp16127@bristol.ac.uk::ec8a066c-6e04-4c1c-be05-6b33d0ba9907" providerId="AD" clId="Web-{66EA7921-5A37-2203-3070-4779C9D5CC67}"/>
    <pc:docChg chg="addSld delSld modSld sldOrd">
      <pc:chgData name="James Pope" userId="S::jp16127@bristol.ac.uk::ec8a066c-6e04-4c1c-be05-6b33d0ba9907" providerId="AD" clId="Web-{66EA7921-5A37-2203-3070-4779C9D5CC67}" dt="2022-09-28T08:48:27.965" v="1351" actId="1076"/>
      <pc:docMkLst>
        <pc:docMk/>
      </pc:docMkLst>
      <pc:sldChg chg="modSp">
        <pc:chgData name="James Pope" userId="S::jp16127@bristol.ac.uk::ec8a066c-6e04-4c1c-be05-6b33d0ba9907" providerId="AD" clId="Web-{66EA7921-5A37-2203-3070-4779C9D5CC67}" dt="2022-09-28T07:04:24.149" v="9" actId="20577"/>
        <pc:sldMkLst>
          <pc:docMk/>
          <pc:sldMk cId="2908301897" sldId="256"/>
        </pc:sldMkLst>
        <pc:spChg chg="mod">
          <ac:chgData name="James Pope" userId="S::jp16127@bristol.ac.uk::ec8a066c-6e04-4c1c-be05-6b33d0ba9907" providerId="AD" clId="Web-{66EA7921-5A37-2203-3070-4779C9D5CC67}" dt="2022-09-28T07:04:24.149" v="9" actId="20577"/>
          <ac:spMkLst>
            <pc:docMk/>
            <pc:sldMk cId="2908301897" sldId="256"/>
            <ac:spMk id="2" creationId="{2C35DAC9-2EB3-47C8-94BA-34A81353CE7A}"/>
          </ac:spMkLst>
        </pc:spChg>
        <pc:spChg chg="mod">
          <ac:chgData name="James Pope" userId="S::jp16127@bristol.ac.uk::ec8a066c-6e04-4c1c-be05-6b33d0ba9907" providerId="AD" clId="Web-{66EA7921-5A37-2203-3070-4779C9D5CC67}" dt="2022-09-28T07:04:10.743" v="6" actId="14100"/>
          <ac:spMkLst>
            <pc:docMk/>
            <pc:sldMk cId="2908301897" sldId="256"/>
            <ac:spMk id="9" creationId="{EEF00A74-21E7-4361-BBBF-907FBF66443A}"/>
          </ac:spMkLst>
        </pc:spChg>
      </pc:sldChg>
      <pc:sldChg chg="addSp delSp modSp">
        <pc:chgData name="James Pope" userId="S::jp16127@bristol.ac.uk::ec8a066c-6e04-4c1c-be05-6b33d0ba9907" providerId="AD" clId="Web-{66EA7921-5A37-2203-3070-4779C9D5CC67}" dt="2022-09-28T07:08:05.998" v="73" actId="20577"/>
        <pc:sldMkLst>
          <pc:docMk/>
          <pc:sldMk cId="2619773875" sldId="257"/>
        </pc:sldMkLst>
        <pc:spChg chg="del">
          <ac:chgData name="James Pope" userId="S::jp16127@bristol.ac.uk::ec8a066c-6e04-4c1c-be05-6b33d0ba9907" providerId="AD" clId="Web-{66EA7921-5A37-2203-3070-4779C9D5CC67}" dt="2022-09-28T07:04:34.290" v="10"/>
          <ac:spMkLst>
            <pc:docMk/>
            <pc:sldMk cId="2619773875" sldId="257"/>
            <ac:spMk id="2" creationId="{712EAAF4-B491-4195-8D9C-B883D2CBE706}"/>
          </ac:spMkLst>
        </pc:spChg>
        <pc:spChg chg="mod">
          <ac:chgData name="James Pope" userId="S::jp16127@bristol.ac.uk::ec8a066c-6e04-4c1c-be05-6b33d0ba9907" providerId="AD" clId="Web-{66EA7921-5A37-2203-3070-4779C9D5CC67}" dt="2022-09-28T07:08:05.998" v="73" actId="20577"/>
          <ac:spMkLst>
            <pc:docMk/>
            <pc:sldMk cId="2619773875" sldId="257"/>
            <ac:spMk id="6" creationId="{B146D019-DC18-40DD-9BB3-023949D2F0A9}"/>
          </ac:spMkLst>
        </pc:spChg>
        <pc:spChg chg="add mod">
          <ac:chgData name="James Pope" userId="S::jp16127@bristol.ac.uk::ec8a066c-6e04-4c1c-be05-6b33d0ba9907" providerId="AD" clId="Web-{66EA7921-5A37-2203-3070-4779C9D5CC67}" dt="2022-09-28T07:04:42.103" v="11"/>
          <ac:spMkLst>
            <pc:docMk/>
            <pc:sldMk cId="2619773875" sldId="257"/>
            <ac:spMk id="7" creationId="{28302756-1E43-159C-BBCA-F2B395DF404B}"/>
          </ac:spMkLst>
        </pc:spChg>
      </pc:sldChg>
      <pc:sldChg chg="addSp delSp modSp">
        <pc:chgData name="James Pope" userId="S::jp16127@bristol.ac.uk::ec8a066c-6e04-4c1c-be05-6b33d0ba9907" providerId="AD" clId="Web-{66EA7921-5A37-2203-3070-4779C9D5CC67}" dt="2022-09-28T07:46:23.236" v="848" actId="20577"/>
        <pc:sldMkLst>
          <pc:docMk/>
          <pc:sldMk cId="3710705264" sldId="258"/>
        </pc:sldMkLst>
        <pc:spChg chg="mod">
          <ac:chgData name="James Pope" userId="S::jp16127@bristol.ac.uk::ec8a066c-6e04-4c1c-be05-6b33d0ba9907" providerId="AD" clId="Web-{66EA7921-5A37-2203-3070-4779C9D5CC67}" dt="2022-09-28T07:12:52.317" v="212" actId="20577"/>
          <ac:spMkLst>
            <pc:docMk/>
            <pc:sldMk cId="3710705264" sldId="258"/>
            <ac:spMk id="2" creationId="{EFA067E9-54F3-4F5B-99E9-EC13306B6E54}"/>
          </ac:spMkLst>
        </pc:spChg>
        <pc:spChg chg="mod">
          <ac:chgData name="James Pope" userId="S::jp16127@bristol.ac.uk::ec8a066c-6e04-4c1c-be05-6b33d0ba9907" providerId="AD" clId="Web-{66EA7921-5A37-2203-3070-4779C9D5CC67}" dt="2022-09-28T07:46:23.236" v="848" actId="20577"/>
          <ac:spMkLst>
            <pc:docMk/>
            <pc:sldMk cId="3710705264" sldId="258"/>
            <ac:spMk id="3" creationId="{4ED438AF-40CA-4DE3-901E-6C0BE006ED01}"/>
          </ac:spMkLst>
        </pc:spChg>
        <pc:spChg chg="del">
          <ac:chgData name="James Pope" userId="S::jp16127@bristol.ac.uk::ec8a066c-6e04-4c1c-be05-6b33d0ba9907" providerId="AD" clId="Web-{66EA7921-5A37-2203-3070-4779C9D5CC67}" dt="2022-09-28T07:04:45.259" v="12"/>
          <ac:spMkLst>
            <pc:docMk/>
            <pc:sldMk cId="3710705264" sldId="258"/>
            <ac:spMk id="4" creationId="{21F478CF-3B08-480C-8B6D-25F5B9AB924D}"/>
          </ac:spMkLst>
        </pc:spChg>
        <pc:spChg chg="add mod">
          <ac:chgData name="James Pope" userId="S::jp16127@bristol.ac.uk::ec8a066c-6e04-4c1c-be05-6b33d0ba9907" providerId="AD" clId="Web-{66EA7921-5A37-2203-3070-4779C9D5CC67}" dt="2022-09-28T07:04:45.681" v="13"/>
          <ac:spMkLst>
            <pc:docMk/>
            <pc:sldMk cId="3710705264" sldId="258"/>
            <ac:spMk id="7" creationId="{1664C311-AE02-7B2F-BF1F-C7E5082F5EEC}"/>
          </ac:spMkLst>
        </pc:spChg>
      </pc:sldChg>
      <pc:sldChg chg="addSp delSp modSp del">
        <pc:chgData name="James Pope" userId="S::jp16127@bristol.ac.uk::ec8a066c-6e04-4c1c-be05-6b33d0ba9907" providerId="AD" clId="Web-{66EA7921-5A37-2203-3070-4779C9D5CC67}" dt="2022-09-28T08:40:18.478" v="1240"/>
        <pc:sldMkLst>
          <pc:docMk/>
          <pc:sldMk cId="1735058012" sldId="261"/>
        </pc:sldMkLst>
        <pc:spChg chg="del">
          <ac:chgData name="James Pope" userId="S::jp16127@bristol.ac.uk::ec8a066c-6e04-4c1c-be05-6b33d0ba9907" providerId="AD" clId="Web-{66EA7921-5A37-2203-3070-4779C9D5CC67}" dt="2022-09-28T07:06:35.762" v="46"/>
          <ac:spMkLst>
            <pc:docMk/>
            <pc:sldMk cId="1735058012" sldId="261"/>
            <ac:spMk id="5" creationId="{F53F3820-D360-4786-B366-9F12A5FE11DB}"/>
          </ac:spMkLst>
        </pc:spChg>
        <pc:spChg chg="add mod">
          <ac:chgData name="James Pope" userId="S::jp16127@bristol.ac.uk::ec8a066c-6e04-4c1c-be05-6b33d0ba9907" providerId="AD" clId="Web-{66EA7921-5A37-2203-3070-4779C9D5CC67}" dt="2022-09-28T07:06:36.496" v="47"/>
          <ac:spMkLst>
            <pc:docMk/>
            <pc:sldMk cId="1735058012" sldId="261"/>
            <ac:spMk id="10" creationId="{01B60DCA-2ABF-A79D-C024-27CF1FF5A814}"/>
          </ac:spMkLst>
        </pc:spChg>
      </pc:sldChg>
      <pc:sldChg chg="addSp delSp modSp">
        <pc:chgData name="James Pope" userId="S::jp16127@bristol.ac.uk::ec8a066c-6e04-4c1c-be05-6b33d0ba9907" providerId="AD" clId="Web-{66EA7921-5A37-2203-3070-4779C9D5CC67}" dt="2022-09-28T07:05:29.698" v="23"/>
        <pc:sldMkLst>
          <pc:docMk/>
          <pc:sldMk cId="1528547124" sldId="262"/>
        </pc:sldMkLst>
        <pc:spChg chg="del">
          <ac:chgData name="James Pope" userId="S::jp16127@bristol.ac.uk::ec8a066c-6e04-4c1c-be05-6b33d0ba9907" providerId="AD" clId="Web-{66EA7921-5A37-2203-3070-4779C9D5CC67}" dt="2022-09-28T07:05:29.213" v="22"/>
          <ac:spMkLst>
            <pc:docMk/>
            <pc:sldMk cId="1528547124" sldId="262"/>
            <ac:spMk id="4" creationId="{5FA1D5E1-588A-4FF1-B81D-54762241C13B}"/>
          </ac:spMkLst>
        </pc:spChg>
        <pc:spChg chg="add mod">
          <ac:chgData name="James Pope" userId="S::jp16127@bristol.ac.uk::ec8a066c-6e04-4c1c-be05-6b33d0ba9907" providerId="AD" clId="Web-{66EA7921-5A37-2203-3070-4779C9D5CC67}" dt="2022-09-28T07:05:29.698" v="23"/>
          <ac:spMkLst>
            <pc:docMk/>
            <pc:sldMk cId="1528547124" sldId="262"/>
            <ac:spMk id="9" creationId="{295D58F3-3FCD-B995-D1AC-C12F8F532B0E}"/>
          </ac:spMkLst>
        </pc:spChg>
      </pc:sldChg>
      <pc:sldChg chg="addSp delSp modSp">
        <pc:chgData name="James Pope" userId="S::jp16127@bristol.ac.uk::ec8a066c-6e04-4c1c-be05-6b33d0ba9907" providerId="AD" clId="Web-{66EA7921-5A37-2203-3070-4779C9D5CC67}" dt="2022-09-28T07:05:35.229" v="25"/>
        <pc:sldMkLst>
          <pc:docMk/>
          <pc:sldMk cId="369019717" sldId="264"/>
        </pc:sldMkLst>
        <pc:spChg chg="del">
          <ac:chgData name="James Pope" userId="S::jp16127@bristol.ac.uk::ec8a066c-6e04-4c1c-be05-6b33d0ba9907" providerId="AD" clId="Web-{66EA7921-5A37-2203-3070-4779C9D5CC67}" dt="2022-09-28T07:05:34.073" v="24"/>
          <ac:spMkLst>
            <pc:docMk/>
            <pc:sldMk cId="369019717" sldId="264"/>
            <ac:spMk id="4" creationId="{514DA5B8-175D-4D3E-BF76-F449B49A0493}"/>
          </ac:spMkLst>
        </pc:spChg>
        <pc:spChg chg="add mod">
          <ac:chgData name="James Pope" userId="S::jp16127@bristol.ac.uk::ec8a066c-6e04-4c1c-be05-6b33d0ba9907" providerId="AD" clId="Web-{66EA7921-5A37-2203-3070-4779C9D5CC67}" dt="2022-09-28T07:05:35.229" v="25"/>
          <ac:spMkLst>
            <pc:docMk/>
            <pc:sldMk cId="369019717" sldId="264"/>
            <ac:spMk id="7" creationId="{80B59675-6F20-6DC6-5857-0248156CE5C8}"/>
          </ac:spMkLst>
        </pc:spChg>
      </pc:sldChg>
      <pc:sldChg chg="addSp delSp modSp del">
        <pc:chgData name="James Pope" userId="S::jp16127@bristol.ac.uk::ec8a066c-6e04-4c1c-be05-6b33d0ba9907" providerId="AD" clId="Web-{66EA7921-5A37-2203-3070-4779C9D5CC67}" dt="2022-09-28T08:40:40.526" v="1242"/>
        <pc:sldMkLst>
          <pc:docMk/>
          <pc:sldMk cId="2454059652" sldId="267"/>
        </pc:sldMkLst>
        <pc:spChg chg="del">
          <ac:chgData name="James Pope" userId="S::jp16127@bristol.ac.uk::ec8a066c-6e04-4c1c-be05-6b33d0ba9907" providerId="AD" clId="Web-{66EA7921-5A37-2203-3070-4779C9D5CC67}" dt="2022-09-28T07:05:44.104" v="28"/>
          <ac:spMkLst>
            <pc:docMk/>
            <pc:sldMk cId="2454059652" sldId="267"/>
            <ac:spMk id="3" creationId="{8E5D9CE3-A6F2-43DC-AD83-6B49ACCFF030}"/>
          </ac:spMkLst>
        </pc:spChg>
        <pc:spChg chg="add mod">
          <ac:chgData name="James Pope" userId="S::jp16127@bristol.ac.uk::ec8a066c-6e04-4c1c-be05-6b33d0ba9907" providerId="AD" clId="Web-{66EA7921-5A37-2203-3070-4779C9D5CC67}" dt="2022-09-28T07:05:44.354" v="29"/>
          <ac:spMkLst>
            <pc:docMk/>
            <pc:sldMk cId="2454059652" sldId="267"/>
            <ac:spMk id="8" creationId="{A9A23DF5-293E-938B-B4F0-023CF42626D1}"/>
          </ac:spMkLst>
        </pc:spChg>
      </pc:sldChg>
      <pc:sldChg chg="addSp delSp modSp del">
        <pc:chgData name="James Pope" userId="S::jp16127@bristol.ac.uk::ec8a066c-6e04-4c1c-be05-6b33d0ba9907" providerId="AD" clId="Web-{66EA7921-5A37-2203-3070-4779C9D5CC67}" dt="2022-09-28T08:40:24.744" v="1241"/>
        <pc:sldMkLst>
          <pc:docMk/>
          <pc:sldMk cId="506579744" sldId="276"/>
        </pc:sldMkLst>
        <pc:spChg chg="del">
          <ac:chgData name="James Pope" userId="S::jp16127@bristol.ac.uk::ec8a066c-6e04-4c1c-be05-6b33d0ba9907" providerId="AD" clId="Web-{66EA7921-5A37-2203-3070-4779C9D5CC67}" dt="2022-09-28T07:05:40.151" v="26"/>
          <ac:spMkLst>
            <pc:docMk/>
            <pc:sldMk cId="506579744" sldId="276"/>
            <ac:spMk id="3" creationId="{5BF850CB-AAB7-42C1-830F-0E327CED3B66}"/>
          </ac:spMkLst>
        </pc:spChg>
        <pc:spChg chg="add mod">
          <ac:chgData name="James Pope" userId="S::jp16127@bristol.ac.uk::ec8a066c-6e04-4c1c-be05-6b33d0ba9907" providerId="AD" clId="Web-{66EA7921-5A37-2203-3070-4779C9D5CC67}" dt="2022-09-28T07:05:40.635" v="27"/>
          <ac:spMkLst>
            <pc:docMk/>
            <pc:sldMk cId="506579744" sldId="276"/>
            <ac:spMk id="8" creationId="{9F07DE5E-8B9E-4F95-A36D-19E44BA05765}"/>
          </ac:spMkLst>
        </pc:spChg>
      </pc:sldChg>
      <pc:sldChg chg="addSp delSp modSp del">
        <pc:chgData name="James Pope" userId="S::jp16127@bristol.ac.uk::ec8a066c-6e04-4c1c-be05-6b33d0ba9907" providerId="AD" clId="Web-{66EA7921-5A37-2203-3070-4779C9D5CC67}" dt="2022-09-28T07:06:10.464" v="42"/>
        <pc:sldMkLst>
          <pc:docMk/>
          <pc:sldMk cId="1475835373" sldId="280"/>
        </pc:sldMkLst>
        <pc:spChg chg="del">
          <ac:chgData name="James Pope" userId="S::jp16127@bristol.ac.uk::ec8a066c-6e04-4c1c-be05-6b33d0ba9907" providerId="AD" clId="Web-{66EA7921-5A37-2203-3070-4779C9D5CC67}" dt="2022-09-28T07:05:53.214" v="32"/>
          <ac:spMkLst>
            <pc:docMk/>
            <pc:sldMk cId="1475835373" sldId="280"/>
            <ac:spMk id="4" creationId="{53FB081D-A14A-41C8-AB23-5B47207EC7C5}"/>
          </ac:spMkLst>
        </pc:spChg>
        <pc:spChg chg="add mod">
          <ac:chgData name="James Pope" userId="S::jp16127@bristol.ac.uk::ec8a066c-6e04-4c1c-be05-6b33d0ba9907" providerId="AD" clId="Web-{66EA7921-5A37-2203-3070-4779C9D5CC67}" dt="2022-09-28T07:05:53.604" v="33"/>
          <ac:spMkLst>
            <pc:docMk/>
            <pc:sldMk cId="1475835373" sldId="280"/>
            <ac:spMk id="5" creationId="{A5A1A5D1-31E9-F5CC-2638-B73EC3A31856}"/>
          </ac:spMkLst>
        </pc:spChg>
      </pc:sldChg>
      <pc:sldChg chg="del">
        <pc:chgData name="James Pope" userId="S::jp16127@bristol.ac.uk::ec8a066c-6e04-4c1c-be05-6b33d0ba9907" providerId="AD" clId="Web-{66EA7921-5A37-2203-3070-4779C9D5CC67}" dt="2022-09-28T07:06:10.464" v="40"/>
        <pc:sldMkLst>
          <pc:docMk/>
          <pc:sldMk cId="4146128135" sldId="286"/>
        </pc:sldMkLst>
      </pc:sldChg>
      <pc:sldChg chg="del">
        <pc:chgData name="James Pope" userId="S::jp16127@bristol.ac.uk::ec8a066c-6e04-4c1c-be05-6b33d0ba9907" providerId="AD" clId="Web-{66EA7921-5A37-2203-3070-4779C9D5CC67}" dt="2022-09-28T07:06:10.464" v="38"/>
        <pc:sldMkLst>
          <pc:docMk/>
          <pc:sldMk cId="3607058831" sldId="287"/>
        </pc:sldMkLst>
      </pc:sldChg>
      <pc:sldChg chg="del">
        <pc:chgData name="James Pope" userId="S::jp16127@bristol.ac.uk::ec8a066c-6e04-4c1c-be05-6b33d0ba9907" providerId="AD" clId="Web-{66EA7921-5A37-2203-3070-4779C9D5CC67}" dt="2022-09-28T07:06:10.464" v="39"/>
        <pc:sldMkLst>
          <pc:docMk/>
          <pc:sldMk cId="1826453101" sldId="288"/>
        </pc:sldMkLst>
      </pc:sldChg>
      <pc:sldChg chg="del">
        <pc:chgData name="James Pope" userId="S::jp16127@bristol.ac.uk::ec8a066c-6e04-4c1c-be05-6b33d0ba9907" providerId="AD" clId="Web-{66EA7921-5A37-2203-3070-4779C9D5CC67}" dt="2022-09-28T07:06:10.464" v="36"/>
        <pc:sldMkLst>
          <pc:docMk/>
          <pc:sldMk cId="3446574785" sldId="291"/>
        </pc:sldMkLst>
      </pc:sldChg>
      <pc:sldChg chg="del">
        <pc:chgData name="James Pope" userId="S::jp16127@bristol.ac.uk::ec8a066c-6e04-4c1c-be05-6b33d0ba9907" providerId="AD" clId="Web-{66EA7921-5A37-2203-3070-4779C9D5CC67}" dt="2022-09-28T07:06:10.464" v="37"/>
        <pc:sldMkLst>
          <pc:docMk/>
          <pc:sldMk cId="2790151239" sldId="293"/>
        </pc:sldMkLst>
      </pc:sldChg>
      <pc:sldChg chg="addSp delSp modSp del">
        <pc:chgData name="James Pope" userId="S::jp16127@bristol.ac.uk::ec8a066c-6e04-4c1c-be05-6b33d0ba9907" providerId="AD" clId="Web-{66EA7921-5A37-2203-3070-4779C9D5CC67}" dt="2022-09-28T08:40:47.932" v="1243"/>
        <pc:sldMkLst>
          <pc:docMk/>
          <pc:sldMk cId="1203789953" sldId="294"/>
        </pc:sldMkLst>
        <pc:spChg chg="del">
          <ac:chgData name="James Pope" userId="S::jp16127@bristol.ac.uk::ec8a066c-6e04-4c1c-be05-6b33d0ba9907" providerId="AD" clId="Web-{66EA7921-5A37-2203-3070-4779C9D5CC67}" dt="2022-09-28T07:05:48.479" v="30"/>
          <ac:spMkLst>
            <pc:docMk/>
            <pc:sldMk cId="1203789953" sldId="294"/>
            <ac:spMk id="4" creationId="{76A822A0-90A4-48B3-8ECB-EE93B444A04D}"/>
          </ac:spMkLst>
        </pc:spChg>
        <pc:spChg chg="add mod">
          <ac:chgData name="James Pope" userId="S::jp16127@bristol.ac.uk::ec8a066c-6e04-4c1c-be05-6b33d0ba9907" providerId="AD" clId="Web-{66EA7921-5A37-2203-3070-4779C9D5CC67}" dt="2022-09-28T07:05:48.761" v="31"/>
          <ac:spMkLst>
            <pc:docMk/>
            <pc:sldMk cId="1203789953" sldId="294"/>
            <ac:spMk id="7" creationId="{B10DF02F-1116-BDB6-7076-0B91A272CA71}"/>
          </ac:spMkLst>
        </pc:spChg>
      </pc:sldChg>
      <pc:sldChg chg="addSp delSp modSp">
        <pc:chgData name="James Pope" userId="S::jp16127@bristol.ac.uk::ec8a066c-6e04-4c1c-be05-6b33d0ba9907" providerId="AD" clId="Web-{66EA7921-5A37-2203-3070-4779C9D5CC67}" dt="2022-09-28T07:07:05.684" v="56"/>
        <pc:sldMkLst>
          <pc:docMk/>
          <pc:sldMk cId="3559727551" sldId="295"/>
        </pc:sldMkLst>
        <pc:spChg chg="del">
          <ac:chgData name="James Pope" userId="S::jp16127@bristol.ac.uk::ec8a066c-6e04-4c1c-be05-6b33d0ba9907" providerId="AD" clId="Web-{66EA7921-5A37-2203-3070-4779C9D5CC67}" dt="2022-09-28T07:06:15.261" v="43"/>
          <ac:spMkLst>
            <pc:docMk/>
            <pc:sldMk cId="3559727551" sldId="295"/>
            <ac:spMk id="4" creationId="{4971F1F5-A22C-4C5F-854B-5EB6228EEBC0}"/>
          </ac:spMkLst>
        </pc:spChg>
        <pc:spChg chg="add mod">
          <ac:chgData name="James Pope" userId="S::jp16127@bristol.ac.uk::ec8a066c-6e04-4c1c-be05-6b33d0ba9907" providerId="AD" clId="Web-{66EA7921-5A37-2203-3070-4779C9D5CC67}" dt="2022-09-28T07:06:15.917" v="44"/>
          <ac:spMkLst>
            <pc:docMk/>
            <pc:sldMk cId="3559727551" sldId="295"/>
            <ac:spMk id="7" creationId="{60F379A2-3659-C00B-B36F-D6311015BBD6}"/>
          </ac:spMkLst>
        </pc:spChg>
        <pc:spChg chg="add del">
          <ac:chgData name="James Pope" userId="S::jp16127@bristol.ac.uk::ec8a066c-6e04-4c1c-be05-6b33d0ba9907" providerId="AD" clId="Web-{66EA7921-5A37-2203-3070-4779C9D5CC67}" dt="2022-09-28T07:07:05.684" v="56"/>
          <ac:spMkLst>
            <pc:docMk/>
            <pc:sldMk cId="3559727551" sldId="295"/>
            <ac:spMk id="9" creationId="{B3CFAA00-F350-DF4B-AB0C-1A51CF00624C}"/>
          </ac:spMkLst>
        </pc:spChg>
      </pc:sldChg>
      <pc:sldChg chg="addSp delSp modSp del">
        <pc:chgData name="James Pope" userId="S::jp16127@bristol.ac.uk::ec8a066c-6e04-4c1c-be05-6b33d0ba9907" providerId="AD" clId="Web-{66EA7921-5A37-2203-3070-4779C9D5CC67}" dt="2022-09-28T07:06:10.464" v="41"/>
        <pc:sldMkLst>
          <pc:docMk/>
          <pc:sldMk cId="3544271262" sldId="299"/>
        </pc:sldMkLst>
        <pc:spChg chg="del">
          <ac:chgData name="James Pope" userId="S::jp16127@bristol.ac.uk::ec8a066c-6e04-4c1c-be05-6b33d0ba9907" providerId="AD" clId="Web-{66EA7921-5A37-2203-3070-4779C9D5CC67}" dt="2022-09-28T07:05:57.339" v="34"/>
          <ac:spMkLst>
            <pc:docMk/>
            <pc:sldMk cId="3544271262" sldId="299"/>
            <ac:spMk id="2" creationId="{712EAAF4-B491-4195-8D9C-B883D2CBE706}"/>
          </ac:spMkLst>
        </pc:spChg>
        <pc:spChg chg="add mod">
          <ac:chgData name="James Pope" userId="S::jp16127@bristol.ac.uk::ec8a066c-6e04-4c1c-be05-6b33d0ba9907" providerId="AD" clId="Web-{66EA7921-5A37-2203-3070-4779C9D5CC67}" dt="2022-09-28T07:05:57.745" v="35"/>
          <ac:spMkLst>
            <pc:docMk/>
            <pc:sldMk cId="3544271262" sldId="299"/>
            <ac:spMk id="7" creationId="{C6EE3534-14FF-D948-C231-67FCE236AA97}"/>
          </ac:spMkLst>
        </pc:spChg>
      </pc:sldChg>
      <pc:sldChg chg="addSp delSp modSp del">
        <pc:chgData name="James Pope" userId="S::jp16127@bristol.ac.uk::ec8a066c-6e04-4c1c-be05-6b33d0ba9907" providerId="AD" clId="Web-{66EA7921-5A37-2203-3070-4779C9D5CC67}" dt="2022-09-28T08:40:15.306" v="1239"/>
        <pc:sldMkLst>
          <pc:docMk/>
          <pc:sldMk cId="4122471557" sldId="301"/>
        </pc:sldMkLst>
        <pc:spChg chg="del">
          <ac:chgData name="James Pope" userId="S::jp16127@bristol.ac.uk::ec8a066c-6e04-4c1c-be05-6b33d0ba9907" providerId="AD" clId="Web-{66EA7921-5A37-2203-3070-4779C9D5CC67}" dt="2022-09-28T07:06:36.559" v="48"/>
          <ac:spMkLst>
            <pc:docMk/>
            <pc:sldMk cId="4122471557" sldId="301"/>
            <ac:spMk id="3" creationId="{F9EE178C-5B4B-4114-B451-40CB04925A6C}"/>
          </ac:spMkLst>
        </pc:spChg>
        <pc:spChg chg="add mod">
          <ac:chgData name="James Pope" userId="S::jp16127@bristol.ac.uk::ec8a066c-6e04-4c1c-be05-6b33d0ba9907" providerId="AD" clId="Web-{66EA7921-5A37-2203-3070-4779C9D5CC67}" dt="2022-09-28T07:06:36.637" v="49"/>
          <ac:spMkLst>
            <pc:docMk/>
            <pc:sldMk cId="4122471557" sldId="301"/>
            <ac:spMk id="7" creationId="{D69FCDA9-1C0F-BEA0-7582-DDE2D92F90C9}"/>
          </ac:spMkLst>
        </pc:spChg>
      </pc:sldChg>
      <pc:sldChg chg="addSp delSp modSp">
        <pc:chgData name="James Pope" userId="S::jp16127@bristol.ac.uk::ec8a066c-6e04-4c1c-be05-6b33d0ba9907" providerId="AD" clId="Web-{66EA7921-5A37-2203-3070-4779C9D5CC67}" dt="2022-09-28T07:04:52.525" v="15"/>
        <pc:sldMkLst>
          <pc:docMk/>
          <pc:sldMk cId="4238070262" sldId="302"/>
        </pc:sldMkLst>
        <pc:spChg chg="del">
          <ac:chgData name="James Pope" userId="S::jp16127@bristol.ac.uk::ec8a066c-6e04-4c1c-be05-6b33d0ba9907" providerId="AD" clId="Web-{66EA7921-5A37-2203-3070-4779C9D5CC67}" dt="2022-09-28T07:04:52.275" v="14"/>
          <ac:spMkLst>
            <pc:docMk/>
            <pc:sldMk cId="4238070262" sldId="302"/>
            <ac:spMk id="4" creationId="{21F478CF-3B08-480C-8B6D-25F5B9AB924D}"/>
          </ac:spMkLst>
        </pc:spChg>
        <pc:spChg chg="add mod">
          <ac:chgData name="James Pope" userId="S::jp16127@bristol.ac.uk::ec8a066c-6e04-4c1c-be05-6b33d0ba9907" providerId="AD" clId="Web-{66EA7921-5A37-2203-3070-4779C9D5CC67}" dt="2022-09-28T07:04:52.525" v="15"/>
          <ac:spMkLst>
            <pc:docMk/>
            <pc:sldMk cId="4238070262" sldId="302"/>
            <ac:spMk id="7" creationId="{20978AF6-D569-3999-1152-118FE4EA8EC3}"/>
          </ac:spMkLst>
        </pc:spChg>
      </pc:sldChg>
      <pc:sldChg chg="addSp delSp modSp">
        <pc:chgData name="James Pope" userId="S::jp16127@bristol.ac.uk::ec8a066c-6e04-4c1c-be05-6b33d0ba9907" providerId="AD" clId="Web-{66EA7921-5A37-2203-3070-4779C9D5CC67}" dt="2022-09-28T08:42:48.218" v="1244" actId="14100"/>
        <pc:sldMkLst>
          <pc:docMk/>
          <pc:sldMk cId="885615014" sldId="303"/>
        </pc:sldMkLst>
        <pc:spChg chg="mod">
          <ac:chgData name="James Pope" userId="S::jp16127@bristol.ac.uk::ec8a066c-6e04-4c1c-be05-6b33d0ba9907" providerId="AD" clId="Web-{66EA7921-5A37-2203-3070-4779C9D5CC67}" dt="2022-09-28T08:17:55.976" v="932" actId="20577"/>
          <ac:spMkLst>
            <pc:docMk/>
            <pc:sldMk cId="885615014" sldId="303"/>
            <ac:spMk id="2" creationId="{0E690E1E-0D1A-47DE-A976-F42C385F51F0}"/>
          </ac:spMkLst>
        </pc:spChg>
        <pc:spChg chg="del">
          <ac:chgData name="James Pope" userId="S::jp16127@bristol.ac.uk::ec8a066c-6e04-4c1c-be05-6b33d0ba9907" providerId="AD" clId="Web-{66EA7921-5A37-2203-3070-4779C9D5CC67}" dt="2022-09-28T07:04:58.088" v="16"/>
          <ac:spMkLst>
            <pc:docMk/>
            <pc:sldMk cId="885615014" sldId="303"/>
            <ac:spMk id="3" creationId="{5BF850CB-AAB7-42C1-830F-0E327CED3B66}"/>
          </ac:spMkLst>
        </pc:spChg>
        <pc:spChg chg="add mod">
          <ac:chgData name="James Pope" userId="S::jp16127@bristol.ac.uk::ec8a066c-6e04-4c1c-be05-6b33d0ba9907" providerId="AD" clId="Web-{66EA7921-5A37-2203-3070-4779C9D5CC67}" dt="2022-09-28T08:32:38.915" v="1165" actId="1076"/>
          <ac:spMkLst>
            <pc:docMk/>
            <pc:sldMk cId="885615014" sldId="303"/>
            <ac:spMk id="3" creationId="{DE6C0733-848A-C09B-17CE-64F39C6AF070}"/>
          </ac:spMkLst>
        </pc:spChg>
        <pc:spChg chg="add mod">
          <ac:chgData name="James Pope" userId="S::jp16127@bristol.ac.uk::ec8a066c-6e04-4c1c-be05-6b33d0ba9907" providerId="AD" clId="Web-{66EA7921-5A37-2203-3070-4779C9D5CC67}" dt="2022-09-28T08:29:19.595" v="1122" actId="20577"/>
          <ac:spMkLst>
            <pc:docMk/>
            <pc:sldMk cId="885615014" sldId="303"/>
            <ac:spMk id="4" creationId="{9F3DF2A5-6800-54A7-29E0-D295E8B203C8}"/>
          </ac:spMkLst>
        </pc:spChg>
        <pc:spChg chg="add mod">
          <ac:chgData name="James Pope" userId="S::jp16127@bristol.ac.uk::ec8a066c-6e04-4c1c-be05-6b33d0ba9907" providerId="AD" clId="Web-{66EA7921-5A37-2203-3070-4779C9D5CC67}" dt="2022-09-28T07:04:58.431" v="17"/>
          <ac:spMkLst>
            <pc:docMk/>
            <pc:sldMk cId="885615014" sldId="303"/>
            <ac:spMk id="6" creationId="{9CFAA0DC-08DF-C65E-2F8D-F9633D8A821A}"/>
          </ac:spMkLst>
        </pc:spChg>
        <pc:spChg chg="del">
          <ac:chgData name="James Pope" userId="S::jp16127@bristol.ac.uk::ec8a066c-6e04-4c1c-be05-6b33d0ba9907" providerId="AD" clId="Web-{66EA7921-5A37-2203-3070-4779C9D5CC67}" dt="2022-09-28T08:18:02.477" v="952"/>
          <ac:spMkLst>
            <pc:docMk/>
            <pc:sldMk cId="885615014" sldId="303"/>
            <ac:spMk id="7" creationId="{A6785E3E-0AAF-C6AF-CE23-D70FF9D2D073}"/>
          </ac:spMkLst>
        </pc:spChg>
        <pc:spChg chg="del">
          <ac:chgData name="James Pope" userId="S::jp16127@bristol.ac.uk::ec8a066c-6e04-4c1c-be05-6b33d0ba9907" providerId="AD" clId="Web-{66EA7921-5A37-2203-3070-4779C9D5CC67}" dt="2022-09-28T08:18:02.477" v="951"/>
          <ac:spMkLst>
            <pc:docMk/>
            <pc:sldMk cId="885615014" sldId="303"/>
            <ac:spMk id="8" creationId="{BDED754A-3549-9254-DDDC-187CF10C74A0}"/>
          </ac:spMkLst>
        </pc:spChg>
        <pc:spChg chg="del">
          <ac:chgData name="James Pope" userId="S::jp16127@bristol.ac.uk::ec8a066c-6e04-4c1c-be05-6b33d0ba9907" providerId="AD" clId="Web-{66EA7921-5A37-2203-3070-4779C9D5CC67}" dt="2022-09-28T08:18:06.867" v="955"/>
          <ac:spMkLst>
            <pc:docMk/>
            <pc:sldMk cId="885615014" sldId="303"/>
            <ac:spMk id="9" creationId="{67387B73-A333-AE11-24A0-1BC9A8509D5F}"/>
          </ac:spMkLst>
        </pc:spChg>
        <pc:spChg chg="add mod">
          <ac:chgData name="James Pope" userId="S::jp16127@bristol.ac.uk::ec8a066c-6e04-4c1c-be05-6b33d0ba9907" providerId="AD" clId="Web-{66EA7921-5A37-2203-3070-4779C9D5CC67}" dt="2022-09-28T08:23:31.629" v="1016"/>
          <ac:spMkLst>
            <pc:docMk/>
            <pc:sldMk cId="885615014" sldId="303"/>
            <ac:spMk id="10" creationId="{29575D3A-4815-51AB-D221-79A07D85F170}"/>
          </ac:spMkLst>
        </pc:spChg>
        <pc:spChg chg="del">
          <ac:chgData name="James Pope" userId="S::jp16127@bristol.ac.uk::ec8a066c-6e04-4c1c-be05-6b33d0ba9907" providerId="AD" clId="Web-{66EA7921-5A37-2203-3070-4779C9D5CC67}" dt="2022-09-28T08:18:06.117" v="954"/>
          <ac:spMkLst>
            <pc:docMk/>
            <pc:sldMk cId="885615014" sldId="303"/>
            <ac:spMk id="11" creationId="{AE2FC3B5-BCAC-C864-106A-746BFD3EBFFD}"/>
          </ac:spMkLst>
        </pc:spChg>
        <pc:spChg chg="add del">
          <ac:chgData name="James Pope" userId="S::jp16127@bristol.ac.uk::ec8a066c-6e04-4c1c-be05-6b33d0ba9907" providerId="AD" clId="Web-{66EA7921-5A37-2203-3070-4779C9D5CC67}" dt="2022-09-28T08:22:10.611" v="994"/>
          <ac:spMkLst>
            <pc:docMk/>
            <pc:sldMk cId="885615014" sldId="303"/>
            <ac:spMk id="12" creationId="{8760CD8E-EF41-87FE-B26F-6362CB3DE364}"/>
          </ac:spMkLst>
        </pc:spChg>
        <pc:spChg chg="add mod">
          <ac:chgData name="James Pope" userId="S::jp16127@bristol.ac.uk::ec8a066c-6e04-4c1c-be05-6b33d0ba9907" providerId="AD" clId="Web-{66EA7921-5A37-2203-3070-4779C9D5CC67}" dt="2022-09-28T08:23:31.645" v="1017"/>
          <ac:spMkLst>
            <pc:docMk/>
            <pc:sldMk cId="885615014" sldId="303"/>
            <ac:spMk id="13" creationId="{076EB9D4-14B1-2866-9F8F-37B9266DDEA8}"/>
          </ac:spMkLst>
        </pc:spChg>
        <pc:spChg chg="del">
          <ac:chgData name="James Pope" userId="S::jp16127@bristol.ac.uk::ec8a066c-6e04-4c1c-be05-6b33d0ba9907" providerId="AD" clId="Web-{66EA7921-5A37-2203-3070-4779C9D5CC67}" dt="2022-09-28T08:26:37.698" v="1074"/>
          <ac:spMkLst>
            <pc:docMk/>
            <pc:sldMk cId="885615014" sldId="303"/>
            <ac:spMk id="14" creationId="{9C0F6C72-7AF0-8DDF-6023-00FFB6AF14E5}"/>
          </ac:spMkLst>
        </pc:spChg>
        <pc:spChg chg="del">
          <ac:chgData name="James Pope" userId="S::jp16127@bristol.ac.uk::ec8a066c-6e04-4c1c-be05-6b33d0ba9907" providerId="AD" clId="Web-{66EA7921-5A37-2203-3070-4779C9D5CC67}" dt="2022-09-28T08:18:00.008" v="945"/>
          <ac:spMkLst>
            <pc:docMk/>
            <pc:sldMk cId="885615014" sldId="303"/>
            <ac:spMk id="15" creationId="{B949FC02-EB63-3F1D-DBA6-BAFC55E74E62}"/>
          </ac:spMkLst>
        </pc:spChg>
        <pc:spChg chg="del">
          <ac:chgData name="James Pope" userId="S::jp16127@bristol.ac.uk::ec8a066c-6e04-4c1c-be05-6b33d0ba9907" providerId="AD" clId="Web-{66EA7921-5A37-2203-3070-4779C9D5CC67}" dt="2022-09-28T08:18:00.008" v="944"/>
          <ac:spMkLst>
            <pc:docMk/>
            <pc:sldMk cId="885615014" sldId="303"/>
            <ac:spMk id="16" creationId="{1C60B777-C96C-9697-25FE-DCEFB7FA2396}"/>
          </ac:spMkLst>
        </pc:spChg>
        <pc:spChg chg="del">
          <ac:chgData name="James Pope" userId="S::jp16127@bristol.ac.uk::ec8a066c-6e04-4c1c-be05-6b33d0ba9907" providerId="AD" clId="Web-{66EA7921-5A37-2203-3070-4779C9D5CC67}" dt="2022-09-28T08:18:00.008" v="943"/>
          <ac:spMkLst>
            <pc:docMk/>
            <pc:sldMk cId="885615014" sldId="303"/>
            <ac:spMk id="17" creationId="{31C46338-190D-066A-D320-C3AA4B2239E1}"/>
          </ac:spMkLst>
        </pc:spChg>
        <pc:spChg chg="del">
          <ac:chgData name="James Pope" userId="S::jp16127@bristol.ac.uk::ec8a066c-6e04-4c1c-be05-6b33d0ba9907" providerId="AD" clId="Web-{66EA7921-5A37-2203-3070-4779C9D5CC67}" dt="2022-09-28T08:18:00.008" v="942"/>
          <ac:spMkLst>
            <pc:docMk/>
            <pc:sldMk cId="885615014" sldId="303"/>
            <ac:spMk id="18" creationId="{F97ABEC1-E773-D674-FCC7-AA6774B6BCEF}"/>
          </ac:spMkLst>
        </pc:spChg>
        <pc:spChg chg="del">
          <ac:chgData name="James Pope" userId="S::jp16127@bristol.ac.uk::ec8a066c-6e04-4c1c-be05-6b33d0ba9907" providerId="AD" clId="Web-{66EA7921-5A37-2203-3070-4779C9D5CC67}" dt="2022-09-28T08:18:00.008" v="941"/>
          <ac:spMkLst>
            <pc:docMk/>
            <pc:sldMk cId="885615014" sldId="303"/>
            <ac:spMk id="19" creationId="{83274E3D-C5C0-326C-BF41-47DC3E20A14F}"/>
          </ac:spMkLst>
        </pc:spChg>
        <pc:spChg chg="del">
          <ac:chgData name="James Pope" userId="S::jp16127@bristol.ac.uk::ec8a066c-6e04-4c1c-be05-6b33d0ba9907" providerId="AD" clId="Web-{66EA7921-5A37-2203-3070-4779C9D5CC67}" dt="2022-09-28T08:18:04.508" v="953"/>
          <ac:spMkLst>
            <pc:docMk/>
            <pc:sldMk cId="885615014" sldId="303"/>
            <ac:spMk id="20" creationId="{D5D92A38-0E62-0E1A-E2CF-1933BA010345}"/>
          </ac:spMkLst>
        </pc:spChg>
        <pc:spChg chg="del">
          <ac:chgData name="James Pope" userId="S::jp16127@bristol.ac.uk::ec8a066c-6e04-4c1c-be05-6b33d0ba9907" providerId="AD" clId="Web-{66EA7921-5A37-2203-3070-4779C9D5CC67}" dt="2022-09-28T08:18:00.008" v="940"/>
          <ac:spMkLst>
            <pc:docMk/>
            <pc:sldMk cId="885615014" sldId="303"/>
            <ac:spMk id="21" creationId="{1F388E97-4317-FCB9-9081-44C361A3DCD0}"/>
          </ac:spMkLst>
        </pc:spChg>
        <pc:spChg chg="del">
          <ac:chgData name="James Pope" userId="S::jp16127@bristol.ac.uk::ec8a066c-6e04-4c1c-be05-6b33d0ba9907" providerId="AD" clId="Web-{66EA7921-5A37-2203-3070-4779C9D5CC67}" dt="2022-09-28T08:18:00.008" v="939"/>
          <ac:spMkLst>
            <pc:docMk/>
            <pc:sldMk cId="885615014" sldId="303"/>
            <ac:spMk id="22" creationId="{CB49FFA1-ECD2-DD6A-4C78-E653C834B226}"/>
          </ac:spMkLst>
        </pc:spChg>
        <pc:spChg chg="del">
          <ac:chgData name="James Pope" userId="S::jp16127@bristol.ac.uk::ec8a066c-6e04-4c1c-be05-6b33d0ba9907" providerId="AD" clId="Web-{66EA7921-5A37-2203-3070-4779C9D5CC67}" dt="2022-09-28T08:18:02.477" v="950"/>
          <ac:spMkLst>
            <pc:docMk/>
            <pc:sldMk cId="885615014" sldId="303"/>
            <ac:spMk id="23" creationId="{8EED5FF9-6D2F-0092-C345-DE1CAC429D63}"/>
          </ac:spMkLst>
        </pc:spChg>
        <pc:spChg chg="del">
          <ac:chgData name="James Pope" userId="S::jp16127@bristol.ac.uk::ec8a066c-6e04-4c1c-be05-6b33d0ba9907" providerId="AD" clId="Web-{66EA7921-5A37-2203-3070-4779C9D5CC67}" dt="2022-09-28T08:18:00.008" v="938"/>
          <ac:spMkLst>
            <pc:docMk/>
            <pc:sldMk cId="885615014" sldId="303"/>
            <ac:spMk id="24" creationId="{97989602-13A1-8B9F-B33B-E9E4C74A84DA}"/>
          </ac:spMkLst>
        </pc:spChg>
        <pc:spChg chg="del">
          <ac:chgData name="James Pope" userId="S::jp16127@bristol.ac.uk::ec8a066c-6e04-4c1c-be05-6b33d0ba9907" providerId="AD" clId="Web-{66EA7921-5A37-2203-3070-4779C9D5CC67}" dt="2022-09-28T08:18:00.008" v="937"/>
          <ac:spMkLst>
            <pc:docMk/>
            <pc:sldMk cId="885615014" sldId="303"/>
            <ac:spMk id="25" creationId="{832CF632-535B-8BA6-8273-DABA127F1DE4}"/>
          </ac:spMkLst>
        </pc:spChg>
        <pc:spChg chg="del">
          <ac:chgData name="James Pope" userId="S::jp16127@bristol.ac.uk::ec8a066c-6e04-4c1c-be05-6b33d0ba9907" providerId="AD" clId="Web-{66EA7921-5A37-2203-3070-4779C9D5CC67}" dt="2022-09-28T08:18:00.008" v="935"/>
          <ac:spMkLst>
            <pc:docMk/>
            <pc:sldMk cId="885615014" sldId="303"/>
            <ac:spMk id="29" creationId="{22F94232-E725-306D-43E0-C65B1BEC5543}"/>
          </ac:spMkLst>
        </pc:spChg>
        <pc:spChg chg="del">
          <ac:chgData name="James Pope" userId="S::jp16127@bristol.ac.uk::ec8a066c-6e04-4c1c-be05-6b33d0ba9907" providerId="AD" clId="Web-{66EA7921-5A37-2203-3070-4779C9D5CC67}" dt="2022-09-28T08:18:02.477" v="947"/>
          <ac:spMkLst>
            <pc:docMk/>
            <pc:sldMk cId="885615014" sldId="303"/>
            <ac:spMk id="30" creationId="{1CDBF0CD-74A0-B472-50BC-026ACFC81BC7}"/>
          </ac:spMkLst>
        </pc:spChg>
        <pc:spChg chg="del">
          <ac:chgData name="James Pope" userId="S::jp16127@bristol.ac.uk::ec8a066c-6e04-4c1c-be05-6b33d0ba9907" providerId="AD" clId="Web-{66EA7921-5A37-2203-3070-4779C9D5CC67}" dt="2022-09-28T08:18:00.008" v="933"/>
          <ac:spMkLst>
            <pc:docMk/>
            <pc:sldMk cId="885615014" sldId="303"/>
            <ac:spMk id="32" creationId="{2DDE1F7D-F012-4620-4152-DF048E54E906}"/>
          </ac:spMkLst>
        </pc:spChg>
        <pc:spChg chg="add mod">
          <ac:chgData name="James Pope" userId="S::jp16127@bristol.ac.uk::ec8a066c-6e04-4c1c-be05-6b33d0ba9907" providerId="AD" clId="Web-{66EA7921-5A37-2203-3070-4779C9D5CC67}" dt="2022-09-28T08:23:31.645" v="1018"/>
          <ac:spMkLst>
            <pc:docMk/>
            <pc:sldMk cId="885615014" sldId="303"/>
            <ac:spMk id="33" creationId="{27F3830F-4F96-E1C6-6EB4-E9641B80C662}"/>
          </ac:spMkLst>
        </pc:spChg>
        <pc:spChg chg="add mod">
          <ac:chgData name="James Pope" userId="S::jp16127@bristol.ac.uk::ec8a066c-6e04-4c1c-be05-6b33d0ba9907" providerId="AD" clId="Web-{66EA7921-5A37-2203-3070-4779C9D5CC67}" dt="2022-09-28T08:23:31.660" v="1019"/>
          <ac:spMkLst>
            <pc:docMk/>
            <pc:sldMk cId="885615014" sldId="303"/>
            <ac:spMk id="34" creationId="{0A404EE2-4803-2CB8-33AF-FC11FACBB761}"/>
          </ac:spMkLst>
        </pc:spChg>
        <pc:spChg chg="add mod">
          <ac:chgData name="James Pope" userId="S::jp16127@bristol.ac.uk::ec8a066c-6e04-4c1c-be05-6b33d0ba9907" providerId="AD" clId="Web-{66EA7921-5A37-2203-3070-4779C9D5CC67}" dt="2022-09-28T08:22:46.456" v="1015" actId="14100"/>
          <ac:spMkLst>
            <pc:docMk/>
            <pc:sldMk cId="885615014" sldId="303"/>
            <ac:spMk id="35" creationId="{7CE13CCF-985C-8EC6-DF5E-BD3C04263979}"/>
          </ac:spMkLst>
        </pc:spChg>
        <pc:spChg chg="del">
          <ac:chgData name="James Pope" userId="S::jp16127@bristol.ac.uk::ec8a066c-6e04-4c1c-be05-6b33d0ba9907" providerId="AD" clId="Web-{66EA7921-5A37-2203-3070-4779C9D5CC67}" dt="2022-09-28T08:18:02.477" v="946"/>
          <ac:spMkLst>
            <pc:docMk/>
            <pc:sldMk cId="885615014" sldId="303"/>
            <ac:spMk id="36" creationId="{7F2E0DD3-D4B2-9856-CF34-C9FCCFADC182}"/>
          </ac:spMkLst>
        </pc:spChg>
        <pc:spChg chg="add mod">
          <ac:chgData name="James Pope" userId="S::jp16127@bristol.ac.uk::ec8a066c-6e04-4c1c-be05-6b33d0ba9907" providerId="AD" clId="Web-{66EA7921-5A37-2203-3070-4779C9D5CC67}" dt="2022-09-28T08:26:19.573" v="1070"/>
          <ac:spMkLst>
            <pc:docMk/>
            <pc:sldMk cId="885615014" sldId="303"/>
            <ac:spMk id="37" creationId="{865CCADA-6187-D255-288A-32DF1EEDA11A}"/>
          </ac:spMkLst>
        </pc:spChg>
        <pc:spChg chg="add mod">
          <ac:chgData name="James Pope" userId="S::jp16127@bristol.ac.uk::ec8a066c-6e04-4c1c-be05-6b33d0ba9907" providerId="AD" clId="Web-{66EA7921-5A37-2203-3070-4779C9D5CC67}" dt="2022-09-28T08:26:19.588" v="1071"/>
          <ac:spMkLst>
            <pc:docMk/>
            <pc:sldMk cId="885615014" sldId="303"/>
            <ac:spMk id="38" creationId="{C8411EE7-8D5A-3AF1-A5E1-53E7E6423A5C}"/>
          </ac:spMkLst>
        </pc:spChg>
        <pc:spChg chg="add mod">
          <ac:chgData name="James Pope" userId="S::jp16127@bristol.ac.uk::ec8a066c-6e04-4c1c-be05-6b33d0ba9907" providerId="AD" clId="Web-{66EA7921-5A37-2203-3070-4779C9D5CC67}" dt="2022-09-28T08:26:19.604" v="1072"/>
          <ac:spMkLst>
            <pc:docMk/>
            <pc:sldMk cId="885615014" sldId="303"/>
            <ac:spMk id="39" creationId="{3B243D7D-E2B2-88D6-0285-553364560295}"/>
          </ac:spMkLst>
        </pc:spChg>
        <pc:spChg chg="add mod">
          <ac:chgData name="James Pope" userId="S::jp16127@bristol.ac.uk::ec8a066c-6e04-4c1c-be05-6b33d0ba9907" providerId="AD" clId="Web-{66EA7921-5A37-2203-3070-4779C9D5CC67}" dt="2022-09-28T08:26:19.620" v="1073"/>
          <ac:spMkLst>
            <pc:docMk/>
            <pc:sldMk cId="885615014" sldId="303"/>
            <ac:spMk id="40" creationId="{75EF7B06-A079-5938-73E4-4D33648403A8}"/>
          </ac:spMkLst>
        </pc:spChg>
        <pc:spChg chg="add mod">
          <ac:chgData name="James Pope" userId="S::jp16127@bristol.ac.uk::ec8a066c-6e04-4c1c-be05-6b33d0ba9907" providerId="AD" clId="Web-{66EA7921-5A37-2203-3070-4779C9D5CC67}" dt="2022-09-28T08:24:42.507" v="1042" actId="1076"/>
          <ac:spMkLst>
            <pc:docMk/>
            <pc:sldMk cId="885615014" sldId="303"/>
            <ac:spMk id="41" creationId="{69A7905A-29C6-D2A1-FAB5-1592799A0451}"/>
          </ac:spMkLst>
        </pc:spChg>
        <pc:spChg chg="add mod">
          <ac:chgData name="James Pope" userId="S::jp16127@bristol.ac.uk::ec8a066c-6e04-4c1c-be05-6b33d0ba9907" providerId="AD" clId="Web-{66EA7921-5A37-2203-3070-4779C9D5CC67}" dt="2022-09-28T08:26:07.260" v="1069"/>
          <ac:spMkLst>
            <pc:docMk/>
            <pc:sldMk cId="885615014" sldId="303"/>
            <ac:spMk id="42" creationId="{9CDE6F29-3886-5252-C976-97B1ECAC71B9}"/>
          </ac:spMkLst>
        </pc:spChg>
        <pc:spChg chg="add del mod">
          <ac:chgData name="James Pope" userId="S::jp16127@bristol.ac.uk::ec8a066c-6e04-4c1c-be05-6b33d0ba9907" providerId="AD" clId="Web-{66EA7921-5A37-2203-3070-4779C9D5CC67}" dt="2022-09-28T08:25:05.273" v="1053"/>
          <ac:spMkLst>
            <pc:docMk/>
            <pc:sldMk cId="885615014" sldId="303"/>
            <ac:spMk id="43" creationId="{538C0008-A3E2-D69C-265E-CD683019D3CD}"/>
          </ac:spMkLst>
        </pc:spChg>
        <pc:spChg chg="add mod">
          <ac:chgData name="James Pope" userId="S::jp16127@bristol.ac.uk::ec8a066c-6e04-4c1c-be05-6b33d0ba9907" providerId="AD" clId="Web-{66EA7921-5A37-2203-3070-4779C9D5CC67}" dt="2022-09-28T08:26:02.197" v="1068"/>
          <ac:spMkLst>
            <pc:docMk/>
            <pc:sldMk cId="885615014" sldId="303"/>
            <ac:spMk id="44" creationId="{B79048E2-3DE7-65CE-1981-19F31217F2A0}"/>
          </ac:spMkLst>
        </pc:spChg>
        <pc:spChg chg="add mod">
          <ac:chgData name="James Pope" userId="S::jp16127@bristol.ac.uk::ec8a066c-6e04-4c1c-be05-6b33d0ba9907" providerId="AD" clId="Web-{66EA7921-5A37-2203-3070-4779C9D5CC67}" dt="2022-09-28T08:32:07.335" v="1156" actId="20577"/>
          <ac:spMkLst>
            <pc:docMk/>
            <pc:sldMk cId="885615014" sldId="303"/>
            <ac:spMk id="45" creationId="{3B300C39-A693-4E9B-9C5D-805A55A56F83}"/>
          </ac:spMkLst>
        </pc:spChg>
        <pc:spChg chg="add mod">
          <ac:chgData name="James Pope" userId="S::jp16127@bristol.ac.uk::ec8a066c-6e04-4c1c-be05-6b33d0ba9907" providerId="AD" clId="Web-{66EA7921-5A37-2203-3070-4779C9D5CC67}" dt="2022-09-28T08:32:09.163" v="1158" actId="20577"/>
          <ac:spMkLst>
            <pc:docMk/>
            <pc:sldMk cId="885615014" sldId="303"/>
            <ac:spMk id="46" creationId="{3BF6D2BC-A26A-4988-3980-81D202488D52}"/>
          </ac:spMkLst>
        </pc:spChg>
        <pc:spChg chg="add mod">
          <ac:chgData name="James Pope" userId="S::jp16127@bristol.ac.uk::ec8a066c-6e04-4c1c-be05-6b33d0ba9907" providerId="AD" clId="Web-{66EA7921-5A37-2203-3070-4779C9D5CC67}" dt="2022-09-28T08:32:10.226" v="1160" actId="20577"/>
          <ac:spMkLst>
            <pc:docMk/>
            <pc:sldMk cId="885615014" sldId="303"/>
            <ac:spMk id="47" creationId="{6FA72D4D-7D10-AD0C-28F3-5B1F99C6A8E5}"/>
          </ac:spMkLst>
        </pc:spChg>
        <pc:spChg chg="add del mod">
          <ac:chgData name="James Pope" userId="S::jp16127@bristol.ac.uk::ec8a066c-6e04-4c1c-be05-6b33d0ba9907" providerId="AD" clId="Web-{66EA7921-5A37-2203-3070-4779C9D5CC67}" dt="2022-09-28T08:30:28.379" v="1129"/>
          <ac:spMkLst>
            <pc:docMk/>
            <pc:sldMk cId="885615014" sldId="303"/>
            <ac:spMk id="48" creationId="{EB7F7128-6094-9DBE-F01C-8BE00CC14196}"/>
          </ac:spMkLst>
        </pc:spChg>
        <pc:spChg chg="add mod">
          <ac:chgData name="James Pope" userId="S::jp16127@bristol.ac.uk::ec8a066c-6e04-4c1c-be05-6b33d0ba9907" providerId="AD" clId="Web-{66EA7921-5A37-2203-3070-4779C9D5CC67}" dt="2022-09-28T08:30:04.018" v="1127" actId="1076"/>
          <ac:spMkLst>
            <pc:docMk/>
            <pc:sldMk cId="885615014" sldId="303"/>
            <ac:spMk id="49" creationId="{F6C0C95A-6ADC-83C3-31B5-51456021ADEB}"/>
          </ac:spMkLst>
        </pc:spChg>
        <pc:spChg chg="add del mod">
          <ac:chgData name="James Pope" userId="S::jp16127@bristol.ac.uk::ec8a066c-6e04-4c1c-be05-6b33d0ba9907" providerId="AD" clId="Web-{66EA7921-5A37-2203-3070-4779C9D5CC67}" dt="2022-09-28T08:30:41.473" v="1132"/>
          <ac:spMkLst>
            <pc:docMk/>
            <pc:sldMk cId="885615014" sldId="303"/>
            <ac:spMk id="50" creationId="{973797B7-DB62-1356-11F8-517750D2624E}"/>
          </ac:spMkLst>
        </pc:spChg>
        <pc:spChg chg="add mod">
          <ac:chgData name="James Pope" userId="S::jp16127@bristol.ac.uk::ec8a066c-6e04-4c1c-be05-6b33d0ba9907" providerId="AD" clId="Web-{66EA7921-5A37-2203-3070-4779C9D5CC67}" dt="2022-09-28T08:42:48.218" v="1244" actId="14100"/>
          <ac:spMkLst>
            <pc:docMk/>
            <pc:sldMk cId="885615014" sldId="303"/>
            <ac:spMk id="51" creationId="{89299264-D277-4D79-2FE1-87D23F918DA6}"/>
          </ac:spMkLst>
        </pc:spChg>
        <pc:spChg chg="add del">
          <ac:chgData name="James Pope" userId="S::jp16127@bristol.ac.uk::ec8a066c-6e04-4c1c-be05-6b33d0ba9907" providerId="AD" clId="Web-{66EA7921-5A37-2203-3070-4779C9D5CC67}" dt="2022-09-28T08:32:30.883" v="1162"/>
          <ac:spMkLst>
            <pc:docMk/>
            <pc:sldMk cId="885615014" sldId="303"/>
            <ac:spMk id="52" creationId="{3283623D-0F8E-3675-3749-7783668FE664}"/>
          </ac:spMkLst>
        </pc:spChg>
        <pc:spChg chg="add mod">
          <ac:chgData name="James Pope" userId="S::jp16127@bristol.ac.uk::ec8a066c-6e04-4c1c-be05-6b33d0ba9907" providerId="AD" clId="Web-{66EA7921-5A37-2203-3070-4779C9D5CC67}" dt="2022-09-28T08:32:55.587" v="1171" actId="20577"/>
          <ac:spMkLst>
            <pc:docMk/>
            <pc:sldMk cId="885615014" sldId="303"/>
            <ac:spMk id="53" creationId="{16A45328-8342-66BC-E550-35E6A3E0AC37}"/>
          </ac:spMkLst>
        </pc:spChg>
        <pc:cxnChg chg="del">
          <ac:chgData name="James Pope" userId="S::jp16127@bristol.ac.uk::ec8a066c-6e04-4c1c-be05-6b33d0ba9907" providerId="AD" clId="Web-{66EA7921-5A37-2203-3070-4779C9D5CC67}" dt="2022-09-28T08:18:02.477" v="949"/>
          <ac:cxnSpMkLst>
            <pc:docMk/>
            <pc:sldMk cId="885615014" sldId="303"/>
            <ac:cxnSpMk id="26" creationId="{E5124B1C-981A-1836-175C-7494D9BEB8FD}"/>
          </ac:cxnSpMkLst>
        </pc:cxnChg>
        <pc:cxnChg chg="del">
          <ac:chgData name="James Pope" userId="S::jp16127@bristol.ac.uk::ec8a066c-6e04-4c1c-be05-6b33d0ba9907" providerId="AD" clId="Web-{66EA7921-5A37-2203-3070-4779C9D5CC67}" dt="2022-09-28T08:18:02.477" v="948"/>
          <ac:cxnSpMkLst>
            <pc:docMk/>
            <pc:sldMk cId="885615014" sldId="303"/>
            <ac:cxnSpMk id="27" creationId="{3229938A-2D62-E588-C462-035B92064F00}"/>
          </ac:cxnSpMkLst>
        </pc:cxnChg>
        <pc:cxnChg chg="del">
          <ac:chgData name="James Pope" userId="S::jp16127@bristol.ac.uk::ec8a066c-6e04-4c1c-be05-6b33d0ba9907" providerId="AD" clId="Web-{66EA7921-5A37-2203-3070-4779C9D5CC67}" dt="2022-09-28T08:18:00.008" v="936"/>
          <ac:cxnSpMkLst>
            <pc:docMk/>
            <pc:sldMk cId="885615014" sldId="303"/>
            <ac:cxnSpMk id="28" creationId="{13453F9E-8E63-7C80-CE06-0819C260ABF8}"/>
          </ac:cxnSpMkLst>
        </pc:cxnChg>
        <pc:cxnChg chg="del">
          <ac:chgData name="James Pope" userId="S::jp16127@bristol.ac.uk::ec8a066c-6e04-4c1c-be05-6b33d0ba9907" providerId="AD" clId="Web-{66EA7921-5A37-2203-3070-4779C9D5CC67}" dt="2022-09-28T08:18:00.008" v="934"/>
          <ac:cxnSpMkLst>
            <pc:docMk/>
            <pc:sldMk cId="885615014" sldId="303"/>
            <ac:cxnSpMk id="31" creationId="{1BA957EA-EC4E-A9F5-F369-F4FDDA0E0D32}"/>
          </ac:cxnSpMkLst>
        </pc:cxnChg>
      </pc:sldChg>
      <pc:sldChg chg="addSp delSp modSp del">
        <pc:chgData name="James Pope" userId="S::jp16127@bristol.ac.uk::ec8a066c-6e04-4c1c-be05-6b33d0ba9907" providerId="AD" clId="Web-{66EA7921-5A37-2203-3070-4779C9D5CC67}" dt="2022-09-28T08:38:56.444" v="1234"/>
        <pc:sldMkLst>
          <pc:docMk/>
          <pc:sldMk cId="3053799677" sldId="304"/>
        </pc:sldMkLst>
        <pc:spChg chg="del">
          <ac:chgData name="James Pope" userId="S::jp16127@bristol.ac.uk::ec8a066c-6e04-4c1c-be05-6b33d0ba9907" providerId="AD" clId="Web-{66EA7921-5A37-2203-3070-4779C9D5CC67}" dt="2022-09-28T07:06:46.778" v="52"/>
          <ac:spMkLst>
            <pc:docMk/>
            <pc:sldMk cId="3053799677" sldId="304"/>
            <ac:spMk id="3" creationId="{5BF850CB-AAB7-42C1-830F-0E327CED3B66}"/>
          </ac:spMkLst>
        </pc:spChg>
        <pc:spChg chg="add mod">
          <ac:chgData name="James Pope" userId="S::jp16127@bristol.ac.uk::ec8a066c-6e04-4c1c-be05-6b33d0ba9907" providerId="AD" clId="Web-{66EA7921-5A37-2203-3070-4779C9D5CC67}" dt="2022-09-28T07:06:46.949" v="53"/>
          <ac:spMkLst>
            <pc:docMk/>
            <pc:sldMk cId="3053799677" sldId="304"/>
            <ac:spMk id="7" creationId="{ED7788CB-E0B0-0CC4-88DC-0055D0A10F09}"/>
          </ac:spMkLst>
        </pc:spChg>
      </pc:sldChg>
      <pc:sldChg chg="addSp delSp modSp">
        <pc:chgData name="James Pope" userId="S::jp16127@bristol.ac.uk::ec8a066c-6e04-4c1c-be05-6b33d0ba9907" providerId="AD" clId="Web-{66EA7921-5A37-2203-3070-4779C9D5CC67}" dt="2022-09-28T08:39:32.289" v="1236" actId="20577"/>
        <pc:sldMkLst>
          <pc:docMk/>
          <pc:sldMk cId="4074567515" sldId="305"/>
        </pc:sldMkLst>
        <pc:spChg chg="mod">
          <ac:chgData name="James Pope" userId="S::jp16127@bristol.ac.uk::ec8a066c-6e04-4c1c-be05-6b33d0ba9907" providerId="AD" clId="Web-{66EA7921-5A37-2203-3070-4779C9D5CC67}" dt="2022-09-28T08:38:47.006" v="1233" actId="20577"/>
          <ac:spMkLst>
            <pc:docMk/>
            <pc:sldMk cId="4074567515" sldId="305"/>
            <ac:spMk id="2" creationId="{0E690E1E-0D1A-47DE-A976-F42C385F51F0}"/>
          </ac:spMkLst>
        </pc:spChg>
        <pc:spChg chg="del">
          <ac:chgData name="James Pope" userId="S::jp16127@bristol.ac.uk::ec8a066c-6e04-4c1c-be05-6b33d0ba9907" providerId="AD" clId="Web-{66EA7921-5A37-2203-3070-4779C9D5CC67}" dt="2022-09-28T07:06:43.027" v="50"/>
          <ac:spMkLst>
            <pc:docMk/>
            <pc:sldMk cId="4074567515" sldId="305"/>
            <ac:spMk id="3" creationId="{5BF850CB-AAB7-42C1-830F-0E327CED3B66}"/>
          </ac:spMkLst>
        </pc:spChg>
        <pc:spChg chg="mod">
          <ac:chgData name="James Pope" userId="S::jp16127@bristol.ac.uk::ec8a066c-6e04-4c1c-be05-6b33d0ba9907" providerId="AD" clId="Web-{66EA7921-5A37-2203-3070-4779C9D5CC67}" dt="2022-09-28T08:39:32.289" v="1236" actId="20577"/>
          <ac:spMkLst>
            <pc:docMk/>
            <pc:sldMk cId="4074567515" sldId="305"/>
            <ac:spMk id="4" creationId="{99F64A64-EC8A-4BCB-E687-DEF59C4AE63A}"/>
          </ac:spMkLst>
        </pc:spChg>
        <pc:spChg chg="mod">
          <ac:chgData name="James Pope" userId="S::jp16127@bristol.ac.uk::ec8a066c-6e04-4c1c-be05-6b33d0ba9907" providerId="AD" clId="Web-{66EA7921-5A37-2203-3070-4779C9D5CC67}" dt="2022-09-28T08:38:34.271" v="1230" actId="20577"/>
          <ac:spMkLst>
            <pc:docMk/>
            <pc:sldMk cId="4074567515" sldId="305"/>
            <ac:spMk id="7" creationId="{CA5AC798-299C-C632-B483-EF54755C4B67}"/>
          </ac:spMkLst>
        </pc:spChg>
        <pc:spChg chg="add mod">
          <ac:chgData name="James Pope" userId="S::jp16127@bristol.ac.uk::ec8a066c-6e04-4c1c-be05-6b33d0ba9907" providerId="AD" clId="Web-{66EA7921-5A37-2203-3070-4779C9D5CC67}" dt="2022-09-28T07:06:43.106" v="51"/>
          <ac:spMkLst>
            <pc:docMk/>
            <pc:sldMk cId="4074567515" sldId="305"/>
            <ac:spMk id="8" creationId="{37BE2ECD-84D6-0FA6-A9CB-4529FF75B7EF}"/>
          </ac:spMkLst>
        </pc:spChg>
      </pc:sldChg>
      <pc:sldChg chg="addSp delSp modSp del">
        <pc:chgData name="James Pope" userId="S::jp16127@bristol.ac.uk::ec8a066c-6e04-4c1c-be05-6b33d0ba9907" providerId="AD" clId="Web-{66EA7921-5A37-2203-3070-4779C9D5CC67}" dt="2022-09-28T08:33:44.558" v="1172"/>
        <pc:sldMkLst>
          <pc:docMk/>
          <pc:sldMk cId="1133219645" sldId="306"/>
        </pc:sldMkLst>
        <pc:spChg chg="del">
          <ac:chgData name="James Pope" userId="S::jp16127@bristol.ac.uk::ec8a066c-6e04-4c1c-be05-6b33d0ba9907" providerId="AD" clId="Web-{66EA7921-5A37-2203-3070-4779C9D5CC67}" dt="2022-09-28T07:06:51.450" v="54"/>
          <ac:spMkLst>
            <pc:docMk/>
            <pc:sldMk cId="1133219645" sldId="306"/>
            <ac:spMk id="3" creationId="{5BF850CB-AAB7-42C1-830F-0E327CED3B66}"/>
          </ac:spMkLst>
        </pc:spChg>
        <pc:spChg chg="add mod">
          <ac:chgData name="James Pope" userId="S::jp16127@bristol.ac.uk::ec8a066c-6e04-4c1c-be05-6b33d0ba9907" providerId="AD" clId="Web-{66EA7921-5A37-2203-3070-4779C9D5CC67}" dt="2022-09-28T07:06:51.825" v="55"/>
          <ac:spMkLst>
            <pc:docMk/>
            <pc:sldMk cId="1133219645" sldId="306"/>
            <ac:spMk id="9" creationId="{190B6EA8-A797-2961-FEC1-9F3C9B03ECA4}"/>
          </ac:spMkLst>
        </pc:spChg>
      </pc:sldChg>
      <pc:sldChg chg="addSp delSp modSp del">
        <pc:chgData name="James Pope" userId="S::jp16127@bristol.ac.uk::ec8a066c-6e04-4c1c-be05-6b33d0ba9907" providerId="AD" clId="Web-{66EA7921-5A37-2203-3070-4779C9D5CC67}" dt="2022-09-28T08:39:52.352" v="1237"/>
        <pc:sldMkLst>
          <pc:docMk/>
          <pc:sldMk cId="1828241288" sldId="307"/>
        </pc:sldMkLst>
        <pc:spChg chg="del">
          <ac:chgData name="James Pope" userId="S::jp16127@bristol.ac.uk::ec8a066c-6e04-4c1c-be05-6b33d0ba9907" providerId="AD" clId="Web-{66EA7921-5A37-2203-3070-4779C9D5CC67}" dt="2022-09-28T07:05:13.541" v="18"/>
          <ac:spMkLst>
            <pc:docMk/>
            <pc:sldMk cId="1828241288" sldId="307"/>
            <ac:spMk id="3" creationId="{5BF850CB-AAB7-42C1-830F-0E327CED3B66}"/>
          </ac:spMkLst>
        </pc:spChg>
        <pc:spChg chg="add mod">
          <ac:chgData name="James Pope" userId="S::jp16127@bristol.ac.uk::ec8a066c-6e04-4c1c-be05-6b33d0ba9907" providerId="AD" clId="Web-{66EA7921-5A37-2203-3070-4779C9D5CC67}" dt="2022-09-28T07:05:13.916" v="19"/>
          <ac:spMkLst>
            <pc:docMk/>
            <pc:sldMk cId="1828241288" sldId="307"/>
            <ac:spMk id="8" creationId="{4F1DEE80-8F64-62A4-D9D0-82D04AA81190}"/>
          </ac:spMkLst>
        </pc:spChg>
      </pc:sldChg>
      <pc:sldChg chg="addSp delSp modSp del">
        <pc:chgData name="James Pope" userId="S::jp16127@bristol.ac.uk::ec8a066c-6e04-4c1c-be05-6b33d0ba9907" providerId="AD" clId="Web-{66EA7921-5A37-2203-3070-4779C9D5CC67}" dt="2022-09-28T08:40:11.587" v="1238"/>
        <pc:sldMkLst>
          <pc:docMk/>
          <pc:sldMk cId="1811817951" sldId="308"/>
        </pc:sldMkLst>
        <pc:spChg chg="del">
          <ac:chgData name="James Pope" userId="S::jp16127@bristol.ac.uk::ec8a066c-6e04-4c1c-be05-6b33d0ba9907" providerId="AD" clId="Web-{66EA7921-5A37-2203-3070-4779C9D5CC67}" dt="2022-09-28T07:05:23.729" v="20"/>
          <ac:spMkLst>
            <pc:docMk/>
            <pc:sldMk cId="1811817951" sldId="308"/>
            <ac:spMk id="3" creationId="{5BF850CB-AAB7-42C1-830F-0E327CED3B66}"/>
          </ac:spMkLst>
        </pc:spChg>
        <pc:spChg chg="add mod">
          <ac:chgData name="James Pope" userId="S::jp16127@bristol.ac.uk::ec8a066c-6e04-4c1c-be05-6b33d0ba9907" providerId="AD" clId="Web-{66EA7921-5A37-2203-3070-4779C9D5CC67}" dt="2022-09-28T07:05:24.198" v="21"/>
          <ac:spMkLst>
            <pc:docMk/>
            <pc:sldMk cId="1811817951" sldId="308"/>
            <ac:spMk id="8" creationId="{4A4993C8-9D6D-2116-1CAC-4A49607C49A1}"/>
          </ac:spMkLst>
        </pc:spChg>
      </pc:sldChg>
      <pc:sldChg chg="modSp add replId">
        <pc:chgData name="James Pope" userId="S::jp16127@bristol.ac.uk::ec8a066c-6e04-4c1c-be05-6b33d0ba9907" providerId="AD" clId="Web-{66EA7921-5A37-2203-3070-4779C9D5CC67}" dt="2022-09-28T07:54:17.738" v="915" actId="20577"/>
        <pc:sldMkLst>
          <pc:docMk/>
          <pc:sldMk cId="2234010194" sldId="309"/>
        </pc:sldMkLst>
        <pc:spChg chg="mod">
          <ac:chgData name="James Pope" userId="S::jp16127@bristol.ac.uk::ec8a066c-6e04-4c1c-be05-6b33d0ba9907" providerId="AD" clId="Web-{66EA7921-5A37-2203-3070-4779C9D5CC67}" dt="2022-09-28T07:17:08.433" v="551" actId="20577"/>
          <ac:spMkLst>
            <pc:docMk/>
            <pc:sldMk cId="2234010194" sldId="309"/>
            <ac:spMk id="2" creationId="{EFA067E9-54F3-4F5B-99E9-EC13306B6E54}"/>
          </ac:spMkLst>
        </pc:spChg>
        <pc:spChg chg="mod">
          <ac:chgData name="James Pope" userId="S::jp16127@bristol.ac.uk::ec8a066c-6e04-4c1c-be05-6b33d0ba9907" providerId="AD" clId="Web-{66EA7921-5A37-2203-3070-4779C9D5CC67}" dt="2022-09-28T07:54:17.738" v="915" actId="20577"/>
          <ac:spMkLst>
            <pc:docMk/>
            <pc:sldMk cId="2234010194" sldId="309"/>
            <ac:spMk id="3" creationId="{4ED438AF-40CA-4DE3-901E-6C0BE006ED01}"/>
          </ac:spMkLst>
        </pc:spChg>
      </pc:sldChg>
      <pc:sldChg chg="modSp add ord replId">
        <pc:chgData name="James Pope" userId="S::jp16127@bristol.ac.uk::ec8a066c-6e04-4c1c-be05-6b33d0ba9907" providerId="AD" clId="Web-{66EA7921-5A37-2203-3070-4779C9D5CC67}" dt="2022-09-28T08:48:27.965" v="1351" actId="1076"/>
        <pc:sldMkLst>
          <pc:docMk/>
          <pc:sldMk cId="1646860742" sldId="310"/>
        </pc:sldMkLst>
        <pc:spChg chg="mod">
          <ac:chgData name="James Pope" userId="S::jp16127@bristol.ac.uk::ec8a066c-6e04-4c1c-be05-6b33d0ba9907" providerId="AD" clId="Web-{66EA7921-5A37-2203-3070-4779C9D5CC67}" dt="2022-09-28T08:46:08.491" v="1271" actId="20577"/>
          <ac:spMkLst>
            <pc:docMk/>
            <pc:sldMk cId="1646860742" sldId="310"/>
            <ac:spMk id="2" creationId="{0E690E1E-0D1A-47DE-A976-F42C385F51F0}"/>
          </ac:spMkLst>
        </pc:spChg>
        <pc:spChg chg="mod">
          <ac:chgData name="James Pope" userId="S::jp16127@bristol.ac.uk::ec8a066c-6e04-4c1c-be05-6b33d0ba9907" providerId="AD" clId="Web-{66EA7921-5A37-2203-3070-4779C9D5CC67}" dt="2022-09-28T08:48:27.949" v="1350" actId="1076"/>
          <ac:spMkLst>
            <pc:docMk/>
            <pc:sldMk cId="1646860742" sldId="310"/>
            <ac:spMk id="4" creationId="{99F64A64-EC8A-4BCB-E687-DEF59C4AE63A}"/>
          </ac:spMkLst>
        </pc:spChg>
        <pc:spChg chg="mod">
          <ac:chgData name="James Pope" userId="S::jp16127@bristol.ac.uk::ec8a066c-6e04-4c1c-be05-6b33d0ba9907" providerId="AD" clId="Web-{66EA7921-5A37-2203-3070-4779C9D5CC67}" dt="2022-09-28T08:48:27.965" v="1351" actId="1076"/>
          <ac:spMkLst>
            <pc:docMk/>
            <pc:sldMk cId="1646860742" sldId="310"/>
            <ac:spMk id="7" creationId="{CA5AC798-299C-C632-B483-EF54755C4B67}"/>
          </ac:spMkLst>
        </pc:spChg>
      </pc:sldChg>
    </pc:docChg>
  </pc:docChgLst>
  <pc:docChgLst>
    <pc:chgData name="James Pope" userId="S::jp16127@bristol.ac.uk::ec8a066c-6e04-4c1c-be05-6b33d0ba9907" providerId="AD" clId="Web-{321491B1-8CE8-9055-8674-63F5C7B9510F}"/>
    <pc:docChg chg="addSld delSld modSld sldOrd">
      <pc:chgData name="James Pope" userId="S::jp16127@bristol.ac.uk::ec8a066c-6e04-4c1c-be05-6b33d0ba9907" providerId="AD" clId="Web-{321491B1-8CE8-9055-8674-63F5C7B9510F}" dt="2022-11-18T23:38:33.779" v="1692" actId="20577"/>
      <pc:docMkLst>
        <pc:docMk/>
      </pc:docMkLst>
      <pc:sldChg chg="modSp">
        <pc:chgData name="James Pope" userId="S::jp16127@bristol.ac.uk::ec8a066c-6e04-4c1c-be05-6b33d0ba9907" providerId="AD" clId="Web-{321491B1-8CE8-9055-8674-63F5C7B9510F}" dt="2022-11-18T18:48:29.780" v="306" actId="20577"/>
        <pc:sldMkLst>
          <pc:docMk/>
          <pc:sldMk cId="676126208" sldId="331"/>
        </pc:sldMkLst>
        <pc:spChg chg="mod">
          <ac:chgData name="James Pope" userId="S::jp16127@bristol.ac.uk::ec8a066c-6e04-4c1c-be05-6b33d0ba9907" providerId="AD" clId="Web-{321491B1-8CE8-9055-8674-63F5C7B9510F}" dt="2022-11-18T18:37:41.130" v="220" actId="20577"/>
          <ac:spMkLst>
            <pc:docMk/>
            <pc:sldMk cId="676126208" sldId="331"/>
            <ac:spMk id="2" creationId="{4CD54B2D-91BB-9D3B-ECDA-539955108032}"/>
          </ac:spMkLst>
        </pc:spChg>
        <pc:spChg chg="mod">
          <ac:chgData name="James Pope" userId="S::jp16127@bristol.ac.uk::ec8a066c-6e04-4c1c-be05-6b33d0ba9907" providerId="AD" clId="Web-{321491B1-8CE8-9055-8674-63F5C7B9510F}" dt="2022-11-18T18:48:26.514" v="301" actId="20577"/>
          <ac:spMkLst>
            <pc:docMk/>
            <pc:sldMk cId="676126208" sldId="331"/>
            <ac:spMk id="5" creationId="{8B6BA857-9B16-3432-E253-3A3DBEE36F13}"/>
          </ac:spMkLst>
        </pc:spChg>
        <pc:spChg chg="mod">
          <ac:chgData name="James Pope" userId="S::jp16127@bristol.ac.uk::ec8a066c-6e04-4c1c-be05-6b33d0ba9907" providerId="AD" clId="Web-{321491B1-8CE8-9055-8674-63F5C7B9510F}" dt="2022-11-18T18:48:29.780" v="306" actId="20577"/>
          <ac:spMkLst>
            <pc:docMk/>
            <pc:sldMk cId="676126208" sldId="331"/>
            <ac:spMk id="7" creationId="{4D453233-86AD-04BF-91D7-69A896B0E7AA}"/>
          </ac:spMkLst>
        </pc:spChg>
      </pc:sldChg>
      <pc:sldChg chg="modSp">
        <pc:chgData name="James Pope" userId="S::jp16127@bristol.ac.uk::ec8a066c-6e04-4c1c-be05-6b33d0ba9907" providerId="AD" clId="Web-{321491B1-8CE8-9055-8674-63F5C7B9510F}" dt="2022-11-18T19:38:20.937" v="323" actId="20577"/>
        <pc:sldMkLst>
          <pc:docMk/>
          <pc:sldMk cId="2707314465" sldId="339"/>
        </pc:sldMkLst>
        <pc:spChg chg="mod">
          <ac:chgData name="James Pope" userId="S::jp16127@bristol.ac.uk::ec8a066c-6e04-4c1c-be05-6b33d0ba9907" providerId="AD" clId="Web-{321491B1-8CE8-9055-8674-63F5C7B9510F}" dt="2022-11-18T19:38:20.937" v="323" actId="20577"/>
          <ac:spMkLst>
            <pc:docMk/>
            <pc:sldMk cId="2707314465" sldId="339"/>
            <ac:spMk id="8" creationId="{EFF312B5-6057-BC03-420F-5806CFE00B4F}"/>
          </ac:spMkLst>
        </pc:spChg>
      </pc:sldChg>
      <pc:sldChg chg="modSp">
        <pc:chgData name="James Pope" userId="S::jp16127@bristol.ac.uk::ec8a066c-6e04-4c1c-be05-6b33d0ba9907" providerId="AD" clId="Web-{321491B1-8CE8-9055-8674-63F5C7B9510F}" dt="2022-11-18T17:52:11.815" v="158" actId="20577"/>
        <pc:sldMkLst>
          <pc:docMk/>
          <pc:sldMk cId="2769259511" sldId="341"/>
        </pc:sldMkLst>
        <pc:spChg chg="mod">
          <ac:chgData name="James Pope" userId="S::jp16127@bristol.ac.uk::ec8a066c-6e04-4c1c-be05-6b33d0ba9907" providerId="AD" clId="Web-{321491B1-8CE8-9055-8674-63F5C7B9510F}" dt="2022-11-18T17:52:11.815" v="158" actId="20577"/>
          <ac:spMkLst>
            <pc:docMk/>
            <pc:sldMk cId="2769259511" sldId="341"/>
            <ac:spMk id="7" creationId="{67DA8E03-D49A-6F4F-307C-4ABCD69E44FB}"/>
          </ac:spMkLst>
        </pc:spChg>
      </pc:sldChg>
      <pc:sldChg chg="modSp ord">
        <pc:chgData name="James Pope" userId="S::jp16127@bristol.ac.uk::ec8a066c-6e04-4c1c-be05-6b33d0ba9907" providerId="AD" clId="Web-{321491B1-8CE8-9055-8674-63F5C7B9510F}" dt="2022-11-18T22:41:30.568" v="1348" actId="14100"/>
        <pc:sldMkLst>
          <pc:docMk/>
          <pc:sldMk cId="580547708" sldId="342"/>
        </pc:sldMkLst>
        <pc:spChg chg="mod">
          <ac:chgData name="James Pope" userId="S::jp16127@bristol.ac.uk::ec8a066c-6e04-4c1c-be05-6b33d0ba9907" providerId="AD" clId="Web-{321491B1-8CE8-9055-8674-63F5C7B9510F}" dt="2022-11-18T22:41:30.568" v="1348" actId="14100"/>
          <ac:spMkLst>
            <pc:docMk/>
            <pc:sldMk cId="580547708" sldId="342"/>
            <ac:spMk id="3" creationId="{E24ED4CA-F59C-9504-6C75-081D3771CD00}"/>
          </ac:spMkLst>
        </pc:spChg>
        <pc:spChg chg="mod">
          <ac:chgData name="James Pope" userId="S::jp16127@bristol.ac.uk::ec8a066c-6e04-4c1c-be05-6b33d0ba9907" providerId="AD" clId="Web-{321491B1-8CE8-9055-8674-63F5C7B9510F}" dt="2022-11-18T20:58:34.086" v="470" actId="20577"/>
          <ac:spMkLst>
            <pc:docMk/>
            <pc:sldMk cId="580547708" sldId="342"/>
            <ac:spMk id="7" creationId="{67DA8E03-D49A-6F4F-307C-4ABCD69E44FB}"/>
          </ac:spMkLst>
        </pc:spChg>
        <pc:spChg chg="mod">
          <ac:chgData name="James Pope" userId="S::jp16127@bristol.ac.uk::ec8a066c-6e04-4c1c-be05-6b33d0ba9907" providerId="AD" clId="Web-{321491B1-8CE8-9055-8674-63F5C7B9510F}" dt="2022-11-18T17:48:06.088" v="94" actId="20577"/>
          <ac:spMkLst>
            <pc:docMk/>
            <pc:sldMk cId="580547708" sldId="342"/>
            <ac:spMk id="9" creationId="{2F4FE3E2-2F05-FC4B-5890-D332E28FBF17}"/>
          </ac:spMkLst>
        </pc:spChg>
      </pc:sldChg>
      <pc:sldChg chg="modSp add replId">
        <pc:chgData name="James Pope" userId="S::jp16127@bristol.ac.uk::ec8a066c-6e04-4c1c-be05-6b33d0ba9907" providerId="AD" clId="Web-{321491B1-8CE8-9055-8674-63F5C7B9510F}" dt="2022-11-18T18:49:07.032" v="309" actId="20577"/>
        <pc:sldMkLst>
          <pc:docMk/>
          <pc:sldMk cId="936514359" sldId="343"/>
        </pc:sldMkLst>
        <pc:spChg chg="mod">
          <ac:chgData name="James Pope" userId="S::jp16127@bristol.ac.uk::ec8a066c-6e04-4c1c-be05-6b33d0ba9907" providerId="AD" clId="Web-{321491B1-8CE8-9055-8674-63F5C7B9510F}" dt="2022-11-18T18:37:51.897" v="225" actId="20577"/>
          <ac:spMkLst>
            <pc:docMk/>
            <pc:sldMk cId="936514359" sldId="343"/>
            <ac:spMk id="2" creationId="{4CD54B2D-91BB-9D3B-ECDA-539955108032}"/>
          </ac:spMkLst>
        </pc:spChg>
        <pc:spChg chg="mod">
          <ac:chgData name="James Pope" userId="S::jp16127@bristol.ac.uk::ec8a066c-6e04-4c1c-be05-6b33d0ba9907" providerId="AD" clId="Web-{321491B1-8CE8-9055-8674-63F5C7B9510F}" dt="2022-11-18T18:49:07.032" v="309" actId="20577"/>
          <ac:spMkLst>
            <pc:docMk/>
            <pc:sldMk cId="936514359" sldId="343"/>
            <ac:spMk id="3" creationId="{E24ED4CA-F59C-9504-6C75-081D3771CD00}"/>
          </ac:spMkLst>
        </pc:spChg>
        <pc:spChg chg="mod">
          <ac:chgData name="James Pope" userId="S::jp16127@bristol.ac.uk::ec8a066c-6e04-4c1c-be05-6b33d0ba9907" providerId="AD" clId="Web-{321491B1-8CE8-9055-8674-63F5C7B9510F}" dt="2022-11-18T18:47:45.760" v="270" actId="20577"/>
          <ac:spMkLst>
            <pc:docMk/>
            <pc:sldMk cId="936514359" sldId="343"/>
            <ac:spMk id="5" creationId="{8B6BA857-9B16-3432-E253-3A3DBEE36F13}"/>
          </ac:spMkLst>
        </pc:spChg>
        <pc:spChg chg="mod">
          <ac:chgData name="James Pope" userId="S::jp16127@bristol.ac.uk::ec8a066c-6e04-4c1c-be05-6b33d0ba9907" providerId="AD" clId="Web-{321491B1-8CE8-9055-8674-63F5C7B9510F}" dt="2022-11-18T18:47:52.229" v="279" actId="20577"/>
          <ac:spMkLst>
            <pc:docMk/>
            <pc:sldMk cId="936514359" sldId="343"/>
            <ac:spMk id="7" creationId="{4D453233-86AD-04BF-91D7-69A896B0E7AA}"/>
          </ac:spMkLst>
        </pc:spChg>
      </pc:sldChg>
      <pc:sldChg chg="addSp delSp modSp add ord replId">
        <pc:chgData name="James Pope" userId="S::jp16127@bristol.ac.uk::ec8a066c-6e04-4c1c-be05-6b33d0ba9907" providerId="AD" clId="Web-{321491B1-8CE8-9055-8674-63F5C7B9510F}" dt="2022-11-18T22:36:48.871" v="1329"/>
        <pc:sldMkLst>
          <pc:docMk/>
          <pc:sldMk cId="2250413141" sldId="344"/>
        </pc:sldMkLst>
        <pc:spChg chg="mod">
          <ac:chgData name="James Pope" userId="S::jp16127@bristol.ac.uk::ec8a066c-6e04-4c1c-be05-6b33d0ba9907" providerId="AD" clId="Web-{321491B1-8CE8-9055-8674-63F5C7B9510F}" dt="2022-11-18T22:17:21.904" v="1040" actId="20577"/>
          <ac:spMkLst>
            <pc:docMk/>
            <pc:sldMk cId="2250413141" sldId="344"/>
            <ac:spMk id="2" creationId="{0E690E1E-0D1A-47DE-A976-F42C385F51F0}"/>
          </ac:spMkLst>
        </pc:spChg>
        <pc:spChg chg="add del mod">
          <ac:chgData name="James Pope" userId="S::jp16127@bristol.ac.uk::ec8a066c-6e04-4c1c-be05-6b33d0ba9907" providerId="AD" clId="Web-{321491B1-8CE8-9055-8674-63F5C7B9510F}" dt="2022-11-18T21:59:36.621" v="620"/>
          <ac:spMkLst>
            <pc:docMk/>
            <pc:sldMk cId="2250413141" sldId="344"/>
            <ac:spMk id="3" creationId="{297DC8F5-AF6B-0A59-96D8-B7AE8E131408}"/>
          </ac:spMkLst>
        </pc:spChg>
        <pc:spChg chg="add del mod">
          <ac:chgData name="James Pope" userId="S::jp16127@bristol.ac.uk::ec8a066c-6e04-4c1c-be05-6b33d0ba9907" providerId="AD" clId="Web-{321491B1-8CE8-9055-8674-63F5C7B9510F}" dt="2022-11-18T21:59:26.730" v="617"/>
          <ac:spMkLst>
            <pc:docMk/>
            <pc:sldMk cId="2250413141" sldId="344"/>
            <ac:spMk id="4" creationId="{2463B110-9DFC-C79B-BED9-102466560C02}"/>
          </ac:spMkLst>
        </pc:spChg>
        <pc:spChg chg="add del mod">
          <ac:chgData name="James Pope" userId="S::jp16127@bristol.ac.uk::ec8a066c-6e04-4c1c-be05-6b33d0ba9907" providerId="AD" clId="Web-{321491B1-8CE8-9055-8674-63F5C7B9510F}" dt="2022-11-18T20:40:00.004" v="383"/>
          <ac:spMkLst>
            <pc:docMk/>
            <pc:sldMk cId="2250413141" sldId="344"/>
            <ac:spMk id="4" creationId="{D5C42ADF-55CE-FDCB-0165-5C5ECF893D84}"/>
          </ac:spMkLst>
        </pc:spChg>
        <pc:spChg chg="add del mod">
          <ac:chgData name="James Pope" userId="S::jp16127@bristol.ac.uk::ec8a066c-6e04-4c1c-be05-6b33d0ba9907" providerId="AD" clId="Web-{321491B1-8CE8-9055-8674-63F5C7B9510F}" dt="2022-11-18T22:13:44.894" v="890"/>
          <ac:spMkLst>
            <pc:docMk/>
            <pc:sldMk cId="2250413141" sldId="344"/>
            <ac:spMk id="6" creationId="{D6CC9CB4-D26E-1DA3-4B6C-53382145206C}"/>
          </ac:spMkLst>
        </pc:spChg>
        <pc:spChg chg="add mod">
          <ac:chgData name="James Pope" userId="S::jp16127@bristol.ac.uk::ec8a066c-6e04-4c1c-be05-6b33d0ba9907" providerId="AD" clId="Web-{321491B1-8CE8-9055-8674-63F5C7B9510F}" dt="2022-11-18T22:35:12.570" v="1323" actId="20577"/>
          <ac:spMkLst>
            <pc:docMk/>
            <pc:sldMk cId="2250413141" sldId="344"/>
            <ac:spMk id="7" creationId="{52E3CEB6-0321-A1AC-4EE3-2282A41CDA38}"/>
          </ac:spMkLst>
        </pc:spChg>
        <pc:spChg chg="add del mod">
          <ac:chgData name="James Pope" userId="S::jp16127@bristol.ac.uk::ec8a066c-6e04-4c1c-be05-6b33d0ba9907" providerId="AD" clId="Web-{321491B1-8CE8-9055-8674-63F5C7B9510F}" dt="2022-11-18T22:09:39.925" v="753"/>
          <ac:spMkLst>
            <pc:docMk/>
            <pc:sldMk cId="2250413141" sldId="344"/>
            <ac:spMk id="8" creationId="{E97663C1-EAE2-9BAB-B802-93E36DCD11B6}"/>
          </ac:spMkLst>
        </pc:spChg>
        <pc:spChg chg="del">
          <ac:chgData name="James Pope" userId="S::jp16127@bristol.ac.uk::ec8a066c-6e04-4c1c-be05-6b33d0ba9907" providerId="AD" clId="Web-{321491B1-8CE8-9055-8674-63F5C7B9510F}" dt="2022-11-18T20:39:45.066" v="377"/>
          <ac:spMkLst>
            <pc:docMk/>
            <pc:sldMk cId="2250413141" sldId="344"/>
            <ac:spMk id="9" creationId="{70D2DD0E-F2F4-6404-1C72-754DD417059E}"/>
          </ac:spMkLst>
        </pc:spChg>
        <pc:spChg chg="add del mod">
          <ac:chgData name="James Pope" userId="S::jp16127@bristol.ac.uk::ec8a066c-6e04-4c1c-be05-6b33d0ba9907" providerId="AD" clId="Web-{321491B1-8CE8-9055-8674-63F5C7B9510F}" dt="2022-11-18T22:00:03.466" v="630"/>
          <ac:spMkLst>
            <pc:docMk/>
            <pc:sldMk cId="2250413141" sldId="344"/>
            <ac:spMk id="9" creationId="{E286D535-2E7F-2AF8-2C0D-B4F338EA8C36}"/>
          </ac:spMkLst>
        </pc:spChg>
        <pc:spChg chg="add del mod">
          <ac:chgData name="James Pope" userId="S::jp16127@bristol.ac.uk::ec8a066c-6e04-4c1c-be05-6b33d0ba9907" providerId="AD" clId="Web-{321491B1-8CE8-9055-8674-63F5C7B9510F}" dt="2022-11-18T22:13:44.894" v="889"/>
          <ac:spMkLst>
            <pc:docMk/>
            <pc:sldMk cId="2250413141" sldId="344"/>
            <ac:spMk id="10" creationId="{CA9943CB-8470-F5BA-B25E-B8D5200EC8DC}"/>
          </ac:spMkLst>
        </pc:spChg>
        <pc:spChg chg="del">
          <ac:chgData name="James Pope" userId="S::jp16127@bristol.ac.uk::ec8a066c-6e04-4c1c-be05-6b33d0ba9907" providerId="AD" clId="Web-{321491B1-8CE8-9055-8674-63F5C7B9510F}" dt="2022-11-18T20:39:46.816" v="378"/>
          <ac:spMkLst>
            <pc:docMk/>
            <pc:sldMk cId="2250413141" sldId="344"/>
            <ac:spMk id="11" creationId="{12DC41D7-A42E-18FC-9F53-CFBD780E9B75}"/>
          </ac:spMkLst>
        </pc:spChg>
        <pc:spChg chg="add del mod">
          <ac:chgData name="James Pope" userId="S::jp16127@bristol.ac.uk::ec8a066c-6e04-4c1c-be05-6b33d0ba9907" providerId="AD" clId="Web-{321491B1-8CE8-9055-8674-63F5C7B9510F}" dt="2022-11-18T22:13:44.894" v="888"/>
          <ac:spMkLst>
            <pc:docMk/>
            <pc:sldMk cId="2250413141" sldId="344"/>
            <ac:spMk id="11" creationId="{AA87E2DC-4B13-E90A-7052-6A4D55D17E23}"/>
          </ac:spMkLst>
        </pc:spChg>
        <pc:spChg chg="del">
          <ac:chgData name="James Pope" userId="S::jp16127@bristol.ac.uk::ec8a066c-6e04-4c1c-be05-6b33d0ba9907" providerId="AD" clId="Web-{321491B1-8CE8-9055-8674-63F5C7B9510F}" dt="2022-11-18T20:39:49.832" v="380"/>
          <ac:spMkLst>
            <pc:docMk/>
            <pc:sldMk cId="2250413141" sldId="344"/>
            <ac:spMk id="12" creationId="{116D6AB4-7598-A192-1521-CD27FFED4EB4}"/>
          </ac:spMkLst>
        </pc:spChg>
        <pc:spChg chg="add del mod">
          <ac:chgData name="James Pope" userId="S::jp16127@bristol.ac.uk::ec8a066c-6e04-4c1c-be05-6b33d0ba9907" providerId="AD" clId="Web-{321491B1-8CE8-9055-8674-63F5C7B9510F}" dt="2022-11-18T22:15:15.087" v="922"/>
          <ac:spMkLst>
            <pc:docMk/>
            <pc:sldMk cId="2250413141" sldId="344"/>
            <ac:spMk id="12" creationId="{926F028E-1AC3-654D-9AE5-4C8155247412}"/>
          </ac:spMkLst>
        </pc:spChg>
        <pc:spChg chg="del">
          <ac:chgData name="James Pope" userId="S::jp16127@bristol.ac.uk::ec8a066c-6e04-4c1c-be05-6b33d0ba9907" providerId="AD" clId="Web-{321491B1-8CE8-9055-8674-63F5C7B9510F}" dt="2022-11-18T20:39:47.848" v="379"/>
          <ac:spMkLst>
            <pc:docMk/>
            <pc:sldMk cId="2250413141" sldId="344"/>
            <ac:spMk id="13" creationId="{2CB0A4ED-0DDA-9018-75DD-F4AF57D7DDC5}"/>
          </ac:spMkLst>
        </pc:spChg>
        <pc:spChg chg="add del">
          <ac:chgData name="James Pope" userId="S::jp16127@bristol.ac.uk::ec8a066c-6e04-4c1c-be05-6b33d0ba9907" providerId="AD" clId="Web-{321491B1-8CE8-9055-8674-63F5C7B9510F}" dt="2022-11-18T22:08:18.259" v="736"/>
          <ac:spMkLst>
            <pc:docMk/>
            <pc:sldMk cId="2250413141" sldId="344"/>
            <ac:spMk id="13" creationId="{AA15577C-DA59-B9DE-66E2-375A19CE4B41}"/>
          </ac:spMkLst>
        </pc:spChg>
        <pc:spChg chg="del mod topLvl">
          <ac:chgData name="James Pope" userId="S::jp16127@bristol.ac.uk::ec8a066c-6e04-4c1c-be05-6b33d0ba9907" providerId="AD" clId="Web-{321491B1-8CE8-9055-8674-63F5C7B9510F}" dt="2022-11-18T21:58:04.149" v="604"/>
          <ac:spMkLst>
            <pc:docMk/>
            <pc:sldMk cId="2250413141" sldId="344"/>
            <ac:spMk id="14" creationId="{AACB019F-9772-CADC-F4BE-065881587B0D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1.816" v="1224" actId="1076"/>
          <ac:spMkLst>
            <pc:docMk/>
            <pc:sldMk cId="2250413141" sldId="344"/>
            <ac:spMk id="15" creationId="{4F35A460-1AF8-CCC8-375C-1D378555E991}"/>
          </ac:spMkLst>
        </pc:spChg>
        <pc:spChg chg="del mod topLvl">
          <ac:chgData name="James Pope" userId="S::jp16127@bristol.ac.uk::ec8a066c-6e04-4c1c-be05-6b33d0ba9907" providerId="AD" clId="Web-{321491B1-8CE8-9055-8674-63F5C7B9510F}" dt="2022-11-18T21:58:04.149" v="603"/>
          <ac:spMkLst>
            <pc:docMk/>
            <pc:sldMk cId="2250413141" sldId="344"/>
            <ac:spMk id="16" creationId="{64E65467-03E8-ADAA-215A-41BB4CBDD5A7}"/>
          </ac:spMkLst>
        </pc:spChg>
        <pc:spChg chg="del">
          <ac:chgData name="James Pope" userId="S::jp16127@bristol.ac.uk::ec8a066c-6e04-4c1c-be05-6b33d0ba9907" providerId="AD" clId="Web-{321491B1-8CE8-9055-8674-63F5C7B9510F}" dt="2022-11-18T20:39:51.488" v="381"/>
          <ac:spMkLst>
            <pc:docMk/>
            <pc:sldMk cId="2250413141" sldId="344"/>
            <ac:spMk id="17" creationId="{0D18BD79-CACC-A682-A58C-6567D5D3FF63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1.832" v="1225" actId="1076"/>
          <ac:spMkLst>
            <pc:docMk/>
            <pc:sldMk cId="2250413141" sldId="344"/>
            <ac:spMk id="17" creationId="{7707F070-778F-B371-9D8F-734B2B79DB3C}"/>
          </ac:spMkLst>
        </pc:spChg>
        <pc:spChg chg="del mod topLvl">
          <ac:chgData name="James Pope" userId="S::jp16127@bristol.ac.uk::ec8a066c-6e04-4c1c-be05-6b33d0ba9907" providerId="AD" clId="Web-{321491B1-8CE8-9055-8674-63F5C7B9510F}" dt="2022-11-18T21:58:04.149" v="602"/>
          <ac:spMkLst>
            <pc:docMk/>
            <pc:sldMk cId="2250413141" sldId="344"/>
            <ac:spMk id="18" creationId="{F7FFC9A6-D904-B5A4-E2E2-79B2209E2A03}"/>
          </ac:spMkLst>
        </pc:spChg>
        <pc:spChg chg="del mod topLvl">
          <ac:chgData name="James Pope" userId="S::jp16127@bristol.ac.uk::ec8a066c-6e04-4c1c-be05-6b33d0ba9907" providerId="AD" clId="Web-{321491B1-8CE8-9055-8674-63F5C7B9510F}" dt="2022-11-18T21:58:04.149" v="601"/>
          <ac:spMkLst>
            <pc:docMk/>
            <pc:sldMk cId="2250413141" sldId="344"/>
            <ac:spMk id="19" creationId="{C21AFF48-B607-2FFD-8C38-38B85B7A9CE9}"/>
          </ac:spMkLst>
        </pc:spChg>
        <pc:spChg chg="del mod topLvl">
          <ac:chgData name="James Pope" userId="S::jp16127@bristol.ac.uk::ec8a066c-6e04-4c1c-be05-6b33d0ba9907" providerId="AD" clId="Web-{321491B1-8CE8-9055-8674-63F5C7B9510F}" dt="2022-11-18T21:58:04.149" v="600"/>
          <ac:spMkLst>
            <pc:docMk/>
            <pc:sldMk cId="2250413141" sldId="344"/>
            <ac:spMk id="20" creationId="{77577441-FBB8-77A7-BD54-379F2D38265B}"/>
          </ac:spMkLst>
        </pc:spChg>
        <pc:spChg chg="del mod topLvl">
          <ac:chgData name="James Pope" userId="S::jp16127@bristol.ac.uk::ec8a066c-6e04-4c1c-be05-6b33d0ba9907" providerId="AD" clId="Web-{321491B1-8CE8-9055-8674-63F5C7B9510F}" dt="2022-11-18T21:58:04.149" v="599"/>
          <ac:spMkLst>
            <pc:docMk/>
            <pc:sldMk cId="2250413141" sldId="344"/>
            <ac:spMk id="21" creationId="{128F676D-9894-4F60-44B4-8A4613240545}"/>
          </ac:spMkLst>
        </pc:spChg>
        <pc:spChg chg="del mod topLvl">
          <ac:chgData name="James Pope" userId="S::jp16127@bristol.ac.uk::ec8a066c-6e04-4c1c-be05-6b33d0ba9907" providerId="AD" clId="Web-{321491B1-8CE8-9055-8674-63F5C7B9510F}" dt="2022-11-18T21:58:04.149" v="598"/>
          <ac:spMkLst>
            <pc:docMk/>
            <pc:sldMk cId="2250413141" sldId="344"/>
            <ac:spMk id="22" creationId="{BF3832A1-B20E-E8A1-9125-964ACB0761E8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1.847" v="1226" actId="1076"/>
          <ac:spMkLst>
            <pc:docMk/>
            <pc:sldMk cId="2250413141" sldId="344"/>
            <ac:spMk id="23" creationId="{6B78848D-DD64-7F3A-7635-EC4AD1427096}"/>
          </ac:spMkLst>
        </pc:spChg>
        <pc:spChg chg="del mod topLvl">
          <ac:chgData name="James Pope" userId="S::jp16127@bristol.ac.uk::ec8a066c-6e04-4c1c-be05-6b33d0ba9907" providerId="AD" clId="Web-{321491B1-8CE8-9055-8674-63F5C7B9510F}" dt="2022-11-18T21:58:04.149" v="597"/>
          <ac:spMkLst>
            <pc:docMk/>
            <pc:sldMk cId="2250413141" sldId="344"/>
            <ac:spMk id="24" creationId="{5F387BA5-1FDC-62A5-D419-04ED58570F96}"/>
          </ac:spMkLst>
        </pc:spChg>
        <pc:spChg chg="del mod topLvl">
          <ac:chgData name="James Pope" userId="S::jp16127@bristol.ac.uk::ec8a066c-6e04-4c1c-be05-6b33d0ba9907" providerId="AD" clId="Web-{321491B1-8CE8-9055-8674-63F5C7B9510F}" dt="2022-11-18T21:58:04.149" v="596"/>
          <ac:spMkLst>
            <pc:docMk/>
            <pc:sldMk cId="2250413141" sldId="344"/>
            <ac:spMk id="25" creationId="{7ADB443F-C650-F6EF-DA2D-698452122848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1.863" v="1227" actId="1076"/>
          <ac:spMkLst>
            <pc:docMk/>
            <pc:sldMk cId="2250413141" sldId="344"/>
            <ac:spMk id="26" creationId="{2CCA0830-457B-2845-76D6-EDE0F9A85853}"/>
          </ac:spMkLst>
        </pc:spChg>
        <pc:spChg chg="add del mod">
          <ac:chgData name="James Pope" userId="S::jp16127@bristol.ac.uk::ec8a066c-6e04-4c1c-be05-6b33d0ba9907" providerId="AD" clId="Web-{321491B1-8CE8-9055-8674-63F5C7B9510F}" dt="2022-11-18T21:58:04.133" v="594"/>
          <ac:spMkLst>
            <pc:docMk/>
            <pc:sldMk cId="2250413141" sldId="344"/>
            <ac:spMk id="28" creationId="{40269D5B-D771-8322-D8A3-4BA07FE907B1}"/>
          </ac:spMkLst>
        </pc:spChg>
        <pc:spChg chg="del mod topLvl">
          <ac:chgData name="James Pope" userId="S::jp16127@bristol.ac.uk::ec8a066c-6e04-4c1c-be05-6b33d0ba9907" providerId="AD" clId="Web-{321491B1-8CE8-9055-8674-63F5C7B9510F}" dt="2022-11-18T22:00:53.749" v="660"/>
          <ac:spMkLst>
            <pc:docMk/>
            <pc:sldMk cId="2250413141" sldId="344"/>
            <ac:spMk id="29" creationId="{31119C95-8E5B-72FD-35B0-E5835ABED127}"/>
          </ac:spMkLst>
        </pc:spChg>
        <pc:spChg chg="del mod topLvl">
          <ac:chgData name="James Pope" userId="S::jp16127@bristol.ac.uk::ec8a066c-6e04-4c1c-be05-6b33d0ba9907" providerId="AD" clId="Web-{321491B1-8CE8-9055-8674-63F5C7B9510F}" dt="2022-11-18T22:00:53.749" v="659"/>
          <ac:spMkLst>
            <pc:docMk/>
            <pc:sldMk cId="2250413141" sldId="344"/>
            <ac:spMk id="30" creationId="{F200522F-C2C5-ECE6-F3F5-7D619400114F}"/>
          </ac:spMkLst>
        </pc:spChg>
        <pc:spChg chg="del mod topLvl">
          <ac:chgData name="James Pope" userId="S::jp16127@bristol.ac.uk::ec8a066c-6e04-4c1c-be05-6b33d0ba9907" providerId="AD" clId="Web-{321491B1-8CE8-9055-8674-63F5C7B9510F}" dt="2022-11-18T22:00:53.749" v="658"/>
          <ac:spMkLst>
            <pc:docMk/>
            <pc:sldMk cId="2250413141" sldId="344"/>
            <ac:spMk id="31" creationId="{AB96DB86-462C-810A-83AF-11257C1A06F1}"/>
          </ac:spMkLst>
        </pc:spChg>
        <pc:spChg chg="del mod topLvl">
          <ac:chgData name="James Pope" userId="S::jp16127@bristol.ac.uk::ec8a066c-6e04-4c1c-be05-6b33d0ba9907" providerId="AD" clId="Web-{321491B1-8CE8-9055-8674-63F5C7B9510F}" dt="2022-11-18T22:00:53.749" v="657"/>
          <ac:spMkLst>
            <pc:docMk/>
            <pc:sldMk cId="2250413141" sldId="344"/>
            <ac:spMk id="32" creationId="{D8E5E6E3-703E-7883-861D-AE2699B3F874}"/>
          </ac:spMkLst>
        </pc:spChg>
        <pc:spChg chg="del mod topLvl">
          <ac:chgData name="James Pope" userId="S::jp16127@bristol.ac.uk::ec8a066c-6e04-4c1c-be05-6b33d0ba9907" providerId="AD" clId="Web-{321491B1-8CE8-9055-8674-63F5C7B9510F}" dt="2022-11-18T22:00:53.749" v="656"/>
          <ac:spMkLst>
            <pc:docMk/>
            <pc:sldMk cId="2250413141" sldId="344"/>
            <ac:spMk id="34" creationId="{096BDC1A-41D9-D6EF-4C06-954EE9730164}"/>
          </ac:spMkLst>
        </pc:spChg>
        <pc:spChg chg="del mod topLvl">
          <ac:chgData name="James Pope" userId="S::jp16127@bristol.ac.uk::ec8a066c-6e04-4c1c-be05-6b33d0ba9907" providerId="AD" clId="Web-{321491B1-8CE8-9055-8674-63F5C7B9510F}" dt="2022-11-18T22:00:53.749" v="655"/>
          <ac:spMkLst>
            <pc:docMk/>
            <pc:sldMk cId="2250413141" sldId="344"/>
            <ac:spMk id="35" creationId="{1CD5E584-084D-72AE-3F4E-D1572064959C}"/>
          </ac:spMkLst>
        </pc:spChg>
        <pc:spChg chg="del mod topLvl">
          <ac:chgData name="James Pope" userId="S::jp16127@bristol.ac.uk::ec8a066c-6e04-4c1c-be05-6b33d0ba9907" providerId="AD" clId="Web-{321491B1-8CE8-9055-8674-63F5C7B9510F}" dt="2022-11-18T22:00:53.749" v="654"/>
          <ac:spMkLst>
            <pc:docMk/>
            <pc:sldMk cId="2250413141" sldId="344"/>
            <ac:spMk id="36" creationId="{DA42A7CF-D718-9846-1E7D-A5C56A83F7F8}"/>
          </ac:spMkLst>
        </pc:spChg>
        <pc:spChg chg="add del mod">
          <ac:chgData name="James Pope" userId="S::jp16127@bristol.ac.uk::ec8a066c-6e04-4c1c-be05-6b33d0ba9907" providerId="AD" clId="Web-{321491B1-8CE8-9055-8674-63F5C7B9510F}" dt="2022-11-18T22:00:53.749" v="648"/>
          <ac:spMkLst>
            <pc:docMk/>
            <pc:sldMk cId="2250413141" sldId="344"/>
            <ac:spMk id="38" creationId="{AAB9469C-AB18-45E5-DE6F-E79AC844C006}"/>
          </ac:spMkLst>
        </pc:spChg>
        <pc:spChg chg="del mod topLvl">
          <ac:chgData name="James Pope" userId="S::jp16127@bristol.ac.uk::ec8a066c-6e04-4c1c-be05-6b33d0ba9907" providerId="AD" clId="Web-{321491B1-8CE8-9055-8674-63F5C7B9510F}" dt="2022-11-18T22:00:53.749" v="652"/>
          <ac:spMkLst>
            <pc:docMk/>
            <pc:sldMk cId="2250413141" sldId="344"/>
            <ac:spMk id="40" creationId="{916D828C-F1D4-0CB9-3682-9BE054744AE5}"/>
          </ac:spMkLst>
        </pc:spChg>
        <pc:spChg chg="del mod topLvl">
          <ac:chgData name="James Pope" userId="S::jp16127@bristol.ac.uk::ec8a066c-6e04-4c1c-be05-6b33d0ba9907" providerId="AD" clId="Web-{321491B1-8CE8-9055-8674-63F5C7B9510F}" dt="2022-11-18T22:00:53.749" v="651"/>
          <ac:spMkLst>
            <pc:docMk/>
            <pc:sldMk cId="2250413141" sldId="344"/>
            <ac:spMk id="42" creationId="{B7C84B51-6C63-381B-B475-18FB0D3E7221}"/>
          </ac:spMkLst>
        </pc:spChg>
        <pc:spChg chg="add del mod">
          <ac:chgData name="James Pope" userId="S::jp16127@bristol.ac.uk::ec8a066c-6e04-4c1c-be05-6b33d0ba9907" providerId="AD" clId="Web-{321491B1-8CE8-9055-8674-63F5C7B9510F}" dt="2022-11-18T21:58:04.133" v="591"/>
          <ac:spMkLst>
            <pc:docMk/>
            <pc:sldMk cId="2250413141" sldId="344"/>
            <ac:spMk id="44" creationId="{489484D4-300A-6E7E-D0EA-1AB13D2BFF4C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1.879" v="1228" actId="1076"/>
          <ac:spMkLst>
            <pc:docMk/>
            <pc:sldMk cId="2250413141" sldId="344"/>
            <ac:spMk id="45" creationId="{56240FC1-5787-C110-037D-5A07929B0DC9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1.879" v="1229" actId="1076"/>
          <ac:spMkLst>
            <pc:docMk/>
            <pc:sldMk cId="2250413141" sldId="344"/>
            <ac:spMk id="47" creationId="{D1AF3C96-0444-58F7-9780-E1A0ABAD866C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1.894" v="1230" actId="1076"/>
          <ac:spMkLst>
            <pc:docMk/>
            <pc:sldMk cId="2250413141" sldId="344"/>
            <ac:spMk id="48" creationId="{06810BC1-E153-5BCD-A188-879C0A6C1DF2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1.910" v="1231" actId="1076"/>
          <ac:spMkLst>
            <pc:docMk/>
            <pc:sldMk cId="2250413141" sldId="344"/>
            <ac:spMk id="49" creationId="{6FF1C9E3-19B1-5C36-94B8-D852AAF20F5A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1.925" v="1232" actId="1076"/>
          <ac:spMkLst>
            <pc:docMk/>
            <pc:sldMk cId="2250413141" sldId="344"/>
            <ac:spMk id="50" creationId="{78A4675F-D428-5592-70B9-6C7CD47AF8E4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1.941" v="1233" actId="1076"/>
          <ac:spMkLst>
            <pc:docMk/>
            <pc:sldMk cId="2250413141" sldId="344"/>
            <ac:spMk id="51" creationId="{CF559CCE-28A4-FE72-0339-F9D0201AF42E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1.957" v="1234" actId="1076"/>
          <ac:spMkLst>
            <pc:docMk/>
            <pc:sldMk cId="2250413141" sldId="344"/>
            <ac:spMk id="52" creationId="{02390905-0F2B-D045-9EDD-268BDA0B2AF6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1.972" v="1235" actId="1076"/>
          <ac:spMkLst>
            <pc:docMk/>
            <pc:sldMk cId="2250413141" sldId="344"/>
            <ac:spMk id="53" creationId="{A0C9456E-7798-15EA-676F-C960E876675F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1.988" v="1236" actId="1076"/>
          <ac:spMkLst>
            <pc:docMk/>
            <pc:sldMk cId="2250413141" sldId="344"/>
            <ac:spMk id="54" creationId="{14B6A754-7468-37AF-4A0D-70D371CF4661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004" v="1237" actId="1076"/>
          <ac:spMkLst>
            <pc:docMk/>
            <pc:sldMk cId="2250413141" sldId="344"/>
            <ac:spMk id="55" creationId="{A12D4E6C-DCE4-BAF6-9DE4-A225C586FAF3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019" v="1238" actId="1076"/>
          <ac:spMkLst>
            <pc:docMk/>
            <pc:sldMk cId="2250413141" sldId="344"/>
            <ac:spMk id="56" creationId="{8BBA6222-4E9C-76F1-89E4-683B01127B82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019" v="1239" actId="1076"/>
          <ac:spMkLst>
            <pc:docMk/>
            <pc:sldMk cId="2250413141" sldId="344"/>
            <ac:spMk id="57" creationId="{223B203F-6832-DE35-DAE0-4C16B80AD463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035" v="1240" actId="1076"/>
          <ac:spMkLst>
            <pc:docMk/>
            <pc:sldMk cId="2250413141" sldId="344"/>
            <ac:spMk id="58" creationId="{8D899529-E102-83CE-6B75-877BDE007D4B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050" v="1241" actId="1076"/>
          <ac:spMkLst>
            <pc:docMk/>
            <pc:sldMk cId="2250413141" sldId="344"/>
            <ac:spMk id="59" creationId="{F5EDB06E-2E2B-965F-7BBA-E19F706FF0D0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066" v="1242" actId="1076"/>
          <ac:spMkLst>
            <pc:docMk/>
            <pc:sldMk cId="2250413141" sldId="344"/>
            <ac:spMk id="60" creationId="{FBD87C7A-6BAB-5CA9-D7CE-B73E543F91A6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082" v="1243" actId="1076"/>
          <ac:spMkLst>
            <pc:docMk/>
            <pc:sldMk cId="2250413141" sldId="344"/>
            <ac:spMk id="61" creationId="{7E9663C3-9952-8BB5-4A32-B3F79228F9A1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097" v="1244" actId="1076"/>
          <ac:spMkLst>
            <pc:docMk/>
            <pc:sldMk cId="2250413141" sldId="344"/>
            <ac:spMk id="62" creationId="{AA47719F-5946-6E80-28A3-F77EAAB5D1F5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113" v="1245" actId="1076"/>
          <ac:spMkLst>
            <pc:docMk/>
            <pc:sldMk cId="2250413141" sldId="344"/>
            <ac:spMk id="63" creationId="{B5655436-DAD0-2229-7BBE-7E6FD9609DC0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129" v="1246" actId="1076"/>
          <ac:spMkLst>
            <pc:docMk/>
            <pc:sldMk cId="2250413141" sldId="344"/>
            <ac:spMk id="64" creationId="{DBAB95FD-2C6D-C9EC-9309-952741AC90B7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129" v="1247" actId="1076"/>
          <ac:spMkLst>
            <pc:docMk/>
            <pc:sldMk cId="2250413141" sldId="344"/>
            <ac:spMk id="65" creationId="{DF8A08CE-CF48-719D-1174-B68E4180784A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144" v="1248" actId="1076"/>
          <ac:spMkLst>
            <pc:docMk/>
            <pc:sldMk cId="2250413141" sldId="344"/>
            <ac:spMk id="66" creationId="{8B4D3D58-1184-0895-62FE-F244B79F10D3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160" v="1249" actId="1076"/>
          <ac:spMkLst>
            <pc:docMk/>
            <pc:sldMk cId="2250413141" sldId="344"/>
            <ac:spMk id="67" creationId="{7ECD4BF4-85BA-37D5-B4C8-9F3694EAA003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175" v="1250" actId="1076"/>
          <ac:spMkLst>
            <pc:docMk/>
            <pc:sldMk cId="2250413141" sldId="344"/>
            <ac:spMk id="68" creationId="{8B707CE5-F4B5-AF6E-23DB-2DEA8DA14533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191" v="1251" actId="1076"/>
          <ac:spMkLst>
            <pc:docMk/>
            <pc:sldMk cId="2250413141" sldId="344"/>
            <ac:spMk id="69" creationId="{D034DB04-1DC8-1C41-064F-7ABD911D7B1E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207" v="1252" actId="1076"/>
          <ac:spMkLst>
            <pc:docMk/>
            <pc:sldMk cId="2250413141" sldId="344"/>
            <ac:spMk id="70" creationId="{5C662F1F-EAC6-7A7C-B245-499E77BE6B9A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222" v="1253" actId="1076"/>
          <ac:spMkLst>
            <pc:docMk/>
            <pc:sldMk cId="2250413141" sldId="344"/>
            <ac:spMk id="71" creationId="{5854A8B1-9250-3537-DC47-8E80C51640B5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238" v="1254" actId="1076"/>
          <ac:spMkLst>
            <pc:docMk/>
            <pc:sldMk cId="2250413141" sldId="344"/>
            <ac:spMk id="72" creationId="{DBCB824B-27B2-E5C5-AB5A-7C6345878FCD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254" v="1255" actId="1076"/>
          <ac:spMkLst>
            <pc:docMk/>
            <pc:sldMk cId="2250413141" sldId="344"/>
            <ac:spMk id="73" creationId="{03F60FE3-6C20-DE2D-1B2E-70D9CF0E2A32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254" v="1256" actId="1076"/>
          <ac:spMkLst>
            <pc:docMk/>
            <pc:sldMk cId="2250413141" sldId="344"/>
            <ac:spMk id="74" creationId="{F77B3C14-FD02-3A46-5EB0-DF044625F94E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269" v="1257" actId="1076"/>
          <ac:spMkLst>
            <pc:docMk/>
            <pc:sldMk cId="2250413141" sldId="344"/>
            <ac:spMk id="75" creationId="{CE336750-E78A-24B3-7E43-33682275D056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285" v="1258" actId="1076"/>
          <ac:spMkLst>
            <pc:docMk/>
            <pc:sldMk cId="2250413141" sldId="344"/>
            <ac:spMk id="76" creationId="{E6CFFF21-B134-2447-3A63-F8EF3865BB9F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300" v="1259" actId="1076"/>
          <ac:spMkLst>
            <pc:docMk/>
            <pc:sldMk cId="2250413141" sldId="344"/>
            <ac:spMk id="77" creationId="{3F92EB86-28E4-DA0B-DB11-FE47E77442FD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316" v="1260" actId="1076"/>
          <ac:spMkLst>
            <pc:docMk/>
            <pc:sldMk cId="2250413141" sldId="344"/>
            <ac:spMk id="78" creationId="{3F59627E-1DC7-032E-A8DE-3C8AA35A9270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332" v="1261" actId="1076"/>
          <ac:spMkLst>
            <pc:docMk/>
            <pc:sldMk cId="2250413141" sldId="344"/>
            <ac:spMk id="79" creationId="{964867C8-9A99-8C36-066B-CA90A417927D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347" v="1262" actId="1076"/>
          <ac:spMkLst>
            <pc:docMk/>
            <pc:sldMk cId="2250413141" sldId="344"/>
            <ac:spMk id="80" creationId="{1029A326-8E08-58F3-65A5-C9183168E3CC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363" v="1263" actId="1076"/>
          <ac:spMkLst>
            <pc:docMk/>
            <pc:sldMk cId="2250413141" sldId="344"/>
            <ac:spMk id="81" creationId="{0F865818-0F74-B370-2869-B59BF34B129B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410" v="1266" actId="1076"/>
          <ac:spMkLst>
            <pc:docMk/>
            <pc:sldMk cId="2250413141" sldId="344"/>
            <ac:spMk id="82" creationId="{C44B2B7B-EF97-82F5-07E4-BB642FD6BE93}"/>
          </ac:spMkLst>
        </pc:spChg>
        <pc:spChg chg="add del mod">
          <ac:chgData name="James Pope" userId="S::jp16127@bristol.ac.uk::ec8a066c-6e04-4c1c-be05-6b33d0ba9907" providerId="AD" clId="Web-{321491B1-8CE8-9055-8674-63F5C7B9510F}" dt="2022-11-18T22:14:40.117" v="913"/>
          <ac:spMkLst>
            <pc:docMk/>
            <pc:sldMk cId="2250413141" sldId="344"/>
            <ac:spMk id="83" creationId="{BC9F1063-8A9B-C3CD-4071-E235F47E3C5F}"/>
          </ac:spMkLst>
        </pc:spChg>
        <pc:spChg chg="add del mod">
          <ac:chgData name="James Pope" userId="S::jp16127@bristol.ac.uk::ec8a066c-6e04-4c1c-be05-6b33d0ba9907" providerId="AD" clId="Web-{321491B1-8CE8-9055-8674-63F5C7B9510F}" dt="2022-11-18T22:14:40.117" v="912"/>
          <ac:spMkLst>
            <pc:docMk/>
            <pc:sldMk cId="2250413141" sldId="344"/>
            <ac:spMk id="84" creationId="{68720BE5-FB6E-9C15-26A5-A5813C1B70E4}"/>
          </ac:spMkLst>
        </pc:spChg>
        <pc:spChg chg="add del mod">
          <ac:chgData name="James Pope" userId="S::jp16127@bristol.ac.uk::ec8a066c-6e04-4c1c-be05-6b33d0ba9907" providerId="AD" clId="Web-{321491B1-8CE8-9055-8674-63F5C7B9510F}" dt="2022-11-18T22:14:40.117" v="911"/>
          <ac:spMkLst>
            <pc:docMk/>
            <pc:sldMk cId="2250413141" sldId="344"/>
            <ac:spMk id="85" creationId="{1FC5E15F-A2E6-93B7-ED98-3DB0E0F0CCC7}"/>
          </ac:spMkLst>
        </pc:spChg>
        <pc:spChg chg="add del mod">
          <ac:chgData name="James Pope" userId="S::jp16127@bristol.ac.uk::ec8a066c-6e04-4c1c-be05-6b33d0ba9907" providerId="AD" clId="Web-{321491B1-8CE8-9055-8674-63F5C7B9510F}" dt="2022-11-18T22:14:40.117" v="910"/>
          <ac:spMkLst>
            <pc:docMk/>
            <pc:sldMk cId="2250413141" sldId="344"/>
            <ac:spMk id="86" creationId="{07735F22-BABB-E010-5E74-83949B99AD9A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425" v="1267" actId="1076"/>
          <ac:spMkLst>
            <pc:docMk/>
            <pc:sldMk cId="2250413141" sldId="344"/>
            <ac:spMk id="87" creationId="{9CE0011E-88B0-3E0E-FAF9-EC5276A4ACC7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441" v="1268" actId="1076"/>
          <ac:spMkLst>
            <pc:docMk/>
            <pc:sldMk cId="2250413141" sldId="344"/>
            <ac:spMk id="88" creationId="{99B71A0B-68A5-EDC9-0EC8-499C09208BBC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457" v="1269" actId="1076"/>
          <ac:spMkLst>
            <pc:docMk/>
            <pc:sldMk cId="2250413141" sldId="344"/>
            <ac:spMk id="90" creationId="{3B8C4BBA-70F7-0459-6C04-A23198A69BAC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472" v="1270" actId="1076"/>
          <ac:spMkLst>
            <pc:docMk/>
            <pc:sldMk cId="2250413141" sldId="344"/>
            <ac:spMk id="91" creationId="{676CACBD-2742-AC11-FD85-D8231CD04193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488" v="1271" actId="1076"/>
          <ac:spMkLst>
            <pc:docMk/>
            <pc:sldMk cId="2250413141" sldId="344"/>
            <ac:spMk id="92" creationId="{95361F8A-7794-0F2B-2FA9-7B12CCE43D69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379" v="1264" actId="1076"/>
          <ac:spMkLst>
            <pc:docMk/>
            <pc:sldMk cId="2250413141" sldId="344"/>
            <ac:spMk id="93" creationId="{962449A1-8A67-B45D-1B7A-7774A041622B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2.394" v="1265" actId="1076"/>
          <ac:spMkLst>
            <pc:docMk/>
            <pc:sldMk cId="2250413141" sldId="344"/>
            <ac:spMk id="94" creationId="{934C3CD8-0EE1-B3D0-A388-879CE77D383C}"/>
          </ac:spMkLst>
        </pc:spChg>
        <pc:spChg chg="add mod">
          <ac:chgData name="James Pope" userId="S::jp16127@bristol.ac.uk::ec8a066c-6e04-4c1c-be05-6b33d0ba9907" providerId="AD" clId="Web-{321491B1-8CE8-9055-8674-63F5C7B9510F}" dt="2022-11-18T22:33:36.644" v="1273" actId="1076"/>
          <ac:spMkLst>
            <pc:docMk/>
            <pc:sldMk cId="2250413141" sldId="344"/>
            <ac:spMk id="95" creationId="{39B531CD-73D6-7D7E-96B9-1010DA0DA3FA}"/>
          </ac:spMkLst>
        </pc:spChg>
        <pc:grpChg chg="add del mod">
          <ac:chgData name="James Pope" userId="S::jp16127@bristol.ac.uk::ec8a066c-6e04-4c1c-be05-6b33d0ba9907" providerId="AD" clId="Web-{321491B1-8CE8-9055-8674-63F5C7B9510F}" dt="2022-11-18T20:54:02.276" v="411"/>
          <ac:grpSpMkLst>
            <pc:docMk/>
            <pc:sldMk cId="2250413141" sldId="344"/>
            <ac:grpSpMk id="10" creationId="{91C05B7E-E413-0A16-20C0-8A9523FC50F4}"/>
          </ac:grpSpMkLst>
        </pc:grpChg>
        <pc:grpChg chg="del mod">
          <ac:chgData name="James Pope" userId="S::jp16127@bristol.ac.uk::ec8a066c-6e04-4c1c-be05-6b33d0ba9907" providerId="AD" clId="Web-{321491B1-8CE8-9055-8674-63F5C7B9510F}" dt="2022-11-18T20:55:36.326" v="426"/>
          <ac:grpSpMkLst>
            <pc:docMk/>
            <pc:sldMk cId="2250413141" sldId="344"/>
            <ac:grpSpMk id="15" creationId="{02CAFC18-09EE-03B4-F1CB-8393AF1C5C14}"/>
          </ac:grpSpMkLst>
        </pc:grpChg>
        <pc:picChg chg="add del mod">
          <ac:chgData name="James Pope" userId="S::jp16127@bristol.ac.uk::ec8a066c-6e04-4c1c-be05-6b33d0ba9907" providerId="AD" clId="Web-{321491B1-8CE8-9055-8674-63F5C7B9510F}" dt="2022-11-18T21:12:03.675" v="480"/>
          <ac:picMkLst>
            <pc:docMk/>
            <pc:sldMk cId="2250413141" sldId="344"/>
            <ac:picMk id="45" creationId="{5E9BD434-D2AA-A363-4880-DABE5947E25B}"/>
          </ac:picMkLst>
        </pc:picChg>
        <pc:cxnChg chg="del mod topLvl">
          <ac:chgData name="James Pope" userId="S::jp16127@bristol.ac.uk::ec8a066c-6e04-4c1c-be05-6b33d0ba9907" providerId="AD" clId="Web-{321491B1-8CE8-9055-8674-63F5C7B9510F}" dt="2022-11-18T20:54:29.386" v="415"/>
          <ac:cxnSpMkLst>
            <pc:docMk/>
            <pc:sldMk cId="2250413141" sldId="344"/>
            <ac:cxnSpMk id="23" creationId="{0605DC4F-6B4B-C941-2DEC-22E85F2DE00D}"/>
          </ac:cxnSpMkLst>
        </pc:cxnChg>
        <pc:cxnChg chg="del mod topLvl">
          <ac:chgData name="James Pope" userId="S::jp16127@bristol.ac.uk::ec8a066c-6e04-4c1c-be05-6b33d0ba9907" providerId="AD" clId="Web-{321491B1-8CE8-9055-8674-63F5C7B9510F}" dt="2022-11-18T20:54:30.245" v="416"/>
          <ac:cxnSpMkLst>
            <pc:docMk/>
            <pc:sldMk cId="2250413141" sldId="344"/>
            <ac:cxnSpMk id="26" creationId="{B37A2671-26FB-359C-629F-C9A5A658FD22}"/>
          </ac:cxnSpMkLst>
        </pc:cxnChg>
        <pc:cxnChg chg="del mod topLvl">
          <ac:chgData name="James Pope" userId="S::jp16127@bristol.ac.uk::ec8a066c-6e04-4c1c-be05-6b33d0ba9907" providerId="AD" clId="Web-{321491B1-8CE8-9055-8674-63F5C7B9510F}" dt="2022-11-18T21:58:04.133" v="595"/>
          <ac:cxnSpMkLst>
            <pc:docMk/>
            <pc:sldMk cId="2250413141" sldId="344"/>
            <ac:cxnSpMk id="27" creationId="{493115DE-F9A8-A37B-E241-579491A421EB}"/>
          </ac:cxnSpMkLst>
        </pc:cxnChg>
        <pc:cxnChg chg="add del mod">
          <ac:chgData name="James Pope" userId="S::jp16127@bristol.ac.uk::ec8a066c-6e04-4c1c-be05-6b33d0ba9907" providerId="AD" clId="Web-{321491B1-8CE8-9055-8674-63F5C7B9510F}" dt="2022-11-18T21:58:04.133" v="593"/>
          <ac:cxnSpMkLst>
            <pc:docMk/>
            <pc:sldMk cId="2250413141" sldId="344"/>
            <ac:cxnSpMk id="33" creationId="{5DE6ED06-DC93-F9DB-84EA-9B6944E0E050}"/>
          </ac:cxnSpMkLst>
        </pc:cxnChg>
        <pc:cxnChg chg="add del mod">
          <ac:chgData name="James Pope" userId="S::jp16127@bristol.ac.uk::ec8a066c-6e04-4c1c-be05-6b33d0ba9907" providerId="AD" clId="Web-{321491B1-8CE8-9055-8674-63F5C7B9510F}" dt="2022-11-18T21:58:04.133" v="592"/>
          <ac:cxnSpMkLst>
            <pc:docMk/>
            <pc:sldMk cId="2250413141" sldId="344"/>
            <ac:cxnSpMk id="37" creationId="{8BFCC88D-BDA2-2F4D-F40A-CE2A4ED2B4F8}"/>
          </ac:cxnSpMkLst>
        </pc:cxnChg>
        <pc:cxnChg chg="del mod topLvl">
          <ac:chgData name="James Pope" userId="S::jp16127@bristol.ac.uk::ec8a066c-6e04-4c1c-be05-6b33d0ba9907" providerId="AD" clId="Web-{321491B1-8CE8-9055-8674-63F5C7B9510F}" dt="2022-11-18T22:00:53.749" v="653"/>
          <ac:cxnSpMkLst>
            <pc:docMk/>
            <pc:sldMk cId="2250413141" sldId="344"/>
            <ac:cxnSpMk id="39" creationId="{CF529F5C-778F-8BE3-F1A2-8D3197BCE9EA}"/>
          </ac:cxnSpMkLst>
        </pc:cxnChg>
        <pc:cxnChg chg="add del mod">
          <ac:chgData name="James Pope" userId="S::jp16127@bristol.ac.uk::ec8a066c-6e04-4c1c-be05-6b33d0ba9907" providerId="AD" clId="Web-{321491B1-8CE8-9055-8674-63F5C7B9510F}" dt="2022-11-18T22:00:53.749" v="647"/>
          <ac:cxnSpMkLst>
            <pc:docMk/>
            <pc:sldMk cId="2250413141" sldId="344"/>
            <ac:cxnSpMk id="41" creationId="{DF9E96AE-BF8D-C492-18EF-4572137F62AC}"/>
          </ac:cxnSpMkLst>
        </pc:cxnChg>
        <pc:cxnChg chg="del mod topLvl">
          <ac:chgData name="James Pope" userId="S::jp16127@bristol.ac.uk::ec8a066c-6e04-4c1c-be05-6b33d0ba9907" providerId="AD" clId="Web-{321491B1-8CE8-9055-8674-63F5C7B9510F}" dt="2022-11-18T22:00:53.749" v="650"/>
          <ac:cxnSpMkLst>
            <pc:docMk/>
            <pc:sldMk cId="2250413141" sldId="344"/>
            <ac:cxnSpMk id="43" creationId="{AAD9D73D-D53C-1706-88DA-0031CA018AD8}"/>
          </ac:cxnSpMkLst>
        </pc:cxnChg>
        <pc:cxnChg chg="del mod topLvl">
          <ac:chgData name="James Pope" userId="S::jp16127@bristol.ac.uk::ec8a066c-6e04-4c1c-be05-6b33d0ba9907" providerId="AD" clId="Web-{321491B1-8CE8-9055-8674-63F5C7B9510F}" dt="2022-11-18T22:00:53.749" v="649"/>
          <ac:cxnSpMkLst>
            <pc:docMk/>
            <pc:sldMk cId="2250413141" sldId="344"/>
            <ac:cxnSpMk id="46" creationId="{CB91E799-873D-C4C0-796A-815A8585C5BE}"/>
          </ac:cxnSpMkLst>
        </pc:cxnChg>
      </pc:sldChg>
      <pc:sldChg chg="addSp delSp modSp add replId">
        <pc:chgData name="James Pope" userId="S::jp16127@bristol.ac.uk::ec8a066c-6e04-4c1c-be05-6b33d0ba9907" providerId="AD" clId="Web-{321491B1-8CE8-9055-8674-63F5C7B9510F}" dt="2022-11-18T23:16:07.524" v="1528" actId="1076"/>
        <pc:sldMkLst>
          <pc:docMk/>
          <pc:sldMk cId="2809530649" sldId="345"/>
        </pc:sldMkLst>
        <pc:spChg chg="mod">
          <ac:chgData name="James Pope" userId="S::jp16127@bristol.ac.uk::ec8a066c-6e04-4c1c-be05-6b33d0ba9907" providerId="AD" clId="Web-{321491B1-8CE8-9055-8674-63F5C7B9510F}" dt="2022-11-18T22:05:20.034" v="683" actId="20577"/>
          <ac:spMkLst>
            <pc:docMk/>
            <pc:sldMk cId="2809530649" sldId="345"/>
            <ac:spMk id="2" creationId="{0E690E1E-0D1A-47DE-A976-F42C385F51F0}"/>
          </ac:spMkLst>
        </pc:spChg>
        <pc:spChg chg="mod">
          <ac:chgData name="James Pope" userId="S::jp16127@bristol.ac.uk::ec8a066c-6e04-4c1c-be05-6b33d0ba9907" providerId="AD" clId="Web-{321491B1-8CE8-9055-8674-63F5C7B9510F}" dt="2022-11-18T21:17:12.157" v="566" actId="20577"/>
          <ac:spMkLst>
            <pc:docMk/>
            <pc:sldMk cId="2809530649" sldId="345"/>
            <ac:spMk id="7" creationId="{52E3CEB6-0321-A1AC-4EE3-2282A41CDA38}"/>
          </ac:spMkLst>
        </pc:spChg>
        <pc:spChg chg="del">
          <ac:chgData name="James Pope" userId="S::jp16127@bristol.ac.uk::ec8a066c-6e04-4c1c-be05-6b33d0ba9907" providerId="AD" clId="Web-{321491B1-8CE8-9055-8674-63F5C7B9510F}" dt="2022-11-18T21:12:20.957" v="500"/>
          <ac:spMkLst>
            <pc:docMk/>
            <pc:sldMk cId="2809530649" sldId="345"/>
            <ac:spMk id="8" creationId="{E97663C1-EAE2-9BAB-B802-93E36DCD11B6}"/>
          </ac:spMkLst>
        </pc:spChg>
        <pc:spChg chg="del">
          <ac:chgData name="James Pope" userId="S::jp16127@bristol.ac.uk::ec8a066c-6e04-4c1c-be05-6b33d0ba9907" providerId="AD" clId="Web-{321491B1-8CE8-9055-8674-63F5C7B9510F}" dt="2022-11-18T21:12:20.957" v="499"/>
          <ac:spMkLst>
            <pc:docMk/>
            <pc:sldMk cId="2809530649" sldId="345"/>
            <ac:spMk id="14" creationId="{AACB019F-9772-CADC-F4BE-065881587B0D}"/>
          </ac:spMkLst>
        </pc:spChg>
        <pc:spChg chg="del">
          <ac:chgData name="James Pope" userId="S::jp16127@bristol.ac.uk::ec8a066c-6e04-4c1c-be05-6b33d0ba9907" providerId="AD" clId="Web-{321491B1-8CE8-9055-8674-63F5C7B9510F}" dt="2022-11-18T21:12:20.957" v="498"/>
          <ac:spMkLst>
            <pc:docMk/>
            <pc:sldMk cId="2809530649" sldId="345"/>
            <ac:spMk id="16" creationId="{64E65467-03E8-ADAA-215A-41BB4CBDD5A7}"/>
          </ac:spMkLst>
        </pc:spChg>
        <pc:spChg chg="del">
          <ac:chgData name="James Pope" userId="S::jp16127@bristol.ac.uk::ec8a066c-6e04-4c1c-be05-6b33d0ba9907" providerId="AD" clId="Web-{321491B1-8CE8-9055-8674-63F5C7B9510F}" dt="2022-11-18T21:12:20.957" v="497"/>
          <ac:spMkLst>
            <pc:docMk/>
            <pc:sldMk cId="2809530649" sldId="345"/>
            <ac:spMk id="18" creationId="{F7FFC9A6-D904-B5A4-E2E2-79B2209E2A03}"/>
          </ac:spMkLst>
        </pc:spChg>
        <pc:spChg chg="del">
          <ac:chgData name="James Pope" userId="S::jp16127@bristol.ac.uk::ec8a066c-6e04-4c1c-be05-6b33d0ba9907" providerId="AD" clId="Web-{321491B1-8CE8-9055-8674-63F5C7B9510F}" dt="2022-11-18T21:12:20.957" v="496"/>
          <ac:spMkLst>
            <pc:docMk/>
            <pc:sldMk cId="2809530649" sldId="345"/>
            <ac:spMk id="19" creationId="{C21AFF48-B607-2FFD-8C38-38B85B7A9CE9}"/>
          </ac:spMkLst>
        </pc:spChg>
        <pc:spChg chg="del">
          <ac:chgData name="James Pope" userId="S::jp16127@bristol.ac.uk::ec8a066c-6e04-4c1c-be05-6b33d0ba9907" providerId="AD" clId="Web-{321491B1-8CE8-9055-8674-63F5C7B9510F}" dt="2022-11-18T21:12:20.957" v="495"/>
          <ac:spMkLst>
            <pc:docMk/>
            <pc:sldMk cId="2809530649" sldId="345"/>
            <ac:spMk id="20" creationId="{77577441-FBB8-77A7-BD54-379F2D38265B}"/>
          </ac:spMkLst>
        </pc:spChg>
        <pc:spChg chg="del">
          <ac:chgData name="James Pope" userId="S::jp16127@bristol.ac.uk::ec8a066c-6e04-4c1c-be05-6b33d0ba9907" providerId="AD" clId="Web-{321491B1-8CE8-9055-8674-63F5C7B9510F}" dt="2022-11-18T21:12:20.957" v="494"/>
          <ac:spMkLst>
            <pc:docMk/>
            <pc:sldMk cId="2809530649" sldId="345"/>
            <ac:spMk id="21" creationId="{128F676D-9894-4F60-44B4-8A4613240545}"/>
          </ac:spMkLst>
        </pc:spChg>
        <pc:spChg chg="del">
          <ac:chgData name="James Pope" userId="S::jp16127@bristol.ac.uk::ec8a066c-6e04-4c1c-be05-6b33d0ba9907" providerId="AD" clId="Web-{321491B1-8CE8-9055-8674-63F5C7B9510F}" dt="2022-11-18T21:12:20.957" v="493"/>
          <ac:spMkLst>
            <pc:docMk/>
            <pc:sldMk cId="2809530649" sldId="345"/>
            <ac:spMk id="22" creationId="{BF3832A1-B20E-E8A1-9125-964ACB0761E8}"/>
          </ac:spMkLst>
        </pc:spChg>
        <pc:spChg chg="del">
          <ac:chgData name="James Pope" userId="S::jp16127@bristol.ac.uk::ec8a066c-6e04-4c1c-be05-6b33d0ba9907" providerId="AD" clId="Web-{321491B1-8CE8-9055-8674-63F5C7B9510F}" dt="2022-11-18T21:12:20.957" v="492"/>
          <ac:spMkLst>
            <pc:docMk/>
            <pc:sldMk cId="2809530649" sldId="345"/>
            <ac:spMk id="24" creationId="{5F387BA5-1FDC-62A5-D419-04ED58570F96}"/>
          </ac:spMkLst>
        </pc:spChg>
        <pc:spChg chg="del">
          <ac:chgData name="James Pope" userId="S::jp16127@bristol.ac.uk::ec8a066c-6e04-4c1c-be05-6b33d0ba9907" providerId="AD" clId="Web-{321491B1-8CE8-9055-8674-63F5C7B9510F}" dt="2022-11-18T21:12:20.957" v="491"/>
          <ac:spMkLst>
            <pc:docMk/>
            <pc:sldMk cId="2809530649" sldId="345"/>
            <ac:spMk id="25" creationId="{7ADB443F-C650-F6EF-DA2D-698452122848}"/>
          </ac:spMkLst>
        </pc:spChg>
        <pc:spChg chg="del">
          <ac:chgData name="James Pope" userId="S::jp16127@bristol.ac.uk::ec8a066c-6e04-4c1c-be05-6b33d0ba9907" providerId="AD" clId="Web-{321491B1-8CE8-9055-8674-63F5C7B9510F}" dt="2022-11-18T21:12:20.957" v="489"/>
          <ac:spMkLst>
            <pc:docMk/>
            <pc:sldMk cId="2809530649" sldId="345"/>
            <ac:spMk id="28" creationId="{40269D5B-D771-8322-D8A3-4BA07FE907B1}"/>
          </ac:spMkLst>
        </pc:spChg>
        <pc:spChg chg="del">
          <ac:chgData name="James Pope" userId="S::jp16127@bristol.ac.uk::ec8a066c-6e04-4c1c-be05-6b33d0ba9907" providerId="AD" clId="Web-{321491B1-8CE8-9055-8674-63F5C7B9510F}" dt="2022-11-18T21:12:20.972" v="512"/>
          <ac:spMkLst>
            <pc:docMk/>
            <pc:sldMk cId="2809530649" sldId="345"/>
            <ac:spMk id="29" creationId="{31119C95-8E5B-72FD-35B0-E5835ABED127}"/>
          </ac:spMkLst>
        </pc:spChg>
        <pc:spChg chg="del">
          <ac:chgData name="James Pope" userId="S::jp16127@bristol.ac.uk::ec8a066c-6e04-4c1c-be05-6b33d0ba9907" providerId="AD" clId="Web-{321491B1-8CE8-9055-8674-63F5C7B9510F}" dt="2022-11-18T21:12:20.972" v="511"/>
          <ac:spMkLst>
            <pc:docMk/>
            <pc:sldMk cId="2809530649" sldId="345"/>
            <ac:spMk id="30" creationId="{F200522F-C2C5-ECE6-F3F5-7D619400114F}"/>
          </ac:spMkLst>
        </pc:spChg>
        <pc:spChg chg="del">
          <ac:chgData name="James Pope" userId="S::jp16127@bristol.ac.uk::ec8a066c-6e04-4c1c-be05-6b33d0ba9907" providerId="AD" clId="Web-{321491B1-8CE8-9055-8674-63F5C7B9510F}" dt="2022-11-18T21:12:20.972" v="510"/>
          <ac:spMkLst>
            <pc:docMk/>
            <pc:sldMk cId="2809530649" sldId="345"/>
            <ac:spMk id="31" creationId="{AB96DB86-462C-810A-83AF-11257C1A06F1}"/>
          </ac:spMkLst>
        </pc:spChg>
        <pc:spChg chg="del">
          <ac:chgData name="James Pope" userId="S::jp16127@bristol.ac.uk::ec8a066c-6e04-4c1c-be05-6b33d0ba9907" providerId="AD" clId="Web-{321491B1-8CE8-9055-8674-63F5C7B9510F}" dt="2022-11-18T21:12:20.972" v="509"/>
          <ac:spMkLst>
            <pc:docMk/>
            <pc:sldMk cId="2809530649" sldId="345"/>
            <ac:spMk id="32" creationId="{D8E5E6E3-703E-7883-861D-AE2699B3F874}"/>
          </ac:spMkLst>
        </pc:spChg>
        <pc:spChg chg="del">
          <ac:chgData name="James Pope" userId="S::jp16127@bristol.ac.uk::ec8a066c-6e04-4c1c-be05-6b33d0ba9907" providerId="AD" clId="Web-{321491B1-8CE8-9055-8674-63F5C7B9510F}" dt="2022-11-18T21:12:20.972" v="508"/>
          <ac:spMkLst>
            <pc:docMk/>
            <pc:sldMk cId="2809530649" sldId="345"/>
            <ac:spMk id="34" creationId="{096BDC1A-41D9-D6EF-4C06-954EE9730164}"/>
          </ac:spMkLst>
        </pc:spChg>
        <pc:spChg chg="del">
          <ac:chgData name="James Pope" userId="S::jp16127@bristol.ac.uk::ec8a066c-6e04-4c1c-be05-6b33d0ba9907" providerId="AD" clId="Web-{321491B1-8CE8-9055-8674-63F5C7B9510F}" dt="2022-11-18T21:12:20.972" v="507"/>
          <ac:spMkLst>
            <pc:docMk/>
            <pc:sldMk cId="2809530649" sldId="345"/>
            <ac:spMk id="35" creationId="{1CD5E584-084D-72AE-3F4E-D1572064959C}"/>
          </ac:spMkLst>
        </pc:spChg>
        <pc:spChg chg="del">
          <ac:chgData name="James Pope" userId="S::jp16127@bristol.ac.uk::ec8a066c-6e04-4c1c-be05-6b33d0ba9907" providerId="AD" clId="Web-{321491B1-8CE8-9055-8674-63F5C7B9510F}" dt="2022-11-18T21:12:20.972" v="506"/>
          <ac:spMkLst>
            <pc:docMk/>
            <pc:sldMk cId="2809530649" sldId="345"/>
            <ac:spMk id="36" creationId="{DA42A7CF-D718-9846-1E7D-A5C56A83F7F8}"/>
          </ac:spMkLst>
        </pc:spChg>
        <pc:spChg chg="del">
          <ac:chgData name="James Pope" userId="S::jp16127@bristol.ac.uk::ec8a066c-6e04-4c1c-be05-6b33d0ba9907" providerId="AD" clId="Web-{321491B1-8CE8-9055-8674-63F5C7B9510F}" dt="2022-11-18T21:12:20.957" v="486"/>
          <ac:spMkLst>
            <pc:docMk/>
            <pc:sldMk cId="2809530649" sldId="345"/>
            <ac:spMk id="38" creationId="{AAB9469C-AB18-45E5-DE6F-E79AC844C006}"/>
          </ac:spMkLst>
        </pc:spChg>
        <pc:spChg chg="del">
          <ac:chgData name="James Pope" userId="S::jp16127@bristol.ac.uk::ec8a066c-6e04-4c1c-be05-6b33d0ba9907" providerId="AD" clId="Web-{321491B1-8CE8-9055-8674-63F5C7B9510F}" dt="2022-11-18T21:12:20.957" v="504"/>
          <ac:spMkLst>
            <pc:docMk/>
            <pc:sldMk cId="2809530649" sldId="345"/>
            <ac:spMk id="40" creationId="{916D828C-F1D4-0CB9-3682-9BE054744AE5}"/>
          </ac:spMkLst>
        </pc:spChg>
        <pc:spChg chg="del">
          <ac:chgData name="James Pope" userId="S::jp16127@bristol.ac.uk::ec8a066c-6e04-4c1c-be05-6b33d0ba9907" providerId="AD" clId="Web-{321491B1-8CE8-9055-8674-63F5C7B9510F}" dt="2022-11-18T21:12:20.957" v="503"/>
          <ac:spMkLst>
            <pc:docMk/>
            <pc:sldMk cId="2809530649" sldId="345"/>
            <ac:spMk id="42" creationId="{B7C84B51-6C63-381B-B475-18FB0D3E7221}"/>
          </ac:spMkLst>
        </pc:spChg>
        <pc:spChg chg="del">
          <ac:chgData name="James Pope" userId="S::jp16127@bristol.ac.uk::ec8a066c-6e04-4c1c-be05-6b33d0ba9907" providerId="AD" clId="Web-{321491B1-8CE8-9055-8674-63F5C7B9510F}" dt="2022-11-18T21:12:20.957" v="484"/>
          <ac:spMkLst>
            <pc:docMk/>
            <pc:sldMk cId="2809530649" sldId="345"/>
            <ac:spMk id="44" creationId="{489484D4-300A-6E7E-D0EA-1AB13D2BFF4C}"/>
          </ac:spMkLst>
        </pc:spChg>
        <pc:picChg chg="add del mod">
          <ac:chgData name="James Pope" userId="S::jp16127@bristol.ac.uk::ec8a066c-6e04-4c1c-be05-6b33d0ba9907" providerId="AD" clId="Web-{321491B1-8CE8-9055-8674-63F5C7B9510F}" dt="2022-11-18T22:04:49.703" v="674"/>
          <ac:picMkLst>
            <pc:docMk/>
            <pc:sldMk cId="2809530649" sldId="345"/>
            <ac:picMk id="3" creationId="{783B2BC7-55D9-831A-9CA8-DD6B56E09D4B}"/>
          </ac:picMkLst>
        </pc:picChg>
        <pc:picChg chg="add mod">
          <ac:chgData name="James Pope" userId="S::jp16127@bristol.ac.uk::ec8a066c-6e04-4c1c-be05-6b33d0ba9907" providerId="AD" clId="Web-{321491B1-8CE8-9055-8674-63F5C7B9510F}" dt="2022-11-18T23:15:48.758" v="1526" actId="1076"/>
          <ac:picMkLst>
            <pc:docMk/>
            <pc:sldMk cId="2809530649" sldId="345"/>
            <ac:picMk id="3" creationId="{A1BCCA4E-CF8D-DE42-67C2-84FDB5F10188}"/>
          </ac:picMkLst>
        </pc:picChg>
        <pc:picChg chg="add mod">
          <ac:chgData name="James Pope" userId="S::jp16127@bristol.ac.uk::ec8a066c-6e04-4c1c-be05-6b33d0ba9907" providerId="AD" clId="Web-{321491B1-8CE8-9055-8674-63F5C7B9510F}" dt="2022-11-18T23:16:07.524" v="1528" actId="1076"/>
          <ac:picMkLst>
            <pc:docMk/>
            <pc:sldMk cId="2809530649" sldId="345"/>
            <ac:picMk id="4" creationId="{09C480EC-CC5C-6C5A-CEA2-B701624AA153}"/>
          </ac:picMkLst>
        </pc:picChg>
        <pc:picChg chg="del mod">
          <ac:chgData name="James Pope" userId="S::jp16127@bristol.ac.uk::ec8a066c-6e04-4c1c-be05-6b33d0ba9907" providerId="AD" clId="Web-{321491B1-8CE8-9055-8674-63F5C7B9510F}" dt="2022-11-18T21:48:26.993" v="567"/>
          <ac:picMkLst>
            <pc:docMk/>
            <pc:sldMk cId="2809530649" sldId="345"/>
            <ac:picMk id="45" creationId="{5E9BD434-D2AA-A363-4880-DABE5947E25B}"/>
          </ac:picMkLst>
        </pc:picChg>
        <pc:cxnChg chg="del">
          <ac:chgData name="James Pope" userId="S::jp16127@bristol.ac.uk::ec8a066c-6e04-4c1c-be05-6b33d0ba9907" providerId="AD" clId="Web-{321491B1-8CE8-9055-8674-63F5C7B9510F}" dt="2022-11-18T21:12:20.957" v="490"/>
          <ac:cxnSpMkLst>
            <pc:docMk/>
            <pc:sldMk cId="2809530649" sldId="345"/>
            <ac:cxnSpMk id="27" creationId="{493115DE-F9A8-A37B-E241-579491A421EB}"/>
          </ac:cxnSpMkLst>
        </pc:cxnChg>
        <pc:cxnChg chg="del">
          <ac:chgData name="James Pope" userId="S::jp16127@bristol.ac.uk::ec8a066c-6e04-4c1c-be05-6b33d0ba9907" providerId="AD" clId="Web-{321491B1-8CE8-9055-8674-63F5C7B9510F}" dt="2022-11-18T21:12:20.957" v="488"/>
          <ac:cxnSpMkLst>
            <pc:docMk/>
            <pc:sldMk cId="2809530649" sldId="345"/>
            <ac:cxnSpMk id="33" creationId="{5DE6ED06-DC93-F9DB-84EA-9B6944E0E050}"/>
          </ac:cxnSpMkLst>
        </pc:cxnChg>
        <pc:cxnChg chg="del">
          <ac:chgData name="James Pope" userId="S::jp16127@bristol.ac.uk::ec8a066c-6e04-4c1c-be05-6b33d0ba9907" providerId="AD" clId="Web-{321491B1-8CE8-9055-8674-63F5C7B9510F}" dt="2022-11-18T21:12:20.957" v="487"/>
          <ac:cxnSpMkLst>
            <pc:docMk/>
            <pc:sldMk cId="2809530649" sldId="345"/>
            <ac:cxnSpMk id="37" creationId="{8BFCC88D-BDA2-2F4D-F40A-CE2A4ED2B4F8}"/>
          </ac:cxnSpMkLst>
        </pc:cxnChg>
        <pc:cxnChg chg="del">
          <ac:chgData name="James Pope" userId="S::jp16127@bristol.ac.uk::ec8a066c-6e04-4c1c-be05-6b33d0ba9907" providerId="AD" clId="Web-{321491B1-8CE8-9055-8674-63F5C7B9510F}" dt="2022-11-18T21:12:20.957" v="505"/>
          <ac:cxnSpMkLst>
            <pc:docMk/>
            <pc:sldMk cId="2809530649" sldId="345"/>
            <ac:cxnSpMk id="39" creationId="{CF529F5C-778F-8BE3-F1A2-8D3197BCE9EA}"/>
          </ac:cxnSpMkLst>
        </pc:cxnChg>
        <pc:cxnChg chg="del">
          <ac:chgData name="James Pope" userId="S::jp16127@bristol.ac.uk::ec8a066c-6e04-4c1c-be05-6b33d0ba9907" providerId="AD" clId="Web-{321491B1-8CE8-9055-8674-63F5C7B9510F}" dt="2022-11-18T21:12:20.957" v="485"/>
          <ac:cxnSpMkLst>
            <pc:docMk/>
            <pc:sldMk cId="2809530649" sldId="345"/>
            <ac:cxnSpMk id="41" creationId="{DF9E96AE-BF8D-C492-18EF-4572137F62AC}"/>
          </ac:cxnSpMkLst>
        </pc:cxnChg>
        <pc:cxnChg chg="del">
          <ac:chgData name="James Pope" userId="S::jp16127@bristol.ac.uk::ec8a066c-6e04-4c1c-be05-6b33d0ba9907" providerId="AD" clId="Web-{321491B1-8CE8-9055-8674-63F5C7B9510F}" dt="2022-11-18T21:12:20.957" v="502"/>
          <ac:cxnSpMkLst>
            <pc:docMk/>
            <pc:sldMk cId="2809530649" sldId="345"/>
            <ac:cxnSpMk id="43" creationId="{AAD9D73D-D53C-1706-88DA-0031CA018AD8}"/>
          </ac:cxnSpMkLst>
        </pc:cxnChg>
        <pc:cxnChg chg="del">
          <ac:chgData name="James Pope" userId="S::jp16127@bristol.ac.uk::ec8a066c-6e04-4c1c-be05-6b33d0ba9907" providerId="AD" clId="Web-{321491B1-8CE8-9055-8674-63F5C7B9510F}" dt="2022-11-18T21:12:20.957" v="501"/>
          <ac:cxnSpMkLst>
            <pc:docMk/>
            <pc:sldMk cId="2809530649" sldId="345"/>
            <ac:cxnSpMk id="46" creationId="{CB91E799-873D-C4C0-796A-815A8585C5BE}"/>
          </ac:cxnSpMkLst>
        </pc:cxnChg>
      </pc:sldChg>
      <pc:sldChg chg="addSp modSp add replId">
        <pc:chgData name="James Pope" userId="S::jp16127@bristol.ac.uk::ec8a066c-6e04-4c1c-be05-6b33d0ba9907" providerId="AD" clId="Web-{321491B1-8CE8-9055-8674-63F5C7B9510F}" dt="2022-11-18T22:06:54.022" v="735" actId="1076"/>
        <pc:sldMkLst>
          <pc:docMk/>
          <pc:sldMk cId="156494494" sldId="346"/>
        </pc:sldMkLst>
        <pc:spChg chg="mod">
          <ac:chgData name="James Pope" userId="S::jp16127@bristol.ac.uk::ec8a066c-6e04-4c1c-be05-6b33d0ba9907" providerId="AD" clId="Web-{321491B1-8CE8-9055-8674-63F5C7B9510F}" dt="2022-11-18T22:06:54.022" v="735" actId="1076"/>
          <ac:spMkLst>
            <pc:docMk/>
            <pc:sldMk cId="156494494" sldId="346"/>
            <ac:spMk id="7" creationId="{52E3CEB6-0321-A1AC-4EE3-2282A41CDA38}"/>
          </ac:spMkLst>
        </pc:spChg>
        <pc:spChg chg="mod">
          <ac:chgData name="James Pope" userId="S::jp16127@bristol.ac.uk::ec8a066c-6e04-4c1c-be05-6b33d0ba9907" providerId="AD" clId="Web-{321491B1-8CE8-9055-8674-63F5C7B9510F}" dt="2022-11-18T22:06:48.771" v="731" actId="1076"/>
          <ac:spMkLst>
            <pc:docMk/>
            <pc:sldMk cId="156494494" sldId="346"/>
            <ac:spMk id="8" creationId="{E97663C1-EAE2-9BAB-B802-93E36DCD11B6}"/>
          </ac:spMkLst>
        </pc:spChg>
        <pc:spChg chg="mod">
          <ac:chgData name="James Pope" userId="S::jp16127@bristol.ac.uk::ec8a066c-6e04-4c1c-be05-6b33d0ba9907" providerId="AD" clId="Web-{321491B1-8CE8-9055-8674-63F5C7B9510F}" dt="2022-11-18T22:06:48.787" v="732" actId="1076"/>
          <ac:spMkLst>
            <pc:docMk/>
            <pc:sldMk cId="156494494" sldId="346"/>
            <ac:spMk id="28" creationId="{40269D5B-D771-8322-D8A3-4BA07FE907B1}"/>
          </ac:spMkLst>
        </pc:spChg>
        <pc:grpChg chg="add mod">
          <ac:chgData name="James Pope" userId="S::jp16127@bristol.ac.uk::ec8a066c-6e04-4c1c-be05-6b33d0ba9907" providerId="AD" clId="Web-{321491B1-8CE8-9055-8674-63F5C7B9510F}" dt="2022-11-18T22:06:48.896" v="734" actId="1076"/>
          <ac:grpSpMkLst>
            <pc:docMk/>
            <pc:sldMk cId="156494494" sldId="346"/>
            <ac:grpSpMk id="3" creationId="{740ED217-2F6B-AE77-917D-ED1BADE180F9}"/>
          </ac:grpSpMkLst>
        </pc:grpChg>
        <pc:grpChg chg="add mod">
          <ac:chgData name="James Pope" userId="S::jp16127@bristol.ac.uk::ec8a066c-6e04-4c1c-be05-6b33d0ba9907" providerId="AD" clId="Web-{321491B1-8CE8-9055-8674-63F5C7B9510F}" dt="2022-11-18T22:06:48.834" v="733" actId="1076"/>
          <ac:grpSpMkLst>
            <pc:docMk/>
            <pc:sldMk cId="156494494" sldId="346"/>
            <ac:grpSpMk id="4" creationId="{5F13D2BD-699C-BBA8-2217-B0805D3D4F7E}"/>
          </ac:grpSpMkLst>
        </pc:grpChg>
      </pc:sldChg>
      <pc:sldChg chg="addSp delSp modSp add replId">
        <pc:chgData name="James Pope" userId="S::jp16127@bristol.ac.uk::ec8a066c-6e04-4c1c-be05-6b33d0ba9907" providerId="AD" clId="Web-{321491B1-8CE8-9055-8674-63F5C7B9510F}" dt="2022-11-18T23:38:33.779" v="1692" actId="20577"/>
        <pc:sldMkLst>
          <pc:docMk/>
          <pc:sldMk cId="2147556779" sldId="347"/>
        </pc:sldMkLst>
        <pc:spChg chg="mod">
          <ac:chgData name="James Pope" userId="S::jp16127@bristol.ac.uk::ec8a066c-6e04-4c1c-be05-6b33d0ba9907" providerId="AD" clId="Web-{321491B1-8CE8-9055-8674-63F5C7B9510F}" dt="2022-11-18T23:02:33.773" v="1351" actId="20577"/>
          <ac:spMkLst>
            <pc:docMk/>
            <pc:sldMk cId="2147556779" sldId="347"/>
            <ac:spMk id="2" creationId="{4CD54B2D-91BB-9D3B-ECDA-539955108032}"/>
          </ac:spMkLst>
        </pc:spChg>
        <pc:spChg chg="mod">
          <ac:chgData name="James Pope" userId="S::jp16127@bristol.ac.uk::ec8a066c-6e04-4c1c-be05-6b33d0ba9907" providerId="AD" clId="Web-{321491B1-8CE8-9055-8674-63F5C7B9510F}" dt="2022-11-18T23:10:45.682" v="1517" actId="14100"/>
          <ac:spMkLst>
            <pc:docMk/>
            <pc:sldMk cId="2147556779" sldId="347"/>
            <ac:spMk id="3" creationId="{E24ED4CA-F59C-9504-6C75-081D3771CD00}"/>
          </ac:spMkLst>
        </pc:spChg>
        <pc:spChg chg="del">
          <ac:chgData name="James Pope" userId="S::jp16127@bristol.ac.uk::ec8a066c-6e04-4c1c-be05-6b33d0ba9907" providerId="AD" clId="Web-{321491B1-8CE8-9055-8674-63F5C7B9510F}" dt="2022-11-18T23:02:55.166" v="1355"/>
          <ac:spMkLst>
            <pc:docMk/>
            <pc:sldMk cId="2147556779" sldId="347"/>
            <ac:spMk id="5" creationId="{90DF0DC2-6618-F915-6AB8-EEBAC8912F40}"/>
          </ac:spMkLst>
        </pc:spChg>
        <pc:spChg chg="mod">
          <ac:chgData name="James Pope" userId="S::jp16127@bristol.ac.uk::ec8a066c-6e04-4c1c-be05-6b33d0ba9907" providerId="AD" clId="Web-{321491B1-8CE8-9055-8674-63F5C7B9510F}" dt="2022-11-18T23:38:33.779" v="1692" actId="20577"/>
          <ac:spMkLst>
            <pc:docMk/>
            <pc:sldMk cId="2147556779" sldId="347"/>
            <ac:spMk id="7" creationId="{67DA8E03-D49A-6F4F-307C-4ABCD69E44FB}"/>
          </ac:spMkLst>
        </pc:spChg>
        <pc:spChg chg="mod">
          <ac:chgData name="James Pope" userId="S::jp16127@bristol.ac.uk::ec8a066c-6e04-4c1c-be05-6b33d0ba9907" providerId="AD" clId="Web-{321491B1-8CE8-9055-8674-63F5C7B9510F}" dt="2022-11-18T23:38:23.060" v="1668" actId="20577"/>
          <ac:spMkLst>
            <pc:docMk/>
            <pc:sldMk cId="2147556779" sldId="347"/>
            <ac:spMk id="9" creationId="{2F4FE3E2-2F05-FC4B-5890-D332E28FBF17}"/>
          </ac:spMkLst>
        </pc:spChg>
        <pc:picChg chg="add del mod">
          <ac:chgData name="James Pope" userId="S::jp16127@bristol.ac.uk::ec8a066c-6e04-4c1c-be05-6b33d0ba9907" providerId="AD" clId="Web-{321491B1-8CE8-9055-8674-63F5C7B9510F}" dt="2022-11-18T23:31:58.426" v="1629"/>
          <ac:picMkLst>
            <pc:docMk/>
            <pc:sldMk cId="2147556779" sldId="347"/>
            <ac:picMk id="4" creationId="{FBF462A1-5A4D-C279-9B0C-348BB7E47D95}"/>
          </ac:picMkLst>
        </pc:picChg>
      </pc:sldChg>
      <pc:sldChg chg="delSp modSp add del replId">
        <pc:chgData name="James Pope" userId="S::jp16127@bristol.ac.uk::ec8a066c-6e04-4c1c-be05-6b33d0ba9907" providerId="AD" clId="Web-{321491B1-8CE8-9055-8674-63F5C7B9510F}" dt="2022-11-18T23:31:48.957" v="1628"/>
        <pc:sldMkLst>
          <pc:docMk/>
          <pc:sldMk cId="2180316096" sldId="348"/>
        </pc:sldMkLst>
        <pc:spChg chg="mod">
          <ac:chgData name="James Pope" userId="S::jp16127@bristol.ac.uk::ec8a066c-6e04-4c1c-be05-6b33d0ba9907" providerId="AD" clId="Web-{321491B1-8CE8-9055-8674-63F5C7B9510F}" dt="2022-11-18T23:28:08.873" v="1543" actId="20577"/>
          <ac:spMkLst>
            <pc:docMk/>
            <pc:sldMk cId="2180316096" sldId="348"/>
            <ac:spMk id="2" creationId="{0E690E1E-0D1A-47DE-A976-F42C385F51F0}"/>
          </ac:spMkLst>
        </pc:spChg>
        <pc:picChg chg="del">
          <ac:chgData name="James Pope" userId="S::jp16127@bristol.ac.uk::ec8a066c-6e04-4c1c-be05-6b33d0ba9907" providerId="AD" clId="Web-{321491B1-8CE8-9055-8674-63F5C7B9510F}" dt="2022-11-18T23:28:13.170" v="1544"/>
          <ac:picMkLst>
            <pc:docMk/>
            <pc:sldMk cId="2180316096" sldId="348"/>
            <ac:picMk id="3" creationId="{A1BCCA4E-CF8D-DE42-67C2-84FDB5F10188}"/>
          </ac:picMkLst>
        </pc:picChg>
        <pc:picChg chg="del">
          <ac:chgData name="James Pope" userId="S::jp16127@bristol.ac.uk::ec8a066c-6e04-4c1c-be05-6b33d0ba9907" providerId="AD" clId="Web-{321491B1-8CE8-9055-8674-63F5C7B9510F}" dt="2022-11-18T23:28:14.483" v="1545"/>
          <ac:picMkLst>
            <pc:docMk/>
            <pc:sldMk cId="2180316096" sldId="348"/>
            <ac:picMk id="4" creationId="{09C480EC-CC5C-6C5A-CEA2-B701624AA153}"/>
          </ac:picMkLst>
        </pc:picChg>
      </pc:sldChg>
      <pc:sldChg chg="addSp delSp modSp add replId">
        <pc:chgData name="James Pope" userId="S::jp16127@bristol.ac.uk::ec8a066c-6e04-4c1c-be05-6b33d0ba9907" providerId="AD" clId="Web-{321491B1-8CE8-9055-8674-63F5C7B9510F}" dt="2022-11-18T23:32:46.333" v="1638" actId="14100"/>
        <pc:sldMkLst>
          <pc:docMk/>
          <pc:sldMk cId="3633296042" sldId="349"/>
        </pc:sldMkLst>
        <pc:spChg chg="mod">
          <ac:chgData name="James Pope" userId="S::jp16127@bristol.ac.uk::ec8a066c-6e04-4c1c-be05-6b33d0ba9907" providerId="AD" clId="Web-{321491B1-8CE8-9055-8674-63F5C7B9510F}" dt="2022-11-18T23:29:17.531" v="1553" actId="20577"/>
          <ac:spMkLst>
            <pc:docMk/>
            <pc:sldMk cId="3633296042" sldId="349"/>
            <ac:spMk id="2" creationId="{0E690E1E-0D1A-47DE-A976-F42C385F51F0}"/>
          </ac:spMkLst>
        </pc:spChg>
        <pc:spChg chg="mod">
          <ac:chgData name="James Pope" userId="S::jp16127@bristol.ac.uk::ec8a066c-6e04-4c1c-be05-6b33d0ba9907" providerId="AD" clId="Web-{321491B1-8CE8-9055-8674-63F5C7B9510F}" dt="2022-11-18T23:32:46.333" v="1638" actId="14100"/>
          <ac:spMkLst>
            <pc:docMk/>
            <pc:sldMk cId="3633296042" sldId="349"/>
            <ac:spMk id="7" creationId="{52E3CEB6-0321-A1AC-4EE3-2282A41CDA38}"/>
          </ac:spMkLst>
        </pc:spChg>
        <pc:picChg chg="del">
          <ac:chgData name="James Pope" userId="S::jp16127@bristol.ac.uk::ec8a066c-6e04-4c1c-be05-6b33d0ba9907" providerId="AD" clId="Web-{321491B1-8CE8-9055-8674-63F5C7B9510F}" dt="2022-11-18T23:28:19.092" v="1547"/>
          <ac:picMkLst>
            <pc:docMk/>
            <pc:sldMk cId="3633296042" sldId="349"/>
            <ac:picMk id="3" creationId="{A1BCCA4E-CF8D-DE42-67C2-84FDB5F10188}"/>
          </ac:picMkLst>
        </pc:picChg>
        <pc:picChg chg="add mod">
          <ac:chgData name="James Pope" userId="S::jp16127@bristol.ac.uk::ec8a066c-6e04-4c1c-be05-6b33d0ba9907" providerId="AD" clId="Web-{321491B1-8CE8-9055-8674-63F5C7B9510F}" dt="2022-11-18T23:31:32.581" v="1627" actId="1076"/>
          <ac:picMkLst>
            <pc:docMk/>
            <pc:sldMk cId="3633296042" sldId="349"/>
            <ac:picMk id="6" creationId="{59CD259A-9A44-AC74-9732-57CCCFF8FE3D}"/>
          </ac:picMkLst>
        </pc:picChg>
      </pc:sldChg>
    </pc:docChg>
  </pc:docChgLst>
  <pc:docChgLst>
    <pc:chgData name="James Pope" userId="S::jp16127@bristol.ac.uk::ec8a066c-6e04-4c1c-be05-6b33d0ba9907" providerId="AD" clId="Web-{81F17298-7546-DC26-667D-EAAADD567206}"/>
    <pc:docChg chg="modSld">
      <pc:chgData name="James Pope" userId="S::jp16127@bristol.ac.uk::ec8a066c-6e04-4c1c-be05-6b33d0ba9907" providerId="AD" clId="Web-{81F17298-7546-DC26-667D-EAAADD567206}" dt="2022-11-18T15:43:56.986" v="9" actId="1076"/>
      <pc:docMkLst>
        <pc:docMk/>
      </pc:docMkLst>
      <pc:sldChg chg="modSp">
        <pc:chgData name="James Pope" userId="S::jp16127@bristol.ac.uk::ec8a066c-6e04-4c1c-be05-6b33d0ba9907" providerId="AD" clId="Web-{81F17298-7546-DC26-667D-EAAADD567206}" dt="2022-11-18T14:36:23.835" v="6" actId="14100"/>
        <pc:sldMkLst>
          <pc:docMk/>
          <pc:sldMk cId="2835312025" sldId="317"/>
        </pc:sldMkLst>
        <pc:spChg chg="mod">
          <ac:chgData name="James Pope" userId="S::jp16127@bristol.ac.uk::ec8a066c-6e04-4c1c-be05-6b33d0ba9907" providerId="AD" clId="Web-{81F17298-7546-DC26-667D-EAAADD567206}" dt="2022-11-18T14:36:23.835" v="6" actId="14100"/>
          <ac:spMkLst>
            <pc:docMk/>
            <pc:sldMk cId="2835312025" sldId="317"/>
            <ac:spMk id="3" creationId="{E7452A2B-AE32-B591-38BB-F7C358996CE1}"/>
          </ac:spMkLst>
        </pc:spChg>
      </pc:sldChg>
      <pc:sldChg chg="modSp">
        <pc:chgData name="James Pope" userId="S::jp16127@bristol.ac.uk::ec8a066c-6e04-4c1c-be05-6b33d0ba9907" providerId="AD" clId="Web-{81F17298-7546-DC26-667D-EAAADD567206}" dt="2022-11-18T15:43:56.986" v="9" actId="1076"/>
        <pc:sldMkLst>
          <pc:docMk/>
          <pc:sldMk cId="676126208" sldId="331"/>
        </pc:sldMkLst>
        <pc:spChg chg="mod">
          <ac:chgData name="James Pope" userId="S::jp16127@bristol.ac.uk::ec8a066c-6e04-4c1c-be05-6b33d0ba9907" providerId="AD" clId="Web-{81F17298-7546-DC26-667D-EAAADD567206}" dt="2022-11-18T15:43:53.657" v="8" actId="1076"/>
          <ac:spMkLst>
            <pc:docMk/>
            <pc:sldMk cId="676126208" sldId="331"/>
            <ac:spMk id="5" creationId="{8B6BA857-9B16-3432-E253-3A3DBEE36F13}"/>
          </ac:spMkLst>
        </pc:spChg>
        <pc:spChg chg="mod">
          <ac:chgData name="James Pope" userId="S::jp16127@bristol.ac.uk::ec8a066c-6e04-4c1c-be05-6b33d0ba9907" providerId="AD" clId="Web-{81F17298-7546-DC26-667D-EAAADD567206}" dt="2022-11-18T15:43:56.986" v="9" actId="1076"/>
          <ac:spMkLst>
            <pc:docMk/>
            <pc:sldMk cId="676126208" sldId="331"/>
            <ac:spMk id="7" creationId="{4D453233-86AD-04BF-91D7-69A896B0E7AA}"/>
          </ac:spMkLst>
        </pc:spChg>
        <pc:spChg chg="mod">
          <ac:chgData name="James Pope" userId="S::jp16127@bristol.ac.uk::ec8a066c-6e04-4c1c-be05-6b33d0ba9907" providerId="AD" clId="Web-{81F17298-7546-DC26-667D-EAAADD567206}" dt="2022-11-18T15:43:50.095" v="7" actId="1076"/>
          <ac:spMkLst>
            <pc:docMk/>
            <pc:sldMk cId="676126208" sldId="331"/>
            <ac:spMk id="8" creationId="{CC2D0903-B36C-5533-85D2-8D181C2B63BD}"/>
          </ac:spMkLst>
        </pc:spChg>
      </pc:sldChg>
    </pc:docChg>
  </pc:docChgLst>
  <pc:docChgLst>
    <pc:chgData name="James Pope" userId="S::jp16127@bristol.ac.uk::ec8a066c-6e04-4c1c-be05-6b33d0ba9907" providerId="AD" clId="Web-{3BDC4BFF-CEBE-6DF7-9684-25A37F4FC354}"/>
    <pc:docChg chg="addSld delSld modSld sldOrd">
      <pc:chgData name="James Pope" userId="S::jp16127@bristol.ac.uk::ec8a066c-6e04-4c1c-be05-6b33d0ba9907" providerId="AD" clId="Web-{3BDC4BFF-CEBE-6DF7-9684-25A37F4FC354}" dt="2022-09-26T06:55:53.275" v="1309" actId="20577"/>
      <pc:docMkLst>
        <pc:docMk/>
      </pc:docMkLst>
      <pc:sldChg chg="delSp modSp">
        <pc:chgData name="James Pope" userId="S::jp16127@bristol.ac.uk::ec8a066c-6e04-4c1c-be05-6b33d0ba9907" providerId="AD" clId="Web-{3BDC4BFF-CEBE-6DF7-9684-25A37F4FC354}" dt="2022-09-26T05:01:36.344" v="77"/>
        <pc:sldMkLst>
          <pc:docMk/>
          <pc:sldMk cId="2908301897" sldId="256"/>
        </pc:sldMkLst>
        <pc:spChg chg="mod">
          <ac:chgData name="James Pope" userId="S::jp16127@bristol.ac.uk::ec8a066c-6e04-4c1c-be05-6b33d0ba9907" providerId="AD" clId="Web-{3BDC4BFF-CEBE-6DF7-9684-25A37F4FC354}" dt="2022-09-25T21:09:01.012" v="9" actId="20577"/>
          <ac:spMkLst>
            <pc:docMk/>
            <pc:sldMk cId="2908301897" sldId="256"/>
            <ac:spMk id="2" creationId="{2C35DAC9-2EB3-47C8-94BA-34A81353CE7A}"/>
          </ac:spMkLst>
        </pc:spChg>
        <pc:spChg chg="del mod">
          <ac:chgData name="James Pope" userId="S::jp16127@bristol.ac.uk::ec8a066c-6e04-4c1c-be05-6b33d0ba9907" providerId="AD" clId="Web-{3BDC4BFF-CEBE-6DF7-9684-25A37F4FC354}" dt="2022-09-26T05:01:36.344" v="77"/>
          <ac:spMkLst>
            <pc:docMk/>
            <pc:sldMk cId="2908301897" sldId="256"/>
            <ac:spMk id="5" creationId="{8B065F71-95A4-4175-BBBA-DDC7BA2F09B2}"/>
          </ac:spMkLst>
        </pc:spChg>
        <pc:spChg chg="mod">
          <ac:chgData name="James Pope" userId="S::jp16127@bristol.ac.uk::ec8a066c-6e04-4c1c-be05-6b33d0ba9907" providerId="AD" clId="Web-{3BDC4BFF-CEBE-6DF7-9684-25A37F4FC354}" dt="2022-09-26T05:01:27.463" v="76" actId="20577"/>
          <ac:spMkLst>
            <pc:docMk/>
            <pc:sldMk cId="2908301897" sldId="256"/>
            <ac:spMk id="9" creationId="{EEF00A74-21E7-4361-BBBF-907FBF66443A}"/>
          </ac:spMkLst>
        </pc:spChg>
        <pc:picChg chg="del">
          <ac:chgData name="James Pope" userId="S::jp16127@bristol.ac.uk::ec8a066c-6e04-4c1c-be05-6b33d0ba9907" providerId="AD" clId="Web-{3BDC4BFF-CEBE-6DF7-9684-25A37F4FC354}" dt="2022-09-25T21:07:24.197" v="0"/>
          <ac:picMkLst>
            <pc:docMk/>
            <pc:sldMk cId="2908301897" sldId="256"/>
            <ac:picMk id="4" creationId="{0D078B2F-E0A0-4614-B724-06ABA1A159C4}"/>
          </ac:picMkLst>
        </pc:picChg>
      </pc:sldChg>
      <pc:sldChg chg="modSp">
        <pc:chgData name="James Pope" userId="S::jp16127@bristol.ac.uk::ec8a066c-6e04-4c1c-be05-6b33d0ba9907" providerId="AD" clId="Web-{3BDC4BFF-CEBE-6DF7-9684-25A37F4FC354}" dt="2022-09-26T05:28:30.537" v="410" actId="20577"/>
        <pc:sldMkLst>
          <pc:docMk/>
          <pc:sldMk cId="2619773875" sldId="257"/>
        </pc:sldMkLst>
        <pc:spChg chg="mod">
          <ac:chgData name="James Pope" userId="S::jp16127@bristol.ac.uk::ec8a066c-6e04-4c1c-be05-6b33d0ba9907" providerId="AD" clId="Web-{3BDC4BFF-CEBE-6DF7-9684-25A37F4FC354}" dt="2022-09-26T05:28:30.537" v="410" actId="20577"/>
          <ac:spMkLst>
            <pc:docMk/>
            <pc:sldMk cId="2619773875" sldId="257"/>
            <ac:spMk id="6" creationId="{B146D019-DC18-40DD-9BB3-023949D2F0A9}"/>
          </ac:spMkLst>
        </pc:spChg>
      </pc:sldChg>
      <pc:sldChg chg="modSp">
        <pc:chgData name="James Pope" userId="S::jp16127@bristol.ac.uk::ec8a066c-6e04-4c1c-be05-6b33d0ba9907" providerId="AD" clId="Web-{3BDC4BFF-CEBE-6DF7-9684-25A37F4FC354}" dt="2022-09-26T05:42:05.095" v="732" actId="20577"/>
        <pc:sldMkLst>
          <pc:docMk/>
          <pc:sldMk cId="3710705264" sldId="258"/>
        </pc:sldMkLst>
        <pc:spChg chg="mod">
          <ac:chgData name="James Pope" userId="S::jp16127@bristol.ac.uk::ec8a066c-6e04-4c1c-be05-6b33d0ba9907" providerId="AD" clId="Web-{3BDC4BFF-CEBE-6DF7-9684-25A37F4FC354}" dt="2022-09-26T05:29:11.225" v="420" actId="20577"/>
          <ac:spMkLst>
            <pc:docMk/>
            <pc:sldMk cId="3710705264" sldId="258"/>
            <ac:spMk id="2" creationId="{EFA067E9-54F3-4F5B-99E9-EC13306B6E54}"/>
          </ac:spMkLst>
        </pc:spChg>
        <pc:spChg chg="mod">
          <ac:chgData name="James Pope" userId="S::jp16127@bristol.ac.uk::ec8a066c-6e04-4c1c-be05-6b33d0ba9907" providerId="AD" clId="Web-{3BDC4BFF-CEBE-6DF7-9684-25A37F4FC354}" dt="2022-09-26T05:42:05.095" v="732" actId="20577"/>
          <ac:spMkLst>
            <pc:docMk/>
            <pc:sldMk cId="3710705264" sldId="258"/>
            <ac:spMk id="3" creationId="{4ED438AF-40CA-4DE3-901E-6C0BE006ED01}"/>
          </ac:spMkLst>
        </pc:spChg>
      </pc:sldChg>
      <pc:sldChg chg="del">
        <pc:chgData name="James Pope" userId="S::jp16127@bristol.ac.uk::ec8a066c-6e04-4c1c-be05-6b33d0ba9907" providerId="AD" clId="Web-{3BDC4BFF-CEBE-6DF7-9684-25A37F4FC354}" dt="2022-09-25T21:10:27.061" v="28"/>
        <pc:sldMkLst>
          <pc:docMk/>
          <pc:sldMk cId="2360290680" sldId="259"/>
        </pc:sldMkLst>
      </pc:sldChg>
      <pc:sldChg chg="del">
        <pc:chgData name="James Pope" userId="S::jp16127@bristol.ac.uk::ec8a066c-6e04-4c1c-be05-6b33d0ba9907" providerId="AD" clId="Web-{3BDC4BFF-CEBE-6DF7-9684-25A37F4FC354}" dt="2022-09-25T21:10:27.061" v="27"/>
        <pc:sldMkLst>
          <pc:docMk/>
          <pc:sldMk cId="1363360446" sldId="260"/>
        </pc:sldMkLst>
      </pc:sldChg>
      <pc:sldChg chg="del">
        <pc:chgData name="James Pope" userId="S::jp16127@bristol.ac.uk::ec8a066c-6e04-4c1c-be05-6b33d0ba9907" providerId="AD" clId="Web-{3BDC4BFF-CEBE-6DF7-9684-25A37F4FC354}" dt="2022-09-25T21:10:04.904" v="25"/>
        <pc:sldMkLst>
          <pc:docMk/>
          <pc:sldMk cId="2052472713" sldId="268"/>
        </pc:sldMkLst>
      </pc:sldChg>
      <pc:sldChg chg="del">
        <pc:chgData name="James Pope" userId="S::jp16127@bristol.ac.uk::ec8a066c-6e04-4c1c-be05-6b33d0ba9907" providerId="AD" clId="Web-{3BDC4BFF-CEBE-6DF7-9684-25A37F4FC354}" dt="2022-09-25T21:10:04.904" v="22"/>
        <pc:sldMkLst>
          <pc:docMk/>
          <pc:sldMk cId="453810409" sldId="271"/>
        </pc:sldMkLst>
      </pc:sldChg>
      <pc:sldChg chg="del">
        <pc:chgData name="James Pope" userId="S::jp16127@bristol.ac.uk::ec8a066c-6e04-4c1c-be05-6b33d0ba9907" providerId="AD" clId="Web-{3BDC4BFF-CEBE-6DF7-9684-25A37F4FC354}" dt="2022-09-26T05:48:12.300" v="785"/>
        <pc:sldMkLst>
          <pc:docMk/>
          <pc:sldMk cId="3950001466" sldId="272"/>
        </pc:sldMkLst>
      </pc:sldChg>
      <pc:sldChg chg="del">
        <pc:chgData name="James Pope" userId="S::jp16127@bristol.ac.uk::ec8a066c-6e04-4c1c-be05-6b33d0ba9907" providerId="AD" clId="Web-{3BDC4BFF-CEBE-6DF7-9684-25A37F4FC354}" dt="2022-09-25T21:10:27.061" v="26"/>
        <pc:sldMkLst>
          <pc:docMk/>
          <pc:sldMk cId="1238081535" sldId="273"/>
        </pc:sldMkLst>
      </pc:sldChg>
      <pc:sldChg chg="del">
        <pc:chgData name="James Pope" userId="S::jp16127@bristol.ac.uk::ec8a066c-6e04-4c1c-be05-6b33d0ba9907" providerId="AD" clId="Web-{3BDC4BFF-CEBE-6DF7-9684-25A37F4FC354}" dt="2022-09-25T21:10:38.718" v="30"/>
        <pc:sldMkLst>
          <pc:docMk/>
          <pc:sldMk cId="940830060" sldId="274"/>
        </pc:sldMkLst>
      </pc:sldChg>
      <pc:sldChg chg="del">
        <pc:chgData name="James Pope" userId="S::jp16127@bristol.ac.uk::ec8a066c-6e04-4c1c-be05-6b33d0ba9907" providerId="AD" clId="Web-{3BDC4BFF-CEBE-6DF7-9684-25A37F4FC354}" dt="2022-09-25T21:10:04.904" v="21"/>
        <pc:sldMkLst>
          <pc:docMk/>
          <pc:sldMk cId="4042697225" sldId="275"/>
        </pc:sldMkLst>
      </pc:sldChg>
      <pc:sldChg chg="del">
        <pc:chgData name="James Pope" userId="S::jp16127@bristol.ac.uk::ec8a066c-6e04-4c1c-be05-6b33d0ba9907" providerId="AD" clId="Web-{3BDC4BFF-CEBE-6DF7-9684-25A37F4FC354}" dt="2022-09-25T21:10:04.904" v="24"/>
        <pc:sldMkLst>
          <pc:docMk/>
          <pc:sldMk cId="230882117" sldId="278"/>
        </pc:sldMkLst>
      </pc:sldChg>
      <pc:sldChg chg="del">
        <pc:chgData name="James Pope" userId="S::jp16127@bristol.ac.uk::ec8a066c-6e04-4c1c-be05-6b33d0ba9907" providerId="AD" clId="Web-{3BDC4BFF-CEBE-6DF7-9684-25A37F4FC354}" dt="2022-09-25T21:10:04.904" v="23"/>
        <pc:sldMkLst>
          <pc:docMk/>
          <pc:sldMk cId="3268752487" sldId="279"/>
        </pc:sldMkLst>
      </pc:sldChg>
      <pc:sldChg chg="del">
        <pc:chgData name="James Pope" userId="S::jp16127@bristol.ac.uk::ec8a066c-6e04-4c1c-be05-6b33d0ba9907" providerId="AD" clId="Web-{3BDC4BFF-CEBE-6DF7-9684-25A37F4FC354}" dt="2022-09-25T21:09:46.685" v="16"/>
        <pc:sldMkLst>
          <pc:docMk/>
          <pc:sldMk cId="1953793336" sldId="281"/>
        </pc:sldMkLst>
      </pc:sldChg>
      <pc:sldChg chg="del">
        <pc:chgData name="James Pope" userId="S::jp16127@bristol.ac.uk::ec8a066c-6e04-4c1c-be05-6b33d0ba9907" providerId="AD" clId="Web-{3BDC4BFF-CEBE-6DF7-9684-25A37F4FC354}" dt="2022-09-25T21:09:46.685" v="15"/>
        <pc:sldMkLst>
          <pc:docMk/>
          <pc:sldMk cId="2059248890" sldId="282"/>
        </pc:sldMkLst>
      </pc:sldChg>
      <pc:sldChg chg="del">
        <pc:chgData name="James Pope" userId="S::jp16127@bristol.ac.uk::ec8a066c-6e04-4c1c-be05-6b33d0ba9907" providerId="AD" clId="Web-{3BDC4BFF-CEBE-6DF7-9684-25A37F4FC354}" dt="2022-09-25T21:10:04.904" v="19"/>
        <pc:sldMkLst>
          <pc:docMk/>
          <pc:sldMk cId="624498791" sldId="283"/>
        </pc:sldMkLst>
      </pc:sldChg>
      <pc:sldChg chg="del">
        <pc:chgData name="James Pope" userId="S::jp16127@bristol.ac.uk::ec8a066c-6e04-4c1c-be05-6b33d0ba9907" providerId="AD" clId="Web-{3BDC4BFF-CEBE-6DF7-9684-25A37F4FC354}" dt="2022-09-25T21:10:04.904" v="18"/>
        <pc:sldMkLst>
          <pc:docMk/>
          <pc:sldMk cId="3634918399" sldId="284"/>
        </pc:sldMkLst>
      </pc:sldChg>
      <pc:sldChg chg="del">
        <pc:chgData name="James Pope" userId="S::jp16127@bristol.ac.uk::ec8a066c-6e04-4c1c-be05-6b33d0ba9907" providerId="AD" clId="Web-{3BDC4BFF-CEBE-6DF7-9684-25A37F4FC354}" dt="2022-09-25T21:09:58.217" v="17"/>
        <pc:sldMkLst>
          <pc:docMk/>
          <pc:sldMk cId="3958092906" sldId="285"/>
        </pc:sldMkLst>
      </pc:sldChg>
      <pc:sldChg chg="del">
        <pc:chgData name="James Pope" userId="S::jp16127@bristol.ac.uk::ec8a066c-6e04-4c1c-be05-6b33d0ba9907" providerId="AD" clId="Web-{3BDC4BFF-CEBE-6DF7-9684-25A37F4FC354}" dt="2022-09-25T21:09:33.450" v="14"/>
        <pc:sldMkLst>
          <pc:docMk/>
          <pc:sldMk cId="3245016684" sldId="289"/>
        </pc:sldMkLst>
      </pc:sldChg>
      <pc:sldChg chg="del">
        <pc:chgData name="James Pope" userId="S::jp16127@bristol.ac.uk::ec8a066c-6e04-4c1c-be05-6b33d0ba9907" providerId="AD" clId="Web-{3BDC4BFF-CEBE-6DF7-9684-25A37F4FC354}" dt="2022-09-25T21:09:33.450" v="13"/>
        <pc:sldMkLst>
          <pc:docMk/>
          <pc:sldMk cId="1227492539" sldId="292"/>
        </pc:sldMkLst>
      </pc:sldChg>
      <pc:sldChg chg="del">
        <pc:chgData name="James Pope" userId="S::jp16127@bristol.ac.uk::ec8a066c-6e04-4c1c-be05-6b33d0ba9907" providerId="AD" clId="Web-{3BDC4BFF-CEBE-6DF7-9684-25A37F4FC354}" dt="2022-09-25T21:10:45.234" v="31"/>
        <pc:sldMkLst>
          <pc:docMk/>
          <pc:sldMk cId="3473959916" sldId="296"/>
        </pc:sldMkLst>
      </pc:sldChg>
      <pc:sldChg chg="del">
        <pc:chgData name="James Pope" userId="S::jp16127@bristol.ac.uk::ec8a066c-6e04-4c1c-be05-6b33d0ba9907" providerId="AD" clId="Web-{3BDC4BFF-CEBE-6DF7-9684-25A37F4FC354}" dt="2022-09-25T21:10:04.904" v="20"/>
        <pc:sldMkLst>
          <pc:docMk/>
          <pc:sldMk cId="2766709904" sldId="298"/>
        </pc:sldMkLst>
      </pc:sldChg>
      <pc:sldChg chg="del">
        <pc:chgData name="James Pope" userId="S::jp16127@bristol.ac.uk::ec8a066c-6e04-4c1c-be05-6b33d0ba9907" providerId="AD" clId="Web-{3BDC4BFF-CEBE-6DF7-9684-25A37F4FC354}" dt="2022-09-25T21:10:31.905" v="29"/>
        <pc:sldMkLst>
          <pc:docMk/>
          <pc:sldMk cId="166747535" sldId="300"/>
        </pc:sldMkLst>
      </pc:sldChg>
      <pc:sldChg chg="modSp add ord replId">
        <pc:chgData name="James Pope" userId="S::jp16127@bristol.ac.uk::ec8a066c-6e04-4c1c-be05-6b33d0ba9907" providerId="AD" clId="Web-{3BDC4BFF-CEBE-6DF7-9684-25A37F4FC354}" dt="2022-09-26T05:48:07.034" v="784"/>
        <pc:sldMkLst>
          <pc:docMk/>
          <pc:sldMk cId="4238070262" sldId="302"/>
        </pc:sldMkLst>
        <pc:spChg chg="mod">
          <ac:chgData name="James Pope" userId="S::jp16127@bristol.ac.uk::ec8a066c-6e04-4c1c-be05-6b33d0ba9907" providerId="AD" clId="Web-{3BDC4BFF-CEBE-6DF7-9684-25A37F4FC354}" dt="2022-09-25T21:11:08.640" v="33" actId="20577"/>
          <ac:spMkLst>
            <pc:docMk/>
            <pc:sldMk cId="4238070262" sldId="302"/>
            <ac:spMk id="2" creationId="{EFA067E9-54F3-4F5B-99E9-EC13306B6E54}"/>
          </ac:spMkLst>
        </pc:spChg>
        <pc:spChg chg="mod">
          <ac:chgData name="James Pope" userId="S::jp16127@bristol.ac.uk::ec8a066c-6e04-4c1c-be05-6b33d0ba9907" providerId="AD" clId="Web-{3BDC4BFF-CEBE-6DF7-9684-25A37F4FC354}" dt="2022-09-25T21:12:52.065" v="59" actId="20577"/>
          <ac:spMkLst>
            <pc:docMk/>
            <pc:sldMk cId="4238070262" sldId="302"/>
            <ac:spMk id="3" creationId="{4ED438AF-40CA-4DE3-901E-6C0BE006ED01}"/>
          </ac:spMkLst>
        </pc:spChg>
      </pc:sldChg>
      <pc:sldChg chg="addSp delSp modSp add replId">
        <pc:chgData name="James Pope" userId="S::jp16127@bristol.ac.uk::ec8a066c-6e04-4c1c-be05-6b33d0ba9907" providerId="AD" clId="Web-{3BDC4BFF-CEBE-6DF7-9684-25A37F4FC354}" dt="2022-09-26T06:32:49.002" v="1008" actId="20577"/>
        <pc:sldMkLst>
          <pc:docMk/>
          <pc:sldMk cId="885615014" sldId="303"/>
        </pc:sldMkLst>
        <pc:spChg chg="mod">
          <ac:chgData name="James Pope" userId="S::jp16127@bristol.ac.uk::ec8a066c-6e04-4c1c-be05-6b33d0ba9907" providerId="AD" clId="Web-{3BDC4BFF-CEBE-6DF7-9684-25A37F4FC354}" dt="2022-09-26T06:32:49.002" v="1008" actId="20577"/>
          <ac:spMkLst>
            <pc:docMk/>
            <pc:sldMk cId="885615014" sldId="303"/>
            <ac:spMk id="2" creationId="{0E690E1E-0D1A-47DE-A976-F42C385F51F0}"/>
          </ac:spMkLst>
        </pc:spChg>
        <pc:spChg chg="del mod">
          <ac:chgData name="James Pope" userId="S::jp16127@bristol.ac.uk::ec8a066c-6e04-4c1c-be05-6b33d0ba9907" providerId="AD" clId="Web-{3BDC4BFF-CEBE-6DF7-9684-25A37F4FC354}" dt="2022-09-26T05:05:24.618" v="123"/>
          <ac:spMkLst>
            <pc:docMk/>
            <pc:sldMk cId="885615014" sldId="303"/>
            <ac:spMk id="4" creationId="{47C3A988-C695-4EBE-819C-232238FB7AAF}"/>
          </ac:spMkLst>
        </pc:spChg>
        <pc:spChg chg="del mod">
          <ac:chgData name="James Pope" userId="S::jp16127@bristol.ac.uk::ec8a066c-6e04-4c1c-be05-6b33d0ba9907" providerId="AD" clId="Web-{3BDC4BFF-CEBE-6DF7-9684-25A37F4FC354}" dt="2022-09-26T05:03:12.862" v="96"/>
          <ac:spMkLst>
            <pc:docMk/>
            <pc:sldMk cId="885615014" sldId="303"/>
            <ac:spMk id="6" creationId="{F18161FC-4EF8-4A1D-9DAF-C123F3CAAE36}"/>
          </ac:spMkLst>
        </pc:spChg>
        <pc:spChg chg="add mod">
          <ac:chgData name="James Pope" userId="S::jp16127@bristol.ac.uk::ec8a066c-6e04-4c1c-be05-6b33d0ba9907" providerId="AD" clId="Web-{3BDC4BFF-CEBE-6DF7-9684-25A37F4FC354}" dt="2022-09-26T05:44:23.708" v="754" actId="1076"/>
          <ac:spMkLst>
            <pc:docMk/>
            <pc:sldMk cId="885615014" sldId="303"/>
            <ac:spMk id="7" creationId="{A6785E3E-0AAF-C6AF-CE23-D70FF9D2D073}"/>
          </ac:spMkLst>
        </pc:spChg>
        <pc:spChg chg="add mod">
          <ac:chgData name="James Pope" userId="S::jp16127@bristol.ac.uk::ec8a066c-6e04-4c1c-be05-6b33d0ba9907" providerId="AD" clId="Web-{3BDC4BFF-CEBE-6DF7-9684-25A37F4FC354}" dt="2022-09-26T05:44:23.771" v="759" actId="1076"/>
          <ac:spMkLst>
            <pc:docMk/>
            <pc:sldMk cId="885615014" sldId="303"/>
            <ac:spMk id="8" creationId="{BDED754A-3549-9254-DDDC-187CF10C74A0}"/>
          </ac:spMkLst>
        </pc:spChg>
        <pc:spChg chg="add mod">
          <ac:chgData name="James Pope" userId="S::jp16127@bristol.ac.uk::ec8a066c-6e04-4c1c-be05-6b33d0ba9907" providerId="AD" clId="Web-{3BDC4BFF-CEBE-6DF7-9684-25A37F4FC354}" dt="2022-09-26T05:13:46.295" v="179" actId="1076"/>
          <ac:spMkLst>
            <pc:docMk/>
            <pc:sldMk cId="885615014" sldId="303"/>
            <ac:spMk id="9" creationId="{67387B73-A333-AE11-24A0-1BC9A8509D5F}"/>
          </ac:spMkLst>
        </pc:spChg>
        <pc:spChg chg="del">
          <ac:chgData name="James Pope" userId="S::jp16127@bristol.ac.uk::ec8a066c-6e04-4c1c-be05-6b33d0ba9907" providerId="AD" clId="Web-{3BDC4BFF-CEBE-6DF7-9684-25A37F4FC354}" dt="2022-09-26T05:02:25.595" v="86"/>
          <ac:spMkLst>
            <pc:docMk/>
            <pc:sldMk cId="885615014" sldId="303"/>
            <ac:spMk id="10" creationId="{FE145740-6119-4173-9FB6-7FD1BB6AA9E8}"/>
          </ac:spMkLst>
        </pc:spChg>
        <pc:spChg chg="add mod">
          <ac:chgData name="James Pope" userId="S::jp16127@bristol.ac.uk::ec8a066c-6e04-4c1c-be05-6b33d0ba9907" providerId="AD" clId="Web-{3BDC4BFF-CEBE-6DF7-9684-25A37F4FC354}" dt="2022-09-26T05:17:03.425" v="239" actId="20577"/>
          <ac:spMkLst>
            <pc:docMk/>
            <pc:sldMk cId="885615014" sldId="303"/>
            <ac:spMk id="11" creationId="{AE2FC3B5-BCAC-C864-106A-746BFD3EBFFD}"/>
          </ac:spMkLst>
        </pc:spChg>
        <pc:spChg chg="del mod">
          <ac:chgData name="James Pope" userId="S::jp16127@bristol.ac.uk::ec8a066c-6e04-4c1c-be05-6b33d0ba9907" providerId="AD" clId="Web-{3BDC4BFF-CEBE-6DF7-9684-25A37F4FC354}" dt="2022-09-26T05:02:29.236" v="87"/>
          <ac:spMkLst>
            <pc:docMk/>
            <pc:sldMk cId="885615014" sldId="303"/>
            <ac:spMk id="12" creationId="{664800A8-0D4F-41EC-9B0C-EF60B06D289D}"/>
          </ac:spMkLst>
        </pc:spChg>
        <pc:spChg chg="add del mod">
          <ac:chgData name="James Pope" userId="S::jp16127@bristol.ac.uk::ec8a066c-6e04-4c1c-be05-6b33d0ba9907" providerId="AD" clId="Web-{3BDC4BFF-CEBE-6DF7-9684-25A37F4FC354}" dt="2022-09-26T05:07:02.949" v="146"/>
          <ac:spMkLst>
            <pc:docMk/>
            <pc:sldMk cId="885615014" sldId="303"/>
            <ac:spMk id="13" creationId="{67FD2314-55EC-B0B4-372E-9C36929999DC}"/>
          </ac:spMkLst>
        </pc:spChg>
        <pc:spChg chg="add mod">
          <ac:chgData name="James Pope" userId="S::jp16127@bristol.ac.uk::ec8a066c-6e04-4c1c-be05-6b33d0ba9907" providerId="AD" clId="Web-{3BDC4BFF-CEBE-6DF7-9684-25A37F4FC354}" dt="2022-09-26T05:13:46.310" v="181" actId="1076"/>
          <ac:spMkLst>
            <pc:docMk/>
            <pc:sldMk cId="885615014" sldId="303"/>
            <ac:spMk id="14" creationId="{9C0F6C72-7AF0-8DDF-6023-00FFB6AF14E5}"/>
          </ac:spMkLst>
        </pc:spChg>
        <pc:spChg chg="add mod">
          <ac:chgData name="James Pope" userId="S::jp16127@bristol.ac.uk::ec8a066c-6e04-4c1c-be05-6b33d0ba9907" providerId="AD" clId="Web-{3BDC4BFF-CEBE-6DF7-9684-25A37F4FC354}" dt="2022-09-26T05:13:46.326" v="182" actId="1076"/>
          <ac:spMkLst>
            <pc:docMk/>
            <pc:sldMk cId="885615014" sldId="303"/>
            <ac:spMk id="15" creationId="{B949FC02-EB63-3F1D-DBA6-BAFC55E74E62}"/>
          </ac:spMkLst>
        </pc:spChg>
        <pc:spChg chg="add mod">
          <ac:chgData name="James Pope" userId="S::jp16127@bristol.ac.uk::ec8a066c-6e04-4c1c-be05-6b33d0ba9907" providerId="AD" clId="Web-{3BDC4BFF-CEBE-6DF7-9684-25A37F4FC354}" dt="2022-09-26T05:17:06.425" v="240" actId="20577"/>
          <ac:spMkLst>
            <pc:docMk/>
            <pc:sldMk cId="885615014" sldId="303"/>
            <ac:spMk id="16" creationId="{1C60B777-C96C-9697-25FE-DCEFB7FA2396}"/>
          </ac:spMkLst>
        </pc:spChg>
        <pc:spChg chg="add mod">
          <ac:chgData name="James Pope" userId="S::jp16127@bristol.ac.uk::ec8a066c-6e04-4c1c-be05-6b33d0ba9907" providerId="AD" clId="Web-{3BDC4BFF-CEBE-6DF7-9684-25A37F4FC354}" dt="2022-09-26T05:14:44.296" v="204" actId="20577"/>
          <ac:spMkLst>
            <pc:docMk/>
            <pc:sldMk cId="885615014" sldId="303"/>
            <ac:spMk id="17" creationId="{31C46338-190D-066A-D320-C3AA4B2239E1}"/>
          </ac:spMkLst>
        </pc:spChg>
        <pc:spChg chg="add mod">
          <ac:chgData name="James Pope" userId="S::jp16127@bristol.ac.uk::ec8a066c-6e04-4c1c-be05-6b33d0ba9907" providerId="AD" clId="Web-{3BDC4BFF-CEBE-6DF7-9684-25A37F4FC354}" dt="2022-09-26T05:13:46.342" v="185" actId="1076"/>
          <ac:spMkLst>
            <pc:docMk/>
            <pc:sldMk cId="885615014" sldId="303"/>
            <ac:spMk id="18" creationId="{F97ABEC1-E773-D674-FCC7-AA6774B6BCEF}"/>
          </ac:spMkLst>
        </pc:spChg>
        <pc:spChg chg="add mod">
          <ac:chgData name="James Pope" userId="S::jp16127@bristol.ac.uk::ec8a066c-6e04-4c1c-be05-6b33d0ba9907" providerId="AD" clId="Web-{3BDC4BFF-CEBE-6DF7-9684-25A37F4FC354}" dt="2022-09-26T05:17:07.378" v="242" actId="20577"/>
          <ac:spMkLst>
            <pc:docMk/>
            <pc:sldMk cId="885615014" sldId="303"/>
            <ac:spMk id="19" creationId="{83274E3D-C5C0-326C-BF41-47DC3E20A14F}"/>
          </ac:spMkLst>
        </pc:spChg>
        <pc:spChg chg="add mod">
          <ac:chgData name="James Pope" userId="S::jp16127@bristol.ac.uk::ec8a066c-6e04-4c1c-be05-6b33d0ba9907" providerId="AD" clId="Web-{3BDC4BFF-CEBE-6DF7-9684-25A37F4FC354}" dt="2022-09-26T05:14:53.687" v="208" actId="20577"/>
          <ac:spMkLst>
            <pc:docMk/>
            <pc:sldMk cId="885615014" sldId="303"/>
            <ac:spMk id="20" creationId="{D5D92A38-0E62-0E1A-E2CF-1933BA010345}"/>
          </ac:spMkLst>
        </pc:spChg>
        <pc:spChg chg="add mod">
          <ac:chgData name="James Pope" userId="S::jp16127@bristol.ac.uk::ec8a066c-6e04-4c1c-be05-6b33d0ba9907" providerId="AD" clId="Web-{3BDC4BFF-CEBE-6DF7-9684-25A37F4FC354}" dt="2022-09-26T05:44:23.724" v="755" actId="1076"/>
          <ac:spMkLst>
            <pc:docMk/>
            <pc:sldMk cId="885615014" sldId="303"/>
            <ac:spMk id="21" creationId="{1F388E97-4317-FCB9-9081-44C361A3DCD0}"/>
          </ac:spMkLst>
        </pc:spChg>
        <pc:spChg chg="add mod">
          <ac:chgData name="James Pope" userId="S::jp16127@bristol.ac.uk::ec8a066c-6e04-4c1c-be05-6b33d0ba9907" providerId="AD" clId="Web-{3BDC4BFF-CEBE-6DF7-9684-25A37F4FC354}" dt="2022-09-26T05:44:23.739" v="756" actId="1076"/>
          <ac:spMkLst>
            <pc:docMk/>
            <pc:sldMk cId="885615014" sldId="303"/>
            <ac:spMk id="22" creationId="{CB49FFA1-ECD2-DD6A-4C78-E653C834B226}"/>
          </ac:spMkLst>
        </pc:spChg>
        <pc:spChg chg="add mod">
          <ac:chgData name="James Pope" userId="S::jp16127@bristol.ac.uk::ec8a066c-6e04-4c1c-be05-6b33d0ba9907" providerId="AD" clId="Web-{3BDC4BFF-CEBE-6DF7-9684-25A37F4FC354}" dt="2022-09-26T05:25:48.079" v="353" actId="14100"/>
          <ac:spMkLst>
            <pc:docMk/>
            <pc:sldMk cId="885615014" sldId="303"/>
            <ac:spMk id="23" creationId="{8EED5FF9-6D2F-0092-C345-DE1CAC429D63}"/>
          </ac:spMkLst>
        </pc:spChg>
        <pc:spChg chg="add mod">
          <ac:chgData name="James Pope" userId="S::jp16127@bristol.ac.uk::ec8a066c-6e04-4c1c-be05-6b33d0ba9907" providerId="AD" clId="Web-{3BDC4BFF-CEBE-6DF7-9684-25A37F4FC354}" dt="2022-09-26T05:44:23.755" v="757" actId="1076"/>
          <ac:spMkLst>
            <pc:docMk/>
            <pc:sldMk cId="885615014" sldId="303"/>
            <ac:spMk id="24" creationId="{97989602-13A1-8B9F-B33B-E9E4C74A84DA}"/>
          </ac:spMkLst>
        </pc:spChg>
        <pc:spChg chg="add del mod">
          <ac:chgData name="James Pope" userId="S::jp16127@bristol.ac.uk::ec8a066c-6e04-4c1c-be05-6b33d0ba9907" providerId="AD" clId="Web-{3BDC4BFF-CEBE-6DF7-9684-25A37F4FC354}" dt="2022-09-26T05:44:23.802" v="761" actId="1076"/>
          <ac:spMkLst>
            <pc:docMk/>
            <pc:sldMk cId="885615014" sldId="303"/>
            <ac:spMk id="25" creationId="{832CF632-535B-8BA6-8273-DABA127F1DE4}"/>
          </ac:spMkLst>
        </pc:spChg>
        <pc:spChg chg="add mod">
          <ac:chgData name="James Pope" userId="S::jp16127@bristol.ac.uk::ec8a066c-6e04-4c1c-be05-6b33d0ba9907" providerId="AD" clId="Web-{3BDC4BFF-CEBE-6DF7-9684-25A37F4FC354}" dt="2022-09-26T05:25:52.704" v="354" actId="1076"/>
          <ac:spMkLst>
            <pc:docMk/>
            <pc:sldMk cId="885615014" sldId="303"/>
            <ac:spMk id="29" creationId="{22F94232-E725-306D-43E0-C65B1BEC5543}"/>
          </ac:spMkLst>
        </pc:spChg>
        <pc:spChg chg="add mod">
          <ac:chgData name="James Pope" userId="S::jp16127@bristol.ac.uk::ec8a066c-6e04-4c1c-be05-6b33d0ba9907" providerId="AD" clId="Web-{3BDC4BFF-CEBE-6DF7-9684-25A37F4FC354}" dt="2022-09-26T05:49:40.052" v="787" actId="1076"/>
          <ac:spMkLst>
            <pc:docMk/>
            <pc:sldMk cId="885615014" sldId="303"/>
            <ac:spMk id="30" creationId="{1CDBF0CD-74A0-B472-50BC-026ACFC81BC7}"/>
          </ac:spMkLst>
        </pc:spChg>
        <pc:spChg chg="add mod">
          <ac:chgData name="James Pope" userId="S::jp16127@bristol.ac.uk::ec8a066c-6e04-4c1c-be05-6b33d0ba9907" providerId="AD" clId="Web-{3BDC4BFF-CEBE-6DF7-9684-25A37F4FC354}" dt="2022-09-26T05:45:18.699" v="773" actId="1076"/>
          <ac:spMkLst>
            <pc:docMk/>
            <pc:sldMk cId="885615014" sldId="303"/>
            <ac:spMk id="32" creationId="{2DDE1F7D-F012-4620-4152-DF048E54E906}"/>
          </ac:spMkLst>
        </pc:spChg>
        <pc:spChg chg="add del">
          <ac:chgData name="James Pope" userId="S::jp16127@bristol.ac.uk::ec8a066c-6e04-4c1c-be05-6b33d0ba9907" providerId="AD" clId="Web-{3BDC4BFF-CEBE-6DF7-9684-25A37F4FC354}" dt="2022-09-26T05:42:41.127" v="734"/>
          <ac:spMkLst>
            <pc:docMk/>
            <pc:sldMk cId="885615014" sldId="303"/>
            <ac:spMk id="33" creationId="{254940F2-AB08-6DE4-721C-435FD737CA78}"/>
          </ac:spMkLst>
        </pc:spChg>
        <pc:spChg chg="add del">
          <ac:chgData name="James Pope" userId="S::jp16127@bristol.ac.uk::ec8a066c-6e04-4c1c-be05-6b33d0ba9907" providerId="AD" clId="Web-{3BDC4BFF-CEBE-6DF7-9684-25A37F4FC354}" dt="2022-09-26T05:42:50.893" v="737"/>
          <ac:spMkLst>
            <pc:docMk/>
            <pc:sldMk cId="885615014" sldId="303"/>
            <ac:spMk id="34" creationId="{CA92C6B9-D630-D735-1320-32416FC1E455}"/>
          </ac:spMkLst>
        </pc:spChg>
        <pc:spChg chg="add del mod">
          <ac:chgData name="James Pope" userId="S::jp16127@bristol.ac.uk::ec8a066c-6e04-4c1c-be05-6b33d0ba9907" providerId="AD" clId="Web-{3BDC4BFF-CEBE-6DF7-9684-25A37F4FC354}" dt="2022-09-26T05:43:14.003" v="740"/>
          <ac:spMkLst>
            <pc:docMk/>
            <pc:sldMk cId="885615014" sldId="303"/>
            <ac:spMk id="35" creationId="{18EA89D9-0992-FADD-5D7B-77110BB9B63F}"/>
          </ac:spMkLst>
        </pc:spChg>
        <pc:spChg chg="add mod">
          <ac:chgData name="James Pope" userId="S::jp16127@bristol.ac.uk::ec8a066c-6e04-4c1c-be05-6b33d0ba9907" providerId="AD" clId="Web-{3BDC4BFF-CEBE-6DF7-9684-25A37F4FC354}" dt="2022-09-26T05:44:23.771" v="758" actId="1076"/>
          <ac:spMkLst>
            <pc:docMk/>
            <pc:sldMk cId="885615014" sldId="303"/>
            <ac:spMk id="36" creationId="{7F2E0DD3-D4B2-9856-CF34-C9FCCFADC182}"/>
          </ac:spMkLst>
        </pc:spChg>
        <pc:cxnChg chg="add mod">
          <ac:chgData name="James Pope" userId="S::jp16127@bristol.ac.uk::ec8a066c-6e04-4c1c-be05-6b33d0ba9907" providerId="AD" clId="Web-{3BDC4BFF-CEBE-6DF7-9684-25A37F4FC354}" dt="2022-09-26T05:44:42.808" v="765" actId="1076"/>
          <ac:cxnSpMkLst>
            <pc:docMk/>
            <pc:sldMk cId="885615014" sldId="303"/>
            <ac:cxnSpMk id="26" creationId="{E5124B1C-981A-1836-175C-7494D9BEB8FD}"/>
          </ac:cxnSpMkLst>
        </pc:cxnChg>
        <pc:cxnChg chg="add mod">
          <ac:chgData name="James Pope" userId="S::jp16127@bristol.ac.uk::ec8a066c-6e04-4c1c-be05-6b33d0ba9907" providerId="AD" clId="Web-{3BDC4BFF-CEBE-6DF7-9684-25A37F4FC354}" dt="2022-09-26T05:44:23.802" v="762" actId="1076"/>
          <ac:cxnSpMkLst>
            <pc:docMk/>
            <pc:sldMk cId="885615014" sldId="303"/>
            <ac:cxnSpMk id="27" creationId="{3229938A-2D62-E588-C462-035B92064F00}"/>
          </ac:cxnSpMkLst>
        </pc:cxnChg>
        <pc:cxnChg chg="add mod">
          <ac:chgData name="James Pope" userId="S::jp16127@bristol.ac.uk::ec8a066c-6e04-4c1c-be05-6b33d0ba9907" providerId="AD" clId="Web-{3BDC4BFF-CEBE-6DF7-9684-25A37F4FC354}" dt="2022-09-26T05:49:34.989" v="786" actId="1076"/>
          <ac:cxnSpMkLst>
            <pc:docMk/>
            <pc:sldMk cId="885615014" sldId="303"/>
            <ac:cxnSpMk id="28" creationId="{13453F9E-8E63-7C80-CE06-0819C260ABF8}"/>
          </ac:cxnSpMkLst>
        </pc:cxnChg>
        <pc:cxnChg chg="add mod">
          <ac:chgData name="James Pope" userId="S::jp16127@bristol.ac.uk::ec8a066c-6e04-4c1c-be05-6b33d0ba9907" providerId="AD" clId="Web-{3BDC4BFF-CEBE-6DF7-9684-25A37F4FC354}" dt="2022-09-26T05:24:34.312" v="328" actId="14100"/>
          <ac:cxnSpMkLst>
            <pc:docMk/>
            <pc:sldMk cId="885615014" sldId="303"/>
            <ac:cxnSpMk id="31" creationId="{1BA957EA-EC4E-A9F5-F369-F4FDDA0E0D32}"/>
          </ac:cxnSpMkLst>
        </pc:cxnChg>
      </pc:sldChg>
      <pc:sldChg chg="addSp delSp modSp add replId">
        <pc:chgData name="James Pope" userId="S::jp16127@bristol.ac.uk::ec8a066c-6e04-4c1c-be05-6b33d0ba9907" providerId="AD" clId="Web-{3BDC4BFF-CEBE-6DF7-9684-25A37F4FC354}" dt="2022-09-26T06:18:25.228" v="951"/>
        <pc:sldMkLst>
          <pc:docMk/>
          <pc:sldMk cId="3053799677" sldId="304"/>
        </pc:sldMkLst>
        <pc:spChg chg="mod">
          <ac:chgData name="James Pope" userId="S::jp16127@bristol.ac.uk::ec8a066c-6e04-4c1c-be05-6b33d0ba9907" providerId="AD" clId="Web-{3BDC4BFF-CEBE-6DF7-9684-25A37F4FC354}" dt="2022-09-26T05:51:16.695" v="791" actId="20577"/>
          <ac:spMkLst>
            <pc:docMk/>
            <pc:sldMk cId="3053799677" sldId="304"/>
            <ac:spMk id="2" creationId="{0E690E1E-0D1A-47DE-A976-F42C385F51F0}"/>
          </ac:spMkLst>
        </pc:spChg>
        <pc:spChg chg="add mod">
          <ac:chgData name="James Pope" userId="S::jp16127@bristol.ac.uk::ec8a066c-6e04-4c1c-be05-6b33d0ba9907" providerId="AD" clId="Web-{3BDC4BFF-CEBE-6DF7-9684-25A37F4FC354}" dt="2022-09-26T05:57:14.611" v="876" actId="20577"/>
          <ac:spMkLst>
            <pc:docMk/>
            <pc:sldMk cId="3053799677" sldId="304"/>
            <ac:spMk id="4" creationId="{99F64A64-EC8A-4BCB-E687-DEF59C4AE63A}"/>
          </ac:spMkLst>
        </pc:spChg>
        <pc:spChg chg="del">
          <ac:chgData name="James Pope" userId="S::jp16127@bristol.ac.uk::ec8a066c-6e04-4c1c-be05-6b33d0ba9907" providerId="AD" clId="Web-{3BDC4BFF-CEBE-6DF7-9684-25A37F4FC354}" dt="2022-09-26T05:51:18.274" v="814"/>
          <ac:spMkLst>
            <pc:docMk/>
            <pc:sldMk cId="3053799677" sldId="304"/>
            <ac:spMk id="7" creationId="{A6785E3E-0AAF-C6AF-CE23-D70FF9D2D073}"/>
          </ac:spMkLst>
        </pc:spChg>
        <pc:spChg chg="del">
          <ac:chgData name="James Pope" userId="S::jp16127@bristol.ac.uk::ec8a066c-6e04-4c1c-be05-6b33d0ba9907" providerId="AD" clId="Web-{3BDC4BFF-CEBE-6DF7-9684-25A37F4FC354}" dt="2022-09-26T05:51:18.274" v="813"/>
          <ac:spMkLst>
            <pc:docMk/>
            <pc:sldMk cId="3053799677" sldId="304"/>
            <ac:spMk id="8" creationId="{BDED754A-3549-9254-DDDC-187CF10C74A0}"/>
          </ac:spMkLst>
        </pc:spChg>
        <pc:spChg chg="del">
          <ac:chgData name="James Pope" userId="S::jp16127@bristol.ac.uk::ec8a066c-6e04-4c1c-be05-6b33d0ba9907" providerId="AD" clId="Web-{3BDC4BFF-CEBE-6DF7-9684-25A37F4FC354}" dt="2022-09-26T05:51:18.274" v="812"/>
          <ac:spMkLst>
            <pc:docMk/>
            <pc:sldMk cId="3053799677" sldId="304"/>
            <ac:spMk id="9" creationId="{67387B73-A333-AE11-24A0-1BC9A8509D5F}"/>
          </ac:spMkLst>
        </pc:spChg>
        <pc:spChg chg="del">
          <ac:chgData name="James Pope" userId="S::jp16127@bristol.ac.uk::ec8a066c-6e04-4c1c-be05-6b33d0ba9907" providerId="AD" clId="Web-{3BDC4BFF-CEBE-6DF7-9684-25A37F4FC354}" dt="2022-09-26T05:51:18.274" v="811"/>
          <ac:spMkLst>
            <pc:docMk/>
            <pc:sldMk cId="3053799677" sldId="304"/>
            <ac:spMk id="11" creationId="{AE2FC3B5-BCAC-C864-106A-746BFD3EBFFD}"/>
          </ac:spMkLst>
        </pc:spChg>
        <pc:spChg chg="add mod">
          <ac:chgData name="James Pope" userId="S::jp16127@bristol.ac.uk::ec8a066c-6e04-4c1c-be05-6b33d0ba9907" providerId="AD" clId="Web-{3BDC4BFF-CEBE-6DF7-9684-25A37F4FC354}" dt="2022-09-26T06:18:25.228" v="951"/>
          <ac:spMkLst>
            <pc:docMk/>
            <pc:sldMk cId="3053799677" sldId="304"/>
            <ac:spMk id="12" creationId="{070D69D1-EB78-44EC-CD04-86ED512F0FC1}"/>
          </ac:spMkLst>
        </pc:spChg>
        <pc:spChg chg="del">
          <ac:chgData name="James Pope" userId="S::jp16127@bristol.ac.uk::ec8a066c-6e04-4c1c-be05-6b33d0ba9907" providerId="AD" clId="Web-{3BDC4BFF-CEBE-6DF7-9684-25A37F4FC354}" dt="2022-09-26T05:51:18.274" v="810"/>
          <ac:spMkLst>
            <pc:docMk/>
            <pc:sldMk cId="3053799677" sldId="304"/>
            <ac:spMk id="14" creationId="{9C0F6C72-7AF0-8DDF-6023-00FFB6AF14E5}"/>
          </ac:spMkLst>
        </pc:spChg>
        <pc:spChg chg="del">
          <ac:chgData name="James Pope" userId="S::jp16127@bristol.ac.uk::ec8a066c-6e04-4c1c-be05-6b33d0ba9907" providerId="AD" clId="Web-{3BDC4BFF-CEBE-6DF7-9684-25A37F4FC354}" dt="2022-09-26T05:51:18.274" v="809"/>
          <ac:spMkLst>
            <pc:docMk/>
            <pc:sldMk cId="3053799677" sldId="304"/>
            <ac:spMk id="15" creationId="{B949FC02-EB63-3F1D-DBA6-BAFC55E74E62}"/>
          </ac:spMkLst>
        </pc:spChg>
        <pc:spChg chg="del">
          <ac:chgData name="James Pope" userId="S::jp16127@bristol.ac.uk::ec8a066c-6e04-4c1c-be05-6b33d0ba9907" providerId="AD" clId="Web-{3BDC4BFF-CEBE-6DF7-9684-25A37F4FC354}" dt="2022-09-26T05:51:18.274" v="808"/>
          <ac:spMkLst>
            <pc:docMk/>
            <pc:sldMk cId="3053799677" sldId="304"/>
            <ac:spMk id="16" creationId="{1C60B777-C96C-9697-25FE-DCEFB7FA2396}"/>
          </ac:spMkLst>
        </pc:spChg>
        <pc:spChg chg="del">
          <ac:chgData name="James Pope" userId="S::jp16127@bristol.ac.uk::ec8a066c-6e04-4c1c-be05-6b33d0ba9907" providerId="AD" clId="Web-{3BDC4BFF-CEBE-6DF7-9684-25A37F4FC354}" dt="2022-09-26T05:51:18.274" v="807"/>
          <ac:spMkLst>
            <pc:docMk/>
            <pc:sldMk cId="3053799677" sldId="304"/>
            <ac:spMk id="17" creationId="{31C46338-190D-066A-D320-C3AA4B2239E1}"/>
          </ac:spMkLst>
        </pc:spChg>
        <pc:spChg chg="del">
          <ac:chgData name="James Pope" userId="S::jp16127@bristol.ac.uk::ec8a066c-6e04-4c1c-be05-6b33d0ba9907" providerId="AD" clId="Web-{3BDC4BFF-CEBE-6DF7-9684-25A37F4FC354}" dt="2022-09-26T05:51:18.274" v="806"/>
          <ac:spMkLst>
            <pc:docMk/>
            <pc:sldMk cId="3053799677" sldId="304"/>
            <ac:spMk id="18" creationId="{F97ABEC1-E773-D674-FCC7-AA6774B6BCEF}"/>
          </ac:spMkLst>
        </pc:spChg>
        <pc:spChg chg="del">
          <ac:chgData name="James Pope" userId="S::jp16127@bristol.ac.uk::ec8a066c-6e04-4c1c-be05-6b33d0ba9907" providerId="AD" clId="Web-{3BDC4BFF-CEBE-6DF7-9684-25A37F4FC354}" dt="2022-09-26T05:51:18.274" v="805"/>
          <ac:spMkLst>
            <pc:docMk/>
            <pc:sldMk cId="3053799677" sldId="304"/>
            <ac:spMk id="19" creationId="{83274E3D-C5C0-326C-BF41-47DC3E20A14F}"/>
          </ac:spMkLst>
        </pc:spChg>
        <pc:spChg chg="del">
          <ac:chgData name="James Pope" userId="S::jp16127@bristol.ac.uk::ec8a066c-6e04-4c1c-be05-6b33d0ba9907" providerId="AD" clId="Web-{3BDC4BFF-CEBE-6DF7-9684-25A37F4FC354}" dt="2022-09-26T05:51:23.539" v="815"/>
          <ac:spMkLst>
            <pc:docMk/>
            <pc:sldMk cId="3053799677" sldId="304"/>
            <ac:spMk id="20" creationId="{D5D92A38-0E62-0E1A-E2CF-1933BA010345}"/>
          </ac:spMkLst>
        </pc:spChg>
        <pc:spChg chg="del">
          <ac:chgData name="James Pope" userId="S::jp16127@bristol.ac.uk::ec8a066c-6e04-4c1c-be05-6b33d0ba9907" providerId="AD" clId="Web-{3BDC4BFF-CEBE-6DF7-9684-25A37F4FC354}" dt="2022-09-26T05:51:18.274" v="804"/>
          <ac:spMkLst>
            <pc:docMk/>
            <pc:sldMk cId="3053799677" sldId="304"/>
            <ac:spMk id="21" creationId="{1F388E97-4317-FCB9-9081-44C361A3DCD0}"/>
          </ac:spMkLst>
        </pc:spChg>
        <pc:spChg chg="del">
          <ac:chgData name="James Pope" userId="S::jp16127@bristol.ac.uk::ec8a066c-6e04-4c1c-be05-6b33d0ba9907" providerId="AD" clId="Web-{3BDC4BFF-CEBE-6DF7-9684-25A37F4FC354}" dt="2022-09-26T05:51:18.274" v="803"/>
          <ac:spMkLst>
            <pc:docMk/>
            <pc:sldMk cId="3053799677" sldId="304"/>
            <ac:spMk id="22" creationId="{CB49FFA1-ECD2-DD6A-4C78-E653C834B226}"/>
          </ac:spMkLst>
        </pc:spChg>
        <pc:spChg chg="del">
          <ac:chgData name="James Pope" userId="S::jp16127@bristol.ac.uk::ec8a066c-6e04-4c1c-be05-6b33d0ba9907" providerId="AD" clId="Web-{3BDC4BFF-CEBE-6DF7-9684-25A37F4FC354}" dt="2022-09-26T05:51:18.274" v="802"/>
          <ac:spMkLst>
            <pc:docMk/>
            <pc:sldMk cId="3053799677" sldId="304"/>
            <ac:spMk id="23" creationId="{8EED5FF9-6D2F-0092-C345-DE1CAC429D63}"/>
          </ac:spMkLst>
        </pc:spChg>
        <pc:spChg chg="del">
          <ac:chgData name="James Pope" userId="S::jp16127@bristol.ac.uk::ec8a066c-6e04-4c1c-be05-6b33d0ba9907" providerId="AD" clId="Web-{3BDC4BFF-CEBE-6DF7-9684-25A37F4FC354}" dt="2022-09-26T05:51:18.274" v="801"/>
          <ac:spMkLst>
            <pc:docMk/>
            <pc:sldMk cId="3053799677" sldId="304"/>
            <ac:spMk id="24" creationId="{97989602-13A1-8B9F-B33B-E9E4C74A84DA}"/>
          </ac:spMkLst>
        </pc:spChg>
        <pc:spChg chg="del">
          <ac:chgData name="James Pope" userId="S::jp16127@bristol.ac.uk::ec8a066c-6e04-4c1c-be05-6b33d0ba9907" providerId="AD" clId="Web-{3BDC4BFF-CEBE-6DF7-9684-25A37F4FC354}" dt="2022-09-26T05:51:18.274" v="800"/>
          <ac:spMkLst>
            <pc:docMk/>
            <pc:sldMk cId="3053799677" sldId="304"/>
            <ac:spMk id="25" creationId="{832CF632-535B-8BA6-8273-DABA127F1DE4}"/>
          </ac:spMkLst>
        </pc:spChg>
        <pc:spChg chg="del">
          <ac:chgData name="James Pope" userId="S::jp16127@bristol.ac.uk::ec8a066c-6e04-4c1c-be05-6b33d0ba9907" providerId="AD" clId="Web-{3BDC4BFF-CEBE-6DF7-9684-25A37F4FC354}" dt="2022-09-26T05:51:18.258" v="796"/>
          <ac:spMkLst>
            <pc:docMk/>
            <pc:sldMk cId="3053799677" sldId="304"/>
            <ac:spMk id="29" creationId="{22F94232-E725-306D-43E0-C65B1BEC5543}"/>
          </ac:spMkLst>
        </pc:spChg>
        <pc:spChg chg="del">
          <ac:chgData name="James Pope" userId="S::jp16127@bristol.ac.uk::ec8a066c-6e04-4c1c-be05-6b33d0ba9907" providerId="AD" clId="Web-{3BDC4BFF-CEBE-6DF7-9684-25A37F4FC354}" dt="2022-09-26T05:51:18.258" v="795"/>
          <ac:spMkLst>
            <pc:docMk/>
            <pc:sldMk cId="3053799677" sldId="304"/>
            <ac:spMk id="30" creationId="{1CDBF0CD-74A0-B472-50BC-026ACFC81BC7}"/>
          </ac:spMkLst>
        </pc:spChg>
        <pc:spChg chg="del">
          <ac:chgData name="James Pope" userId="S::jp16127@bristol.ac.uk::ec8a066c-6e04-4c1c-be05-6b33d0ba9907" providerId="AD" clId="Web-{3BDC4BFF-CEBE-6DF7-9684-25A37F4FC354}" dt="2022-09-26T05:51:18.258" v="793"/>
          <ac:spMkLst>
            <pc:docMk/>
            <pc:sldMk cId="3053799677" sldId="304"/>
            <ac:spMk id="32" creationId="{2DDE1F7D-F012-4620-4152-DF048E54E906}"/>
          </ac:spMkLst>
        </pc:spChg>
        <pc:spChg chg="del">
          <ac:chgData name="James Pope" userId="S::jp16127@bristol.ac.uk::ec8a066c-6e04-4c1c-be05-6b33d0ba9907" providerId="AD" clId="Web-{3BDC4BFF-CEBE-6DF7-9684-25A37F4FC354}" dt="2022-09-26T05:51:18.258" v="792"/>
          <ac:spMkLst>
            <pc:docMk/>
            <pc:sldMk cId="3053799677" sldId="304"/>
            <ac:spMk id="36" creationId="{7F2E0DD3-D4B2-9856-CF34-C9FCCFADC182}"/>
          </ac:spMkLst>
        </pc:spChg>
        <pc:graphicFrameChg chg="add del mod">
          <ac:chgData name="James Pope" userId="S::jp16127@bristol.ac.uk::ec8a066c-6e04-4c1c-be05-6b33d0ba9907" providerId="AD" clId="Web-{3BDC4BFF-CEBE-6DF7-9684-25A37F4FC354}" dt="2022-09-26T05:57:10.314" v="874"/>
          <ac:graphicFrameMkLst>
            <pc:docMk/>
            <pc:sldMk cId="3053799677" sldId="304"/>
            <ac:graphicFrameMk id="10" creationId="{C6F9F7C0-75E7-3BD3-FF3C-BFD4E555145E}"/>
          </ac:graphicFrameMkLst>
        </pc:graphicFrameChg>
        <pc:cxnChg chg="del">
          <ac:chgData name="James Pope" userId="S::jp16127@bristol.ac.uk::ec8a066c-6e04-4c1c-be05-6b33d0ba9907" providerId="AD" clId="Web-{3BDC4BFF-CEBE-6DF7-9684-25A37F4FC354}" dt="2022-09-26T05:51:18.258" v="799"/>
          <ac:cxnSpMkLst>
            <pc:docMk/>
            <pc:sldMk cId="3053799677" sldId="304"/>
            <ac:cxnSpMk id="26" creationId="{E5124B1C-981A-1836-175C-7494D9BEB8FD}"/>
          </ac:cxnSpMkLst>
        </pc:cxnChg>
        <pc:cxnChg chg="del">
          <ac:chgData name="James Pope" userId="S::jp16127@bristol.ac.uk::ec8a066c-6e04-4c1c-be05-6b33d0ba9907" providerId="AD" clId="Web-{3BDC4BFF-CEBE-6DF7-9684-25A37F4FC354}" dt="2022-09-26T05:51:18.258" v="798"/>
          <ac:cxnSpMkLst>
            <pc:docMk/>
            <pc:sldMk cId="3053799677" sldId="304"/>
            <ac:cxnSpMk id="27" creationId="{3229938A-2D62-E588-C462-035B92064F00}"/>
          </ac:cxnSpMkLst>
        </pc:cxnChg>
        <pc:cxnChg chg="del">
          <ac:chgData name="James Pope" userId="S::jp16127@bristol.ac.uk::ec8a066c-6e04-4c1c-be05-6b33d0ba9907" providerId="AD" clId="Web-{3BDC4BFF-CEBE-6DF7-9684-25A37F4FC354}" dt="2022-09-26T05:51:18.258" v="797"/>
          <ac:cxnSpMkLst>
            <pc:docMk/>
            <pc:sldMk cId="3053799677" sldId="304"/>
            <ac:cxnSpMk id="28" creationId="{13453F9E-8E63-7C80-CE06-0819C260ABF8}"/>
          </ac:cxnSpMkLst>
        </pc:cxnChg>
        <pc:cxnChg chg="del">
          <ac:chgData name="James Pope" userId="S::jp16127@bristol.ac.uk::ec8a066c-6e04-4c1c-be05-6b33d0ba9907" providerId="AD" clId="Web-{3BDC4BFF-CEBE-6DF7-9684-25A37F4FC354}" dt="2022-09-26T05:51:18.258" v="794"/>
          <ac:cxnSpMkLst>
            <pc:docMk/>
            <pc:sldMk cId="3053799677" sldId="304"/>
            <ac:cxnSpMk id="31" creationId="{1BA957EA-EC4E-A9F5-F369-F4FDDA0E0D32}"/>
          </ac:cxnSpMkLst>
        </pc:cxnChg>
      </pc:sldChg>
      <pc:sldChg chg="addSp modSp add replId">
        <pc:chgData name="James Pope" userId="S::jp16127@bristol.ac.uk::ec8a066c-6e04-4c1c-be05-6b33d0ba9907" providerId="AD" clId="Web-{3BDC4BFF-CEBE-6DF7-9684-25A37F4FC354}" dt="2022-09-26T06:25:41.083" v="965" actId="1076"/>
        <pc:sldMkLst>
          <pc:docMk/>
          <pc:sldMk cId="4074567515" sldId="305"/>
        </pc:sldMkLst>
        <pc:spChg chg="mod">
          <ac:chgData name="James Pope" userId="S::jp16127@bristol.ac.uk::ec8a066c-6e04-4c1c-be05-6b33d0ba9907" providerId="AD" clId="Web-{3BDC4BFF-CEBE-6DF7-9684-25A37F4FC354}" dt="2022-09-26T06:25:41.083" v="965" actId="1076"/>
          <ac:spMkLst>
            <pc:docMk/>
            <pc:sldMk cId="4074567515" sldId="305"/>
            <ac:spMk id="4" creationId="{99F64A64-EC8A-4BCB-E687-DEF59C4AE63A}"/>
          </ac:spMkLst>
        </pc:spChg>
        <pc:spChg chg="add mod">
          <ac:chgData name="James Pope" userId="S::jp16127@bristol.ac.uk::ec8a066c-6e04-4c1c-be05-6b33d0ba9907" providerId="AD" clId="Web-{3BDC4BFF-CEBE-6DF7-9684-25A37F4FC354}" dt="2022-09-26T06:25:41.037" v="964" actId="1076"/>
          <ac:spMkLst>
            <pc:docMk/>
            <pc:sldMk cId="4074567515" sldId="305"/>
            <ac:spMk id="7" creationId="{CA5AC798-299C-C632-B483-EF54755C4B67}"/>
          </ac:spMkLst>
        </pc:spChg>
      </pc:sldChg>
      <pc:sldChg chg="addSp delSp modSp add replId">
        <pc:chgData name="James Pope" userId="S::jp16127@bristol.ac.uk::ec8a066c-6e04-4c1c-be05-6b33d0ba9907" providerId="AD" clId="Web-{3BDC4BFF-CEBE-6DF7-9684-25A37F4FC354}" dt="2022-09-26T06:32:10.641" v="999" actId="20577"/>
        <pc:sldMkLst>
          <pc:docMk/>
          <pc:sldMk cId="1133219645" sldId="306"/>
        </pc:sldMkLst>
        <pc:spChg chg="mod">
          <ac:chgData name="James Pope" userId="S::jp16127@bristol.ac.uk::ec8a066c-6e04-4c1c-be05-6b33d0ba9907" providerId="AD" clId="Web-{3BDC4BFF-CEBE-6DF7-9684-25A37F4FC354}" dt="2022-09-26T06:32:10.641" v="999" actId="20577"/>
          <ac:spMkLst>
            <pc:docMk/>
            <pc:sldMk cId="1133219645" sldId="306"/>
            <ac:spMk id="2" creationId="{0E690E1E-0D1A-47DE-A976-F42C385F51F0}"/>
          </ac:spMkLst>
        </pc:spChg>
        <pc:spChg chg="add del mod">
          <ac:chgData name="James Pope" userId="S::jp16127@bristol.ac.uk::ec8a066c-6e04-4c1c-be05-6b33d0ba9907" providerId="AD" clId="Web-{3BDC4BFF-CEBE-6DF7-9684-25A37F4FC354}" dt="2022-09-26T06:30:30.404" v="988"/>
          <ac:spMkLst>
            <pc:docMk/>
            <pc:sldMk cId="1133219645" sldId="306"/>
            <ac:spMk id="4" creationId="{4D3ABCF5-5F33-39BA-471F-B1B21901D8EA}"/>
          </ac:spMkLst>
        </pc:spChg>
        <pc:spChg chg="add mod">
          <ac:chgData name="James Pope" userId="S::jp16127@bristol.ac.uk::ec8a066c-6e04-4c1c-be05-6b33d0ba9907" providerId="AD" clId="Web-{3BDC4BFF-CEBE-6DF7-9684-25A37F4FC354}" dt="2022-09-26T06:31:34.593" v="996" actId="1076"/>
          <ac:spMkLst>
            <pc:docMk/>
            <pc:sldMk cId="1133219645" sldId="306"/>
            <ac:spMk id="6" creationId="{37B216ED-F461-7AFF-8A05-7F4B9A384562}"/>
          </ac:spMkLst>
        </pc:spChg>
        <pc:spChg chg="mod">
          <ac:chgData name="James Pope" userId="S::jp16127@bristol.ac.uk::ec8a066c-6e04-4c1c-be05-6b33d0ba9907" providerId="AD" clId="Web-{3BDC4BFF-CEBE-6DF7-9684-25A37F4FC354}" dt="2022-09-26T06:29:44.450" v="982" actId="14100"/>
          <ac:spMkLst>
            <pc:docMk/>
            <pc:sldMk cId="1133219645" sldId="306"/>
            <ac:spMk id="7" creationId="{A6785E3E-0AAF-C6AF-CE23-D70FF9D2D073}"/>
          </ac:spMkLst>
        </pc:spChg>
        <pc:spChg chg="del">
          <ac:chgData name="James Pope" userId="S::jp16127@bristol.ac.uk::ec8a066c-6e04-4c1c-be05-6b33d0ba9907" providerId="AD" clId="Web-{3BDC4BFF-CEBE-6DF7-9684-25A37F4FC354}" dt="2022-09-26T06:29:39.903" v="981"/>
          <ac:spMkLst>
            <pc:docMk/>
            <pc:sldMk cId="1133219645" sldId="306"/>
            <ac:spMk id="9" creationId="{67387B73-A333-AE11-24A0-1BC9A8509D5F}"/>
          </ac:spMkLst>
        </pc:spChg>
        <pc:spChg chg="del">
          <ac:chgData name="James Pope" userId="S::jp16127@bristol.ac.uk::ec8a066c-6e04-4c1c-be05-6b33d0ba9907" providerId="AD" clId="Web-{3BDC4BFF-CEBE-6DF7-9684-25A37F4FC354}" dt="2022-09-26T06:29:39.903" v="980"/>
          <ac:spMkLst>
            <pc:docMk/>
            <pc:sldMk cId="1133219645" sldId="306"/>
            <ac:spMk id="11" creationId="{AE2FC3B5-BCAC-C864-106A-746BFD3EBFFD}"/>
          </ac:spMkLst>
        </pc:spChg>
        <pc:spChg chg="del">
          <ac:chgData name="James Pope" userId="S::jp16127@bristol.ac.uk::ec8a066c-6e04-4c1c-be05-6b33d0ba9907" providerId="AD" clId="Web-{3BDC4BFF-CEBE-6DF7-9684-25A37F4FC354}" dt="2022-09-26T06:29:39.903" v="979"/>
          <ac:spMkLst>
            <pc:docMk/>
            <pc:sldMk cId="1133219645" sldId="306"/>
            <ac:spMk id="14" creationId="{9C0F6C72-7AF0-8DDF-6023-00FFB6AF14E5}"/>
          </ac:spMkLst>
        </pc:spChg>
        <pc:spChg chg="del">
          <ac:chgData name="James Pope" userId="S::jp16127@bristol.ac.uk::ec8a066c-6e04-4c1c-be05-6b33d0ba9907" providerId="AD" clId="Web-{3BDC4BFF-CEBE-6DF7-9684-25A37F4FC354}" dt="2022-09-26T06:30:39.139" v="989"/>
          <ac:spMkLst>
            <pc:docMk/>
            <pc:sldMk cId="1133219645" sldId="306"/>
            <ac:spMk id="15" creationId="{B949FC02-EB63-3F1D-DBA6-BAFC55E74E62}"/>
          </ac:spMkLst>
        </pc:spChg>
        <pc:spChg chg="del">
          <ac:chgData name="James Pope" userId="S::jp16127@bristol.ac.uk::ec8a066c-6e04-4c1c-be05-6b33d0ba9907" providerId="AD" clId="Web-{3BDC4BFF-CEBE-6DF7-9684-25A37F4FC354}" dt="2022-09-26T06:30:16.263" v="984"/>
          <ac:spMkLst>
            <pc:docMk/>
            <pc:sldMk cId="1133219645" sldId="306"/>
            <ac:spMk id="17" creationId="{31C46338-190D-066A-D320-C3AA4B2239E1}"/>
          </ac:spMkLst>
        </pc:spChg>
        <pc:spChg chg="del">
          <ac:chgData name="James Pope" userId="S::jp16127@bristol.ac.uk::ec8a066c-6e04-4c1c-be05-6b33d0ba9907" providerId="AD" clId="Web-{3BDC4BFF-CEBE-6DF7-9684-25A37F4FC354}" dt="2022-09-26T06:29:37.059" v="978"/>
          <ac:spMkLst>
            <pc:docMk/>
            <pc:sldMk cId="1133219645" sldId="306"/>
            <ac:spMk id="18" creationId="{F97ABEC1-E773-D674-FCC7-AA6774B6BCEF}"/>
          </ac:spMkLst>
        </pc:spChg>
        <pc:spChg chg="del">
          <ac:chgData name="James Pope" userId="S::jp16127@bristol.ac.uk::ec8a066c-6e04-4c1c-be05-6b33d0ba9907" providerId="AD" clId="Web-{3BDC4BFF-CEBE-6DF7-9684-25A37F4FC354}" dt="2022-09-26T06:29:37.059" v="977"/>
          <ac:spMkLst>
            <pc:docMk/>
            <pc:sldMk cId="1133219645" sldId="306"/>
            <ac:spMk id="19" creationId="{83274E3D-C5C0-326C-BF41-47DC3E20A14F}"/>
          </ac:spMkLst>
        </pc:spChg>
        <pc:spChg chg="del">
          <ac:chgData name="James Pope" userId="S::jp16127@bristol.ac.uk::ec8a066c-6e04-4c1c-be05-6b33d0ba9907" providerId="AD" clId="Web-{3BDC4BFF-CEBE-6DF7-9684-25A37F4FC354}" dt="2022-09-26T06:29:37.059" v="976"/>
          <ac:spMkLst>
            <pc:docMk/>
            <pc:sldMk cId="1133219645" sldId="306"/>
            <ac:spMk id="20" creationId="{D5D92A38-0E62-0E1A-E2CF-1933BA010345}"/>
          </ac:spMkLst>
        </pc:spChg>
        <pc:spChg chg="mod">
          <ac:chgData name="James Pope" userId="S::jp16127@bristol.ac.uk::ec8a066c-6e04-4c1c-be05-6b33d0ba9907" providerId="AD" clId="Web-{3BDC4BFF-CEBE-6DF7-9684-25A37F4FC354}" dt="2022-09-26T06:30:59.108" v="990" actId="14100"/>
          <ac:spMkLst>
            <pc:docMk/>
            <pc:sldMk cId="1133219645" sldId="306"/>
            <ac:spMk id="21" creationId="{1F388E97-4317-FCB9-9081-44C361A3DCD0}"/>
          </ac:spMkLst>
        </pc:spChg>
        <pc:spChg chg="del">
          <ac:chgData name="James Pope" userId="S::jp16127@bristol.ac.uk::ec8a066c-6e04-4c1c-be05-6b33d0ba9907" providerId="AD" clId="Web-{3BDC4BFF-CEBE-6DF7-9684-25A37F4FC354}" dt="2022-09-26T06:29:26.637" v="974"/>
          <ac:spMkLst>
            <pc:docMk/>
            <pc:sldMk cId="1133219645" sldId="306"/>
            <ac:spMk id="23" creationId="{8EED5FF9-6D2F-0092-C345-DE1CAC429D63}"/>
          </ac:spMkLst>
        </pc:spChg>
        <pc:spChg chg="del">
          <ac:chgData name="James Pope" userId="S::jp16127@bristol.ac.uk::ec8a066c-6e04-4c1c-be05-6b33d0ba9907" providerId="AD" clId="Web-{3BDC4BFF-CEBE-6DF7-9684-25A37F4FC354}" dt="2022-09-26T06:29:28.184" v="975"/>
          <ac:spMkLst>
            <pc:docMk/>
            <pc:sldMk cId="1133219645" sldId="306"/>
            <ac:spMk id="29" creationId="{22F94232-E725-306D-43E0-C65B1BEC5543}"/>
          </ac:spMkLst>
        </pc:spChg>
      </pc:sldChg>
      <pc:sldChg chg="modSp add replId">
        <pc:chgData name="James Pope" userId="S::jp16127@bristol.ac.uk::ec8a066c-6e04-4c1c-be05-6b33d0ba9907" providerId="AD" clId="Web-{3BDC4BFF-CEBE-6DF7-9684-25A37F4FC354}" dt="2022-09-26T06:54:24.835" v="1281" actId="20577"/>
        <pc:sldMkLst>
          <pc:docMk/>
          <pc:sldMk cId="1828241288" sldId="307"/>
        </pc:sldMkLst>
        <pc:spChg chg="mod">
          <ac:chgData name="James Pope" userId="S::jp16127@bristol.ac.uk::ec8a066c-6e04-4c1c-be05-6b33d0ba9907" providerId="AD" clId="Web-{3BDC4BFF-CEBE-6DF7-9684-25A37F4FC354}" dt="2022-09-26T06:42:15.816" v="1134" actId="20577"/>
          <ac:spMkLst>
            <pc:docMk/>
            <pc:sldMk cId="1828241288" sldId="307"/>
            <ac:spMk id="2" creationId="{0E690E1E-0D1A-47DE-A976-F42C385F51F0}"/>
          </ac:spMkLst>
        </pc:spChg>
        <pc:spChg chg="mod">
          <ac:chgData name="James Pope" userId="S::jp16127@bristol.ac.uk::ec8a066c-6e04-4c1c-be05-6b33d0ba9907" providerId="AD" clId="Web-{3BDC4BFF-CEBE-6DF7-9684-25A37F4FC354}" dt="2022-09-26T06:44:32.382" v="1144" actId="20577"/>
          <ac:spMkLst>
            <pc:docMk/>
            <pc:sldMk cId="1828241288" sldId="307"/>
            <ac:spMk id="4" creationId="{99F64A64-EC8A-4BCB-E687-DEF59C4AE63A}"/>
          </ac:spMkLst>
        </pc:spChg>
        <pc:spChg chg="mod">
          <ac:chgData name="James Pope" userId="S::jp16127@bristol.ac.uk::ec8a066c-6e04-4c1c-be05-6b33d0ba9907" providerId="AD" clId="Web-{3BDC4BFF-CEBE-6DF7-9684-25A37F4FC354}" dt="2022-09-26T06:54:24.835" v="1281" actId="20577"/>
          <ac:spMkLst>
            <pc:docMk/>
            <pc:sldMk cId="1828241288" sldId="307"/>
            <ac:spMk id="7" creationId="{CA5AC798-299C-C632-B483-EF54755C4B67}"/>
          </ac:spMkLst>
        </pc:spChg>
      </pc:sldChg>
      <pc:sldChg chg="modSp add replId">
        <pc:chgData name="James Pope" userId="S::jp16127@bristol.ac.uk::ec8a066c-6e04-4c1c-be05-6b33d0ba9907" providerId="AD" clId="Web-{3BDC4BFF-CEBE-6DF7-9684-25A37F4FC354}" dt="2022-09-26T06:55:53.275" v="1309" actId="20577"/>
        <pc:sldMkLst>
          <pc:docMk/>
          <pc:sldMk cId="1811817951" sldId="308"/>
        </pc:sldMkLst>
        <pc:spChg chg="mod">
          <ac:chgData name="James Pope" userId="S::jp16127@bristol.ac.uk::ec8a066c-6e04-4c1c-be05-6b33d0ba9907" providerId="AD" clId="Web-{3BDC4BFF-CEBE-6DF7-9684-25A37F4FC354}" dt="2022-09-26T06:46:01.119" v="1147" actId="20577"/>
          <ac:spMkLst>
            <pc:docMk/>
            <pc:sldMk cId="1811817951" sldId="308"/>
            <ac:spMk id="2" creationId="{0E690E1E-0D1A-47DE-A976-F42C385F51F0}"/>
          </ac:spMkLst>
        </pc:spChg>
        <pc:spChg chg="mod">
          <ac:chgData name="James Pope" userId="S::jp16127@bristol.ac.uk::ec8a066c-6e04-4c1c-be05-6b33d0ba9907" providerId="AD" clId="Web-{3BDC4BFF-CEBE-6DF7-9684-25A37F4FC354}" dt="2022-09-26T06:55:53.275" v="1309" actId="20577"/>
          <ac:spMkLst>
            <pc:docMk/>
            <pc:sldMk cId="1811817951" sldId="308"/>
            <ac:spMk id="4" creationId="{99F64A64-EC8A-4BCB-E687-DEF59C4AE63A}"/>
          </ac:spMkLst>
        </pc:spChg>
        <pc:spChg chg="mod">
          <ac:chgData name="James Pope" userId="S::jp16127@bristol.ac.uk::ec8a066c-6e04-4c1c-be05-6b33d0ba9907" providerId="AD" clId="Web-{3BDC4BFF-CEBE-6DF7-9684-25A37F4FC354}" dt="2022-09-26T06:55:22.821" v="1303" actId="1076"/>
          <ac:spMkLst>
            <pc:docMk/>
            <pc:sldMk cId="1811817951" sldId="308"/>
            <ac:spMk id="7" creationId="{CA5AC798-299C-C632-B483-EF54755C4B67}"/>
          </ac:spMkLst>
        </pc:spChg>
      </pc:sldChg>
    </pc:docChg>
  </pc:docChgLst>
  <pc:docChgLst>
    <pc:chgData name="James Pope" userId="S::jp16127@bristol.ac.uk::ec8a066c-6e04-4c1c-be05-6b33d0ba9907" providerId="AD" clId="Web-{B16B04C1-3F13-32D4-E232-82BA5F93A927}"/>
    <pc:docChg chg="addSld modSld sldOrd">
      <pc:chgData name="James Pope" userId="S::jp16127@bristol.ac.uk::ec8a066c-6e04-4c1c-be05-6b33d0ba9907" providerId="AD" clId="Web-{B16B04C1-3F13-32D4-E232-82BA5F93A927}" dt="2022-11-25T19:18:28.220" v="1215" actId="1076"/>
      <pc:docMkLst>
        <pc:docMk/>
      </pc:docMkLst>
      <pc:sldChg chg="modSp">
        <pc:chgData name="James Pope" userId="S::jp16127@bristol.ac.uk::ec8a066c-6e04-4c1c-be05-6b33d0ba9907" providerId="AD" clId="Web-{B16B04C1-3F13-32D4-E232-82BA5F93A927}" dt="2022-11-25T16:33:16.920" v="715" actId="20577"/>
        <pc:sldMkLst>
          <pc:docMk/>
          <pc:sldMk cId="1288860597" sldId="316"/>
        </pc:sldMkLst>
        <pc:spChg chg="mod">
          <ac:chgData name="James Pope" userId="S::jp16127@bristol.ac.uk::ec8a066c-6e04-4c1c-be05-6b33d0ba9907" providerId="AD" clId="Web-{B16B04C1-3F13-32D4-E232-82BA5F93A927}" dt="2022-11-25T16:33:16.920" v="715" actId="20577"/>
          <ac:spMkLst>
            <pc:docMk/>
            <pc:sldMk cId="1288860597" sldId="316"/>
            <ac:spMk id="3" creationId="{18A47DA2-105D-81BD-D210-9119F163C20C}"/>
          </ac:spMkLst>
        </pc:spChg>
      </pc:sldChg>
      <pc:sldChg chg="addSp modSp">
        <pc:chgData name="James Pope" userId="S::jp16127@bristol.ac.uk::ec8a066c-6e04-4c1c-be05-6b33d0ba9907" providerId="AD" clId="Web-{B16B04C1-3F13-32D4-E232-82BA5F93A927}" dt="2022-11-25T18:08:22.405" v="857" actId="1076"/>
        <pc:sldMkLst>
          <pc:docMk/>
          <pc:sldMk cId="2854828803" sldId="350"/>
        </pc:sldMkLst>
        <pc:spChg chg="mod">
          <ac:chgData name="James Pope" userId="S::jp16127@bristol.ac.uk::ec8a066c-6e04-4c1c-be05-6b33d0ba9907" providerId="AD" clId="Web-{B16B04C1-3F13-32D4-E232-82BA5F93A927}" dt="2022-11-25T12:16:01.629" v="293" actId="20577"/>
          <ac:spMkLst>
            <pc:docMk/>
            <pc:sldMk cId="2854828803" sldId="350"/>
            <ac:spMk id="2" creationId="{0E690E1E-0D1A-47DE-A976-F42C385F51F0}"/>
          </ac:spMkLst>
        </pc:spChg>
        <pc:spChg chg="mod">
          <ac:chgData name="James Pope" userId="S::jp16127@bristol.ac.uk::ec8a066c-6e04-4c1c-be05-6b33d0ba9907" providerId="AD" clId="Web-{B16B04C1-3F13-32D4-E232-82BA5F93A927}" dt="2022-11-25T13:15:39.837" v="379" actId="14100"/>
          <ac:spMkLst>
            <pc:docMk/>
            <pc:sldMk cId="2854828803" sldId="350"/>
            <ac:spMk id="6" creationId="{C4DEC039-45D6-2CA5-F765-7D11938C0461}"/>
          </ac:spMkLst>
        </pc:spChg>
        <pc:spChg chg="mod">
          <ac:chgData name="James Pope" userId="S::jp16127@bristol.ac.uk::ec8a066c-6e04-4c1c-be05-6b33d0ba9907" providerId="AD" clId="Web-{B16B04C1-3F13-32D4-E232-82BA5F93A927}" dt="2022-11-25T17:59:15.300" v="802" actId="20577"/>
          <ac:spMkLst>
            <pc:docMk/>
            <pc:sldMk cId="2854828803" sldId="350"/>
            <ac:spMk id="8" creationId="{EFF312B5-6057-BC03-420F-5806CFE00B4F}"/>
          </ac:spMkLst>
        </pc:spChg>
        <pc:spChg chg="mod">
          <ac:chgData name="James Pope" userId="S::jp16127@bristol.ac.uk::ec8a066c-6e04-4c1c-be05-6b33d0ba9907" providerId="AD" clId="Web-{B16B04C1-3F13-32D4-E232-82BA5F93A927}" dt="2022-11-25T17:53:59.729" v="752" actId="20577"/>
          <ac:spMkLst>
            <pc:docMk/>
            <pc:sldMk cId="2854828803" sldId="350"/>
            <ac:spMk id="13" creationId="{6B72AF5F-32BA-1395-C960-4FE8ABC94D98}"/>
          </ac:spMkLst>
        </pc:spChg>
        <pc:spChg chg="mod">
          <ac:chgData name="James Pope" userId="S::jp16127@bristol.ac.uk::ec8a066c-6e04-4c1c-be05-6b33d0ba9907" providerId="AD" clId="Web-{B16B04C1-3F13-32D4-E232-82BA5F93A927}" dt="2022-11-25T18:08:22.405" v="857" actId="1076"/>
          <ac:spMkLst>
            <pc:docMk/>
            <pc:sldMk cId="2854828803" sldId="350"/>
            <ac:spMk id="19" creationId="{2A1AD88D-9843-FB00-361A-94D2DDFC134F}"/>
          </ac:spMkLst>
        </pc:spChg>
        <pc:spChg chg="mod">
          <ac:chgData name="James Pope" userId="S::jp16127@bristol.ac.uk::ec8a066c-6e04-4c1c-be05-6b33d0ba9907" providerId="AD" clId="Web-{B16B04C1-3F13-32D4-E232-82BA5F93A927}" dt="2022-11-25T18:06:45.444" v="835" actId="14100"/>
          <ac:spMkLst>
            <pc:docMk/>
            <pc:sldMk cId="2854828803" sldId="350"/>
            <ac:spMk id="22" creationId="{64620A8E-8D41-72DF-6BC2-585F074D7DB1}"/>
          </ac:spMkLst>
        </pc:spChg>
        <pc:spChg chg="mod">
          <ac:chgData name="James Pope" userId="S::jp16127@bristol.ac.uk::ec8a066c-6e04-4c1c-be05-6b33d0ba9907" providerId="AD" clId="Web-{B16B04C1-3F13-32D4-E232-82BA5F93A927}" dt="2022-11-25T13:15:36.619" v="378" actId="1076"/>
          <ac:spMkLst>
            <pc:docMk/>
            <pc:sldMk cId="2854828803" sldId="350"/>
            <ac:spMk id="24" creationId="{8339A002-6F3D-F6F2-E10B-DF64318AFCEE}"/>
          </ac:spMkLst>
        </pc:spChg>
        <pc:spChg chg="add mod">
          <ac:chgData name="James Pope" userId="S::jp16127@bristol.ac.uk::ec8a066c-6e04-4c1c-be05-6b33d0ba9907" providerId="AD" clId="Web-{B16B04C1-3F13-32D4-E232-82BA5F93A927}" dt="2022-11-25T12:19:28.462" v="323" actId="1076"/>
          <ac:spMkLst>
            <pc:docMk/>
            <pc:sldMk cId="2854828803" sldId="350"/>
            <ac:spMk id="27" creationId="{69B318C5-1C2F-22ED-42E6-3F04DC529540}"/>
          </ac:spMkLst>
        </pc:spChg>
        <pc:spChg chg="mod">
          <ac:chgData name="James Pope" userId="S::jp16127@bristol.ac.uk::ec8a066c-6e04-4c1c-be05-6b33d0ba9907" providerId="AD" clId="Web-{B16B04C1-3F13-32D4-E232-82BA5F93A927}" dt="2022-11-25T17:54:16.917" v="759" actId="20577"/>
          <ac:spMkLst>
            <pc:docMk/>
            <pc:sldMk cId="2854828803" sldId="350"/>
            <ac:spMk id="33" creationId="{41E88214-9A30-3130-9EBD-8B1411744583}"/>
          </ac:spMkLst>
        </pc:spChg>
        <pc:spChg chg="mod">
          <ac:chgData name="James Pope" userId="S::jp16127@bristol.ac.uk::ec8a066c-6e04-4c1c-be05-6b33d0ba9907" providerId="AD" clId="Web-{B16B04C1-3F13-32D4-E232-82BA5F93A927}" dt="2022-11-25T17:54:14.636" v="758" actId="20577"/>
          <ac:spMkLst>
            <pc:docMk/>
            <pc:sldMk cId="2854828803" sldId="350"/>
            <ac:spMk id="42" creationId="{18D32E7B-1CF5-1B96-6B42-E45E2A3C7491}"/>
          </ac:spMkLst>
        </pc:spChg>
        <pc:spChg chg="mod">
          <ac:chgData name="James Pope" userId="S::jp16127@bristol.ac.uk::ec8a066c-6e04-4c1c-be05-6b33d0ba9907" providerId="AD" clId="Web-{B16B04C1-3F13-32D4-E232-82BA5F93A927}" dt="2022-11-25T17:54:21.605" v="761" actId="20577"/>
          <ac:spMkLst>
            <pc:docMk/>
            <pc:sldMk cId="2854828803" sldId="350"/>
            <ac:spMk id="50" creationId="{E25E36BA-35D2-27C5-CB0D-D581811EEDC2}"/>
          </ac:spMkLst>
        </pc:spChg>
      </pc:sldChg>
      <pc:sldChg chg="addSp delSp modSp add ord replId">
        <pc:chgData name="James Pope" userId="S::jp16127@bristol.ac.uk::ec8a066c-6e04-4c1c-be05-6b33d0ba9907" providerId="AD" clId="Web-{B16B04C1-3F13-32D4-E232-82BA5F93A927}" dt="2022-11-25T18:05:07.874" v="827" actId="1076"/>
        <pc:sldMkLst>
          <pc:docMk/>
          <pc:sldMk cId="4144478703" sldId="354"/>
        </pc:sldMkLst>
        <pc:spChg chg="mod">
          <ac:chgData name="James Pope" userId="S::jp16127@bristol.ac.uk::ec8a066c-6e04-4c1c-be05-6b33d0ba9907" providerId="AD" clId="Web-{B16B04C1-3F13-32D4-E232-82BA5F93A927}" dt="2022-11-25T15:29:10.086" v="560" actId="20577"/>
          <ac:spMkLst>
            <pc:docMk/>
            <pc:sldMk cId="4144478703" sldId="354"/>
            <ac:spMk id="2" creationId="{0E690E1E-0D1A-47DE-A976-F42C385F51F0}"/>
          </ac:spMkLst>
        </pc:spChg>
        <pc:spChg chg="add mod topLvl">
          <ac:chgData name="James Pope" userId="S::jp16127@bristol.ac.uk::ec8a066c-6e04-4c1c-be05-6b33d0ba9907" providerId="AD" clId="Web-{B16B04C1-3F13-32D4-E232-82BA5F93A927}" dt="2022-11-25T18:04:40.513" v="821" actId="1076"/>
          <ac:spMkLst>
            <pc:docMk/>
            <pc:sldMk cId="4144478703" sldId="354"/>
            <ac:spMk id="3" creationId="{BA7D6501-2B87-0808-BB62-E07BE6325894}"/>
          </ac:spMkLst>
        </pc:spChg>
        <pc:spChg chg="del mod">
          <ac:chgData name="James Pope" userId="S::jp16127@bristol.ac.uk::ec8a066c-6e04-4c1c-be05-6b33d0ba9907" providerId="AD" clId="Web-{B16B04C1-3F13-32D4-E232-82BA5F93A927}" dt="2022-11-25T12:21:59.450" v="326"/>
          <ac:spMkLst>
            <pc:docMk/>
            <pc:sldMk cId="4144478703" sldId="354"/>
            <ac:spMk id="4" creationId="{ABF20CB5-1B7F-389C-4168-F4C67E1590DC}"/>
          </ac:spMkLst>
        </pc:spChg>
        <pc:spChg chg="add del mod topLvl">
          <ac:chgData name="James Pope" userId="S::jp16127@bristol.ac.uk::ec8a066c-6e04-4c1c-be05-6b33d0ba9907" providerId="AD" clId="Web-{B16B04C1-3F13-32D4-E232-82BA5F93A927}" dt="2022-11-25T15:32:04.175" v="598"/>
          <ac:spMkLst>
            <pc:docMk/>
            <pc:sldMk cId="4144478703" sldId="354"/>
            <ac:spMk id="4" creationId="{ACCB4C74-6EDC-5301-18F8-F901C00A787D}"/>
          </ac:spMkLst>
        </pc:spChg>
        <pc:spChg chg="add mod">
          <ac:chgData name="James Pope" userId="S::jp16127@bristol.ac.uk::ec8a066c-6e04-4c1c-be05-6b33d0ba9907" providerId="AD" clId="Web-{B16B04C1-3F13-32D4-E232-82BA5F93A927}" dt="2022-11-25T18:05:07.874" v="827" actId="1076"/>
          <ac:spMkLst>
            <pc:docMk/>
            <pc:sldMk cId="4144478703" sldId="354"/>
            <ac:spMk id="6" creationId="{173675E4-FF7F-A31F-0EBA-D5BF8C9A1393}"/>
          </ac:spMkLst>
        </pc:spChg>
        <pc:spChg chg="add del mod topLvl">
          <ac:chgData name="James Pope" userId="S::jp16127@bristol.ac.uk::ec8a066c-6e04-4c1c-be05-6b33d0ba9907" providerId="AD" clId="Web-{B16B04C1-3F13-32D4-E232-82BA5F93A927}" dt="2022-11-25T15:32:02.738" v="597"/>
          <ac:spMkLst>
            <pc:docMk/>
            <pc:sldMk cId="4144478703" sldId="354"/>
            <ac:spMk id="6" creationId="{3E7A8F7C-F0D2-DF87-BB06-D7B627D1DD79}"/>
          </ac:spMkLst>
        </pc:spChg>
        <pc:spChg chg="add del">
          <ac:chgData name="James Pope" userId="S::jp16127@bristol.ac.uk::ec8a066c-6e04-4c1c-be05-6b33d0ba9907" providerId="AD" clId="Web-{B16B04C1-3F13-32D4-E232-82BA5F93A927}" dt="2022-11-25T11:40:53.303" v="33"/>
          <ac:spMkLst>
            <pc:docMk/>
            <pc:sldMk cId="4144478703" sldId="354"/>
            <ac:spMk id="6" creationId="{C4DEC039-45D6-2CA5-F765-7D11938C0461}"/>
          </ac:spMkLst>
        </pc:spChg>
        <pc:spChg chg="del mod">
          <ac:chgData name="James Pope" userId="S::jp16127@bristol.ac.uk::ec8a066c-6e04-4c1c-be05-6b33d0ba9907" providerId="AD" clId="Web-{B16B04C1-3F13-32D4-E232-82BA5F93A927}" dt="2022-11-25T12:21:59.450" v="325"/>
          <ac:spMkLst>
            <pc:docMk/>
            <pc:sldMk cId="4144478703" sldId="354"/>
            <ac:spMk id="7" creationId="{1B495551-8D42-4229-E43F-ADFA60D595AE}"/>
          </ac:spMkLst>
        </pc:spChg>
        <pc:spChg chg="add del mod topLvl">
          <ac:chgData name="James Pope" userId="S::jp16127@bristol.ac.uk::ec8a066c-6e04-4c1c-be05-6b33d0ba9907" providerId="AD" clId="Web-{B16B04C1-3F13-32D4-E232-82BA5F93A927}" dt="2022-11-25T15:32:02.738" v="596"/>
          <ac:spMkLst>
            <pc:docMk/>
            <pc:sldMk cId="4144478703" sldId="354"/>
            <ac:spMk id="7" creationId="{94763AED-9142-035A-8938-447CE03FC749}"/>
          </ac:spMkLst>
        </pc:spChg>
        <pc:spChg chg="mod">
          <ac:chgData name="James Pope" userId="S::jp16127@bristol.ac.uk::ec8a066c-6e04-4c1c-be05-6b33d0ba9907" providerId="AD" clId="Web-{B16B04C1-3F13-32D4-E232-82BA5F93A927}" dt="2022-11-25T15:19:21.171" v="469" actId="1076"/>
          <ac:spMkLst>
            <pc:docMk/>
            <pc:sldMk cId="4144478703" sldId="354"/>
            <ac:spMk id="8" creationId="{EFF312B5-6057-BC03-420F-5806CFE00B4F}"/>
          </ac:spMkLst>
        </pc:spChg>
        <pc:spChg chg="del mod">
          <ac:chgData name="James Pope" userId="S::jp16127@bristol.ac.uk::ec8a066c-6e04-4c1c-be05-6b33d0ba9907" providerId="AD" clId="Web-{B16B04C1-3F13-32D4-E232-82BA5F93A927}" dt="2022-11-25T12:21:59.465" v="333"/>
          <ac:spMkLst>
            <pc:docMk/>
            <pc:sldMk cId="4144478703" sldId="354"/>
            <ac:spMk id="9" creationId="{CADB38EF-F875-06B3-89B9-FEBEB7C3BD0D}"/>
          </ac:spMkLst>
        </pc:spChg>
        <pc:spChg chg="del mod">
          <ac:chgData name="James Pope" userId="S::jp16127@bristol.ac.uk::ec8a066c-6e04-4c1c-be05-6b33d0ba9907" providerId="AD" clId="Web-{B16B04C1-3F13-32D4-E232-82BA5F93A927}" dt="2022-11-25T12:21:59.465" v="332"/>
          <ac:spMkLst>
            <pc:docMk/>
            <pc:sldMk cId="4144478703" sldId="354"/>
            <ac:spMk id="10" creationId="{91B8EF7F-317A-D079-A4A2-CC012D890FD0}"/>
          </ac:spMkLst>
        </pc:spChg>
        <pc:spChg chg="mod">
          <ac:chgData name="James Pope" userId="S::jp16127@bristol.ac.uk::ec8a066c-6e04-4c1c-be05-6b33d0ba9907" providerId="AD" clId="Web-{B16B04C1-3F13-32D4-E232-82BA5F93A927}" dt="2022-11-25T18:04:40.482" v="818" actId="1076"/>
          <ac:spMkLst>
            <pc:docMk/>
            <pc:sldMk cId="4144478703" sldId="354"/>
            <ac:spMk id="11" creationId="{27964007-3FC2-D14F-1987-92A184A54737}"/>
          </ac:spMkLst>
        </pc:spChg>
        <pc:spChg chg="mod">
          <ac:chgData name="James Pope" userId="S::jp16127@bristol.ac.uk::ec8a066c-6e04-4c1c-be05-6b33d0ba9907" providerId="AD" clId="Web-{B16B04C1-3F13-32D4-E232-82BA5F93A927}" dt="2022-11-25T18:04:40.497" v="819" actId="1076"/>
          <ac:spMkLst>
            <pc:docMk/>
            <pc:sldMk cId="4144478703" sldId="354"/>
            <ac:spMk id="12" creationId="{6E35F82F-6619-F49C-D8B7-F923BB4899CD}"/>
          </ac:spMkLst>
        </pc:spChg>
        <pc:spChg chg="mod">
          <ac:chgData name="James Pope" userId="S::jp16127@bristol.ac.uk::ec8a066c-6e04-4c1c-be05-6b33d0ba9907" providerId="AD" clId="Web-{B16B04C1-3F13-32D4-E232-82BA5F93A927}" dt="2022-11-25T18:04:40.403" v="812" actId="1076"/>
          <ac:spMkLst>
            <pc:docMk/>
            <pc:sldMk cId="4144478703" sldId="354"/>
            <ac:spMk id="13" creationId="{6B72AF5F-32BA-1395-C960-4FE8ABC94D98}"/>
          </ac:spMkLst>
        </pc:spChg>
        <pc:spChg chg="del mod">
          <ac:chgData name="James Pope" userId="S::jp16127@bristol.ac.uk::ec8a066c-6e04-4c1c-be05-6b33d0ba9907" providerId="AD" clId="Web-{B16B04C1-3F13-32D4-E232-82BA5F93A927}" dt="2022-11-25T12:21:59.465" v="331"/>
          <ac:spMkLst>
            <pc:docMk/>
            <pc:sldMk cId="4144478703" sldId="354"/>
            <ac:spMk id="14" creationId="{80620811-A88E-47B4-3ECD-E30C5886EB5A}"/>
          </ac:spMkLst>
        </pc:spChg>
        <pc:spChg chg="add mod">
          <ac:chgData name="James Pope" userId="S::jp16127@bristol.ac.uk::ec8a066c-6e04-4c1c-be05-6b33d0ba9907" providerId="AD" clId="Web-{B16B04C1-3F13-32D4-E232-82BA5F93A927}" dt="2022-11-25T15:28:27.505" v="556" actId="1076"/>
          <ac:spMkLst>
            <pc:docMk/>
            <pc:sldMk cId="4144478703" sldId="354"/>
            <ac:spMk id="14" creationId="{97C609FC-BB71-5719-18D9-E60D8B261BC0}"/>
          </ac:spMkLst>
        </pc:spChg>
        <pc:spChg chg="del mod">
          <ac:chgData name="James Pope" userId="S::jp16127@bristol.ac.uk::ec8a066c-6e04-4c1c-be05-6b33d0ba9907" providerId="AD" clId="Web-{B16B04C1-3F13-32D4-E232-82BA5F93A927}" dt="2022-11-25T12:21:59.465" v="330"/>
          <ac:spMkLst>
            <pc:docMk/>
            <pc:sldMk cId="4144478703" sldId="354"/>
            <ac:spMk id="15" creationId="{E7135657-3418-FA35-E236-612CC5BC5F79}"/>
          </ac:spMkLst>
        </pc:spChg>
        <pc:spChg chg="mod">
          <ac:chgData name="James Pope" userId="S::jp16127@bristol.ac.uk::ec8a066c-6e04-4c1c-be05-6b33d0ba9907" providerId="AD" clId="Web-{B16B04C1-3F13-32D4-E232-82BA5F93A927}" dt="2022-11-25T18:04:40.513" v="820" actId="1076"/>
          <ac:spMkLst>
            <pc:docMk/>
            <pc:sldMk cId="4144478703" sldId="354"/>
            <ac:spMk id="16" creationId="{AC92D11E-6D40-5005-6C12-BAA0EEAC5AA2}"/>
          </ac:spMkLst>
        </pc:spChg>
        <pc:spChg chg="del mod">
          <ac:chgData name="James Pope" userId="S::jp16127@bristol.ac.uk::ec8a066c-6e04-4c1c-be05-6b33d0ba9907" providerId="AD" clId="Web-{B16B04C1-3F13-32D4-E232-82BA5F93A927}" dt="2022-11-25T12:21:59.465" v="329"/>
          <ac:spMkLst>
            <pc:docMk/>
            <pc:sldMk cId="4144478703" sldId="354"/>
            <ac:spMk id="17" creationId="{3604D27F-5F16-BBFA-8A7F-E85691467EC3}"/>
          </ac:spMkLst>
        </pc:spChg>
        <pc:spChg chg="del mod">
          <ac:chgData name="James Pope" userId="S::jp16127@bristol.ac.uk::ec8a066c-6e04-4c1c-be05-6b33d0ba9907" providerId="AD" clId="Web-{B16B04C1-3F13-32D4-E232-82BA5F93A927}" dt="2022-11-25T11:44:56.154" v="182"/>
          <ac:spMkLst>
            <pc:docMk/>
            <pc:sldMk cId="4144478703" sldId="354"/>
            <ac:spMk id="19" creationId="{2A1AD88D-9843-FB00-361A-94D2DDFC134F}"/>
          </ac:spMkLst>
        </pc:spChg>
        <pc:spChg chg="del mod">
          <ac:chgData name="James Pope" userId="S::jp16127@bristol.ac.uk::ec8a066c-6e04-4c1c-be05-6b33d0ba9907" providerId="AD" clId="Web-{B16B04C1-3F13-32D4-E232-82BA5F93A927}" dt="2022-11-25T12:21:59.450" v="328"/>
          <ac:spMkLst>
            <pc:docMk/>
            <pc:sldMk cId="4144478703" sldId="354"/>
            <ac:spMk id="20" creationId="{AB8428A3-3ACD-8141-CDA3-080D6BEE2057}"/>
          </ac:spMkLst>
        </pc:spChg>
        <pc:spChg chg="add del mod">
          <ac:chgData name="James Pope" userId="S::jp16127@bristol.ac.uk::ec8a066c-6e04-4c1c-be05-6b33d0ba9907" providerId="AD" clId="Web-{B16B04C1-3F13-32D4-E232-82BA5F93A927}" dt="2022-11-25T12:21:59.450" v="327"/>
          <ac:spMkLst>
            <pc:docMk/>
            <pc:sldMk cId="4144478703" sldId="354"/>
            <ac:spMk id="21" creationId="{F6A5C491-4A3A-7138-FA3E-D94CC7B9416D}"/>
          </ac:spMkLst>
        </pc:spChg>
        <pc:spChg chg="del mod">
          <ac:chgData name="James Pope" userId="S::jp16127@bristol.ac.uk::ec8a066c-6e04-4c1c-be05-6b33d0ba9907" providerId="AD" clId="Web-{B16B04C1-3F13-32D4-E232-82BA5F93A927}" dt="2022-11-25T11:41:09.975" v="36"/>
          <ac:spMkLst>
            <pc:docMk/>
            <pc:sldMk cId="4144478703" sldId="354"/>
            <ac:spMk id="22" creationId="{64620A8E-8D41-72DF-6BC2-585F074D7DB1}"/>
          </ac:spMkLst>
        </pc:spChg>
        <pc:spChg chg="del mod">
          <ac:chgData name="James Pope" userId="S::jp16127@bristol.ac.uk::ec8a066c-6e04-4c1c-be05-6b33d0ba9907" providerId="AD" clId="Web-{B16B04C1-3F13-32D4-E232-82BA5F93A927}" dt="2022-11-25T12:21:59.450" v="324"/>
          <ac:spMkLst>
            <pc:docMk/>
            <pc:sldMk cId="4144478703" sldId="354"/>
            <ac:spMk id="23" creationId="{D187AD41-DA36-6319-D3EE-0DE8FA1A2856}"/>
          </ac:spMkLst>
        </pc:spChg>
        <pc:spChg chg="add del">
          <ac:chgData name="James Pope" userId="S::jp16127@bristol.ac.uk::ec8a066c-6e04-4c1c-be05-6b33d0ba9907" providerId="AD" clId="Web-{B16B04C1-3F13-32D4-E232-82BA5F93A927}" dt="2022-11-25T11:40:53.303" v="32"/>
          <ac:spMkLst>
            <pc:docMk/>
            <pc:sldMk cId="4144478703" sldId="354"/>
            <ac:spMk id="24" creationId="{8339A002-6F3D-F6F2-E10B-DF64318AFCEE}"/>
          </ac:spMkLst>
        </pc:spChg>
        <pc:spChg chg="add mod">
          <ac:chgData name="James Pope" userId="S::jp16127@bristol.ac.uk::ec8a066c-6e04-4c1c-be05-6b33d0ba9907" providerId="AD" clId="Web-{B16B04C1-3F13-32D4-E232-82BA5F93A927}" dt="2022-11-25T17:53:02.255" v="743" actId="20577"/>
          <ac:spMkLst>
            <pc:docMk/>
            <pc:sldMk cId="4144478703" sldId="354"/>
            <ac:spMk id="27" creationId="{3BE4E712-12FF-0EAE-53E8-B92DAD950465}"/>
          </ac:spMkLst>
        </pc:spChg>
        <pc:spChg chg="add mod">
          <ac:chgData name="James Pope" userId="S::jp16127@bristol.ac.uk::ec8a066c-6e04-4c1c-be05-6b33d0ba9907" providerId="AD" clId="Web-{B16B04C1-3F13-32D4-E232-82BA5F93A927}" dt="2022-11-25T15:26:05.292" v="537" actId="20577"/>
          <ac:spMkLst>
            <pc:docMk/>
            <pc:sldMk cId="4144478703" sldId="354"/>
            <ac:spMk id="29" creationId="{09453A8F-E0AA-2DDB-DB70-BB33624F5010}"/>
          </ac:spMkLst>
        </pc:spChg>
        <pc:spChg chg="del mod">
          <ac:chgData name="James Pope" userId="S::jp16127@bristol.ac.uk::ec8a066c-6e04-4c1c-be05-6b33d0ba9907" providerId="AD" clId="Web-{B16B04C1-3F13-32D4-E232-82BA5F93A927}" dt="2022-11-25T12:21:59.465" v="345"/>
          <ac:spMkLst>
            <pc:docMk/>
            <pc:sldMk cId="4144478703" sldId="354"/>
            <ac:spMk id="33" creationId="{41E88214-9A30-3130-9EBD-8B1411744583}"/>
          </ac:spMkLst>
        </pc:spChg>
        <pc:spChg chg="add del mod">
          <ac:chgData name="James Pope" userId="S::jp16127@bristol.ac.uk::ec8a066c-6e04-4c1c-be05-6b33d0ba9907" providerId="AD" clId="Web-{B16B04C1-3F13-32D4-E232-82BA5F93A927}" dt="2022-11-25T18:04:40.466" v="817" actId="1076"/>
          <ac:spMkLst>
            <pc:docMk/>
            <pc:sldMk cId="4144478703" sldId="354"/>
            <ac:spMk id="39" creationId="{FD62F1CA-D019-29B2-7743-95FA210C9782}"/>
          </ac:spMkLst>
        </pc:spChg>
        <pc:spChg chg="del mod">
          <ac:chgData name="James Pope" userId="S::jp16127@bristol.ac.uk::ec8a066c-6e04-4c1c-be05-6b33d0ba9907" providerId="AD" clId="Web-{B16B04C1-3F13-32D4-E232-82BA5F93A927}" dt="2022-11-25T12:21:59.465" v="341"/>
          <ac:spMkLst>
            <pc:docMk/>
            <pc:sldMk cId="4144478703" sldId="354"/>
            <ac:spMk id="42" creationId="{18D32E7B-1CF5-1B96-6B42-E45E2A3C7491}"/>
          </ac:spMkLst>
        </pc:spChg>
        <pc:spChg chg="add del mod">
          <ac:chgData name="James Pope" userId="S::jp16127@bristol.ac.uk::ec8a066c-6e04-4c1c-be05-6b33d0ba9907" providerId="AD" clId="Web-{B16B04C1-3F13-32D4-E232-82BA5F93A927}" dt="2022-11-25T12:21:59.465" v="336"/>
          <ac:spMkLst>
            <pc:docMk/>
            <pc:sldMk cId="4144478703" sldId="354"/>
            <ac:spMk id="50" creationId="{E25E36BA-35D2-27C5-CB0D-D581811EEDC2}"/>
          </ac:spMkLst>
        </pc:spChg>
        <pc:grpChg chg="add del mod">
          <ac:chgData name="James Pope" userId="S::jp16127@bristol.ac.uk::ec8a066c-6e04-4c1c-be05-6b33d0ba9907" providerId="AD" clId="Web-{B16B04C1-3F13-32D4-E232-82BA5F93A927}" dt="2022-11-25T15:31:59.956" v="595"/>
          <ac:grpSpMkLst>
            <pc:docMk/>
            <pc:sldMk cId="4144478703" sldId="354"/>
            <ac:grpSpMk id="9" creationId="{F89592F8-354D-BC0B-ED4D-176B7286E1BD}"/>
          </ac:grpSpMkLst>
        </pc:grpChg>
        <pc:cxnChg chg="del mod">
          <ac:chgData name="James Pope" userId="S::jp16127@bristol.ac.uk::ec8a066c-6e04-4c1c-be05-6b33d0ba9907" providerId="AD" clId="Web-{B16B04C1-3F13-32D4-E232-82BA5F93A927}" dt="2022-11-25T11:44:53.857" v="181"/>
          <ac:cxnSpMkLst>
            <pc:docMk/>
            <pc:sldMk cId="4144478703" sldId="354"/>
            <ac:cxnSpMk id="3" creationId="{315DEEBD-9F6C-9468-4845-4F932B4C428E}"/>
          </ac:cxnSpMkLst>
        </pc:cxnChg>
        <pc:cxnChg chg="mod">
          <ac:chgData name="James Pope" userId="S::jp16127@bristol.ac.uk::ec8a066c-6e04-4c1c-be05-6b33d0ba9907" providerId="AD" clId="Web-{B16B04C1-3F13-32D4-E232-82BA5F93A927}" dt="2022-11-25T18:04:40.419" v="813" actId="1076"/>
          <ac:cxnSpMkLst>
            <pc:docMk/>
            <pc:sldMk cId="4144478703" sldId="354"/>
            <ac:cxnSpMk id="18" creationId="{7B390608-A1BC-BEE4-5605-237C68046EAF}"/>
          </ac:cxnSpMkLst>
        </pc:cxnChg>
        <pc:cxnChg chg="mod">
          <ac:chgData name="James Pope" userId="S::jp16127@bristol.ac.uk::ec8a066c-6e04-4c1c-be05-6b33d0ba9907" providerId="AD" clId="Web-{B16B04C1-3F13-32D4-E232-82BA5F93A927}" dt="2022-11-25T18:04:40.419" v="814" actId="1076"/>
          <ac:cxnSpMkLst>
            <pc:docMk/>
            <pc:sldMk cId="4144478703" sldId="354"/>
            <ac:cxnSpMk id="26" creationId="{2F41274C-065F-95BB-C6EB-83D2A80C98A3}"/>
          </ac:cxnSpMkLst>
        </pc:cxnChg>
        <pc:cxnChg chg="mod">
          <ac:chgData name="James Pope" userId="S::jp16127@bristol.ac.uk::ec8a066c-6e04-4c1c-be05-6b33d0ba9907" providerId="AD" clId="Web-{B16B04C1-3F13-32D4-E232-82BA5F93A927}" dt="2022-11-25T18:04:40.435" v="815" actId="1076"/>
          <ac:cxnSpMkLst>
            <pc:docMk/>
            <pc:sldMk cId="4144478703" sldId="354"/>
            <ac:cxnSpMk id="30" creationId="{5AEF3EB0-382C-24E5-F8BC-073434C6A2E5}"/>
          </ac:cxnSpMkLst>
        </pc:cxnChg>
        <pc:cxnChg chg="add del mod">
          <ac:chgData name="James Pope" userId="S::jp16127@bristol.ac.uk::ec8a066c-6e04-4c1c-be05-6b33d0ba9907" providerId="AD" clId="Web-{B16B04C1-3F13-32D4-E232-82BA5F93A927}" dt="2022-11-25T18:04:40.450" v="816" actId="1076"/>
          <ac:cxnSpMkLst>
            <pc:docMk/>
            <pc:sldMk cId="4144478703" sldId="354"/>
            <ac:cxnSpMk id="31" creationId="{F2B804E1-FD62-E8A9-BDD6-5D21FD8EA17F}"/>
          </ac:cxnSpMkLst>
        </pc:cxnChg>
        <pc:cxnChg chg="del mod">
          <ac:chgData name="James Pope" userId="S::jp16127@bristol.ac.uk::ec8a066c-6e04-4c1c-be05-6b33d0ba9907" providerId="AD" clId="Web-{B16B04C1-3F13-32D4-E232-82BA5F93A927}" dt="2022-11-25T12:21:59.465" v="344"/>
          <ac:cxnSpMkLst>
            <pc:docMk/>
            <pc:sldMk cId="4144478703" sldId="354"/>
            <ac:cxnSpMk id="35" creationId="{AFD6B71F-8568-7B61-74C4-13B4A803ECEA}"/>
          </ac:cxnSpMkLst>
        </pc:cxnChg>
        <pc:cxnChg chg="del mod">
          <ac:chgData name="James Pope" userId="S::jp16127@bristol.ac.uk::ec8a066c-6e04-4c1c-be05-6b33d0ba9907" providerId="AD" clId="Web-{B16B04C1-3F13-32D4-E232-82BA5F93A927}" dt="2022-11-25T12:21:59.465" v="343"/>
          <ac:cxnSpMkLst>
            <pc:docMk/>
            <pc:sldMk cId="4144478703" sldId="354"/>
            <ac:cxnSpMk id="37" creationId="{D56FADFA-F9F2-57B7-8A4C-2F726FF7B3CA}"/>
          </ac:cxnSpMkLst>
        </pc:cxnChg>
        <pc:cxnChg chg="del mod">
          <ac:chgData name="James Pope" userId="S::jp16127@bristol.ac.uk::ec8a066c-6e04-4c1c-be05-6b33d0ba9907" providerId="AD" clId="Web-{B16B04C1-3F13-32D4-E232-82BA5F93A927}" dt="2022-11-25T12:21:59.465" v="342"/>
          <ac:cxnSpMkLst>
            <pc:docMk/>
            <pc:sldMk cId="4144478703" sldId="354"/>
            <ac:cxnSpMk id="41" creationId="{60E7260F-A68C-33C6-8B05-427ADB3C3DBF}"/>
          </ac:cxnSpMkLst>
        </pc:cxnChg>
        <pc:cxnChg chg="del mod">
          <ac:chgData name="James Pope" userId="S::jp16127@bristol.ac.uk::ec8a066c-6e04-4c1c-be05-6b33d0ba9907" providerId="AD" clId="Web-{B16B04C1-3F13-32D4-E232-82BA5F93A927}" dt="2022-11-25T12:21:59.465" v="340"/>
          <ac:cxnSpMkLst>
            <pc:docMk/>
            <pc:sldMk cId="4144478703" sldId="354"/>
            <ac:cxnSpMk id="44" creationId="{254611CA-7FB8-F6D8-54E6-CF303522637A}"/>
          </ac:cxnSpMkLst>
        </pc:cxnChg>
        <pc:cxnChg chg="del mod">
          <ac:chgData name="James Pope" userId="S::jp16127@bristol.ac.uk::ec8a066c-6e04-4c1c-be05-6b33d0ba9907" providerId="AD" clId="Web-{B16B04C1-3F13-32D4-E232-82BA5F93A927}" dt="2022-11-25T12:21:59.465" v="339"/>
          <ac:cxnSpMkLst>
            <pc:docMk/>
            <pc:sldMk cId="4144478703" sldId="354"/>
            <ac:cxnSpMk id="46" creationId="{30C4D2A4-CF92-959D-9ACD-CB6C08064FDD}"/>
          </ac:cxnSpMkLst>
        </pc:cxnChg>
        <pc:cxnChg chg="del mod">
          <ac:chgData name="James Pope" userId="S::jp16127@bristol.ac.uk::ec8a066c-6e04-4c1c-be05-6b33d0ba9907" providerId="AD" clId="Web-{B16B04C1-3F13-32D4-E232-82BA5F93A927}" dt="2022-11-25T12:21:59.465" v="338"/>
          <ac:cxnSpMkLst>
            <pc:docMk/>
            <pc:sldMk cId="4144478703" sldId="354"/>
            <ac:cxnSpMk id="47" creationId="{CAFE4081-EC02-CD76-99B8-149F686CE9A9}"/>
          </ac:cxnSpMkLst>
        </pc:cxnChg>
        <pc:cxnChg chg="del mod">
          <ac:chgData name="James Pope" userId="S::jp16127@bristol.ac.uk::ec8a066c-6e04-4c1c-be05-6b33d0ba9907" providerId="AD" clId="Web-{B16B04C1-3F13-32D4-E232-82BA5F93A927}" dt="2022-11-25T12:21:59.465" v="337"/>
          <ac:cxnSpMkLst>
            <pc:docMk/>
            <pc:sldMk cId="4144478703" sldId="354"/>
            <ac:cxnSpMk id="49" creationId="{2A89A4AE-D66C-0842-FD4F-FF901106CA60}"/>
          </ac:cxnSpMkLst>
        </pc:cxnChg>
        <pc:cxnChg chg="add del mod">
          <ac:chgData name="James Pope" userId="S::jp16127@bristol.ac.uk::ec8a066c-6e04-4c1c-be05-6b33d0ba9907" providerId="AD" clId="Web-{B16B04C1-3F13-32D4-E232-82BA5F93A927}" dt="2022-11-25T12:21:59.465" v="335"/>
          <ac:cxnSpMkLst>
            <pc:docMk/>
            <pc:sldMk cId="4144478703" sldId="354"/>
            <ac:cxnSpMk id="52" creationId="{1C035353-C2AB-3A0C-6B8B-77AB8F67970B}"/>
          </ac:cxnSpMkLst>
        </pc:cxnChg>
        <pc:cxnChg chg="add del mod">
          <ac:chgData name="James Pope" userId="S::jp16127@bristol.ac.uk::ec8a066c-6e04-4c1c-be05-6b33d0ba9907" providerId="AD" clId="Web-{B16B04C1-3F13-32D4-E232-82BA5F93A927}" dt="2022-11-25T12:21:59.465" v="334"/>
          <ac:cxnSpMkLst>
            <pc:docMk/>
            <pc:sldMk cId="4144478703" sldId="354"/>
            <ac:cxnSpMk id="54" creationId="{C22B9DDB-B8D1-4ED9-254D-E2022BF8932E}"/>
          </ac:cxnSpMkLst>
        </pc:cxnChg>
      </pc:sldChg>
      <pc:sldChg chg="addSp delSp modSp add replId">
        <pc:chgData name="James Pope" userId="S::jp16127@bristol.ac.uk::ec8a066c-6e04-4c1c-be05-6b33d0ba9907" providerId="AD" clId="Web-{B16B04C1-3F13-32D4-E232-82BA5F93A927}" dt="2022-11-25T18:07:46.449" v="842" actId="1076"/>
        <pc:sldMkLst>
          <pc:docMk/>
          <pc:sldMk cId="2885302303" sldId="355"/>
        </pc:sldMkLst>
        <pc:spChg chg="mod">
          <ac:chgData name="James Pope" userId="S::jp16127@bristol.ac.uk::ec8a066c-6e04-4c1c-be05-6b33d0ba9907" providerId="AD" clId="Web-{B16B04C1-3F13-32D4-E232-82BA5F93A927}" dt="2022-11-25T12:08:54.619" v="191" actId="20577"/>
          <ac:spMkLst>
            <pc:docMk/>
            <pc:sldMk cId="2885302303" sldId="355"/>
            <ac:spMk id="2" creationId="{0E690E1E-0D1A-47DE-A976-F42C385F51F0}"/>
          </ac:spMkLst>
        </pc:spChg>
        <pc:spChg chg="add del mod">
          <ac:chgData name="James Pope" userId="S::jp16127@bristol.ac.uk::ec8a066c-6e04-4c1c-be05-6b33d0ba9907" providerId="AD" clId="Web-{B16B04C1-3F13-32D4-E232-82BA5F93A927}" dt="2022-11-25T12:11:03.325" v="229" actId="20577"/>
          <ac:spMkLst>
            <pc:docMk/>
            <pc:sldMk cId="2885302303" sldId="355"/>
            <ac:spMk id="4" creationId="{ABF20CB5-1B7F-389C-4168-F4C67E1590DC}"/>
          </ac:spMkLst>
        </pc:spChg>
        <pc:spChg chg="mod">
          <ac:chgData name="James Pope" userId="S::jp16127@bristol.ac.uk::ec8a066c-6e04-4c1c-be05-6b33d0ba9907" providerId="AD" clId="Web-{B16B04C1-3F13-32D4-E232-82BA5F93A927}" dt="2022-11-25T13:30:51.794" v="410" actId="14100"/>
          <ac:spMkLst>
            <pc:docMk/>
            <pc:sldMk cId="2885302303" sldId="355"/>
            <ac:spMk id="6" creationId="{C4DEC039-45D6-2CA5-F765-7D11938C0461}"/>
          </ac:spMkLst>
        </pc:spChg>
        <pc:spChg chg="add del mod">
          <ac:chgData name="James Pope" userId="S::jp16127@bristol.ac.uk::ec8a066c-6e04-4c1c-be05-6b33d0ba9907" providerId="AD" clId="Web-{B16B04C1-3F13-32D4-E232-82BA5F93A927}" dt="2022-11-25T12:11:07.700" v="231" actId="20577"/>
          <ac:spMkLst>
            <pc:docMk/>
            <pc:sldMk cId="2885302303" sldId="355"/>
            <ac:spMk id="7" creationId="{1B495551-8D42-4229-E43F-ADFA60D595AE}"/>
          </ac:spMkLst>
        </pc:spChg>
        <pc:spChg chg="mod">
          <ac:chgData name="James Pope" userId="S::jp16127@bristol.ac.uk::ec8a066c-6e04-4c1c-be05-6b33d0ba9907" providerId="AD" clId="Web-{B16B04C1-3F13-32D4-E232-82BA5F93A927}" dt="2022-11-25T13:32:01.515" v="430" actId="20577"/>
          <ac:spMkLst>
            <pc:docMk/>
            <pc:sldMk cId="2885302303" sldId="355"/>
            <ac:spMk id="8" creationId="{EFF312B5-6057-BC03-420F-5806CFE00B4F}"/>
          </ac:spMkLst>
        </pc:spChg>
        <pc:spChg chg="mod">
          <ac:chgData name="James Pope" userId="S::jp16127@bristol.ac.uk::ec8a066c-6e04-4c1c-be05-6b33d0ba9907" providerId="AD" clId="Web-{B16B04C1-3F13-32D4-E232-82BA5F93A927}" dt="2022-11-25T12:11:34.904" v="235" actId="20577"/>
          <ac:spMkLst>
            <pc:docMk/>
            <pc:sldMk cId="2885302303" sldId="355"/>
            <ac:spMk id="11" creationId="{27964007-3FC2-D14F-1987-92A184A54737}"/>
          </ac:spMkLst>
        </pc:spChg>
        <pc:spChg chg="mod">
          <ac:chgData name="James Pope" userId="S::jp16127@bristol.ac.uk::ec8a066c-6e04-4c1c-be05-6b33d0ba9907" providerId="AD" clId="Web-{B16B04C1-3F13-32D4-E232-82BA5F93A927}" dt="2022-11-25T18:07:46.449" v="842" actId="1076"/>
          <ac:spMkLst>
            <pc:docMk/>
            <pc:sldMk cId="2885302303" sldId="355"/>
            <ac:spMk id="19" creationId="{2A1AD88D-9843-FB00-361A-94D2DDFC134F}"/>
          </ac:spMkLst>
        </pc:spChg>
        <pc:spChg chg="mod">
          <ac:chgData name="James Pope" userId="S::jp16127@bristol.ac.uk::ec8a066c-6e04-4c1c-be05-6b33d0ba9907" providerId="AD" clId="Web-{B16B04C1-3F13-32D4-E232-82BA5F93A927}" dt="2022-11-25T18:06:16.411" v="832" actId="14100"/>
          <ac:spMkLst>
            <pc:docMk/>
            <pc:sldMk cId="2885302303" sldId="355"/>
            <ac:spMk id="22" creationId="{64620A8E-8D41-72DF-6BC2-585F074D7DB1}"/>
          </ac:spMkLst>
        </pc:spChg>
        <pc:spChg chg="add del mod">
          <ac:chgData name="James Pope" userId="S::jp16127@bristol.ac.uk::ec8a066c-6e04-4c1c-be05-6b33d0ba9907" providerId="AD" clId="Web-{B16B04C1-3F13-32D4-E232-82BA5F93A927}" dt="2022-11-25T12:11:11.028" v="232" actId="20577"/>
          <ac:spMkLst>
            <pc:docMk/>
            <pc:sldMk cId="2885302303" sldId="355"/>
            <ac:spMk id="23" creationId="{D187AD41-DA36-6319-D3EE-0DE8FA1A2856}"/>
          </ac:spMkLst>
        </pc:spChg>
        <pc:spChg chg="del">
          <ac:chgData name="James Pope" userId="S::jp16127@bristol.ac.uk::ec8a066c-6e04-4c1c-be05-6b33d0ba9907" providerId="AD" clId="Web-{B16B04C1-3F13-32D4-E232-82BA5F93A927}" dt="2022-11-25T12:13:25.969" v="264"/>
          <ac:spMkLst>
            <pc:docMk/>
            <pc:sldMk cId="2885302303" sldId="355"/>
            <ac:spMk id="24" creationId="{8339A002-6F3D-F6F2-E10B-DF64318AFCEE}"/>
          </ac:spMkLst>
        </pc:spChg>
        <pc:spChg chg="add del mod">
          <ac:chgData name="James Pope" userId="S::jp16127@bristol.ac.uk::ec8a066c-6e04-4c1c-be05-6b33d0ba9907" providerId="AD" clId="Web-{B16B04C1-3F13-32D4-E232-82BA5F93A927}" dt="2022-11-25T12:11:16.497" v="233" actId="1076"/>
          <ac:spMkLst>
            <pc:docMk/>
            <pc:sldMk cId="2885302303" sldId="355"/>
            <ac:spMk id="39" creationId="{FD62F1CA-D019-29B2-7743-95FA210C9782}"/>
          </ac:spMkLst>
        </pc:spChg>
      </pc:sldChg>
      <pc:sldChg chg="addSp delSp modSp add replId">
        <pc:chgData name="James Pope" userId="S::jp16127@bristol.ac.uk::ec8a066c-6e04-4c1c-be05-6b33d0ba9907" providerId="AD" clId="Web-{B16B04C1-3F13-32D4-E232-82BA5F93A927}" dt="2022-11-25T18:56:18.770" v="976" actId="20577"/>
        <pc:sldMkLst>
          <pc:docMk/>
          <pc:sldMk cId="1732798219" sldId="356"/>
        </pc:sldMkLst>
        <pc:spChg chg="mod">
          <ac:chgData name="James Pope" userId="S::jp16127@bristol.ac.uk::ec8a066c-6e04-4c1c-be05-6b33d0ba9907" providerId="AD" clId="Web-{B16B04C1-3F13-32D4-E232-82BA5F93A927}" dt="2022-11-25T15:29:24.149" v="565" actId="20577"/>
          <ac:spMkLst>
            <pc:docMk/>
            <pc:sldMk cId="1732798219" sldId="356"/>
            <ac:spMk id="2" creationId="{0E690E1E-0D1A-47DE-A976-F42C385F51F0}"/>
          </ac:spMkLst>
        </pc:spChg>
        <pc:spChg chg="del">
          <ac:chgData name="James Pope" userId="S::jp16127@bristol.ac.uk::ec8a066c-6e04-4c1c-be05-6b33d0ba9907" providerId="AD" clId="Web-{B16B04C1-3F13-32D4-E232-82BA5F93A927}" dt="2022-11-25T15:34:55.718" v="670"/>
          <ac:spMkLst>
            <pc:docMk/>
            <pc:sldMk cId="1732798219" sldId="356"/>
            <ac:spMk id="8" creationId="{EFF312B5-6057-BC03-420F-5806CFE00B4F}"/>
          </ac:spMkLst>
        </pc:spChg>
        <pc:spChg chg="add mod">
          <ac:chgData name="James Pope" userId="S::jp16127@bristol.ac.uk::ec8a066c-6e04-4c1c-be05-6b33d0ba9907" providerId="AD" clId="Web-{B16B04C1-3F13-32D4-E232-82BA5F93A927}" dt="2022-11-25T15:35:19.126" v="684" actId="1076"/>
          <ac:spMkLst>
            <pc:docMk/>
            <pc:sldMk cId="1732798219" sldId="356"/>
            <ac:spMk id="10" creationId="{CBDA85FF-324B-4522-FE70-446B5769A338}"/>
          </ac:spMkLst>
        </pc:spChg>
        <pc:spChg chg="mod">
          <ac:chgData name="James Pope" userId="S::jp16127@bristol.ac.uk::ec8a066c-6e04-4c1c-be05-6b33d0ba9907" providerId="AD" clId="Web-{B16B04C1-3F13-32D4-E232-82BA5F93A927}" dt="2022-11-25T15:35:51.738" v="709" actId="1076"/>
          <ac:spMkLst>
            <pc:docMk/>
            <pc:sldMk cId="1732798219" sldId="356"/>
            <ac:spMk id="11" creationId="{27964007-3FC2-D14F-1987-92A184A54737}"/>
          </ac:spMkLst>
        </pc:spChg>
        <pc:spChg chg="mod">
          <ac:chgData name="James Pope" userId="S::jp16127@bristol.ac.uk::ec8a066c-6e04-4c1c-be05-6b33d0ba9907" providerId="AD" clId="Web-{B16B04C1-3F13-32D4-E232-82BA5F93A927}" dt="2022-11-25T15:35:19.064" v="681" actId="1076"/>
          <ac:spMkLst>
            <pc:docMk/>
            <pc:sldMk cId="1732798219" sldId="356"/>
            <ac:spMk id="12" creationId="{6E35F82F-6619-F49C-D8B7-F923BB4899CD}"/>
          </ac:spMkLst>
        </pc:spChg>
        <pc:spChg chg="mod">
          <ac:chgData name="James Pope" userId="S::jp16127@bristol.ac.uk::ec8a066c-6e04-4c1c-be05-6b33d0ba9907" providerId="AD" clId="Web-{B16B04C1-3F13-32D4-E232-82BA5F93A927}" dt="2022-11-25T15:35:18.986" v="676" actId="1076"/>
          <ac:spMkLst>
            <pc:docMk/>
            <pc:sldMk cId="1732798219" sldId="356"/>
            <ac:spMk id="13" creationId="{6B72AF5F-32BA-1395-C960-4FE8ABC94D98}"/>
          </ac:spMkLst>
        </pc:spChg>
        <pc:spChg chg="mod">
          <ac:chgData name="James Pope" userId="S::jp16127@bristol.ac.uk::ec8a066c-6e04-4c1c-be05-6b33d0ba9907" providerId="AD" clId="Web-{B16B04C1-3F13-32D4-E232-82BA5F93A927}" dt="2022-11-25T17:48:10.389" v="741" actId="1076"/>
          <ac:spMkLst>
            <pc:docMk/>
            <pc:sldMk cId="1732798219" sldId="356"/>
            <ac:spMk id="14" creationId="{97C609FC-BB71-5719-18D9-E60D8B261BC0}"/>
          </ac:spMkLst>
        </pc:spChg>
        <pc:spChg chg="mod">
          <ac:chgData name="James Pope" userId="S::jp16127@bristol.ac.uk::ec8a066c-6e04-4c1c-be05-6b33d0ba9907" providerId="AD" clId="Web-{B16B04C1-3F13-32D4-E232-82BA5F93A927}" dt="2022-11-25T15:35:19.079" v="682" actId="1076"/>
          <ac:spMkLst>
            <pc:docMk/>
            <pc:sldMk cId="1732798219" sldId="356"/>
            <ac:spMk id="16" creationId="{AC92D11E-6D40-5005-6C12-BAA0EEAC5AA2}"/>
          </ac:spMkLst>
        </pc:spChg>
        <pc:spChg chg="add mod">
          <ac:chgData name="James Pope" userId="S::jp16127@bristol.ac.uk::ec8a066c-6e04-4c1c-be05-6b33d0ba9907" providerId="AD" clId="Web-{B16B04C1-3F13-32D4-E232-82BA5F93A927}" dt="2022-11-25T18:56:01.739" v="971" actId="20577"/>
          <ac:spMkLst>
            <pc:docMk/>
            <pc:sldMk cId="1732798219" sldId="356"/>
            <ac:spMk id="20" creationId="{89DE7CB7-032C-50C8-F47F-91B4EB7F1532}"/>
          </ac:spMkLst>
        </pc:spChg>
        <pc:spChg chg="add mod">
          <ac:chgData name="James Pope" userId="S::jp16127@bristol.ac.uk::ec8a066c-6e04-4c1c-be05-6b33d0ba9907" providerId="AD" clId="Web-{B16B04C1-3F13-32D4-E232-82BA5F93A927}" dt="2022-11-25T18:56:12.161" v="974" actId="20577"/>
          <ac:spMkLst>
            <pc:docMk/>
            <pc:sldMk cId="1732798219" sldId="356"/>
            <ac:spMk id="21" creationId="{CA5C4FE2-6A4F-A448-9819-E6963FD39D17}"/>
          </ac:spMkLst>
        </pc:spChg>
        <pc:spChg chg="mod">
          <ac:chgData name="James Pope" userId="S::jp16127@bristol.ac.uk::ec8a066c-6e04-4c1c-be05-6b33d0ba9907" providerId="AD" clId="Web-{B16B04C1-3F13-32D4-E232-82BA5F93A927}" dt="2022-11-25T16:38:38.255" v="740" actId="20577"/>
          <ac:spMkLst>
            <pc:docMk/>
            <pc:sldMk cId="1732798219" sldId="356"/>
            <ac:spMk id="27" creationId="{3BE4E712-12FF-0EAE-53E8-B92DAD950465}"/>
          </ac:spMkLst>
        </pc:spChg>
        <pc:spChg chg="mod">
          <ac:chgData name="James Pope" userId="S::jp16127@bristol.ac.uk::ec8a066c-6e04-4c1c-be05-6b33d0ba9907" providerId="AD" clId="Web-{B16B04C1-3F13-32D4-E232-82BA5F93A927}" dt="2022-11-25T15:35:08.454" v="674" actId="1076"/>
          <ac:spMkLst>
            <pc:docMk/>
            <pc:sldMk cId="1732798219" sldId="356"/>
            <ac:spMk id="29" creationId="{09453A8F-E0AA-2DDB-DB70-BB33624F5010}"/>
          </ac:spMkLst>
        </pc:spChg>
        <pc:spChg chg="add mod">
          <ac:chgData name="James Pope" userId="S::jp16127@bristol.ac.uk::ec8a066c-6e04-4c1c-be05-6b33d0ba9907" providerId="AD" clId="Web-{B16B04C1-3F13-32D4-E232-82BA5F93A927}" dt="2022-11-25T18:05:29.345" v="830" actId="14100"/>
          <ac:spMkLst>
            <pc:docMk/>
            <pc:sldMk cId="1732798219" sldId="356"/>
            <ac:spMk id="31" creationId="{797B861C-97D7-AEBA-7EB3-01187FF18B2A}"/>
          </ac:spMkLst>
        </pc:spChg>
        <pc:spChg chg="add mod">
          <ac:chgData name="James Pope" userId="S::jp16127@bristol.ac.uk::ec8a066c-6e04-4c1c-be05-6b33d0ba9907" providerId="AD" clId="Web-{B16B04C1-3F13-32D4-E232-82BA5F93A927}" dt="2022-11-25T15:35:19.267" v="691" actId="1076"/>
          <ac:spMkLst>
            <pc:docMk/>
            <pc:sldMk cId="1732798219" sldId="356"/>
            <ac:spMk id="32" creationId="{BCDE2748-9EB9-CD43-AEA4-F574D7009D84}"/>
          </ac:spMkLst>
        </pc:spChg>
        <pc:spChg chg="add mod">
          <ac:chgData name="James Pope" userId="S::jp16127@bristol.ac.uk::ec8a066c-6e04-4c1c-be05-6b33d0ba9907" providerId="AD" clId="Web-{B16B04C1-3F13-32D4-E232-82BA5F93A927}" dt="2022-11-25T18:56:05.942" v="972" actId="20577"/>
          <ac:spMkLst>
            <pc:docMk/>
            <pc:sldMk cId="1732798219" sldId="356"/>
            <ac:spMk id="36" creationId="{7EDE1136-5FA5-D202-D124-4416159FEE96}"/>
          </ac:spMkLst>
        </pc:spChg>
        <pc:spChg chg="add mod">
          <ac:chgData name="James Pope" userId="S::jp16127@bristol.ac.uk::ec8a066c-6e04-4c1c-be05-6b33d0ba9907" providerId="AD" clId="Web-{B16B04C1-3F13-32D4-E232-82BA5F93A927}" dt="2022-11-25T18:56:15.645" v="975" actId="20577"/>
          <ac:spMkLst>
            <pc:docMk/>
            <pc:sldMk cId="1732798219" sldId="356"/>
            <ac:spMk id="37" creationId="{D39D3436-D5EE-8EFB-9D34-D3DE7E8CBCBD}"/>
          </ac:spMkLst>
        </pc:spChg>
        <pc:spChg chg="del mod">
          <ac:chgData name="James Pope" userId="S::jp16127@bristol.ac.uk::ec8a066c-6e04-4c1c-be05-6b33d0ba9907" providerId="AD" clId="Web-{B16B04C1-3F13-32D4-E232-82BA5F93A927}" dt="2022-11-25T15:35:25.142" v="705"/>
          <ac:spMkLst>
            <pc:docMk/>
            <pc:sldMk cId="1732798219" sldId="356"/>
            <ac:spMk id="39" creationId="{FD62F1CA-D019-29B2-7743-95FA210C9782}"/>
          </ac:spMkLst>
        </pc:spChg>
        <pc:spChg chg="add mod">
          <ac:chgData name="James Pope" userId="S::jp16127@bristol.ac.uk::ec8a066c-6e04-4c1c-be05-6b33d0ba9907" providerId="AD" clId="Web-{B16B04C1-3F13-32D4-E232-82BA5F93A927}" dt="2022-11-25T15:35:19.392" v="698" actId="1076"/>
          <ac:spMkLst>
            <pc:docMk/>
            <pc:sldMk cId="1732798219" sldId="356"/>
            <ac:spMk id="44" creationId="{DB4446A9-FB2C-7F67-CCC1-6E9A15D0449F}"/>
          </ac:spMkLst>
        </pc:spChg>
        <pc:spChg chg="add mod">
          <ac:chgData name="James Pope" userId="S::jp16127@bristol.ac.uk::ec8a066c-6e04-4c1c-be05-6b33d0ba9907" providerId="AD" clId="Web-{B16B04C1-3F13-32D4-E232-82BA5F93A927}" dt="2022-11-25T18:56:08.301" v="973" actId="20577"/>
          <ac:spMkLst>
            <pc:docMk/>
            <pc:sldMk cId="1732798219" sldId="356"/>
            <ac:spMk id="48" creationId="{951119EE-AE4A-A7E9-D831-CD86375623AC}"/>
          </ac:spMkLst>
        </pc:spChg>
        <pc:spChg chg="add mod">
          <ac:chgData name="James Pope" userId="S::jp16127@bristol.ac.uk::ec8a066c-6e04-4c1c-be05-6b33d0ba9907" providerId="AD" clId="Web-{B16B04C1-3F13-32D4-E232-82BA5F93A927}" dt="2022-11-25T18:56:18.770" v="976" actId="20577"/>
          <ac:spMkLst>
            <pc:docMk/>
            <pc:sldMk cId="1732798219" sldId="356"/>
            <ac:spMk id="49" creationId="{455E6272-7EE0-844B-222E-484F67B33F16}"/>
          </ac:spMkLst>
        </pc:spChg>
        <pc:spChg chg="add del mod">
          <ac:chgData name="James Pope" userId="S::jp16127@bristol.ac.uk::ec8a066c-6e04-4c1c-be05-6b33d0ba9907" providerId="AD" clId="Web-{B16B04C1-3F13-32D4-E232-82BA5F93A927}" dt="2022-11-25T15:35:02.109" v="672"/>
          <ac:spMkLst>
            <pc:docMk/>
            <pc:sldMk cId="1732798219" sldId="356"/>
            <ac:spMk id="56" creationId="{3CA493E8-7F48-5A79-B332-607BF95C8B5C}"/>
          </ac:spMkLst>
        </pc:spChg>
        <pc:grpChg chg="mod">
          <ac:chgData name="James Pope" userId="S::jp16127@bristol.ac.uk::ec8a066c-6e04-4c1c-be05-6b33d0ba9907" providerId="AD" clId="Web-{B16B04C1-3F13-32D4-E232-82BA5F93A927}" dt="2022-11-25T15:35:19.111" v="683" actId="1076"/>
          <ac:grpSpMkLst>
            <pc:docMk/>
            <pc:sldMk cId="1732798219" sldId="356"/>
            <ac:grpSpMk id="9" creationId="{F89592F8-354D-BC0B-ED4D-176B7286E1BD}"/>
          </ac:grpSpMkLst>
        </pc:grpChg>
        <pc:grpChg chg="add mod">
          <ac:chgData name="James Pope" userId="S::jp16127@bristol.ac.uk::ec8a066c-6e04-4c1c-be05-6b33d0ba9907" providerId="AD" clId="Web-{B16B04C1-3F13-32D4-E232-82BA5F93A927}" dt="2022-11-25T15:35:19.251" v="690" actId="1076"/>
          <ac:grpSpMkLst>
            <pc:docMk/>
            <pc:sldMk cId="1732798219" sldId="356"/>
            <ac:grpSpMk id="22" creationId="{1D65E4C6-0618-C10D-DE39-4E5EBC3D414F}"/>
          </ac:grpSpMkLst>
        </pc:grpChg>
        <pc:grpChg chg="add mod">
          <ac:chgData name="James Pope" userId="S::jp16127@bristol.ac.uk::ec8a066c-6e04-4c1c-be05-6b33d0ba9907" providerId="AD" clId="Web-{B16B04C1-3F13-32D4-E232-82BA5F93A927}" dt="2022-11-25T15:35:19.376" v="697" actId="1076"/>
          <ac:grpSpMkLst>
            <pc:docMk/>
            <pc:sldMk cId="1732798219" sldId="356"/>
            <ac:grpSpMk id="38" creationId="{43491C56-D08A-F34E-A61E-EAAC89EFAD92}"/>
          </ac:grpSpMkLst>
        </pc:grpChg>
        <pc:grpChg chg="add mod">
          <ac:chgData name="James Pope" userId="S::jp16127@bristol.ac.uk::ec8a066c-6e04-4c1c-be05-6b33d0ba9907" providerId="AD" clId="Web-{B16B04C1-3F13-32D4-E232-82BA5F93A927}" dt="2022-11-25T15:35:19.517" v="704" actId="1076"/>
          <ac:grpSpMkLst>
            <pc:docMk/>
            <pc:sldMk cId="1732798219" sldId="356"/>
            <ac:grpSpMk id="50" creationId="{773CF85D-3FF7-7249-7EF3-3CC7335E380B}"/>
          </ac:grpSpMkLst>
        </pc:grpChg>
        <pc:cxnChg chg="add mod">
          <ac:chgData name="James Pope" userId="S::jp16127@bristol.ac.uk::ec8a066c-6e04-4c1c-be05-6b33d0ba9907" providerId="AD" clId="Web-{B16B04C1-3F13-32D4-E232-82BA5F93A927}" dt="2022-11-25T15:35:57.238" v="710" actId="1076"/>
          <ac:cxnSpMkLst>
            <pc:docMk/>
            <pc:sldMk cId="1732798219" sldId="356"/>
            <ac:cxnSpMk id="15" creationId="{638A7A4F-20FE-8F6C-CBC3-EDB0106E9001}"/>
          </ac:cxnSpMkLst>
        </pc:cxnChg>
        <pc:cxnChg chg="add mod">
          <ac:chgData name="James Pope" userId="S::jp16127@bristol.ac.uk::ec8a066c-6e04-4c1c-be05-6b33d0ba9907" providerId="AD" clId="Web-{B16B04C1-3F13-32D4-E232-82BA5F93A927}" dt="2022-11-25T15:35:19.157" v="686" actId="1076"/>
          <ac:cxnSpMkLst>
            <pc:docMk/>
            <pc:sldMk cId="1732798219" sldId="356"/>
            <ac:cxnSpMk id="17" creationId="{E45CE7A0-2685-89B7-9139-F1AA2B9F9DF0}"/>
          </ac:cxnSpMkLst>
        </pc:cxnChg>
        <pc:cxnChg chg="mod">
          <ac:chgData name="James Pope" userId="S::jp16127@bristol.ac.uk::ec8a066c-6e04-4c1c-be05-6b33d0ba9907" providerId="AD" clId="Web-{B16B04C1-3F13-32D4-E232-82BA5F93A927}" dt="2022-11-25T15:35:51.706" v="708" actId="1076"/>
          <ac:cxnSpMkLst>
            <pc:docMk/>
            <pc:sldMk cId="1732798219" sldId="356"/>
            <ac:cxnSpMk id="18" creationId="{7B390608-A1BC-BEE4-5605-237C68046EAF}"/>
          </ac:cxnSpMkLst>
        </pc:cxnChg>
        <pc:cxnChg chg="add mod">
          <ac:chgData name="James Pope" userId="S::jp16127@bristol.ac.uk::ec8a066c-6e04-4c1c-be05-6b33d0ba9907" providerId="AD" clId="Web-{B16B04C1-3F13-32D4-E232-82BA5F93A927}" dt="2022-11-25T15:35:19.189" v="687" actId="1076"/>
          <ac:cxnSpMkLst>
            <pc:docMk/>
            <pc:sldMk cId="1732798219" sldId="356"/>
            <ac:cxnSpMk id="19" creationId="{DC4FAA25-C527-CA2C-828D-47706D9627BF}"/>
          </ac:cxnSpMkLst>
        </pc:cxnChg>
        <pc:cxnChg chg="mod">
          <ac:chgData name="James Pope" userId="S::jp16127@bristol.ac.uk::ec8a066c-6e04-4c1c-be05-6b33d0ba9907" providerId="AD" clId="Web-{B16B04C1-3F13-32D4-E232-82BA5F93A927}" dt="2022-11-25T15:35:19.017" v="678" actId="1076"/>
          <ac:cxnSpMkLst>
            <pc:docMk/>
            <pc:sldMk cId="1732798219" sldId="356"/>
            <ac:cxnSpMk id="26" creationId="{2F41274C-065F-95BB-C6EB-83D2A80C98A3}"/>
          </ac:cxnSpMkLst>
        </pc:cxnChg>
        <pc:cxnChg chg="mod">
          <ac:chgData name="James Pope" userId="S::jp16127@bristol.ac.uk::ec8a066c-6e04-4c1c-be05-6b33d0ba9907" providerId="AD" clId="Web-{B16B04C1-3F13-32D4-E232-82BA5F93A927}" dt="2022-11-25T15:35:19.032" v="679" actId="1076"/>
          <ac:cxnSpMkLst>
            <pc:docMk/>
            <pc:sldMk cId="1732798219" sldId="356"/>
            <ac:cxnSpMk id="30" creationId="{5AEF3EB0-382C-24E5-F8BC-073434C6A2E5}"/>
          </ac:cxnSpMkLst>
        </pc:cxnChg>
        <pc:cxnChg chg="del mod">
          <ac:chgData name="James Pope" userId="S::jp16127@bristol.ac.uk::ec8a066c-6e04-4c1c-be05-6b33d0ba9907" providerId="AD" clId="Web-{B16B04C1-3F13-32D4-E232-82BA5F93A927}" dt="2022-11-25T15:35:25.142" v="706"/>
          <ac:cxnSpMkLst>
            <pc:docMk/>
            <pc:sldMk cId="1732798219" sldId="356"/>
            <ac:cxnSpMk id="31" creationId="{F2B804E1-FD62-E8A9-BDD6-5D21FD8EA17F}"/>
          </ac:cxnSpMkLst>
        </pc:cxnChg>
        <pc:cxnChg chg="add mod">
          <ac:chgData name="James Pope" userId="S::jp16127@bristol.ac.uk::ec8a066c-6e04-4c1c-be05-6b33d0ba9907" providerId="AD" clId="Web-{B16B04C1-3F13-32D4-E232-82BA5F93A927}" dt="2022-11-25T15:35:57.254" v="711" actId="1076"/>
          <ac:cxnSpMkLst>
            <pc:docMk/>
            <pc:sldMk cId="1732798219" sldId="356"/>
            <ac:cxnSpMk id="33" creationId="{B37F9F1E-4DE3-AF8A-FB99-3A6BCEBDC746}"/>
          </ac:cxnSpMkLst>
        </pc:cxnChg>
        <pc:cxnChg chg="add mod">
          <ac:chgData name="James Pope" userId="S::jp16127@bristol.ac.uk::ec8a066c-6e04-4c1c-be05-6b33d0ba9907" providerId="AD" clId="Web-{B16B04C1-3F13-32D4-E232-82BA5F93A927}" dt="2022-11-25T15:35:19.298" v="693" actId="1076"/>
          <ac:cxnSpMkLst>
            <pc:docMk/>
            <pc:sldMk cId="1732798219" sldId="356"/>
            <ac:cxnSpMk id="34" creationId="{41028FD1-D367-E701-9C60-FE1640F441CD}"/>
          </ac:cxnSpMkLst>
        </pc:cxnChg>
        <pc:cxnChg chg="add mod">
          <ac:chgData name="James Pope" userId="S::jp16127@bristol.ac.uk::ec8a066c-6e04-4c1c-be05-6b33d0ba9907" providerId="AD" clId="Web-{B16B04C1-3F13-32D4-E232-82BA5F93A927}" dt="2022-11-25T15:35:19.314" v="694" actId="1076"/>
          <ac:cxnSpMkLst>
            <pc:docMk/>
            <pc:sldMk cId="1732798219" sldId="356"/>
            <ac:cxnSpMk id="35" creationId="{A0F4FB6E-8822-6B05-31AA-FD27FC833392}"/>
          </ac:cxnSpMkLst>
        </pc:cxnChg>
        <pc:cxnChg chg="add mod">
          <ac:chgData name="James Pope" userId="S::jp16127@bristol.ac.uk::ec8a066c-6e04-4c1c-be05-6b33d0ba9907" providerId="AD" clId="Web-{B16B04C1-3F13-32D4-E232-82BA5F93A927}" dt="2022-11-25T15:35:57.269" v="712" actId="1076"/>
          <ac:cxnSpMkLst>
            <pc:docMk/>
            <pc:sldMk cId="1732798219" sldId="356"/>
            <ac:cxnSpMk id="45" creationId="{FBBA3965-A819-24A2-749C-9F352C3A9898}"/>
          </ac:cxnSpMkLst>
        </pc:cxnChg>
        <pc:cxnChg chg="add mod">
          <ac:chgData name="James Pope" userId="S::jp16127@bristol.ac.uk::ec8a066c-6e04-4c1c-be05-6b33d0ba9907" providerId="AD" clId="Web-{B16B04C1-3F13-32D4-E232-82BA5F93A927}" dt="2022-11-25T15:35:19.423" v="700" actId="1076"/>
          <ac:cxnSpMkLst>
            <pc:docMk/>
            <pc:sldMk cId="1732798219" sldId="356"/>
            <ac:cxnSpMk id="46" creationId="{060ECC11-FB07-4DBC-6FE3-171521FC0845}"/>
          </ac:cxnSpMkLst>
        </pc:cxnChg>
        <pc:cxnChg chg="add mod">
          <ac:chgData name="James Pope" userId="S::jp16127@bristol.ac.uk::ec8a066c-6e04-4c1c-be05-6b33d0ba9907" providerId="AD" clId="Web-{B16B04C1-3F13-32D4-E232-82BA5F93A927}" dt="2022-11-25T15:35:19.454" v="701" actId="1076"/>
          <ac:cxnSpMkLst>
            <pc:docMk/>
            <pc:sldMk cId="1732798219" sldId="356"/>
            <ac:cxnSpMk id="47" creationId="{9F88FAB4-697B-DCD6-4370-EE684FE7CD10}"/>
          </ac:cxnSpMkLst>
        </pc:cxnChg>
      </pc:sldChg>
      <pc:sldChg chg="addSp delSp modSp add replId">
        <pc:chgData name="James Pope" userId="S::jp16127@bristol.ac.uk::ec8a066c-6e04-4c1c-be05-6b33d0ba9907" providerId="AD" clId="Web-{B16B04C1-3F13-32D4-E232-82BA5F93A927}" dt="2022-11-25T19:18:28.220" v="1215" actId="1076"/>
        <pc:sldMkLst>
          <pc:docMk/>
          <pc:sldMk cId="1822039878" sldId="357"/>
        </pc:sldMkLst>
        <pc:spChg chg="mod">
          <ac:chgData name="James Pope" userId="S::jp16127@bristol.ac.uk::ec8a066c-6e04-4c1c-be05-6b33d0ba9907" providerId="AD" clId="Web-{B16B04C1-3F13-32D4-E232-82BA5F93A927}" dt="2022-11-25T19:16:32.201" v="1181" actId="14100"/>
          <ac:spMkLst>
            <pc:docMk/>
            <pc:sldMk cId="1822039878" sldId="357"/>
            <ac:spMk id="2" creationId="{0E690E1E-0D1A-47DE-A976-F42C385F51F0}"/>
          </ac:spMkLst>
        </pc:spChg>
        <pc:spChg chg="add del mod">
          <ac:chgData name="James Pope" userId="S::jp16127@bristol.ac.uk::ec8a066c-6e04-4c1c-be05-6b33d0ba9907" providerId="AD" clId="Web-{B16B04C1-3F13-32D4-E232-82BA5F93A927}" dt="2022-11-25T19:17:10.390" v="1188"/>
          <ac:spMkLst>
            <pc:docMk/>
            <pc:sldMk cId="1822039878" sldId="357"/>
            <ac:spMk id="8" creationId="{C3527B70-9E21-A911-20E0-F07274881F4A}"/>
          </ac:spMkLst>
        </pc:spChg>
        <pc:spChg chg="del mod">
          <ac:chgData name="James Pope" userId="S::jp16127@bristol.ac.uk::ec8a066c-6e04-4c1c-be05-6b33d0ba9907" providerId="AD" clId="Web-{B16B04C1-3F13-32D4-E232-82BA5F93A927}" dt="2022-11-25T19:17:45.547" v="1197"/>
          <ac:spMkLst>
            <pc:docMk/>
            <pc:sldMk cId="1822039878" sldId="357"/>
            <ac:spMk id="10" creationId="{CBDA85FF-324B-4522-FE70-446B5769A338}"/>
          </ac:spMkLst>
        </pc:spChg>
        <pc:spChg chg="mod">
          <ac:chgData name="James Pope" userId="S::jp16127@bristol.ac.uk::ec8a066c-6e04-4c1c-be05-6b33d0ba9907" providerId="AD" clId="Web-{B16B04C1-3F13-32D4-E232-82BA5F93A927}" dt="2022-11-25T19:05:51.211" v="1077" actId="1076"/>
          <ac:spMkLst>
            <pc:docMk/>
            <pc:sldMk cId="1822039878" sldId="357"/>
            <ac:spMk id="11" creationId="{27964007-3FC2-D14F-1987-92A184A54737}"/>
          </ac:spMkLst>
        </pc:spChg>
        <pc:spChg chg="mod">
          <ac:chgData name="James Pope" userId="S::jp16127@bristol.ac.uk::ec8a066c-6e04-4c1c-be05-6b33d0ba9907" providerId="AD" clId="Web-{B16B04C1-3F13-32D4-E232-82BA5F93A927}" dt="2022-11-25T19:05:51.226" v="1078" actId="1076"/>
          <ac:spMkLst>
            <pc:docMk/>
            <pc:sldMk cId="1822039878" sldId="357"/>
            <ac:spMk id="12" creationId="{6E35F82F-6619-F49C-D8B7-F923BB4899CD}"/>
          </ac:spMkLst>
        </pc:spChg>
        <pc:spChg chg="del mod">
          <ac:chgData name="James Pope" userId="S::jp16127@bristol.ac.uk::ec8a066c-6e04-4c1c-be05-6b33d0ba9907" providerId="AD" clId="Web-{B16B04C1-3F13-32D4-E232-82BA5F93A927}" dt="2022-11-25T19:17:46.484" v="1198"/>
          <ac:spMkLst>
            <pc:docMk/>
            <pc:sldMk cId="1822039878" sldId="357"/>
            <ac:spMk id="13" creationId="{6B72AF5F-32BA-1395-C960-4FE8ABC94D98}"/>
          </ac:spMkLst>
        </pc:spChg>
        <pc:spChg chg="mod">
          <ac:chgData name="James Pope" userId="S::jp16127@bristol.ac.uk::ec8a066c-6e04-4c1c-be05-6b33d0ba9907" providerId="AD" clId="Web-{B16B04C1-3F13-32D4-E232-82BA5F93A927}" dt="2022-11-25T19:14:12.927" v="1155" actId="20577"/>
          <ac:spMkLst>
            <pc:docMk/>
            <pc:sldMk cId="1822039878" sldId="357"/>
            <ac:spMk id="14" creationId="{97C609FC-BB71-5719-18D9-E60D8B261BC0}"/>
          </ac:spMkLst>
        </pc:spChg>
        <pc:spChg chg="del mod">
          <ac:chgData name="James Pope" userId="S::jp16127@bristol.ac.uk::ec8a066c-6e04-4c1c-be05-6b33d0ba9907" providerId="AD" clId="Web-{B16B04C1-3F13-32D4-E232-82BA5F93A927}" dt="2022-11-25T19:02:47.112" v="1039"/>
          <ac:spMkLst>
            <pc:docMk/>
            <pc:sldMk cId="1822039878" sldId="357"/>
            <ac:spMk id="16" creationId="{AC92D11E-6D40-5005-6C12-BAA0EEAC5AA2}"/>
          </ac:spMkLst>
        </pc:spChg>
        <pc:spChg chg="mod">
          <ac:chgData name="James Pope" userId="S::jp16127@bristol.ac.uk::ec8a066c-6e04-4c1c-be05-6b33d0ba9907" providerId="AD" clId="Web-{B16B04C1-3F13-32D4-E232-82BA5F93A927}" dt="2022-11-25T19:05:51.351" v="1084" actId="1076"/>
          <ac:spMkLst>
            <pc:docMk/>
            <pc:sldMk cId="1822039878" sldId="357"/>
            <ac:spMk id="20" creationId="{89DE7CB7-032C-50C8-F47F-91B4EB7F1532}"/>
          </ac:spMkLst>
        </pc:spChg>
        <pc:spChg chg="del mod">
          <ac:chgData name="James Pope" userId="S::jp16127@bristol.ac.uk::ec8a066c-6e04-4c1c-be05-6b33d0ba9907" providerId="AD" clId="Web-{B16B04C1-3F13-32D4-E232-82BA5F93A927}" dt="2022-11-25T19:02:47.112" v="1038"/>
          <ac:spMkLst>
            <pc:docMk/>
            <pc:sldMk cId="1822039878" sldId="357"/>
            <ac:spMk id="21" creationId="{CA5C4FE2-6A4F-A448-9819-E6963FD39D17}"/>
          </ac:spMkLst>
        </pc:spChg>
        <pc:spChg chg="mod">
          <ac:chgData name="James Pope" userId="S::jp16127@bristol.ac.uk::ec8a066c-6e04-4c1c-be05-6b33d0ba9907" providerId="AD" clId="Web-{B16B04C1-3F13-32D4-E232-82BA5F93A927}" dt="2022-11-25T19:06:03.867" v="1124" actId="1076"/>
          <ac:spMkLst>
            <pc:docMk/>
            <pc:sldMk cId="1822039878" sldId="357"/>
            <ac:spMk id="27" creationId="{3BE4E712-12FF-0EAE-53E8-B92DAD950465}"/>
          </ac:spMkLst>
        </pc:spChg>
        <pc:spChg chg="mod">
          <ac:chgData name="James Pope" userId="S::jp16127@bristol.ac.uk::ec8a066c-6e04-4c1c-be05-6b33d0ba9907" providerId="AD" clId="Web-{B16B04C1-3F13-32D4-E232-82BA5F93A927}" dt="2022-11-25T19:05:58.586" v="1122" actId="1076"/>
          <ac:spMkLst>
            <pc:docMk/>
            <pc:sldMk cId="1822039878" sldId="357"/>
            <ac:spMk id="29" creationId="{09453A8F-E0AA-2DDB-DB70-BB33624F5010}"/>
          </ac:spMkLst>
        </pc:spChg>
        <pc:spChg chg="mod">
          <ac:chgData name="James Pope" userId="S::jp16127@bristol.ac.uk::ec8a066c-6e04-4c1c-be05-6b33d0ba9907" providerId="AD" clId="Web-{B16B04C1-3F13-32D4-E232-82BA5F93A927}" dt="2022-11-25T19:05:51.507" v="1092" actId="1076"/>
          <ac:spMkLst>
            <pc:docMk/>
            <pc:sldMk cId="1822039878" sldId="357"/>
            <ac:spMk id="31" creationId="{797B861C-97D7-AEBA-7EB3-01187FF18B2A}"/>
          </ac:spMkLst>
        </pc:spChg>
        <pc:spChg chg="del">
          <ac:chgData name="James Pope" userId="S::jp16127@bristol.ac.uk::ec8a066c-6e04-4c1c-be05-6b33d0ba9907" providerId="AD" clId="Web-{B16B04C1-3F13-32D4-E232-82BA5F93A927}" dt="2022-11-25T18:57:23.304" v="987"/>
          <ac:spMkLst>
            <pc:docMk/>
            <pc:sldMk cId="1822039878" sldId="357"/>
            <ac:spMk id="32" creationId="{BCDE2748-9EB9-CD43-AEA4-F574D7009D84}"/>
          </ac:spMkLst>
        </pc:spChg>
        <pc:spChg chg="del">
          <ac:chgData name="James Pope" userId="S::jp16127@bristol.ac.uk::ec8a066c-6e04-4c1c-be05-6b33d0ba9907" providerId="AD" clId="Web-{B16B04C1-3F13-32D4-E232-82BA5F93A927}" dt="2022-11-25T18:57:23.304" v="984"/>
          <ac:spMkLst>
            <pc:docMk/>
            <pc:sldMk cId="1822039878" sldId="357"/>
            <ac:spMk id="36" creationId="{7EDE1136-5FA5-D202-D124-4416159FEE96}"/>
          </ac:spMkLst>
        </pc:spChg>
        <pc:spChg chg="del mod">
          <ac:chgData name="James Pope" userId="S::jp16127@bristol.ac.uk::ec8a066c-6e04-4c1c-be05-6b33d0ba9907" providerId="AD" clId="Web-{B16B04C1-3F13-32D4-E232-82BA5F93A927}" dt="2022-11-25T19:02:47.112" v="1037"/>
          <ac:spMkLst>
            <pc:docMk/>
            <pc:sldMk cId="1822039878" sldId="357"/>
            <ac:spMk id="37" creationId="{D39D3436-D5EE-8EFB-9D34-D3DE7E8CBCBD}"/>
          </ac:spMkLst>
        </pc:spChg>
        <pc:spChg chg="del mod">
          <ac:chgData name="James Pope" userId="S::jp16127@bristol.ac.uk::ec8a066c-6e04-4c1c-be05-6b33d0ba9907" providerId="AD" clId="Web-{B16B04C1-3F13-32D4-E232-82BA5F93A927}" dt="2022-11-25T19:17:44.500" v="1196"/>
          <ac:spMkLst>
            <pc:docMk/>
            <pc:sldMk cId="1822039878" sldId="357"/>
            <ac:spMk id="44" creationId="{DB4446A9-FB2C-7F67-CCC1-6E9A15D0449F}"/>
          </ac:spMkLst>
        </pc:spChg>
        <pc:spChg chg="mod">
          <ac:chgData name="James Pope" userId="S::jp16127@bristol.ac.uk::ec8a066c-6e04-4c1c-be05-6b33d0ba9907" providerId="AD" clId="Web-{B16B04C1-3F13-32D4-E232-82BA5F93A927}" dt="2022-11-25T19:05:51.445" v="1089" actId="1076"/>
          <ac:spMkLst>
            <pc:docMk/>
            <pc:sldMk cId="1822039878" sldId="357"/>
            <ac:spMk id="48" creationId="{951119EE-AE4A-A7E9-D831-CD86375623AC}"/>
          </ac:spMkLst>
        </pc:spChg>
        <pc:spChg chg="mod">
          <ac:chgData name="James Pope" userId="S::jp16127@bristol.ac.uk::ec8a066c-6e04-4c1c-be05-6b33d0ba9907" providerId="AD" clId="Web-{B16B04C1-3F13-32D4-E232-82BA5F93A927}" dt="2022-11-25T19:05:51.461" v="1090" actId="1076"/>
          <ac:spMkLst>
            <pc:docMk/>
            <pc:sldMk cId="1822039878" sldId="357"/>
            <ac:spMk id="49" creationId="{455E6272-7EE0-844B-222E-484F67B33F16}"/>
          </ac:spMkLst>
        </pc:spChg>
        <pc:spChg chg="add mod">
          <ac:chgData name="James Pope" userId="S::jp16127@bristol.ac.uk::ec8a066c-6e04-4c1c-be05-6b33d0ba9907" providerId="AD" clId="Web-{B16B04C1-3F13-32D4-E232-82BA5F93A927}" dt="2022-11-25T19:05:51.586" v="1096" actId="1076"/>
          <ac:spMkLst>
            <pc:docMk/>
            <pc:sldMk cId="1822039878" sldId="357"/>
            <ac:spMk id="56" creationId="{D2B00C66-BA41-F0A9-979F-90696F82C75F}"/>
          </ac:spMkLst>
        </pc:spChg>
        <pc:spChg chg="add del mod">
          <ac:chgData name="James Pope" userId="S::jp16127@bristol.ac.uk::ec8a066c-6e04-4c1c-be05-6b33d0ba9907" providerId="AD" clId="Web-{B16B04C1-3F13-32D4-E232-82BA5F93A927}" dt="2022-11-25T19:17:11.296" v="1189"/>
          <ac:spMkLst>
            <pc:docMk/>
            <pc:sldMk cId="1822039878" sldId="357"/>
            <ac:spMk id="62" creationId="{CDB1C6E8-3BD5-A7F9-AD3A-FBD04A56A3CF}"/>
          </ac:spMkLst>
        </pc:spChg>
        <pc:spChg chg="add del mod">
          <ac:chgData name="James Pope" userId="S::jp16127@bristol.ac.uk::ec8a066c-6e04-4c1c-be05-6b33d0ba9907" providerId="AD" clId="Web-{B16B04C1-3F13-32D4-E232-82BA5F93A927}" dt="2022-11-25T18:57:23.304" v="982"/>
          <ac:spMkLst>
            <pc:docMk/>
            <pc:sldMk cId="1822039878" sldId="357"/>
            <ac:spMk id="70" creationId="{60E9ED3B-8CBC-3755-7F91-BC4F163F78C4}"/>
          </ac:spMkLst>
        </pc:spChg>
        <pc:spChg chg="add del mod">
          <ac:chgData name="James Pope" userId="S::jp16127@bristol.ac.uk::ec8a066c-6e04-4c1c-be05-6b33d0ba9907" providerId="AD" clId="Web-{B16B04C1-3F13-32D4-E232-82BA5F93A927}" dt="2022-11-25T19:17:12.937" v="1190"/>
          <ac:spMkLst>
            <pc:docMk/>
            <pc:sldMk cId="1822039878" sldId="357"/>
            <ac:spMk id="78" creationId="{BEADBCCA-11E4-14A2-D9CF-B56D572EA909}"/>
          </ac:spMkLst>
        </pc:spChg>
        <pc:spChg chg="mod topLvl">
          <ac:chgData name="James Pope" userId="S::jp16127@bristol.ac.uk::ec8a066c-6e04-4c1c-be05-6b33d0ba9907" providerId="AD" clId="Web-{B16B04C1-3F13-32D4-E232-82BA5F93A927}" dt="2022-11-25T19:15:32.199" v="1171" actId="1076"/>
          <ac:spMkLst>
            <pc:docMk/>
            <pc:sldMk cId="1822039878" sldId="357"/>
            <ac:spMk id="82" creationId="{48D8FB73-DB7D-97D4-5D37-65FA2C0A772B}"/>
          </ac:spMkLst>
        </pc:spChg>
        <pc:spChg chg="del topLvl">
          <ac:chgData name="James Pope" userId="S::jp16127@bristol.ac.uk::ec8a066c-6e04-4c1c-be05-6b33d0ba9907" providerId="AD" clId="Web-{B16B04C1-3F13-32D4-E232-82BA5F93A927}" dt="2022-11-25T19:14:52.710" v="1160"/>
          <ac:spMkLst>
            <pc:docMk/>
            <pc:sldMk cId="1822039878" sldId="357"/>
            <ac:spMk id="83" creationId="{C0ECFA08-3806-94DF-1CCE-0E4799FD4D0F}"/>
          </ac:spMkLst>
        </pc:spChg>
        <pc:spChg chg="del topLvl">
          <ac:chgData name="James Pope" userId="S::jp16127@bristol.ac.uk::ec8a066c-6e04-4c1c-be05-6b33d0ba9907" providerId="AD" clId="Web-{B16B04C1-3F13-32D4-E232-82BA5F93A927}" dt="2022-11-25T19:14:54.178" v="1161"/>
          <ac:spMkLst>
            <pc:docMk/>
            <pc:sldMk cId="1822039878" sldId="357"/>
            <ac:spMk id="84" creationId="{C4FD9B43-EF96-E7FE-AB47-0CEA8E6AFBFF}"/>
          </ac:spMkLst>
        </pc:spChg>
        <pc:spChg chg="mod topLvl">
          <ac:chgData name="James Pope" userId="S::jp16127@bristol.ac.uk::ec8a066c-6e04-4c1c-be05-6b33d0ba9907" providerId="AD" clId="Web-{B16B04C1-3F13-32D4-E232-82BA5F93A927}" dt="2022-11-25T19:15:26.824" v="1170" actId="1076"/>
          <ac:spMkLst>
            <pc:docMk/>
            <pc:sldMk cId="1822039878" sldId="357"/>
            <ac:spMk id="85" creationId="{BDB67CEC-A665-5A05-A253-E7F76992C61D}"/>
          </ac:spMkLst>
        </pc:spChg>
        <pc:spChg chg="add mod">
          <ac:chgData name="James Pope" userId="S::jp16127@bristol.ac.uk::ec8a066c-6e04-4c1c-be05-6b33d0ba9907" providerId="AD" clId="Web-{B16B04C1-3F13-32D4-E232-82BA5F93A927}" dt="2022-11-25T19:05:51.804" v="1106" actId="1076"/>
          <ac:spMkLst>
            <pc:docMk/>
            <pc:sldMk cId="1822039878" sldId="357"/>
            <ac:spMk id="86" creationId="{46279A9E-A385-8F78-5CAF-E1F76284DF55}"/>
          </ac:spMkLst>
        </pc:spChg>
        <pc:spChg chg="add mod">
          <ac:chgData name="James Pope" userId="S::jp16127@bristol.ac.uk::ec8a066c-6e04-4c1c-be05-6b33d0ba9907" providerId="AD" clId="Web-{B16B04C1-3F13-32D4-E232-82BA5F93A927}" dt="2022-11-25T19:05:51.836" v="1108" actId="1076"/>
          <ac:spMkLst>
            <pc:docMk/>
            <pc:sldMk cId="1822039878" sldId="357"/>
            <ac:spMk id="89" creationId="{779F62F7-1BC8-980C-CA7F-9BE5AC36078F}"/>
          </ac:spMkLst>
        </pc:spChg>
        <pc:spChg chg="add del mod">
          <ac:chgData name="James Pope" userId="S::jp16127@bristol.ac.uk::ec8a066c-6e04-4c1c-be05-6b33d0ba9907" providerId="AD" clId="Web-{B16B04C1-3F13-32D4-E232-82BA5F93A927}" dt="2022-11-25T19:05:51.851" v="1109" actId="1076"/>
          <ac:spMkLst>
            <pc:docMk/>
            <pc:sldMk cId="1822039878" sldId="357"/>
            <ac:spMk id="90" creationId="{854E22D8-54AD-CD25-5072-A89A12E30DFE}"/>
          </ac:spMkLst>
        </pc:spChg>
        <pc:spChg chg="add del mod">
          <ac:chgData name="James Pope" userId="S::jp16127@bristol.ac.uk::ec8a066c-6e04-4c1c-be05-6b33d0ba9907" providerId="AD" clId="Web-{B16B04C1-3F13-32D4-E232-82BA5F93A927}" dt="2022-11-25T19:05:51.898" v="1111" actId="1076"/>
          <ac:spMkLst>
            <pc:docMk/>
            <pc:sldMk cId="1822039878" sldId="357"/>
            <ac:spMk id="93" creationId="{75130D8D-0DBB-F901-F750-69EF8044BBEF}"/>
          </ac:spMkLst>
        </pc:spChg>
        <pc:spChg chg="add del mod">
          <ac:chgData name="James Pope" userId="S::jp16127@bristol.ac.uk::ec8a066c-6e04-4c1c-be05-6b33d0ba9907" providerId="AD" clId="Web-{B16B04C1-3F13-32D4-E232-82BA5F93A927}" dt="2022-11-25T19:05:51.945" v="1113" actId="1076"/>
          <ac:spMkLst>
            <pc:docMk/>
            <pc:sldMk cId="1822039878" sldId="357"/>
            <ac:spMk id="99" creationId="{532214CB-D072-7526-A56B-CAB4480E4FFD}"/>
          </ac:spMkLst>
        </pc:spChg>
        <pc:spChg chg="add del mod">
          <ac:chgData name="James Pope" userId="S::jp16127@bristol.ac.uk::ec8a066c-6e04-4c1c-be05-6b33d0ba9907" providerId="AD" clId="Web-{B16B04C1-3F13-32D4-E232-82BA5F93A927}" dt="2022-11-25T19:05:52.023" v="1117" actId="1076"/>
          <ac:spMkLst>
            <pc:docMk/>
            <pc:sldMk cId="1822039878" sldId="357"/>
            <ac:spMk id="108" creationId="{4558454F-0C42-B121-21AA-7B896FD79376}"/>
          </ac:spMkLst>
        </pc:spChg>
        <pc:spChg chg="mod topLvl">
          <ac:chgData name="James Pope" userId="S::jp16127@bristol.ac.uk::ec8a066c-6e04-4c1c-be05-6b33d0ba9907" providerId="AD" clId="Web-{B16B04C1-3F13-32D4-E232-82BA5F93A927}" dt="2022-11-25T19:18:22.563" v="1214" actId="1076"/>
          <ac:spMkLst>
            <pc:docMk/>
            <pc:sldMk cId="1822039878" sldId="357"/>
            <ac:spMk id="111" creationId="{EF35F54D-357C-FE20-6A8E-B541923DA470}"/>
          </ac:spMkLst>
        </pc:spChg>
        <pc:spChg chg="del topLvl">
          <ac:chgData name="James Pope" userId="S::jp16127@bristol.ac.uk::ec8a066c-6e04-4c1c-be05-6b33d0ba9907" providerId="AD" clId="Web-{B16B04C1-3F13-32D4-E232-82BA5F93A927}" dt="2022-11-25T19:18:19.188" v="1213"/>
          <ac:spMkLst>
            <pc:docMk/>
            <pc:sldMk cId="1822039878" sldId="357"/>
            <ac:spMk id="112" creationId="{1CAD5C52-918F-BBE2-6596-C0423D4FC2E1}"/>
          </ac:spMkLst>
        </pc:spChg>
        <pc:spChg chg="del topLvl">
          <ac:chgData name="James Pope" userId="S::jp16127@bristol.ac.uk::ec8a066c-6e04-4c1c-be05-6b33d0ba9907" providerId="AD" clId="Web-{B16B04C1-3F13-32D4-E232-82BA5F93A927}" dt="2022-11-25T19:18:19.188" v="1212"/>
          <ac:spMkLst>
            <pc:docMk/>
            <pc:sldMk cId="1822039878" sldId="357"/>
            <ac:spMk id="113" creationId="{D55A9877-3559-A076-B8EB-CA130A30D98A}"/>
          </ac:spMkLst>
        </pc:spChg>
        <pc:spChg chg="del topLvl">
          <ac:chgData name="James Pope" userId="S::jp16127@bristol.ac.uk::ec8a066c-6e04-4c1c-be05-6b33d0ba9907" providerId="AD" clId="Web-{B16B04C1-3F13-32D4-E232-82BA5F93A927}" dt="2022-11-25T19:18:19.188" v="1211"/>
          <ac:spMkLst>
            <pc:docMk/>
            <pc:sldMk cId="1822039878" sldId="357"/>
            <ac:spMk id="114" creationId="{06B0D41B-9173-F618-C495-4A1683BFCFC8}"/>
          </ac:spMkLst>
        </pc:spChg>
        <pc:spChg chg="add del mod">
          <ac:chgData name="James Pope" userId="S::jp16127@bristol.ac.uk::ec8a066c-6e04-4c1c-be05-6b33d0ba9907" providerId="AD" clId="Web-{B16B04C1-3F13-32D4-E232-82BA5F93A927}" dt="2022-11-25T19:05:52.086" v="1120" actId="1076"/>
          <ac:spMkLst>
            <pc:docMk/>
            <pc:sldMk cId="1822039878" sldId="357"/>
            <ac:spMk id="115" creationId="{32F13D9A-DEBF-8CC7-6072-990C8E1D78BC}"/>
          </ac:spMkLst>
        </pc:spChg>
        <pc:spChg chg="add mod">
          <ac:chgData name="James Pope" userId="S::jp16127@bristol.ac.uk::ec8a066c-6e04-4c1c-be05-6b33d0ba9907" providerId="AD" clId="Web-{B16B04C1-3F13-32D4-E232-82BA5F93A927}" dt="2022-11-25T19:15:22.105" v="1169" actId="1076"/>
          <ac:spMkLst>
            <pc:docMk/>
            <pc:sldMk cId="1822039878" sldId="357"/>
            <ac:spMk id="116" creationId="{F360A3B9-902C-313A-02A2-3F7ACE3D34C5}"/>
          </ac:spMkLst>
        </pc:spChg>
        <pc:spChg chg="add mod ord">
          <ac:chgData name="James Pope" userId="S::jp16127@bristol.ac.uk::ec8a066c-6e04-4c1c-be05-6b33d0ba9907" providerId="AD" clId="Web-{B16B04C1-3F13-32D4-E232-82BA5F93A927}" dt="2022-11-25T19:16:20.670" v="1179"/>
          <ac:spMkLst>
            <pc:docMk/>
            <pc:sldMk cId="1822039878" sldId="357"/>
            <ac:spMk id="117" creationId="{E360BFE3-71FB-BE33-0AB0-5A2783AC895F}"/>
          </ac:spMkLst>
        </pc:spChg>
        <pc:spChg chg="add mod">
          <ac:chgData name="James Pope" userId="S::jp16127@bristol.ac.uk::ec8a066c-6e04-4c1c-be05-6b33d0ba9907" providerId="AD" clId="Web-{B16B04C1-3F13-32D4-E232-82BA5F93A927}" dt="2022-11-25T19:18:28.220" v="1215" actId="1076"/>
          <ac:spMkLst>
            <pc:docMk/>
            <pc:sldMk cId="1822039878" sldId="357"/>
            <ac:spMk id="150" creationId="{AA68A0AF-C90A-9B3F-D6B9-ACBE3819E6A7}"/>
          </ac:spMkLst>
        </pc:spChg>
        <pc:grpChg chg="del mod">
          <ac:chgData name="James Pope" userId="S::jp16127@bristol.ac.uk::ec8a066c-6e04-4c1c-be05-6b33d0ba9907" providerId="AD" clId="Web-{B16B04C1-3F13-32D4-E232-82BA5F93A927}" dt="2022-11-25T19:16:50.530" v="1185"/>
          <ac:grpSpMkLst>
            <pc:docMk/>
            <pc:sldMk cId="1822039878" sldId="357"/>
            <ac:grpSpMk id="9" creationId="{F89592F8-354D-BC0B-ED4D-176B7286E1BD}"/>
          </ac:grpSpMkLst>
        </pc:grpChg>
        <pc:grpChg chg="del mod">
          <ac:chgData name="James Pope" userId="S::jp16127@bristol.ac.uk::ec8a066c-6e04-4c1c-be05-6b33d0ba9907" providerId="AD" clId="Web-{B16B04C1-3F13-32D4-E232-82BA5F93A927}" dt="2022-11-25T19:16:48.670" v="1184"/>
          <ac:grpSpMkLst>
            <pc:docMk/>
            <pc:sldMk cId="1822039878" sldId="357"/>
            <ac:grpSpMk id="22" creationId="{1D65E4C6-0618-C10D-DE39-4E5EBC3D414F}"/>
          </ac:grpSpMkLst>
        </pc:grpChg>
        <pc:grpChg chg="del">
          <ac:chgData name="James Pope" userId="S::jp16127@bristol.ac.uk::ec8a066c-6e04-4c1c-be05-6b33d0ba9907" providerId="AD" clId="Web-{B16B04C1-3F13-32D4-E232-82BA5F93A927}" dt="2022-11-25T18:57:23.304" v="983"/>
          <ac:grpSpMkLst>
            <pc:docMk/>
            <pc:sldMk cId="1822039878" sldId="357"/>
            <ac:grpSpMk id="38" creationId="{43491C56-D08A-F34E-A61E-EAAC89EFAD92}"/>
          </ac:grpSpMkLst>
        </pc:grpChg>
        <pc:grpChg chg="del mod">
          <ac:chgData name="James Pope" userId="S::jp16127@bristol.ac.uk::ec8a066c-6e04-4c1c-be05-6b33d0ba9907" providerId="AD" clId="Web-{B16B04C1-3F13-32D4-E232-82BA5F93A927}" dt="2022-11-25T19:16:46.920" v="1183"/>
          <ac:grpSpMkLst>
            <pc:docMk/>
            <pc:sldMk cId="1822039878" sldId="357"/>
            <ac:grpSpMk id="50" creationId="{773CF85D-3FF7-7249-7EF3-3CC7335E380B}"/>
          </ac:grpSpMkLst>
        </pc:grpChg>
        <pc:grpChg chg="add del mod">
          <ac:chgData name="James Pope" userId="S::jp16127@bristol.ac.uk::ec8a066c-6e04-4c1c-be05-6b33d0ba9907" providerId="AD" clId="Web-{B16B04C1-3F13-32D4-E232-82BA5F93A927}" dt="2022-11-25T19:14:31.178" v="1156"/>
          <ac:grpSpMkLst>
            <pc:docMk/>
            <pc:sldMk cId="1822039878" sldId="357"/>
            <ac:grpSpMk id="57" creationId="{F4A36076-0A55-3791-F1F9-7BBEAD215B78}"/>
          </ac:grpSpMkLst>
        </pc:grpChg>
        <pc:grpChg chg="add del mod">
          <ac:chgData name="James Pope" userId="S::jp16127@bristol.ac.uk::ec8a066c-6e04-4c1c-be05-6b33d0ba9907" providerId="AD" clId="Web-{B16B04C1-3F13-32D4-E232-82BA5F93A927}" dt="2022-11-25T19:14:42.069" v="1157"/>
          <ac:grpSpMkLst>
            <pc:docMk/>
            <pc:sldMk cId="1822039878" sldId="357"/>
            <ac:grpSpMk id="65" creationId="{53579777-8355-C4AE-1C40-9BC89DA04B25}"/>
          </ac:grpSpMkLst>
        </pc:grpChg>
        <pc:grpChg chg="add del mod">
          <ac:chgData name="James Pope" userId="S::jp16127@bristol.ac.uk::ec8a066c-6e04-4c1c-be05-6b33d0ba9907" providerId="AD" clId="Web-{B16B04C1-3F13-32D4-E232-82BA5F93A927}" dt="2022-11-25T18:57:23.304" v="980"/>
          <ac:grpSpMkLst>
            <pc:docMk/>
            <pc:sldMk cId="1822039878" sldId="357"/>
            <ac:grpSpMk id="73" creationId="{09DEEF9A-408A-9C55-C88B-B0F9F821CD51}"/>
          </ac:grpSpMkLst>
        </pc:grpChg>
        <pc:grpChg chg="add del mod">
          <ac:chgData name="James Pope" userId="S::jp16127@bristol.ac.uk::ec8a066c-6e04-4c1c-be05-6b33d0ba9907" providerId="AD" clId="Web-{B16B04C1-3F13-32D4-E232-82BA5F93A927}" dt="2022-11-25T19:14:48.569" v="1159"/>
          <ac:grpSpMkLst>
            <pc:docMk/>
            <pc:sldMk cId="1822039878" sldId="357"/>
            <ac:grpSpMk id="81" creationId="{C1A9FA71-4000-C4FC-CE10-7E66FAB31BD3}"/>
          </ac:grpSpMkLst>
        </pc:grpChg>
        <pc:grpChg chg="add del mod">
          <ac:chgData name="James Pope" userId="S::jp16127@bristol.ac.uk::ec8a066c-6e04-4c1c-be05-6b33d0ba9907" providerId="AD" clId="Web-{B16B04C1-3F13-32D4-E232-82BA5F93A927}" dt="2022-11-25T19:05:51.914" v="1112" actId="1076"/>
          <ac:grpSpMkLst>
            <pc:docMk/>
            <pc:sldMk cId="1822039878" sldId="357"/>
            <ac:grpSpMk id="94" creationId="{B994A651-AFD6-3EA2-4292-AFEC5990569A}"/>
          </ac:grpSpMkLst>
        </pc:grpChg>
        <pc:grpChg chg="add del mod">
          <ac:chgData name="James Pope" userId="S::jp16127@bristol.ac.uk::ec8a066c-6e04-4c1c-be05-6b33d0ba9907" providerId="AD" clId="Web-{B16B04C1-3F13-32D4-E232-82BA5F93A927}" dt="2022-11-25T19:05:51.992" v="1115" actId="1076"/>
          <ac:grpSpMkLst>
            <pc:docMk/>
            <pc:sldMk cId="1822039878" sldId="357"/>
            <ac:grpSpMk id="102" creationId="{5D48B6BF-CD9C-3C21-3A95-83F382CB0D7B}"/>
          </ac:grpSpMkLst>
        </pc:grpChg>
        <pc:grpChg chg="add del mod">
          <ac:chgData name="James Pope" userId="S::jp16127@bristol.ac.uk::ec8a066c-6e04-4c1c-be05-6b33d0ba9907" providerId="AD" clId="Web-{B16B04C1-3F13-32D4-E232-82BA5F93A927}" dt="2022-11-25T19:18:16.266" v="1210"/>
          <ac:grpSpMkLst>
            <pc:docMk/>
            <pc:sldMk cId="1822039878" sldId="357"/>
            <ac:grpSpMk id="110" creationId="{57DC1155-3114-2B10-EF67-B7DF1162EC71}"/>
          </ac:grpSpMkLst>
        </pc:grpChg>
        <pc:grpChg chg="add mod">
          <ac:chgData name="James Pope" userId="S::jp16127@bristol.ac.uk::ec8a066c-6e04-4c1c-be05-6b33d0ba9907" providerId="AD" clId="Web-{B16B04C1-3F13-32D4-E232-82BA5F93A927}" dt="2022-11-25T19:16:24.795" v="1180" actId="1076"/>
          <ac:grpSpMkLst>
            <pc:docMk/>
            <pc:sldMk cId="1822039878" sldId="357"/>
            <ac:grpSpMk id="118" creationId="{492B7C1E-B9FD-BD5B-257D-33DD75D2B7BB}"/>
          </ac:grpSpMkLst>
        </pc:grpChg>
        <pc:grpChg chg="add mod">
          <ac:chgData name="James Pope" userId="S::jp16127@bristol.ac.uk::ec8a066c-6e04-4c1c-be05-6b33d0ba9907" providerId="AD" clId="Web-{B16B04C1-3F13-32D4-E232-82BA5F93A927}" dt="2022-11-25T19:17:42.031" v="1195" actId="1076"/>
          <ac:grpSpMkLst>
            <pc:docMk/>
            <pc:sldMk cId="1822039878" sldId="357"/>
            <ac:grpSpMk id="119" creationId="{4AF9ED2E-8F08-077C-6248-09A8EDF96C2A}"/>
          </ac:grpSpMkLst>
        </pc:grpChg>
        <pc:grpChg chg="add mod">
          <ac:chgData name="James Pope" userId="S::jp16127@bristol.ac.uk::ec8a066c-6e04-4c1c-be05-6b33d0ba9907" providerId="AD" clId="Web-{B16B04C1-3F13-32D4-E232-82BA5F93A927}" dt="2022-11-25T19:17:32.812" v="1194" actId="1076"/>
          <ac:grpSpMkLst>
            <pc:docMk/>
            <pc:sldMk cId="1822039878" sldId="357"/>
            <ac:grpSpMk id="120" creationId="{48C683C6-C175-84BC-AA3D-0E132E36E348}"/>
          </ac:grpSpMkLst>
        </pc:grpChg>
        <pc:grpChg chg="add mod">
          <ac:chgData name="James Pope" userId="S::jp16127@bristol.ac.uk::ec8a066c-6e04-4c1c-be05-6b33d0ba9907" providerId="AD" clId="Web-{B16B04C1-3F13-32D4-E232-82BA5F93A927}" dt="2022-11-25T19:17:23.968" v="1193" actId="1076"/>
          <ac:grpSpMkLst>
            <pc:docMk/>
            <pc:sldMk cId="1822039878" sldId="357"/>
            <ac:grpSpMk id="126" creationId="{0CF382FA-8DDD-5666-4B0B-BAC338C077D2}"/>
          </ac:grpSpMkLst>
        </pc:grpChg>
        <pc:grpChg chg="add mod">
          <ac:chgData name="James Pope" userId="S::jp16127@bristol.ac.uk::ec8a066c-6e04-4c1c-be05-6b33d0ba9907" providerId="AD" clId="Web-{B16B04C1-3F13-32D4-E232-82BA5F93A927}" dt="2022-11-25T19:18:01.454" v="1205" actId="1076"/>
          <ac:grpSpMkLst>
            <pc:docMk/>
            <pc:sldMk cId="1822039878" sldId="357"/>
            <ac:grpSpMk id="132" creationId="{C7E1A5CD-853F-F6CA-B63B-5FB9B6627148}"/>
          </ac:grpSpMkLst>
        </pc:grpChg>
        <pc:grpChg chg="add mod">
          <ac:chgData name="James Pope" userId="S::jp16127@bristol.ac.uk::ec8a066c-6e04-4c1c-be05-6b33d0ba9907" providerId="AD" clId="Web-{B16B04C1-3F13-32D4-E232-82BA5F93A927}" dt="2022-11-25T19:18:01.485" v="1206" actId="1076"/>
          <ac:grpSpMkLst>
            <pc:docMk/>
            <pc:sldMk cId="1822039878" sldId="357"/>
            <ac:grpSpMk id="138" creationId="{B195BB8B-44F7-A3E7-AFC9-6FB62CEBAF5C}"/>
          </ac:grpSpMkLst>
        </pc:grpChg>
        <pc:grpChg chg="add mod">
          <ac:chgData name="James Pope" userId="S::jp16127@bristol.ac.uk::ec8a066c-6e04-4c1c-be05-6b33d0ba9907" providerId="AD" clId="Web-{B16B04C1-3F13-32D4-E232-82BA5F93A927}" dt="2022-11-25T19:18:01.516" v="1207" actId="1076"/>
          <ac:grpSpMkLst>
            <pc:docMk/>
            <pc:sldMk cId="1822039878" sldId="357"/>
            <ac:grpSpMk id="144" creationId="{407F9284-E483-CA79-2278-C09EA8C748AD}"/>
          </ac:grpSpMkLst>
        </pc:grpChg>
        <pc:cxnChg chg="mod">
          <ac:chgData name="James Pope" userId="S::jp16127@bristol.ac.uk::ec8a066c-6e04-4c1c-be05-6b33d0ba9907" providerId="AD" clId="Web-{B16B04C1-3F13-32D4-E232-82BA5F93A927}" dt="2022-11-25T19:05:51.289" v="1081" actId="1076"/>
          <ac:cxnSpMkLst>
            <pc:docMk/>
            <pc:sldMk cId="1822039878" sldId="357"/>
            <ac:cxnSpMk id="15" creationId="{638A7A4F-20FE-8F6C-CBC3-EDB0106E9001}"/>
          </ac:cxnSpMkLst>
        </pc:cxnChg>
        <pc:cxnChg chg="mod">
          <ac:chgData name="James Pope" userId="S::jp16127@bristol.ac.uk::ec8a066c-6e04-4c1c-be05-6b33d0ba9907" providerId="AD" clId="Web-{B16B04C1-3F13-32D4-E232-82BA5F93A927}" dt="2022-11-25T19:05:51.304" v="1082" actId="1076"/>
          <ac:cxnSpMkLst>
            <pc:docMk/>
            <pc:sldMk cId="1822039878" sldId="357"/>
            <ac:cxnSpMk id="17" creationId="{E45CE7A0-2685-89B7-9139-F1AA2B9F9DF0}"/>
          </ac:cxnSpMkLst>
        </pc:cxnChg>
        <pc:cxnChg chg="mod">
          <ac:chgData name="James Pope" userId="S::jp16127@bristol.ac.uk::ec8a066c-6e04-4c1c-be05-6b33d0ba9907" providerId="AD" clId="Web-{B16B04C1-3F13-32D4-E232-82BA5F93A927}" dt="2022-11-25T19:05:51.148" v="1074" actId="1076"/>
          <ac:cxnSpMkLst>
            <pc:docMk/>
            <pc:sldMk cId="1822039878" sldId="357"/>
            <ac:cxnSpMk id="18" creationId="{7B390608-A1BC-BEE4-5605-237C68046EAF}"/>
          </ac:cxnSpMkLst>
        </pc:cxnChg>
        <pc:cxnChg chg="mod">
          <ac:chgData name="James Pope" userId="S::jp16127@bristol.ac.uk::ec8a066c-6e04-4c1c-be05-6b33d0ba9907" providerId="AD" clId="Web-{B16B04C1-3F13-32D4-E232-82BA5F93A927}" dt="2022-11-25T19:05:51.320" v="1083" actId="1076"/>
          <ac:cxnSpMkLst>
            <pc:docMk/>
            <pc:sldMk cId="1822039878" sldId="357"/>
            <ac:cxnSpMk id="19" creationId="{DC4FAA25-C527-CA2C-828D-47706D9627BF}"/>
          </ac:cxnSpMkLst>
        </pc:cxnChg>
        <pc:cxnChg chg="mod">
          <ac:chgData name="James Pope" userId="S::jp16127@bristol.ac.uk::ec8a066c-6e04-4c1c-be05-6b33d0ba9907" providerId="AD" clId="Web-{B16B04C1-3F13-32D4-E232-82BA5F93A927}" dt="2022-11-25T19:05:51.164" v="1075" actId="1076"/>
          <ac:cxnSpMkLst>
            <pc:docMk/>
            <pc:sldMk cId="1822039878" sldId="357"/>
            <ac:cxnSpMk id="26" creationId="{2F41274C-065F-95BB-C6EB-83D2A80C98A3}"/>
          </ac:cxnSpMkLst>
        </pc:cxnChg>
        <pc:cxnChg chg="mod">
          <ac:chgData name="James Pope" userId="S::jp16127@bristol.ac.uk::ec8a066c-6e04-4c1c-be05-6b33d0ba9907" providerId="AD" clId="Web-{B16B04C1-3F13-32D4-E232-82BA5F93A927}" dt="2022-11-25T19:05:51.179" v="1076" actId="1076"/>
          <ac:cxnSpMkLst>
            <pc:docMk/>
            <pc:sldMk cId="1822039878" sldId="357"/>
            <ac:cxnSpMk id="30" creationId="{5AEF3EB0-382C-24E5-F8BC-073434C6A2E5}"/>
          </ac:cxnSpMkLst>
        </pc:cxnChg>
        <pc:cxnChg chg="del">
          <ac:chgData name="James Pope" userId="S::jp16127@bristol.ac.uk::ec8a066c-6e04-4c1c-be05-6b33d0ba9907" providerId="AD" clId="Web-{B16B04C1-3F13-32D4-E232-82BA5F93A927}" dt="2022-11-25T18:59:42.605" v="996"/>
          <ac:cxnSpMkLst>
            <pc:docMk/>
            <pc:sldMk cId="1822039878" sldId="357"/>
            <ac:cxnSpMk id="33" creationId="{B37F9F1E-4DE3-AF8A-FB99-3A6BCEBDC746}"/>
          </ac:cxnSpMkLst>
        </pc:cxnChg>
        <pc:cxnChg chg="del">
          <ac:chgData name="James Pope" userId="S::jp16127@bristol.ac.uk::ec8a066c-6e04-4c1c-be05-6b33d0ba9907" providerId="AD" clId="Web-{B16B04C1-3F13-32D4-E232-82BA5F93A927}" dt="2022-11-25T18:57:23.304" v="986"/>
          <ac:cxnSpMkLst>
            <pc:docMk/>
            <pc:sldMk cId="1822039878" sldId="357"/>
            <ac:cxnSpMk id="34" creationId="{41028FD1-D367-E701-9C60-FE1640F441CD}"/>
          </ac:cxnSpMkLst>
        </pc:cxnChg>
        <pc:cxnChg chg="del">
          <ac:chgData name="James Pope" userId="S::jp16127@bristol.ac.uk::ec8a066c-6e04-4c1c-be05-6b33d0ba9907" providerId="AD" clId="Web-{B16B04C1-3F13-32D4-E232-82BA5F93A927}" dt="2022-11-25T18:57:23.304" v="985"/>
          <ac:cxnSpMkLst>
            <pc:docMk/>
            <pc:sldMk cId="1822039878" sldId="357"/>
            <ac:cxnSpMk id="35" creationId="{A0F4FB6E-8822-6B05-31AA-FD27FC833392}"/>
          </ac:cxnSpMkLst>
        </pc:cxnChg>
        <pc:cxnChg chg="add mod">
          <ac:chgData name="James Pope" userId="S::jp16127@bristol.ac.uk::ec8a066c-6e04-4c1c-be05-6b33d0ba9907" providerId="AD" clId="Web-{B16B04C1-3F13-32D4-E232-82BA5F93A927}" dt="2022-11-25T19:05:51.554" v="1094" actId="1076"/>
          <ac:cxnSpMkLst>
            <pc:docMk/>
            <pc:sldMk cId="1822039878" sldId="357"/>
            <ac:cxnSpMk id="39" creationId="{519EC5E8-9033-7098-F797-79D2105F9BC5}"/>
          </ac:cxnSpMkLst>
        </pc:cxnChg>
        <pc:cxnChg chg="del">
          <ac:chgData name="James Pope" userId="S::jp16127@bristol.ac.uk::ec8a066c-6e04-4c1c-be05-6b33d0ba9907" providerId="AD" clId="Web-{B16B04C1-3F13-32D4-E232-82BA5F93A927}" dt="2022-11-25T18:57:46.914" v="992"/>
          <ac:cxnSpMkLst>
            <pc:docMk/>
            <pc:sldMk cId="1822039878" sldId="357"/>
            <ac:cxnSpMk id="45" creationId="{FBBA3965-A819-24A2-749C-9F352C3A9898}"/>
          </ac:cxnSpMkLst>
        </pc:cxnChg>
        <pc:cxnChg chg="mod">
          <ac:chgData name="James Pope" userId="S::jp16127@bristol.ac.uk::ec8a066c-6e04-4c1c-be05-6b33d0ba9907" providerId="AD" clId="Web-{B16B04C1-3F13-32D4-E232-82BA5F93A927}" dt="2022-11-25T19:05:51.414" v="1087" actId="1076"/>
          <ac:cxnSpMkLst>
            <pc:docMk/>
            <pc:sldMk cId="1822039878" sldId="357"/>
            <ac:cxnSpMk id="46" creationId="{060ECC11-FB07-4DBC-6FE3-171521FC0845}"/>
          </ac:cxnSpMkLst>
        </pc:cxnChg>
        <pc:cxnChg chg="mod">
          <ac:chgData name="James Pope" userId="S::jp16127@bristol.ac.uk::ec8a066c-6e04-4c1c-be05-6b33d0ba9907" providerId="AD" clId="Web-{B16B04C1-3F13-32D4-E232-82BA5F93A927}" dt="2022-11-25T19:05:51.429" v="1088" actId="1076"/>
          <ac:cxnSpMkLst>
            <pc:docMk/>
            <pc:sldMk cId="1822039878" sldId="357"/>
            <ac:cxnSpMk id="47" creationId="{9F88FAB4-697B-DCD6-4370-EE684FE7CD10}"/>
          </ac:cxnSpMkLst>
        </pc:cxnChg>
        <pc:cxnChg chg="add mod">
          <ac:chgData name="James Pope" userId="S::jp16127@bristol.ac.uk::ec8a066c-6e04-4c1c-be05-6b33d0ba9907" providerId="AD" clId="Web-{B16B04C1-3F13-32D4-E232-82BA5F93A927}" dt="2022-11-25T19:05:51.570" v="1095" actId="1076"/>
          <ac:cxnSpMkLst>
            <pc:docMk/>
            <pc:sldMk cId="1822039878" sldId="357"/>
            <ac:cxnSpMk id="55" creationId="{BFB7C7E7-6156-8E1A-3B08-5773D1E4111C}"/>
          </ac:cxnSpMkLst>
        </pc:cxnChg>
        <pc:cxnChg chg="add mod">
          <ac:chgData name="James Pope" userId="S::jp16127@bristol.ac.uk::ec8a066c-6e04-4c1c-be05-6b33d0ba9907" providerId="AD" clId="Web-{B16B04C1-3F13-32D4-E232-82BA5F93A927}" dt="2022-11-25T19:05:51.648" v="1099" actId="1076"/>
          <ac:cxnSpMkLst>
            <pc:docMk/>
            <pc:sldMk cId="1822039878" sldId="357"/>
            <ac:cxnSpMk id="63" creationId="{8DF46AAD-281A-7FF2-0C5D-85356085AF13}"/>
          </ac:cxnSpMkLst>
        </pc:cxnChg>
        <pc:cxnChg chg="add mod">
          <ac:chgData name="James Pope" userId="S::jp16127@bristol.ac.uk::ec8a066c-6e04-4c1c-be05-6b33d0ba9907" providerId="AD" clId="Web-{B16B04C1-3F13-32D4-E232-82BA5F93A927}" dt="2022-11-25T19:05:51.664" v="1100" actId="1076"/>
          <ac:cxnSpMkLst>
            <pc:docMk/>
            <pc:sldMk cId="1822039878" sldId="357"/>
            <ac:cxnSpMk id="64" creationId="{A75B5E75-1F49-98BF-894E-DE1D8CCB3695}"/>
          </ac:cxnSpMkLst>
        </pc:cxnChg>
        <pc:cxnChg chg="add mod">
          <ac:chgData name="James Pope" userId="S::jp16127@bristol.ac.uk::ec8a066c-6e04-4c1c-be05-6b33d0ba9907" providerId="AD" clId="Web-{B16B04C1-3F13-32D4-E232-82BA5F93A927}" dt="2022-11-25T19:05:51.711" v="1102" actId="1076"/>
          <ac:cxnSpMkLst>
            <pc:docMk/>
            <pc:sldMk cId="1822039878" sldId="357"/>
            <ac:cxnSpMk id="71" creationId="{3D1547E9-FDF0-B289-67BB-F22EFC1BFA34}"/>
          </ac:cxnSpMkLst>
        </pc:cxnChg>
        <pc:cxnChg chg="add del mod">
          <ac:chgData name="James Pope" userId="S::jp16127@bristol.ac.uk::ec8a066c-6e04-4c1c-be05-6b33d0ba9907" providerId="AD" clId="Web-{B16B04C1-3F13-32D4-E232-82BA5F93A927}" dt="2022-11-25T18:57:23.304" v="981"/>
          <ac:cxnSpMkLst>
            <pc:docMk/>
            <pc:sldMk cId="1822039878" sldId="357"/>
            <ac:cxnSpMk id="72" creationId="{B4366A71-7ACD-77FA-87A4-C1A52BE8F10F}"/>
          </ac:cxnSpMkLst>
        </pc:cxnChg>
        <pc:cxnChg chg="add del mod">
          <ac:chgData name="James Pope" userId="S::jp16127@bristol.ac.uk::ec8a066c-6e04-4c1c-be05-6b33d0ba9907" providerId="AD" clId="Web-{B16B04C1-3F13-32D4-E232-82BA5F93A927}" dt="2022-11-25T18:57:45.945" v="991"/>
          <ac:cxnSpMkLst>
            <pc:docMk/>
            <pc:sldMk cId="1822039878" sldId="357"/>
            <ac:cxnSpMk id="79" creationId="{5358D0F6-260C-2A21-0618-201E5CA808B0}"/>
          </ac:cxnSpMkLst>
        </pc:cxnChg>
        <pc:cxnChg chg="add mod">
          <ac:chgData name="James Pope" userId="S::jp16127@bristol.ac.uk::ec8a066c-6e04-4c1c-be05-6b33d0ba9907" providerId="AD" clId="Web-{B16B04C1-3F13-32D4-E232-82BA5F93A927}" dt="2022-11-25T19:05:51.758" v="1104" actId="1076"/>
          <ac:cxnSpMkLst>
            <pc:docMk/>
            <pc:sldMk cId="1822039878" sldId="357"/>
            <ac:cxnSpMk id="80" creationId="{F7749732-4B90-DA8E-1713-EA0DA58D0B1F}"/>
          </ac:cxnSpMkLst>
        </pc:cxnChg>
        <pc:cxnChg chg="add mod">
          <ac:chgData name="James Pope" userId="S::jp16127@bristol.ac.uk::ec8a066c-6e04-4c1c-be05-6b33d0ba9907" providerId="AD" clId="Web-{B16B04C1-3F13-32D4-E232-82BA5F93A927}" dt="2022-11-25T19:05:51.820" v="1107" actId="1076"/>
          <ac:cxnSpMkLst>
            <pc:docMk/>
            <pc:sldMk cId="1822039878" sldId="357"/>
            <ac:cxnSpMk id="87" creationId="{B123EBAF-3B09-7062-ED3E-B250E9C13515}"/>
          </ac:cxnSpMkLst>
        </pc:cxnChg>
        <pc:cxnChg chg="add del mod">
          <ac:chgData name="James Pope" userId="S::jp16127@bristol.ac.uk::ec8a066c-6e04-4c1c-be05-6b33d0ba9907" providerId="AD" clId="Web-{B16B04C1-3F13-32D4-E232-82BA5F93A927}" dt="2022-11-25T19:05:51.867" v="1110" actId="1076"/>
          <ac:cxnSpMkLst>
            <pc:docMk/>
            <pc:sldMk cId="1822039878" sldId="357"/>
            <ac:cxnSpMk id="91" creationId="{3A2BE866-FDBA-7DE7-54BA-09F67B1AD6DE}"/>
          </ac:cxnSpMkLst>
        </pc:cxnChg>
        <pc:cxnChg chg="add del mod">
          <ac:chgData name="James Pope" userId="S::jp16127@bristol.ac.uk::ec8a066c-6e04-4c1c-be05-6b33d0ba9907" providerId="AD" clId="Web-{B16B04C1-3F13-32D4-E232-82BA5F93A927}" dt="2022-11-25T19:02:50.659" v="1041"/>
          <ac:cxnSpMkLst>
            <pc:docMk/>
            <pc:sldMk cId="1822039878" sldId="357"/>
            <ac:cxnSpMk id="92" creationId="{2B89E86F-7EF9-BE7F-FA46-68937FA9B649}"/>
          </ac:cxnSpMkLst>
        </pc:cxnChg>
        <pc:cxnChg chg="add del mod">
          <ac:chgData name="James Pope" userId="S::jp16127@bristol.ac.uk::ec8a066c-6e04-4c1c-be05-6b33d0ba9907" providerId="AD" clId="Web-{B16B04C1-3F13-32D4-E232-82BA5F93A927}" dt="2022-11-25T19:05:51.961" v="1114" actId="1076"/>
          <ac:cxnSpMkLst>
            <pc:docMk/>
            <pc:sldMk cId="1822039878" sldId="357"/>
            <ac:cxnSpMk id="100" creationId="{907AFB3B-97D7-D6CB-9A5B-0591A0FB8E56}"/>
          </ac:cxnSpMkLst>
        </pc:cxnChg>
        <pc:cxnChg chg="add del mod">
          <ac:chgData name="James Pope" userId="S::jp16127@bristol.ac.uk::ec8a066c-6e04-4c1c-be05-6b33d0ba9907" providerId="AD" clId="Web-{B16B04C1-3F13-32D4-E232-82BA5F93A927}" dt="2022-11-25T19:02:49.487" v="1040"/>
          <ac:cxnSpMkLst>
            <pc:docMk/>
            <pc:sldMk cId="1822039878" sldId="357"/>
            <ac:cxnSpMk id="101" creationId="{0ABF6D16-BC5C-D32E-5150-757525C0D8A1}"/>
          </ac:cxnSpMkLst>
        </pc:cxnChg>
        <pc:cxnChg chg="add del mod">
          <ac:chgData name="James Pope" userId="S::jp16127@bristol.ac.uk::ec8a066c-6e04-4c1c-be05-6b33d0ba9907" providerId="AD" clId="Web-{B16B04C1-3F13-32D4-E232-82BA5F93A927}" dt="2022-11-25T19:05:52.007" v="1116" actId="1076"/>
          <ac:cxnSpMkLst>
            <pc:docMk/>
            <pc:sldMk cId="1822039878" sldId="357"/>
            <ac:cxnSpMk id="107" creationId="{4C2B07F3-A344-7ECE-03E7-908B5046E864}"/>
          </ac:cxnSpMkLst>
        </pc:cxnChg>
        <pc:cxnChg chg="add del mod">
          <ac:chgData name="James Pope" userId="S::jp16127@bristol.ac.uk::ec8a066c-6e04-4c1c-be05-6b33d0ba9907" providerId="AD" clId="Web-{B16B04C1-3F13-32D4-E232-82BA5F93A927}" dt="2022-11-25T19:05:52.039" v="1118" actId="1076"/>
          <ac:cxnSpMkLst>
            <pc:docMk/>
            <pc:sldMk cId="1822039878" sldId="357"/>
            <ac:cxnSpMk id="109" creationId="{4752B8C3-3DAA-6F37-49EB-368D08B395AE}"/>
          </ac:cxnSpMkLst>
        </pc:cxnChg>
      </pc:sldChg>
    </pc:docChg>
  </pc:docChgLst>
  <pc:docChgLst>
    <pc:chgData name="James Pope" userId="S::jp16127@bristol.ac.uk::ec8a066c-6e04-4c1c-be05-6b33d0ba9907" providerId="AD" clId="Web-{E220CAF6-07AC-3234-4DD5-B24482FD90D2}"/>
    <pc:docChg chg="modSld">
      <pc:chgData name="James Pope" userId="S::jp16127@bristol.ac.uk::ec8a066c-6e04-4c1c-be05-6b33d0ba9907" providerId="AD" clId="Web-{E220CAF6-07AC-3234-4DD5-B24482FD90D2}" dt="2022-09-16T20:37:46.321" v="96" actId="20577"/>
      <pc:docMkLst>
        <pc:docMk/>
      </pc:docMkLst>
      <pc:sldChg chg="modSp">
        <pc:chgData name="James Pope" userId="S::jp16127@bristol.ac.uk::ec8a066c-6e04-4c1c-be05-6b33d0ba9907" providerId="AD" clId="Web-{E220CAF6-07AC-3234-4DD5-B24482FD90D2}" dt="2022-09-16T19:32:42.251" v="0" actId="1076"/>
        <pc:sldMkLst>
          <pc:docMk/>
          <pc:sldMk cId="2908301897" sldId="256"/>
        </pc:sldMkLst>
        <pc:spChg chg="mod">
          <ac:chgData name="James Pope" userId="S::jp16127@bristol.ac.uk::ec8a066c-6e04-4c1c-be05-6b33d0ba9907" providerId="AD" clId="Web-{E220CAF6-07AC-3234-4DD5-B24482FD90D2}" dt="2022-09-16T19:32:42.251" v="0" actId="1076"/>
          <ac:spMkLst>
            <pc:docMk/>
            <pc:sldMk cId="2908301897" sldId="256"/>
            <ac:spMk id="3" creationId="{E5D826FA-7A5C-A3FD-735D-3DDD41B7222E}"/>
          </ac:spMkLst>
        </pc:spChg>
      </pc:sldChg>
      <pc:sldChg chg="modSp">
        <pc:chgData name="James Pope" userId="S::jp16127@bristol.ac.uk::ec8a066c-6e04-4c1c-be05-6b33d0ba9907" providerId="AD" clId="Web-{E220CAF6-07AC-3234-4DD5-B24482FD90D2}" dt="2022-09-16T19:37:32.684" v="20" actId="20577"/>
        <pc:sldMkLst>
          <pc:docMk/>
          <pc:sldMk cId="2360290680" sldId="259"/>
        </pc:sldMkLst>
        <pc:spChg chg="mod">
          <ac:chgData name="James Pope" userId="S::jp16127@bristol.ac.uk::ec8a066c-6e04-4c1c-be05-6b33d0ba9907" providerId="AD" clId="Web-{E220CAF6-07AC-3234-4DD5-B24482FD90D2}" dt="2022-09-16T19:37:32.684" v="20" actId="20577"/>
          <ac:spMkLst>
            <pc:docMk/>
            <pc:sldMk cId="2360290680" sldId="259"/>
            <ac:spMk id="3" creationId="{74E288A3-503A-4DCF-ADF1-C51C2A784F30}"/>
          </ac:spMkLst>
        </pc:spChg>
      </pc:sldChg>
      <pc:sldChg chg="modSp">
        <pc:chgData name="James Pope" userId="S::jp16127@bristol.ac.uk::ec8a066c-6e04-4c1c-be05-6b33d0ba9907" providerId="AD" clId="Web-{E220CAF6-07AC-3234-4DD5-B24482FD90D2}" dt="2022-09-16T19:46:06.259" v="21" actId="14100"/>
        <pc:sldMkLst>
          <pc:docMk/>
          <pc:sldMk cId="3268752487" sldId="279"/>
        </pc:sldMkLst>
        <pc:spChg chg="mod">
          <ac:chgData name="James Pope" userId="S::jp16127@bristol.ac.uk::ec8a066c-6e04-4c1c-be05-6b33d0ba9907" providerId="AD" clId="Web-{E220CAF6-07AC-3234-4DD5-B24482FD90D2}" dt="2022-09-16T19:46:06.259" v="21" actId="14100"/>
          <ac:spMkLst>
            <pc:docMk/>
            <pc:sldMk cId="3268752487" sldId="279"/>
            <ac:spMk id="5" creationId="{D867E80E-3DE8-4B8D-A6D5-A72D134438FA}"/>
          </ac:spMkLst>
        </pc:spChg>
      </pc:sldChg>
      <pc:sldChg chg="addSp delSp modSp delAnim">
        <pc:chgData name="James Pope" userId="S::jp16127@bristol.ac.uk::ec8a066c-6e04-4c1c-be05-6b33d0ba9907" providerId="AD" clId="Web-{E220CAF6-07AC-3234-4DD5-B24482FD90D2}" dt="2022-09-16T20:37:46.321" v="96" actId="20577"/>
        <pc:sldMkLst>
          <pc:docMk/>
          <pc:sldMk cId="2059248890" sldId="282"/>
        </pc:sldMkLst>
        <pc:spChg chg="add del mod">
          <ac:chgData name="James Pope" userId="S::jp16127@bristol.ac.uk::ec8a066c-6e04-4c1c-be05-6b33d0ba9907" providerId="AD" clId="Web-{E220CAF6-07AC-3234-4DD5-B24482FD90D2}" dt="2022-09-16T20:21:45" v="23"/>
          <ac:spMkLst>
            <pc:docMk/>
            <pc:sldMk cId="2059248890" sldId="282"/>
            <ac:spMk id="3" creationId="{1CE0DF24-42CB-3F28-0363-CEAD5F01BF92}"/>
          </ac:spMkLst>
        </pc:spChg>
        <pc:spChg chg="add mod">
          <ac:chgData name="James Pope" userId="S::jp16127@bristol.ac.uk::ec8a066c-6e04-4c1c-be05-6b33d0ba9907" providerId="AD" clId="Web-{E220CAF6-07AC-3234-4DD5-B24482FD90D2}" dt="2022-09-16T20:30:59.358" v="61" actId="1076"/>
          <ac:spMkLst>
            <pc:docMk/>
            <pc:sldMk cId="2059248890" sldId="282"/>
            <ac:spMk id="9" creationId="{FB4F553C-527E-33D4-FB11-6C25388C720E}"/>
          </ac:spMkLst>
        </pc:spChg>
        <pc:spChg chg="add mod">
          <ac:chgData name="James Pope" userId="S::jp16127@bristol.ac.uk::ec8a066c-6e04-4c1c-be05-6b33d0ba9907" providerId="AD" clId="Web-{E220CAF6-07AC-3234-4DD5-B24482FD90D2}" dt="2022-09-16T20:37:46.321" v="96" actId="20577"/>
          <ac:spMkLst>
            <pc:docMk/>
            <pc:sldMk cId="2059248890" sldId="282"/>
            <ac:spMk id="11" creationId="{CC4F51EF-DCC4-DFA5-676E-E1696DB0824B}"/>
          </ac:spMkLst>
        </pc:spChg>
        <pc:picChg chg="add del mod">
          <ac:chgData name="James Pope" userId="S::jp16127@bristol.ac.uk::ec8a066c-6e04-4c1c-be05-6b33d0ba9907" providerId="AD" clId="Web-{E220CAF6-07AC-3234-4DD5-B24482FD90D2}" dt="2022-09-16T20:28:02.534" v="31"/>
          <ac:picMkLst>
            <pc:docMk/>
            <pc:sldMk cId="2059248890" sldId="282"/>
            <ac:picMk id="4" creationId="{C746A8D2-55AA-E3C2-7403-60691C59D1D7}"/>
          </ac:picMkLst>
        </pc:picChg>
        <pc:picChg chg="add mod">
          <ac:chgData name="James Pope" userId="S::jp16127@bristol.ac.uk::ec8a066c-6e04-4c1c-be05-6b33d0ba9907" providerId="AD" clId="Web-{E220CAF6-07AC-3234-4DD5-B24482FD90D2}" dt="2022-09-16T20:29:22.180" v="34" actId="1076"/>
          <ac:picMkLst>
            <pc:docMk/>
            <pc:sldMk cId="2059248890" sldId="282"/>
            <ac:picMk id="5" creationId="{13DFCBEE-8BB4-3F9B-2769-60D9AB032FA9}"/>
          </ac:picMkLst>
        </pc:picChg>
        <pc:picChg chg="del">
          <ac:chgData name="James Pope" userId="S::jp16127@bristol.ac.uk::ec8a066c-6e04-4c1c-be05-6b33d0ba9907" providerId="AD" clId="Web-{E220CAF6-07AC-3234-4DD5-B24482FD90D2}" dt="2022-09-16T20:21:40.359" v="22"/>
          <ac:picMkLst>
            <pc:docMk/>
            <pc:sldMk cId="2059248890" sldId="282"/>
            <ac:picMk id="6" creationId="{F677DB8F-8381-44F0-9F9C-CB64AB6B799C}"/>
          </ac:picMkLst>
        </pc:picChg>
      </pc:sldChg>
    </pc:docChg>
  </pc:docChgLst>
  <pc:docChgLst>
    <pc:chgData name="James Pope" userId="S::jp16127@bristol.ac.uk::ec8a066c-6e04-4c1c-be05-6b33d0ba9907" providerId="AD" clId="Web-{45C09388-C2CE-0D57-2CD5-6CECD87A49F1}"/>
    <pc:docChg chg="addSld delSld modSld">
      <pc:chgData name="James Pope" userId="S::jp16127@bristol.ac.uk::ec8a066c-6e04-4c1c-be05-6b33d0ba9907" providerId="AD" clId="Web-{45C09388-C2CE-0D57-2CD5-6CECD87A49F1}" dt="2022-11-19T19:43:12.503" v="705" actId="1076"/>
      <pc:docMkLst>
        <pc:docMk/>
      </pc:docMkLst>
      <pc:sldChg chg="del">
        <pc:chgData name="James Pope" userId="S::jp16127@bristol.ac.uk::ec8a066c-6e04-4c1c-be05-6b33d0ba9907" providerId="AD" clId="Web-{45C09388-C2CE-0D57-2CD5-6CECD87A49F1}" dt="2022-11-19T19:26:44.790" v="557"/>
        <pc:sldMkLst>
          <pc:docMk/>
          <pc:sldMk cId="2834111423" sldId="311"/>
        </pc:sldMkLst>
      </pc:sldChg>
      <pc:sldChg chg="addSp modSp">
        <pc:chgData name="James Pope" userId="S::jp16127@bristol.ac.uk::ec8a066c-6e04-4c1c-be05-6b33d0ba9907" providerId="AD" clId="Web-{45C09388-C2CE-0D57-2CD5-6CECD87A49F1}" dt="2022-11-19T19:24:50.872" v="554" actId="20577"/>
        <pc:sldMkLst>
          <pc:docMk/>
          <pc:sldMk cId="2835312025" sldId="317"/>
        </pc:sldMkLst>
        <pc:spChg chg="mod">
          <ac:chgData name="James Pope" userId="S::jp16127@bristol.ac.uk::ec8a066c-6e04-4c1c-be05-6b33d0ba9907" providerId="AD" clId="Web-{45C09388-C2CE-0D57-2CD5-6CECD87A49F1}" dt="2022-11-19T19:23:16.741" v="532" actId="1076"/>
          <ac:spMkLst>
            <pc:docMk/>
            <pc:sldMk cId="2835312025" sldId="317"/>
            <ac:spMk id="3" creationId="{E7452A2B-AE32-B591-38BB-F7C358996CE1}"/>
          </ac:spMkLst>
        </pc:spChg>
        <pc:spChg chg="add mod">
          <ac:chgData name="James Pope" userId="S::jp16127@bristol.ac.uk::ec8a066c-6e04-4c1c-be05-6b33d0ba9907" providerId="AD" clId="Web-{45C09388-C2CE-0D57-2CD5-6CECD87A49F1}" dt="2022-11-19T19:21:41.375" v="520" actId="1076"/>
          <ac:spMkLst>
            <pc:docMk/>
            <pc:sldMk cId="2835312025" sldId="317"/>
            <ac:spMk id="5" creationId="{691F554C-23C1-0AF9-FBB6-4650F0B605C3}"/>
          </ac:spMkLst>
        </pc:spChg>
        <pc:spChg chg="add mod">
          <ac:chgData name="James Pope" userId="S::jp16127@bristol.ac.uk::ec8a066c-6e04-4c1c-be05-6b33d0ba9907" providerId="AD" clId="Web-{45C09388-C2CE-0D57-2CD5-6CECD87A49F1}" dt="2022-11-19T19:23:16.741" v="533" actId="1076"/>
          <ac:spMkLst>
            <pc:docMk/>
            <pc:sldMk cId="2835312025" sldId="317"/>
            <ac:spMk id="6" creationId="{3D5CBB96-1AAD-C264-8A5F-E56FA00E4A8E}"/>
          </ac:spMkLst>
        </pc:spChg>
        <pc:spChg chg="add mod">
          <ac:chgData name="James Pope" userId="S::jp16127@bristol.ac.uk::ec8a066c-6e04-4c1c-be05-6b33d0ba9907" providerId="AD" clId="Web-{45C09388-C2CE-0D57-2CD5-6CECD87A49F1}" dt="2022-11-19T19:23:00.943" v="531" actId="14100"/>
          <ac:spMkLst>
            <pc:docMk/>
            <pc:sldMk cId="2835312025" sldId="317"/>
            <ac:spMk id="7" creationId="{2891B859-71E9-EC07-1912-230E42168B18}"/>
          </ac:spMkLst>
        </pc:spChg>
        <pc:spChg chg="add mod">
          <ac:chgData name="James Pope" userId="S::jp16127@bristol.ac.uk::ec8a066c-6e04-4c1c-be05-6b33d0ba9907" providerId="AD" clId="Web-{45C09388-C2CE-0D57-2CD5-6CECD87A49F1}" dt="2022-11-19T19:24:42.121" v="550"/>
          <ac:spMkLst>
            <pc:docMk/>
            <pc:sldMk cId="2835312025" sldId="317"/>
            <ac:spMk id="9" creationId="{65A6C5C7-589F-851D-602E-8FC5462A9F59}"/>
          </ac:spMkLst>
        </pc:spChg>
        <pc:spChg chg="add mod">
          <ac:chgData name="James Pope" userId="S::jp16127@bristol.ac.uk::ec8a066c-6e04-4c1c-be05-6b33d0ba9907" providerId="AD" clId="Web-{45C09388-C2CE-0D57-2CD5-6CECD87A49F1}" dt="2022-11-19T19:24:50.872" v="554" actId="20577"/>
          <ac:spMkLst>
            <pc:docMk/>
            <pc:sldMk cId="2835312025" sldId="317"/>
            <ac:spMk id="10" creationId="{98C3E160-15AA-1388-98A3-B84AE8786EA1}"/>
          </ac:spMkLst>
        </pc:spChg>
      </pc:sldChg>
      <pc:sldChg chg="del">
        <pc:chgData name="James Pope" userId="S::jp16127@bristol.ac.uk::ec8a066c-6e04-4c1c-be05-6b33d0ba9907" providerId="AD" clId="Web-{45C09388-C2CE-0D57-2CD5-6CECD87A49F1}" dt="2022-11-19T19:26:41.399" v="556"/>
        <pc:sldMkLst>
          <pc:docMk/>
          <pc:sldMk cId="3550721887" sldId="318"/>
        </pc:sldMkLst>
      </pc:sldChg>
      <pc:sldChg chg="del">
        <pc:chgData name="James Pope" userId="S::jp16127@bristol.ac.uk::ec8a066c-6e04-4c1c-be05-6b33d0ba9907" providerId="AD" clId="Web-{45C09388-C2CE-0D57-2CD5-6CECD87A49F1}" dt="2022-11-19T19:26:51.900" v="560"/>
        <pc:sldMkLst>
          <pc:docMk/>
          <pc:sldMk cId="1375384215" sldId="325"/>
        </pc:sldMkLst>
      </pc:sldChg>
      <pc:sldChg chg="del">
        <pc:chgData name="James Pope" userId="S::jp16127@bristol.ac.uk::ec8a066c-6e04-4c1c-be05-6b33d0ba9907" providerId="AD" clId="Web-{45C09388-C2CE-0D57-2CD5-6CECD87A49F1}" dt="2022-11-19T19:26:59.963" v="562"/>
        <pc:sldMkLst>
          <pc:docMk/>
          <pc:sldMk cId="2928413096" sldId="329"/>
        </pc:sldMkLst>
      </pc:sldChg>
      <pc:sldChg chg="del">
        <pc:chgData name="James Pope" userId="S::jp16127@bristol.ac.uk::ec8a066c-6e04-4c1c-be05-6b33d0ba9907" providerId="AD" clId="Web-{45C09388-C2CE-0D57-2CD5-6CECD87A49F1}" dt="2022-11-19T19:26:39.212" v="555"/>
        <pc:sldMkLst>
          <pc:docMk/>
          <pc:sldMk cId="3920407187" sldId="330"/>
        </pc:sldMkLst>
      </pc:sldChg>
      <pc:sldChg chg="del">
        <pc:chgData name="James Pope" userId="S::jp16127@bristol.ac.uk::ec8a066c-6e04-4c1c-be05-6b33d0ba9907" providerId="AD" clId="Web-{45C09388-C2CE-0D57-2CD5-6CECD87A49F1}" dt="2022-11-19T19:26:46.837" v="558"/>
        <pc:sldMkLst>
          <pc:docMk/>
          <pc:sldMk cId="676126208" sldId="331"/>
        </pc:sldMkLst>
      </pc:sldChg>
      <pc:sldChg chg="del">
        <pc:chgData name="James Pope" userId="S::jp16127@bristol.ac.uk::ec8a066c-6e04-4c1c-be05-6b33d0ba9907" providerId="AD" clId="Web-{45C09388-C2CE-0D57-2CD5-6CECD87A49F1}" dt="2022-11-19T19:27:03.745" v="563"/>
        <pc:sldMkLst>
          <pc:docMk/>
          <pc:sldMk cId="987244330" sldId="332"/>
        </pc:sldMkLst>
      </pc:sldChg>
      <pc:sldChg chg="add del">
        <pc:chgData name="James Pope" userId="S::jp16127@bristol.ac.uk::ec8a066c-6e04-4c1c-be05-6b33d0ba9907" providerId="AD" clId="Web-{45C09388-C2CE-0D57-2CD5-6CECD87A49F1}" dt="2022-11-19T19:27:33.325" v="573"/>
        <pc:sldMkLst>
          <pc:docMk/>
          <pc:sldMk cId="912992095" sldId="338"/>
        </pc:sldMkLst>
      </pc:sldChg>
      <pc:sldChg chg="del">
        <pc:chgData name="James Pope" userId="S::jp16127@bristol.ac.uk::ec8a066c-6e04-4c1c-be05-6b33d0ba9907" providerId="AD" clId="Web-{45C09388-C2CE-0D57-2CD5-6CECD87A49F1}" dt="2022-11-19T19:27:14.886" v="564"/>
        <pc:sldMkLst>
          <pc:docMk/>
          <pc:sldMk cId="2707314465" sldId="339"/>
        </pc:sldMkLst>
      </pc:sldChg>
      <pc:sldChg chg="del">
        <pc:chgData name="James Pope" userId="S::jp16127@bristol.ac.uk::ec8a066c-6e04-4c1c-be05-6b33d0ba9907" providerId="AD" clId="Web-{45C09388-C2CE-0D57-2CD5-6CECD87A49F1}" dt="2022-11-19T19:27:20.902" v="565"/>
        <pc:sldMkLst>
          <pc:docMk/>
          <pc:sldMk cId="2417173405" sldId="340"/>
        </pc:sldMkLst>
      </pc:sldChg>
      <pc:sldChg chg="del">
        <pc:chgData name="James Pope" userId="S::jp16127@bristol.ac.uk::ec8a066c-6e04-4c1c-be05-6b33d0ba9907" providerId="AD" clId="Web-{45C09388-C2CE-0D57-2CD5-6CECD87A49F1}" dt="2022-11-19T19:27:30.356" v="569"/>
        <pc:sldMkLst>
          <pc:docMk/>
          <pc:sldMk cId="2769259511" sldId="341"/>
        </pc:sldMkLst>
      </pc:sldChg>
      <pc:sldChg chg="del">
        <pc:chgData name="James Pope" userId="S::jp16127@bristol.ac.uk::ec8a066c-6e04-4c1c-be05-6b33d0ba9907" providerId="AD" clId="Web-{45C09388-C2CE-0D57-2CD5-6CECD87A49F1}" dt="2022-11-19T19:27:23.793" v="566"/>
        <pc:sldMkLst>
          <pc:docMk/>
          <pc:sldMk cId="580547708" sldId="342"/>
        </pc:sldMkLst>
      </pc:sldChg>
      <pc:sldChg chg="del">
        <pc:chgData name="James Pope" userId="S::jp16127@bristol.ac.uk::ec8a066c-6e04-4c1c-be05-6b33d0ba9907" providerId="AD" clId="Web-{45C09388-C2CE-0D57-2CD5-6CECD87A49F1}" dt="2022-11-19T19:26:49.009" v="559"/>
        <pc:sldMkLst>
          <pc:docMk/>
          <pc:sldMk cId="936514359" sldId="343"/>
        </pc:sldMkLst>
      </pc:sldChg>
      <pc:sldChg chg="del">
        <pc:chgData name="James Pope" userId="S::jp16127@bristol.ac.uk::ec8a066c-6e04-4c1c-be05-6b33d0ba9907" providerId="AD" clId="Web-{45C09388-C2CE-0D57-2CD5-6CECD87A49F1}" dt="2022-11-19T19:26:56.854" v="561"/>
        <pc:sldMkLst>
          <pc:docMk/>
          <pc:sldMk cId="2250413141" sldId="344"/>
        </pc:sldMkLst>
      </pc:sldChg>
      <pc:sldChg chg="del">
        <pc:chgData name="James Pope" userId="S::jp16127@bristol.ac.uk::ec8a066c-6e04-4c1c-be05-6b33d0ba9907" providerId="AD" clId="Web-{45C09388-C2CE-0D57-2CD5-6CECD87A49F1}" dt="2022-11-19T19:27:29.746" v="568"/>
        <pc:sldMkLst>
          <pc:docMk/>
          <pc:sldMk cId="2809530649" sldId="345"/>
        </pc:sldMkLst>
      </pc:sldChg>
      <pc:sldChg chg="del">
        <pc:chgData name="James Pope" userId="S::jp16127@bristol.ac.uk::ec8a066c-6e04-4c1c-be05-6b33d0ba9907" providerId="AD" clId="Web-{45C09388-C2CE-0D57-2CD5-6CECD87A49F1}" dt="2022-11-19T19:27:28.324" v="567"/>
        <pc:sldMkLst>
          <pc:docMk/>
          <pc:sldMk cId="156494494" sldId="346"/>
        </pc:sldMkLst>
      </pc:sldChg>
      <pc:sldChg chg="del">
        <pc:chgData name="James Pope" userId="S::jp16127@bristol.ac.uk::ec8a066c-6e04-4c1c-be05-6b33d0ba9907" providerId="AD" clId="Web-{45C09388-C2CE-0D57-2CD5-6CECD87A49F1}" dt="2022-11-19T19:27:31.059" v="570"/>
        <pc:sldMkLst>
          <pc:docMk/>
          <pc:sldMk cId="2147556779" sldId="347"/>
        </pc:sldMkLst>
      </pc:sldChg>
      <pc:sldChg chg="del">
        <pc:chgData name="James Pope" userId="S::jp16127@bristol.ac.uk::ec8a066c-6e04-4c1c-be05-6b33d0ba9907" providerId="AD" clId="Web-{45C09388-C2CE-0D57-2CD5-6CECD87A49F1}" dt="2022-11-19T19:27:31.668" v="571"/>
        <pc:sldMkLst>
          <pc:docMk/>
          <pc:sldMk cId="3633296042" sldId="349"/>
        </pc:sldMkLst>
      </pc:sldChg>
      <pc:sldChg chg="addSp delSp modSp">
        <pc:chgData name="James Pope" userId="S::jp16127@bristol.ac.uk::ec8a066c-6e04-4c1c-be05-6b33d0ba9907" providerId="AD" clId="Web-{45C09388-C2CE-0D57-2CD5-6CECD87A49F1}" dt="2022-11-19T19:38:39.945" v="586" actId="20577"/>
        <pc:sldMkLst>
          <pc:docMk/>
          <pc:sldMk cId="2854828803" sldId="350"/>
        </pc:sldMkLst>
        <pc:spChg chg="add del mod">
          <ac:chgData name="James Pope" userId="S::jp16127@bristol.ac.uk::ec8a066c-6e04-4c1c-be05-6b33d0ba9907" providerId="AD" clId="Web-{45C09388-C2CE-0D57-2CD5-6CECD87A49F1}" dt="2022-11-19T18:17:20.886" v="31"/>
          <ac:spMkLst>
            <pc:docMk/>
            <pc:sldMk cId="2854828803" sldId="350"/>
            <ac:spMk id="6" creationId="{5558688A-C4B0-735F-14D1-F85799A9E039}"/>
          </ac:spMkLst>
        </pc:spChg>
        <pc:spChg chg="mod">
          <ac:chgData name="James Pope" userId="S::jp16127@bristol.ac.uk::ec8a066c-6e04-4c1c-be05-6b33d0ba9907" providerId="AD" clId="Web-{45C09388-C2CE-0D57-2CD5-6CECD87A49F1}" dt="2022-11-19T19:38:39.945" v="586" actId="20577"/>
          <ac:spMkLst>
            <pc:docMk/>
            <pc:sldMk cId="2854828803" sldId="350"/>
            <ac:spMk id="8" creationId="{EFF312B5-6057-BC03-420F-5806CFE00B4F}"/>
          </ac:spMkLst>
        </pc:spChg>
        <pc:spChg chg="add">
          <ac:chgData name="James Pope" userId="S::jp16127@bristol.ac.uk::ec8a066c-6e04-4c1c-be05-6b33d0ba9907" providerId="AD" clId="Web-{45C09388-C2CE-0D57-2CD5-6CECD87A49F1}" dt="2022-11-19T18:17:30.027" v="32"/>
          <ac:spMkLst>
            <pc:docMk/>
            <pc:sldMk cId="2854828803" sldId="350"/>
            <ac:spMk id="9" creationId="{CADB38EF-F875-06B3-89B9-FEBEB7C3BD0D}"/>
          </ac:spMkLst>
        </pc:spChg>
      </pc:sldChg>
      <pc:sldChg chg="addSp delSp modSp add replId">
        <pc:chgData name="James Pope" userId="S::jp16127@bristol.ac.uk::ec8a066c-6e04-4c1c-be05-6b33d0ba9907" providerId="AD" clId="Web-{45C09388-C2CE-0D57-2CD5-6CECD87A49F1}" dt="2022-11-19T19:42:06.592" v="661" actId="1076"/>
        <pc:sldMkLst>
          <pc:docMk/>
          <pc:sldMk cId="3024931978" sldId="351"/>
        </pc:sldMkLst>
        <pc:spChg chg="mod">
          <ac:chgData name="James Pope" userId="S::jp16127@bristol.ac.uk::ec8a066c-6e04-4c1c-be05-6b33d0ba9907" providerId="AD" clId="Web-{45C09388-C2CE-0D57-2CD5-6CECD87A49F1}" dt="2022-11-19T18:11:23.236" v="4" actId="20577"/>
          <ac:spMkLst>
            <pc:docMk/>
            <pc:sldMk cId="3024931978" sldId="351"/>
            <ac:spMk id="2" creationId="{0E690E1E-0D1A-47DE-A976-F42C385F51F0}"/>
          </ac:spMkLst>
        </pc:spChg>
        <pc:spChg chg="add del mod">
          <ac:chgData name="James Pope" userId="S::jp16127@bristol.ac.uk::ec8a066c-6e04-4c1c-be05-6b33d0ba9907" providerId="AD" clId="Web-{45C09388-C2CE-0D57-2CD5-6CECD87A49F1}" dt="2022-11-19T18:50:14.644" v="33"/>
          <ac:spMkLst>
            <pc:docMk/>
            <pc:sldMk cId="3024931978" sldId="351"/>
            <ac:spMk id="4" creationId="{39B9A05F-12E0-61D1-C2B1-D9029F054B7A}"/>
          </ac:spMkLst>
        </pc:spChg>
        <pc:spChg chg="add mod">
          <ac:chgData name="James Pope" userId="S::jp16127@bristol.ac.uk::ec8a066c-6e04-4c1c-be05-6b33d0ba9907" providerId="AD" clId="Web-{45C09388-C2CE-0D57-2CD5-6CECD87A49F1}" dt="2022-11-19T19:41:49.560" v="654" actId="1076"/>
          <ac:spMkLst>
            <pc:docMk/>
            <pc:sldMk cId="3024931978" sldId="351"/>
            <ac:spMk id="6" creationId="{7A3BD5A5-34B5-7C28-3C0C-9948BF727A7A}"/>
          </ac:spMkLst>
        </pc:spChg>
        <pc:spChg chg="add mod">
          <ac:chgData name="James Pope" userId="S::jp16127@bristol.ac.uk::ec8a066c-6e04-4c1c-be05-6b33d0ba9907" providerId="AD" clId="Web-{45C09388-C2CE-0D57-2CD5-6CECD87A49F1}" dt="2022-11-19T19:41:49.576" v="655" actId="1076"/>
          <ac:spMkLst>
            <pc:docMk/>
            <pc:sldMk cId="3024931978" sldId="351"/>
            <ac:spMk id="7" creationId="{AA46442E-C5A8-95F5-3E15-D5CD64820D09}"/>
          </ac:spMkLst>
        </pc:spChg>
        <pc:spChg chg="mod">
          <ac:chgData name="James Pope" userId="S::jp16127@bristol.ac.uk::ec8a066c-6e04-4c1c-be05-6b33d0ba9907" providerId="AD" clId="Web-{45C09388-C2CE-0D57-2CD5-6CECD87A49F1}" dt="2022-11-19T19:42:06.592" v="661" actId="1076"/>
          <ac:spMkLst>
            <pc:docMk/>
            <pc:sldMk cId="3024931978" sldId="351"/>
            <ac:spMk id="8" creationId="{EFF312B5-6057-BC03-420F-5806CFE00B4F}"/>
          </ac:spMkLst>
        </pc:spChg>
        <pc:spChg chg="add mod">
          <ac:chgData name="James Pope" userId="S::jp16127@bristol.ac.uk::ec8a066c-6e04-4c1c-be05-6b33d0ba9907" providerId="AD" clId="Web-{45C09388-C2CE-0D57-2CD5-6CECD87A49F1}" dt="2022-11-19T19:41:49.607" v="657" actId="1076"/>
          <ac:spMkLst>
            <pc:docMk/>
            <pc:sldMk cId="3024931978" sldId="351"/>
            <ac:spMk id="10" creationId="{B98D4AB0-5065-C9F6-D219-57D12E718C6C}"/>
          </ac:spMkLst>
        </pc:spChg>
        <pc:spChg chg="add del mod">
          <ac:chgData name="James Pope" userId="S::jp16127@bristol.ac.uk::ec8a066c-6e04-4c1c-be05-6b33d0ba9907" providerId="AD" clId="Web-{45C09388-C2CE-0D57-2CD5-6CECD87A49F1}" dt="2022-11-19T19:15:38.836" v="448"/>
          <ac:spMkLst>
            <pc:docMk/>
            <pc:sldMk cId="3024931978" sldId="351"/>
            <ac:spMk id="12" creationId="{9634BB86-279B-B5CE-9C1E-64EF46432731}"/>
          </ac:spMkLst>
        </pc:spChg>
        <pc:spChg chg="mod">
          <ac:chgData name="James Pope" userId="S::jp16127@bristol.ac.uk::ec8a066c-6e04-4c1c-be05-6b33d0ba9907" providerId="AD" clId="Web-{45C09388-C2CE-0D57-2CD5-6CECD87A49F1}" dt="2022-11-19T19:41:49.310" v="636" actId="1076"/>
          <ac:spMkLst>
            <pc:docMk/>
            <pc:sldMk cId="3024931978" sldId="351"/>
            <ac:spMk id="13" creationId="{6B72AF5F-32BA-1395-C960-4FE8ABC94D98}"/>
          </ac:spMkLst>
        </pc:spChg>
        <pc:spChg chg="add del mod">
          <ac:chgData name="James Pope" userId="S::jp16127@bristol.ac.uk::ec8a066c-6e04-4c1c-be05-6b33d0ba9907" providerId="AD" clId="Web-{45C09388-C2CE-0D57-2CD5-6CECD87A49F1}" dt="2022-11-19T18:56:04.479" v="245"/>
          <ac:spMkLst>
            <pc:docMk/>
            <pc:sldMk cId="3024931978" sldId="351"/>
            <ac:spMk id="14" creationId="{DD722370-0BC4-81DC-6E3F-168B03574D3A}"/>
          </ac:spMkLst>
        </pc:spChg>
        <pc:spChg chg="add del mod">
          <ac:chgData name="James Pope" userId="S::jp16127@bristol.ac.uk::ec8a066c-6e04-4c1c-be05-6b33d0ba9907" providerId="AD" clId="Web-{45C09388-C2CE-0D57-2CD5-6CECD87A49F1}" dt="2022-11-19T18:56:04.479" v="244"/>
          <ac:spMkLst>
            <pc:docMk/>
            <pc:sldMk cId="3024931978" sldId="351"/>
            <ac:spMk id="15" creationId="{9E30BD41-F7CC-F8B7-B95D-0DA93E1E7A95}"/>
          </ac:spMkLst>
        </pc:spChg>
        <pc:spChg chg="add del mod">
          <ac:chgData name="James Pope" userId="S::jp16127@bristol.ac.uk::ec8a066c-6e04-4c1c-be05-6b33d0ba9907" providerId="AD" clId="Web-{45C09388-C2CE-0D57-2CD5-6CECD87A49F1}" dt="2022-11-19T18:56:04.479" v="242"/>
          <ac:spMkLst>
            <pc:docMk/>
            <pc:sldMk cId="3024931978" sldId="351"/>
            <ac:spMk id="17" creationId="{177A8F2B-D266-CE0B-9EB2-D08DC7D2C066}"/>
          </ac:spMkLst>
        </pc:spChg>
        <pc:spChg chg="del">
          <ac:chgData name="James Pope" userId="S::jp16127@bristol.ac.uk::ec8a066c-6e04-4c1c-be05-6b33d0ba9907" providerId="AD" clId="Web-{45C09388-C2CE-0D57-2CD5-6CECD87A49F1}" dt="2022-11-19T18:11:50.597" v="12"/>
          <ac:spMkLst>
            <pc:docMk/>
            <pc:sldMk cId="3024931978" sldId="351"/>
            <ac:spMk id="19" creationId="{2A1AD88D-9843-FB00-361A-94D2DDFC134F}"/>
          </ac:spMkLst>
        </pc:spChg>
        <pc:spChg chg="add del mod">
          <ac:chgData name="James Pope" userId="S::jp16127@bristol.ac.uk::ec8a066c-6e04-4c1c-be05-6b33d0ba9907" providerId="AD" clId="Web-{45C09388-C2CE-0D57-2CD5-6CECD87A49F1}" dt="2022-11-19T18:56:04.479" v="239"/>
          <ac:spMkLst>
            <pc:docMk/>
            <pc:sldMk cId="3024931978" sldId="351"/>
            <ac:spMk id="21" creationId="{1EACBDC1-6015-73C2-5416-D1589853B36D}"/>
          </ac:spMkLst>
        </pc:spChg>
        <pc:spChg chg="add del mod">
          <ac:chgData name="James Pope" userId="S::jp16127@bristol.ac.uk::ec8a066c-6e04-4c1c-be05-6b33d0ba9907" providerId="AD" clId="Web-{45C09388-C2CE-0D57-2CD5-6CECD87A49F1}" dt="2022-11-19T18:56:04.479" v="238"/>
          <ac:spMkLst>
            <pc:docMk/>
            <pc:sldMk cId="3024931978" sldId="351"/>
            <ac:spMk id="22" creationId="{40751BE9-A483-D1D6-7CD6-691E567AB23B}"/>
          </ac:spMkLst>
        </pc:spChg>
        <pc:spChg chg="add del mod">
          <ac:chgData name="James Pope" userId="S::jp16127@bristol.ac.uk::ec8a066c-6e04-4c1c-be05-6b33d0ba9907" providerId="AD" clId="Web-{45C09388-C2CE-0D57-2CD5-6CECD87A49F1}" dt="2022-11-19T18:56:04.464" v="236"/>
          <ac:spMkLst>
            <pc:docMk/>
            <pc:sldMk cId="3024931978" sldId="351"/>
            <ac:spMk id="24" creationId="{31CC54AE-EAE7-7EF7-5F91-E2C42AD63F74}"/>
          </ac:spMkLst>
        </pc:spChg>
        <pc:spChg chg="mod">
          <ac:chgData name="James Pope" userId="S::jp16127@bristol.ac.uk::ec8a066c-6e04-4c1c-be05-6b33d0ba9907" providerId="AD" clId="Web-{45C09388-C2CE-0D57-2CD5-6CECD87A49F1}" dt="2022-11-19T19:41:49.326" v="637" actId="1076"/>
          <ac:spMkLst>
            <pc:docMk/>
            <pc:sldMk cId="3024931978" sldId="351"/>
            <ac:spMk id="25" creationId="{14B6EA82-6952-A8EC-6F64-BB7B820FBE3D}"/>
          </ac:spMkLst>
        </pc:spChg>
        <pc:spChg chg="add del mod">
          <ac:chgData name="James Pope" userId="S::jp16127@bristol.ac.uk::ec8a066c-6e04-4c1c-be05-6b33d0ba9907" providerId="AD" clId="Web-{45C09388-C2CE-0D57-2CD5-6CECD87A49F1}" dt="2022-11-19T18:56:04.464" v="234"/>
          <ac:spMkLst>
            <pc:docMk/>
            <pc:sldMk cId="3024931978" sldId="351"/>
            <ac:spMk id="28" creationId="{D4FA07D7-CEFD-A6F1-3BB9-3B4B55011EE3}"/>
          </ac:spMkLst>
        </pc:spChg>
        <pc:spChg chg="mod">
          <ac:chgData name="James Pope" userId="S::jp16127@bristol.ac.uk::ec8a066c-6e04-4c1c-be05-6b33d0ba9907" providerId="AD" clId="Web-{45C09388-C2CE-0D57-2CD5-6CECD87A49F1}" dt="2022-11-19T19:41:49.341" v="639" actId="1076"/>
          <ac:spMkLst>
            <pc:docMk/>
            <pc:sldMk cId="3024931978" sldId="351"/>
            <ac:spMk id="29" creationId="{F4D257A9-FD16-95BB-FF78-DFBCEA800A44}"/>
          </ac:spMkLst>
        </pc:spChg>
        <pc:spChg chg="mod">
          <ac:chgData name="James Pope" userId="S::jp16127@bristol.ac.uk::ec8a066c-6e04-4c1c-be05-6b33d0ba9907" providerId="AD" clId="Web-{45C09388-C2CE-0D57-2CD5-6CECD87A49F1}" dt="2022-11-19T19:41:49.388" v="642" actId="1076"/>
          <ac:spMkLst>
            <pc:docMk/>
            <pc:sldMk cId="3024931978" sldId="351"/>
            <ac:spMk id="33" creationId="{41E88214-9A30-3130-9EBD-8B1411744583}"/>
          </ac:spMkLst>
        </pc:spChg>
        <pc:spChg chg="mod">
          <ac:chgData name="James Pope" userId="S::jp16127@bristol.ac.uk::ec8a066c-6e04-4c1c-be05-6b33d0ba9907" providerId="AD" clId="Web-{45C09388-C2CE-0D57-2CD5-6CECD87A49F1}" dt="2022-11-19T19:41:49.404" v="643" actId="1076"/>
          <ac:spMkLst>
            <pc:docMk/>
            <pc:sldMk cId="3024931978" sldId="351"/>
            <ac:spMk id="34" creationId="{DA61805F-71A4-8EBC-BAE5-9ADD6852FE56}"/>
          </ac:spMkLst>
        </pc:spChg>
        <pc:spChg chg="mod">
          <ac:chgData name="James Pope" userId="S::jp16127@bristol.ac.uk::ec8a066c-6e04-4c1c-be05-6b33d0ba9907" providerId="AD" clId="Web-{45C09388-C2CE-0D57-2CD5-6CECD87A49F1}" dt="2022-11-19T19:41:49.435" v="645" actId="1076"/>
          <ac:spMkLst>
            <pc:docMk/>
            <pc:sldMk cId="3024931978" sldId="351"/>
            <ac:spMk id="36" creationId="{C4E53624-DDD1-3F99-58FA-47637DA98C56}"/>
          </ac:spMkLst>
        </pc:spChg>
        <pc:spChg chg="add del mod">
          <ac:chgData name="James Pope" userId="S::jp16127@bristol.ac.uk::ec8a066c-6e04-4c1c-be05-6b33d0ba9907" providerId="AD" clId="Web-{45C09388-C2CE-0D57-2CD5-6CECD87A49F1}" dt="2022-11-19T18:56:04.464" v="232"/>
          <ac:spMkLst>
            <pc:docMk/>
            <pc:sldMk cId="3024931978" sldId="351"/>
            <ac:spMk id="38" creationId="{0CEFEFE2-7016-F36E-E2FA-F0D5937E622C}"/>
          </ac:spMkLst>
        </pc:spChg>
        <pc:spChg chg="del mod">
          <ac:chgData name="James Pope" userId="S::jp16127@bristol.ac.uk::ec8a066c-6e04-4c1c-be05-6b33d0ba9907" providerId="AD" clId="Web-{45C09388-C2CE-0D57-2CD5-6CECD87A49F1}" dt="2022-11-19T19:15:30.648" v="444"/>
          <ac:spMkLst>
            <pc:docMk/>
            <pc:sldMk cId="3024931978" sldId="351"/>
            <ac:spMk id="39" creationId="{FD62F1CA-D019-29B2-7743-95FA210C9782}"/>
          </ac:spMkLst>
        </pc:spChg>
        <pc:spChg chg="add del mod">
          <ac:chgData name="James Pope" userId="S::jp16127@bristol.ac.uk::ec8a066c-6e04-4c1c-be05-6b33d0ba9907" providerId="AD" clId="Web-{45C09388-C2CE-0D57-2CD5-6CECD87A49F1}" dt="2022-11-19T18:56:04.464" v="231"/>
          <ac:spMkLst>
            <pc:docMk/>
            <pc:sldMk cId="3024931978" sldId="351"/>
            <ac:spMk id="40" creationId="{2CBB9D66-3D43-F46B-7061-AF2C6E166987}"/>
          </ac:spMkLst>
        </pc:spChg>
        <pc:spChg chg="mod">
          <ac:chgData name="James Pope" userId="S::jp16127@bristol.ac.uk::ec8a066c-6e04-4c1c-be05-6b33d0ba9907" providerId="AD" clId="Web-{45C09388-C2CE-0D57-2CD5-6CECD87A49F1}" dt="2022-11-19T19:41:49.482" v="648" actId="1076"/>
          <ac:spMkLst>
            <pc:docMk/>
            <pc:sldMk cId="3024931978" sldId="351"/>
            <ac:spMk id="42" creationId="{18D32E7B-1CF5-1B96-6B42-E45E2A3C7491}"/>
          </ac:spMkLst>
        </pc:spChg>
        <pc:spChg chg="mod">
          <ac:chgData name="James Pope" userId="S::jp16127@bristol.ac.uk::ec8a066c-6e04-4c1c-be05-6b33d0ba9907" providerId="AD" clId="Web-{45C09388-C2CE-0D57-2CD5-6CECD87A49F1}" dt="2022-11-19T19:41:49.498" v="649" actId="1076"/>
          <ac:spMkLst>
            <pc:docMk/>
            <pc:sldMk cId="3024931978" sldId="351"/>
            <ac:spMk id="43" creationId="{F124D35A-6CAE-B9FA-FABC-7BCA3B142617}"/>
          </ac:spMkLst>
        </pc:spChg>
        <pc:spChg chg="mod">
          <ac:chgData name="James Pope" userId="S::jp16127@bristol.ac.uk::ec8a066c-6e04-4c1c-be05-6b33d0ba9907" providerId="AD" clId="Web-{45C09388-C2CE-0D57-2CD5-6CECD87A49F1}" dt="2022-11-19T19:41:49.513" v="651" actId="1076"/>
          <ac:spMkLst>
            <pc:docMk/>
            <pc:sldMk cId="3024931978" sldId="351"/>
            <ac:spMk id="45" creationId="{F9F635EC-C91B-AD6B-8955-21B2775AA3FF}"/>
          </ac:spMkLst>
        </pc:spChg>
        <pc:spChg chg="del mod">
          <ac:chgData name="James Pope" userId="S::jp16127@bristol.ac.uk::ec8a066c-6e04-4c1c-be05-6b33d0ba9907" providerId="AD" clId="Web-{45C09388-C2CE-0D57-2CD5-6CECD87A49F1}" dt="2022-11-19T19:15:34.164" v="446"/>
          <ac:spMkLst>
            <pc:docMk/>
            <pc:sldMk cId="3024931978" sldId="351"/>
            <ac:spMk id="48" creationId="{9B999F6A-E3A0-B971-A2EE-56E9508AE146}"/>
          </ac:spMkLst>
        </pc:spChg>
        <pc:spChg chg="del">
          <ac:chgData name="James Pope" userId="S::jp16127@bristol.ac.uk::ec8a066c-6e04-4c1c-be05-6b33d0ba9907" providerId="AD" clId="Web-{45C09388-C2CE-0D57-2CD5-6CECD87A49F1}" dt="2022-11-19T18:50:14.644" v="39"/>
          <ac:spMkLst>
            <pc:docMk/>
            <pc:sldMk cId="3024931978" sldId="351"/>
            <ac:spMk id="50" creationId="{E25E36BA-35D2-27C5-CB0D-D581811EEDC2}"/>
          </ac:spMkLst>
        </pc:spChg>
        <pc:spChg chg="del">
          <ac:chgData name="James Pope" userId="S::jp16127@bristol.ac.uk::ec8a066c-6e04-4c1c-be05-6b33d0ba9907" providerId="AD" clId="Web-{45C09388-C2CE-0D57-2CD5-6CECD87A49F1}" dt="2022-11-19T18:50:14.644" v="38"/>
          <ac:spMkLst>
            <pc:docMk/>
            <pc:sldMk cId="3024931978" sldId="351"/>
            <ac:spMk id="51" creationId="{03640C10-CDC0-F0A2-EA20-0078BD4C0015}"/>
          </ac:spMkLst>
        </pc:spChg>
        <pc:spChg chg="del">
          <ac:chgData name="James Pope" userId="S::jp16127@bristol.ac.uk::ec8a066c-6e04-4c1c-be05-6b33d0ba9907" providerId="AD" clId="Web-{45C09388-C2CE-0D57-2CD5-6CECD87A49F1}" dt="2022-11-19T18:50:14.644" v="36"/>
          <ac:spMkLst>
            <pc:docMk/>
            <pc:sldMk cId="3024931978" sldId="351"/>
            <ac:spMk id="53" creationId="{B65FB33B-DECD-F5EA-C85D-EBCD17B682FF}"/>
          </ac:spMkLst>
        </pc:spChg>
        <pc:spChg chg="del">
          <ac:chgData name="James Pope" userId="S::jp16127@bristol.ac.uk::ec8a066c-6e04-4c1c-be05-6b33d0ba9907" providerId="AD" clId="Web-{45C09388-C2CE-0D57-2CD5-6CECD87A49F1}" dt="2022-11-19T18:50:14.644" v="34"/>
          <ac:spMkLst>
            <pc:docMk/>
            <pc:sldMk cId="3024931978" sldId="351"/>
            <ac:spMk id="56" creationId="{E4B6B084-A69B-621C-3927-2C1D47C03D28}"/>
          </ac:spMkLst>
        </pc:spChg>
        <pc:spChg chg="add del mod">
          <ac:chgData name="James Pope" userId="S::jp16127@bristol.ac.uk::ec8a066c-6e04-4c1c-be05-6b33d0ba9907" providerId="AD" clId="Web-{45C09388-C2CE-0D57-2CD5-6CECD87A49F1}" dt="2022-11-19T18:56:04.464" v="229"/>
          <ac:spMkLst>
            <pc:docMk/>
            <pc:sldMk cId="3024931978" sldId="351"/>
            <ac:spMk id="57" creationId="{5C5C6A19-D4A0-318A-6224-472FB206AA62}"/>
          </ac:spMkLst>
        </pc:spChg>
        <pc:spChg chg="add del mod">
          <ac:chgData name="James Pope" userId="S::jp16127@bristol.ac.uk::ec8a066c-6e04-4c1c-be05-6b33d0ba9907" providerId="AD" clId="Web-{45C09388-C2CE-0D57-2CD5-6CECD87A49F1}" dt="2022-11-19T18:56:04.464" v="227"/>
          <ac:spMkLst>
            <pc:docMk/>
            <pc:sldMk cId="3024931978" sldId="351"/>
            <ac:spMk id="59" creationId="{DFB0A728-5D6C-5219-D4E8-D4391F0FAA58}"/>
          </ac:spMkLst>
        </pc:spChg>
        <pc:spChg chg="add del mod">
          <ac:chgData name="James Pope" userId="S::jp16127@bristol.ac.uk::ec8a066c-6e04-4c1c-be05-6b33d0ba9907" providerId="AD" clId="Web-{45C09388-C2CE-0D57-2CD5-6CECD87A49F1}" dt="2022-11-19T18:56:04.464" v="225"/>
          <ac:spMkLst>
            <pc:docMk/>
            <pc:sldMk cId="3024931978" sldId="351"/>
            <ac:spMk id="61" creationId="{A4E3BA2F-2CBF-BC1F-378B-B5197DC39A80}"/>
          </ac:spMkLst>
        </pc:spChg>
        <pc:spChg chg="add del mod">
          <ac:chgData name="James Pope" userId="S::jp16127@bristol.ac.uk::ec8a066c-6e04-4c1c-be05-6b33d0ba9907" providerId="AD" clId="Web-{45C09388-C2CE-0D57-2CD5-6CECD87A49F1}" dt="2022-11-19T18:56:04.464" v="224"/>
          <ac:spMkLst>
            <pc:docMk/>
            <pc:sldMk cId="3024931978" sldId="351"/>
            <ac:spMk id="62" creationId="{CDC2B5BF-0260-1EF6-5B3B-8B959B7FA5F0}"/>
          </ac:spMkLst>
        </pc:spChg>
        <pc:spChg chg="add del mod">
          <ac:chgData name="James Pope" userId="S::jp16127@bristol.ac.uk::ec8a066c-6e04-4c1c-be05-6b33d0ba9907" providerId="AD" clId="Web-{45C09388-C2CE-0D57-2CD5-6CECD87A49F1}" dt="2022-11-19T18:56:04.464" v="222"/>
          <ac:spMkLst>
            <pc:docMk/>
            <pc:sldMk cId="3024931978" sldId="351"/>
            <ac:spMk id="64" creationId="{E3977F5E-4DFA-6D69-225C-70711A88D23A}"/>
          </ac:spMkLst>
        </pc:spChg>
        <pc:spChg chg="add del mod">
          <ac:chgData name="James Pope" userId="S::jp16127@bristol.ac.uk::ec8a066c-6e04-4c1c-be05-6b33d0ba9907" providerId="AD" clId="Web-{45C09388-C2CE-0D57-2CD5-6CECD87A49F1}" dt="2022-11-19T18:56:04.464" v="220"/>
          <ac:spMkLst>
            <pc:docMk/>
            <pc:sldMk cId="3024931978" sldId="351"/>
            <ac:spMk id="66" creationId="{2AB53DA0-17DC-3310-16D9-4BA9059B930E}"/>
          </ac:spMkLst>
        </pc:spChg>
        <pc:spChg chg="add mod">
          <ac:chgData name="James Pope" userId="S::jp16127@bristol.ac.uk::ec8a066c-6e04-4c1c-be05-6b33d0ba9907" providerId="AD" clId="Web-{45C09388-C2CE-0D57-2CD5-6CECD87A49F1}" dt="2022-11-19T19:12:47.417" v="313" actId="1076"/>
          <ac:spMkLst>
            <pc:docMk/>
            <pc:sldMk cId="3024931978" sldId="351"/>
            <ac:spMk id="67" creationId="{4288D600-AE04-0AA9-9BB3-C61555E36DD5}"/>
          </ac:spMkLst>
        </pc:spChg>
        <pc:spChg chg="add mod">
          <ac:chgData name="James Pope" userId="S::jp16127@bristol.ac.uk::ec8a066c-6e04-4c1c-be05-6b33d0ba9907" providerId="AD" clId="Web-{45C09388-C2CE-0D57-2CD5-6CECD87A49F1}" dt="2022-11-19T19:12:47.433" v="314" actId="1076"/>
          <ac:spMkLst>
            <pc:docMk/>
            <pc:sldMk cId="3024931978" sldId="351"/>
            <ac:spMk id="68" creationId="{0137CBB9-D83A-7012-C81D-95DCF1E1C4C0}"/>
          </ac:spMkLst>
        </pc:spChg>
        <pc:spChg chg="add mod">
          <ac:chgData name="James Pope" userId="S::jp16127@bristol.ac.uk::ec8a066c-6e04-4c1c-be05-6b33d0ba9907" providerId="AD" clId="Web-{45C09388-C2CE-0D57-2CD5-6CECD87A49F1}" dt="2022-11-19T19:12:47.464" v="316" actId="1076"/>
          <ac:spMkLst>
            <pc:docMk/>
            <pc:sldMk cId="3024931978" sldId="351"/>
            <ac:spMk id="70" creationId="{6B3224EE-9526-0AFE-C167-C3C318EE84BB}"/>
          </ac:spMkLst>
        </pc:spChg>
        <pc:spChg chg="add mod">
          <ac:chgData name="James Pope" userId="S::jp16127@bristol.ac.uk::ec8a066c-6e04-4c1c-be05-6b33d0ba9907" providerId="AD" clId="Web-{45C09388-C2CE-0D57-2CD5-6CECD87A49F1}" dt="2022-11-19T19:12:47.511" v="319" actId="1076"/>
          <ac:spMkLst>
            <pc:docMk/>
            <pc:sldMk cId="3024931978" sldId="351"/>
            <ac:spMk id="73" creationId="{C9687AF3-4BBF-B518-2ED2-AF0E080369F3}"/>
          </ac:spMkLst>
        </pc:spChg>
        <pc:spChg chg="add mod">
          <ac:chgData name="James Pope" userId="S::jp16127@bristol.ac.uk::ec8a066c-6e04-4c1c-be05-6b33d0ba9907" providerId="AD" clId="Web-{45C09388-C2CE-0D57-2CD5-6CECD87A49F1}" dt="2022-11-19T19:12:47.542" v="320" actId="1076"/>
          <ac:spMkLst>
            <pc:docMk/>
            <pc:sldMk cId="3024931978" sldId="351"/>
            <ac:spMk id="74" creationId="{CFA28A3B-AF03-BD6F-D5F0-D030E67EE6FF}"/>
          </ac:spMkLst>
        </pc:spChg>
        <pc:spChg chg="add mod">
          <ac:chgData name="James Pope" userId="S::jp16127@bristol.ac.uk::ec8a066c-6e04-4c1c-be05-6b33d0ba9907" providerId="AD" clId="Web-{45C09388-C2CE-0D57-2CD5-6CECD87A49F1}" dt="2022-11-19T19:12:47.574" v="322" actId="1076"/>
          <ac:spMkLst>
            <pc:docMk/>
            <pc:sldMk cId="3024931978" sldId="351"/>
            <ac:spMk id="76" creationId="{56F1BAE2-37AF-6371-C780-FD23B9CCE981}"/>
          </ac:spMkLst>
        </pc:spChg>
        <pc:spChg chg="add del mod">
          <ac:chgData name="James Pope" userId="S::jp16127@bristol.ac.uk::ec8a066c-6e04-4c1c-be05-6b33d0ba9907" providerId="AD" clId="Web-{45C09388-C2CE-0D57-2CD5-6CECD87A49F1}" dt="2022-11-19T19:15:41.383" v="449"/>
          <ac:spMkLst>
            <pc:docMk/>
            <pc:sldMk cId="3024931978" sldId="351"/>
            <ac:spMk id="78" creationId="{BD7EB6D9-98E5-6DFF-B2E0-1EBDF8B3FAD9}"/>
          </ac:spMkLst>
        </pc:spChg>
        <pc:spChg chg="add mod">
          <ac:chgData name="James Pope" userId="S::jp16127@bristol.ac.uk::ec8a066c-6e04-4c1c-be05-6b33d0ba9907" providerId="AD" clId="Web-{45C09388-C2CE-0D57-2CD5-6CECD87A49F1}" dt="2022-11-19T19:12:47.636" v="326" actId="1076"/>
          <ac:spMkLst>
            <pc:docMk/>
            <pc:sldMk cId="3024931978" sldId="351"/>
            <ac:spMk id="80" creationId="{593A4E1C-F935-B5C8-4AC1-C2AABBD10B88}"/>
          </ac:spMkLst>
        </pc:spChg>
        <pc:spChg chg="add mod">
          <ac:chgData name="James Pope" userId="S::jp16127@bristol.ac.uk::ec8a066c-6e04-4c1c-be05-6b33d0ba9907" providerId="AD" clId="Web-{45C09388-C2CE-0D57-2CD5-6CECD87A49F1}" dt="2022-11-19T19:12:47.652" v="327" actId="1076"/>
          <ac:spMkLst>
            <pc:docMk/>
            <pc:sldMk cId="3024931978" sldId="351"/>
            <ac:spMk id="81" creationId="{4E1F23D9-971F-B965-F2F8-201F31940C5E}"/>
          </ac:spMkLst>
        </pc:spChg>
        <pc:spChg chg="add mod">
          <ac:chgData name="James Pope" userId="S::jp16127@bristol.ac.uk::ec8a066c-6e04-4c1c-be05-6b33d0ba9907" providerId="AD" clId="Web-{45C09388-C2CE-0D57-2CD5-6CECD87A49F1}" dt="2022-11-19T19:12:47.683" v="329" actId="1076"/>
          <ac:spMkLst>
            <pc:docMk/>
            <pc:sldMk cId="3024931978" sldId="351"/>
            <ac:spMk id="83" creationId="{5DFEB3A8-29FC-AE08-8537-3F9F26B5E4AA}"/>
          </ac:spMkLst>
        </pc:spChg>
        <pc:spChg chg="add del mod">
          <ac:chgData name="James Pope" userId="S::jp16127@bristol.ac.uk::ec8a066c-6e04-4c1c-be05-6b33d0ba9907" providerId="AD" clId="Web-{45C09388-C2CE-0D57-2CD5-6CECD87A49F1}" dt="2022-11-19T19:15:43.290" v="450"/>
          <ac:spMkLst>
            <pc:docMk/>
            <pc:sldMk cId="3024931978" sldId="351"/>
            <ac:spMk id="85" creationId="{962D541A-E81C-9A25-81C5-8ADF08CF0283}"/>
          </ac:spMkLst>
        </pc:spChg>
        <pc:spChg chg="add mod">
          <ac:chgData name="James Pope" userId="S::jp16127@bristol.ac.uk::ec8a066c-6e04-4c1c-be05-6b33d0ba9907" providerId="AD" clId="Web-{45C09388-C2CE-0D57-2CD5-6CECD87A49F1}" dt="2022-11-19T19:12:47.745" v="333" actId="1076"/>
          <ac:spMkLst>
            <pc:docMk/>
            <pc:sldMk cId="3024931978" sldId="351"/>
            <ac:spMk id="87" creationId="{D76F3409-3ABA-2A07-3504-45CBA5A1A37C}"/>
          </ac:spMkLst>
        </pc:spChg>
        <pc:spChg chg="add mod">
          <ac:chgData name="James Pope" userId="S::jp16127@bristol.ac.uk::ec8a066c-6e04-4c1c-be05-6b33d0ba9907" providerId="AD" clId="Web-{45C09388-C2CE-0D57-2CD5-6CECD87A49F1}" dt="2022-11-19T19:12:47.761" v="334" actId="1076"/>
          <ac:spMkLst>
            <pc:docMk/>
            <pc:sldMk cId="3024931978" sldId="351"/>
            <ac:spMk id="88" creationId="{91F21900-E606-2AD9-A28F-61252680DA25}"/>
          </ac:spMkLst>
        </pc:spChg>
        <pc:spChg chg="add mod">
          <ac:chgData name="James Pope" userId="S::jp16127@bristol.ac.uk::ec8a066c-6e04-4c1c-be05-6b33d0ba9907" providerId="AD" clId="Web-{45C09388-C2CE-0D57-2CD5-6CECD87A49F1}" dt="2022-11-19T19:12:47.792" v="336" actId="1076"/>
          <ac:spMkLst>
            <pc:docMk/>
            <pc:sldMk cId="3024931978" sldId="351"/>
            <ac:spMk id="90" creationId="{0A903CCD-E7E4-62C9-0566-0F2A50B16090}"/>
          </ac:spMkLst>
        </pc:spChg>
        <pc:spChg chg="add del mod">
          <ac:chgData name="James Pope" userId="S::jp16127@bristol.ac.uk::ec8a066c-6e04-4c1c-be05-6b33d0ba9907" providerId="AD" clId="Web-{45C09388-C2CE-0D57-2CD5-6CECD87A49F1}" dt="2022-11-19T19:15:46.884" v="452"/>
          <ac:spMkLst>
            <pc:docMk/>
            <pc:sldMk cId="3024931978" sldId="351"/>
            <ac:spMk id="92" creationId="{E8396D47-0E8D-51F6-5CEB-BDB47B19B01C}"/>
          </ac:spMkLst>
        </pc:spChg>
        <pc:spChg chg="add mod">
          <ac:chgData name="James Pope" userId="S::jp16127@bristol.ac.uk::ec8a066c-6e04-4c1c-be05-6b33d0ba9907" providerId="AD" clId="Web-{45C09388-C2CE-0D57-2CD5-6CECD87A49F1}" dt="2022-11-19T19:12:47.855" v="339" actId="1076"/>
          <ac:spMkLst>
            <pc:docMk/>
            <pc:sldMk cId="3024931978" sldId="351"/>
            <ac:spMk id="94" creationId="{20D768FB-0A5F-BAB4-DBD8-C4C45D4A619D}"/>
          </ac:spMkLst>
        </pc:spChg>
        <pc:cxnChg chg="del">
          <ac:chgData name="James Pope" userId="S::jp16127@bristol.ac.uk::ec8a066c-6e04-4c1c-be05-6b33d0ba9907" providerId="AD" clId="Web-{45C09388-C2CE-0D57-2CD5-6CECD87A49F1}" dt="2022-11-19T18:11:50.597" v="13"/>
          <ac:cxnSpMkLst>
            <pc:docMk/>
            <pc:sldMk cId="3024931978" sldId="351"/>
            <ac:cxnSpMk id="3" creationId="{315DEEBD-9F6C-9468-4845-4F932B4C428E}"/>
          </ac:cxnSpMkLst>
        </pc:cxnChg>
        <pc:cxnChg chg="add mod">
          <ac:chgData name="James Pope" userId="S::jp16127@bristol.ac.uk::ec8a066c-6e04-4c1c-be05-6b33d0ba9907" providerId="AD" clId="Web-{45C09388-C2CE-0D57-2CD5-6CECD87A49F1}" dt="2022-11-19T19:41:49.544" v="653" actId="1076"/>
          <ac:cxnSpMkLst>
            <pc:docMk/>
            <pc:sldMk cId="3024931978" sldId="351"/>
            <ac:cxnSpMk id="3" creationId="{A0489C3F-6380-6AD3-E9DB-D6CA703BC5CC}"/>
          </ac:cxnSpMkLst>
        </pc:cxnChg>
        <pc:cxnChg chg="add mod">
          <ac:chgData name="James Pope" userId="S::jp16127@bristol.ac.uk::ec8a066c-6e04-4c1c-be05-6b33d0ba9907" providerId="AD" clId="Web-{45C09388-C2CE-0D57-2CD5-6CECD87A49F1}" dt="2022-11-19T19:41:49.591" v="656" actId="1076"/>
          <ac:cxnSpMkLst>
            <pc:docMk/>
            <pc:sldMk cId="3024931978" sldId="351"/>
            <ac:cxnSpMk id="9" creationId="{A545F225-93E2-3335-43B5-E71F452B8D19}"/>
          </ac:cxnSpMkLst>
        </pc:cxnChg>
        <pc:cxnChg chg="add mod">
          <ac:chgData name="James Pope" userId="S::jp16127@bristol.ac.uk::ec8a066c-6e04-4c1c-be05-6b33d0ba9907" providerId="AD" clId="Web-{45C09388-C2CE-0D57-2CD5-6CECD87A49F1}" dt="2022-11-19T19:41:49.623" v="658" actId="1076"/>
          <ac:cxnSpMkLst>
            <pc:docMk/>
            <pc:sldMk cId="3024931978" sldId="351"/>
            <ac:cxnSpMk id="11" creationId="{3D93759B-A922-197B-77E4-DC9A4F4ACF5D}"/>
          </ac:cxnSpMkLst>
        </pc:cxnChg>
        <pc:cxnChg chg="add del mod">
          <ac:chgData name="James Pope" userId="S::jp16127@bristol.ac.uk::ec8a066c-6e04-4c1c-be05-6b33d0ba9907" providerId="AD" clId="Web-{45C09388-C2CE-0D57-2CD5-6CECD87A49F1}" dt="2022-11-19T18:56:04.479" v="243"/>
          <ac:cxnSpMkLst>
            <pc:docMk/>
            <pc:sldMk cId="3024931978" sldId="351"/>
            <ac:cxnSpMk id="16" creationId="{B734CE19-1CF8-E9BA-DCAC-7AA0BF9F4D33}"/>
          </ac:cxnSpMkLst>
        </pc:cxnChg>
        <pc:cxnChg chg="del">
          <ac:chgData name="James Pope" userId="S::jp16127@bristol.ac.uk::ec8a066c-6e04-4c1c-be05-6b33d0ba9907" providerId="AD" clId="Web-{45C09388-C2CE-0D57-2CD5-6CECD87A49F1}" dt="2022-11-19T18:50:22.332" v="42"/>
          <ac:cxnSpMkLst>
            <pc:docMk/>
            <pc:sldMk cId="3024931978" sldId="351"/>
            <ac:cxnSpMk id="18" creationId="{7B390608-A1BC-BEE4-5605-237C68046EAF}"/>
          </ac:cxnSpMkLst>
        </pc:cxnChg>
        <pc:cxnChg chg="add del mod">
          <ac:chgData name="James Pope" userId="S::jp16127@bristol.ac.uk::ec8a066c-6e04-4c1c-be05-6b33d0ba9907" providerId="AD" clId="Web-{45C09388-C2CE-0D57-2CD5-6CECD87A49F1}" dt="2022-11-19T18:56:04.479" v="241"/>
          <ac:cxnSpMkLst>
            <pc:docMk/>
            <pc:sldMk cId="3024931978" sldId="351"/>
            <ac:cxnSpMk id="19" creationId="{3BCD7FEC-4268-EC4F-D3F4-EF1785C8C6EF}"/>
          </ac:cxnSpMkLst>
        </pc:cxnChg>
        <pc:cxnChg chg="add del mod">
          <ac:chgData name="James Pope" userId="S::jp16127@bristol.ac.uk::ec8a066c-6e04-4c1c-be05-6b33d0ba9907" providerId="AD" clId="Web-{45C09388-C2CE-0D57-2CD5-6CECD87A49F1}" dt="2022-11-19T18:56:04.479" v="240"/>
          <ac:cxnSpMkLst>
            <pc:docMk/>
            <pc:sldMk cId="3024931978" sldId="351"/>
            <ac:cxnSpMk id="20" creationId="{24BB25B6-3B14-12A6-C9C9-6DAA22213D2F}"/>
          </ac:cxnSpMkLst>
        </pc:cxnChg>
        <pc:cxnChg chg="add del mod">
          <ac:chgData name="James Pope" userId="S::jp16127@bristol.ac.uk::ec8a066c-6e04-4c1c-be05-6b33d0ba9907" providerId="AD" clId="Web-{45C09388-C2CE-0D57-2CD5-6CECD87A49F1}" dt="2022-11-19T18:56:04.479" v="237"/>
          <ac:cxnSpMkLst>
            <pc:docMk/>
            <pc:sldMk cId="3024931978" sldId="351"/>
            <ac:cxnSpMk id="23" creationId="{8D3C12B9-CC53-9E6E-7179-4A276DFEC2F7}"/>
          </ac:cxnSpMkLst>
        </pc:cxnChg>
        <pc:cxnChg chg="mod">
          <ac:chgData name="James Pope" userId="S::jp16127@bristol.ac.uk::ec8a066c-6e04-4c1c-be05-6b33d0ba9907" providerId="AD" clId="Web-{45C09388-C2CE-0D57-2CD5-6CECD87A49F1}" dt="2022-11-19T19:41:49.326" v="638" actId="1076"/>
          <ac:cxnSpMkLst>
            <pc:docMk/>
            <pc:sldMk cId="3024931978" sldId="351"/>
            <ac:cxnSpMk id="26" creationId="{2F41274C-065F-95BB-C6EB-83D2A80C98A3}"/>
          </ac:cxnSpMkLst>
        </pc:cxnChg>
        <pc:cxnChg chg="add del mod">
          <ac:chgData name="James Pope" userId="S::jp16127@bristol.ac.uk::ec8a066c-6e04-4c1c-be05-6b33d0ba9907" providerId="AD" clId="Web-{45C09388-C2CE-0D57-2CD5-6CECD87A49F1}" dt="2022-11-19T18:56:04.464" v="235"/>
          <ac:cxnSpMkLst>
            <pc:docMk/>
            <pc:sldMk cId="3024931978" sldId="351"/>
            <ac:cxnSpMk id="27" creationId="{8F1DF289-3A9D-FD79-FD4A-F579E854B1B4}"/>
          </ac:cxnSpMkLst>
        </pc:cxnChg>
        <pc:cxnChg chg="mod">
          <ac:chgData name="James Pope" userId="S::jp16127@bristol.ac.uk::ec8a066c-6e04-4c1c-be05-6b33d0ba9907" providerId="AD" clId="Web-{45C09388-C2CE-0D57-2CD5-6CECD87A49F1}" dt="2022-11-19T19:41:49.357" v="640" actId="1076"/>
          <ac:cxnSpMkLst>
            <pc:docMk/>
            <pc:sldMk cId="3024931978" sldId="351"/>
            <ac:cxnSpMk id="30" creationId="{5AEF3EB0-382C-24E5-F8BC-073434C6A2E5}"/>
          </ac:cxnSpMkLst>
        </pc:cxnChg>
        <pc:cxnChg chg="mod">
          <ac:chgData name="James Pope" userId="S::jp16127@bristol.ac.uk::ec8a066c-6e04-4c1c-be05-6b33d0ba9907" providerId="AD" clId="Web-{45C09388-C2CE-0D57-2CD5-6CECD87A49F1}" dt="2022-11-19T19:41:49.373" v="641" actId="1076"/>
          <ac:cxnSpMkLst>
            <pc:docMk/>
            <pc:sldMk cId="3024931978" sldId="351"/>
            <ac:cxnSpMk id="31" creationId="{F2B804E1-FD62-E8A9-BDD6-5D21FD8EA17F}"/>
          </ac:cxnSpMkLst>
        </pc:cxnChg>
        <pc:cxnChg chg="add del mod">
          <ac:chgData name="James Pope" userId="S::jp16127@bristol.ac.uk::ec8a066c-6e04-4c1c-be05-6b33d0ba9907" providerId="AD" clId="Web-{45C09388-C2CE-0D57-2CD5-6CECD87A49F1}" dt="2022-11-19T18:56:04.464" v="233"/>
          <ac:cxnSpMkLst>
            <pc:docMk/>
            <pc:sldMk cId="3024931978" sldId="351"/>
            <ac:cxnSpMk id="32" creationId="{40CAA580-3E62-E45B-FBC7-5B5AD04EA5AC}"/>
          </ac:cxnSpMkLst>
        </pc:cxnChg>
        <pc:cxnChg chg="mod">
          <ac:chgData name="James Pope" userId="S::jp16127@bristol.ac.uk::ec8a066c-6e04-4c1c-be05-6b33d0ba9907" providerId="AD" clId="Web-{45C09388-C2CE-0D57-2CD5-6CECD87A49F1}" dt="2022-11-19T19:41:49.419" v="644" actId="1076"/>
          <ac:cxnSpMkLst>
            <pc:docMk/>
            <pc:sldMk cId="3024931978" sldId="351"/>
            <ac:cxnSpMk id="35" creationId="{AFD6B71F-8568-7B61-74C4-13B4A803ECEA}"/>
          </ac:cxnSpMkLst>
        </pc:cxnChg>
        <pc:cxnChg chg="mod">
          <ac:chgData name="James Pope" userId="S::jp16127@bristol.ac.uk::ec8a066c-6e04-4c1c-be05-6b33d0ba9907" providerId="AD" clId="Web-{45C09388-C2CE-0D57-2CD5-6CECD87A49F1}" dt="2022-11-19T19:41:49.451" v="646" actId="1076"/>
          <ac:cxnSpMkLst>
            <pc:docMk/>
            <pc:sldMk cId="3024931978" sldId="351"/>
            <ac:cxnSpMk id="37" creationId="{D56FADFA-F9F2-57B7-8A4C-2F726FF7B3CA}"/>
          </ac:cxnSpMkLst>
        </pc:cxnChg>
        <pc:cxnChg chg="mod">
          <ac:chgData name="James Pope" userId="S::jp16127@bristol.ac.uk::ec8a066c-6e04-4c1c-be05-6b33d0ba9907" providerId="AD" clId="Web-{45C09388-C2CE-0D57-2CD5-6CECD87A49F1}" dt="2022-11-19T19:41:49.466" v="647" actId="1076"/>
          <ac:cxnSpMkLst>
            <pc:docMk/>
            <pc:sldMk cId="3024931978" sldId="351"/>
            <ac:cxnSpMk id="41" creationId="{60E7260F-A68C-33C6-8B05-427ADB3C3DBF}"/>
          </ac:cxnSpMkLst>
        </pc:cxnChg>
        <pc:cxnChg chg="mod">
          <ac:chgData name="James Pope" userId="S::jp16127@bristol.ac.uk::ec8a066c-6e04-4c1c-be05-6b33d0ba9907" providerId="AD" clId="Web-{45C09388-C2CE-0D57-2CD5-6CECD87A49F1}" dt="2022-11-19T19:41:49.498" v="650" actId="1076"/>
          <ac:cxnSpMkLst>
            <pc:docMk/>
            <pc:sldMk cId="3024931978" sldId="351"/>
            <ac:cxnSpMk id="44" creationId="{254611CA-7FB8-F6D8-54E6-CF303522637A}"/>
          </ac:cxnSpMkLst>
        </pc:cxnChg>
        <pc:cxnChg chg="mod">
          <ac:chgData name="James Pope" userId="S::jp16127@bristol.ac.uk::ec8a066c-6e04-4c1c-be05-6b33d0ba9907" providerId="AD" clId="Web-{45C09388-C2CE-0D57-2CD5-6CECD87A49F1}" dt="2022-11-19T19:41:49.529" v="652" actId="1076"/>
          <ac:cxnSpMkLst>
            <pc:docMk/>
            <pc:sldMk cId="3024931978" sldId="351"/>
            <ac:cxnSpMk id="46" creationId="{30C4D2A4-CF92-959D-9ACD-CB6C08064FDD}"/>
          </ac:cxnSpMkLst>
        </pc:cxnChg>
        <pc:cxnChg chg="del">
          <ac:chgData name="James Pope" userId="S::jp16127@bristol.ac.uk::ec8a066c-6e04-4c1c-be05-6b33d0ba9907" providerId="AD" clId="Web-{45C09388-C2CE-0D57-2CD5-6CECD87A49F1}" dt="2022-11-19T18:50:17.082" v="41"/>
          <ac:cxnSpMkLst>
            <pc:docMk/>
            <pc:sldMk cId="3024931978" sldId="351"/>
            <ac:cxnSpMk id="47" creationId="{CAFE4081-EC02-CD76-99B8-149F686CE9A9}"/>
          </ac:cxnSpMkLst>
        </pc:cxnChg>
        <pc:cxnChg chg="del">
          <ac:chgData name="James Pope" userId="S::jp16127@bristol.ac.uk::ec8a066c-6e04-4c1c-be05-6b33d0ba9907" providerId="AD" clId="Web-{45C09388-C2CE-0D57-2CD5-6CECD87A49F1}" dt="2022-11-19T18:50:14.644" v="40"/>
          <ac:cxnSpMkLst>
            <pc:docMk/>
            <pc:sldMk cId="3024931978" sldId="351"/>
            <ac:cxnSpMk id="49" creationId="{2A89A4AE-D66C-0842-FD4F-FF901106CA60}"/>
          </ac:cxnSpMkLst>
        </pc:cxnChg>
        <pc:cxnChg chg="del">
          <ac:chgData name="James Pope" userId="S::jp16127@bristol.ac.uk::ec8a066c-6e04-4c1c-be05-6b33d0ba9907" providerId="AD" clId="Web-{45C09388-C2CE-0D57-2CD5-6CECD87A49F1}" dt="2022-11-19T18:50:14.644" v="37"/>
          <ac:cxnSpMkLst>
            <pc:docMk/>
            <pc:sldMk cId="3024931978" sldId="351"/>
            <ac:cxnSpMk id="52" creationId="{1C035353-C2AB-3A0C-6B8B-77AB8F67970B}"/>
          </ac:cxnSpMkLst>
        </pc:cxnChg>
        <pc:cxnChg chg="del">
          <ac:chgData name="James Pope" userId="S::jp16127@bristol.ac.uk::ec8a066c-6e04-4c1c-be05-6b33d0ba9907" providerId="AD" clId="Web-{45C09388-C2CE-0D57-2CD5-6CECD87A49F1}" dt="2022-11-19T18:50:14.644" v="35"/>
          <ac:cxnSpMkLst>
            <pc:docMk/>
            <pc:sldMk cId="3024931978" sldId="351"/>
            <ac:cxnSpMk id="54" creationId="{C22B9DDB-B8D1-4ED9-254D-E2022BF8932E}"/>
          </ac:cxnSpMkLst>
        </pc:cxnChg>
        <pc:cxnChg chg="add del mod">
          <ac:chgData name="James Pope" userId="S::jp16127@bristol.ac.uk::ec8a066c-6e04-4c1c-be05-6b33d0ba9907" providerId="AD" clId="Web-{45C09388-C2CE-0D57-2CD5-6CECD87A49F1}" dt="2022-11-19T18:56:04.464" v="230"/>
          <ac:cxnSpMkLst>
            <pc:docMk/>
            <pc:sldMk cId="3024931978" sldId="351"/>
            <ac:cxnSpMk id="55" creationId="{77A7BA24-29A8-4889-B130-331EE876736E}"/>
          </ac:cxnSpMkLst>
        </pc:cxnChg>
        <pc:cxnChg chg="add del mod">
          <ac:chgData name="James Pope" userId="S::jp16127@bristol.ac.uk::ec8a066c-6e04-4c1c-be05-6b33d0ba9907" providerId="AD" clId="Web-{45C09388-C2CE-0D57-2CD5-6CECD87A49F1}" dt="2022-11-19T18:56:04.464" v="228"/>
          <ac:cxnSpMkLst>
            <pc:docMk/>
            <pc:sldMk cId="3024931978" sldId="351"/>
            <ac:cxnSpMk id="58" creationId="{508EECC2-ADAF-7BC5-B604-0D93FA26EA41}"/>
          </ac:cxnSpMkLst>
        </pc:cxnChg>
        <pc:cxnChg chg="add del mod">
          <ac:chgData name="James Pope" userId="S::jp16127@bristol.ac.uk::ec8a066c-6e04-4c1c-be05-6b33d0ba9907" providerId="AD" clId="Web-{45C09388-C2CE-0D57-2CD5-6CECD87A49F1}" dt="2022-11-19T18:56:04.464" v="226"/>
          <ac:cxnSpMkLst>
            <pc:docMk/>
            <pc:sldMk cId="3024931978" sldId="351"/>
            <ac:cxnSpMk id="60" creationId="{4214C378-AD0A-FCD1-9A89-83CB70B21062}"/>
          </ac:cxnSpMkLst>
        </pc:cxnChg>
        <pc:cxnChg chg="add del mod">
          <ac:chgData name="James Pope" userId="S::jp16127@bristol.ac.uk::ec8a066c-6e04-4c1c-be05-6b33d0ba9907" providerId="AD" clId="Web-{45C09388-C2CE-0D57-2CD5-6CECD87A49F1}" dt="2022-11-19T18:56:04.464" v="223"/>
          <ac:cxnSpMkLst>
            <pc:docMk/>
            <pc:sldMk cId="3024931978" sldId="351"/>
            <ac:cxnSpMk id="63" creationId="{E7FA0571-9460-9919-49DA-0FC9473E97AF}"/>
          </ac:cxnSpMkLst>
        </pc:cxnChg>
        <pc:cxnChg chg="add del mod">
          <ac:chgData name="James Pope" userId="S::jp16127@bristol.ac.uk::ec8a066c-6e04-4c1c-be05-6b33d0ba9907" providerId="AD" clId="Web-{45C09388-C2CE-0D57-2CD5-6CECD87A49F1}" dt="2022-11-19T18:56:04.464" v="221"/>
          <ac:cxnSpMkLst>
            <pc:docMk/>
            <pc:sldMk cId="3024931978" sldId="351"/>
            <ac:cxnSpMk id="65" creationId="{36CB8ACE-5C40-675C-B576-FE429CB501DB}"/>
          </ac:cxnSpMkLst>
        </pc:cxnChg>
        <pc:cxnChg chg="add mod">
          <ac:chgData name="James Pope" userId="S::jp16127@bristol.ac.uk::ec8a066c-6e04-4c1c-be05-6b33d0ba9907" providerId="AD" clId="Web-{45C09388-C2CE-0D57-2CD5-6CECD87A49F1}" dt="2022-11-19T19:12:47.449" v="315" actId="1076"/>
          <ac:cxnSpMkLst>
            <pc:docMk/>
            <pc:sldMk cId="3024931978" sldId="351"/>
            <ac:cxnSpMk id="69" creationId="{D8B15611-4DFF-63A6-1531-BAD6EBA72AC0}"/>
          </ac:cxnSpMkLst>
        </pc:cxnChg>
        <pc:cxnChg chg="add mod">
          <ac:chgData name="James Pope" userId="S::jp16127@bristol.ac.uk::ec8a066c-6e04-4c1c-be05-6b33d0ba9907" providerId="AD" clId="Web-{45C09388-C2CE-0D57-2CD5-6CECD87A49F1}" dt="2022-11-19T19:12:47.480" v="317" actId="1076"/>
          <ac:cxnSpMkLst>
            <pc:docMk/>
            <pc:sldMk cId="3024931978" sldId="351"/>
            <ac:cxnSpMk id="71" creationId="{B98172B1-4DA6-2D54-ED9E-35C6A36FCB11}"/>
          </ac:cxnSpMkLst>
        </pc:cxnChg>
        <pc:cxnChg chg="add mod">
          <ac:chgData name="James Pope" userId="S::jp16127@bristol.ac.uk::ec8a066c-6e04-4c1c-be05-6b33d0ba9907" providerId="AD" clId="Web-{45C09388-C2CE-0D57-2CD5-6CECD87A49F1}" dt="2022-11-19T19:12:47.495" v="318" actId="1076"/>
          <ac:cxnSpMkLst>
            <pc:docMk/>
            <pc:sldMk cId="3024931978" sldId="351"/>
            <ac:cxnSpMk id="72" creationId="{BC4273B5-E2C5-234C-D55C-6705D67D574B}"/>
          </ac:cxnSpMkLst>
        </pc:cxnChg>
        <pc:cxnChg chg="add mod">
          <ac:chgData name="James Pope" userId="S::jp16127@bristol.ac.uk::ec8a066c-6e04-4c1c-be05-6b33d0ba9907" providerId="AD" clId="Web-{45C09388-C2CE-0D57-2CD5-6CECD87A49F1}" dt="2022-11-19T19:12:47.558" v="321" actId="1076"/>
          <ac:cxnSpMkLst>
            <pc:docMk/>
            <pc:sldMk cId="3024931978" sldId="351"/>
            <ac:cxnSpMk id="75" creationId="{51A8478D-D972-31DF-8BAC-2C75052D0749}"/>
          </ac:cxnSpMkLst>
        </pc:cxnChg>
        <pc:cxnChg chg="add mod">
          <ac:chgData name="James Pope" userId="S::jp16127@bristol.ac.uk::ec8a066c-6e04-4c1c-be05-6b33d0ba9907" providerId="AD" clId="Web-{45C09388-C2CE-0D57-2CD5-6CECD87A49F1}" dt="2022-11-19T19:12:47.589" v="323" actId="1076"/>
          <ac:cxnSpMkLst>
            <pc:docMk/>
            <pc:sldMk cId="3024931978" sldId="351"/>
            <ac:cxnSpMk id="77" creationId="{E4B9938D-F2CA-AC21-9E9E-EA9550054C78}"/>
          </ac:cxnSpMkLst>
        </pc:cxnChg>
        <pc:cxnChg chg="add mod">
          <ac:chgData name="James Pope" userId="S::jp16127@bristol.ac.uk::ec8a066c-6e04-4c1c-be05-6b33d0ba9907" providerId="AD" clId="Web-{45C09388-C2CE-0D57-2CD5-6CECD87A49F1}" dt="2022-11-19T19:12:47.620" v="325" actId="1076"/>
          <ac:cxnSpMkLst>
            <pc:docMk/>
            <pc:sldMk cId="3024931978" sldId="351"/>
            <ac:cxnSpMk id="79" creationId="{CE508786-1A52-2140-65B2-E80C0AFFC0C0}"/>
          </ac:cxnSpMkLst>
        </pc:cxnChg>
        <pc:cxnChg chg="add mod">
          <ac:chgData name="James Pope" userId="S::jp16127@bristol.ac.uk::ec8a066c-6e04-4c1c-be05-6b33d0ba9907" providerId="AD" clId="Web-{45C09388-C2CE-0D57-2CD5-6CECD87A49F1}" dt="2022-11-19T19:12:47.667" v="328" actId="1076"/>
          <ac:cxnSpMkLst>
            <pc:docMk/>
            <pc:sldMk cId="3024931978" sldId="351"/>
            <ac:cxnSpMk id="82" creationId="{92FEE63C-B46E-602C-6362-5FB523AD394A}"/>
          </ac:cxnSpMkLst>
        </pc:cxnChg>
        <pc:cxnChg chg="add mod">
          <ac:chgData name="James Pope" userId="S::jp16127@bristol.ac.uk::ec8a066c-6e04-4c1c-be05-6b33d0ba9907" providerId="AD" clId="Web-{45C09388-C2CE-0D57-2CD5-6CECD87A49F1}" dt="2022-11-19T19:12:47.699" v="330" actId="1076"/>
          <ac:cxnSpMkLst>
            <pc:docMk/>
            <pc:sldMk cId="3024931978" sldId="351"/>
            <ac:cxnSpMk id="84" creationId="{0E8844F7-8364-F717-C485-17C36A9C461E}"/>
          </ac:cxnSpMkLst>
        </pc:cxnChg>
        <pc:cxnChg chg="add mod">
          <ac:chgData name="James Pope" userId="S::jp16127@bristol.ac.uk::ec8a066c-6e04-4c1c-be05-6b33d0ba9907" providerId="AD" clId="Web-{45C09388-C2CE-0D57-2CD5-6CECD87A49F1}" dt="2022-11-19T19:12:47.730" v="332" actId="1076"/>
          <ac:cxnSpMkLst>
            <pc:docMk/>
            <pc:sldMk cId="3024931978" sldId="351"/>
            <ac:cxnSpMk id="86" creationId="{64BC1146-5D81-C920-7237-57E41C87C918}"/>
          </ac:cxnSpMkLst>
        </pc:cxnChg>
        <pc:cxnChg chg="add mod">
          <ac:chgData name="James Pope" userId="S::jp16127@bristol.ac.uk::ec8a066c-6e04-4c1c-be05-6b33d0ba9907" providerId="AD" clId="Web-{45C09388-C2CE-0D57-2CD5-6CECD87A49F1}" dt="2022-11-19T19:12:47.777" v="335" actId="1076"/>
          <ac:cxnSpMkLst>
            <pc:docMk/>
            <pc:sldMk cId="3024931978" sldId="351"/>
            <ac:cxnSpMk id="89" creationId="{B6F776C3-659C-9184-F51F-C816B39542B1}"/>
          </ac:cxnSpMkLst>
        </pc:cxnChg>
        <pc:cxnChg chg="add mod">
          <ac:chgData name="James Pope" userId="S::jp16127@bristol.ac.uk::ec8a066c-6e04-4c1c-be05-6b33d0ba9907" providerId="AD" clId="Web-{45C09388-C2CE-0D57-2CD5-6CECD87A49F1}" dt="2022-11-19T19:12:47.808" v="337" actId="1076"/>
          <ac:cxnSpMkLst>
            <pc:docMk/>
            <pc:sldMk cId="3024931978" sldId="351"/>
            <ac:cxnSpMk id="91" creationId="{E6CB950B-DD23-98E4-B7E1-2F64CBB20FFC}"/>
          </ac:cxnSpMkLst>
        </pc:cxnChg>
      </pc:sldChg>
      <pc:sldChg chg="modSp add del replId">
        <pc:chgData name="James Pope" userId="S::jp16127@bristol.ac.uk::ec8a066c-6e04-4c1c-be05-6b33d0ba9907" providerId="AD" clId="Web-{45C09388-C2CE-0D57-2CD5-6CECD87A49F1}" dt="2022-11-19T18:16:34.383" v="16"/>
        <pc:sldMkLst>
          <pc:docMk/>
          <pc:sldMk cId="1966968844" sldId="352"/>
        </pc:sldMkLst>
        <pc:spChg chg="mod">
          <ac:chgData name="James Pope" userId="S::jp16127@bristol.ac.uk::ec8a066c-6e04-4c1c-be05-6b33d0ba9907" providerId="AD" clId="Web-{45C09388-C2CE-0D57-2CD5-6CECD87A49F1}" dt="2022-11-19T18:16:16.397" v="15" actId="1076"/>
          <ac:spMkLst>
            <pc:docMk/>
            <pc:sldMk cId="1966968844" sldId="352"/>
            <ac:spMk id="56" creationId="{E4B6B084-A69B-621C-3927-2C1D47C03D28}"/>
          </ac:spMkLst>
        </pc:spChg>
      </pc:sldChg>
      <pc:sldChg chg="addSp delSp modSp add replId">
        <pc:chgData name="James Pope" userId="S::jp16127@bristol.ac.uk::ec8a066c-6e04-4c1c-be05-6b33d0ba9907" providerId="AD" clId="Web-{45C09388-C2CE-0D57-2CD5-6CECD87A49F1}" dt="2022-11-19T19:43:12.503" v="705" actId="1076"/>
        <pc:sldMkLst>
          <pc:docMk/>
          <pc:sldMk cId="2175276826" sldId="352"/>
        </pc:sldMkLst>
        <pc:spChg chg="mod">
          <ac:chgData name="James Pope" userId="S::jp16127@bristol.ac.uk::ec8a066c-6e04-4c1c-be05-6b33d0ba9907" providerId="AD" clId="Web-{45C09388-C2CE-0D57-2CD5-6CECD87A49F1}" dt="2022-11-19T19:43:07.721" v="700" actId="1076"/>
          <ac:spMkLst>
            <pc:docMk/>
            <pc:sldMk cId="2175276826" sldId="352"/>
            <ac:spMk id="6" creationId="{7A3BD5A5-34B5-7C28-3C0C-9948BF727A7A}"/>
          </ac:spMkLst>
        </pc:spChg>
        <pc:spChg chg="del">
          <ac:chgData name="James Pope" userId="S::jp16127@bristol.ac.uk::ec8a066c-6e04-4c1c-be05-6b33d0ba9907" providerId="AD" clId="Web-{45C09388-C2CE-0D57-2CD5-6CECD87A49F1}" dt="2022-11-19T19:13:57.641" v="423"/>
          <ac:spMkLst>
            <pc:docMk/>
            <pc:sldMk cId="2175276826" sldId="352"/>
            <ac:spMk id="7" creationId="{AA46442E-C5A8-95F5-3E15-D5CD64820D09}"/>
          </ac:spMkLst>
        </pc:spChg>
        <pc:spChg chg="mod">
          <ac:chgData name="James Pope" userId="S::jp16127@bristol.ac.uk::ec8a066c-6e04-4c1c-be05-6b33d0ba9907" providerId="AD" clId="Web-{45C09388-C2CE-0D57-2CD5-6CECD87A49F1}" dt="2022-11-19T19:43:12.503" v="705" actId="1076"/>
          <ac:spMkLst>
            <pc:docMk/>
            <pc:sldMk cId="2175276826" sldId="352"/>
            <ac:spMk id="8" creationId="{EFF312B5-6057-BC03-420F-5806CFE00B4F}"/>
          </ac:spMkLst>
        </pc:spChg>
        <pc:spChg chg="mod">
          <ac:chgData name="James Pope" userId="S::jp16127@bristol.ac.uk::ec8a066c-6e04-4c1c-be05-6b33d0ba9907" providerId="AD" clId="Web-{45C09388-C2CE-0D57-2CD5-6CECD87A49F1}" dt="2022-11-19T19:43:07.737" v="702" actId="1076"/>
          <ac:spMkLst>
            <pc:docMk/>
            <pc:sldMk cId="2175276826" sldId="352"/>
            <ac:spMk id="10" creationId="{B98D4AB0-5065-C9F6-D219-57D12E718C6C}"/>
          </ac:spMkLst>
        </pc:spChg>
        <pc:spChg chg="del">
          <ac:chgData name="James Pope" userId="S::jp16127@bristol.ac.uk::ec8a066c-6e04-4c1c-be05-6b33d0ba9907" providerId="AD" clId="Web-{45C09388-C2CE-0D57-2CD5-6CECD87A49F1}" dt="2022-11-19T19:15:24.789" v="442"/>
          <ac:spMkLst>
            <pc:docMk/>
            <pc:sldMk cId="2175276826" sldId="352"/>
            <ac:spMk id="12" creationId="{9634BB86-279B-B5CE-9C1E-64EF46432731}"/>
          </ac:spMkLst>
        </pc:spChg>
        <pc:spChg chg="mod">
          <ac:chgData name="James Pope" userId="S::jp16127@bristol.ac.uk::ec8a066c-6e04-4c1c-be05-6b33d0ba9907" providerId="AD" clId="Web-{45C09388-C2CE-0D57-2CD5-6CECD87A49F1}" dt="2022-11-19T19:43:07.518" v="684" actId="1076"/>
          <ac:spMkLst>
            <pc:docMk/>
            <pc:sldMk cId="2175276826" sldId="352"/>
            <ac:spMk id="13" creationId="{6B72AF5F-32BA-1395-C960-4FE8ABC94D98}"/>
          </ac:spMkLst>
        </pc:spChg>
        <pc:spChg chg="add mod">
          <ac:chgData name="James Pope" userId="S::jp16127@bristol.ac.uk::ec8a066c-6e04-4c1c-be05-6b33d0ba9907" providerId="AD" clId="Web-{45C09388-C2CE-0D57-2CD5-6CECD87A49F1}" dt="2022-11-19T19:16:36.699" v="464" actId="1076"/>
          <ac:spMkLst>
            <pc:docMk/>
            <pc:sldMk cId="2175276826" sldId="352"/>
            <ac:spMk id="14" creationId="{23A48F63-A85F-FD28-894B-12E99F4063DE}"/>
          </ac:spMkLst>
        </pc:spChg>
        <pc:spChg chg="add del mod">
          <ac:chgData name="James Pope" userId="S::jp16127@bristol.ac.uk::ec8a066c-6e04-4c1c-be05-6b33d0ba9907" providerId="AD" clId="Web-{45C09388-C2CE-0D57-2CD5-6CECD87A49F1}" dt="2022-11-19T19:17:53.392" v="475"/>
          <ac:spMkLst>
            <pc:docMk/>
            <pc:sldMk cId="2175276826" sldId="352"/>
            <ac:spMk id="16" creationId="{FD66C8FC-8311-76EE-57A7-EE8117066F0F}"/>
          </ac:spMkLst>
        </pc:spChg>
        <pc:spChg chg="add mod">
          <ac:chgData name="James Pope" userId="S::jp16127@bristol.ac.uk::ec8a066c-6e04-4c1c-be05-6b33d0ba9907" providerId="AD" clId="Web-{45C09388-C2CE-0D57-2CD5-6CECD87A49F1}" dt="2022-11-19T19:18:17.253" v="481" actId="20577"/>
          <ac:spMkLst>
            <pc:docMk/>
            <pc:sldMk cId="2175276826" sldId="352"/>
            <ac:spMk id="18" creationId="{63135EFB-BD28-B2A3-E9C3-D876B5480B91}"/>
          </ac:spMkLst>
        </pc:spChg>
        <pc:spChg chg="add mod">
          <ac:chgData name="James Pope" userId="S::jp16127@bristol.ac.uk::ec8a066c-6e04-4c1c-be05-6b33d0ba9907" providerId="AD" clId="Web-{45C09388-C2CE-0D57-2CD5-6CECD87A49F1}" dt="2022-11-19T19:18:34.707" v="485" actId="20577"/>
          <ac:spMkLst>
            <pc:docMk/>
            <pc:sldMk cId="2175276826" sldId="352"/>
            <ac:spMk id="19" creationId="{DF05CAAA-58EC-5F9E-EFC9-74E4EDD3112D}"/>
          </ac:spMkLst>
        </pc:spChg>
        <pc:spChg chg="mod">
          <ac:chgData name="James Pope" userId="S::jp16127@bristol.ac.uk::ec8a066c-6e04-4c1c-be05-6b33d0ba9907" providerId="AD" clId="Web-{45C09388-C2CE-0D57-2CD5-6CECD87A49F1}" dt="2022-11-19T19:43:07.534" v="685" actId="1076"/>
          <ac:spMkLst>
            <pc:docMk/>
            <pc:sldMk cId="2175276826" sldId="352"/>
            <ac:spMk id="25" creationId="{14B6EA82-6952-A8EC-6F64-BB7B820FBE3D}"/>
          </ac:spMkLst>
        </pc:spChg>
        <pc:spChg chg="mod">
          <ac:chgData name="James Pope" userId="S::jp16127@bristol.ac.uk::ec8a066c-6e04-4c1c-be05-6b33d0ba9907" providerId="AD" clId="Web-{45C09388-C2CE-0D57-2CD5-6CECD87A49F1}" dt="2022-11-19T19:43:07.565" v="687" actId="1076"/>
          <ac:spMkLst>
            <pc:docMk/>
            <pc:sldMk cId="2175276826" sldId="352"/>
            <ac:spMk id="29" creationId="{F4D257A9-FD16-95BB-FF78-DFBCEA800A44}"/>
          </ac:spMkLst>
        </pc:spChg>
        <pc:spChg chg="mod">
          <ac:chgData name="James Pope" userId="S::jp16127@bristol.ac.uk::ec8a066c-6e04-4c1c-be05-6b33d0ba9907" providerId="AD" clId="Web-{45C09388-C2CE-0D57-2CD5-6CECD87A49F1}" dt="2022-11-19T19:43:07.596" v="690" actId="1076"/>
          <ac:spMkLst>
            <pc:docMk/>
            <pc:sldMk cId="2175276826" sldId="352"/>
            <ac:spMk id="33" creationId="{41E88214-9A30-3130-9EBD-8B1411744583}"/>
          </ac:spMkLst>
        </pc:spChg>
        <pc:spChg chg="del">
          <ac:chgData name="James Pope" userId="S::jp16127@bristol.ac.uk::ec8a066c-6e04-4c1c-be05-6b33d0ba9907" providerId="AD" clId="Web-{45C09388-C2CE-0D57-2CD5-6CECD87A49F1}" dt="2022-11-19T19:13:57.641" v="425"/>
          <ac:spMkLst>
            <pc:docMk/>
            <pc:sldMk cId="2175276826" sldId="352"/>
            <ac:spMk id="34" creationId="{DA61805F-71A4-8EBC-BAE5-9ADD6852FE56}"/>
          </ac:spMkLst>
        </pc:spChg>
        <pc:spChg chg="mod">
          <ac:chgData name="James Pope" userId="S::jp16127@bristol.ac.uk::ec8a066c-6e04-4c1c-be05-6b33d0ba9907" providerId="AD" clId="Web-{45C09388-C2CE-0D57-2CD5-6CECD87A49F1}" dt="2022-11-19T19:43:07.628" v="692" actId="1076"/>
          <ac:spMkLst>
            <pc:docMk/>
            <pc:sldMk cId="2175276826" sldId="352"/>
            <ac:spMk id="36" creationId="{C4E53624-DDD1-3F99-58FA-47637DA98C56}"/>
          </ac:spMkLst>
        </pc:spChg>
        <pc:spChg chg="del">
          <ac:chgData name="James Pope" userId="S::jp16127@bristol.ac.uk::ec8a066c-6e04-4c1c-be05-6b33d0ba9907" providerId="AD" clId="Web-{45C09388-C2CE-0D57-2CD5-6CECD87A49F1}" dt="2022-11-19T19:15:21.007" v="440"/>
          <ac:spMkLst>
            <pc:docMk/>
            <pc:sldMk cId="2175276826" sldId="352"/>
            <ac:spMk id="39" creationId="{FD62F1CA-D019-29B2-7743-95FA210C9782}"/>
          </ac:spMkLst>
        </pc:spChg>
        <pc:spChg chg="mod">
          <ac:chgData name="James Pope" userId="S::jp16127@bristol.ac.uk::ec8a066c-6e04-4c1c-be05-6b33d0ba9907" providerId="AD" clId="Web-{45C09388-C2CE-0D57-2CD5-6CECD87A49F1}" dt="2022-11-19T19:43:07.659" v="695" actId="1076"/>
          <ac:spMkLst>
            <pc:docMk/>
            <pc:sldMk cId="2175276826" sldId="352"/>
            <ac:spMk id="42" creationId="{18D32E7B-1CF5-1B96-6B42-E45E2A3C7491}"/>
          </ac:spMkLst>
        </pc:spChg>
        <pc:spChg chg="del">
          <ac:chgData name="James Pope" userId="S::jp16127@bristol.ac.uk::ec8a066c-6e04-4c1c-be05-6b33d0ba9907" providerId="AD" clId="Web-{45C09388-C2CE-0D57-2CD5-6CECD87A49F1}" dt="2022-11-19T19:13:57.641" v="424"/>
          <ac:spMkLst>
            <pc:docMk/>
            <pc:sldMk cId="2175276826" sldId="352"/>
            <ac:spMk id="43" creationId="{F124D35A-6CAE-B9FA-FABC-7BCA3B142617}"/>
          </ac:spMkLst>
        </pc:spChg>
        <pc:spChg chg="mod">
          <ac:chgData name="James Pope" userId="S::jp16127@bristol.ac.uk::ec8a066c-6e04-4c1c-be05-6b33d0ba9907" providerId="AD" clId="Web-{45C09388-C2CE-0D57-2CD5-6CECD87A49F1}" dt="2022-11-19T19:43:07.674" v="697" actId="1076"/>
          <ac:spMkLst>
            <pc:docMk/>
            <pc:sldMk cId="2175276826" sldId="352"/>
            <ac:spMk id="45" creationId="{F9F635EC-C91B-AD6B-8955-21B2775AA3FF}"/>
          </ac:spMkLst>
        </pc:spChg>
        <pc:spChg chg="del">
          <ac:chgData name="James Pope" userId="S::jp16127@bristol.ac.uk::ec8a066c-6e04-4c1c-be05-6b33d0ba9907" providerId="AD" clId="Web-{45C09388-C2CE-0D57-2CD5-6CECD87A49F1}" dt="2022-11-19T19:15:22.960" v="441"/>
          <ac:spMkLst>
            <pc:docMk/>
            <pc:sldMk cId="2175276826" sldId="352"/>
            <ac:spMk id="48" creationId="{9B999F6A-E3A0-B971-A2EE-56E9508AE146}"/>
          </ac:spMkLst>
        </pc:spChg>
        <pc:spChg chg="del">
          <ac:chgData name="James Pope" userId="S::jp16127@bristol.ac.uk::ec8a066c-6e04-4c1c-be05-6b33d0ba9907" providerId="AD" clId="Web-{45C09388-C2CE-0D57-2CD5-6CECD87A49F1}" dt="2022-11-19T19:15:54.259" v="453"/>
          <ac:spMkLst>
            <pc:docMk/>
            <pc:sldMk cId="2175276826" sldId="352"/>
            <ac:spMk id="78" creationId="{BD7EB6D9-98E5-6DFF-B2E0-1EBDF8B3FAD9}"/>
          </ac:spMkLst>
        </pc:spChg>
        <pc:spChg chg="del">
          <ac:chgData name="James Pope" userId="S::jp16127@bristol.ac.uk::ec8a066c-6e04-4c1c-be05-6b33d0ba9907" providerId="AD" clId="Web-{45C09388-C2CE-0D57-2CD5-6CECD87A49F1}" dt="2022-11-19T19:16:22.245" v="457"/>
          <ac:spMkLst>
            <pc:docMk/>
            <pc:sldMk cId="2175276826" sldId="352"/>
            <ac:spMk id="81" creationId="{4E1F23D9-971F-B965-F2F8-201F31940C5E}"/>
          </ac:spMkLst>
        </pc:spChg>
        <pc:spChg chg="del">
          <ac:chgData name="James Pope" userId="S::jp16127@bristol.ac.uk::ec8a066c-6e04-4c1c-be05-6b33d0ba9907" providerId="AD" clId="Web-{45C09388-C2CE-0D57-2CD5-6CECD87A49F1}" dt="2022-11-19T19:17:04.967" v="469"/>
          <ac:spMkLst>
            <pc:docMk/>
            <pc:sldMk cId="2175276826" sldId="352"/>
            <ac:spMk id="83" creationId="{5DFEB3A8-29FC-AE08-8537-3F9F26B5E4AA}"/>
          </ac:spMkLst>
        </pc:spChg>
        <pc:spChg chg="del">
          <ac:chgData name="James Pope" userId="S::jp16127@bristol.ac.uk::ec8a066c-6e04-4c1c-be05-6b33d0ba9907" providerId="AD" clId="Web-{45C09388-C2CE-0D57-2CD5-6CECD87A49F1}" dt="2022-11-19T19:15:56.353" v="454"/>
          <ac:spMkLst>
            <pc:docMk/>
            <pc:sldMk cId="2175276826" sldId="352"/>
            <ac:spMk id="85" creationId="{962D541A-E81C-9A25-81C5-8ADF08CF0283}"/>
          </ac:spMkLst>
        </pc:spChg>
        <pc:spChg chg="del">
          <ac:chgData name="James Pope" userId="S::jp16127@bristol.ac.uk::ec8a066c-6e04-4c1c-be05-6b33d0ba9907" providerId="AD" clId="Web-{45C09388-C2CE-0D57-2CD5-6CECD87A49F1}" dt="2022-11-19T19:16:22.245" v="456"/>
          <ac:spMkLst>
            <pc:docMk/>
            <pc:sldMk cId="2175276826" sldId="352"/>
            <ac:spMk id="88" creationId="{91F21900-E606-2AD9-A28F-61252680DA25}"/>
          </ac:spMkLst>
        </pc:spChg>
        <pc:spChg chg="mod">
          <ac:chgData name="James Pope" userId="S::jp16127@bristol.ac.uk::ec8a066c-6e04-4c1c-be05-6b33d0ba9907" providerId="AD" clId="Web-{45C09388-C2CE-0D57-2CD5-6CECD87A49F1}" dt="2022-11-19T19:18:41.332" v="486" actId="1076"/>
          <ac:spMkLst>
            <pc:docMk/>
            <pc:sldMk cId="2175276826" sldId="352"/>
            <ac:spMk id="90" creationId="{0A903CCD-E7E4-62C9-0566-0F2A50B16090}"/>
          </ac:spMkLst>
        </pc:spChg>
        <pc:spChg chg="del">
          <ac:chgData name="James Pope" userId="S::jp16127@bristol.ac.uk::ec8a066c-6e04-4c1c-be05-6b33d0ba9907" providerId="AD" clId="Web-{45C09388-C2CE-0D57-2CD5-6CECD87A49F1}" dt="2022-11-19T19:15:58.353" v="455"/>
          <ac:spMkLst>
            <pc:docMk/>
            <pc:sldMk cId="2175276826" sldId="352"/>
            <ac:spMk id="92" creationId="{E8396D47-0E8D-51F6-5CEB-BDB47B19B01C}"/>
          </ac:spMkLst>
        </pc:spChg>
        <pc:spChg chg="mod">
          <ac:chgData name="James Pope" userId="S::jp16127@bristol.ac.uk::ec8a066c-6e04-4c1c-be05-6b33d0ba9907" providerId="AD" clId="Web-{45C09388-C2CE-0D57-2CD5-6CECD87A49F1}" dt="2022-11-19T19:15:07.848" v="439" actId="14100"/>
          <ac:spMkLst>
            <pc:docMk/>
            <pc:sldMk cId="2175276826" sldId="352"/>
            <ac:spMk id="94" creationId="{20D768FB-0A5F-BAB4-DBD8-C4C45D4A619D}"/>
          </ac:spMkLst>
        </pc:spChg>
        <pc:cxnChg chg="mod">
          <ac:chgData name="James Pope" userId="S::jp16127@bristol.ac.uk::ec8a066c-6e04-4c1c-be05-6b33d0ba9907" providerId="AD" clId="Web-{45C09388-C2CE-0D57-2CD5-6CECD87A49F1}" dt="2022-11-19T19:43:07.706" v="699" actId="1076"/>
          <ac:cxnSpMkLst>
            <pc:docMk/>
            <pc:sldMk cId="2175276826" sldId="352"/>
            <ac:cxnSpMk id="3" creationId="{A0489C3F-6380-6AD3-E9DB-D6CA703BC5CC}"/>
          </ac:cxnSpMkLst>
        </pc:cxnChg>
        <pc:cxnChg chg="add mod">
          <ac:chgData name="James Pope" userId="S::jp16127@bristol.ac.uk::ec8a066c-6e04-4c1c-be05-6b33d0ba9907" providerId="AD" clId="Web-{45C09388-C2CE-0D57-2CD5-6CECD87A49F1}" dt="2022-11-19T19:16:36.684" v="463" actId="1076"/>
          <ac:cxnSpMkLst>
            <pc:docMk/>
            <pc:sldMk cId="2175276826" sldId="352"/>
            <ac:cxnSpMk id="4" creationId="{CE0449C2-AE65-01C5-CC02-CEF211B8EDE2}"/>
          </ac:cxnSpMkLst>
        </pc:cxnChg>
        <pc:cxnChg chg="mod">
          <ac:chgData name="James Pope" userId="S::jp16127@bristol.ac.uk::ec8a066c-6e04-4c1c-be05-6b33d0ba9907" providerId="AD" clId="Web-{45C09388-C2CE-0D57-2CD5-6CECD87A49F1}" dt="2022-11-19T19:43:07.721" v="701" actId="1076"/>
          <ac:cxnSpMkLst>
            <pc:docMk/>
            <pc:sldMk cId="2175276826" sldId="352"/>
            <ac:cxnSpMk id="9" creationId="{A545F225-93E2-3335-43B5-E71F452B8D19}"/>
          </ac:cxnSpMkLst>
        </pc:cxnChg>
        <pc:cxnChg chg="mod">
          <ac:chgData name="James Pope" userId="S::jp16127@bristol.ac.uk::ec8a066c-6e04-4c1c-be05-6b33d0ba9907" providerId="AD" clId="Web-{45C09388-C2CE-0D57-2CD5-6CECD87A49F1}" dt="2022-11-19T19:43:07.753" v="703" actId="1076"/>
          <ac:cxnSpMkLst>
            <pc:docMk/>
            <pc:sldMk cId="2175276826" sldId="352"/>
            <ac:cxnSpMk id="11" creationId="{3D93759B-A922-197B-77E4-DC9A4F4ACF5D}"/>
          </ac:cxnSpMkLst>
        </pc:cxnChg>
        <pc:cxnChg chg="add mod">
          <ac:chgData name="James Pope" userId="S::jp16127@bristol.ac.uk::ec8a066c-6e04-4c1c-be05-6b33d0ba9907" providerId="AD" clId="Web-{45C09388-C2CE-0D57-2CD5-6CECD87A49F1}" dt="2022-11-19T19:19:07.147" v="491"/>
          <ac:cxnSpMkLst>
            <pc:docMk/>
            <pc:sldMk cId="2175276826" sldId="352"/>
            <ac:cxnSpMk id="15" creationId="{E36D5F3F-747D-422D-F72F-7C30AEFC44F0}"/>
          </ac:cxnSpMkLst>
        </pc:cxnChg>
        <pc:cxnChg chg="add mod">
          <ac:chgData name="James Pope" userId="S::jp16127@bristol.ac.uk::ec8a066c-6e04-4c1c-be05-6b33d0ba9907" providerId="AD" clId="Web-{45C09388-C2CE-0D57-2CD5-6CECD87A49F1}" dt="2022-11-19T19:16:36.731" v="467" actId="1076"/>
          <ac:cxnSpMkLst>
            <pc:docMk/>
            <pc:sldMk cId="2175276826" sldId="352"/>
            <ac:cxnSpMk id="17" creationId="{6F85A488-BBDE-CE25-13EA-09396A9C96BC}"/>
          </ac:cxnSpMkLst>
        </pc:cxnChg>
        <pc:cxnChg chg="add mod">
          <ac:chgData name="James Pope" userId="S::jp16127@bristol.ac.uk::ec8a066c-6e04-4c1c-be05-6b33d0ba9907" providerId="AD" clId="Web-{45C09388-C2CE-0D57-2CD5-6CECD87A49F1}" dt="2022-11-19T19:18:48.895" v="488" actId="1076"/>
          <ac:cxnSpMkLst>
            <pc:docMk/>
            <pc:sldMk cId="2175276826" sldId="352"/>
            <ac:cxnSpMk id="20" creationId="{954C8B67-C06C-6FDF-430A-AFD86317A61B}"/>
          </ac:cxnSpMkLst>
        </pc:cxnChg>
        <pc:cxnChg chg="mod">
          <ac:chgData name="James Pope" userId="S::jp16127@bristol.ac.uk::ec8a066c-6e04-4c1c-be05-6b33d0ba9907" providerId="AD" clId="Web-{45C09388-C2CE-0D57-2CD5-6CECD87A49F1}" dt="2022-11-19T19:43:07.549" v="686" actId="1076"/>
          <ac:cxnSpMkLst>
            <pc:docMk/>
            <pc:sldMk cId="2175276826" sldId="352"/>
            <ac:cxnSpMk id="26" creationId="{2F41274C-065F-95BB-C6EB-83D2A80C98A3}"/>
          </ac:cxnSpMkLst>
        </pc:cxnChg>
        <pc:cxnChg chg="mod">
          <ac:chgData name="James Pope" userId="S::jp16127@bristol.ac.uk::ec8a066c-6e04-4c1c-be05-6b33d0ba9907" providerId="AD" clId="Web-{45C09388-C2CE-0D57-2CD5-6CECD87A49F1}" dt="2022-11-19T19:43:07.565" v="688" actId="1076"/>
          <ac:cxnSpMkLst>
            <pc:docMk/>
            <pc:sldMk cId="2175276826" sldId="352"/>
            <ac:cxnSpMk id="30" creationId="{5AEF3EB0-382C-24E5-F8BC-073434C6A2E5}"/>
          </ac:cxnSpMkLst>
        </pc:cxnChg>
        <pc:cxnChg chg="mod">
          <ac:chgData name="James Pope" userId="S::jp16127@bristol.ac.uk::ec8a066c-6e04-4c1c-be05-6b33d0ba9907" providerId="AD" clId="Web-{45C09388-C2CE-0D57-2CD5-6CECD87A49F1}" dt="2022-11-19T19:43:07.581" v="689" actId="1076"/>
          <ac:cxnSpMkLst>
            <pc:docMk/>
            <pc:sldMk cId="2175276826" sldId="352"/>
            <ac:cxnSpMk id="31" creationId="{F2B804E1-FD62-E8A9-BDD6-5D21FD8EA17F}"/>
          </ac:cxnSpMkLst>
        </pc:cxnChg>
        <pc:cxnChg chg="mod">
          <ac:chgData name="James Pope" userId="S::jp16127@bristol.ac.uk::ec8a066c-6e04-4c1c-be05-6b33d0ba9907" providerId="AD" clId="Web-{45C09388-C2CE-0D57-2CD5-6CECD87A49F1}" dt="2022-11-19T19:43:07.612" v="691" actId="1076"/>
          <ac:cxnSpMkLst>
            <pc:docMk/>
            <pc:sldMk cId="2175276826" sldId="352"/>
            <ac:cxnSpMk id="35" creationId="{AFD6B71F-8568-7B61-74C4-13B4A803ECEA}"/>
          </ac:cxnSpMkLst>
        </pc:cxnChg>
        <pc:cxnChg chg="mod">
          <ac:chgData name="James Pope" userId="S::jp16127@bristol.ac.uk::ec8a066c-6e04-4c1c-be05-6b33d0ba9907" providerId="AD" clId="Web-{45C09388-C2CE-0D57-2CD5-6CECD87A49F1}" dt="2022-11-19T19:43:07.628" v="693" actId="1076"/>
          <ac:cxnSpMkLst>
            <pc:docMk/>
            <pc:sldMk cId="2175276826" sldId="352"/>
            <ac:cxnSpMk id="37" creationId="{D56FADFA-F9F2-57B7-8A4C-2F726FF7B3CA}"/>
          </ac:cxnSpMkLst>
        </pc:cxnChg>
        <pc:cxnChg chg="mod">
          <ac:chgData name="James Pope" userId="S::jp16127@bristol.ac.uk::ec8a066c-6e04-4c1c-be05-6b33d0ba9907" providerId="AD" clId="Web-{45C09388-C2CE-0D57-2CD5-6CECD87A49F1}" dt="2022-11-19T19:43:07.643" v="694" actId="1076"/>
          <ac:cxnSpMkLst>
            <pc:docMk/>
            <pc:sldMk cId="2175276826" sldId="352"/>
            <ac:cxnSpMk id="41" creationId="{60E7260F-A68C-33C6-8B05-427ADB3C3DBF}"/>
          </ac:cxnSpMkLst>
        </pc:cxnChg>
        <pc:cxnChg chg="mod">
          <ac:chgData name="James Pope" userId="S::jp16127@bristol.ac.uk::ec8a066c-6e04-4c1c-be05-6b33d0ba9907" providerId="AD" clId="Web-{45C09388-C2CE-0D57-2CD5-6CECD87A49F1}" dt="2022-11-19T19:43:07.674" v="696" actId="1076"/>
          <ac:cxnSpMkLst>
            <pc:docMk/>
            <pc:sldMk cId="2175276826" sldId="352"/>
            <ac:cxnSpMk id="44" creationId="{254611CA-7FB8-F6D8-54E6-CF303522637A}"/>
          </ac:cxnSpMkLst>
        </pc:cxnChg>
        <pc:cxnChg chg="mod">
          <ac:chgData name="James Pope" userId="S::jp16127@bristol.ac.uk::ec8a066c-6e04-4c1c-be05-6b33d0ba9907" providerId="AD" clId="Web-{45C09388-C2CE-0D57-2CD5-6CECD87A49F1}" dt="2022-11-19T19:43:07.690" v="698" actId="1076"/>
          <ac:cxnSpMkLst>
            <pc:docMk/>
            <pc:sldMk cId="2175276826" sldId="352"/>
            <ac:cxnSpMk id="46" creationId="{30C4D2A4-CF92-959D-9ACD-CB6C08064FDD}"/>
          </ac:cxnSpMkLst>
        </pc:cxnChg>
        <pc:cxnChg chg="mod">
          <ac:chgData name="James Pope" userId="S::jp16127@bristol.ac.uk::ec8a066c-6e04-4c1c-be05-6b33d0ba9907" providerId="AD" clId="Web-{45C09388-C2CE-0D57-2CD5-6CECD87A49F1}" dt="2022-11-19T19:19:07.115" v="489"/>
          <ac:cxnSpMkLst>
            <pc:docMk/>
            <pc:sldMk cId="2175276826" sldId="352"/>
            <ac:cxnSpMk id="82" creationId="{92FEE63C-B46E-602C-6362-5FB523AD394A}"/>
          </ac:cxnSpMkLst>
        </pc:cxnChg>
        <pc:cxnChg chg="del">
          <ac:chgData name="James Pope" userId="S::jp16127@bristol.ac.uk::ec8a066c-6e04-4c1c-be05-6b33d0ba9907" providerId="AD" clId="Web-{45C09388-C2CE-0D57-2CD5-6CECD87A49F1}" dt="2022-11-19T19:17:04.967" v="468"/>
          <ac:cxnSpMkLst>
            <pc:docMk/>
            <pc:sldMk cId="2175276826" sldId="352"/>
            <ac:cxnSpMk id="84" creationId="{0E8844F7-8364-F717-C485-17C36A9C461E}"/>
          </ac:cxnSpMkLst>
        </pc:cxnChg>
        <pc:cxnChg chg="mod">
          <ac:chgData name="James Pope" userId="S::jp16127@bristol.ac.uk::ec8a066c-6e04-4c1c-be05-6b33d0ba9907" providerId="AD" clId="Web-{45C09388-C2CE-0D57-2CD5-6CECD87A49F1}" dt="2022-11-19T19:19:07.131" v="490"/>
          <ac:cxnSpMkLst>
            <pc:docMk/>
            <pc:sldMk cId="2175276826" sldId="352"/>
            <ac:cxnSpMk id="89" creationId="{B6F776C3-659C-9184-F51F-C816B39542B1}"/>
          </ac:cxnSpMkLst>
        </pc:cxnChg>
      </pc:sldChg>
    </pc:docChg>
  </pc:docChgLst>
  <pc:docChgLst>
    <pc:chgData name="James Pope" userId="S::jp16127@bristol.ac.uk::ec8a066c-6e04-4c1c-be05-6b33d0ba9907" providerId="AD" clId="Web-{0ED39AF2-B320-F7F8-34C3-AFCFE41CE8C6}"/>
    <pc:docChg chg="modSld">
      <pc:chgData name="James Pope" userId="S::jp16127@bristol.ac.uk::ec8a066c-6e04-4c1c-be05-6b33d0ba9907" providerId="AD" clId="Web-{0ED39AF2-B320-F7F8-34C3-AFCFE41CE8C6}" dt="2023-05-30T16:31:56.321" v="22" actId="1076"/>
      <pc:docMkLst>
        <pc:docMk/>
      </pc:docMkLst>
      <pc:sldChg chg="modSp">
        <pc:chgData name="James Pope" userId="S::jp16127@bristol.ac.uk::ec8a066c-6e04-4c1c-be05-6b33d0ba9907" providerId="AD" clId="Web-{0ED39AF2-B320-F7F8-34C3-AFCFE41CE8C6}" dt="2023-05-30T16:31:56.321" v="22" actId="1076"/>
        <pc:sldMkLst>
          <pc:docMk/>
          <pc:sldMk cId="413428330" sldId="315"/>
        </pc:sldMkLst>
        <pc:spChg chg="mod">
          <ac:chgData name="James Pope" userId="S::jp16127@bristol.ac.uk::ec8a066c-6e04-4c1c-be05-6b33d0ba9907" providerId="AD" clId="Web-{0ED39AF2-B320-F7F8-34C3-AFCFE41CE8C6}" dt="2023-05-30T16:31:52.884" v="21" actId="20577"/>
          <ac:spMkLst>
            <pc:docMk/>
            <pc:sldMk cId="413428330" sldId="315"/>
            <ac:spMk id="2" creationId="{F8A683A8-FDB2-222B-E271-493C6646C6EE}"/>
          </ac:spMkLst>
        </pc:spChg>
        <pc:spChg chg="mod">
          <ac:chgData name="James Pope" userId="S::jp16127@bristol.ac.uk::ec8a066c-6e04-4c1c-be05-6b33d0ba9907" providerId="AD" clId="Web-{0ED39AF2-B320-F7F8-34C3-AFCFE41CE8C6}" dt="2023-05-30T16:31:56.321" v="22" actId="1076"/>
          <ac:spMkLst>
            <pc:docMk/>
            <pc:sldMk cId="413428330" sldId="315"/>
            <ac:spMk id="3" creationId="{B82F6AFB-A812-3556-6623-CEC5F1E9E386}"/>
          </ac:spMkLst>
        </pc:spChg>
      </pc:sldChg>
      <pc:sldChg chg="mod modShow">
        <pc:chgData name="James Pope" userId="S::jp16127@bristol.ac.uk::ec8a066c-6e04-4c1c-be05-6b33d0ba9907" providerId="AD" clId="Web-{0ED39AF2-B320-F7F8-34C3-AFCFE41CE8C6}" dt="2023-05-30T15:34:09.297" v="0"/>
        <pc:sldMkLst>
          <pc:docMk/>
          <pc:sldMk cId="4204176937" sldId="385"/>
        </pc:sldMkLst>
      </pc:sldChg>
    </pc:docChg>
  </pc:docChgLst>
  <pc:docChgLst>
    <pc:chgData name="James Pope" userId="S::jp16127@bristol.ac.uk::ec8a066c-6e04-4c1c-be05-6b33d0ba9907" providerId="AD" clId="Web-{E68F5712-B0F9-0155-AF72-6391422A41E3}"/>
    <pc:docChg chg="modSld">
      <pc:chgData name="James Pope" userId="S::jp16127@bristol.ac.uk::ec8a066c-6e04-4c1c-be05-6b33d0ba9907" providerId="AD" clId="Web-{E68F5712-B0F9-0155-AF72-6391422A41E3}" dt="2022-11-14T09:04:04.800" v="3" actId="14100"/>
      <pc:docMkLst>
        <pc:docMk/>
      </pc:docMkLst>
      <pc:sldChg chg="modSp">
        <pc:chgData name="James Pope" userId="S::jp16127@bristol.ac.uk::ec8a066c-6e04-4c1c-be05-6b33d0ba9907" providerId="AD" clId="Web-{E68F5712-B0F9-0155-AF72-6391422A41E3}" dt="2022-11-14T09:04:04.800" v="3" actId="14100"/>
        <pc:sldMkLst>
          <pc:docMk/>
          <pc:sldMk cId="2834111423" sldId="311"/>
        </pc:sldMkLst>
        <pc:spChg chg="mod">
          <ac:chgData name="James Pope" userId="S::jp16127@bristol.ac.uk::ec8a066c-6e04-4c1c-be05-6b33d0ba9907" providerId="AD" clId="Web-{E68F5712-B0F9-0155-AF72-6391422A41E3}" dt="2022-11-14T09:04:04.800" v="3" actId="14100"/>
          <ac:spMkLst>
            <pc:docMk/>
            <pc:sldMk cId="2834111423" sldId="311"/>
            <ac:spMk id="3" creationId="{DE6C0733-848A-C09B-17CE-64F39C6AF070}"/>
          </ac:spMkLst>
        </pc:spChg>
      </pc:sldChg>
      <pc:sldChg chg="modSp">
        <pc:chgData name="James Pope" userId="S::jp16127@bristol.ac.uk::ec8a066c-6e04-4c1c-be05-6b33d0ba9907" providerId="AD" clId="Web-{E68F5712-B0F9-0155-AF72-6391422A41E3}" dt="2022-11-14T09:03:06.970" v="2" actId="20577"/>
        <pc:sldMkLst>
          <pc:docMk/>
          <pc:sldMk cId="890371618" sldId="319"/>
        </pc:sldMkLst>
        <pc:spChg chg="mod">
          <ac:chgData name="James Pope" userId="S::jp16127@bristol.ac.uk::ec8a066c-6e04-4c1c-be05-6b33d0ba9907" providerId="AD" clId="Web-{E68F5712-B0F9-0155-AF72-6391422A41E3}" dt="2022-11-14T09:03:06.970" v="2" actId="20577"/>
          <ac:spMkLst>
            <pc:docMk/>
            <pc:sldMk cId="890371618" sldId="319"/>
            <ac:spMk id="3" creationId="{23DE5279-1724-DB25-21BE-663F1FF41F0D}"/>
          </ac:spMkLst>
        </pc:spChg>
      </pc:sldChg>
    </pc:docChg>
  </pc:docChgLst>
  <pc:docChgLst>
    <pc:chgData name="Zahraa Abdallah" userId="S::ej20262@bristol.ac.uk::b8a4eb0f-97a0-481d-a3a5-f761f05ca4ae" providerId="AD" clId="Web-{BB7CBBB0-AA41-D94A-95C9-43DFCDFABC9E}"/>
    <pc:docChg chg="modSld">
      <pc:chgData name="Zahraa Abdallah" userId="S::ej20262@bristol.ac.uk::b8a4eb0f-97a0-481d-a3a5-f761f05ca4ae" providerId="AD" clId="Web-{BB7CBBB0-AA41-D94A-95C9-43DFCDFABC9E}" dt="2023-05-30T12:27:42.603" v="45" actId="1076"/>
      <pc:docMkLst>
        <pc:docMk/>
      </pc:docMkLst>
      <pc:sldChg chg="modSp">
        <pc:chgData name="Zahraa Abdallah" userId="S::ej20262@bristol.ac.uk::b8a4eb0f-97a0-481d-a3a5-f761f05ca4ae" providerId="AD" clId="Web-{BB7CBBB0-AA41-D94A-95C9-43DFCDFABC9E}" dt="2023-05-30T12:27:42.603" v="45" actId="1076"/>
        <pc:sldMkLst>
          <pc:docMk/>
          <pc:sldMk cId="90170950" sldId="257"/>
        </pc:sldMkLst>
        <pc:spChg chg="mod">
          <ac:chgData name="Zahraa Abdallah" userId="S::ej20262@bristol.ac.uk::b8a4eb0f-97a0-481d-a3a5-f761f05ca4ae" providerId="AD" clId="Web-{BB7CBBB0-AA41-D94A-95C9-43DFCDFABC9E}" dt="2023-05-30T12:27:19.352" v="38" actId="1076"/>
          <ac:spMkLst>
            <pc:docMk/>
            <pc:sldMk cId="90170950" sldId="257"/>
            <ac:spMk id="4" creationId="{C0FD6C00-2663-67DB-A2FA-CF78B8A9E295}"/>
          </ac:spMkLst>
        </pc:spChg>
        <pc:spChg chg="mod">
          <ac:chgData name="Zahraa Abdallah" userId="S::ej20262@bristol.ac.uk::b8a4eb0f-97a0-481d-a3a5-f761f05ca4ae" providerId="AD" clId="Web-{BB7CBBB0-AA41-D94A-95C9-43DFCDFABC9E}" dt="2023-05-30T12:27:23.352" v="39" actId="1076"/>
          <ac:spMkLst>
            <pc:docMk/>
            <pc:sldMk cId="90170950" sldId="257"/>
            <ac:spMk id="5" creationId="{225F202D-4F36-DE91-B3F3-A454D1D56123}"/>
          </ac:spMkLst>
        </pc:spChg>
        <pc:spChg chg="mod">
          <ac:chgData name="Zahraa Abdallah" userId="S::ej20262@bristol.ac.uk::b8a4eb0f-97a0-481d-a3a5-f761f05ca4ae" providerId="AD" clId="Web-{BB7CBBB0-AA41-D94A-95C9-43DFCDFABC9E}" dt="2023-05-30T12:27:32.822" v="43" actId="1076"/>
          <ac:spMkLst>
            <pc:docMk/>
            <pc:sldMk cId="90170950" sldId="257"/>
            <ac:spMk id="7" creationId="{B1C72AB5-94D7-5A7D-8DE3-9D427E1147F8}"/>
          </ac:spMkLst>
        </pc:spChg>
        <pc:spChg chg="mod">
          <ac:chgData name="Zahraa Abdallah" userId="S::ej20262@bristol.ac.uk::b8a4eb0f-97a0-481d-a3a5-f761f05ca4ae" providerId="AD" clId="Web-{BB7CBBB0-AA41-D94A-95C9-43DFCDFABC9E}" dt="2023-05-30T12:27:42.603" v="45" actId="1076"/>
          <ac:spMkLst>
            <pc:docMk/>
            <pc:sldMk cId="90170950" sldId="257"/>
            <ac:spMk id="18" creationId="{5AF148BF-661B-1118-863D-B3CDF38F19EB}"/>
          </ac:spMkLst>
        </pc:spChg>
        <pc:picChg chg="mod">
          <ac:chgData name="Zahraa Abdallah" userId="S::ej20262@bristol.ac.uk::b8a4eb0f-97a0-481d-a3a5-f761f05ca4ae" providerId="AD" clId="Web-{BB7CBBB0-AA41-D94A-95C9-43DFCDFABC9E}" dt="2023-05-30T12:27:26.384" v="41" actId="1076"/>
          <ac:picMkLst>
            <pc:docMk/>
            <pc:sldMk cId="90170950" sldId="257"/>
            <ac:picMk id="6" creationId="{FA3FF912-6842-4F43-91C2-F69EA0135AAC}"/>
          </ac:picMkLst>
        </pc:picChg>
        <pc:picChg chg="mod">
          <ac:chgData name="Zahraa Abdallah" userId="S::ej20262@bristol.ac.uk::b8a4eb0f-97a0-481d-a3a5-f761f05ca4ae" providerId="AD" clId="Web-{BB7CBBB0-AA41-D94A-95C9-43DFCDFABC9E}" dt="2023-05-30T12:27:28.728" v="42" actId="1076"/>
          <ac:picMkLst>
            <pc:docMk/>
            <pc:sldMk cId="90170950" sldId="257"/>
            <ac:picMk id="9" creationId="{CC12F64F-8BB6-88D5-C9A9-F0F515BD4781}"/>
          </ac:picMkLst>
        </pc:picChg>
        <pc:picChg chg="mod">
          <ac:chgData name="Zahraa Abdallah" userId="S::ej20262@bristol.ac.uk::b8a4eb0f-97a0-481d-a3a5-f761f05ca4ae" providerId="AD" clId="Web-{BB7CBBB0-AA41-D94A-95C9-43DFCDFABC9E}" dt="2023-05-30T12:27:38.681" v="44" actId="1076"/>
          <ac:picMkLst>
            <pc:docMk/>
            <pc:sldMk cId="90170950" sldId="257"/>
            <ac:picMk id="12" creationId="{2190C99A-CAB2-4998-800A-2B4B41C67709}"/>
          </ac:picMkLst>
        </pc:picChg>
        <pc:picChg chg="mod">
          <ac:chgData name="Zahraa Abdallah" userId="S::ej20262@bristol.ac.uk::b8a4eb0f-97a0-481d-a3a5-f761f05ca4ae" providerId="AD" clId="Web-{BB7CBBB0-AA41-D94A-95C9-43DFCDFABC9E}" dt="2023-05-30T12:27:17.243" v="37" actId="1076"/>
          <ac:picMkLst>
            <pc:docMk/>
            <pc:sldMk cId="90170950" sldId="257"/>
            <ac:picMk id="17" creationId="{558941BE-1C6F-3D5A-D24F-ABA8B4869B13}"/>
          </ac:picMkLst>
        </pc:picChg>
      </pc:sldChg>
      <pc:sldChg chg="modSp">
        <pc:chgData name="Zahraa Abdallah" userId="S::ej20262@bristol.ac.uk::b8a4eb0f-97a0-481d-a3a5-f761f05ca4ae" providerId="AD" clId="Web-{BB7CBBB0-AA41-D94A-95C9-43DFCDFABC9E}" dt="2023-05-30T12:24:42.764" v="0" actId="1076"/>
        <pc:sldMkLst>
          <pc:docMk/>
          <pc:sldMk cId="2273601178" sldId="368"/>
        </pc:sldMkLst>
        <pc:spChg chg="mod">
          <ac:chgData name="Zahraa Abdallah" userId="S::ej20262@bristol.ac.uk::b8a4eb0f-97a0-481d-a3a5-f761f05ca4ae" providerId="AD" clId="Web-{BB7CBBB0-AA41-D94A-95C9-43DFCDFABC9E}" dt="2023-05-30T12:24:42.764" v="0" actId="1076"/>
          <ac:spMkLst>
            <pc:docMk/>
            <pc:sldMk cId="2273601178" sldId="368"/>
            <ac:spMk id="2" creationId="{0E690E1E-0D1A-47DE-A976-F42C385F51F0}"/>
          </ac:spMkLst>
        </pc:spChg>
      </pc:sldChg>
      <pc:sldChg chg="modSp">
        <pc:chgData name="Zahraa Abdallah" userId="S::ej20262@bristol.ac.uk::b8a4eb0f-97a0-481d-a3a5-f761f05ca4ae" providerId="AD" clId="Web-{BB7CBBB0-AA41-D94A-95C9-43DFCDFABC9E}" dt="2023-05-30T12:24:58.031" v="2" actId="1076"/>
        <pc:sldMkLst>
          <pc:docMk/>
          <pc:sldMk cId="1670400721" sldId="370"/>
        </pc:sldMkLst>
        <pc:spChg chg="mod">
          <ac:chgData name="Zahraa Abdallah" userId="S::ej20262@bristol.ac.uk::b8a4eb0f-97a0-481d-a3a5-f761f05ca4ae" providerId="AD" clId="Web-{BB7CBBB0-AA41-D94A-95C9-43DFCDFABC9E}" dt="2023-05-30T12:24:58.031" v="2" actId="1076"/>
          <ac:spMkLst>
            <pc:docMk/>
            <pc:sldMk cId="1670400721" sldId="370"/>
            <ac:spMk id="2" creationId="{0E690E1E-0D1A-47DE-A976-F42C385F51F0}"/>
          </ac:spMkLst>
        </pc:spChg>
      </pc:sldChg>
      <pc:sldChg chg="modSp">
        <pc:chgData name="Zahraa Abdallah" userId="S::ej20262@bristol.ac.uk::b8a4eb0f-97a0-481d-a3a5-f761f05ca4ae" providerId="AD" clId="Web-{BB7CBBB0-AA41-D94A-95C9-43DFCDFABC9E}" dt="2023-05-30T12:25:13.344" v="4" actId="1076"/>
        <pc:sldMkLst>
          <pc:docMk/>
          <pc:sldMk cId="1779178796" sldId="372"/>
        </pc:sldMkLst>
        <pc:spChg chg="mod">
          <ac:chgData name="Zahraa Abdallah" userId="S::ej20262@bristol.ac.uk::b8a4eb0f-97a0-481d-a3a5-f761f05ca4ae" providerId="AD" clId="Web-{BB7CBBB0-AA41-D94A-95C9-43DFCDFABC9E}" dt="2023-05-30T12:25:13.344" v="4" actId="1076"/>
          <ac:spMkLst>
            <pc:docMk/>
            <pc:sldMk cId="1779178796" sldId="372"/>
            <ac:spMk id="2" creationId="{0E690E1E-0D1A-47DE-A976-F42C385F51F0}"/>
          </ac:spMkLst>
        </pc:spChg>
      </pc:sldChg>
      <pc:sldChg chg="modSp">
        <pc:chgData name="Zahraa Abdallah" userId="S::ej20262@bristol.ac.uk::b8a4eb0f-97a0-481d-a3a5-f761f05ca4ae" providerId="AD" clId="Web-{BB7CBBB0-AA41-D94A-95C9-43DFCDFABC9E}" dt="2023-05-30T12:25:06.953" v="3" actId="1076"/>
        <pc:sldMkLst>
          <pc:docMk/>
          <pc:sldMk cId="1822943760" sldId="373"/>
        </pc:sldMkLst>
        <pc:spChg chg="mod">
          <ac:chgData name="Zahraa Abdallah" userId="S::ej20262@bristol.ac.uk::b8a4eb0f-97a0-481d-a3a5-f761f05ca4ae" providerId="AD" clId="Web-{BB7CBBB0-AA41-D94A-95C9-43DFCDFABC9E}" dt="2023-05-30T12:25:06.953" v="3" actId="1076"/>
          <ac:spMkLst>
            <pc:docMk/>
            <pc:sldMk cId="1822943760" sldId="373"/>
            <ac:spMk id="2" creationId="{0E690E1E-0D1A-47DE-A976-F42C385F51F0}"/>
          </ac:spMkLst>
        </pc:spChg>
      </pc:sldChg>
      <pc:sldChg chg="modSp">
        <pc:chgData name="Zahraa Abdallah" userId="S::ej20262@bristol.ac.uk::b8a4eb0f-97a0-481d-a3a5-f761f05ca4ae" providerId="AD" clId="Web-{BB7CBBB0-AA41-D94A-95C9-43DFCDFABC9E}" dt="2023-05-30T12:24:51.093" v="1" actId="1076"/>
        <pc:sldMkLst>
          <pc:docMk/>
          <pc:sldMk cId="1391370690" sldId="375"/>
        </pc:sldMkLst>
        <pc:spChg chg="mod">
          <ac:chgData name="Zahraa Abdallah" userId="S::ej20262@bristol.ac.uk::b8a4eb0f-97a0-481d-a3a5-f761f05ca4ae" providerId="AD" clId="Web-{BB7CBBB0-AA41-D94A-95C9-43DFCDFABC9E}" dt="2023-05-30T12:24:51.093" v="1" actId="1076"/>
          <ac:spMkLst>
            <pc:docMk/>
            <pc:sldMk cId="1391370690" sldId="375"/>
            <ac:spMk id="2" creationId="{0E690E1E-0D1A-47DE-A976-F42C385F51F0}"/>
          </ac:spMkLst>
        </pc:spChg>
      </pc:sldChg>
      <pc:sldChg chg="modSp">
        <pc:chgData name="Zahraa Abdallah" userId="S::ej20262@bristol.ac.uk::b8a4eb0f-97a0-481d-a3a5-f761f05ca4ae" providerId="AD" clId="Web-{BB7CBBB0-AA41-D94A-95C9-43DFCDFABC9E}" dt="2023-05-30T12:25:56.003" v="7" actId="1076"/>
        <pc:sldMkLst>
          <pc:docMk/>
          <pc:sldMk cId="2490155884" sldId="380"/>
        </pc:sldMkLst>
        <pc:spChg chg="mod">
          <ac:chgData name="Zahraa Abdallah" userId="S::ej20262@bristol.ac.uk::b8a4eb0f-97a0-481d-a3a5-f761f05ca4ae" providerId="AD" clId="Web-{BB7CBBB0-AA41-D94A-95C9-43DFCDFABC9E}" dt="2023-05-30T12:25:56.003" v="7" actId="1076"/>
          <ac:spMkLst>
            <pc:docMk/>
            <pc:sldMk cId="2490155884" sldId="380"/>
            <ac:spMk id="2" creationId="{5DB2DFFF-0A7B-DCDC-6302-E443366DF9D6}"/>
          </ac:spMkLst>
        </pc:spChg>
      </pc:sldChg>
      <pc:sldChg chg="modSp">
        <pc:chgData name="Zahraa Abdallah" userId="S::ej20262@bristol.ac.uk::b8a4eb0f-97a0-481d-a3a5-f761f05ca4ae" providerId="AD" clId="Web-{BB7CBBB0-AA41-D94A-95C9-43DFCDFABC9E}" dt="2023-05-30T12:26:02.769" v="8" actId="1076"/>
        <pc:sldMkLst>
          <pc:docMk/>
          <pc:sldMk cId="3442291548" sldId="391"/>
        </pc:sldMkLst>
        <pc:spChg chg="mod">
          <ac:chgData name="Zahraa Abdallah" userId="S::ej20262@bristol.ac.uk::b8a4eb0f-97a0-481d-a3a5-f761f05ca4ae" providerId="AD" clId="Web-{BB7CBBB0-AA41-D94A-95C9-43DFCDFABC9E}" dt="2023-05-30T12:26:02.769" v="8" actId="1076"/>
          <ac:spMkLst>
            <pc:docMk/>
            <pc:sldMk cId="3442291548" sldId="391"/>
            <ac:spMk id="2" creationId="{5DB2DFFF-0A7B-DCDC-6302-E443366DF9D6}"/>
          </ac:spMkLst>
        </pc:spChg>
      </pc:sldChg>
      <pc:sldChg chg="modSp">
        <pc:chgData name="Zahraa Abdallah" userId="S::ej20262@bristol.ac.uk::b8a4eb0f-97a0-481d-a3a5-f761f05ca4ae" providerId="AD" clId="Web-{BB7CBBB0-AA41-D94A-95C9-43DFCDFABC9E}" dt="2023-05-30T12:25:38.330" v="5" actId="1076"/>
        <pc:sldMkLst>
          <pc:docMk/>
          <pc:sldMk cId="3180078741" sldId="402"/>
        </pc:sldMkLst>
        <pc:spChg chg="mod">
          <ac:chgData name="Zahraa Abdallah" userId="S::ej20262@bristol.ac.uk::b8a4eb0f-97a0-481d-a3a5-f761f05ca4ae" providerId="AD" clId="Web-{BB7CBBB0-AA41-D94A-95C9-43DFCDFABC9E}" dt="2023-05-30T12:25:38.330" v="5" actId="1076"/>
          <ac:spMkLst>
            <pc:docMk/>
            <pc:sldMk cId="3180078741" sldId="402"/>
            <ac:spMk id="2" creationId="{0E690E1E-0D1A-47DE-A976-F42C385F51F0}"/>
          </ac:spMkLst>
        </pc:spChg>
      </pc:sldChg>
      <pc:sldChg chg="modSp">
        <pc:chgData name="Zahraa Abdallah" userId="S::ej20262@bristol.ac.uk::b8a4eb0f-97a0-481d-a3a5-f761f05ca4ae" providerId="AD" clId="Web-{BB7CBBB0-AA41-D94A-95C9-43DFCDFABC9E}" dt="2023-05-30T12:25:47.862" v="6" actId="1076"/>
        <pc:sldMkLst>
          <pc:docMk/>
          <pc:sldMk cId="1430259369" sldId="403"/>
        </pc:sldMkLst>
        <pc:spChg chg="mod">
          <ac:chgData name="Zahraa Abdallah" userId="S::ej20262@bristol.ac.uk::b8a4eb0f-97a0-481d-a3a5-f761f05ca4ae" providerId="AD" clId="Web-{BB7CBBB0-AA41-D94A-95C9-43DFCDFABC9E}" dt="2023-05-30T12:25:47.862" v="6" actId="1076"/>
          <ac:spMkLst>
            <pc:docMk/>
            <pc:sldMk cId="1430259369" sldId="403"/>
            <ac:spMk id="2" creationId="{0E690E1E-0D1A-47DE-A976-F42C385F51F0}"/>
          </ac:spMkLst>
        </pc:spChg>
      </pc:sldChg>
    </pc:docChg>
  </pc:docChgLst>
  <pc:docChgLst>
    <pc:chgData name="James Pope" userId="S::jp16127@bristol.ac.uk::ec8a066c-6e04-4c1c-be05-6b33d0ba9907" providerId="AD" clId="Web-{29987371-BF88-15D5-5534-272F6853D5F6}"/>
    <pc:docChg chg="addSld delSld modSld">
      <pc:chgData name="James Pope" userId="S::jp16127@bristol.ac.uk::ec8a066c-6e04-4c1c-be05-6b33d0ba9907" providerId="AD" clId="Web-{29987371-BF88-15D5-5534-272F6853D5F6}" dt="2022-11-14T21:16:18.372" v="1351" actId="20577"/>
      <pc:docMkLst>
        <pc:docMk/>
      </pc:docMkLst>
      <pc:sldChg chg="del">
        <pc:chgData name="James Pope" userId="S::jp16127@bristol.ac.uk::ec8a066c-6e04-4c1c-be05-6b33d0ba9907" providerId="AD" clId="Web-{29987371-BF88-15D5-5534-272F6853D5F6}" dt="2022-11-14T15:19:42.803" v="1"/>
        <pc:sldMkLst>
          <pc:docMk/>
          <pc:sldMk cId="4238070262" sldId="302"/>
        </pc:sldMkLst>
      </pc:sldChg>
      <pc:sldChg chg="addSp modSp">
        <pc:chgData name="James Pope" userId="S::jp16127@bristol.ac.uk::ec8a066c-6e04-4c1c-be05-6b33d0ba9907" providerId="AD" clId="Web-{29987371-BF88-15D5-5534-272F6853D5F6}" dt="2022-11-14T19:05:28" v="892" actId="20577"/>
        <pc:sldMkLst>
          <pc:docMk/>
          <pc:sldMk cId="1646860742" sldId="310"/>
        </pc:sldMkLst>
        <pc:spChg chg="mod">
          <ac:chgData name="James Pope" userId="S::jp16127@bristol.ac.uk::ec8a066c-6e04-4c1c-be05-6b33d0ba9907" providerId="AD" clId="Web-{29987371-BF88-15D5-5534-272F6853D5F6}" dt="2022-11-14T18:53:44.355" v="788" actId="20577"/>
          <ac:spMkLst>
            <pc:docMk/>
            <pc:sldMk cId="1646860742" sldId="310"/>
            <ac:spMk id="2" creationId="{0E690E1E-0D1A-47DE-A976-F42C385F51F0}"/>
          </ac:spMkLst>
        </pc:spChg>
        <pc:spChg chg="mod">
          <ac:chgData name="James Pope" userId="S::jp16127@bristol.ac.uk::ec8a066c-6e04-4c1c-be05-6b33d0ba9907" providerId="AD" clId="Web-{29987371-BF88-15D5-5534-272F6853D5F6}" dt="2022-11-14T19:04:56.982" v="878" actId="1076"/>
          <ac:spMkLst>
            <pc:docMk/>
            <pc:sldMk cId="1646860742" sldId="310"/>
            <ac:spMk id="4" creationId="{99F64A64-EC8A-4BCB-E687-DEF59C4AE63A}"/>
          </ac:spMkLst>
        </pc:spChg>
        <pc:spChg chg="mod">
          <ac:chgData name="James Pope" userId="S::jp16127@bristol.ac.uk::ec8a066c-6e04-4c1c-be05-6b33d0ba9907" providerId="AD" clId="Web-{29987371-BF88-15D5-5534-272F6853D5F6}" dt="2022-11-14T19:04:56.904" v="876" actId="1076"/>
          <ac:spMkLst>
            <pc:docMk/>
            <pc:sldMk cId="1646860742" sldId="310"/>
            <ac:spMk id="7" creationId="{CA5AC798-299C-C632-B483-EF54755C4B67}"/>
          </ac:spMkLst>
        </pc:spChg>
        <pc:spChg chg="add mod">
          <ac:chgData name="James Pope" userId="S::jp16127@bristol.ac.uk::ec8a066c-6e04-4c1c-be05-6b33d0ba9907" providerId="AD" clId="Web-{29987371-BF88-15D5-5534-272F6853D5F6}" dt="2022-11-14T19:05:28" v="892" actId="20577"/>
          <ac:spMkLst>
            <pc:docMk/>
            <pc:sldMk cId="1646860742" sldId="310"/>
            <ac:spMk id="8" creationId="{020D4FCE-D4F9-B104-72F8-DB9363BF57F7}"/>
          </ac:spMkLst>
        </pc:spChg>
        <pc:picChg chg="add mod">
          <ac:chgData name="James Pope" userId="S::jp16127@bristol.ac.uk::ec8a066c-6e04-4c1c-be05-6b33d0ba9907" providerId="AD" clId="Web-{29987371-BF88-15D5-5534-272F6853D5F6}" dt="2022-11-14T19:04:56.935" v="877" actId="1076"/>
          <ac:picMkLst>
            <pc:docMk/>
            <pc:sldMk cId="1646860742" sldId="310"/>
            <ac:picMk id="3" creationId="{DBF1DDA6-95E6-DDFA-3EDB-1BC6AEFA3498}"/>
          </ac:picMkLst>
        </pc:picChg>
      </pc:sldChg>
      <pc:sldChg chg="modSp">
        <pc:chgData name="James Pope" userId="S::jp16127@bristol.ac.uk::ec8a066c-6e04-4c1c-be05-6b33d0ba9907" providerId="AD" clId="Web-{29987371-BF88-15D5-5534-272F6853D5F6}" dt="2022-11-14T15:29:59.281" v="25" actId="14100"/>
        <pc:sldMkLst>
          <pc:docMk/>
          <pc:sldMk cId="890371618" sldId="319"/>
        </pc:sldMkLst>
        <pc:spChg chg="mod">
          <ac:chgData name="James Pope" userId="S::jp16127@bristol.ac.uk::ec8a066c-6e04-4c1c-be05-6b33d0ba9907" providerId="AD" clId="Web-{29987371-BF88-15D5-5534-272F6853D5F6}" dt="2022-11-14T15:29:59.281" v="25" actId="14100"/>
          <ac:spMkLst>
            <pc:docMk/>
            <pc:sldMk cId="890371618" sldId="319"/>
            <ac:spMk id="3" creationId="{23DE5279-1724-DB25-21BE-663F1FF41F0D}"/>
          </ac:spMkLst>
        </pc:spChg>
      </pc:sldChg>
      <pc:sldChg chg="addSp delSp modSp add replId">
        <pc:chgData name="James Pope" userId="S::jp16127@bristol.ac.uk::ec8a066c-6e04-4c1c-be05-6b33d0ba9907" providerId="AD" clId="Web-{29987371-BF88-15D5-5534-272F6853D5F6}" dt="2022-11-14T20:23:23.670" v="1284" actId="14100"/>
        <pc:sldMkLst>
          <pc:docMk/>
          <pc:sldMk cId="2772050013" sldId="324"/>
        </pc:sldMkLst>
        <pc:spChg chg="mod">
          <ac:chgData name="James Pope" userId="S::jp16127@bristol.ac.uk::ec8a066c-6e04-4c1c-be05-6b33d0ba9907" providerId="AD" clId="Web-{29987371-BF88-15D5-5534-272F6853D5F6}" dt="2022-11-14T15:32:46.209" v="32" actId="20577"/>
          <ac:spMkLst>
            <pc:docMk/>
            <pc:sldMk cId="2772050013" sldId="324"/>
            <ac:spMk id="2" creationId="{0E690E1E-0D1A-47DE-A976-F42C385F51F0}"/>
          </ac:spMkLst>
        </pc:spChg>
        <pc:spChg chg="del mod">
          <ac:chgData name="James Pope" userId="S::jp16127@bristol.ac.uk::ec8a066c-6e04-4c1c-be05-6b33d0ba9907" providerId="AD" clId="Web-{29987371-BF88-15D5-5534-272F6853D5F6}" dt="2022-11-14T17:31:58.062" v="265"/>
          <ac:spMkLst>
            <pc:docMk/>
            <pc:sldMk cId="2772050013" sldId="324"/>
            <ac:spMk id="3" creationId="{DE6C0733-848A-C09B-17CE-64F39C6AF070}"/>
          </ac:spMkLst>
        </pc:spChg>
        <pc:spChg chg="del mod">
          <ac:chgData name="James Pope" userId="S::jp16127@bristol.ac.uk::ec8a066c-6e04-4c1c-be05-6b33d0ba9907" providerId="AD" clId="Web-{29987371-BF88-15D5-5534-272F6853D5F6}" dt="2022-11-14T17:31:58.062" v="264"/>
          <ac:spMkLst>
            <pc:docMk/>
            <pc:sldMk cId="2772050013" sldId="324"/>
            <ac:spMk id="4" creationId="{9F3DF2A5-6800-54A7-29E0-D295E8B203C8}"/>
          </ac:spMkLst>
        </pc:spChg>
        <pc:spChg chg="add mod">
          <ac:chgData name="James Pope" userId="S::jp16127@bristol.ac.uk::ec8a066c-6e04-4c1c-be05-6b33d0ba9907" providerId="AD" clId="Web-{29987371-BF88-15D5-5534-272F6853D5F6}" dt="2022-11-14T17:10:33.992" v="174" actId="1076"/>
          <ac:spMkLst>
            <pc:docMk/>
            <pc:sldMk cId="2772050013" sldId="324"/>
            <ac:spMk id="6" creationId="{ED170812-DC4F-1B3E-6164-1DE8ACADD09D}"/>
          </ac:spMkLst>
        </pc:spChg>
        <pc:spChg chg="add mod">
          <ac:chgData name="James Pope" userId="S::jp16127@bristol.ac.uk::ec8a066c-6e04-4c1c-be05-6b33d0ba9907" providerId="AD" clId="Web-{29987371-BF88-15D5-5534-272F6853D5F6}" dt="2022-11-14T17:48:35.891" v="484" actId="1076"/>
          <ac:spMkLst>
            <pc:docMk/>
            <pc:sldMk cId="2772050013" sldId="324"/>
            <ac:spMk id="7" creationId="{044EBEF7-C1B1-439F-5F36-C0AC62E3901B}"/>
          </ac:spMkLst>
        </pc:spChg>
        <pc:spChg chg="del">
          <ac:chgData name="James Pope" userId="S::jp16127@bristol.ac.uk::ec8a066c-6e04-4c1c-be05-6b33d0ba9907" providerId="AD" clId="Web-{29987371-BF88-15D5-5534-272F6853D5F6}" dt="2022-11-14T17:05:28.108" v="172"/>
          <ac:spMkLst>
            <pc:docMk/>
            <pc:sldMk cId="2772050013" sldId="324"/>
            <ac:spMk id="8" creationId="{55BE4B8C-2D43-D927-57EB-DAC2DF0A1475}"/>
          </ac:spMkLst>
        </pc:spChg>
        <pc:spChg chg="del">
          <ac:chgData name="James Pope" userId="S::jp16127@bristol.ac.uk::ec8a066c-6e04-4c1c-be05-6b33d0ba9907" providerId="AD" clId="Web-{29987371-BF88-15D5-5534-272F6853D5F6}" dt="2022-11-14T17:31:58.062" v="262"/>
          <ac:spMkLst>
            <pc:docMk/>
            <pc:sldMk cId="2772050013" sldId="324"/>
            <ac:spMk id="9" creationId="{73F03B51-6760-F40F-92E7-14F5B0FABDAE}"/>
          </ac:spMkLst>
        </pc:spChg>
        <pc:spChg chg="add mod">
          <ac:chgData name="James Pope" userId="S::jp16127@bristol.ac.uk::ec8a066c-6e04-4c1c-be05-6b33d0ba9907" providerId="AD" clId="Web-{29987371-BF88-15D5-5534-272F6853D5F6}" dt="2022-11-14T17:48:35.907" v="485" actId="1076"/>
          <ac:spMkLst>
            <pc:docMk/>
            <pc:sldMk cId="2772050013" sldId="324"/>
            <ac:spMk id="10" creationId="{7C928F33-F817-1E78-653C-6B07822FB2DB}"/>
          </ac:spMkLst>
        </pc:spChg>
        <pc:spChg chg="del mod">
          <ac:chgData name="James Pope" userId="S::jp16127@bristol.ac.uk::ec8a066c-6e04-4c1c-be05-6b33d0ba9907" providerId="AD" clId="Web-{29987371-BF88-15D5-5534-272F6853D5F6}" dt="2022-11-14T15:34:41.401" v="44"/>
          <ac:spMkLst>
            <pc:docMk/>
            <pc:sldMk cId="2772050013" sldId="324"/>
            <ac:spMk id="11" creationId="{5B53CC4F-3BE9-F586-6136-3A629FC73273}"/>
          </ac:spMkLst>
        </pc:spChg>
        <pc:spChg chg="del">
          <ac:chgData name="James Pope" userId="S::jp16127@bristol.ac.uk::ec8a066c-6e04-4c1c-be05-6b33d0ba9907" providerId="AD" clId="Web-{29987371-BF88-15D5-5534-272F6853D5F6}" dt="2022-11-14T15:34:44.167" v="45"/>
          <ac:spMkLst>
            <pc:docMk/>
            <pc:sldMk cId="2772050013" sldId="324"/>
            <ac:spMk id="12" creationId="{44BB5082-DC45-0897-979B-8DB4E505E9AC}"/>
          </ac:spMkLst>
        </pc:spChg>
        <pc:spChg chg="del mod">
          <ac:chgData name="James Pope" userId="S::jp16127@bristol.ac.uk::ec8a066c-6e04-4c1c-be05-6b33d0ba9907" providerId="AD" clId="Web-{29987371-BF88-15D5-5534-272F6853D5F6}" dt="2022-11-14T15:34:31.979" v="42"/>
          <ac:spMkLst>
            <pc:docMk/>
            <pc:sldMk cId="2772050013" sldId="324"/>
            <ac:spMk id="13" creationId="{DAD959DD-CA25-028E-153B-9437EB398A1A}"/>
          </ac:spMkLst>
        </pc:spChg>
        <pc:spChg chg="del">
          <ac:chgData name="James Pope" userId="S::jp16127@bristol.ac.uk::ec8a066c-6e04-4c1c-be05-6b33d0ba9907" providerId="AD" clId="Web-{29987371-BF88-15D5-5534-272F6853D5F6}" dt="2022-11-14T15:34:29.229" v="40"/>
          <ac:spMkLst>
            <pc:docMk/>
            <pc:sldMk cId="2772050013" sldId="324"/>
            <ac:spMk id="14" creationId="{C6D2021A-72BE-9989-C254-DD8533247601}"/>
          </ac:spMkLst>
        </pc:spChg>
        <pc:spChg chg="add mod">
          <ac:chgData name="James Pope" userId="S::jp16127@bristol.ac.uk::ec8a066c-6e04-4c1c-be05-6b33d0ba9907" providerId="AD" clId="Web-{29987371-BF88-15D5-5534-272F6853D5F6}" dt="2022-11-14T19:23:36.391" v="1082"/>
          <ac:spMkLst>
            <pc:docMk/>
            <pc:sldMk cId="2772050013" sldId="324"/>
            <ac:spMk id="15" creationId="{13445E15-DEEE-E508-CBDA-86A98D25583B}"/>
          </ac:spMkLst>
        </pc:spChg>
        <pc:spChg chg="add del mod">
          <ac:chgData name="James Pope" userId="S::jp16127@bristol.ac.uk::ec8a066c-6e04-4c1c-be05-6b33d0ba9907" providerId="AD" clId="Web-{29987371-BF88-15D5-5534-272F6853D5F6}" dt="2022-11-14T17:31:58.062" v="261"/>
          <ac:spMkLst>
            <pc:docMk/>
            <pc:sldMk cId="2772050013" sldId="324"/>
            <ac:spMk id="16" creationId="{88620A20-8748-162E-6B37-9A9F1AFBE443}"/>
          </ac:spMkLst>
        </pc:spChg>
        <pc:spChg chg="add del mod">
          <ac:chgData name="James Pope" userId="S::jp16127@bristol.ac.uk::ec8a066c-6e04-4c1c-be05-6b33d0ba9907" providerId="AD" clId="Web-{29987371-BF88-15D5-5534-272F6853D5F6}" dt="2022-11-14T17:31:58.062" v="260"/>
          <ac:spMkLst>
            <pc:docMk/>
            <pc:sldMk cId="2772050013" sldId="324"/>
            <ac:spMk id="17" creationId="{0D8733B7-A816-D00E-BA29-7E16ACCCF6FE}"/>
          </ac:spMkLst>
        </pc:spChg>
        <pc:spChg chg="add del mod">
          <ac:chgData name="James Pope" userId="S::jp16127@bristol.ac.uk::ec8a066c-6e04-4c1c-be05-6b33d0ba9907" providerId="AD" clId="Web-{29987371-BF88-15D5-5534-272F6853D5F6}" dt="2022-11-14T17:31:58.062" v="259"/>
          <ac:spMkLst>
            <pc:docMk/>
            <pc:sldMk cId="2772050013" sldId="324"/>
            <ac:spMk id="18" creationId="{01C9E98F-6FF8-DEF3-9C28-FC3B7CC125E4}"/>
          </ac:spMkLst>
        </pc:spChg>
        <pc:spChg chg="add del mod">
          <ac:chgData name="James Pope" userId="S::jp16127@bristol.ac.uk::ec8a066c-6e04-4c1c-be05-6b33d0ba9907" providerId="AD" clId="Web-{29987371-BF88-15D5-5534-272F6853D5F6}" dt="2022-11-14T17:31:58.062" v="258"/>
          <ac:spMkLst>
            <pc:docMk/>
            <pc:sldMk cId="2772050013" sldId="324"/>
            <ac:spMk id="19" creationId="{BD3C2CFD-D01C-A58C-9443-331DEA6F4826}"/>
          </ac:spMkLst>
        </pc:spChg>
        <pc:spChg chg="add del mod">
          <ac:chgData name="James Pope" userId="S::jp16127@bristol.ac.uk::ec8a066c-6e04-4c1c-be05-6b33d0ba9907" providerId="AD" clId="Web-{29987371-BF88-15D5-5534-272F6853D5F6}" dt="2022-11-14T17:31:58.062" v="257"/>
          <ac:spMkLst>
            <pc:docMk/>
            <pc:sldMk cId="2772050013" sldId="324"/>
            <ac:spMk id="20" creationId="{08B6F10F-A373-FE5B-B3E0-25437B7E0CD2}"/>
          </ac:spMkLst>
        </pc:spChg>
        <pc:spChg chg="add mod ord">
          <ac:chgData name="James Pope" userId="S::jp16127@bristol.ac.uk::ec8a066c-6e04-4c1c-be05-6b33d0ba9907" providerId="AD" clId="Web-{29987371-BF88-15D5-5534-272F6853D5F6}" dt="2022-11-14T17:48:35.860" v="482" actId="1076"/>
          <ac:spMkLst>
            <pc:docMk/>
            <pc:sldMk cId="2772050013" sldId="324"/>
            <ac:spMk id="23" creationId="{524D760D-EFCE-106B-E569-184488EF87D4}"/>
          </ac:spMkLst>
        </pc:spChg>
        <pc:spChg chg="add mod ord topLvl">
          <ac:chgData name="James Pope" userId="S::jp16127@bristol.ac.uk::ec8a066c-6e04-4c1c-be05-6b33d0ba9907" providerId="AD" clId="Web-{29987371-BF88-15D5-5534-272F6853D5F6}" dt="2022-11-14T17:25:55.018" v="241" actId="1076"/>
          <ac:spMkLst>
            <pc:docMk/>
            <pc:sldMk cId="2772050013" sldId="324"/>
            <ac:spMk id="26" creationId="{5A62AA44-D0DC-1526-66D8-807F050FAC80}"/>
          </ac:spMkLst>
        </pc:spChg>
        <pc:spChg chg="add mod ord">
          <ac:chgData name="James Pope" userId="S::jp16127@bristol.ac.uk::ec8a066c-6e04-4c1c-be05-6b33d0ba9907" providerId="AD" clId="Web-{29987371-BF88-15D5-5534-272F6853D5F6}" dt="2022-11-14T17:48:36.016" v="492" actId="1076"/>
          <ac:spMkLst>
            <pc:docMk/>
            <pc:sldMk cId="2772050013" sldId="324"/>
            <ac:spMk id="27" creationId="{C2C90FB4-3161-79E3-8EF0-E441395D45FB}"/>
          </ac:spMkLst>
        </pc:spChg>
        <pc:spChg chg="mod">
          <ac:chgData name="James Pope" userId="S::jp16127@bristol.ac.uk::ec8a066c-6e04-4c1c-be05-6b33d0ba9907" providerId="AD" clId="Web-{29987371-BF88-15D5-5534-272F6853D5F6}" dt="2022-11-14T17:45:30.408" v="389" actId="20577"/>
          <ac:spMkLst>
            <pc:docMk/>
            <pc:sldMk cId="2772050013" sldId="324"/>
            <ac:spMk id="32" creationId="{B574966A-7F2C-166A-8050-4BB6556B7E55}"/>
          </ac:spMkLst>
        </pc:spChg>
        <pc:spChg chg="mod">
          <ac:chgData name="James Pope" userId="S::jp16127@bristol.ac.uk::ec8a066c-6e04-4c1c-be05-6b33d0ba9907" providerId="AD" clId="Web-{29987371-BF88-15D5-5534-272F6853D5F6}" dt="2022-11-14T17:45:34.424" v="390" actId="20577"/>
          <ac:spMkLst>
            <pc:docMk/>
            <pc:sldMk cId="2772050013" sldId="324"/>
            <ac:spMk id="35" creationId="{02FCD318-298D-1FCA-6E4B-CF3B310CE30E}"/>
          </ac:spMkLst>
        </pc:spChg>
        <pc:spChg chg="del mod">
          <ac:chgData name="James Pope" userId="S::jp16127@bristol.ac.uk::ec8a066c-6e04-4c1c-be05-6b33d0ba9907" providerId="AD" clId="Web-{29987371-BF88-15D5-5534-272F6853D5F6}" dt="2022-11-14T17:31:58.062" v="263"/>
          <ac:spMkLst>
            <pc:docMk/>
            <pc:sldMk cId="2772050013" sldId="324"/>
            <ac:spMk id="37" creationId="{865CCADA-6187-D255-288A-32DF1EEDA11A}"/>
          </ac:spMkLst>
        </pc:spChg>
        <pc:spChg chg="add mod">
          <ac:chgData name="James Pope" userId="S::jp16127@bristol.ac.uk::ec8a066c-6e04-4c1c-be05-6b33d0ba9907" providerId="AD" clId="Web-{29987371-BF88-15D5-5534-272F6853D5F6}" dt="2022-11-14T17:48:36.094" v="497" actId="1076"/>
          <ac:spMkLst>
            <pc:docMk/>
            <pc:sldMk cId="2772050013" sldId="324"/>
            <ac:spMk id="38" creationId="{5E09AEAD-B8C3-9C1E-B9B9-EF9B376113B4}"/>
          </ac:spMkLst>
        </pc:spChg>
        <pc:spChg chg="del">
          <ac:chgData name="James Pope" userId="S::jp16127@bristol.ac.uk::ec8a066c-6e04-4c1c-be05-6b33d0ba9907" providerId="AD" clId="Web-{29987371-BF88-15D5-5534-272F6853D5F6}" dt="2022-11-14T15:37:31.939" v="94"/>
          <ac:spMkLst>
            <pc:docMk/>
            <pc:sldMk cId="2772050013" sldId="324"/>
            <ac:spMk id="38" creationId="{C8411EE7-8D5A-3AF1-A5E1-53E7E6423A5C}"/>
          </ac:spMkLst>
        </pc:spChg>
        <pc:spChg chg="del mod">
          <ac:chgData name="James Pope" userId="S::jp16127@bristol.ac.uk::ec8a066c-6e04-4c1c-be05-6b33d0ba9907" providerId="AD" clId="Web-{29987371-BF88-15D5-5534-272F6853D5F6}" dt="2022-11-14T15:37:35.861" v="98"/>
          <ac:spMkLst>
            <pc:docMk/>
            <pc:sldMk cId="2772050013" sldId="324"/>
            <ac:spMk id="39" creationId="{3B243D7D-E2B2-88D6-0285-553364560295}"/>
          </ac:spMkLst>
        </pc:spChg>
        <pc:spChg chg="add mod">
          <ac:chgData name="James Pope" userId="S::jp16127@bristol.ac.uk::ec8a066c-6e04-4c1c-be05-6b33d0ba9907" providerId="AD" clId="Web-{29987371-BF88-15D5-5534-272F6853D5F6}" dt="2022-11-14T17:48:36.110" v="498" actId="1076"/>
          <ac:spMkLst>
            <pc:docMk/>
            <pc:sldMk cId="2772050013" sldId="324"/>
            <ac:spMk id="39" creationId="{B0B404F6-1352-5FB6-BA38-1B1FCCCF013A}"/>
          </ac:spMkLst>
        </pc:spChg>
        <pc:spChg chg="del">
          <ac:chgData name="James Pope" userId="S::jp16127@bristol.ac.uk::ec8a066c-6e04-4c1c-be05-6b33d0ba9907" providerId="AD" clId="Web-{29987371-BF88-15D5-5534-272F6853D5F6}" dt="2022-11-14T15:37:33.596" v="96"/>
          <ac:spMkLst>
            <pc:docMk/>
            <pc:sldMk cId="2772050013" sldId="324"/>
            <ac:spMk id="40" creationId="{75EF7B06-A079-5938-73E4-4D33648403A8}"/>
          </ac:spMkLst>
        </pc:spChg>
        <pc:spChg chg="add mod">
          <ac:chgData name="James Pope" userId="S::jp16127@bristol.ac.uk::ec8a066c-6e04-4c1c-be05-6b33d0ba9907" providerId="AD" clId="Web-{29987371-BF88-15D5-5534-272F6853D5F6}" dt="2022-11-14T17:48:36.125" v="499" actId="1076"/>
          <ac:spMkLst>
            <pc:docMk/>
            <pc:sldMk cId="2772050013" sldId="324"/>
            <ac:spMk id="40" creationId="{BEC6C1AD-91D7-9B68-79D5-06381418BDFE}"/>
          </ac:spMkLst>
        </pc:spChg>
        <pc:spChg chg="del">
          <ac:chgData name="James Pope" userId="S::jp16127@bristol.ac.uk::ec8a066c-6e04-4c1c-be05-6b33d0ba9907" providerId="AD" clId="Web-{29987371-BF88-15D5-5534-272F6853D5F6}" dt="2022-11-14T15:37:34.424" v="97"/>
          <ac:spMkLst>
            <pc:docMk/>
            <pc:sldMk cId="2772050013" sldId="324"/>
            <ac:spMk id="41" creationId="{69A7905A-29C6-D2A1-FAB5-1592799A0451}"/>
          </ac:spMkLst>
        </pc:spChg>
        <pc:spChg chg="add mod">
          <ac:chgData name="James Pope" userId="S::jp16127@bristol.ac.uk::ec8a066c-6e04-4c1c-be05-6b33d0ba9907" providerId="AD" clId="Web-{29987371-BF88-15D5-5534-272F6853D5F6}" dt="2022-11-14T20:23:12.185" v="1282" actId="1076"/>
          <ac:spMkLst>
            <pc:docMk/>
            <pc:sldMk cId="2772050013" sldId="324"/>
            <ac:spMk id="41" creationId="{6D185F7B-CCB5-AE75-D9D0-45561F2062B8}"/>
          </ac:spMkLst>
        </pc:spChg>
        <pc:spChg chg="add mod">
          <ac:chgData name="James Pope" userId="S::jp16127@bristol.ac.uk::ec8a066c-6e04-4c1c-be05-6b33d0ba9907" providerId="AD" clId="Web-{29987371-BF88-15D5-5534-272F6853D5F6}" dt="2022-11-14T20:23:23.670" v="1284" actId="14100"/>
          <ac:spMkLst>
            <pc:docMk/>
            <pc:sldMk cId="2772050013" sldId="324"/>
            <ac:spMk id="42" creationId="{57F21C41-1137-BEF8-109A-6DB361E96D37}"/>
          </ac:spMkLst>
        </pc:spChg>
        <pc:spChg chg="add mod">
          <ac:chgData name="James Pope" userId="S::jp16127@bristol.ac.uk::ec8a066c-6e04-4c1c-be05-6b33d0ba9907" providerId="AD" clId="Web-{29987371-BF88-15D5-5534-272F6853D5F6}" dt="2022-11-14T17:48:36.172" v="502" actId="1076"/>
          <ac:spMkLst>
            <pc:docMk/>
            <pc:sldMk cId="2772050013" sldId="324"/>
            <ac:spMk id="43" creationId="{DF9A96C1-1443-CE16-4B72-A1970EFCD130}"/>
          </ac:spMkLst>
        </pc:spChg>
        <pc:spChg chg="mod ord">
          <ac:chgData name="James Pope" userId="S::jp16127@bristol.ac.uk::ec8a066c-6e04-4c1c-be05-6b33d0ba9907" providerId="AD" clId="Web-{29987371-BF88-15D5-5534-272F6853D5F6}" dt="2022-11-14T17:48:35.938" v="487" actId="1076"/>
          <ac:spMkLst>
            <pc:docMk/>
            <pc:sldMk cId="2772050013" sldId="324"/>
            <ac:spMk id="44" creationId="{B79048E2-3DE7-65CE-1981-19F31217F2A0}"/>
          </ac:spMkLst>
        </pc:spChg>
        <pc:spChg chg="del mod">
          <ac:chgData name="James Pope" userId="S::jp16127@bristol.ac.uk::ec8a066c-6e04-4c1c-be05-6b33d0ba9907" providerId="AD" clId="Web-{29987371-BF88-15D5-5534-272F6853D5F6}" dt="2022-11-14T17:05:23.874" v="170"/>
          <ac:spMkLst>
            <pc:docMk/>
            <pc:sldMk cId="2772050013" sldId="324"/>
            <ac:spMk id="45" creationId="{3B300C39-A693-4E9B-9C5D-805A55A56F83}"/>
          </ac:spMkLst>
        </pc:spChg>
        <pc:spChg chg="mod">
          <ac:chgData name="James Pope" userId="S::jp16127@bristol.ac.uk::ec8a066c-6e04-4c1c-be05-6b33d0ba9907" providerId="AD" clId="Web-{29987371-BF88-15D5-5534-272F6853D5F6}" dt="2022-11-14T17:48:35.875" v="483" actId="1076"/>
          <ac:spMkLst>
            <pc:docMk/>
            <pc:sldMk cId="2772050013" sldId="324"/>
            <ac:spMk id="46" creationId="{3BF6D2BC-A26A-4988-3980-81D202488D52}"/>
          </ac:spMkLst>
        </pc:spChg>
        <pc:spChg chg="del">
          <ac:chgData name="James Pope" userId="S::jp16127@bristol.ac.uk::ec8a066c-6e04-4c1c-be05-6b33d0ba9907" providerId="AD" clId="Web-{29987371-BF88-15D5-5534-272F6853D5F6}" dt="2022-11-14T17:05:24.702" v="171"/>
          <ac:spMkLst>
            <pc:docMk/>
            <pc:sldMk cId="2772050013" sldId="324"/>
            <ac:spMk id="47" creationId="{6FA72D4D-7D10-AD0C-28F3-5B1F99C6A8E5}"/>
          </ac:spMkLst>
        </pc:spChg>
        <pc:spChg chg="add mod">
          <ac:chgData name="James Pope" userId="S::jp16127@bristol.ac.uk::ec8a066c-6e04-4c1c-be05-6b33d0ba9907" providerId="AD" clId="Web-{29987371-BF88-15D5-5534-272F6853D5F6}" dt="2022-11-14T17:48:36.188" v="503" actId="1076"/>
          <ac:spMkLst>
            <pc:docMk/>
            <pc:sldMk cId="2772050013" sldId="324"/>
            <ac:spMk id="48" creationId="{45A06FF2-D9C4-1190-6BC6-A06C742CBCE4}"/>
          </ac:spMkLst>
        </pc:spChg>
        <pc:spChg chg="add mod">
          <ac:chgData name="James Pope" userId="S::jp16127@bristol.ac.uk::ec8a066c-6e04-4c1c-be05-6b33d0ba9907" providerId="AD" clId="Web-{29987371-BF88-15D5-5534-272F6853D5F6}" dt="2022-11-14T17:48:36.188" v="504" actId="1076"/>
          <ac:spMkLst>
            <pc:docMk/>
            <pc:sldMk cId="2772050013" sldId="324"/>
            <ac:spMk id="49" creationId="{17B1DD4C-0302-EFD3-2245-AF559D0208CE}"/>
          </ac:spMkLst>
        </pc:spChg>
        <pc:spChg chg="add mod">
          <ac:chgData name="James Pope" userId="S::jp16127@bristol.ac.uk::ec8a066c-6e04-4c1c-be05-6b33d0ba9907" providerId="AD" clId="Web-{29987371-BF88-15D5-5534-272F6853D5F6}" dt="2022-11-14T19:01:32.310" v="830" actId="20577"/>
          <ac:spMkLst>
            <pc:docMk/>
            <pc:sldMk cId="2772050013" sldId="324"/>
            <ac:spMk id="51" creationId="{52C754B3-DCF0-0ED6-D8D6-9C27685D5E87}"/>
          </ac:spMkLst>
        </pc:spChg>
        <pc:spChg chg="mod ord topLvl">
          <ac:chgData name="James Pope" userId="S::jp16127@bristol.ac.uk::ec8a066c-6e04-4c1c-be05-6b33d0ba9907" providerId="AD" clId="Web-{29987371-BF88-15D5-5534-272F6853D5F6}" dt="2022-11-14T17:45:26.767" v="388" actId="20577"/>
          <ac:spMkLst>
            <pc:docMk/>
            <pc:sldMk cId="2772050013" sldId="324"/>
            <ac:spMk id="53" creationId="{16A45328-8342-66BC-E550-35E6A3E0AC37}"/>
          </ac:spMkLst>
        </pc:spChg>
        <pc:grpChg chg="add mod">
          <ac:chgData name="James Pope" userId="S::jp16127@bristol.ac.uk::ec8a066c-6e04-4c1c-be05-6b33d0ba9907" providerId="AD" clId="Web-{29987371-BF88-15D5-5534-272F6853D5F6}" dt="2022-11-14T17:48:35.969" v="489" actId="1076"/>
          <ac:grpSpMkLst>
            <pc:docMk/>
            <pc:sldMk cId="2772050013" sldId="324"/>
            <ac:grpSpMk id="22" creationId="{8D007D62-CEDC-2535-0B4E-FF013B26C0CE}"/>
          </ac:grpSpMkLst>
        </pc:grpChg>
        <pc:grpChg chg="add del mod ord">
          <ac:chgData name="James Pope" userId="S::jp16127@bristol.ac.uk::ec8a066c-6e04-4c1c-be05-6b33d0ba9907" providerId="AD" clId="Web-{29987371-BF88-15D5-5534-272F6853D5F6}" dt="2022-11-14T17:25:36.376" v="239"/>
          <ac:grpSpMkLst>
            <pc:docMk/>
            <pc:sldMk cId="2772050013" sldId="324"/>
            <ac:grpSpMk id="28" creationId="{1B61E207-EC4D-094A-CA15-42D63C30323F}"/>
          </ac:grpSpMkLst>
        </pc:grpChg>
        <pc:grpChg chg="add mod">
          <ac:chgData name="James Pope" userId="S::jp16127@bristol.ac.uk::ec8a066c-6e04-4c1c-be05-6b33d0ba9907" providerId="AD" clId="Web-{29987371-BF88-15D5-5534-272F6853D5F6}" dt="2022-11-14T17:48:36.032" v="493" actId="1076"/>
          <ac:grpSpMkLst>
            <pc:docMk/>
            <pc:sldMk cId="2772050013" sldId="324"/>
            <ac:grpSpMk id="29" creationId="{4640367F-5918-23A1-62E4-C79398D1D6CA}"/>
          </ac:grpSpMkLst>
        </pc:grpChg>
        <pc:grpChg chg="add mod">
          <ac:chgData name="James Pope" userId="S::jp16127@bristol.ac.uk::ec8a066c-6e04-4c1c-be05-6b33d0ba9907" providerId="AD" clId="Web-{29987371-BF88-15D5-5534-272F6853D5F6}" dt="2022-11-14T17:48:36.047" v="494" actId="1076"/>
          <ac:grpSpMkLst>
            <pc:docMk/>
            <pc:sldMk cId="2772050013" sldId="324"/>
            <ac:grpSpMk id="30" creationId="{D6A4F99A-2F3E-ADF0-5B6C-A811D19A51E8}"/>
          </ac:grpSpMkLst>
        </pc:grpChg>
        <pc:grpChg chg="add mod">
          <ac:chgData name="James Pope" userId="S::jp16127@bristol.ac.uk::ec8a066c-6e04-4c1c-be05-6b33d0ba9907" providerId="AD" clId="Web-{29987371-BF88-15D5-5534-272F6853D5F6}" dt="2022-11-14T17:48:36.063" v="495" actId="1076"/>
          <ac:grpSpMkLst>
            <pc:docMk/>
            <pc:sldMk cId="2772050013" sldId="324"/>
            <ac:grpSpMk id="33" creationId="{1AAF8586-020D-FDDF-5107-AAC648B2959D}"/>
          </ac:grpSpMkLst>
        </pc:grpChg>
        <pc:picChg chg="add del mod">
          <ac:chgData name="James Pope" userId="S::jp16127@bristol.ac.uk::ec8a066c-6e04-4c1c-be05-6b33d0ba9907" providerId="AD" clId="Web-{29987371-BF88-15D5-5534-272F6853D5F6}" dt="2022-11-14T18:50:18.059" v="780"/>
          <ac:picMkLst>
            <pc:docMk/>
            <pc:sldMk cId="2772050013" sldId="324"/>
            <ac:picMk id="3" creationId="{6BFBCDD5-B412-B3C2-52A9-44821232331F}"/>
          </ac:picMkLst>
        </pc:picChg>
        <pc:picChg chg="add mod">
          <ac:chgData name="James Pope" userId="S::jp16127@bristol.ac.uk::ec8a066c-6e04-4c1c-be05-6b33d0ba9907" providerId="AD" clId="Web-{29987371-BF88-15D5-5534-272F6853D5F6}" dt="2022-11-14T17:11:20.980" v="182" actId="1076"/>
          <ac:picMkLst>
            <pc:docMk/>
            <pc:sldMk cId="2772050013" sldId="324"/>
            <ac:picMk id="11" creationId="{8BF85551-E9A7-81E0-FBF0-776C1764B2DC}"/>
          </ac:picMkLst>
        </pc:picChg>
        <pc:picChg chg="add del mod">
          <ac:chgData name="James Pope" userId="S::jp16127@bristol.ac.uk::ec8a066c-6e04-4c1c-be05-6b33d0ba9907" providerId="AD" clId="Web-{29987371-BF88-15D5-5534-272F6853D5F6}" dt="2022-11-14T17:00:13.959" v="138"/>
          <ac:picMkLst>
            <pc:docMk/>
            <pc:sldMk cId="2772050013" sldId="324"/>
            <ac:picMk id="12" creationId="{CA19507E-AC27-80D6-B06F-339439285627}"/>
          </ac:picMkLst>
        </pc:picChg>
        <pc:cxnChg chg="add mod">
          <ac:chgData name="James Pope" userId="S::jp16127@bristol.ac.uk::ec8a066c-6e04-4c1c-be05-6b33d0ba9907" providerId="AD" clId="Web-{29987371-BF88-15D5-5534-272F6853D5F6}" dt="2022-11-14T17:11:27.090" v="183" actId="1076"/>
          <ac:cxnSpMkLst>
            <pc:docMk/>
            <pc:sldMk cId="2772050013" sldId="324"/>
            <ac:cxnSpMk id="13" creationId="{FEA3FB84-52A4-5F16-9AD8-E1A389836129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7:10:57.056" v="179" actId="1076"/>
          <ac:cxnSpMkLst>
            <pc:docMk/>
            <pc:sldMk cId="2772050013" sldId="324"/>
            <ac:cxnSpMk id="14" creationId="{A3555C7D-6F06-A5D4-91D8-D3173B92C861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7:48:35.954" v="488" actId="1076"/>
          <ac:cxnSpMkLst>
            <pc:docMk/>
            <pc:sldMk cId="2772050013" sldId="324"/>
            <ac:cxnSpMk id="21" creationId="{171CEEA9-2775-037B-958D-5F7A61201CF9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7:48:35.985" v="490" actId="1076"/>
          <ac:cxnSpMkLst>
            <pc:docMk/>
            <pc:sldMk cId="2772050013" sldId="324"/>
            <ac:cxnSpMk id="24" creationId="{E9597ECE-227D-4358-B7AA-16B292F0451D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7:48:36" v="491" actId="1076"/>
          <ac:cxnSpMkLst>
            <pc:docMk/>
            <pc:sldMk cId="2772050013" sldId="324"/>
            <ac:cxnSpMk id="25" creationId="{FA953B1E-2C0F-0E1D-37A9-DDD853AE3909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7:48:36.079" v="496" actId="1076"/>
          <ac:cxnSpMkLst>
            <pc:docMk/>
            <pc:sldMk cId="2772050013" sldId="324"/>
            <ac:cxnSpMk id="36" creationId="{B97699DD-07AA-0E48-D361-B284CDA6727E}"/>
          </ac:cxnSpMkLst>
        </pc:cxnChg>
      </pc:sldChg>
      <pc:sldChg chg="modSp add replId">
        <pc:chgData name="James Pope" userId="S::jp16127@bristol.ac.uk::ec8a066c-6e04-4c1c-be05-6b33d0ba9907" providerId="AD" clId="Web-{29987371-BF88-15D5-5534-272F6853D5F6}" dt="2022-11-14T18:42:01.148" v="775" actId="20577"/>
        <pc:sldMkLst>
          <pc:docMk/>
          <pc:sldMk cId="1375384215" sldId="325"/>
        </pc:sldMkLst>
        <pc:spChg chg="mod">
          <ac:chgData name="James Pope" userId="S::jp16127@bristol.ac.uk::ec8a066c-6e04-4c1c-be05-6b33d0ba9907" providerId="AD" clId="Web-{29987371-BF88-15D5-5534-272F6853D5F6}" dt="2022-11-14T18:42:01.148" v="775" actId="20577"/>
          <ac:spMkLst>
            <pc:docMk/>
            <pc:sldMk cId="1375384215" sldId="325"/>
            <ac:spMk id="4" creationId="{99F64A64-EC8A-4BCB-E687-DEF59C4AE63A}"/>
          </ac:spMkLst>
        </pc:spChg>
      </pc:sldChg>
      <pc:sldChg chg="addSp delSp modSp add replId">
        <pc:chgData name="James Pope" userId="S::jp16127@bristol.ac.uk::ec8a066c-6e04-4c1c-be05-6b33d0ba9907" providerId="AD" clId="Web-{29987371-BF88-15D5-5534-272F6853D5F6}" dt="2022-11-14T19:03:17.286" v="867" actId="20577"/>
        <pc:sldMkLst>
          <pc:docMk/>
          <pc:sldMk cId="263215749" sldId="326"/>
        </pc:sldMkLst>
        <pc:spChg chg="mod">
          <ac:chgData name="James Pope" userId="S::jp16127@bristol.ac.uk::ec8a066c-6e04-4c1c-be05-6b33d0ba9907" providerId="AD" clId="Web-{29987371-BF88-15D5-5534-272F6853D5F6}" dt="2022-11-14T19:01:56.749" v="835" actId="20577"/>
          <ac:spMkLst>
            <pc:docMk/>
            <pc:sldMk cId="263215749" sldId="326"/>
            <ac:spMk id="2" creationId="{0E690E1E-0D1A-47DE-A976-F42C385F51F0}"/>
          </ac:spMkLst>
        </pc:spChg>
        <pc:spChg chg="del">
          <ac:chgData name="James Pope" userId="S::jp16127@bristol.ac.uk::ec8a066c-6e04-4c1c-be05-6b33d0ba9907" providerId="AD" clId="Web-{29987371-BF88-15D5-5534-272F6853D5F6}" dt="2022-11-14T18:58:52.236" v="791"/>
          <ac:spMkLst>
            <pc:docMk/>
            <pc:sldMk cId="263215749" sldId="326"/>
            <ac:spMk id="4" creationId="{99F64A64-EC8A-4BCB-E687-DEF59C4AE63A}"/>
          </ac:spMkLst>
        </pc:spChg>
        <pc:spChg chg="del">
          <ac:chgData name="James Pope" userId="S::jp16127@bristol.ac.uk::ec8a066c-6e04-4c1c-be05-6b33d0ba9907" providerId="AD" clId="Web-{29987371-BF88-15D5-5534-272F6853D5F6}" dt="2022-11-14T18:58:53.330" v="792"/>
          <ac:spMkLst>
            <pc:docMk/>
            <pc:sldMk cId="263215749" sldId="326"/>
            <ac:spMk id="7" creationId="{CA5AC798-299C-C632-B483-EF54755C4B67}"/>
          </ac:spMkLst>
        </pc:spChg>
        <pc:spChg chg="add mod">
          <ac:chgData name="James Pope" userId="S::jp16127@bristol.ac.uk::ec8a066c-6e04-4c1c-be05-6b33d0ba9907" providerId="AD" clId="Web-{29987371-BF88-15D5-5534-272F6853D5F6}" dt="2022-11-14T19:03:17.286" v="867" actId="20577"/>
          <ac:spMkLst>
            <pc:docMk/>
            <pc:sldMk cId="263215749" sldId="326"/>
            <ac:spMk id="9" creationId="{9C72D1A6-5127-79BA-D4E4-5344C54F95A3}"/>
          </ac:spMkLst>
        </pc:spChg>
        <pc:picChg chg="del">
          <ac:chgData name="James Pope" userId="S::jp16127@bristol.ac.uk::ec8a066c-6e04-4c1c-be05-6b33d0ba9907" providerId="AD" clId="Web-{29987371-BF88-15D5-5534-272F6853D5F6}" dt="2022-11-14T18:58:51.095" v="790"/>
          <ac:picMkLst>
            <pc:docMk/>
            <pc:sldMk cId="263215749" sldId="326"/>
            <ac:picMk id="3" creationId="{DBF1DDA6-95E6-DDFA-3EDB-1BC6AEFA3498}"/>
          </ac:picMkLst>
        </pc:picChg>
        <pc:picChg chg="add mod">
          <ac:chgData name="James Pope" userId="S::jp16127@bristol.ac.uk::ec8a066c-6e04-4c1c-be05-6b33d0ba9907" providerId="AD" clId="Web-{29987371-BF88-15D5-5534-272F6853D5F6}" dt="2022-11-14T18:59:09.003" v="796" actId="1076"/>
          <ac:picMkLst>
            <pc:docMk/>
            <pc:sldMk cId="263215749" sldId="326"/>
            <ac:picMk id="6" creationId="{A89ADE8F-E84D-6452-C3B6-7A34D3476008}"/>
          </ac:picMkLst>
        </pc:picChg>
      </pc:sldChg>
      <pc:sldChg chg="delSp modSp add replId">
        <pc:chgData name="James Pope" userId="S::jp16127@bristol.ac.uk::ec8a066c-6e04-4c1c-be05-6b33d0ba9907" providerId="AD" clId="Web-{29987371-BF88-15D5-5534-272F6853D5F6}" dt="2022-11-14T19:04:00.712" v="872"/>
        <pc:sldMkLst>
          <pc:docMk/>
          <pc:sldMk cId="345017179" sldId="327"/>
        </pc:sldMkLst>
        <pc:spChg chg="mod">
          <ac:chgData name="James Pope" userId="S::jp16127@bristol.ac.uk::ec8a066c-6e04-4c1c-be05-6b33d0ba9907" providerId="AD" clId="Web-{29987371-BF88-15D5-5534-272F6853D5F6}" dt="2022-11-14T19:03:57.446" v="871" actId="20577"/>
          <ac:spMkLst>
            <pc:docMk/>
            <pc:sldMk cId="345017179" sldId="327"/>
            <ac:spMk id="2" creationId="{0E690E1E-0D1A-47DE-A976-F42C385F51F0}"/>
          </ac:spMkLst>
        </pc:spChg>
        <pc:picChg chg="del">
          <ac:chgData name="James Pope" userId="S::jp16127@bristol.ac.uk::ec8a066c-6e04-4c1c-be05-6b33d0ba9907" providerId="AD" clId="Web-{29987371-BF88-15D5-5534-272F6853D5F6}" dt="2022-11-14T19:04:00.712" v="872"/>
          <ac:picMkLst>
            <pc:docMk/>
            <pc:sldMk cId="345017179" sldId="327"/>
            <ac:picMk id="3" creationId="{DBF1DDA6-95E6-DDFA-3EDB-1BC6AEFA3498}"/>
          </ac:picMkLst>
        </pc:picChg>
      </pc:sldChg>
      <pc:sldChg chg="addSp delSp modSp add replId">
        <pc:chgData name="James Pope" userId="S::jp16127@bristol.ac.uk::ec8a066c-6e04-4c1c-be05-6b33d0ba9907" providerId="AD" clId="Web-{29987371-BF88-15D5-5534-272F6853D5F6}" dt="2022-11-14T21:16:18.372" v="1351" actId="20577"/>
        <pc:sldMkLst>
          <pc:docMk/>
          <pc:sldMk cId="506603868" sldId="328"/>
        </pc:sldMkLst>
        <pc:spChg chg="mod">
          <ac:chgData name="James Pope" userId="S::jp16127@bristol.ac.uk::ec8a066c-6e04-4c1c-be05-6b33d0ba9907" providerId="AD" clId="Web-{29987371-BF88-15D5-5534-272F6853D5F6}" dt="2022-11-14T19:33:48.762" v="1254" actId="20577"/>
          <ac:spMkLst>
            <pc:docMk/>
            <pc:sldMk cId="506603868" sldId="328"/>
            <ac:spMk id="2" creationId="{0E690E1E-0D1A-47DE-A976-F42C385F51F0}"/>
          </ac:spMkLst>
        </pc:spChg>
        <pc:spChg chg="add mod">
          <ac:chgData name="James Pope" userId="S::jp16127@bristol.ac.uk::ec8a066c-6e04-4c1c-be05-6b33d0ba9907" providerId="AD" clId="Web-{29987371-BF88-15D5-5534-272F6853D5F6}" dt="2022-11-14T19:33:15.041" v="1194" actId="1076"/>
          <ac:spMkLst>
            <pc:docMk/>
            <pc:sldMk cId="506603868" sldId="328"/>
            <ac:spMk id="3" creationId="{E5AB0139-2E1E-B445-54F5-C4F78BCFEF01}"/>
          </ac:spMkLst>
        </pc:spChg>
        <pc:spChg chg="add mod">
          <ac:chgData name="James Pope" userId="S::jp16127@bristol.ac.uk::ec8a066c-6e04-4c1c-be05-6b33d0ba9907" providerId="AD" clId="Web-{29987371-BF88-15D5-5534-272F6853D5F6}" dt="2022-11-14T19:33:15.057" v="1195" actId="1076"/>
          <ac:spMkLst>
            <pc:docMk/>
            <pc:sldMk cId="506603868" sldId="328"/>
            <ac:spMk id="4" creationId="{EEB152F7-6AAA-4956-DCD6-3F7CB0C4F77A}"/>
          </ac:spMkLst>
        </pc:spChg>
        <pc:spChg chg="del mod">
          <ac:chgData name="James Pope" userId="S::jp16127@bristol.ac.uk::ec8a066c-6e04-4c1c-be05-6b33d0ba9907" providerId="AD" clId="Web-{29987371-BF88-15D5-5534-272F6853D5F6}" dt="2022-11-14T19:18:48.728" v="1050"/>
          <ac:spMkLst>
            <pc:docMk/>
            <pc:sldMk cId="506603868" sldId="328"/>
            <ac:spMk id="7" creationId="{044EBEF7-C1B1-439F-5F36-C0AC62E3901B}"/>
          </ac:spMkLst>
        </pc:spChg>
        <pc:spChg chg="add mod">
          <ac:chgData name="James Pope" userId="S::jp16127@bristol.ac.uk::ec8a066c-6e04-4c1c-be05-6b33d0ba9907" providerId="AD" clId="Web-{29987371-BF88-15D5-5534-272F6853D5F6}" dt="2022-11-14T21:12:30.818" v="1334" actId="1076"/>
          <ac:spMkLst>
            <pc:docMk/>
            <pc:sldMk cId="506603868" sldId="328"/>
            <ac:spMk id="7" creationId="{5E24295E-43E7-5ED0-C64A-4A7E7D73E382}"/>
          </ac:spMkLst>
        </pc:spChg>
        <pc:spChg chg="add mod">
          <ac:chgData name="James Pope" userId="S::jp16127@bristol.ac.uk::ec8a066c-6e04-4c1c-be05-6b33d0ba9907" providerId="AD" clId="Web-{29987371-BF88-15D5-5534-272F6853D5F6}" dt="2022-11-14T19:33:15.057" v="1196" actId="1076"/>
          <ac:spMkLst>
            <pc:docMk/>
            <pc:sldMk cId="506603868" sldId="328"/>
            <ac:spMk id="8" creationId="{D9A66278-36B2-7692-DCD7-00B92D764F61}"/>
          </ac:spMkLst>
        </pc:spChg>
        <pc:spChg chg="add mod">
          <ac:chgData name="James Pope" userId="S::jp16127@bristol.ac.uk::ec8a066c-6e04-4c1c-be05-6b33d0ba9907" providerId="AD" clId="Web-{29987371-BF88-15D5-5534-272F6853D5F6}" dt="2022-11-14T19:33:15.072" v="1197" actId="1076"/>
          <ac:spMkLst>
            <pc:docMk/>
            <pc:sldMk cId="506603868" sldId="328"/>
            <ac:spMk id="9" creationId="{B4B33ACA-C66A-1D2E-D68C-8C365E586C33}"/>
          </ac:spMkLst>
        </pc:spChg>
        <pc:spChg chg="del mod">
          <ac:chgData name="James Pope" userId="S::jp16127@bristol.ac.uk::ec8a066c-6e04-4c1c-be05-6b33d0ba9907" providerId="AD" clId="Web-{29987371-BF88-15D5-5534-272F6853D5F6}" dt="2022-11-14T19:18:48.728" v="1049"/>
          <ac:spMkLst>
            <pc:docMk/>
            <pc:sldMk cId="506603868" sldId="328"/>
            <ac:spMk id="10" creationId="{7C928F33-F817-1E78-653C-6B07822FB2DB}"/>
          </ac:spMkLst>
        </pc:spChg>
        <pc:spChg chg="add mod">
          <ac:chgData name="James Pope" userId="S::jp16127@bristol.ac.uk::ec8a066c-6e04-4c1c-be05-6b33d0ba9907" providerId="AD" clId="Web-{29987371-BF88-15D5-5534-272F6853D5F6}" dt="2022-11-14T21:12:30.833" v="1335" actId="1076"/>
          <ac:spMkLst>
            <pc:docMk/>
            <pc:sldMk cId="506603868" sldId="328"/>
            <ac:spMk id="10" creationId="{C2D17488-EBD7-DA27-C24A-EFB98140C2F0}"/>
          </ac:spMkLst>
        </pc:spChg>
        <pc:spChg chg="add del mod">
          <ac:chgData name="James Pope" userId="S::jp16127@bristol.ac.uk::ec8a066c-6e04-4c1c-be05-6b33d0ba9907" providerId="AD" clId="Web-{29987371-BF88-15D5-5534-272F6853D5F6}" dt="2022-11-14T19:17:40.520" v="1029"/>
          <ac:spMkLst>
            <pc:docMk/>
            <pc:sldMk cId="506603868" sldId="328"/>
            <ac:spMk id="12" creationId="{618A6E7E-ECE9-C389-0B38-16D91F5B9830}"/>
          </ac:spMkLst>
        </pc:spChg>
        <pc:spChg chg="add mod">
          <ac:chgData name="James Pope" userId="S::jp16127@bristol.ac.uk::ec8a066c-6e04-4c1c-be05-6b33d0ba9907" providerId="AD" clId="Web-{29987371-BF88-15D5-5534-272F6853D5F6}" dt="2022-11-14T21:16:11.809" v="1349" actId="20577"/>
          <ac:spMkLst>
            <pc:docMk/>
            <pc:sldMk cId="506603868" sldId="328"/>
            <ac:spMk id="12" creationId="{81242599-10B5-6A86-4CB9-4E4FF44D9D87}"/>
          </ac:spMkLst>
        </pc:spChg>
        <pc:spChg chg="del mod">
          <ac:chgData name="James Pope" userId="S::jp16127@bristol.ac.uk::ec8a066c-6e04-4c1c-be05-6b33d0ba9907" providerId="AD" clId="Web-{29987371-BF88-15D5-5534-272F6853D5F6}" dt="2022-11-14T19:18:48.728" v="1048"/>
          <ac:spMkLst>
            <pc:docMk/>
            <pc:sldMk cId="506603868" sldId="328"/>
            <ac:spMk id="15" creationId="{13445E15-DEEE-E508-CBDA-86A98D25583B}"/>
          </ac:spMkLst>
        </pc:spChg>
        <pc:spChg chg="add mod">
          <ac:chgData name="James Pope" userId="S::jp16127@bristol.ac.uk::ec8a066c-6e04-4c1c-be05-6b33d0ba9907" providerId="AD" clId="Web-{29987371-BF88-15D5-5534-272F6853D5F6}" dt="2022-11-14T21:12:49.021" v="1343" actId="1076"/>
          <ac:spMkLst>
            <pc:docMk/>
            <pc:sldMk cId="506603868" sldId="328"/>
            <ac:spMk id="15" creationId="{EB2BE9A1-F815-DDC0-822D-E3F0336B2A50}"/>
          </ac:spMkLst>
        </pc:spChg>
        <pc:spChg chg="add mod">
          <ac:chgData name="James Pope" userId="S::jp16127@bristol.ac.uk::ec8a066c-6e04-4c1c-be05-6b33d0ba9907" providerId="AD" clId="Web-{29987371-BF88-15D5-5534-272F6853D5F6}" dt="2022-11-14T19:33:15.088" v="1198" actId="1076"/>
          <ac:spMkLst>
            <pc:docMk/>
            <pc:sldMk cId="506603868" sldId="328"/>
            <ac:spMk id="16" creationId="{2A8D5789-7DDA-C357-313F-0383CF2963A2}"/>
          </ac:spMkLst>
        </pc:spChg>
        <pc:spChg chg="add mod">
          <ac:chgData name="James Pope" userId="S::jp16127@bristol.ac.uk::ec8a066c-6e04-4c1c-be05-6b33d0ba9907" providerId="AD" clId="Web-{29987371-BF88-15D5-5534-272F6853D5F6}" dt="2022-11-14T21:16:18.372" v="1351" actId="20577"/>
          <ac:spMkLst>
            <pc:docMk/>
            <pc:sldMk cId="506603868" sldId="328"/>
            <ac:spMk id="17" creationId="{F4427057-318A-E4D4-D213-71DEC0408AF5}"/>
          </ac:spMkLst>
        </pc:spChg>
        <pc:spChg chg="del">
          <ac:chgData name="James Pope" userId="S::jp16127@bristol.ac.uk::ec8a066c-6e04-4c1c-be05-6b33d0ba9907" providerId="AD" clId="Web-{29987371-BF88-15D5-5534-272F6853D5F6}" dt="2022-11-14T19:13:13.532" v="977"/>
          <ac:spMkLst>
            <pc:docMk/>
            <pc:sldMk cId="506603868" sldId="328"/>
            <ac:spMk id="23" creationId="{524D760D-EFCE-106B-E569-184488EF87D4}"/>
          </ac:spMkLst>
        </pc:spChg>
        <pc:spChg chg="mod">
          <ac:chgData name="James Pope" userId="S::jp16127@bristol.ac.uk::ec8a066c-6e04-4c1c-be05-6b33d0ba9907" providerId="AD" clId="Web-{29987371-BF88-15D5-5534-272F6853D5F6}" dt="2022-11-14T19:33:15.026" v="1193" actId="1076"/>
          <ac:spMkLst>
            <pc:docMk/>
            <pc:sldMk cId="506603868" sldId="328"/>
            <ac:spMk id="27" creationId="{C2C90FB4-3161-79E3-8EF0-E441395D45FB}"/>
          </ac:spMkLst>
        </pc:spChg>
        <pc:spChg chg="add mod">
          <ac:chgData name="James Pope" userId="S::jp16127@bristol.ac.uk::ec8a066c-6e04-4c1c-be05-6b33d0ba9907" providerId="AD" clId="Web-{29987371-BF88-15D5-5534-272F6853D5F6}" dt="2022-11-14T19:33:15.104" v="1200" actId="1076"/>
          <ac:spMkLst>
            <pc:docMk/>
            <pc:sldMk cId="506603868" sldId="328"/>
            <ac:spMk id="28" creationId="{24FB98C6-A034-31BB-346E-E54D57D724CA}"/>
          </ac:spMkLst>
        </pc:spChg>
        <pc:spChg chg="add del mod">
          <ac:chgData name="James Pope" userId="S::jp16127@bristol.ac.uk::ec8a066c-6e04-4c1c-be05-6b33d0ba9907" providerId="AD" clId="Web-{29987371-BF88-15D5-5534-272F6853D5F6}" dt="2022-11-14T19:18:48.728" v="1047"/>
          <ac:spMkLst>
            <pc:docMk/>
            <pc:sldMk cId="506603868" sldId="328"/>
            <ac:spMk id="37" creationId="{0EDD18B0-3A40-B61E-D182-CF354711FAE7}"/>
          </ac:spMkLst>
        </pc:spChg>
        <pc:spChg chg="del mod">
          <ac:chgData name="James Pope" userId="S::jp16127@bristol.ac.uk::ec8a066c-6e04-4c1c-be05-6b33d0ba9907" providerId="AD" clId="Web-{29987371-BF88-15D5-5534-272F6853D5F6}" dt="2022-11-14T19:12:47.984" v="974"/>
          <ac:spMkLst>
            <pc:docMk/>
            <pc:sldMk cId="506603868" sldId="328"/>
            <ac:spMk id="38" creationId="{5E09AEAD-B8C3-9C1E-B9B9-EF9B376113B4}"/>
          </ac:spMkLst>
        </pc:spChg>
        <pc:spChg chg="del mod">
          <ac:chgData name="James Pope" userId="S::jp16127@bristol.ac.uk::ec8a066c-6e04-4c1c-be05-6b33d0ba9907" providerId="AD" clId="Web-{29987371-BF88-15D5-5534-272F6853D5F6}" dt="2022-11-14T19:33:02.634" v="1189"/>
          <ac:spMkLst>
            <pc:docMk/>
            <pc:sldMk cId="506603868" sldId="328"/>
            <ac:spMk id="39" creationId="{B0B404F6-1352-5FB6-BA38-1B1FCCCF013A}"/>
          </ac:spMkLst>
        </pc:spChg>
        <pc:spChg chg="del mod">
          <ac:chgData name="James Pope" userId="S::jp16127@bristol.ac.uk::ec8a066c-6e04-4c1c-be05-6b33d0ba9907" providerId="AD" clId="Web-{29987371-BF88-15D5-5534-272F6853D5F6}" dt="2022-11-14T19:32:58.165" v="1187"/>
          <ac:spMkLst>
            <pc:docMk/>
            <pc:sldMk cId="506603868" sldId="328"/>
            <ac:spMk id="40" creationId="{BEC6C1AD-91D7-9B68-79D5-06381418BDFE}"/>
          </ac:spMkLst>
        </pc:spChg>
        <pc:spChg chg="del mod">
          <ac:chgData name="James Pope" userId="S::jp16127@bristol.ac.uk::ec8a066c-6e04-4c1c-be05-6b33d0ba9907" providerId="AD" clId="Web-{29987371-BF88-15D5-5534-272F6853D5F6}" dt="2022-11-14T19:32:48.071" v="1185"/>
          <ac:spMkLst>
            <pc:docMk/>
            <pc:sldMk cId="506603868" sldId="328"/>
            <ac:spMk id="41" creationId="{6D185F7B-CCB5-AE75-D9D0-45561F2062B8}"/>
          </ac:spMkLst>
        </pc:spChg>
        <pc:spChg chg="del mod">
          <ac:chgData name="James Pope" userId="S::jp16127@bristol.ac.uk::ec8a066c-6e04-4c1c-be05-6b33d0ba9907" providerId="AD" clId="Web-{29987371-BF88-15D5-5534-272F6853D5F6}" dt="2022-11-14T19:33:00.259" v="1188"/>
          <ac:spMkLst>
            <pc:docMk/>
            <pc:sldMk cId="506603868" sldId="328"/>
            <ac:spMk id="42" creationId="{57F21C41-1137-BEF8-109A-6DB361E96D37}"/>
          </ac:spMkLst>
        </pc:spChg>
        <pc:spChg chg="del">
          <ac:chgData name="James Pope" userId="S::jp16127@bristol.ac.uk::ec8a066c-6e04-4c1c-be05-6b33d0ba9907" providerId="AD" clId="Web-{29987371-BF88-15D5-5534-272F6853D5F6}" dt="2022-11-14T19:08:40.263" v="917"/>
          <ac:spMkLst>
            <pc:docMk/>
            <pc:sldMk cId="506603868" sldId="328"/>
            <ac:spMk id="43" creationId="{DF9A96C1-1443-CE16-4B72-A1970EFCD130}"/>
          </ac:spMkLst>
        </pc:spChg>
        <pc:spChg chg="del">
          <ac:chgData name="James Pope" userId="S::jp16127@bristol.ac.uk::ec8a066c-6e04-4c1c-be05-6b33d0ba9907" providerId="AD" clId="Web-{29987371-BF88-15D5-5534-272F6853D5F6}" dt="2022-11-14T19:16:49.563" v="1017"/>
          <ac:spMkLst>
            <pc:docMk/>
            <pc:sldMk cId="506603868" sldId="328"/>
            <ac:spMk id="44" creationId="{B79048E2-3DE7-65CE-1981-19F31217F2A0}"/>
          </ac:spMkLst>
        </pc:spChg>
        <pc:spChg chg="mod">
          <ac:chgData name="James Pope" userId="S::jp16127@bristol.ac.uk::ec8a066c-6e04-4c1c-be05-6b33d0ba9907" providerId="AD" clId="Web-{29987371-BF88-15D5-5534-272F6853D5F6}" dt="2022-11-14T19:33:14.994" v="1191" actId="1076"/>
          <ac:spMkLst>
            <pc:docMk/>
            <pc:sldMk cId="506603868" sldId="328"/>
            <ac:spMk id="46" creationId="{3BF6D2BC-A26A-4988-3980-81D202488D52}"/>
          </ac:spMkLst>
        </pc:spChg>
        <pc:spChg chg="del">
          <ac:chgData name="James Pope" userId="S::jp16127@bristol.ac.uk::ec8a066c-6e04-4c1c-be05-6b33d0ba9907" providerId="AD" clId="Web-{29987371-BF88-15D5-5534-272F6853D5F6}" dt="2022-11-14T19:08:35.278" v="916"/>
          <ac:spMkLst>
            <pc:docMk/>
            <pc:sldMk cId="506603868" sldId="328"/>
            <ac:spMk id="48" creationId="{45A06FF2-D9C4-1190-6BC6-A06C742CBCE4}"/>
          </ac:spMkLst>
        </pc:spChg>
        <pc:spChg chg="del">
          <ac:chgData name="James Pope" userId="S::jp16127@bristol.ac.uk::ec8a066c-6e04-4c1c-be05-6b33d0ba9907" providerId="AD" clId="Web-{29987371-BF88-15D5-5534-272F6853D5F6}" dt="2022-11-14T19:08:33.560" v="915"/>
          <ac:spMkLst>
            <pc:docMk/>
            <pc:sldMk cId="506603868" sldId="328"/>
            <ac:spMk id="49" creationId="{17B1DD4C-0302-EFD3-2245-AF559D0208CE}"/>
          </ac:spMkLst>
        </pc:spChg>
        <pc:spChg chg="mod">
          <ac:chgData name="James Pope" userId="S::jp16127@bristol.ac.uk::ec8a066c-6e04-4c1c-be05-6b33d0ba9907" providerId="AD" clId="Web-{29987371-BF88-15D5-5534-272F6853D5F6}" dt="2022-11-14T19:33:36.605" v="1251" actId="20577"/>
          <ac:spMkLst>
            <pc:docMk/>
            <pc:sldMk cId="506603868" sldId="328"/>
            <ac:spMk id="51" creationId="{52C754B3-DCF0-0ED6-D8D6-9C27685D5E87}"/>
          </ac:spMkLst>
        </pc:spChg>
        <pc:spChg chg="add mod">
          <ac:chgData name="James Pope" userId="S::jp16127@bristol.ac.uk::ec8a066c-6e04-4c1c-be05-6b33d0ba9907" providerId="AD" clId="Web-{29987371-BF88-15D5-5534-272F6853D5F6}" dt="2022-11-14T19:33:15.307" v="1218" actId="1076"/>
          <ac:spMkLst>
            <pc:docMk/>
            <pc:sldMk cId="506603868" sldId="328"/>
            <ac:spMk id="85" creationId="{680D1DD1-10A3-52F2-9F68-85927D7A5860}"/>
          </ac:spMkLst>
        </pc:spChg>
        <pc:spChg chg="add del mod">
          <ac:chgData name="James Pope" userId="S::jp16127@bristol.ac.uk::ec8a066c-6e04-4c1c-be05-6b33d0ba9907" providerId="AD" clId="Web-{29987371-BF88-15D5-5534-272F6853D5F6}" dt="2022-11-14T19:27:18.282" v="1123"/>
          <ac:spMkLst>
            <pc:docMk/>
            <pc:sldMk cId="506603868" sldId="328"/>
            <ac:spMk id="91" creationId="{C0420B28-7ED3-A958-3726-174CB1794662}"/>
          </ac:spMkLst>
        </pc:spChg>
        <pc:spChg chg="add mod">
          <ac:chgData name="James Pope" userId="S::jp16127@bristol.ac.uk::ec8a066c-6e04-4c1c-be05-6b33d0ba9907" providerId="AD" clId="Web-{29987371-BF88-15D5-5534-272F6853D5F6}" dt="2022-11-14T19:33:15.541" v="1240" actId="1076"/>
          <ac:spMkLst>
            <pc:docMk/>
            <pc:sldMk cId="506603868" sldId="328"/>
            <ac:spMk id="125" creationId="{839BA8C1-CCA7-8BA6-6305-2C9257E84021}"/>
          </ac:spMkLst>
        </pc:spChg>
        <pc:spChg chg="add mod">
          <ac:chgData name="James Pope" userId="S::jp16127@bristol.ac.uk::ec8a066c-6e04-4c1c-be05-6b33d0ba9907" providerId="AD" clId="Web-{29987371-BF88-15D5-5534-272F6853D5F6}" dt="2022-11-14T21:08:41.779" v="1306" actId="20577"/>
          <ac:spMkLst>
            <pc:docMk/>
            <pc:sldMk cId="506603868" sldId="328"/>
            <ac:spMk id="127" creationId="{29C8F891-AD8D-8E61-8067-4F1E8E07CE5B}"/>
          </ac:spMkLst>
        </pc:spChg>
        <pc:spChg chg="add mod">
          <ac:chgData name="James Pope" userId="S::jp16127@bristol.ac.uk::ec8a066c-6e04-4c1c-be05-6b33d0ba9907" providerId="AD" clId="Web-{29987371-BF88-15D5-5534-272F6853D5F6}" dt="2022-11-14T21:12:30.818" v="1333" actId="1076"/>
          <ac:spMkLst>
            <pc:docMk/>
            <pc:sldMk cId="506603868" sldId="328"/>
            <ac:spMk id="128" creationId="{E83298C5-3253-2646-1351-25E0C0EAE909}"/>
          </ac:spMkLst>
        </pc:spChg>
        <pc:grpChg chg="mod">
          <ac:chgData name="James Pope" userId="S::jp16127@bristol.ac.uk::ec8a066c-6e04-4c1c-be05-6b33d0ba9907" providerId="AD" clId="Web-{29987371-BF88-15D5-5534-272F6853D5F6}" dt="2022-11-14T19:33:15.010" v="1192" actId="1076"/>
          <ac:grpSpMkLst>
            <pc:docMk/>
            <pc:sldMk cId="506603868" sldId="328"/>
            <ac:grpSpMk id="22" creationId="{8D007D62-CEDC-2535-0B4E-FF013B26C0CE}"/>
          </ac:grpSpMkLst>
        </pc:grpChg>
        <pc:grpChg chg="del">
          <ac:chgData name="James Pope" userId="S::jp16127@bristol.ac.uk::ec8a066c-6e04-4c1c-be05-6b33d0ba9907" providerId="AD" clId="Web-{29987371-BF88-15D5-5534-272F6853D5F6}" dt="2022-11-14T19:08:56.702" v="918"/>
          <ac:grpSpMkLst>
            <pc:docMk/>
            <pc:sldMk cId="506603868" sldId="328"/>
            <ac:grpSpMk id="29" creationId="{4640367F-5918-23A1-62E4-C79398D1D6CA}"/>
          </ac:grpSpMkLst>
        </pc:grpChg>
        <pc:grpChg chg="del">
          <ac:chgData name="James Pope" userId="S::jp16127@bristol.ac.uk::ec8a066c-6e04-4c1c-be05-6b33d0ba9907" providerId="AD" clId="Web-{29987371-BF88-15D5-5534-272F6853D5F6}" dt="2022-11-14T19:08:58.733" v="919"/>
          <ac:grpSpMkLst>
            <pc:docMk/>
            <pc:sldMk cId="506603868" sldId="328"/>
            <ac:grpSpMk id="30" creationId="{D6A4F99A-2F3E-ADF0-5B6C-A811D19A51E8}"/>
          </ac:grpSpMkLst>
        </pc:grpChg>
        <pc:grpChg chg="del">
          <ac:chgData name="James Pope" userId="S::jp16127@bristol.ac.uk::ec8a066c-6e04-4c1c-be05-6b33d0ba9907" providerId="AD" clId="Web-{29987371-BF88-15D5-5534-272F6853D5F6}" dt="2022-11-14T19:09:00.452" v="920"/>
          <ac:grpSpMkLst>
            <pc:docMk/>
            <pc:sldMk cId="506603868" sldId="328"/>
            <ac:grpSpMk id="33" creationId="{1AAF8586-020D-FDDF-5107-AAC648B2959D}"/>
          </ac:grpSpMkLst>
        </pc:grpChg>
        <pc:grpChg chg="add mod">
          <ac:chgData name="James Pope" userId="S::jp16127@bristol.ac.uk::ec8a066c-6e04-4c1c-be05-6b33d0ba9907" providerId="AD" clId="Web-{29987371-BF88-15D5-5534-272F6853D5F6}" dt="2022-11-14T19:33:15.151" v="1203" actId="1076"/>
          <ac:grpSpMkLst>
            <pc:docMk/>
            <pc:sldMk cId="506603868" sldId="328"/>
            <ac:grpSpMk id="58" creationId="{E0C5742A-D7F5-80F4-D66A-1E4D77278308}"/>
          </ac:grpSpMkLst>
        </pc:grpChg>
        <pc:grpChg chg="add mod">
          <ac:chgData name="James Pope" userId="S::jp16127@bristol.ac.uk::ec8a066c-6e04-4c1c-be05-6b33d0ba9907" providerId="AD" clId="Web-{29987371-BF88-15D5-5534-272F6853D5F6}" dt="2022-11-14T19:33:15.166" v="1204" actId="1076"/>
          <ac:grpSpMkLst>
            <pc:docMk/>
            <pc:sldMk cId="506603868" sldId="328"/>
            <ac:grpSpMk id="63" creationId="{F6F15B18-DCF6-2C59-619A-EF97B2F18C4B}"/>
          </ac:grpSpMkLst>
        </pc:grpChg>
        <pc:grpChg chg="add mod">
          <ac:chgData name="James Pope" userId="S::jp16127@bristol.ac.uk::ec8a066c-6e04-4c1c-be05-6b33d0ba9907" providerId="AD" clId="Web-{29987371-BF88-15D5-5534-272F6853D5F6}" dt="2022-11-14T19:33:15.182" v="1205" actId="1076"/>
          <ac:grpSpMkLst>
            <pc:docMk/>
            <pc:sldMk cId="506603868" sldId="328"/>
            <ac:grpSpMk id="68" creationId="{9DA755F1-6FF3-241F-6950-87F7799297FE}"/>
          </ac:grpSpMkLst>
        </pc:grpChg>
        <pc:grpChg chg="add mod">
          <ac:chgData name="James Pope" userId="S::jp16127@bristol.ac.uk::ec8a066c-6e04-4c1c-be05-6b33d0ba9907" providerId="AD" clId="Web-{29987371-BF88-15D5-5534-272F6853D5F6}" dt="2022-11-14T19:33:15.322" v="1219" actId="1076"/>
          <ac:grpSpMkLst>
            <pc:docMk/>
            <pc:sldMk cId="506603868" sldId="328"/>
            <ac:grpSpMk id="86" creationId="{A10E49B2-530E-3A49-9E1B-0AA02A70F0DA}"/>
          </ac:grpSpMkLst>
        </pc:grpChg>
        <pc:grpChg chg="add mod">
          <ac:chgData name="James Pope" userId="S::jp16127@bristol.ac.uk::ec8a066c-6e04-4c1c-be05-6b33d0ba9907" providerId="AD" clId="Web-{29987371-BF88-15D5-5534-272F6853D5F6}" dt="2022-11-14T19:33:15.338" v="1220" actId="1076"/>
          <ac:grpSpMkLst>
            <pc:docMk/>
            <pc:sldMk cId="506603868" sldId="328"/>
            <ac:grpSpMk id="92" creationId="{D2841994-8748-D89D-81F0-FB0BF7AAF9F8}"/>
          </ac:grpSpMkLst>
        </pc:grpChg>
        <pc:grpChg chg="add mod">
          <ac:chgData name="James Pope" userId="S::jp16127@bristol.ac.uk::ec8a066c-6e04-4c1c-be05-6b33d0ba9907" providerId="AD" clId="Web-{29987371-BF88-15D5-5534-272F6853D5F6}" dt="2022-11-14T19:33:15.354" v="1221" actId="1076"/>
          <ac:grpSpMkLst>
            <pc:docMk/>
            <pc:sldMk cId="506603868" sldId="328"/>
            <ac:grpSpMk id="97" creationId="{F95C445A-1B62-ECFB-BB88-678CE14FF3D4}"/>
          </ac:grpSpMkLst>
        </pc:grpChg>
        <pc:grpChg chg="add del mod">
          <ac:chgData name="James Pope" userId="S::jp16127@bristol.ac.uk::ec8a066c-6e04-4c1c-be05-6b33d0ba9907" providerId="AD" clId="Web-{29987371-BF88-15D5-5534-272F6853D5F6}" dt="2022-11-14T19:27:19.766" v="1124"/>
          <ac:grpSpMkLst>
            <pc:docMk/>
            <pc:sldMk cId="506603868" sldId="328"/>
            <ac:grpSpMk id="102" creationId="{8E92403E-CAB0-BA18-082E-D16CC67650A2}"/>
          </ac:grpSpMkLst>
        </pc:grpChg>
        <pc:cxnChg chg="add del mod">
          <ac:chgData name="James Pope" userId="S::jp16127@bristol.ac.uk::ec8a066c-6e04-4c1c-be05-6b33d0ba9907" providerId="AD" clId="Web-{29987371-BF88-15D5-5534-272F6853D5F6}" dt="2022-11-14T19:12:32.405" v="971"/>
          <ac:cxnSpMkLst>
            <pc:docMk/>
            <pc:sldMk cId="506603868" sldId="328"/>
            <ac:cxnSpMk id="17" creationId="{35823918-D5E0-8217-1A09-6ED10BF67D1B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9:33:15.104" v="1199" actId="1076"/>
          <ac:cxnSpMkLst>
            <pc:docMk/>
            <pc:sldMk cId="506603868" sldId="328"/>
            <ac:cxnSpMk id="18" creationId="{48E94DB5-CDC2-B2AB-F9FE-825BAFA7B8AC}"/>
          </ac:cxnSpMkLst>
        </pc:cxnChg>
        <pc:cxnChg chg="add del mod">
          <ac:chgData name="James Pope" userId="S::jp16127@bristol.ac.uk::ec8a066c-6e04-4c1c-be05-6b33d0ba9907" providerId="AD" clId="Web-{29987371-BF88-15D5-5534-272F6853D5F6}" dt="2022-11-14T19:16:20.186" v="1006"/>
          <ac:cxnSpMkLst>
            <pc:docMk/>
            <pc:sldMk cId="506603868" sldId="328"/>
            <ac:cxnSpMk id="19" creationId="{F827AE27-3C15-651D-5749-0FFFC488E10F}"/>
          </ac:cxnSpMkLst>
        </pc:cxnChg>
        <pc:cxnChg chg="add del mod">
          <ac:chgData name="James Pope" userId="S::jp16127@bristol.ac.uk::ec8a066c-6e04-4c1c-be05-6b33d0ba9907" providerId="AD" clId="Web-{29987371-BF88-15D5-5534-272F6853D5F6}" dt="2022-11-14T19:16:24.015" v="1007"/>
          <ac:cxnSpMkLst>
            <pc:docMk/>
            <pc:sldMk cId="506603868" sldId="328"/>
            <ac:cxnSpMk id="20" creationId="{099BEAAC-DBF6-80A9-455C-B47EFA390CE1}"/>
          </ac:cxnSpMkLst>
        </pc:cxnChg>
        <pc:cxnChg chg="del">
          <ac:chgData name="James Pope" userId="S::jp16127@bristol.ac.uk::ec8a066c-6e04-4c1c-be05-6b33d0ba9907" providerId="AD" clId="Web-{29987371-BF88-15D5-5534-272F6853D5F6}" dt="2022-11-14T19:16:30.281" v="1010"/>
          <ac:cxnSpMkLst>
            <pc:docMk/>
            <pc:sldMk cId="506603868" sldId="328"/>
            <ac:cxnSpMk id="21" creationId="{171CEEA9-2775-037B-958D-5F7A61201CF9}"/>
          </ac:cxnSpMkLst>
        </pc:cxnChg>
        <pc:cxnChg chg="del">
          <ac:chgData name="James Pope" userId="S::jp16127@bristol.ac.uk::ec8a066c-6e04-4c1c-be05-6b33d0ba9907" providerId="AD" clId="Web-{29987371-BF88-15D5-5534-272F6853D5F6}" dt="2022-11-14T19:16:28.968" v="1009"/>
          <ac:cxnSpMkLst>
            <pc:docMk/>
            <pc:sldMk cId="506603868" sldId="328"/>
            <ac:cxnSpMk id="24" creationId="{E9597ECE-227D-4358-B7AA-16B292F0451D}"/>
          </ac:cxnSpMkLst>
        </pc:cxnChg>
        <pc:cxnChg chg="del">
          <ac:chgData name="James Pope" userId="S::jp16127@bristol.ac.uk::ec8a066c-6e04-4c1c-be05-6b33d0ba9907" providerId="AD" clId="Web-{29987371-BF88-15D5-5534-272F6853D5F6}" dt="2022-11-14T19:16:25.858" v="1008"/>
          <ac:cxnSpMkLst>
            <pc:docMk/>
            <pc:sldMk cId="506603868" sldId="328"/>
            <ac:cxnSpMk id="25" creationId="{FA953B1E-2C0F-0E1D-37A9-DDD853AE3909}"/>
          </ac:cxnSpMkLst>
        </pc:cxnChg>
        <pc:cxnChg chg="del mod">
          <ac:chgData name="James Pope" userId="S::jp16127@bristol.ac.uk::ec8a066c-6e04-4c1c-be05-6b33d0ba9907" providerId="AD" clId="Web-{29987371-BF88-15D5-5534-272F6853D5F6}" dt="2022-11-14T19:33:03.212" v="1190"/>
          <ac:cxnSpMkLst>
            <pc:docMk/>
            <pc:sldMk cId="506603868" sldId="328"/>
            <ac:cxnSpMk id="36" creationId="{B97699DD-07AA-0E48-D361-B284CDA6727E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9:33:15.119" v="1201" actId="1076"/>
          <ac:cxnSpMkLst>
            <pc:docMk/>
            <pc:sldMk cId="506603868" sldId="328"/>
            <ac:cxnSpMk id="45" creationId="{8CCBFD17-80B1-DC37-A6E7-8077BCC88B5B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9:33:15.135" v="1202" actId="1076"/>
          <ac:cxnSpMkLst>
            <pc:docMk/>
            <pc:sldMk cId="506603868" sldId="328"/>
            <ac:cxnSpMk id="47" creationId="{7B11A7EE-4F42-B673-D47B-8AF4625D776E}"/>
          </ac:cxnSpMkLst>
        </pc:cxnChg>
        <pc:cxnChg chg="add del mod">
          <ac:chgData name="James Pope" userId="S::jp16127@bristol.ac.uk::ec8a066c-6e04-4c1c-be05-6b33d0ba9907" providerId="AD" clId="Web-{29987371-BF88-15D5-5534-272F6853D5F6}" dt="2022-11-14T19:18:06.350" v="1035"/>
          <ac:cxnSpMkLst>
            <pc:docMk/>
            <pc:sldMk cId="506603868" sldId="328"/>
            <ac:cxnSpMk id="50" creationId="{6ECA32B6-B3FF-1803-041A-59A3CBC50C0E}"/>
          </ac:cxnSpMkLst>
        </pc:cxnChg>
        <pc:cxnChg chg="add del mod">
          <ac:chgData name="James Pope" userId="S::jp16127@bristol.ac.uk::ec8a066c-6e04-4c1c-be05-6b33d0ba9907" providerId="AD" clId="Web-{29987371-BF88-15D5-5534-272F6853D5F6}" dt="2022-11-14T19:18:07.678" v="1037"/>
          <ac:cxnSpMkLst>
            <pc:docMk/>
            <pc:sldMk cId="506603868" sldId="328"/>
            <ac:cxnSpMk id="52" creationId="{6B21BFCD-E0FE-9EE1-48DB-79D7809298EE}"/>
          </ac:cxnSpMkLst>
        </pc:cxnChg>
        <pc:cxnChg chg="add del mod">
          <ac:chgData name="James Pope" userId="S::jp16127@bristol.ac.uk::ec8a066c-6e04-4c1c-be05-6b33d0ba9907" providerId="AD" clId="Web-{29987371-BF88-15D5-5534-272F6853D5F6}" dt="2022-11-14T19:18:07.147" v="1036"/>
          <ac:cxnSpMkLst>
            <pc:docMk/>
            <pc:sldMk cId="506603868" sldId="328"/>
            <ac:cxnSpMk id="54" creationId="{4F03243C-5FA0-55EF-065C-1C595D794A46}"/>
          </ac:cxnSpMkLst>
        </pc:cxnChg>
        <pc:cxnChg chg="add del mod">
          <ac:chgData name="James Pope" userId="S::jp16127@bristol.ac.uk::ec8a066c-6e04-4c1c-be05-6b33d0ba9907" providerId="AD" clId="Web-{29987371-BF88-15D5-5534-272F6853D5F6}" dt="2022-11-14T19:18:04.084" v="1032"/>
          <ac:cxnSpMkLst>
            <pc:docMk/>
            <pc:sldMk cId="506603868" sldId="328"/>
            <ac:cxnSpMk id="55" creationId="{1D044FC6-504F-6961-601C-475C7FA7BB99}"/>
          </ac:cxnSpMkLst>
        </pc:cxnChg>
        <pc:cxnChg chg="add del mod">
          <ac:chgData name="James Pope" userId="S::jp16127@bristol.ac.uk::ec8a066c-6e04-4c1c-be05-6b33d0ba9907" providerId="AD" clId="Web-{29987371-BF88-15D5-5534-272F6853D5F6}" dt="2022-11-14T19:18:05.553" v="1034"/>
          <ac:cxnSpMkLst>
            <pc:docMk/>
            <pc:sldMk cId="506603868" sldId="328"/>
            <ac:cxnSpMk id="56" creationId="{A47723B0-A90A-9226-4196-3C4E03D2C90D}"/>
          </ac:cxnSpMkLst>
        </pc:cxnChg>
        <pc:cxnChg chg="add del mod">
          <ac:chgData name="James Pope" userId="S::jp16127@bristol.ac.uk::ec8a066c-6e04-4c1c-be05-6b33d0ba9907" providerId="AD" clId="Web-{29987371-BF88-15D5-5534-272F6853D5F6}" dt="2022-11-14T19:18:05.037" v="1033"/>
          <ac:cxnSpMkLst>
            <pc:docMk/>
            <pc:sldMk cId="506603868" sldId="328"/>
            <ac:cxnSpMk id="57" creationId="{F12EEF53-8B59-E5EE-9B49-3BB25A2F609E}"/>
          </ac:cxnSpMkLst>
        </pc:cxnChg>
        <pc:cxnChg chg="mod">
          <ac:chgData name="James Pope" userId="S::jp16127@bristol.ac.uk::ec8a066c-6e04-4c1c-be05-6b33d0ba9907" providerId="AD" clId="Web-{29987371-BF88-15D5-5534-272F6853D5F6}" dt="2022-11-14T19:19:18.621" v="1055"/>
          <ac:cxnSpMkLst>
            <pc:docMk/>
            <pc:sldMk cId="506603868" sldId="328"/>
            <ac:cxnSpMk id="61" creationId="{9E5EF6F9-97FF-8975-4FCE-50A3EDC16859}"/>
          </ac:cxnSpMkLst>
        </pc:cxnChg>
        <pc:cxnChg chg="mod">
          <ac:chgData name="James Pope" userId="S::jp16127@bristol.ac.uk::ec8a066c-6e04-4c1c-be05-6b33d0ba9907" providerId="AD" clId="Web-{29987371-BF88-15D5-5534-272F6853D5F6}" dt="2022-11-14T19:19:18.621" v="1055"/>
          <ac:cxnSpMkLst>
            <pc:docMk/>
            <pc:sldMk cId="506603868" sldId="328"/>
            <ac:cxnSpMk id="62" creationId="{07DDD744-EA65-DDC7-DE41-ABD165206969}"/>
          </ac:cxnSpMkLst>
        </pc:cxnChg>
        <pc:cxnChg chg="mod">
          <ac:chgData name="James Pope" userId="S::jp16127@bristol.ac.uk::ec8a066c-6e04-4c1c-be05-6b33d0ba9907" providerId="AD" clId="Web-{29987371-BF88-15D5-5534-272F6853D5F6}" dt="2022-11-14T19:19:25.840" v="1057"/>
          <ac:cxnSpMkLst>
            <pc:docMk/>
            <pc:sldMk cId="506603868" sldId="328"/>
            <ac:cxnSpMk id="66" creationId="{9822FA7B-8D41-3CE7-8DFB-FB745B9A079F}"/>
          </ac:cxnSpMkLst>
        </pc:cxnChg>
        <pc:cxnChg chg="mod">
          <ac:chgData name="James Pope" userId="S::jp16127@bristol.ac.uk::ec8a066c-6e04-4c1c-be05-6b33d0ba9907" providerId="AD" clId="Web-{29987371-BF88-15D5-5534-272F6853D5F6}" dt="2022-11-14T19:19:25.840" v="1057"/>
          <ac:cxnSpMkLst>
            <pc:docMk/>
            <pc:sldMk cId="506603868" sldId="328"/>
            <ac:cxnSpMk id="67" creationId="{31C7AB59-0752-77AD-05F4-85DDB7BE72F4}"/>
          </ac:cxnSpMkLst>
        </pc:cxnChg>
        <pc:cxnChg chg="mod">
          <ac:chgData name="James Pope" userId="S::jp16127@bristol.ac.uk::ec8a066c-6e04-4c1c-be05-6b33d0ba9907" providerId="AD" clId="Web-{29987371-BF88-15D5-5534-272F6853D5F6}" dt="2022-11-14T19:19:38.450" v="1059"/>
          <ac:cxnSpMkLst>
            <pc:docMk/>
            <pc:sldMk cId="506603868" sldId="328"/>
            <ac:cxnSpMk id="71" creationId="{F079B796-C8DD-2175-4178-E40109B17D01}"/>
          </ac:cxnSpMkLst>
        </pc:cxnChg>
        <pc:cxnChg chg="mod">
          <ac:chgData name="James Pope" userId="S::jp16127@bristol.ac.uk::ec8a066c-6e04-4c1c-be05-6b33d0ba9907" providerId="AD" clId="Web-{29987371-BF88-15D5-5534-272F6853D5F6}" dt="2022-11-14T19:19:38.450" v="1059"/>
          <ac:cxnSpMkLst>
            <pc:docMk/>
            <pc:sldMk cId="506603868" sldId="328"/>
            <ac:cxnSpMk id="72" creationId="{F664DC2A-CEF2-BB2B-6AF6-FCB4F97E3DE0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9:33:15.182" v="1206" actId="1076"/>
          <ac:cxnSpMkLst>
            <pc:docMk/>
            <pc:sldMk cId="506603868" sldId="328"/>
            <ac:cxnSpMk id="73" creationId="{7D7CBCA0-4E70-6466-473D-1B6540380B4A}"/>
          </ac:cxnSpMkLst>
        </pc:cxnChg>
        <pc:cxnChg chg="add del mod">
          <ac:chgData name="James Pope" userId="S::jp16127@bristol.ac.uk::ec8a066c-6e04-4c1c-be05-6b33d0ba9907" providerId="AD" clId="Web-{29987371-BF88-15D5-5534-272F6853D5F6}" dt="2022-11-14T21:00:03.168" v="1291"/>
          <ac:cxnSpMkLst>
            <pc:docMk/>
            <pc:sldMk cId="506603868" sldId="328"/>
            <ac:cxnSpMk id="74" creationId="{7668641E-4D84-58D5-DCC6-FEF4502AE45C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9:33:15.197" v="1208" actId="1076"/>
          <ac:cxnSpMkLst>
            <pc:docMk/>
            <pc:sldMk cId="506603868" sldId="328"/>
            <ac:cxnSpMk id="75" creationId="{A605B9E9-7B9B-83D8-3134-5940C7FA0B90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9:33:15.213" v="1209" actId="1076"/>
          <ac:cxnSpMkLst>
            <pc:docMk/>
            <pc:sldMk cId="506603868" sldId="328"/>
            <ac:cxnSpMk id="76" creationId="{B9C47323-DBF9-427F-F568-7C8D3B0ACDAA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9:33:15.229" v="1210" actId="1076"/>
          <ac:cxnSpMkLst>
            <pc:docMk/>
            <pc:sldMk cId="506603868" sldId="328"/>
            <ac:cxnSpMk id="77" creationId="{C926A524-DFC7-3387-F773-0A346BA58190}"/>
          </ac:cxnSpMkLst>
        </pc:cxnChg>
        <pc:cxnChg chg="add del mod">
          <ac:chgData name="James Pope" userId="S::jp16127@bristol.ac.uk::ec8a066c-6e04-4c1c-be05-6b33d0ba9907" providerId="AD" clId="Web-{29987371-BF88-15D5-5534-272F6853D5F6}" dt="2022-11-14T21:00:00.106" v="1289"/>
          <ac:cxnSpMkLst>
            <pc:docMk/>
            <pc:sldMk cId="506603868" sldId="328"/>
            <ac:cxnSpMk id="78" creationId="{A98F87DD-3845-17F0-2F63-31F8E59C42F4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9:33:15.244" v="1212" actId="1076"/>
          <ac:cxnSpMkLst>
            <pc:docMk/>
            <pc:sldMk cId="506603868" sldId="328"/>
            <ac:cxnSpMk id="79" creationId="{096C3874-931B-AA43-376F-0EAE253ACAC4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9:33:15.260" v="1213" actId="1076"/>
          <ac:cxnSpMkLst>
            <pc:docMk/>
            <pc:sldMk cId="506603868" sldId="328"/>
            <ac:cxnSpMk id="80" creationId="{C902E594-BDE2-913D-B8D1-14D05D230CC6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9:33:15.260" v="1214" actId="1076"/>
          <ac:cxnSpMkLst>
            <pc:docMk/>
            <pc:sldMk cId="506603868" sldId="328"/>
            <ac:cxnSpMk id="81" creationId="{668AEC46-2F2A-D446-BABB-5F241629FFB6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9:33:15.276" v="1215" actId="1076"/>
          <ac:cxnSpMkLst>
            <pc:docMk/>
            <pc:sldMk cId="506603868" sldId="328"/>
            <ac:cxnSpMk id="82" creationId="{4819F507-6058-08BE-87B8-D39C5722C7CC}"/>
          </ac:cxnSpMkLst>
        </pc:cxnChg>
        <pc:cxnChg chg="add del mod">
          <ac:chgData name="James Pope" userId="S::jp16127@bristol.ac.uk::ec8a066c-6e04-4c1c-be05-6b33d0ba9907" providerId="AD" clId="Web-{29987371-BF88-15D5-5534-272F6853D5F6}" dt="2022-11-14T21:00:00.996" v="1290"/>
          <ac:cxnSpMkLst>
            <pc:docMk/>
            <pc:sldMk cId="506603868" sldId="328"/>
            <ac:cxnSpMk id="83" creationId="{CBECA96B-BE79-20FA-B3E4-2F0BE39FEC28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9:33:15.291" v="1217" actId="1076"/>
          <ac:cxnSpMkLst>
            <pc:docMk/>
            <pc:sldMk cId="506603868" sldId="328"/>
            <ac:cxnSpMk id="84" creationId="{085F7ED0-EB80-565B-FCB1-711DACFC0005}"/>
          </ac:cxnSpMkLst>
        </pc:cxnChg>
        <pc:cxnChg chg="mod">
          <ac:chgData name="James Pope" userId="S::jp16127@bristol.ac.uk::ec8a066c-6e04-4c1c-be05-6b33d0ba9907" providerId="AD" clId="Web-{29987371-BF88-15D5-5534-272F6853D5F6}" dt="2022-11-14T19:26:57.858" v="1111"/>
          <ac:cxnSpMkLst>
            <pc:docMk/>
            <pc:sldMk cId="506603868" sldId="328"/>
            <ac:cxnSpMk id="89" creationId="{9706AED2-96E8-369A-34AC-9E7AEE7AEAA5}"/>
          </ac:cxnSpMkLst>
        </pc:cxnChg>
        <pc:cxnChg chg="mod">
          <ac:chgData name="James Pope" userId="S::jp16127@bristol.ac.uk::ec8a066c-6e04-4c1c-be05-6b33d0ba9907" providerId="AD" clId="Web-{29987371-BF88-15D5-5534-272F6853D5F6}" dt="2022-11-14T19:26:57.858" v="1111"/>
          <ac:cxnSpMkLst>
            <pc:docMk/>
            <pc:sldMk cId="506603868" sldId="328"/>
            <ac:cxnSpMk id="90" creationId="{F420E0E7-D81D-27C8-22B5-68B32DC4A99E}"/>
          </ac:cxnSpMkLst>
        </pc:cxnChg>
        <pc:cxnChg chg="mod">
          <ac:chgData name="James Pope" userId="S::jp16127@bristol.ac.uk::ec8a066c-6e04-4c1c-be05-6b33d0ba9907" providerId="AD" clId="Web-{29987371-BF88-15D5-5534-272F6853D5F6}" dt="2022-11-14T19:26:57.921" v="1113"/>
          <ac:cxnSpMkLst>
            <pc:docMk/>
            <pc:sldMk cId="506603868" sldId="328"/>
            <ac:cxnSpMk id="95" creationId="{E46083F4-126E-BC08-3C9D-94F6CF03A551}"/>
          </ac:cxnSpMkLst>
        </pc:cxnChg>
        <pc:cxnChg chg="mod">
          <ac:chgData name="James Pope" userId="S::jp16127@bristol.ac.uk::ec8a066c-6e04-4c1c-be05-6b33d0ba9907" providerId="AD" clId="Web-{29987371-BF88-15D5-5534-272F6853D5F6}" dt="2022-11-14T19:26:57.921" v="1113"/>
          <ac:cxnSpMkLst>
            <pc:docMk/>
            <pc:sldMk cId="506603868" sldId="328"/>
            <ac:cxnSpMk id="96" creationId="{96AAF943-79C6-C3FB-841B-E16ACDB4A980}"/>
          </ac:cxnSpMkLst>
        </pc:cxnChg>
        <pc:cxnChg chg="mod">
          <ac:chgData name="James Pope" userId="S::jp16127@bristol.ac.uk::ec8a066c-6e04-4c1c-be05-6b33d0ba9907" providerId="AD" clId="Web-{29987371-BF88-15D5-5534-272F6853D5F6}" dt="2022-11-14T19:26:57.983" v="1114"/>
          <ac:cxnSpMkLst>
            <pc:docMk/>
            <pc:sldMk cId="506603868" sldId="328"/>
            <ac:cxnSpMk id="100" creationId="{35E39EBA-222E-45BA-B992-45D4AD273B76}"/>
          </ac:cxnSpMkLst>
        </pc:cxnChg>
        <pc:cxnChg chg="mod">
          <ac:chgData name="James Pope" userId="S::jp16127@bristol.ac.uk::ec8a066c-6e04-4c1c-be05-6b33d0ba9907" providerId="AD" clId="Web-{29987371-BF88-15D5-5534-272F6853D5F6}" dt="2022-11-14T19:26:57.983" v="1114"/>
          <ac:cxnSpMkLst>
            <pc:docMk/>
            <pc:sldMk cId="506603868" sldId="328"/>
            <ac:cxnSpMk id="101" creationId="{5C53143E-3CA3-9E94-93EB-DC431DB5973E}"/>
          </ac:cxnSpMkLst>
        </pc:cxnChg>
        <pc:cxnChg chg="mod">
          <ac:chgData name="James Pope" userId="S::jp16127@bristol.ac.uk::ec8a066c-6e04-4c1c-be05-6b33d0ba9907" providerId="AD" clId="Web-{29987371-BF88-15D5-5534-272F6853D5F6}" dt="2022-11-14T19:26:58.046" v="1115"/>
          <ac:cxnSpMkLst>
            <pc:docMk/>
            <pc:sldMk cId="506603868" sldId="328"/>
            <ac:cxnSpMk id="105" creationId="{A9B11133-A159-F07E-2915-4391E898CA5F}"/>
          </ac:cxnSpMkLst>
        </pc:cxnChg>
        <pc:cxnChg chg="mod">
          <ac:chgData name="James Pope" userId="S::jp16127@bristol.ac.uk::ec8a066c-6e04-4c1c-be05-6b33d0ba9907" providerId="AD" clId="Web-{29987371-BF88-15D5-5534-272F6853D5F6}" dt="2022-11-14T19:26:58.046" v="1115"/>
          <ac:cxnSpMkLst>
            <pc:docMk/>
            <pc:sldMk cId="506603868" sldId="328"/>
            <ac:cxnSpMk id="106" creationId="{28DAE27A-95CB-8D9D-2C54-D8331F14B2E2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9:33:15.369" v="1222" actId="1076"/>
          <ac:cxnSpMkLst>
            <pc:docMk/>
            <pc:sldMk cId="506603868" sldId="328"/>
            <ac:cxnSpMk id="107" creationId="{08D208ED-4B5D-95AD-BB93-68F67C190050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9:33:15.369" v="1223" actId="1076"/>
          <ac:cxnSpMkLst>
            <pc:docMk/>
            <pc:sldMk cId="506603868" sldId="328"/>
            <ac:cxnSpMk id="108" creationId="{F03FA438-0940-7375-D6EB-381D008D001C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9:33:15.385" v="1224" actId="1076"/>
          <ac:cxnSpMkLst>
            <pc:docMk/>
            <pc:sldMk cId="506603868" sldId="328"/>
            <ac:cxnSpMk id="109" creationId="{7E9F33B9-A87B-8F12-B4B2-DE50F6CB2853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9:33:15.401" v="1225" actId="1076"/>
          <ac:cxnSpMkLst>
            <pc:docMk/>
            <pc:sldMk cId="506603868" sldId="328"/>
            <ac:cxnSpMk id="110" creationId="{E616153D-0890-D2BE-3655-71DD4FB5B592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9:33:15.401" v="1226" actId="1076"/>
          <ac:cxnSpMkLst>
            <pc:docMk/>
            <pc:sldMk cId="506603868" sldId="328"/>
            <ac:cxnSpMk id="111" creationId="{DA614087-ED7A-DBB7-26B5-1EFD2DFC3369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9:33:15.416" v="1227" actId="1076"/>
          <ac:cxnSpMkLst>
            <pc:docMk/>
            <pc:sldMk cId="506603868" sldId="328"/>
            <ac:cxnSpMk id="112" creationId="{F59060EF-C57E-4CB9-805B-8289D1AFED37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9:33:15.432" v="1228" actId="1076"/>
          <ac:cxnSpMkLst>
            <pc:docMk/>
            <pc:sldMk cId="506603868" sldId="328"/>
            <ac:cxnSpMk id="113" creationId="{02F33AA5-0B08-3071-4E35-A7D505A88234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9:33:15.432" v="1229" actId="1076"/>
          <ac:cxnSpMkLst>
            <pc:docMk/>
            <pc:sldMk cId="506603868" sldId="328"/>
            <ac:cxnSpMk id="114" creationId="{DBEDE783-B51C-E57C-B64F-D1B8D2F3F2B6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9:33:15.447" v="1230" actId="1076"/>
          <ac:cxnSpMkLst>
            <pc:docMk/>
            <pc:sldMk cId="506603868" sldId="328"/>
            <ac:cxnSpMk id="115" creationId="{83458E47-9FE2-F7E2-31C8-A49A88E0EF26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9:33:15.463" v="1231" actId="1076"/>
          <ac:cxnSpMkLst>
            <pc:docMk/>
            <pc:sldMk cId="506603868" sldId="328"/>
            <ac:cxnSpMk id="116" creationId="{A5EB29E5-6B77-C265-28A2-E5A4CF31BFF7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9:33:15.463" v="1232" actId="1076"/>
          <ac:cxnSpMkLst>
            <pc:docMk/>
            <pc:sldMk cId="506603868" sldId="328"/>
            <ac:cxnSpMk id="117" creationId="{A951A785-A7BE-CF46-0125-976B415F4A71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9:33:15.479" v="1233" actId="1076"/>
          <ac:cxnSpMkLst>
            <pc:docMk/>
            <pc:sldMk cId="506603868" sldId="328"/>
            <ac:cxnSpMk id="118" creationId="{36F753D3-FD2D-C4FA-8C38-3868F0952108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9:33:15.479" v="1234" actId="1076"/>
          <ac:cxnSpMkLst>
            <pc:docMk/>
            <pc:sldMk cId="506603868" sldId="328"/>
            <ac:cxnSpMk id="119" creationId="{FB748C90-84E8-B784-8F49-7FEC2B13AC94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9:33:15.494" v="1235" actId="1076"/>
          <ac:cxnSpMkLst>
            <pc:docMk/>
            <pc:sldMk cId="506603868" sldId="328"/>
            <ac:cxnSpMk id="120" creationId="{EF157E06-26B7-1DFA-AE5B-A370A9D4B7AA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9:33:15.510" v="1236" actId="1076"/>
          <ac:cxnSpMkLst>
            <pc:docMk/>
            <pc:sldMk cId="506603868" sldId="328"/>
            <ac:cxnSpMk id="121" creationId="{079B1935-E526-E569-CF3A-A258D1C8F325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9:33:15.510" v="1237" actId="1076"/>
          <ac:cxnSpMkLst>
            <pc:docMk/>
            <pc:sldMk cId="506603868" sldId="328"/>
            <ac:cxnSpMk id="122" creationId="{8D06FA41-18AE-2E8E-4BAE-7656305A1A33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9:33:15.526" v="1238" actId="1076"/>
          <ac:cxnSpMkLst>
            <pc:docMk/>
            <pc:sldMk cId="506603868" sldId="328"/>
            <ac:cxnSpMk id="123" creationId="{DE586BBA-11B3-E5D6-921F-734B8D9F4115}"/>
          </ac:cxnSpMkLst>
        </pc:cxnChg>
        <pc:cxnChg chg="add mod">
          <ac:chgData name="James Pope" userId="S::jp16127@bristol.ac.uk::ec8a066c-6e04-4c1c-be05-6b33d0ba9907" providerId="AD" clId="Web-{29987371-BF88-15D5-5534-272F6853D5F6}" dt="2022-11-14T19:33:15.541" v="1239" actId="1076"/>
          <ac:cxnSpMkLst>
            <pc:docMk/>
            <pc:sldMk cId="506603868" sldId="328"/>
            <ac:cxnSpMk id="124" creationId="{CFBA9D89-5427-20C9-CCDE-66F06CED1CD9}"/>
          </ac:cxnSpMkLst>
        </pc:cxnChg>
      </pc:sldChg>
    </pc:docChg>
  </pc:docChgLst>
  <pc:docChgLst>
    <pc:chgData name="James Pope" userId="S::jp16127@bristol.ac.uk::ec8a066c-6e04-4c1c-be05-6b33d0ba9907" providerId="AD" clId="Web-{6A0C2DE0-2F7F-5F6D-2649-E4AF85D4D6E6}"/>
    <pc:docChg chg="addSld modSld">
      <pc:chgData name="James Pope" userId="S::jp16127@bristol.ac.uk::ec8a066c-6e04-4c1c-be05-6b33d0ba9907" providerId="AD" clId="Web-{6A0C2DE0-2F7F-5F6D-2649-E4AF85D4D6E6}" dt="2022-11-20T11:21:38.521" v="1469" actId="20577"/>
      <pc:docMkLst>
        <pc:docMk/>
      </pc:docMkLst>
      <pc:sldChg chg="modSp">
        <pc:chgData name="James Pope" userId="S::jp16127@bristol.ac.uk::ec8a066c-6e04-4c1c-be05-6b33d0ba9907" providerId="AD" clId="Web-{6A0C2DE0-2F7F-5F6D-2649-E4AF85D4D6E6}" dt="2022-11-20T11:21:38.521" v="1469" actId="20577"/>
        <pc:sldMkLst>
          <pc:docMk/>
          <pc:sldMk cId="413428330" sldId="315"/>
        </pc:sldMkLst>
        <pc:spChg chg="mod">
          <ac:chgData name="James Pope" userId="S::jp16127@bristol.ac.uk::ec8a066c-6e04-4c1c-be05-6b33d0ba9907" providerId="AD" clId="Web-{6A0C2DE0-2F7F-5F6D-2649-E4AF85D4D6E6}" dt="2022-11-20T11:21:38.521" v="1469" actId="20577"/>
          <ac:spMkLst>
            <pc:docMk/>
            <pc:sldMk cId="413428330" sldId="315"/>
            <ac:spMk id="2" creationId="{F8A683A8-FDB2-222B-E271-493C6646C6EE}"/>
          </ac:spMkLst>
        </pc:spChg>
      </pc:sldChg>
      <pc:sldChg chg="addSp modSp">
        <pc:chgData name="James Pope" userId="S::jp16127@bristol.ac.uk::ec8a066c-6e04-4c1c-be05-6b33d0ba9907" providerId="AD" clId="Web-{6A0C2DE0-2F7F-5F6D-2649-E4AF85D4D6E6}" dt="2022-11-20T10:42:32.815" v="773" actId="14100"/>
        <pc:sldMkLst>
          <pc:docMk/>
          <pc:sldMk cId="2772050013" sldId="324"/>
        </pc:sldMkLst>
        <pc:spChg chg="add mod">
          <ac:chgData name="James Pope" userId="S::jp16127@bristol.ac.uk::ec8a066c-6e04-4c1c-be05-6b33d0ba9907" providerId="AD" clId="Web-{6A0C2DE0-2F7F-5F6D-2649-E4AF85D4D6E6}" dt="2022-11-20T10:42:32.815" v="773" actId="14100"/>
          <ac:spMkLst>
            <pc:docMk/>
            <pc:sldMk cId="2772050013" sldId="324"/>
            <ac:spMk id="3" creationId="{4589DE8A-A14B-49EB-652B-9E0FFE4E6AC8}"/>
          </ac:spMkLst>
        </pc:spChg>
        <pc:spChg chg="mod">
          <ac:chgData name="James Pope" userId="S::jp16127@bristol.ac.uk::ec8a066c-6e04-4c1c-be05-6b33d0ba9907" providerId="AD" clId="Web-{6A0C2DE0-2F7F-5F6D-2649-E4AF85D4D6E6}" dt="2022-11-20T10:42:06.861" v="761" actId="20577"/>
          <ac:spMkLst>
            <pc:docMk/>
            <pc:sldMk cId="2772050013" sldId="324"/>
            <ac:spMk id="51" creationId="{52C754B3-DCF0-0ED6-D8D6-9C27685D5E87}"/>
          </ac:spMkLst>
        </pc:spChg>
      </pc:sldChg>
      <pc:sldChg chg="addSp delSp modSp">
        <pc:chgData name="James Pope" userId="S::jp16127@bristol.ac.uk::ec8a066c-6e04-4c1c-be05-6b33d0ba9907" providerId="AD" clId="Web-{6A0C2DE0-2F7F-5F6D-2649-E4AF85D4D6E6}" dt="2022-11-20T11:19:58.736" v="1463"/>
        <pc:sldMkLst>
          <pc:docMk/>
          <pc:sldMk cId="2854828803" sldId="350"/>
        </pc:sldMkLst>
        <pc:spChg chg="add del mod">
          <ac:chgData name="James Pope" userId="S::jp16127@bristol.ac.uk::ec8a066c-6e04-4c1c-be05-6b33d0ba9907" providerId="AD" clId="Web-{6A0C2DE0-2F7F-5F6D-2649-E4AF85D4D6E6}" dt="2022-11-20T09:41:44.204" v="163"/>
          <ac:spMkLst>
            <pc:docMk/>
            <pc:sldMk cId="2854828803" sldId="350"/>
            <ac:spMk id="4" creationId="{22272827-5AC2-AF32-D0CE-4C545C759475}"/>
          </ac:spMkLst>
        </pc:spChg>
        <pc:spChg chg="add mod">
          <ac:chgData name="James Pope" userId="S::jp16127@bristol.ac.uk::ec8a066c-6e04-4c1c-be05-6b33d0ba9907" providerId="AD" clId="Web-{6A0C2DE0-2F7F-5F6D-2649-E4AF85D4D6E6}" dt="2022-11-20T10:10:55.934" v="436" actId="1076"/>
          <ac:spMkLst>
            <pc:docMk/>
            <pc:sldMk cId="2854828803" sldId="350"/>
            <ac:spMk id="4" creationId="{ABF20CB5-1B7F-389C-4168-F4C67E1590DC}"/>
          </ac:spMkLst>
        </pc:spChg>
        <pc:spChg chg="add mod">
          <ac:chgData name="James Pope" userId="S::jp16127@bristol.ac.uk::ec8a066c-6e04-4c1c-be05-6b33d0ba9907" providerId="AD" clId="Web-{6A0C2DE0-2F7F-5F6D-2649-E4AF85D4D6E6}" dt="2022-11-20T10:31:59.653" v="578" actId="14100"/>
          <ac:spMkLst>
            <pc:docMk/>
            <pc:sldMk cId="2854828803" sldId="350"/>
            <ac:spMk id="6" creationId="{C4DEC039-45D6-2CA5-F765-7D11938C0461}"/>
          </ac:spMkLst>
        </pc:spChg>
        <pc:spChg chg="add mod">
          <ac:chgData name="James Pope" userId="S::jp16127@bristol.ac.uk::ec8a066c-6e04-4c1c-be05-6b33d0ba9907" providerId="AD" clId="Web-{6A0C2DE0-2F7F-5F6D-2649-E4AF85D4D6E6}" dt="2022-11-20T10:11:18.076" v="440" actId="1076"/>
          <ac:spMkLst>
            <pc:docMk/>
            <pc:sldMk cId="2854828803" sldId="350"/>
            <ac:spMk id="7" creationId="{1B495551-8D42-4229-E43F-ADFA60D595AE}"/>
          </ac:spMkLst>
        </pc:spChg>
        <pc:spChg chg="add del mod">
          <ac:chgData name="James Pope" userId="S::jp16127@bristol.ac.uk::ec8a066c-6e04-4c1c-be05-6b33d0ba9907" providerId="AD" clId="Web-{6A0C2DE0-2F7F-5F6D-2649-E4AF85D4D6E6}" dt="2022-11-20T09:43:08.681" v="189"/>
          <ac:spMkLst>
            <pc:docMk/>
            <pc:sldMk cId="2854828803" sldId="350"/>
            <ac:spMk id="7" creationId="{A49C67D0-A26F-5B9D-E879-91882C140F1C}"/>
          </ac:spMkLst>
        </pc:spChg>
        <pc:spChg chg="mod">
          <ac:chgData name="James Pope" userId="S::jp16127@bristol.ac.uk::ec8a066c-6e04-4c1c-be05-6b33d0ba9907" providerId="AD" clId="Web-{6A0C2DE0-2F7F-5F6D-2649-E4AF85D4D6E6}" dt="2022-11-20T10:46:11.527" v="833" actId="20577"/>
          <ac:spMkLst>
            <pc:docMk/>
            <pc:sldMk cId="2854828803" sldId="350"/>
            <ac:spMk id="8" creationId="{EFF312B5-6057-BC03-420F-5806CFE00B4F}"/>
          </ac:spMkLst>
        </pc:spChg>
        <pc:spChg chg="mod">
          <ac:chgData name="James Pope" userId="S::jp16127@bristol.ac.uk::ec8a066c-6e04-4c1c-be05-6b33d0ba9907" providerId="AD" clId="Web-{6A0C2DE0-2F7F-5F6D-2649-E4AF85D4D6E6}" dt="2022-11-20T09:52:46.299" v="406" actId="1076"/>
          <ac:spMkLst>
            <pc:docMk/>
            <pc:sldMk cId="2854828803" sldId="350"/>
            <ac:spMk id="9" creationId="{CADB38EF-F875-06B3-89B9-FEBEB7C3BD0D}"/>
          </ac:spMkLst>
        </pc:spChg>
        <pc:spChg chg="add mod">
          <ac:chgData name="James Pope" userId="S::jp16127@bristol.ac.uk::ec8a066c-6e04-4c1c-be05-6b33d0ba9907" providerId="AD" clId="Web-{6A0C2DE0-2F7F-5F6D-2649-E4AF85D4D6E6}" dt="2022-11-20T09:52:46.315" v="407" actId="1076"/>
          <ac:spMkLst>
            <pc:docMk/>
            <pc:sldMk cId="2854828803" sldId="350"/>
            <ac:spMk id="10" creationId="{91B8EF7F-317A-D079-A4A2-CC012D890FD0}"/>
          </ac:spMkLst>
        </pc:spChg>
        <pc:spChg chg="add mod">
          <ac:chgData name="James Pope" userId="S::jp16127@bristol.ac.uk::ec8a066c-6e04-4c1c-be05-6b33d0ba9907" providerId="AD" clId="Web-{6A0C2DE0-2F7F-5F6D-2649-E4AF85D4D6E6}" dt="2022-11-20T09:52:46.330" v="408" actId="1076"/>
          <ac:spMkLst>
            <pc:docMk/>
            <pc:sldMk cId="2854828803" sldId="350"/>
            <ac:spMk id="11" creationId="{27964007-3FC2-D14F-1987-92A184A54737}"/>
          </ac:spMkLst>
        </pc:spChg>
        <pc:spChg chg="add mod">
          <ac:chgData name="James Pope" userId="S::jp16127@bristol.ac.uk::ec8a066c-6e04-4c1c-be05-6b33d0ba9907" providerId="AD" clId="Web-{6A0C2DE0-2F7F-5F6D-2649-E4AF85D4D6E6}" dt="2022-11-20T09:52:46.346" v="409" actId="1076"/>
          <ac:spMkLst>
            <pc:docMk/>
            <pc:sldMk cId="2854828803" sldId="350"/>
            <ac:spMk id="12" creationId="{6E35F82F-6619-F49C-D8B7-F923BB4899CD}"/>
          </ac:spMkLst>
        </pc:spChg>
        <pc:spChg chg="mod">
          <ac:chgData name="James Pope" userId="S::jp16127@bristol.ac.uk::ec8a066c-6e04-4c1c-be05-6b33d0ba9907" providerId="AD" clId="Web-{6A0C2DE0-2F7F-5F6D-2649-E4AF85D4D6E6}" dt="2022-11-20T10:45:16.836" v="813" actId="20577"/>
          <ac:spMkLst>
            <pc:docMk/>
            <pc:sldMk cId="2854828803" sldId="350"/>
            <ac:spMk id="13" creationId="{6B72AF5F-32BA-1395-C960-4FE8ABC94D98}"/>
          </ac:spMkLst>
        </pc:spChg>
        <pc:spChg chg="add mod">
          <ac:chgData name="James Pope" userId="S::jp16127@bristol.ac.uk::ec8a066c-6e04-4c1c-be05-6b33d0ba9907" providerId="AD" clId="Web-{6A0C2DE0-2F7F-5F6D-2649-E4AF85D4D6E6}" dt="2022-11-20T09:52:46.362" v="410" actId="1076"/>
          <ac:spMkLst>
            <pc:docMk/>
            <pc:sldMk cId="2854828803" sldId="350"/>
            <ac:spMk id="14" creationId="{80620811-A88E-47B4-3ECD-E30C5886EB5A}"/>
          </ac:spMkLst>
        </pc:spChg>
        <pc:spChg chg="add mod">
          <ac:chgData name="James Pope" userId="S::jp16127@bristol.ac.uk::ec8a066c-6e04-4c1c-be05-6b33d0ba9907" providerId="AD" clId="Web-{6A0C2DE0-2F7F-5F6D-2649-E4AF85D4D6E6}" dt="2022-11-20T09:52:46.377" v="411" actId="1076"/>
          <ac:spMkLst>
            <pc:docMk/>
            <pc:sldMk cId="2854828803" sldId="350"/>
            <ac:spMk id="15" creationId="{E7135657-3418-FA35-E236-612CC5BC5F79}"/>
          </ac:spMkLst>
        </pc:spChg>
        <pc:spChg chg="add mod">
          <ac:chgData name="James Pope" userId="S::jp16127@bristol.ac.uk::ec8a066c-6e04-4c1c-be05-6b33d0ba9907" providerId="AD" clId="Web-{6A0C2DE0-2F7F-5F6D-2649-E4AF85D4D6E6}" dt="2022-11-20T09:52:46.393" v="412" actId="1076"/>
          <ac:spMkLst>
            <pc:docMk/>
            <pc:sldMk cId="2854828803" sldId="350"/>
            <ac:spMk id="16" creationId="{AC92D11E-6D40-5005-6C12-BAA0EEAC5AA2}"/>
          </ac:spMkLst>
        </pc:spChg>
        <pc:spChg chg="add mod">
          <ac:chgData name="James Pope" userId="S::jp16127@bristol.ac.uk::ec8a066c-6e04-4c1c-be05-6b33d0ba9907" providerId="AD" clId="Web-{6A0C2DE0-2F7F-5F6D-2649-E4AF85D4D6E6}" dt="2022-11-20T09:52:46.393" v="413" actId="1076"/>
          <ac:spMkLst>
            <pc:docMk/>
            <pc:sldMk cId="2854828803" sldId="350"/>
            <ac:spMk id="17" creationId="{3604D27F-5F16-BBFA-8A7F-E85691467EC3}"/>
          </ac:spMkLst>
        </pc:spChg>
        <pc:spChg chg="mod">
          <ac:chgData name="James Pope" userId="S::jp16127@bristol.ac.uk::ec8a066c-6e04-4c1c-be05-6b33d0ba9907" providerId="AD" clId="Web-{6A0C2DE0-2F7F-5F6D-2649-E4AF85D4D6E6}" dt="2022-11-20T09:52:46.049" v="387" actId="1076"/>
          <ac:spMkLst>
            <pc:docMk/>
            <pc:sldMk cId="2854828803" sldId="350"/>
            <ac:spMk id="19" creationId="{2A1AD88D-9843-FB00-361A-94D2DDFC134F}"/>
          </ac:spMkLst>
        </pc:spChg>
        <pc:spChg chg="add mod">
          <ac:chgData name="James Pope" userId="S::jp16127@bristol.ac.uk::ec8a066c-6e04-4c1c-be05-6b33d0ba9907" providerId="AD" clId="Web-{6A0C2DE0-2F7F-5F6D-2649-E4AF85D4D6E6}" dt="2022-11-20T09:52:46.409" v="414" actId="1076"/>
          <ac:spMkLst>
            <pc:docMk/>
            <pc:sldMk cId="2854828803" sldId="350"/>
            <ac:spMk id="20" creationId="{AB8428A3-3ACD-8141-CDA3-080D6BEE2057}"/>
          </ac:spMkLst>
        </pc:spChg>
        <pc:spChg chg="add mod">
          <ac:chgData name="James Pope" userId="S::jp16127@bristol.ac.uk::ec8a066c-6e04-4c1c-be05-6b33d0ba9907" providerId="AD" clId="Web-{6A0C2DE0-2F7F-5F6D-2649-E4AF85D4D6E6}" dt="2022-11-20T09:52:46.424" v="415" actId="1076"/>
          <ac:spMkLst>
            <pc:docMk/>
            <pc:sldMk cId="2854828803" sldId="350"/>
            <ac:spMk id="21" creationId="{F6A5C491-4A3A-7138-FA3E-D94CC7B9416D}"/>
          </ac:spMkLst>
        </pc:spChg>
        <pc:spChg chg="add mod">
          <ac:chgData name="James Pope" userId="S::jp16127@bristol.ac.uk::ec8a066c-6e04-4c1c-be05-6b33d0ba9907" providerId="AD" clId="Web-{6A0C2DE0-2F7F-5F6D-2649-E4AF85D4D6E6}" dt="2022-11-20T09:53:25.004" v="419" actId="1076"/>
          <ac:spMkLst>
            <pc:docMk/>
            <pc:sldMk cId="2854828803" sldId="350"/>
            <ac:spMk id="22" creationId="{64620A8E-8D41-72DF-6BC2-585F074D7DB1}"/>
          </ac:spMkLst>
        </pc:spChg>
        <pc:spChg chg="add mod">
          <ac:chgData name="James Pope" userId="S::jp16127@bristol.ac.uk::ec8a066c-6e04-4c1c-be05-6b33d0ba9907" providerId="AD" clId="Web-{6A0C2DE0-2F7F-5F6D-2649-E4AF85D4D6E6}" dt="2022-11-20T10:11:41.076" v="444" actId="1076"/>
          <ac:spMkLst>
            <pc:docMk/>
            <pc:sldMk cId="2854828803" sldId="350"/>
            <ac:spMk id="23" creationId="{D187AD41-DA36-6319-D3EE-0DE8FA1A2856}"/>
          </ac:spMkLst>
        </pc:spChg>
        <pc:spChg chg="add mod">
          <ac:chgData name="James Pope" userId="S::jp16127@bristol.ac.uk::ec8a066c-6e04-4c1c-be05-6b33d0ba9907" providerId="AD" clId="Web-{6A0C2DE0-2F7F-5F6D-2649-E4AF85D4D6E6}" dt="2022-11-20T10:32:08.747" v="580" actId="1076"/>
          <ac:spMkLst>
            <pc:docMk/>
            <pc:sldMk cId="2854828803" sldId="350"/>
            <ac:spMk id="24" creationId="{8339A002-6F3D-F6F2-E10B-DF64318AFCEE}"/>
          </ac:spMkLst>
        </pc:spChg>
        <pc:spChg chg="del mod">
          <ac:chgData name="James Pope" userId="S::jp16127@bristol.ac.uk::ec8a066c-6e04-4c1c-be05-6b33d0ba9907" providerId="AD" clId="Web-{6A0C2DE0-2F7F-5F6D-2649-E4AF85D4D6E6}" dt="2022-11-20T09:42:05.788" v="172"/>
          <ac:spMkLst>
            <pc:docMk/>
            <pc:sldMk cId="2854828803" sldId="350"/>
            <ac:spMk id="25" creationId="{14B6EA82-6952-A8EC-6F64-BB7B820FBE3D}"/>
          </ac:spMkLst>
        </pc:spChg>
        <pc:spChg chg="add del mod">
          <ac:chgData name="James Pope" userId="S::jp16127@bristol.ac.uk::ec8a066c-6e04-4c1c-be05-6b33d0ba9907" providerId="AD" clId="Web-{6A0C2DE0-2F7F-5F6D-2649-E4AF85D4D6E6}" dt="2022-11-20T11:19:58.736" v="1463"/>
          <ac:spMkLst>
            <pc:docMk/>
            <pc:sldMk cId="2854828803" sldId="350"/>
            <ac:spMk id="27" creationId="{60311465-1F69-9A84-7E5F-6F71B21FB594}"/>
          </ac:spMkLst>
        </pc:spChg>
        <pc:spChg chg="del mod">
          <ac:chgData name="James Pope" userId="S::jp16127@bristol.ac.uk::ec8a066c-6e04-4c1c-be05-6b33d0ba9907" providerId="AD" clId="Web-{6A0C2DE0-2F7F-5F6D-2649-E4AF85D4D6E6}" dt="2022-11-20T09:31:55.046" v="139"/>
          <ac:spMkLst>
            <pc:docMk/>
            <pc:sldMk cId="2854828803" sldId="350"/>
            <ac:spMk id="29" creationId="{F4D257A9-FD16-95BB-FF78-DFBCEA800A44}"/>
          </ac:spMkLst>
        </pc:spChg>
        <pc:spChg chg="mod">
          <ac:chgData name="James Pope" userId="S::jp16127@bristol.ac.uk::ec8a066c-6e04-4c1c-be05-6b33d0ba9907" providerId="AD" clId="Web-{6A0C2DE0-2F7F-5F6D-2649-E4AF85D4D6E6}" dt="2022-11-20T10:45:21.055" v="816" actId="20577"/>
          <ac:spMkLst>
            <pc:docMk/>
            <pc:sldMk cId="2854828803" sldId="350"/>
            <ac:spMk id="33" creationId="{41E88214-9A30-3130-9EBD-8B1411744583}"/>
          </ac:spMkLst>
        </pc:spChg>
        <pc:spChg chg="del mod">
          <ac:chgData name="James Pope" userId="S::jp16127@bristol.ac.uk::ec8a066c-6e04-4c1c-be05-6b33d0ba9907" providerId="AD" clId="Web-{6A0C2DE0-2F7F-5F6D-2649-E4AF85D4D6E6}" dt="2022-11-20T09:42:05.788" v="171"/>
          <ac:spMkLst>
            <pc:docMk/>
            <pc:sldMk cId="2854828803" sldId="350"/>
            <ac:spMk id="34" creationId="{DA61805F-71A4-8EBC-BAE5-9ADD6852FE56}"/>
          </ac:spMkLst>
        </pc:spChg>
        <pc:spChg chg="del mod">
          <ac:chgData name="James Pope" userId="S::jp16127@bristol.ac.uk::ec8a066c-6e04-4c1c-be05-6b33d0ba9907" providerId="AD" clId="Web-{6A0C2DE0-2F7F-5F6D-2649-E4AF85D4D6E6}" dt="2022-11-20T09:33:36.034" v="156"/>
          <ac:spMkLst>
            <pc:docMk/>
            <pc:sldMk cId="2854828803" sldId="350"/>
            <ac:spMk id="36" creationId="{C4E53624-DDD1-3F99-58FA-47637DA98C56}"/>
          </ac:spMkLst>
        </pc:spChg>
        <pc:spChg chg="mod">
          <ac:chgData name="James Pope" userId="S::jp16127@bristol.ac.uk::ec8a066c-6e04-4c1c-be05-6b33d0ba9907" providerId="AD" clId="Web-{6A0C2DE0-2F7F-5F6D-2649-E4AF85D4D6E6}" dt="2022-11-20T10:10:02.506" v="428" actId="1076"/>
          <ac:spMkLst>
            <pc:docMk/>
            <pc:sldMk cId="2854828803" sldId="350"/>
            <ac:spMk id="39" creationId="{FD62F1CA-D019-29B2-7743-95FA210C9782}"/>
          </ac:spMkLst>
        </pc:spChg>
        <pc:spChg chg="mod">
          <ac:chgData name="James Pope" userId="S::jp16127@bristol.ac.uk::ec8a066c-6e04-4c1c-be05-6b33d0ba9907" providerId="AD" clId="Web-{6A0C2DE0-2F7F-5F6D-2649-E4AF85D4D6E6}" dt="2022-11-20T10:45:25.180" v="821" actId="20577"/>
          <ac:spMkLst>
            <pc:docMk/>
            <pc:sldMk cId="2854828803" sldId="350"/>
            <ac:spMk id="42" creationId="{18D32E7B-1CF5-1B96-6B42-E45E2A3C7491}"/>
          </ac:spMkLst>
        </pc:spChg>
        <pc:spChg chg="del mod">
          <ac:chgData name="James Pope" userId="S::jp16127@bristol.ac.uk::ec8a066c-6e04-4c1c-be05-6b33d0ba9907" providerId="AD" clId="Web-{6A0C2DE0-2F7F-5F6D-2649-E4AF85D4D6E6}" dt="2022-11-20T09:42:05.788" v="170"/>
          <ac:spMkLst>
            <pc:docMk/>
            <pc:sldMk cId="2854828803" sldId="350"/>
            <ac:spMk id="43" creationId="{F124D35A-6CAE-B9FA-FABC-7BCA3B142617}"/>
          </ac:spMkLst>
        </pc:spChg>
        <pc:spChg chg="del mod">
          <ac:chgData name="James Pope" userId="S::jp16127@bristol.ac.uk::ec8a066c-6e04-4c1c-be05-6b33d0ba9907" providerId="AD" clId="Web-{6A0C2DE0-2F7F-5F6D-2649-E4AF85D4D6E6}" dt="2022-11-20T09:33:36.034" v="155"/>
          <ac:spMkLst>
            <pc:docMk/>
            <pc:sldMk cId="2854828803" sldId="350"/>
            <ac:spMk id="45" creationId="{F9F635EC-C91B-AD6B-8955-21B2775AA3FF}"/>
          </ac:spMkLst>
        </pc:spChg>
        <pc:spChg chg="del mod">
          <ac:chgData name="James Pope" userId="S::jp16127@bristol.ac.uk::ec8a066c-6e04-4c1c-be05-6b33d0ba9907" providerId="AD" clId="Web-{6A0C2DE0-2F7F-5F6D-2649-E4AF85D4D6E6}" dt="2022-11-20T10:10:13.334" v="432"/>
          <ac:spMkLst>
            <pc:docMk/>
            <pc:sldMk cId="2854828803" sldId="350"/>
            <ac:spMk id="48" creationId="{9B999F6A-E3A0-B971-A2EE-56E9508AE146}"/>
          </ac:spMkLst>
        </pc:spChg>
        <pc:spChg chg="mod">
          <ac:chgData name="James Pope" userId="S::jp16127@bristol.ac.uk::ec8a066c-6e04-4c1c-be05-6b33d0ba9907" providerId="AD" clId="Web-{6A0C2DE0-2F7F-5F6D-2649-E4AF85D4D6E6}" dt="2022-11-20T10:45:28.743" v="826" actId="20577"/>
          <ac:spMkLst>
            <pc:docMk/>
            <pc:sldMk cId="2854828803" sldId="350"/>
            <ac:spMk id="50" creationId="{E25E36BA-35D2-27C5-CB0D-D581811EEDC2}"/>
          </ac:spMkLst>
        </pc:spChg>
        <pc:spChg chg="del">
          <ac:chgData name="James Pope" userId="S::jp16127@bristol.ac.uk::ec8a066c-6e04-4c1c-be05-6b33d0ba9907" providerId="AD" clId="Web-{6A0C2DE0-2F7F-5F6D-2649-E4AF85D4D6E6}" dt="2022-11-20T09:42:07.570" v="173"/>
          <ac:spMkLst>
            <pc:docMk/>
            <pc:sldMk cId="2854828803" sldId="350"/>
            <ac:spMk id="51" creationId="{03640C10-CDC0-F0A2-EA20-0078BD4C0015}"/>
          </ac:spMkLst>
        </pc:spChg>
        <pc:spChg chg="del">
          <ac:chgData name="James Pope" userId="S::jp16127@bristol.ac.uk::ec8a066c-6e04-4c1c-be05-6b33d0ba9907" providerId="AD" clId="Web-{6A0C2DE0-2F7F-5F6D-2649-E4AF85D4D6E6}" dt="2022-11-20T09:33:36.034" v="154"/>
          <ac:spMkLst>
            <pc:docMk/>
            <pc:sldMk cId="2854828803" sldId="350"/>
            <ac:spMk id="53" creationId="{B65FB33B-DECD-F5EA-C85D-EBCD17B682FF}"/>
          </ac:spMkLst>
        </pc:spChg>
        <pc:spChg chg="del mod">
          <ac:chgData name="James Pope" userId="S::jp16127@bristol.ac.uk::ec8a066c-6e04-4c1c-be05-6b33d0ba9907" providerId="AD" clId="Web-{6A0C2DE0-2F7F-5F6D-2649-E4AF85D4D6E6}" dt="2022-11-20T10:10:11.069" v="431"/>
          <ac:spMkLst>
            <pc:docMk/>
            <pc:sldMk cId="2854828803" sldId="350"/>
            <ac:spMk id="56" creationId="{E4B6B084-A69B-621C-3927-2C1D47C03D28}"/>
          </ac:spMkLst>
        </pc:spChg>
        <pc:cxnChg chg="mod">
          <ac:chgData name="James Pope" userId="S::jp16127@bristol.ac.uk::ec8a066c-6e04-4c1c-be05-6b33d0ba9907" providerId="AD" clId="Web-{6A0C2DE0-2F7F-5F6D-2649-E4AF85D4D6E6}" dt="2022-11-20T09:52:46.049" v="386" actId="1076"/>
          <ac:cxnSpMkLst>
            <pc:docMk/>
            <pc:sldMk cId="2854828803" sldId="350"/>
            <ac:cxnSpMk id="3" creationId="{315DEEBD-9F6C-9468-4845-4F932B4C428E}"/>
          </ac:cxnSpMkLst>
        </pc:cxnChg>
        <pc:cxnChg chg="mod">
          <ac:chgData name="James Pope" userId="S::jp16127@bristol.ac.uk::ec8a066c-6e04-4c1c-be05-6b33d0ba9907" providerId="AD" clId="Web-{6A0C2DE0-2F7F-5F6D-2649-E4AF85D4D6E6}" dt="2022-11-20T09:52:46.034" v="385" actId="1076"/>
          <ac:cxnSpMkLst>
            <pc:docMk/>
            <pc:sldMk cId="2854828803" sldId="350"/>
            <ac:cxnSpMk id="18" creationId="{7B390608-A1BC-BEE4-5605-237C68046EAF}"/>
          </ac:cxnSpMkLst>
        </pc:cxnChg>
        <pc:cxnChg chg="mod">
          <ac:chgData name="James Pope" userId="S::jp16127@bristol.ac.uk::ec8a066c-6e04-4c1c-be05-6b33d0ba9907" providerId="AD" clId="Web-{6A0C2DE0-2F7F-5F6D-2649-E4AF85D4D6E6}" dt="2022-11-20T09:52:46.065" v="388" actId="1076"/>
          <ac:cxnSpMkLst>
            <pc:docMk/>
            <pc:sldMk cId="2854828803" sldId="350"/>
            <ac:cxnSpMk id="26" creationId="{2F41274C-065F-95BB-C6EB-83D2A80C98A3}"/>
          </ac:cxnSpMkLst>
        </pc:cxnChg>
        <pc:cxnChg chg="mod">
          <ac:chgData name="James Pope" userId="S::jp16127@bristol.ac.uk::ec8a066c-6e04-4c1c-be05-6b33d0ba9907" providerId="AD" clId="Web-{6A0C2DE0-2F7F-5F6D-2649-E4AF85D4D6E6}" dt="2022-11-20T09:52:46.080" v="389" actId="1076"/>
          <ac:cxnSpMkLst>
            <pc:docMk/>
            <pc:sldMk cId="2854828803" sldId="350"/>
            <ac:cxnSpMk id="30" creationId="{5AEF3EB0-382C-24E5-F8BC-073434C6A2E5}"/>
          </ac:cxnSpMkLst>
        </pc:cxnChg>
        <pc:cxnChg chg="mod">
          <ac:chgData name="James Pope" userId="S::jp16127@bristol.ac.uk::ec8a066c-6e04-4c1c-be05-6b33d0ba9907" providerId="AD" clId="Web-{6A0C2DE0-2F7F-5F6D-2649-E4AF85D4D6E6}" dt="2022-11-20T09:52:46.096" v="390" actId="1076"/>
          <ac:cxnSpMkLst>
            <pc:docMk/>
            <pc:sldMk cId="2854828803" sldId="350"/>
            <ac:cxnSpMk id="31" creationId="{F2B804E1-FD62-E8A9-BDD6-5D21FD8EA17F}"/>
          </ac:cxnSpMkLst>
        </pc:cxnChg>
        <pc:cxnChg chg="mod">
          <ac:chgData name="James Pope" userId="S::jp16127@bristol.ac.uk::ec8a066c-6e04-4c1c-be05-6b33d0ba9907" providerId="AD" clId="Web-{6A0C2DE0-2F7F-5F6D-2649-E4AF85D4D6E6}" dt="2022-11-20T09:52:46.127" v="392" actId="1076"/>
          <ac:cxnSpMkLst>
            <pc:docMk/>
            <pc:sldMk cId="2854828803" sldId="350"/>
            <ac:cxnSpMk id="35" creationId="{AFD6B71F-8568-7B61-74C4-13B4A803ECEA}"/>
          </ac:cxnSpMkLst>
        </pc:cxnChg>
        <pc:cxnChg chg="mod">
          <ac:chgData name="James Pope" userId="S::jp16127@bristol.ac.uk::ec8a066c-6e04-4c1c-be05-6b33d0ba9907" providerId="AD" clId="Web-{6A0C2DE0-2F7F-5F6D-2649-E4AF85D4D6E6}" dt="2022-11-20T09:52:46.127" v="393" actId="1076"/>
          <ac:cxnSpMkLst>
            <pc:docMk/>
            <pc:sldMk cId="2854828803" sldId="350"/>
            <ac:cxnSpMk id="37" creationId="{D56FADFA-F9F2-57B7-8A4C-2F726FF7B3CA}"/>
          </ac:cxnSpMkLst>
        </pc:cxnChg>
        <pc:cxnChg chg="mod">
          <ac:chgData name="James Pope" userId="S::jp16127@bristol.ac.uk::ec8a066c-6e04-4c1c-be05-6b33d0ba9907" providerId="AD" clId="Web-{6A0C2DE0-2F7F-5F6D-2649-E4AF85D4D6E6}" dt="2022-11-20T09:52:46.159" v="395" actId="1076"/>
          <ac:cxnSpMkLst>
            <pc:docMk/>
            <pc:sldMk cId="2854828803" sldId="350"/>
            <ac:cxnSpMk id="41" creationId="{60E7260F-A68C-33C6-8B05-427ADB3C3DBF}"/>
          </ac:cxnSpMkLst>
        </pc:cxnChg>
        <pc:cxnChg chg="mod">
          <ac:chgData name="James Pope" userId="S::jp16127@bristol.ac.uk::ec8a066c-6e04-4c1c-be05-6b33d0ba9907" providerId="AD" clId="Web-{6A0C2DE0-2F7F-5F6D-2649-E4AF85D4D6E6}" dt="2022-11-20T09:52:46.190" v="397" actId="1076"/>
          <ac:cxnSpMkLst>
            <pc:docMk/>
            <pc:sldMk cId="2854828803" sldId="350"/>
            <ac:cxnSpMk id="44" creationId="{254611CA-7FB8-F6D8-54E6-CF303522637A}"/>
          </ac:cxnSpMkLst>
        </pc:cxnChg>
        <pc:cxnChg chg="mod">
          <ac:chgData name="James Pope" userId="S::jp16127@bristol.ac.uk::ec8a066c-6e04-4c1c-be05-6b33d0ba9907" providerId="AD" clId="Web-{6A0C2DE0-2F7F-5F6D-2649-E4AF85D4D6E6}" dt="2022-11-20T09:52:46.190" v="398" actId="1076"/>
          <ac:cxnSpMkLst>
            <pc:docMk/>
            <pc:sldMk cId="2854828803" sldId="350"/>
            <ac:cxnSpMk id="46" creationId="{30C4D2A4-CF92-959D-9ACD-CB6C08064FDD}"/>
          </ac:cxnSpMkLst>
        </pc:cxnChg>
        <pc:cxnChg chg="mod">
          <ac:chgData name="James Pope" userId="S::jp16127@bristol.ac.uk::ec8a066c-6e04-4c1c-be05-6b33d0ba9907" providerId="AD" clId="Web-{6A0C2DE0-2F7F-5F6D-2649-E4AF85D4D6E6}" dt="2022-11-20T09:52:46.205" v="399" actId="1076"/>
          <ac:cxnSpMkLst>
            <pc:docMk/>
            <pc:sldMk cId="2854828803" sldId="350"/>
            <ac:cxnSpMk id="47" creationId="{CAFE4081-EC02-CD76-99B8-149F686CE9A9}"/>
          </ac:cxnSpMkLst>
        </pc:cxnChg>
        <pc:cxnChg chg="mod">
          <ac:chgData name="James Pope" userId="S::jp16127@bristol.ac.uk::ec8a066c-6e04-4c1c-be05-6b33d0ba9907" providerId="AD" clId="Web-{6A0C2DE0-2F7F-5F6D-2649-E4AF85D4D6E6}" dt="2022-11-20T09:52:46.237" v="401" actId="1076"/>
          <ac:cxnSpMkLst>
            <pc:docMk/>
            <pc:sldMk cId="2854828803" sldId="350"/>
            <ac:cxnSpMk id="49" creationId="{2A89A4AE-D66C-0842-FD4F-FF901106CA60}"/>
          </ac:cxnSpMkLst>
        </pc:cxnChg>
        <pc:cxnChg chg="mod">
          <ac:chgData name="James Pope" userId="S::jp16127@bristol.ac.uk::ec8a066c-6e04-4c1c-be05-6b33d0ba9907" providerId="AD" clId="Web-{6A0C2DE0-2F7F-5F6D-2649-E4AF85D4D6E6}" dt="2022-11-20T09:52:46.268" v="403" actId="1076"/>
          <ac:cxnSpMkLst>
            <pc:docMk/>
            <pc:sldMk cId="2854828803" sldId="350"/>
            <ac:cxnSpMk id="52" creationId="{1C035353-C2AB-3A0C-6B8B-77AB8F67970B}"/>
          </ac:cxnSpMkLst>
        </pc:cxnChg>
        <pc:cxnChg chg="mod">
          <ac:chgData name="James Pope" userId="S::jp16127@bristol.ac.uk::ec8a066c-6e04-4c1c-be05-6b33d0ba9907" providerId="AD" clId="Web-{6A0C2DE0-2F7F-5F6D-2649-E4AF85D4D6E6}" dt="2022-11-20T09:52:46.268" v="404" actId="1076"/>
          <ac:cxnSpMkLst>
            <pc:docMk/>
            <pc:sldMk cId="2854828803" sldId="350"/>
            <ac:cxnSpMk id="54" creationId="{C22B9DDB-B8D1-4ED9-254D-E2022BF8932E}"/>
          </ac:cxnSpMkLst>
        </pc:cxnChg>
      </pc:sldChg>
      <pc:sldChg chg="addSp delSp modSp">
        <pc:chgData name="James Pope" userId="S::jp16127@bristol.ac.uk::ec8a066c-6e04-4c1c-be05-6b33d0ba9907" providerId="AD" clId="Web-{6A0C2DE0-2F7F-5F6D-2649-E4AF85D4D6E6}" dt="2022-11-20T10:37:16.446" v="696"/>
        <pc:sldMkLst>
          <pc:docMk/>
          <pc:sldMk cId="3024931978" sldId="351"/>
        </pc:sldMkLst>
        <pc:spChg chg="del mod">
          <ac:chgData name="James Pope" userId="S::jp16127@bristol.ac.uk::ec8a066c-6e04-4c1c-be05-6b33d0ba9907" providerId="AD" clId="Web-{6A0C2DE0-2F7F-5F6D-2649-E4AF85D4D6E6}" dt="2022-11-20T10:34:28.877" v="592"/>
          <ac:spMkLst>
            <pc:docMk/>
            <pc:sldMk cId="3024931978" sldId="351"/>
            <ac:spMk id="7" creationId="{AA46442E-C5A8-95F5-3E15-D5CD64820D09}"/>
          </ac:spMkLst>
        </pc:spChg>
        <pc:spChg chg="del mod">
          <ac:chgData name="James Pope" userId="S::jp16127@bristol.ac.uk::ec8a066c-6e04-4c1c-be05-6b33d0ba9907" providerId="AD" clId="Web-{6A0C2DE0-2F7F-5F6D-2649-E4AF85D4D6E6}" dt="2022-11-20T10:36:22.553" v="656"/>
          <ac:spMkLst>
            <pc:docMk/>
            <pc:sldMk cId="3024931978" sldId="351"/>
            <ac:spMk id="10" creationId="{B98D4AB0-5065-C9F6-D219-57D12E718C6C}"/>
          </ac:spMkLst>
        </pc:spChg>
        <pc:spChg chg="add mod">
          <ac:chgData name="James Pope" userId="S::jp16127@bristol.ac.uk::ec8a066c-6e04-4c1c-be05-6b33d0ba9907" providerId="AD" clId="Web-{6A0C2DE0-2F7F-5F6D-2649-E4AF85D4D6E6}" dt="2022-11-20T10:34:51.706" v="601" actId="1076"/>
          <ac:spMkLst>
            <pc:docMk/>
            <pc:sldMk cId="3024931978" sldId="351"/>
            <ac:spMk id="12" creationId="{A46CAFB9-2D4E-8A03-E6FF-56D78B93D474}"/>
          </ac:spMkLst>
        </pc:spChg>
        <pc:spChg chg="add mod">
          <ac:chgData name="James Pope" userId="S::jp16127@bristol.ac.uk::ec8a066c-6e04-4c1c-be05-6b33d0ba9907" providerId="AD" clId="Web-{6A0C2DE0-2F7F-5F6D-2649-E4AF85D4D6E6}" dt="2022-11-20T10:34:41.190" v="599" actId="1076"/>
          <ac:spMkLst>
            <pc:docMk/>
            <pc:sldMk cId="3024931978" sldId="351"/>
            <ac:spMk id="15" creationId="{DB4E732E-86D9-B083-7155-7113309C64D4}"/>
          </ac:spMkLst>
        </pc:spChg>
        <pc:spChg chg="add mod">
          <ac:chgData name="James Pope" userId="S::jp16127@bristol.ac.uk::ec8a066c-6e04-4c1c-be05-6b33d0ba9907" providerId="AD" clId="Web-{6A0C2DE0-2F7F-5F6D-2649-E4AF85D4D6E6}" dt="2022-11-20T10:34:38.283" v="598" actId="1076"/>
          <ac:spMkLst>
            <pc:docMk/>
            <pc:sldMk cId="3024931978" sldId="351"/>
            <ac:spMk id="17" creationId="{285DFAE5-88ED-A37B-1908-1F5F79C76DE0}"/>
          </ac:spMkLst>
        </pc:spChg>
        <pc:spChg chg="add mod">
          <ac:chgData name="James Pope" userId="S::jp16127@bristol.ac.uk::ec8a066c-6e04-4c1c-be05-6b33d0ba9907" providerId="AD" clId="Web-{6A0C2DE0-2F7F-5F6D-2649-E4AF85D4D6E6}" dt="2022-11-20T10:34:47.112" v="600" actId="1076"/>
          <ac:spMkLst>
            <pc:docMk/>
            <pc:sldMk cId="3024931978" sldId="351"/>
            <ac:spMk id="19" creationId="{9F5B394B-85F8-36C8-20E4-412FFC072EC3}"/>
          </ac:spMkLst>
        </pc:spChg>
        <pc:spChg chg="add mod">
          <ac:chgData name="James Pope" userId="S::jp16127@bristol.ac.uk::ec8a066c-6e04-4c1c-be05-6b33d0ba9907" providerId="AD" clId="Web-{6A0C2DE0-2F7F-5F6D-2649-E4AF85D4D6E6}" dt="2022-11-20T10:35:04.472" v="610" actId="1076"/>
          <ac:spMkLst>
            <pc:docMk/>
            <pc:sldMk cId="3024931978" sldId="351"/>
            <ac:spMk id="20" creationId="{A4B310B5-1B32-34F5-CDE2-060B51074B9F}"/>
          </ac:spMkLst>
        </pc:spChg>
        <pc:spChg chg="add mod">
          <ac:chgData name="James Pope" userId="S::jp16127@bristol.ac.uk::ec8a066c-6e04-4c1c-be05-6b33d0ba9907" providerId="AD" clId="Web-{6A0C2DE0-2F7F-5F6D-2649-E4AF85D4D6E6}" dt="2022-11-20T10:35:04.487" v="611" actId="1076"/>
          <ac:spMkLst>
            <pc:docMk/>
            <pc:sldMk cId="3024931978" sldId="351"/>
            <ac:spMk id="21" creationId="{E1B2AB38-4AB3-53BF-D81F-B46F21A5C7BA}"/>
          </ac:spMkLst>
        </pc:spChg>
        <pc:spChg chg="add mod">
          <ac:chgData name="James Pope" userId="S::jp16127@bristol.ac.uk::ec8a066c-6e04-4c1c-be05-6b33d0ba9907" providerId="AD" clId="Web-{6A0C2DE0-2F7F-5F6D-2649-E4AF85D4D6E6}" dt="2022-11-20T10:35:04.503" v="612" actId="1076"/>
          <ac:spMkLst>
            <pc:docMk/>
            <pc:sldMk cId="3024931978" sldId="351"/>
            <ac:spMk id="22" creationId="{16098B7E-DD7C-86F7-07AB-932AE738409D}"/>
          </ac:spMkLst>
        </pc:spChg>
        <pc:spChg chg="add mod">
          <ac:chgData name="James Pope" userId="S::jp16127@bristol.ac.uk::ec8a066c-6e04-4c1c-be05-6b33d0ba9907" providerId="AD" clId="Web-{6A0C2DE0-2F7F-5F6D-2649-E4AF85D4D6E6}" dt="2022-11-20T10:35:04.519" v="613" actId="1076"/>
          <ac:spMkLst>
            <pc:docMk/>
            <pc:sldMk cId="3024931978" sldId="351"/>
            <ac:spMk id="23" creationId="{6E6DE8AB-4E72-18D2-8276-D561E0C3632A}"/>
          </ac:spMkLst>
        </pc:spChg>
        <pc:spChg chg="del mod">
          <ac:chgData name="James Pope" userId="S::jp16127@bristol.ac.uk::ec8a066c-6e04-4c1c-be05-6b33d0ba9907" providerId="AD" clId="Web-{6A0C2DE0-2F7F-5F6D-2649-E4AF85D4D6E6}" dt="2022-11-20T10:34:28.877" v="595"/>
          <ac:spMkLst>
            <pc:docMk/>
            <pc:sldMk cId="3024931978" sldId="351"/>
            <ac:spMk id="25" creationId="{14B6EA82-6952-A8EC-6F64-BB7B820FBE3D}"/>
          </ac:spMkLst>
        </pc:spChg>
        <pc:spChg chg="add del mod">
          <ac:chgData name="James Pope" userId="S::jp16127@bristol.ac.uk::ec8a066c-6e04-4c1c-be05-6b33d0ba9907" providerId="AD" clId="Web-{6A0C2DE0-2F7F-5F6D-2649-E4AF85D4D6E6}" dt="2022-11-20T10:35:53.474" v="641"/>
          <ac:spMkLst>
            <pc:docMk/>
            <pc:sldMk cId="3024931978" sldId="351"/>
            <ac:spMk id="27" creationId="{7754D152-12EC-29B5-0834-225C0A7B399E}"/>
          </ac:spMkLst>
        </pc:spChg>
        <pc:spChg chg="del mod">
          <ac:chgData name="James Pope" userId="S::jp16127@bristol.ac.uk::ec8a066c-6e04-4c1c-be05-6b33d0ba9907" providerId="AD" clId="Web-{6A0C2DE0-2F7F-5F6D-2649-E4AF85D4D6E6}" dt="2022-11-20T10:36:22.553" v="659"/>
          <ac:spMkLst>
            <pc:docMk/>
            <pc:sldMk cId="3024931978" sldId="351"/>
            <ac:spMk id="29" creationId="{F4D257A9-FD16-95BB-FF78-DFBCEA800A44}"/>
          </ac:spMkLst>
        </pc:spChg>
        <pc:spChg chg="add del mod">
          <ac:chgData name="James Pope" userId="S::jp16127@bristol.ac.uk::ec8a066c-6e04-4c1c-be05-6b33d0ba9907" providerId="AD" clId="Web-{6A0C2DE0-2F7F-5F6D-2649-E4AF85D4D6E6}" dt="2022-11-20T10:35:53.474" v="640"/>
          <ac:spMkLst>
            <pc:docMk/>
            <pc:sldMk cId="3024931978" sldId="351"/>
            <ac:spMk id="32" creationId="{751C7ADB-A40E-DF4B-5DFE-ACF979137B69}"/>
          </ac:spMkLst>
        </pc:spChg>
        <pc:spChg chg="del mod">
          <ac:chgData name="James Pope" userId="S::jp16127@bristol.ac.uk::ec8a066c-6e04-4c1c-be05-6b33d0ba9907" providerId="AD" clId="Web-{6A0C2DE0-2F7F-5F6D-2649-E4AF85D4D6E6}" dt="2022-11-20T10:34:28.877" v="594"/>
          <ac:spMkLst>
            <pc:docMk/>
            <pc:sldMk cId="3024931978" sldId="351"/>
            <ac:spMk id="34" creationId="{DA61805F-71A4-8EBC-BAE5-9ADD6852FE56}"/>
          </ac:spMkLst>
        </pc:spChg>
        <pc:spChg chg="del mod">
          <ac:chgData name="James Pope" userId="S::jp16127@bristol.ac.uk::ec8a066c-6e04-4c1c-be05-6b33d0ba9907" providerId="AD" clId="Web-{6A0C2DE0-2F7F-5F6D-2649-E4AF85D4D6E6}" dt="2022-11-20T10:36:22.553" v="658"/>
          <ac:spMkLst>
            <pc:docMk/>
            <pc:sldMk cId="3024931978" sldId="351"/>
            <ac:spMk id="36" creationId="{C4E53624-DDD1-3F99-58FA-47637DA98C56}"/>
          </ac:spMkLst>
        </pc:spChg>
        <pc:spChg chg="add del mod">
          <ac:chgData name="James Pope" userId="S::jp16127@bristol.ac.uk::ec8a066c-6e04-4c1c-be05-6b33d0ba9907" providerId="AD" clId="Web-{6A0C2DE0-2F7F-5F6D-2649-E4AF85D4D6E6}" dt="2022-11-20T10:35:53.474" v="639"/>
          <ac:spMkLst>
            <pc:docMk/>
            <pc:sldMk cId="3024931978" sldId="351"/>
            <ac:spMk id="39" creationId="{642B49A1-B552-F7AD-BF23-40025BC58C83}"/>
          </ac:spMkLst>
        </pc:spChg>
        <pc:spChg chg="add mod">
          <ac:chgData name="James Pope" userId="S::jp16127@bristol.ac.uk::ec8a066c-6e04-4c1c-be05-6b33d0ba9907" providerId="AD" clId="Web-{6A0C2DE0-2F7F-5F6D-2649-E4AF85D4D6E6}" dt="2022-11-20T10:36:40.163" v="672" actId="1076"/>
          <ac:spMkLst>
            <pc:docMk/>
            <pc:sldMk cId="3024931978" sldId="351"/>
            <ac:spMk id="40" creationId="{9FD93BD4-1ED7-807B-C058-0B5C1CADA214}"/>
          </ac:spMkLst>
        </pc:spChg>
        <pc:spChg chg="del mod">
          <ac:chgData name="James Pope" userId="S::jp16127@bristol.ac.uk::ec8a066c-6e04-4c1c-be05-6b33d0ba9907" providerId="AD" clId="Web-{6A0C2DE0-2F7F-5F6D-2649-E4AF85D4D6E6}" dt="2022-11-20T10:34:28.877" v="593"/>
          <ac:spMkLst>
            <pc:docMk/>
            <pc:sldMk cId="3024931978" sldId="351"/>
            <ac:spMk id="43" creationId="{F124D35A-6CAE-B9FA-FABC-7BCA3B142617}"/>
          </ac:spMkLst>
        </pc:spChg>
        <pc:spChg chg="del mod">
          <ac:chgData name="James Pope" userId="S::jp16127@bristol.ac.uk::ec8a066c-6e04-4c1c-be05-6b33d0ba9907" providerId="AD" clId="Web-{6A0C2DE0-2F7F-5F6D-2649-E4AF85D4D6E6}" dt="2022-11-20T10:36:22.553" v="657"/>
          <ac:spMkLst>
            <pc:docMk/>
            <pc:sldMk cId="3024931978" sldId="351"/>
            <ac:spMk id="45" creationId="{F9F635EC-C91B-AD6B-8955-21B2775AA3FF}"/>
          </ac:spMkLst>
        </pc:spChg>
        <pc:spChg chg="add mod">
          <ac:chgData name="James Pope" userId="S::jp16127@bristol.ac.uk::ec8a066c-6e04-4c1c-be05-6b33d0ba9907" providerId="AD" clId="Web-{6A0C2DE0-2F7F-5F6D-2649-E4AF85D4D6E6}" dt="2022-11-20T10:36:40.179" v="673" actId="1076"/>
          <ac:spMkLst>
            <pc:docMk/>
            <pc:sldMk cId="3024931978" sldId="351"/>
            <ac:spMk id="47" creationId="{8B5A471D-C120-57F2-E255-EF13F9D1C8E1}"/>
          </ac:spMkLst>
        </pc:spChg>
        <pc:spChg chg="add mod">
          <ac:chgData name="James Pope" userId="S::jp16127@bristol.ac.uk::ec8a066c-6e04-4c1c-be05-6b33d0ba9907" providerId="AD" clId="Web-{6A0C2DE0-2F7F-5F6D-2649-E4AF85D4D6E6}" dt="2022-11-20T10:36:40.195" v="674" actId="1076"/>
          <ac:spMkLst>
            <pc:docMk/>
            <pc:sldMk cId="3024931978" sldId="351"/>
            <ac:spMk id="48" creationId="{7FCC745C-8B44-7BF5-4CFA-B4D7E356509B}"/>
          </ac:spMkLst>
        </pc:spChg>
        <pc:spChg chg="add mod">
          <ac:chgData name="James Pope" userId="S::jp16127@bristol.ac.uk::ec8a066c-6e04-4c1c-be05-6b33d0ba9907" providerId="AD" clId="Web-{6A0C2DE0-2F7F-5F6D-2649-E4AF85D4D6E6}" dt="2022-11-20T10:36:40.210" v="675" actId="1076"/>
          <ac:spMkLst>
            <pc:docMk/>
            <pc:sldMk cId="3024931978" sldId="351"/>
            <ac:spMk id="49" creationId="{D4BF337B-B4B1-4F5F-1616-59D26D38BCEC}"/>
          </ac:spMkLst>
        </pc:spChg>
        <pc:spChg chg="add mod">
          <ac:chgData name="James Pope" userId="S::jp16127@bristol.ac.uk::ec8a066c-6e04-4c1c-be05-6b33d0ba9907" providerId="AD" clId="Web-{6A0C2DE0-2F7F-5F6D-2649-E4AF85D4D6E6}" dt="2022-11-20T10:36:56.883" v="684" actId="1076"/>
          <ac:spMkLst>
            <pc:docMk/>
            <pc:sldMk cId="3024931978" sldId="351"/>
            <ac:spMk id="50" creationId="{23CFD240-2709-EFB4-78D8-B346D21B70E6}"/>
          </ac:spMkLst>
        </pc:spChg>
        <pc:spChg chg="add mod">
          <ac:chgData name="James Pope" userId="S::jp16127@bristol.ac.uk::ec8a066c-6e04-4c1c-be05-6b33d0ba9907" providerId="AD" clId="Web-{6A0C2DE0-2F7F-5F6D-2649-E4AF85D4D6E6}" dt="2022-11-20T10:37:16.414" v="694"/>
          <ac:spMkLst>
            <pc:docMk/>
            <pc:sldMk cId="3024931978" sldId="351"/>
            <ac:spMk id="51" creationId="{5ECA3F0C-C2A7-232D-DBED-8317C5738475}"/>
          </ac:spMkLst>
        </pc:spChg>
        <pc:spChg chg="add mod">
          <ac:chgData name="James Pope" userId="S::jp16127@bristol.ac.uk::ec8a066c-6e04-4c1c-be05-6b33d0ba9907" providerId="AD" clId="Web-{6A0C2DE0-2F7F-5F6D-2649-E4AF85D4D6E6}" dt="2022-11-20T10:37:16.430" v="695"/>
          <ac:spMkLst>
            <pc:docMk/>
            <pc:sldMk cId="3024931978" sldId="351"/>
            <ac:spMk id="52" creationId="{7829EFAB-4CF1-06B0-EA8B-53721ED244A5}"/>
          </ac:spMkLst>
        </pc:spChg>
        <pc:spChg chg="add mod">
          <ac:chgData name="James Pope" userId="S::jp16127@bristol.ac.uk::ec8a066c-6e04-4c1c-be05-6b33d0ba9907" providerId="AD" clId="Web-{6A0C2DE0-2F7F-5F6D-2649-E4AF85D4D6E6}" dt="2022-11-20T10:37:16.446" v="696"/>
          <ac:spMkLst>
            <pc:docMk/>
            <pc:sldMk cId="3024931978" sldId="351"/>
            <ac:spMk id="53" creationId="{34A94043-A0F6-D01A-0F64-B0549C480E1B}"/>
          </ac:spMkLst>
        </pc:spChg>
        <pc:spChg chg="del mod">
          <ac:chgData name="James Pope" userId="S::jp16127@bristol.ac.uk::ec8a066c-6e04-4c1c-be05-6b33d0ba9907" providerId="AD" clId="Web-{6A0C2DE0-2F7F-5F6D-2649-E4AF85D4D6E6}" dt="2022-11-20T10:34:56.081" v="605"/>
          <ac:spMkLst>
            <pc:docMk/>
            <pc:sldMk cId="3024931978" sldId="351"/>
            <ac:spMk id="68" creationId="{0137CBB9-D83A-7012-C81D-95DCF1E1C4C0}"/>
          </ac:spMkLst>
        </pc:spChg>
        <pc:spChg chg="del mod">
          <ac:chgData name="James Pope" userId="S::jp16127@bristol.ac.uk::ec8a066c-6e04-4c1c-be05-6b33d0ba9907" providerId="AD" clId="Web-{6A0C2DE0-2F7F-5F6D-2649-E4AF85D4D6E6}" dt="2022-11-20T10:36:47.617" v="679"/>
          <ac:spMkLst>
            <pc:docMk/>
            <pc:sldMk cId="3024931978" sldId="351"/>
            <ac:spMk id="70" creationId="{6B3224EE-9526-0AFE-C167-C3C318EE84BB}"/>
          </ac:spMkLst>
        </pc:spChg>
        <pc:spChg chg="del mod">
          <ac:chgData name="James Pope" userId="S::jp16127@bristol.ac.uk::ec8a066c-6e04-4c1c-be05-6b33d0ba9907" providerId="AD" clId="Web-{6A0C2DE0-2F7F-5F6D-2649-E4AF85D4D6E6}" dt="2022-11-20T10:34:56.081" v="604"/>
          <ac:spMkLst>
            <pc:docMk/>
            <pc:sldMk cId="3024931978" sldId="351"/>
            <ac:spMk id="74" creationId="{CFA28A3B-AF03-BD6F-D5F0-D030E67EE6FF}"/>
          </ac:spMkLst>
        </pc:spChg>
        <pc:spChg chg="del mod">
          <ac:chgData name="James Pope" userId="S::jp16127@bristol.ac.uk::ec8a066c-6e04-4c1c-be05-6b33d0ba9907" providerId="AD" clId="Web-{6A0C2DE0-2F7F-5F6D-2649-E4AF85D4D6E6}" dt="2022-11-20T10:36:47.617" v="678"/>
          <ac:spMkLst>
            <pc:docMk/>
            <pc:sldMk cId="3024931978" sldId="351"/>
            <ac:spMk id="76" creationId="{56F1BAE2-37AF-6371-C780-FD23B9CCE981}"/>
          </ac:spMkLst>
        </pc:spChg>
        <pc:spChg chg="del mod">
          <ac:chgData name="James Pope" userId="S::jp16127@bristol.ac.uk::ec8a066c-6e04-4c1c-be05-6b33d0ba9907" providerId="AD" clId="Web-{6A0C2DE0-2F7F-5F6D-2649-E4AF85D4D6E6}" dt="2022-11-20T10:34:56.081" v="603"/>
          <ac:spMkLst>
            <pc:docMk/>
            <pc:sldMk cId="3024931978" sldId="351"/>
            <ac:spMk id="81" creationId="{4E1F23D9-971F-B965-F2F8-201F31940C5E}"/>
          </ac:spMkLst>
        </pc:spChg>
        <pc:spChg chg="del mod">
          <ac:chgData name="James Pope" userId="S::jp16127@bristol.ac.uk::ec8a066c-6e04-4c1c-be05-6b33d0ba9907" providerId="AD" clId="Web-{6A0C2DE0-2F7F-5F6D-2649-E4AF85D4D6E6}" dt="2022-11-20T10:36:47.617" v="677"/>
          <ac:spMkLst>
            <pc:docMk/>
            <pc:sldMk cId="3024931978" sldId="351"/>
            <ac:spMk id="83" creationId="{5DFEB3A8-29FC-AE08-8537-3F9F26B5E4AA}"/>
          </ac:spMkLst>
        </pc:spChg>
        <pc:spChg chg="del mod">
          <ac:chgData name="James Pope" userId="S::jp16127@bristol.ac.uk::ec8a066c-6e04-4c1c-be05-6b33d0ba9907" providerId="AD" clId="Web-{6A0C2DE0-2F7F-5F6D-2649-E4AF85D4D6E6}" dt="2022-11-20T10:34:56.081" v="602"/>
          <ac:spMkLst>
            <pc:docMk/>
            <pc:sldMk cId="3024931978" sldId="351"/>
            <ac:spMk id="88" creationId="{91F21900-E606-2AD9-A28F-61252680DA25}"/>
          </ac:spMkLst>
        </pc:spChg>
        <pc:spChg chg="del mod">
          <ac:chgData name="James Pope" userId="S::jp16127@bristol.ac.uk::ec8a066c-6e04-4c1c-be05-6b33d0ba9907" providerId="AD" clId="Web-{6A0C2DE0-2F7F-5F6D-2649-E4AF85D4D6E6}" dt="2022-11-20T10:36:47.617" v="676"/>
          <ac:spMkLst>
            <pc:docMk/>
            <pc:sldMk cId="3024931978" sldId="351"/>
            <ac:spMk id="90" creationId="{0A903CCD-E7E4-62C9-0566-0F2A50B16090}"/>
          </ac:spMkLst>
        </pc:spChg>
      </pc:sldChg>
      <pc:sldChg chg="addSp delSp modSp">
        <pc:chgData name="James Pope" userId="S::jp16127@bristol.ac.uk::ec8a066c-6e04-4c1c-be05-6b33d0ba9907" providerId="AD" clId="Web-{6A0C2DE0-2F7F-5F6D-2649-E4AF85D4D6E6}" dt="2022-11-20T11:20:13.112" v="1465" actId="1076"/>
        <pc:sldMkLst>
          <pc:docMk/>
          <pc:sldMk cId="2175276826" sldId="352"/>
        </pc:sldMkLst>
        <pc:spChg chg="del mod">
          <ac:chgData name="James Pope" userId="S::jp16127@bristol.ac.uk::ec8a066c-6e04-4c1c-be05-6b33d0ba9907" providerId="AD" clId="Web-{6A0C2DE0-2F7F-5F6D-2649-E4AF85D4D6E6}" dt="2022-11-20T10:37:36.337" v="705"/>
          <ac:spMkLst>
            <pc:docMk/>
            <pc:sldMk cId="2175276826" sldId="352"/>
            <ac:spMk id="10" creationId="{B98D4AB0-5065-C9F6-D219-57D12E718C6C}"/>
          </ac:spMkLst>
        </pc:spChg>
        <pc:spChg chg="add del mod">
          <ac:chgData name="James Pope" userId="S::jp16127@bristol.ac.uk::ec8a066c-6e04-4c1c-be05-6b33d0ba9907" providerId="AD" clId="Web-{6A0C2DE0-2F7F-5F6D-2649-E4AF85D4D6E6}" dt="2022-11-20T10:35:38.254" v="632"/>
          <ac:spMkLst>
            <pc:docMk/>
            <pc:sldMk cId="2175276826" sldId="352"/>
            <ac:spMk id="12" creationId="{E4A95A14-888D-D1DD-5CE2-831F0C8C47CA}"/>
          </ac:spMkLst>
        </pc:spChg>
        <pc:spChg chg="del mod">
          <ac:chgData name="James Pope" userId="S::jp16127@bristol.ac.uk::ec8a066c-6e04-4c1c-be05-6b33d0ba9907" providerId="AD" clId="Web-{6A0C2DE0-2F7F-5F6D-2649-E4AF85D4D6E6}" dt="2022-11-20T10:40:41.405" v="741"/>
          <ac:spMkLst>
            <pc:docMk/>
            <pc:sldMk cId="2175276826" sldId="352"/>
            <ac:spMk id="18" creationId="{63135EFB-BD28-B2A3-E9C3-D876B5480B91}"/>
          </ac:spMkLst>
        </pc:spChg>
        <pc:spChg chg="del mod">
          <ac:chgData name="James Pope" userId="S::jp16127@bristol.ac.uk::ec8a066c-6e04-4c1c-be05-6b33d0ba9907" providerId="AD" clId="Web-{6A0C2DE0-2F7F-5F6D-2649-E4AF85D4D6E6}" dt="2022-11-20T10:40:41.405" v="740"/>
          <ac:spMkLst>
            <pc:docMk/>
            <pc:sldMk cId="2175276826" sldId="352"/>
            <ac:spMk id="19" creationId="{DF05CAAA-58EC-5F9E-EFC9-74E4EDD3112D}"/>
          </ac:spMkLst>
        </pc:spChg>
        <pc:spChg chg="add mod">
          <ac:chgData name="James Pope" userId="S::jp16127@bristol.ac.uk::ec8a066c-6e04-4c1c-be05-6b33d0ba9907" providerId="AD" clId="Web-{6A0C2DE0-2F7F-5F6D-2649-E4AF85D4D6E6}" dt="2022-11-20T10:35:35.707" v="629" actId="1076"/>
          <ac:spMkLst>
            <pc:docMk/>
            <pc:sldMk cId="2175276826" sldId="352"/>
            <ac:spMk id="21" creationId="{9C933DE2-5B04-601E-1608-7B21BD4E7491}"/>
          </ac:spMkLst>
        </pc:spChg>
        <pc:spChg chg="add del mod">
          <ac:chgData name="James Pope" userId="S::jp16127@bristol.ac.uk::ec8a066c-6e04-4c1c-be05-6b33d0ba9907" providerId="AD" clId="Web-{6A0C2DE0-2F7F-5F6D-2649-E4AF85D4D6E6}" dt="2022-11-20T10:35:38.254" v="631"/>
          <ac:spMkLst>
            <pc:docMk/>
            <pc:sldMk cId="2175276826" sldId="352"/>
            <ac:spMk id="23" creationId="{DEBBB712-F65C-BD02-32D3-F8F1FB876295}"/>
          </ac:spMkLst>
        </pc:spChg>
        <pc:spChg chg="del mod">
          <ac:chgData name="James Pope" userId="S::jp16127@bristol.ac.uk::ec8a066c-6e04-4c1c-be05-6b33d0ba9907" providerId="AD" clId="Web-{6A0C2DE0-2F7F-5F6D-2649-E4AF85D4D6E6}" dt="2022-11-20T10:35:31.441" v="628"/>
          <ac:spMkLst>
            <pc:docMk/>
            <pc:sldMk cId="2175276826" sldId="352"/>
            <ac:spMk id="25" creationId="{14B6EA82-6952-A8EC-6F64-BB7B820FBE3D}"/>
          </ac:spMkLst>
        </pc:spChg>
        <pc:spChg chg="add del mod">
          <ac:chgData name="James Pope" userId="S::jp16127@bristol.ac.uk::ec8a066c-6e04-4c1c-be05-6b33d0ba9907" providerId="AD" clId="Web-{6A0C2DE0-2F7F-5F6D-2649-E4AF85D4D6E6}" dt="2022-11-20T10:35:38.254" v="630"/>
          <ac:spMkLst>
            <pc:docMk/>
            <pc:sldMk cId="2175276826" sldId="352"/>
            <ac:spMk id="27" creationId="{B9D7DA85-CD10-58A9-84CE-A147D7DD8CF8}"/>
          </ac:spMkLst>
        </pc:spChg>
        <pc:spChg chg="add mod">
          <ac:chgData name="James Pope" userId="S::jp16127@bristol.ac.uk::ec8a066c-6e04-4c1c-be05-6b33d0ba9907" providerId="AD" clId="Web-{6A0C2DE0-2F7F-5F6D-2649-E4AF85D4D6E6}" dt="2022-11-20T10:35:27.832" v="626" actId="1076"/>
          <ac:spMkLst>
            <pc:docMk/>
            <pc:sldMk cId="2175276826" sldId="352"/>
            <ac:spMk id="28" creationId="{98980827-5716-13AA-2073-687191EBD9A4}"/>
          </ac:spMkLst>
        </pc:spChg>
        <pc:spChg chg="del mod">
          <ac:chgData name="James Pope" userId="S::jp16127@bristol.ac.uk::ec8a066c-6e04-4c1c-be05-6b33d0ba9907" providerId="AD" clId="Web-{6A0C2DE0-2F7F-5F6D-2649-E4AF85D4D6E6}" dt="2022-11-20T10:37:36.337" v="708"/>
          <ac:spMkLst>
            <pc:docMk/>
            <pc:sldMk cId="2175276826" sldId="352"/>
            <ac:spMk id="29" creationId="{F4D257A9-FD16-95BB-FF78-DFBCEA800A44}"/>
          </ac:spMkLst>
        </pc:spChg>
        <pc:spChg chg="add mod">
          <ac:chgData name="James Pope" userId="S::jp16127@bristol.ac.uk::ec8a066c-6e04-4c1c-be05-6b33d0ba9907" providerId="AD" clId="Web-{6A0C2DE0-2F7F-5F6D-2649-E4AF85D4D6E6}" dt="2022-11-20T10:35:27.848" v="627" actId="1076"/>
          <ac:spMkLst>
            <pc:docMk/>
            <pc:sldMk cId="2175276826" sldId="352"/>
            <ac:spMk id="32" creationId="{F7E53218-CB8D-B3A6-C959-99B7DEBD3D70}"/>
          </ac:spMkLst>
        </pc:spChg>
        <pc:spChg chg="del mod">
          <ac:chgData name="James Pope" userId="S::jp16127@bristol.ac.uk::ec8a066c-6e04-4c1c-be05-6b33d0ba9907" providerId="AD" clId="Web-{6A0C2DE0-2F7F-5F6D-2649-E4AF85D4D6E6}" dt="2022-11-20T10:37:36.337" v="707"/>
          <ac:spMkLst>
            <pc:docMk/>
            <pc:sldMk cId="2175276826" sldId="352"/>
            <ac:spMk id="36" creationId="{C4E53624-DDD1-3F99-58FA-47637DA98C56}"/>
          </ac:spMkLst>
        </pc:spChg>
        <pc:spChg chg="add mod">
          <ac:chgData name="James Pope" userId="S::jp16127@bristol.ac.uk::ec8a066c-6e04-4c1c-be05-6b33d0ba9907" providerId="AD" clId="Web-{6A0C2DE0-2F7F-5F6D-2649-E4AF85D4D6E6}" dt="2022-11-20T10:37:55.759" v="717" actId="1076"/>
          <ac:spMkLst>
            <pc:docMk/>
            <pc:sldMk cId="2175276826" sldId="352"/>
            <ac:spMk id="38" creationId="{904A1ACA-AFE5-B5D1-9A6B-16AD75217D5A}"/>
          </ac:spMkLst>
        </pc:spChg>
        <pc:spChg chg="add mod">
          <ac:chgData name="James Pope" userId="S::jp16127@bristol.ac.uk::ec8a066c-6e04-4c1c-be05-6b33d0ba9907" providerId="AD" clId="Web-{6A0C2DE0-2F7F-5F6D-2649-E4AF85D4D6E6}" dt="2022-11-20T10:37:55.775" v="718" actId="1076"/>
          <ac:spMkLst>
            <pc:docMk/>
            <pc:sldMk cId="2175276826" sldId="352"/>
            <ac:spMk id="40" creationId="{EA2C6344-3CA2-349B-1B46-C1257AE01F48}"/>
          </ac:spMkLst>
        </pc:spChg>
        <pc:spChg chg="del mod">
          <ac:chgData name="James Pope" userId="S::jp16127@bristol.ac.uk::ec8a066c-6e04-4c1c-be05-6b33d0ba9907" providerId="AD" clId="Web-{6A0C2DE0-2F7F-5F6D-2649-E4AF85D4D6E6}" dt="2022-11-20T10:37:36.337" v="706"/>
          <ac:spMkLst>
            <pc:docMk/>
            <pc:sldMk cId="2175276826" sldId="352"/>
            <ac:spMk id="45" creationId="{F9F635EC-C91B-AD6B-8955-21B2775AA3FF}"/>
          </ac:spMkLst>
        </pc:spChg>
        <pc:spChg chg="add mod">
          <ac:chgData name="James Pope" userId="S::jp16127@bristol.ac.uk::ec8a066c-6e04-4c1c-be05-6b33d0ba9907" providerId="AD" clId="Web-{6A0C2DE0-2F7F-5F6D-2649-E4AF85D4D6E6}" dt="2022-11-20T10:37:55.791" v="719" actId="1076"/>
          <ac:spMkLst>
            <pc:docMk/>
            <pc:sldMk cId="2175276826" sldId="352"/>
            <ac:spMk id="47" creationId="{4953BAC4-A555-D164-E11E-DE11AD3EFEBD}"/>
          </ac:spMkLst>
        </pc:spChg>
        <pc:spChg chg="add mod">
          <ac:chgData name="James Pope" userId="S::jp16127@bristol.ac.uk::ec8a066c-6e04-4c1c-be05-6b33d0ba9907" providerId="AD" clId="Web-{6A0C2DE0-2F7F-5F6D-2649-E4AF85D4D6E6}" dt="2022-11-20T10:37:55.806" v="720" actId="1076"/>
          <ac:spMkLst>
            <pc:docMk/>
            <pc:sldMk cId="2175276826" sldId="352"/>
            <ac:spMk id="49" creationId="{4713B7EF-8BA2-A865-57D9-B068C71E89E3}"/>
          </ac:spMkLst>
        </pc:spChg>
        <pc:spChg chg="add del mod">
          <ac:chgData name="James Pope" userId="S::jp16127@bristol.ac.uk::ec8a066c-6e04-4c1c-be05-6b33d0ba9907" providerId="AD" clId="Web-{6A0C2DE0-2F7F-5F6D-2649-E4AF85D4D6E6}" dt="2022-11-20T10:40:12.826" v="733"/>
          <ac:spMkLst>
            <pc:docMk/>
            <pc:sldMk cId="2175276826" sldId="352"/>
            <ac:spMk id="50" creationId="{F260ADF5-99B4-1AFE-65A9-792130070CB3}"/>
          </ac:spMkLst>
        </pc:spChg>
        <pc:spChg chg="add mod">
          <ac:chgData name="James Pope" userId="S::jp16127@bristol.ac.uk::ec8a066c-6e04-4c1c-be05-6b33d0ba9907" providerId="AD" clId="Web-{6A0C2DE0-2F7F-5F6D-2649-E4AF85D4D6E6}" dt="2022-11-20T10:41:10.938" v="752"/>
          <ac:spMkLst>
            <pc:docMk/>
            <pc:sldMk cId="2175276826" sldId="352"/>
            <ac:spMk id="51" creationId="{E12CBDA0-CE49-48F8-B77B-2CB13705BB1E}"/>
          </ac:spMkLst>
        </pc:spChg>
        <pc:spChg chg="add mod">
          <ac:chgData name="James Pope" userId="S::jp16127@bristol.ac.uk::ec8a066c-6e04-4c1c-be05-6b33d0ba9907" providerId="AD" clId="Web-{6A0C2DE0-2F7F-5F6D-2649-E4AF85D4D6E6}" dt="2022-11-20T10:41:10.953" v="753"/>
          <ac:spMkLst>
            <pc:docMk/>
            <pc:sldMk cId="2175276826" sldId="352"/>
            <ac:spMk id="52" creationId="{A6058D19-99F8-DD86-1825-3B3D621CFF08}"/>
          </ac:spMkLst>
        </pc:spChg>
        <pc:spChg chg="add mod">
          <ac:chgData name="James Pope" userId="S::jp16127@bristol.ac.uk::ec8a066c-6e04-4c1c-be05-6b33d0ba9907" providerId="AD" clId="Web-{6A0C2DE0-2F7F-5F6D-2649-E4AF85D4D6E6}" dt="2022-11-20T10:40:57.312" v="747" actId="1076"/>
          <ac:spMkLst>
            <pc:docMk/>
            <pc:sldMk cId="2175276826" sldId="352"/>
            <ac:spMk id="53" creationId="{49D8B8EE-8A97-8FC5-D529-EEBD3E2F69E0}"/>
          </ac:spMkLst>
        </pc:spChg>
        <pc:spChg chg="add del mod">
          <ac:chgData name="James Pope" userId="S::jp16127@bristol.ac.uk::ec8a066c-6e04-4c1c-be05-6b33d0ba9907" providerId="AD" clId="Web-{6A0C2DE0-2F7F-5F6D-2649-E4AF85D4D6E6}" dt="2022-11-20T10:40:12.826" v="732"/>
          <ac:spMkLst>
            <pc:docMk/>
            <pc:sldMk cId="2175276826" sldId="352"/>
            <ac:spMk id="54" creationId="{045FEE56-90FB-6565-D739-43A4543962D3}"/>
          </ac:spMkLst>
        </pc:spChg>
        <pc:spChg chg="add mod">
          <ac:chgData name="James Pope" userId="S::jp16127@bristol.ac.uk::ec8a066c-6e04-4c1c-be05-6b33d0ba9907" providerId="AD" clId="Web-{6A0C2DE0-2F7F-5F6D-2649-E4AF85D4D6E6}" dt="2022-11-20T10:40:57.328" v="748" actId="1076"/>
          <ac:spMkLst>
            <pc:docMk/>
            <pc:sldMk cId="2175276826" sldId="352"/>
            <ac:spMk id="55" creationId="{635C962A-C930-955F-C6E4-300EC3F811C5}"/>
          </ac:spMkLst>
        </pc:spChg>
        <pc:spChg chg="add mod">
          <ac:chgData name="James Pope" userId="S::jp16127@bristol.ac.uk::ec8a066c-6e04-4c1c-be05-6b33d0ba9907" providerId="AD" clId="Web-{6A0C2DE0-2F7F-5F6D-2649-E4AF85D4D6E6}" dt="2022-11-20T10:40:57.343" v="749" actId="1076"/>
          <ac:spMkLst>
            <pc:docMk/>
            <pc:sldMk cId="2175276826" sldId="352"/>
            <ac:spMk id="56" creationId="{A26299EF-40F1-9398-2677-452371A0A2A5}"/>
          </ac:spMkLst>
        </pc:spChg>
        <pc:spChg chg="add mod">
          <ac:chgData name="James Pope" userId="S::jp16127@bristol.ac.uk::ec8a066c-6e04-4c1c-be05-6b33d0ba9907" providerId="AD" clId="Web-{6A0C2DE0-2F7F-5F6D-2649-E4AF85D4D6E6}" dt="2022-11-20T11:20:13.112" v="1465" actId="1076"/>
          <ac:spMkLst>
            <pc:docMk/>
            <pc:sldMk cId="2175276826" sldId="352"/>
            <ac:spMk id="58" creationId="{A3916D88-0B7B-678D-F8AF-65F0714DA398}"/>
          </ac:spMkLst>
        </pc:spChg>
        <pc:spChg chg="del mod">
          <ac:chgData name="James Pope" userId="S::jp16127@bristol.ac.uk::ec8a066c-6e04-4c1c-be05-6b33d0ba9907" providerId="AD" clId="Web-{6A0C2DE0-2F7F-5F6D-2649-E4AF85D4D6E6}" dt="2022-11-20T10:35:18.488" v="623"/>
          <ac:spMkLst>
            <pc:docMk/>
            <pc:sldMk cId="2175276826" sldId="352"/>
            <ac:spMk id="68" creationId="{0137CBB9-D83A-7012-C81D-95DCF1E1C4C0}"/>
          </ac:spMkLst>
        </pc:spChg>
        <pc:spChg chg="del mod">
          <ac:chgData name="James Pope" userId="S::jp16127@bristol.ac.uk::ec8a066c-6e04-4c1c-be05-6b33d0ba9907" providerId="AD" clId="Web-{6A0C2DE0-2F7F-5F6D-2649-E4AF85D4D6E6}" dt="2022-11-20T10:40:41.405" v="744"/>
          <ac:spMkLst>
            <pc:docMk/>
            <pc:sldMk cId="2175276826" sldId="352"/>
            <ac:spMk id="70" creationId="{6B3224EE-9526-0AFE-C167-C3C318EE84BB}"/>
          </ac:spMkLst>
        </pc:spChg>
        <pc:spChg chg="del mod">
          <ac:chgData name="James Pope" userId="S::jp16127@bristol.ac.uk::ec8a066c-6e04-4c1c-be05-6b33d0ba9907" providerId="AD" clId="Web-{6A0C2DE0-2F7F-5F6D-2649-E4AF85D4D6E6}" dt="2022-11-20T10:35:18.488" v="622"/>
          <ac:spMkLst>
            <pc:docMk/>
            <pc:sldMk cId="2175276826" sldId="352"/>
            <ac:spMk id="74" creationId="{CFA28A3B-AF03-BD6F-D5F0-D030E67EE6FF}"/>
          </ac:spMkLst>
        </pc:spChg>
        <pc:spChg chg="del mod">
          <ac:chgData name="James Pope" userId="S::jp16127@bristol.ac.uk::ec8a066c-6e04-4c1c-be05-6b33d0ba9907" providerId="AD" clId="Web-{6A0C2DE0-2F7F-5F6D-2649-E4AF85D4D6E6}" dt="2022-11-20T10:40:41.405" v="743"/>
          <ac:spMkLst>
            <pc:docMk/>
            <pc:sldMk cId="2175276826" sldId="352"/>
            <ac:spMk id="76" creationId="{56F1BAE2-37AF-6371-C780-FD23B9CCE981}"/>
          </ac:spMkLst>
        </pc:spChg>
        <pc:spChg chg="del mod">
          <ac:chgData name="James Pope" userId="S::jp16127@bristol.ac.uk::ec8a066c-6e04-4c1c-be05-6b33d0ba9907" providerId="AD" clId="Web-{6A0C2DE0-2F7F-5F6D-2649-E4AF85D4D6E6}" dt="2022-11-20T10:40:41.405" v="742"/>
          <ac:spMkLst>
            <pc:docMk/>
            <pc:sldMk cId="2175276826" sldId="352"/>
            <ac:spMk id="90" creationId="{0A903CCD-E7E4-62C9-0566-0F2A50B16090}"/>
          </ac:spMkLst>
        </pc:spChg>
      </pc:sldChg>
      <pc:sldChg chg="addSp delSp modSp add replId">
        <pc:chgData name="James Pope" userId="S::jp16127@bristol.ac.uk::ec8a066c-6e04-4c1c-be05-6b33d0ba9907" providerId="AD" clId="Web-{6A0C2DE0-2F7F-5F6D-2649-E4AF85D4D6E6}" dt="2022-11-20T11:08:59.354" v="1391" actId="1076"/>
        <pc:sldMkLst>
          <pc:docMk/>
          <pc:sldMk cId="939207127" sldId="353"/>
        </pc:sldMkLst>
        <pc:spChg chg="mod">
          <ac:chgData name="James Pope" userId="S::jp16127@bristol.ac.uk::ec8a066c-6e04-4c1c-be05-6b33d0ba9907" providerId="AD" clId="Web-{6A0C2DE0-2F7F-5F6D-2649-E4AF85D4D6E6}" dt="2022-11-20T10:50:36.209" v="848" actId="20577"/>
          <ac:spMkLst>
            <pc:docMk/>
            <pc:sldMk cId="939207127" sldId="353"/>
            <ac:spMk id="2" creationId="{0E690E1E-0D1A-47DE-A976-F42C385F51F0}"/>
          </ac:spMkLst>
        </pc:spChg>
        <pc:spChg chg="del">
          <ac:chgData name="James Pope" userId="S::jp16127@bristol.ac.uk::ec8a066c-6e04-4c1c-be05-6b33d0ba9907" providerId="AD" clId="Web-{6A0C2DE0-2F7F-5F6D-2649-E4AF85D4D6E6}" dt="2022-11-20T10:50:44.007" v="853"/>
          <ac:spMkLst>
            <pc:docMk/>
            <pc:sldMk cId="939207127" sldId="353"/>
            <ac:spMk id="4" creationId="{ABF20CB5-1B7F-389C-4168-F4C67E1590DC}"/>
          </ac:spMkLst>
        </pc:spChg>
        <pc:spChg chg="del">
          <ac:chgData name="James Pope" userId="S::jp16127@bristol.ac.uk::ec8a066c-6e04-4c1c-be05-6b33d0ba9907" providerId="AD" clId="Web-{6A0C2DE0-2F7F-5F6D-2649-E4AF85D4D6E6}" dt="2022-11-20T10:50:39.506" v="849"/>
          <ac:spMkLst>
            <pc:docMk/>
            <pc:sldMk cId="939207127" sldId="353"/>
            <ac:spMk id="6" creationId="{C4DEC039-45D6-2CA5-F765-7D11938C0461}"/>
          </ac:spMkLst>
        </pc:spChg>
        <pc:spChg chg="del">
          <ac:chgData name="James Pope" userId="S::jp16127@bristol.ac.uk::ec8a066c-6e04-4c1c-be05-6b33d0ba9907" providerId="AD" clId="Web-{6A0C2DE0-2F7F-5F6D-2649-E4AF85D4D6E6}" dt="2022-11-20T10:50:44.007" v="852"/>
          <ac:spMkLst>
            <pc:docMk/>
            <pc:sldMk cId="939207127" sldId="353"/>
            <ac:spMk id="7" creationId="{1B495551-8D42-4229-E43F-ADFA60D595AE}"/>
          </ac:spMkLst>
        </pc:spChg>
        <pc:spChg chg="mod">
          <ac:chgData name="James Pope" userId="S::jp16127@bristol.ac.uk::ec8a066c-6e04-4c1c-be05-6b33d0ba9907" providerId="AD" clId="Web-{6A0C2DE0-2F7F-5F6D-2649-E4AF85D4D6E6}" dt="2022-11-20T11:07:19.491" v="1328" actId="14100"/>
          <ac:spMkLst>
            <pc:docMk/>
            <pc:sldMk cId="939207127" sldId="353"/>
            <ac:spMk id="8" creationId="{EFF312B5-6057-BC03-420F-5806CFE00B4F}"/>
          </ac:spMkLst>
        </pc:spChg>
        <pc:spChg chg="del">
          <ac:chgData name="James Pope" userId="S::jp16127@bristol.ac.uk::ec8a066c-6e04-4c1c-be05-6b33d0ba9907" providerId="AD" clId="Web-{6A0C2DE0-2F7F-5F6D-2649-E4AF85D4D6E6}" dt="2022-11-20T10:50:44.007" v="864"/>
          <ac:spMkLst>
            <pc:docMk/>
            <pc:sldMk cId="939207127" sldId="353"/>
            <ac:spMk id="9" creationId="{CADB38EF-F875-06B3-89B9-FEBEB7C3BD0D}"/>
          </ac:spMkLst>
        </pc:spChg>
        <pc:spChg chg="del">
          <ac:chgData name="James Pope" userId="S::jp16127@bristol.ac.uk::ec8a066c-6e04-4c1c-be05-6b33d0ba9907" providerId="AD" clId="Web-{6A0C2DE0-2F7F-5F6D-2649-E4AF85D4D6E6}" dt="2022-11-20T10:50:44.007" v="863"/>
          <ac:spMkLst>
            <pc:docMk/>
            <pc:sldMk cId="939207127" sldId="353"/>
            <ac:spMk id="10" creationId="{91B8EF7F-317A-D079-A4A2-CC012D890FD0}"/>
          </ac:spMkLst>
        </pc:spChg>
        <pc:spChg chg="del">
          <ac:chgData name="James Pope" userId="S::jp16127@bristol.ac.uk::ec8a066c-6e04-4c1c-be05-6b33d0ba9907" providerId="AD" clId="Web-{6A0C2DE0-2F7F-5F6D-2649-E4AF85D4D6E6}" dt="2022-11-20T10:50:44.007" v="862"/>
          <ac:spMkLst>
            <pc:docMk/>
            <pc:sldMk cId="939207127" sldId="353"/>
            <ac:spMk id="11" creationId="{27964007-3FC2-D14F-1987-92A184A54737}"/>
          </ac:spMkLst>
        </pc:spChg>
        <pc:spChg chg="del">
          <ac:chgData name="James Pope" userId="S::jp16127@bristol.ac.uk::ec8a066c-6e04-4c1c-be05-6b33d0ba9907" providerId="AD" clId="Web-{6A0C2DE0-2F7F-5F6D-2649-E4AF85D4D6E6}" dt="2022-11-20T10:50:44.007" v="861"/>
          <ac:spMkLst>
            <pc:docMk/>
            <pc:sldMk cId="939207127" sldId="353"/>
            <ac:spMk id="12" creationId="{6E35F82F-6619-F49C-D8B7-F923BB4899CD}"/>
          </ac:spMkLst>
        </pc:spChg>
        <pc:spChg chg="del">
          <ac:chgData name="James Pope" userId="S::jp16127@bristol.ac.uk::ec8a066c-6e04-4c1c-be05-6b33d0ba9907" providerId="AD" clId="Web-{6A0C2DE0-2F7F-5F6D-2649-E4AF85D4D6E6}" dt="2022-11-20T10:50:44.022" v="884"/>
          <ac:spMkLst>
            <pc:docMk/>
            <pc:sldMk cId="939207127" sldId="353"/>
            <ac:spMk id="13" creationId="{6B72AF5F-32BA-1395-C960-4FE8ABC94D98}"/>
          </ac:spMkLst>
        </pc:spChg>
        <pc:spChg chg="del">
          <ac:chgData name="James Pope" userId="S::jp16127@bristol.ac.uk::ec8a066c-6e04-4c1c-be05-6b33d0ba9907" providerId="AD" clId="Web-{6A0C2DE0-2F7F-5F6D-2649-E4AF85D4D6E6}" dt="2022-11-20T10:50:44.007" v="860"/>
          <ac:spMkLst>
            <pc:docMk/>
            <pc:sldMk cId="939207127" sldId="353"/>
            <ac:spMk id="14" creationId="{80620811-A88E-47B4-3ECD-E30C5886EB5A}"/>
          </ac:spMkLst>
        </pc:spChg>
        <pc:spChg chg="del">
          <ac:chgData name="James Pope" userId="S::jp16127@bristol.ac.uk::ec8a066c-6e04-4c1c-be05-6b33d0ba9907" providerId="AD" clId="Web-{6A0C2DE0-2F7F-5F6D-2649-E4AF85D4D6E6}" dt="2022-11-20T10:50:44.007" v="859"/>
          <ac:spMkLst>
            <pc:docMk/>
            <pc:sldMk cId="939207127" sldId="353"/>
            <ac:spMk id="15" creationId="{E7135657-3418-FA35-E236-612CC5BC5F79}"/>
          </ac:spMkLst>
        </pc:spChg>
        <pc:spChg chg="del">
          <ac:chgData name="James Pope" userId="S::jp16127@bristol.ac.uk::ec8a066c-6e04-4c1c-be05-6b33d0ba9907" providerId="AD" clId="Web-{6A0C2DE0-2F7F-5F6D-2649-E4AF85D4D6E6}" dt="2022-11-20T10:50:44.007" v="858"/>
          <ac:spMkLst>
            <pc:docMk/>
            <pc:sldMk cId="939207127" sldId="353"/>
            <ac:spMk id="16" creationId="{AC92D11E-6D40-5005-6C12-BAA0EEAC5AA2}"/>
          </ac:spMkLst>
        </pc:spChg>
        <pc:spChg chg="del">
          <ac:chgData name="James Pope" userId="S::jp16127@bristol.ac.uk::ec8a066c-6e04-4c1c-be05-6b33d0ba9907" providerId="AD" clId="Web-{6A0C2DE0-2F7F-5F6D-2649-E4AF85D4D6E6}" dt="2022-11-20T10:50:44.007" v="857"/>
          <ac:spMkLst>
            <pc:docMk/>
            <pc:sldMk cId="939207127" sldId="353"/>
            <ac:spMk id="17" creationId="{3604D27F-5F16-BBFA-8A7F-E85691467EC3}"/>
          </ac:spMkLst>
        </pc:spChg>
        <pc:spChg chg="del">
          <ac:chgData name="James Pope" userId="S::jp16127@bristol.ac.uk::ec8a066c-6e04-4c1c-be05-6b33d0ba9907" providerId="AD" clId="Web-{6A0C2DE0-2F7F-5F6D-2649-E4AF85D4D6E6}" dt="2022-11-20T10:50:44.022" v="881"/>
          <ac:spMkLst>
            <pc:docMk/>
            <pc:sldMk cId="939207127" sldId="353"/>
            <ac:spMk id="19" creationId="{2A1AD88D-9843-FB00-361A-94D2DDFC134F}"/>
          </ac:spMkLst>
        </pc:spChg>
        <pc:spChg chg="del">
          <ac:chgData name="James Pope" userId="S::jp16127@bristol.ac.uk::ec8a066c-6e04-4c1c-be05-6b33d0ba9907" providerId="AD" clId="Web-{6A0C2DE0-2F7F-5F6D-2649-E4AF85D4D6E6}" dt="2022-11-20T10:50:44.007" v="856"/>
          <ac:spMkLst>
            <pc:docMk/>
            <pc:sldMk cId="939207127" sldId="353"/>
            <ac:spMk id="20" creationId="{AB8428A3-3ACD-8141-CDA3-080D6BEE2057}"/>
          </ac:spMkLst>
        </pc:spChg>
        <pc:spChg chg="del">
          <ac:chgData name="James Pope" userId="S::jp16127@bristol.ac.uk::ec8a066c-6e04-4c1c-be05-6b33d0ba9907" providerId="AD" clId="Web-{6A0C2DE0-2F7F-5F6D-2649-E4AF85D4D6E6}" dt="2022-11-20T10:50:44.007" v="855"/>
          <ac:spMkLst>
            <pc:docMk/>
            <pc:sldMk cId="939207127" sldId="353"/>
            <ac:spMk id="21" creationId="{F6A5C491-4A3A-7138-FA3E-D94CC7B9416D}"/>
          </ac:spMkLst>
        </pc:spChg>
        <pc:spChg chg="del">
          <ac:chgData name="James Pope" userId="S::jp16127@bristol.ac.uk::ec8a066c-6e04-4c1c-be05-6b33d0ba9907" providerId="AD" clId="Web-{6A0C2DE0-2F7F-5F6D-2649-E4AF85D4D6E6}" dt="2022-11-20T10:50:44.007" v="854"/>
          <ac:spMkLst>
            <pc:docMk/>
            <pc:sldMk cId="939207127" sldId="353"/>
            <ac:spMk id="22" creationId="{64620A8E-8D41-72DF-6BC2-585F074D7DB1}"/>
          </ac:spMkLst>
        </pc:spChg>
        <pc:spChg chg="del">
          <ac:chgData name="James Pope" userId="S::jp16127@bristol.ac.uk::ec8a066c-6e04-4c1c-be05-6b33d0ba9907" providerId="AD" clId="Web-{6A0C2DE0-2F7F-5F6D-2649-E4AF85D4D6E6}" dt="2022-11-20T10:50:44.007" v="851"/>
          <ac:spMkLst>
            <pc:docMk/>
            <pc:sldMk cId="939207127" sldId="353"/>
            <ac:spMk id="23" creationId="{D187AD41-DA36-6319-D3EE-0DE8FA1A2856}"/>
          </ac:spMkLst>
        </pc:spChg>
        <pc:spChg chg="del">
          <ac:chgData name="James Pope" userId="S::jp16127@bristol.ac.uk::ec8a066c-6e04-4c1c-be05-6b33d0ba9907" providerId="AD" clId="Web-{6A0C2DE0-2F7F-5F6D-2649-E4AF85D4D6E6}" dt="2022-11-20T10:50:41.756" v="850"/>
          <ac:spMkLst>
            <pc:docMk/>
            <pc:sldMk cId="939207127" sldId="353"/>
            <ac:spMk id="24" creationId="{8339A002-6F3D-F6F2-E10B-DF64318AFCEE}"/>
          </ac:spMkLst>
        </pc:spChg>
        <pc:spChg chg="add mod">
          <ac:chgData name="James Pope" userId="S::jp16127@bristol.ac.uk::ec8a066c-6e04-4c1c-be05-6b33d0ba9907" providerId="AD" clId="Web-{6A0C2DE0-2F7F-5F6D-2649-E4AF85D4D6E6}" dt="2022-11-20T11:07:31.179" v="1329" actId="1076"/>
          <ac:spMkLst>
            <pc:docMk/>
            <pc:sldMk cId="939207127" sldId="353"/>
            <ac:spMk id="27" creationId="{FCF06C3B-E2DD-8D98-B7D4-A00F441F31D7}"/>
          </ac:spMkLst>
        </pc:spChg>
        <pc:spChg chg="del">
          <ac:chgData name="James Pope" userId="S::jp16127@bristol.ac.uk::ec8a066c-6e04-4c1c-be05-6b33d0ba9907" providerId="AD" clId="Web-{6A0C2DE0-2F7F-5F6D-2649-E4AF85D4D6E6}" dt="2022-11-20T10:50:44.022" v="877"/>
          <ac:spMkLst>
            <pc:docMk/>
            <pc:sldMk cId="939207127" sldId="353"/>
            <ac:spMk id="33" creationId="{41E88214-9A30-3130-9EBD-8B1411744583}"/>
          </ac:spMkLst>
        </pc:spChg>
        <pc:spChg chg="add del mod">
          <ac:chgData name="James Pope" userId="S::jp16127@bristol.ac.uk::ec8a066c-6e04-4c1c-be05-6b33d0ba9907" providerId="AD" clId="Web-{6A0C2DE0-2F7F-5F6D-2649-E4AF85D4D6E6}" dt="2022-11-20T11:08:48.416" v="1390" actId="1076"/>
          <ac:spMkLst>
            <pc:docMk/>
            <pc:sldMk cId="939207127" sldId="353"/>
            <ac:spMk id="38" creationId="{EFA911D3-7261-99F7-9ED3-3AA5BA62AE95}"/>
          </ac:spMkLst>
        </pc:spChg>
        <pc:spChg chg="del">
          <ac:chgData name="James Pope" userId="S::jp16127@bristol.ac.uk::ec8a066c-6e04-4c1c-be05-6b33d0ba9907" providerId="AD" clId="Web-{6A0C2DE0-2F7F-5F6D-2649-E4AF85D4D6E6}" dt="2022-11-20T10:50:44.022" v="874"/>
          <ac:spMkLst>
            <pc:docMk/>
            <pc:sldMk cId="939207127" sldId="353"/>
            <ac:spMk id="39" creationId="{FD62F1CA-D019-29B2-7743-95FA210C9782}"/>
          </ac:spMkLst>
        </pc:spChg>
        <pc:spChg chg="del">
          <ac:chgData name="James Pope" userId="S::jp16127@bristol.ac.uk::ec8a066c-6e04-4c1c-be05-6b33d0ba9907" providerId="AD" clId="Web-{6A0C2DE0-2F7F-5F6D-2649-E4AF85D4D6E6}" dt="2022-11-20T10:50:44.022" v="872"/>
          <ac:spMkLst>
            <pc:docMk/>
            <pc:sldMk cId="939207127" sldId="353"/>
            <ac:spMk id="42" creationId="{18D32E7B-1CF5-1B96-6B42-E45E2A3C7491}"/>
          </ac:spMkLst>
        </pc:spChg>
        <pc:spChg chg="del">
          <ac:chgData name="James Pope" userId="S::jp16127@bristol.ac.uk::ec8a066c-6e04-4c1c-be05-6b33d0ba9907" providerId="AD" clId="Web-{6A0C2DE0-2F7F-5F6D-2649-E4AF85D4D6E6}" dt="2022-11-20T10:50:44.022" v="867"/>
          <ac:spMkLst>
            <pc:docMk/>
            <pc:sldMk cId="939207127" sldId="353"/>
            <ac:spMk id="50" creationId="{E25E36BA-35D2-27C5-CB0D-D581811EEDC2}"/>
          </ac:spMkLst>
        </pc:spChg>
        <pc:spChg chg="add mod">
          <ac:chgData name="James Pope" userId="S::jp16127@bristol.ac.uk::ec8a066c-6e04-4c1c-be05-6b33d0ba9907" providerId="AD" clId="Web-{6A0C2DE0-2F7F-5F6D-2649-E4AF85D4D6E6}" dt="2022-11-20T11:07:31.257" v="1335" actId="1076"/>
          <ac:spMkLst>
            <pc:docMk/>
            <pc:sldMk cId="939207127" sldId="353"/>
            <ac:spMk id="56" creationId="{70375D96-801E-AD5F-445A-1BC89DD5C647}"/>
          </ac:spMkLst>
        </pc:spChg>
        <pc:spChg chg="add del mod">
          <ac:chgData name="James Pope" userId="S::jp16127@bristol.ac.uk::ec8a066c-6e04-4c1c-be05-6b33d0ba9907" providerId="AD" clId="Web-{6A0C2DE0-2F7F-5F6D-2649-E4AF85D4D6E6}" dt="2022-11-20T11:00:31.744" v="1062"/>
          <ac:spMkLst>
            <pc:docMk/>
            <pc:sldMk cId="939207127" sldId="353"/>
            <ac:spMk id="62" creationId="{7CAECC04-BB85-9B69-6283-7EBC3416225D}"/>
          </ac:spMkLst>
        </pc:spChg>
        <pc:spChg chg="add mod">
          <ac:chgData name="James Pope" userId="S::jp16127@bristol.ac.uk::ec8a066c-6e04-4c1c-be05-6b33d0ba9907" providerId="AD" clId="Web-{6A0C2DE0-2F7F-5F6D-2649-E4AF85D4D6E6}" dt="2022-11-20T11:07:31.320" v="1339" actId="1076"/>
          <ac:spMkLst>
            <pc:docMk/>
            <pc:sldMk cId="939207127" sldId="353"/>
            <ac:spMk id="66" creationId="{35A28113-69EA-B9DE-9E15-10C22BB58F92}"/>
          </ac:spMkLst>
        </pc:spChg>
        <pc:spChg chg="add mod">
          <ac:chgData name="James Pope" userId="S::jp16127@bristol.ac.uk::ec8a066c-6e04-4c1c-be05-6b33d0ba9907" providerId="AD" clId="Web-{6A0C2DE0-2F7F-5F6D-2649-E4AF85D4D6E6}" dt="2022-11-20T11:07:31.382" v="1344" actId="1076"/>
          <ac:spMkLst>
            <pc:docMk/>
            <pc:sldMk cId="939207127" sldId="353"/>
            <ac:spMk id="76" creationId="{1425F1C2-6DF5-523C-0769-11C9E36ACEE2}"/>
          </ac:spMkLst>
        </pc:spChg>
        <pc:spChg chg="add mod">
          <ac:chgData name="James Pope" userId="S::jp16127@bristol.ac.uk::ec8a066c-6e04-4c1c-be05-6b33d0ba9907" providerId="AD" clId="Web-{6A0C2DE0-2F7F-5F6D-2649-E4AF85D4D6E6}" dt="2022-11-20T11:07:31.429" v="1347" actId="1076"/>
          <ac:spMkLst>
            <pc:docMk/>
            <pc:sldMk cId="939207127" sldId="353"/>
            <ac:spMk id="82" creationId="{6F6F7BB5-238D-CABC-366A-0651EA3F3804}"/>
          </ac:spMkLst>
        </pc:spChg>
        <pc:spChg chg="add mod">
          <ac:chgData name="James Pope" userId="S::jp16127@bristol.ac.uk::ec8a066c-6e04-4c1c-be05-6b33d0ba9907" providerId="AD" clId="Web-{6A0C2DE0-2F7F-5F6D-2649-E4AF85D4D6E6}" dt="2022-11-20T11:07:31.445" v="1348" actId="1076"/>
          <ac:spMkLst>
            <pc:docMk/>
            <pc:sldMk cId="939207127" sldId="353"/>
            <ac:spMk id="84" creationId="{1E8309B9-9EFD-59FE-A07A-B219C705C8F1}"/>
          </ac:spMkLst>
        </pc:spChg>
        <pc:spChg chg="add del mod">
          <ac:chgData name="James Pope" userId="S::jp16127@bristol.ac.uk::ec8a066c-6e04-4c1c-be05-6b33d0ba9907" providerId="AD" clId="Web-{6A0C2DE0-2F7F-5F6D-2649-E4AF85D4D6E6}" dt="2022-11-20T11:04:16.720" v="1226"/>
          <ac:spMkLst>
            <pc:docMk/>
            <pc:sldMk cId="939207127" sldId="353"/>
            <ac:spMk id="86" creationId="{862868D2-C1C1-0925-4CEA-B78AEDFD6AF9}"/>
          </ac:spMkLst>
        </pc:spChg>
        <pc:spChg chg="add mod">
          <ac:chgData name="James Pope" userId="S::jp16127@bristol.ac.uk::ec8a066c-6e04-4c1c-be05-6b33d0ba9907" providerId="AD" clId="Web-{6A0C2DE0-2F7F-5F6D-2649-E4AF85D4D6E6}" dt="2022-11-20T11:07:31.461" v="1349" actId="1076"/>
          <ac:spMkLst>
            <pc:docMk/>
            <pc:sldMk cId="939207127" sldId="353"/>
            <ac:spMk id="88" creationId="{DBF913B6-5F76-068E-0D23-53E5CC04CEFE}"/>
          </ac:spMkLst>
        </pc:spChg>
        <pc:spChg chg="add mod">
          <ac:chgData name="James Pope" userId="S::jp16127@bristol.ac.uk::ec8a066c-6e04-4c1c-be05-6b33d0ba9907" providerId="AD" clId="Web-{6A0C2DE0-2F7F-5F6D-2649-E4AF85D4D6E6}" dt="2022-11-20T11:07:31.476" v="1350" actId="1076"/>
          <ac:spMkLst>
            <pc:docMk/>
            <pc:sldMk cId="939207127" sldId="353"/>
            <ac:spMk id="90" creationId="{0142D583-B6CC-FC6D-DCB9-714DF4851943}"/>
          </ac:spMkLst>
        </pc:spChg>
        <pc:spChg chg="add mod">
          <ac:chgData name="James Pope" userId="S::jp16127@bristol.ac.uk::ec8a066c-6e04-4c1c-be05-6b33d0ba9907" providerId="AD" clId="Web-{6A0C2DE0-2F7F-5F6D-2649-E4AF85D4D6E6}" dt="2022-11-20T11:07:31.492" v="1351" actId="1076"/>
          <ac:spMkLst>
            <pc:docMk/>
            <pc:sldMk cId="939207127" sldId="353"/>
            <ac:spMk id="92" creationId="{0F21DA89-0B08-4887-C937-2F6A89325AE0}"/>
          </ac:spMkLst>
        </pc:spChg>
        <pc:spChg chg="add mod">
          <ac:chgData name="James Pope" userId="S::jp16127@bristol.ac.uk::ec8a066c-6e04-4c1c-be05-6b33d0ba9907" providerId="AD" clId="Web-{6A0C2DE0-2F7F-5F6D-2649-E4AF85D4D6E6}" dt="2022-11-20T11:07:31.507" v="1352" actId="1076"/>
          <ac:spMkLst>
            <pc:docMk/>
            <pc:sldMk cId="939207127" sldId="353"/>
            <ac:spMk id="94" creationId="{CBBF46CF-0CDC-E390-78C4-DC94127A8921}"/>
          </ac:spMkLst>
        </pc:spChg>
        <pc:spChg chg="add mod">
          <ac:chgData name="James Pope" userId="S::jp16127@bristol.ac.uk::ec8a066c-6e04-4c1c-be05-6b33d0ba9907" providerId="AD" clId="Web-{6A0C2DE0-2F7F-5F6D-2649-E4AF85D4D6E6}" dt="2022-11-20T11:07:31.523" v="1353" actId="1076"/>
          <ac:spMkLst>
            <pc:docMk/>
            <pc:sldMk cId="939207127" sldId="353"/>
            <ac:spMk id="96" creationId="{2523324A-0F94-BCCF-B8C0-A8B67722DB72}"/>
          </ac:spMkLst>
        </pc:spChg>
        <pc:spChg chg="add mod">
          <ac:chgData name="James Pope" userId="S::jp16127@bristol.ac.uk::ec8a066c-6e04-4c1c-be05-6b33d0ba9907" providerId="AD" clId="Web-{6A0C2DE0-2F7F-5F6D-2649-E4AF85D4D6E6}" dt="2022-11-20T11:07:31.539" v="1354" actId="1076"/>
          <ac:spMkLst>
            <pc:docMk/>
            <pc:sldMk cId="939207127" sldId="353"/>
            <ac:spMk id="98" creationId="{88D9875A-918A-409C-DED3-DED82B8B5BCC}"/>
          </ac:spMkLst>
        </pc:spChg>
        <pc:spChg chg="add mod">
          <ac:chgData name="James Pope" userId="S::jp16127@bristol.ac.uk::ec8a066c-6e04-4c1c-be05-6b33d0ba9907" providerId="AD" clId="Web-{6A0C2DE0-2F7F-5F6D-2649-E4AF85D4D6E6}" dt="2022-11-20T11:07:31.554" v="1355" actId="1076"/>
          <ac:spMkLst>
            <pc:docMk/>
            <pc:sldMk cId="939207127" sldId="353"/>
            <ac:spMk id="100" creationId="{F1981DEC-DB6F-0D56-5A08-3C5EF8E5A1A7}"/>
          </ac:spMkLst>
        </pc:spChg>
        <pc:spChg chg="add del mod">
          <ac:chgData name="James Pope" userId="S::jp16127@bristol.ac.uk::ec8a066c-6e04-4c1c-be05-6b33d0ba9907" providerId="AD" clId="Web-{6A0C2DE0-2F7F-5F6D-2649-E4AF85D4D6E6}" dt="2022-11-20T11:00:08.087" v="1026"/>
          <ac:spMkLst>
            <pc:docMk/>
            <pc:sldMk cId="939207127" sldId="353"/>
            <ac:spMk id="102" creationId="{EABD7A48-CB4A-1444-C70E-9AE48523C047}"/>
          </ac:spMkLst>
        </pc:spChg>
        <pc:spChg chg="add del mod">
          <ac:chgData name="James Pope" userId="S::jp16127@bristol.ac.uk::ec8a066c-6e04-4c1c-be05-6b33d0ba9907" providerId="AD" clId="Web-{6A0C2DE0-2F7F-5F6D-2649-E4AF85D4D6E6}" dt="2022-11-20T11:00:33.666" v="1063"/>
          <ac:spMkLst>
            <pc:docMk/>
            <pc:sldMk cId="939207127" sldId="353"/>
            <ac:spMk id="104" creationId="{D3DECB47-193F-7E52-B764-BB225EC982DC}"/>
          </ac:spMkLst>
        </pc:spChg>
        <pc:spChg chg="add del mod">
          <ac:chgData name="James Pope" userId="S::jp16127@bristol.ac.uk::ec8a066c-6e04-4c1c-be05-6b33d0ba9907" providerId="AD" clId="Web-{6A0C2DE0-2F7F-5F6D-2649-E4AF85D4D6E6}" dt="2022-11-20T11:00:36.260" v="1064"/>
          <ac:spMkLst>
            <pc:docMk/>
            <pc:sldMk cId="939207127" sldId="353"/>
            <ac:spMk id="106" creationId="{37C798C4-8970-8492-AA84-413CA6739818}"/>
          </ac:spMkLst>
        </pc:spChg>
        <pc:spChg chg="add del mod">
          <ac:chgData name="James Pope" userId="S::jp16127@bristol.ac.uk::ec8a066c-6e04-4c1c-be05-6b33d0ba9907" providerId="AD" clId="Web-{6A0C2DE0-2F7F-5F6D-2649-E4AF85D4D6E6}" dt="2022-11-20T11:00:41.088" v="1066"/>
          <ac:spMkLst>
            <pc:docMk/>
            <pc:sldMk cId="939207127" sldId="353"/>
            <ac:spMk id="108" creationId="{57A83338-97CF-4210-85EF-802EFF301A53}"/>
          </ac:spMkLst>
        </pc:spChg>
        <pc:spChg chg="add mod">
          <ac:chgData name="James Pope" userId="S::jp16127@bristol.ac.uk::ec8a066c-6e04-4c1c-be05-6b33d0ba9907" providerId="AD" clId="Web-{6A0C2DE0-2F7F-5F6D-2649-E4AF85D4D6E6}" dt="2022-11-20T11:07:31.570" v="1356" actId="1076"/>
          <ac:spMkLst>
            <pc:docMk/>
            <pc:sldMk cId="939207127" sldId="353"/>
            <ac:spMk id="109" creationId="{00FFF666-4517-795D-0D05-389BDC9451A6}"/>
          </ac:spMkLst>
        </pc:spChg>
        <pc:spChg chg="add mod">
          <ac:chgData name="James Pope" userId="S::jp16127@bristol.ac.uk::ec8a066c-6e04-4c1c-be05-6b33d0ba9907" providerId="AD" clId="Web-{6A0C2DE0-2F7F-5F6D-2649-E4AF85D4D6E6}" dt="2022-11-20T11:07:31.632" v="1360" actId="1076"/>
          <ac:spMkLst>
            <pc:docMk/>
            <pc:sldMk cId="939207127" sldId="353"/>
            <ac:spMk id="113" creationId="{51C00CDA-AC29-F376-4A86-F924695FF222}"/>
          </ac:spMkLst>
        </pc:spChg>
        <pc:spChg chg="add mod">
          <ac:chgData name="James Pope" userId="S::jp16127@bristol.ac.uk::ec8a066c-6e04-4c1c-be05-6b33d0ba9907" providerId="AD" clId="Web-{6A0C2DE0-2F7F-5F6D-2649-E4AF85D4D6E6}" dt="2022-11-20T11:07:31.648" v="1361" actId="1076"/>
          <ac:spMkLst>
            <pc:docMk/>
            <pc:sldMk cId="939207127" sldId="353"/>
            <ac:spMk id="114" creationId="{306C5EF5-3A57-E25B-1029-542398F6F60A}"/>
          </ac:spMkLst>
        </pc:spChg>
        <pc:spChg chg="add del">
          <ac:chgData name="James Pope" userId="S::jp16127@bristol.ac.uk::ec8a066c-6e04-4c1c-be05-6b33d0ba9907" providerId="AD" clId="Web-{6A0C2DE0-2F7F-5F6D-2649-E4AF85D4D6E6}" dt="2022-11-20T11:01:40.949" v="1102"/>
          <ac:spMkLst>
            <pc:docMk/>
            <pc:sldMk cId="939207127" sldId="353"/>
            <ac:spMk id="115" creationId="{0B97C4EA-3577-050F-47AA-3CA0F8B8CE14}"/>
          </ac:spMkLst>
        </pc:spChg>
        <pc:spChg chg="add del">
          <ac:chgData name="James Pope" userId="S::jp16127@bristol.ac.uk::ec8a066c-6e04-4c1c-be05-6b33d0ba9907" providerId="AD" clId="Web-{6A0C2DE0-2F7F-5F6D-2649-E4AF85D4D6E6}" dt="2022-11-20T11:01:40.949" v="1098"/>
          <ac:spMkLst>
            <pc:docMk/>
            <pc:sldMk cId="939207127" sldId="353"/>
            <ac:spMk id="119" creationId="{304A4CD3-FFFD-4E59-081F-052AC8CA4032}"/>
          </ac:spMkLst>
        </pc:spChg>
        <pc:spChg chg="add del">
          <ac:chgData name="James Pope" userId="S::jp16127@bristol.ac.uk::ec8a066c-6e04-4c1c-be05-6b33d0ba9907" providerId="AD" clId="Web-{6A0C2DE0-2F7F-5F6D-2649-E4AF85D4D6E6}" dt="2022-11-20T11:01:40.949" v="1097"/>
          <ac:spMkLst>
            <pc:docMk/>
            <pc:sldMk cId="939207127" sldId="353"/>
            <ac:spMk id="120" creationId="{E92EEF78-245D-8628-243E-C13ACE3316F6}"/>
          </ac:spMkLst>
        </pc:spChg>
        <pc:spChg chg="add mod">
          <ac:chgData name="James Pope" userId="S::jp16127@bristol.ac.uk::ec8a066c-6e04-4c1c-be05-6b33d0ba9907" providerId="AD" clId="Web-{6A0C2DE0-2F7F-5F6D-2649-E4AF85D4D6E6}" dt="2022-11-20T11:07:31.664" v="1362" actId="1076"/>
          <ac:spMkLst>
            <pc:docMk/>
            <pc:sldMk cId="939207127" sldId="353"/>
            <ac:spMk id="121" creationId="{379EB35A-8C09-4217-6668-2C90DCD21A52}"/>
          </ac:spMkLst>
        </pc:spChg>
        <pc:spChg chg="add mod">
          <ac:chgData name="James Pope" userId="S::jp16127@bristol.ac.uk::ec8a066c-6e04-4c1c-be05-6b33d0ba9907" providerId="AD" clId="Web-{6A0C2DE0-2F7F-5F6D-2649-E4AF85D4D6E6}" dt="2022-11-20T11:07:31.711" v="1366" actId="1076"/>
          <ac:spMkLst>
            <pc:docMk/>
            <pc:sldMk cId="939207127" sldId="353"/>
            <ac:spMk id="125" creationId="{0E5316E3-08D4-055E-E8B8-4F1092041264}"/>
          </ac:spMkLst>
        </pc:spChg>
        <pc:spChg chg="add mod">
          <ac:chgData name="James Pope" userId="S::jp16127@bristol.ac.uk::ec8a066c-6e04-4c1c-be05-6b33d0ba9907" providerId="AD" clId="Web-{6A0C2DE0-2F7F-5F6D-2649-E4AF85D4D6E6}" dt="2022-11-20T11:07:31.726" v="1367" actId="1076"/>
          <ac:spMkLst>
            <pc:docMk/>
            <pc:sldMk cId="939207127" sldId="353"/>
            <ac:spMk id="126" creationId="{FAAC11E8-A1ED-03B0-9C3E-6DBA3F5AF68A}"/>
          </ac:spMkLst>
        </pc:spChg>
        <pc:spChg chg="add mod">
          <ac:chgData name="James Pope" userId="S::jp16127@bristol.ac.uk::ec8a066c-6e04-4c1c-be05-6b33d0ba9907" providerId="AD" clId="Web-{6A0C2DE0-2F7F-5F6D-2649-E4AF85D4D6E6}" dt="2022-11-20T11:07:31.757" v="1368" actId="1076"/>
          <ac:spMkLst>
            <pc:docMk/>
            <pc:sldMk cId="939207127" sldId="353"/>
            <ac:spMk id="127" creationId="{E580E646-776F-DA0B-C037-B8D485667D9A}"/>
          </ac:spMkLst>
        </pc:spChg>
        <pc:spChg chg="add mod">
          <ac:chgData name="James Pope" userId="S::jp16127@bristol.ac.uk::ec8a066c-6e04-4c1c-be05-6b33d0ba9907" providerId="AD" clId="Web-{6A0C2DE0-2F7F-5F6D-2649-E4AF85D4D6E6}" dt="2022-11-20T11:07:31.804" v="1372" actId="1076"/>
          <ac:spMkLst>
            <pc:docMk/>
            <pc:sldMk cId="939207127" sldId="353"/>
            <ac:spMk id="131" creationId="{6C82371D-C22F-1427-0A91-D0CD52DAF393}"/>
          </ac:spMkLst>
        </pc:spChg>
        <pc:spChg chg="add mod">
          <ac:chgData name="James Pope" userId="S::jp16127@bristol.ac.uk::ec8a066c-6e04-4c1c-be05-6b33d0ba9907" providerId="AD" clId="Web-{6A0C2DE0-2F7F-5F6D-2649-E4AF85D4D6E6}" dt="2022-11-20T11:07:31.820" v="1373" actId="1076"/>
          <ac:spMkLst>
            <pc:docMk/>
            <pc:sldMk cId="939207127" sldId="353"/>
            <ac:spMk id="132" creationId="{1BF928F2-ACD9-AFAB-EE6D-392AFC5D296F}"/>
          </ac:spMkLst>
        </pc:spChg>
        <pc:spChg chg="add mod">
          <ac:chgData name="James Pope" userId="S::jp16127@bristol.ac.uk::ec8a066c-6e04-4c1c-be05-6b33d0ba9907" providerId="AD" clId="Web-{6A0C2DE0-2F7F-5F6D-2649-E4AF85D4D6E6}" dt="2022-11-20T11:07:31.851" v="1375" actId="1076"/>
          <ac:spMkLst>
            <pc:docMk/>
            <pc:sldMk cId="939207127" sldId="353"/>
            <ac:spMk id="134" creationId="{345B66E9-DDB4-D9DD-9DE9-8D11AB056B9D}"/>
          </ac:spMkLst>
        </pc:spChg>
        <pc:spChg chg="add mod">
          <ac:chgData name="James Pope" userId="S::jp16127@bristol.ac.uk::ec8a066c-6e04-4c1c-be05-6b33d0ba9907" providerId="AD" clId="Web-{6A0C2DE0-2F7F-5F6D-2649-E4AF85D4D6E6}" dt="2022-11-20T11:07:31.898" v="1378" actId="1076"/>
          <ac:spMkLst>
            <pc:docMk/>
            <pc:sldMk cId="939207127" sldId="353"/>
            <ac:spMk id="137" creationId="{7ED2C7EE-318C-409C-BC5C-0916140719D8}"/>
          </ac:spMkLst>
        </pc:spChg>
        <pc:spChg chg="add mod">
          <ac:chgData name="James Pope" userId="S::jp16127@bristol.ac.uk::ec8a066c-6e04-4c1c-be05-6b33d0ba9907" providerId="AD" clId="Web-{6A0C2DE0-2F7F-5F6D-2649-E4AF85D4D6E6}" dt="2022-11-20T11:07:31.914" v="1379" actId="1076"/>
          <ac:spMkLst>
            <pc:docMk/>
            <pc:sldMk cId="939207127" sldId="353"/>
            <ac:spMk id="138" creationId="{EE6995D3-28C4-C2C0-62B1-FC4C6C273878}"/>
          </ac:spMkLst>
        </pc:spChg>
        <pc:spChg chg="add del mod">
          <ac:chgData name="James Pope" userId="S::jp16127@bristol.ac.uk::ec8a066c-6e04-4c1c-be05-6b33d0ba9907" providerId="AD" clId="Web-{6A0C2DE0-2F7F-5F6D-2649-E4AF85D4D6E6}" dt="2022-11-20T11:07:31.945" v="1381" actId="1076"/>
          <ac:spMkLst>
            <pc:docMk/>
            <pc:sldMk cId="939207127" sldId="353"/>
            <ac:spMk id="140" creationId="{98C185D7-9D03-F4DD-115B-81D686FFD9A0}"/>
          </ac:spMkLst>
        </pc:spChg>
        <pc:spChg chg="add mod">
          <ac:chgData name="James Pope" userId="S::jp16127@bristol.ac.uk::ec8a066c-6e04-4c1c-be05-6b33d0ba9907" providerId="AD" clId="Web-{6A0C2DE0-2F7F-5F6D-2649-E4AF85D4D6E6}" dt="2022-11-20T11:08:59.354" v="1391" actId="1076"/>
          <ac:spMkLst>
            <pc:docMk/>
            <pc:sldMk cId="939207127" sldId="353"/>
            <ac:spMk id="142" creationId="{A05CB246-F37F-0C49-3702-5508425707D9}"/>
          </ac:spMkLst>
        </pc:spChg>
        <pc:cxnChg chg="del">
          <ac:chgData name="James Pope" userId="S::jp16127@bristol.ac.uk::ec8a066c-6e04-4c1c-be05-6b33d0ba9907" providerId="AD" clId="Web-{6A0C2DE0-2F7F-5F6D-2649-E4AF85D4D6E6}" dt="2022-11-20T10:50:44.022" v="882"/>
          <ac:cxnSpMkLst>
            <pc:docMk/>
            <pc:sldMk cId="939207127" sldId="353"/>
            <ac:cxnSpMk id="3" creationId="{315DEEBD-9F6C-9468-4845-4F932B4C428E}"/>
          </ac:cxnSpMkLst>
        </pc:cxnChg>
        <pc:cxnChg chg="del">
          <ac:chgData name="James Pope" userId="S::jp16127@bristol.ac.uk::ec8a066c-6e04-4c1c-be05-6b33d0ba9907" providerId="AD" clId="Web-{6A0C2DE0-2F7F-5F6D-2649-E4AF85D4D6E6}" dt="2022-11-20T10:50:44.022" v="883"/>
          <ac:cxnSpMkLst>
            <pc:docMk/>
            <pc:sldMk cId="939207127" sldId="353"/>
            <ac:cxnSpMk id="18" creationId="{7B390608-A1BC-BEE4-5605-237C68046EAF}"/>
          </ac:cxnSpMkLst>
        </pc:cxnChg>
        <pc:cxnChg chg="del">
          <ac:chgData name="James Pope" userId="S::jp16127@bristol.ac.uk::ec8a066c-6e04-4c1c-be05-6b33d0ba9907" providerId="AD" clId="Web-{6A0C2DE0-2F7F-5F6D-2649-E4AF85D4D6E6}" dt="2022-11-20T10:50:44.022" v="880"/>
          <ac:cxnSpMkLst>
            <pc:docMk/>
            <pc:sldMk cId="939207127" sldId="353"/>
            <ac:cxnSpMk id="26" creationId="{2F41274C-065F-95BB-C6EB-83D2A80C98A3}"/>
          </ac:cxnSpMkLst>
        </pc:cxnChg>
        <pc:cxnChg chg="add del mod">
          <ac:chgData name="James Pope" userId="S::jp16127@bristol.ac.uk::ec8a066c-6e04-4c1c-be05-6b33d0ba9907" providerId="AD" clId="Web-{6A0C2DE0-2F7F-5F6D-2649-E4AF85D4D6E6}" dt="2022-11-20T11:04:17.923" v="1227"/>
          <ac:cxnSpMkLst>
            <pc:docMk/>
            <pc:sldMk cId="939207127" sldId="353"/>
            <ac:cxnSpMk id="29" creationId="{F493647F-87EB-60F9-DD21-EF87852330B2}"/>
          </ac:cxnSpMkLst>
        </pc:cxnChg>
        <pc:cxnChg chg="del">
          <ac:chgData name="James Pope" userId="S::jp16127@bristol.ac.uk::ec8a066c-6e04-4c1c-be05-6b33d0ba9907" providerId="AD" clId="Web-{6A0C2DE0-2F7F-5F6D-2649-E4AF85D4D6E6}" dt="2022-11-20T10:50:44.022" v="879"/>
          <ac:cxnSpMkLst>
            <pc:docMk/>
            <pc:sldMk cId="939207127" sldId="353"/>
            <ac:cxnSpMk id="30" creationId="{5AEF3EB0-382C-24E5-F8BC-073434C6A2E5}"/>
          </ac:cxnSpMkLst>
        </pc:cxnChg>
        <pc:cxnChg chg="del">
          <ac:chgData name="James Pope" userId="S::jp16127@bristol.ac.uk::ec8a066c-6e04-4c1c-be05-6b33d0ba9907" providerId="AD" clId="Web-{6A0C2DE0-2F7F-5F6D-2649-E4AF85D4D6E6}" dt="2022-11-20T10:50:44.022" v="878"/>
          <ac:cxnSpMkLst>
            <pc:docMk/>
            <pc:sldMk cId="939207127" sldId="353"/>
            <ac:cxnSpMk id="31" creationId="{F2B804E1-FD62-E8A9-BDD6-5D21FD8EA17F}"/>
          </ac:cxnSpMkLst>
        </pc:cxnChg>
        <pc:cxnChg chg="add mod">
          <ac:chgData name="James Pope" userId="S::jp16127@bristol.ac.uk::ec8a066c-6e04-4c1c-be05-6b33d0ba9907" providerId="AD" clId="Web-{6A0C2DE0-2F7F-5F6D-2649-E4AF85D4D6E6}" dt="2022-11-20T11:07:31.195" v="1330" actId="1076"/>
          <ac:cxnSpMkLst>
            <pc:docMk/>
            <pc:sldMk cId="939207127" sldId="353"/>
            <ac:cxnSpMk id="34" creationId="{9CC11F8E-DB8C-605F-5A87-973A1A820A69}"/>
          </ac:cxnSpMkLst>
        </pc:cxnChg>
        <pc:cxnChg chg="del">
          <ac:chgData name="James Pope" userId="S::jp16127@bristol.ac.uk::ec8a066c-6e04-4c1c-be05-6b33d0ba9907" providerId="AD" clId="Web-{6A0C2DE0-2F7F-5F6D-2649-E4AF85D4D6E6}" dt="2022-11-20T10:50:44.022" v="876"/>
          <ac:cxnSpMkLst>
            <pc:docMk/>
            <pc:sldMk cId="939207127" sldId="353"/>
            <ac:cxnSpMk id="35" creationId="{AFD6B71F-8568-7B61-74C4-13B4A803ECEA}"/>
          </ac:cxnSpMkLst>
        </pc:cxnChg>
        <pc:cxnChg chg="del">
          <ac:chgData name="James Pope" userId="S::jp16127@bristol.ac.uk::ec8a066c-6e04-4c1c-be05-6b33d0ba9907" providerId="AD" clId="Web-{6A0C2DE0-2F7F-5F6D-2649-E4AF85D4D6E6}" dt="2022-11-20T10:50:44.022" v="875"/>
          <ac:cxnSpMkLst>
            <pc:docMk/>
            <pc:sldMk cId="939207127" sldId="353"/>
            <ac:cxnSpMk id="37" creationId="{D56FADFA-F9F2-57B7-8A4C-2F726FF7B3CA}"/>
          </ac:cxnSpMkLst>
        </pc:cxnChg>
        <pc:cxnChg chg="del">
          <ac:chgData name="James Pope" userId="S::jp16127@bristol.ac.uk::ec8a066c-6e04-4c1c-be05-6b33d0ba9907" providerId="AD" clId="Web-{6A0C2DE0-2F7F-5F6D-2649-E4AF85D4D6E6}" dt="2022-11-20T10:50:44.022" v="873"/>
          <ac:cxnSpMkLst>
            <pc:docMk/>
            <pc:sldMk cId="939207127" sldId="353"/>
            <ac:cxnSpMk id="41" creationId="{60E7260F-A68C-33C6-8B05-427ADB3C3DBF}"/>
          </ac:cxnSpMkLst>
        </pc:cxnChg>
        <pc:cxnChg chg="add mod">
          <ac:chgData name="James Pope" userId="S::jp16127@bristol.ac.uk::ec8a066c-6e04-4c1c-be05-6b33d0ba9907" providerId="AD" clId="Web-{6A0C2DE0-2F7F-5F6D-2649-E4AF85D4D6E6}" dt="2022-11-20T11:07:31.226" v="1332" actId="1076"/>
          <ac:cxnSpMkLst>
            <pc:docMk/>
            <pc:sldMk cId="939207127" sldId="353"/>
            <ac:cxnSpMk id="43" creationId="{AE3653AE-7910-8F61-1606-877B1D8688B0}"/>
          </ac:cxnSpMkLst>
        </pc:cxnChg>
        <pc:cxnChg chg="del">
          <ac:chgData name="James Pope" userId="S::jp16127@bristol.ac.uk::ec8a066c-6e04-4c1c-be05-6b33d0ba9907" providerId="AD" clId="Web-{6A0C2DE0-2F7F-5F6D-2649-E4AF85D4D6E6}" dt="2022-11-20T10:50:44.022" v="871"/>
          <ac:cxnSpMkLst>
            <pc:docMk/>
            <pc:sldMk cId="939207127" sldId="353"/>
            <ac:cxnSpMk id="44" creationId="{254611CA-7FB8-F6D8-54E6-CF303522637A}"/>
          </ac:cxnSpMkLst>
        </pc:cxnChg>
        <pc:cxnChg chg="del">
          <ac:chgData name="James Pope" userId="S::jp16127@bristol.ac.uk::ec8a066c-6e04-4c1c-be05-6b33d0ba9907" providerId="AD" clId="Web-{6A0C2DE0-2F7F-5F6D-2649-E4AF85D4D6E6}" dt="2022-11-20T10:50:44.022" v="870"/>
          <ac:cxnSpMkLst>
            <pc:docMk/>
            <pc:sldMk cId="939207127" sldId="353"/>
            <ac:cxnSpMk id="46" creationId="{30C4D2A4-CF92-959D-9ACD-CB6C08064FDD}"/>
          </ac:cxnSpMkLst>
        </pc:cxnChg>
        <pc:cxnChg chg="del">
          <ac:chgData name="James Pope" userId="S::jp16127@bristol.ac.uk::ec8a066c-6e04-4c1c-be05-6b33d0ba9907" providerId="AD" clId="Web-{6A0C2DE0-2F7F-5F6D-2649-E4AF85D4D6E6}" dt="2022-11-20T10:50:44.022" v="869"/>
          <ac:cxnSpMkLst>
            <pc:docMk/>
            <pc:sldMk cId="939207127" sldId="353"/>
            <ac:cxnSpMk id="47" creationId="{CAFE4081-EC02-CD76-99B8-149F686CE9A9}"/>
          </ac:cxnSpMkLst>
        </pc:cxnChg>
        <pc:cxnChg chg="add mod">
          <ac:chgData name="James Pope" userId="S::jp16127@bristol.ac.uk::ec8a066c-6e04-4c1c-be05-6b33d0ba9907" providerId="AD" clId="Web-{6A0C2DE0-2F7F-5F6D-2649-E4AF85D4D6E6}" dt="2022-11-20T11:07:31.226" v="1333" actId="1076"/>
          <ac:cxnSpMkLst>
            <pc:docMk/>
            <pc:sldMk cId="939207127" sldId="353"/>
            <ac:cxnSpMk id="48" creationId="{99D355A7-26B5-715C-96F4-723680AE8A8C}"/>
          </ac:cxnSpMkLst>
        </pc:cxnChg>
        <pc:cxnChg chg="del">
          <ac:chgData name="James Pope" userId="S::jp16127@bristol.ac.uk::ec8a066c-6e04-4c1c-be05-6b33d0ba9907" providerId="AD" clId="Web-{6A0C2DE0-2F7F-5F6D-2649-E4AF85D4D6E6}" dt="2022-11-20T10:50:44.022" v="868"/>
          <ac:cxnSpMkLst>
            <pc:docMk/>
            <pc:sldMk cId="939207127" sldId="353"/>
            <ac:cxnSpMk id="49" creationId="{2A89A4AE-D66C-0842-FD4F-FF901106CA60}"/>
          </ac:cxnSpMkLst>
        </pc:cxnChg>
        <pc:cxnChg chg="del">
          <ac:chgData name="James Pope" userId="S::jp16127@bristol.ac.uk::ec8a066c-6e04-4c1c-be05-6b33d0ba9907" providerId="AD" clId="Web-{6A0C2DE0-2F7F-5F6D-2649-E4AF85D4D6E6}" dt="2022-11-20T10:50:44.007" v="866"/>
          <ac:cxnSpMkLst>
            <pc:docMk/>
            <pc:sldMk cId="939207127" sldId="353"/>
            <ac:cxnSpMk id="52" creationId="{1C035353-C2AB-3A0C-6B8B-77AB8F67970B}"/>
          </ac:cxnSpMkLst>
        </pc:cxnChg>
        <pc:cxnChg chg="add mod">
          <ac:chgData name="James Pope" userId="S::jp16127@bristol.ac.uk::ec8a066c-6e04-4c1c-be05-6b33d0ba9907" providerId="AD" clId="Web-{6A0C2DE0-2F7F-5F6D-2649-E4AF85D4D6E6}" dt="2022-11-20T11:07:31.242" v="1334" actId="1076"/>
          <ac:cxnSpMkLst>
            <pc:docMk/>
            <pc:sldMk cId="939207127" sldId="353"/>
            <ac:cxnSpMk id="53" creationId="{00225B0B-ED7A-838E-3067-9E2658439319}"/>
          </ac:cxnSpMkLst>
        </pc:cxnChg>
        <pc:cxnChg chg="del">
          <ac:chgData name="James Pope" userId="S::jp16127@bristol.ac.uk::ec8a066c-6e04-4c1c-be05-6b33d0ba9907" providerId="AD" clId="Web-{6A0C2DE0-2F7F-5F6D-2649-E4AF85D4D6E6}" dt="2022-11-20T10:50:44.007" v="865"/>
          <ac:cxnSpMkLst>
            <pc:docMk/>
            <pc:sldMk cId="939207127" sldId="353"/>
            <ac:cxnSpMk id="54" creationId="{C22B9DDB-B8D1-4ED9-254D-E2022BF8932E}"/>
          </ac:cxnSpMkLst>
        </pc:cxnChg>
        <pc:cxnChg chg="add mod">
          <ac:chgData name="James Pope" userId="S::jp16127@bristol.ac.uk::ec8a066c-6e04-4c1c-be05-6b33d0ba9907" providerId="AD" clId="Web-{6A0C2DE0-2F7F-5F6D-2649-E4AF85D4D6E6}" dt="2022-11-20T11:07:31.273" v="1336" actId="1076"/>
          <ac:cxnSpMkLst>
            <pc:docMk/>
            <pc:sldMk cId="939207127" sldId="353"/>
            <ac:cxnSpMk id="58" creationId="{59A8739C-AAD9-977B-FDC6-D111D6DEA115}"/>
          </ac:cxnSpMkLst>
        </pc:cxnChg>
        <pc:cxnChg chg="add mod">
          <ac:chgData name="James Pope" userId="S::jp16127@bristol.ac.uk::ec8a066c-6e04-4c1c-be05-6b33d0ba9907" providerId="AD" clId="Web-{6A0C2DE0-2F7F-5F6D-2649-E4AF85D4D6E6}" dt="2022-11-20T11:07:31.289" v="1337" actId="1076"/>
          <ac:cxnSpMkLst>
            <pc:docMk/>
            <pc:sldMk cId="939207127" sldId="353"/>
            <ac:cxnSpMk id="60" creationId="{6E44A39B-63EC-1C61-3D52-B22A93EC8380}"/>
          </ac:cxnSpMkLst>
        </pc:cxnChg>
        <pc:cxnChg chg="add mod">
          <ac:chgData name="James Pope" userId="S::jp16127@bristol.ac.uk::ec8a066c-6e04-4c1c-be05-6b33d0ba9907" providerId="AD" clId="Web-{6A0C2DE0-2F7F-5F6D-2649-E4AF85D4D6E6}" dt="2022-11-20T11:07:31.304" v="1338" actId="1076"/>
          <ac:cxnSpMkLst>
            <pc:docMk/>
            <pc:sldMk cId="939207127" sldId="353"/>
            <ac:cxnSpMk id="64" creationId="{C7C841E7-A9B1-A22C-A80F-3D0AB744773D}"/>
          </ac:cxnSpMkLst>
        </pc:cxnChg>
        <pc:cxnChg chg="add mod">
          <ac:chgData name="James Pope" userId="S::jp16127@bristol.ac.uk::ec8a066c-6e04-4c1c-be05-6b33d0ba9907" providerId="AD" clId="Web-{6A0C2DE0-2F7F-5F6D-2649-E4AF85D4D6E6}" dt="2022-11-20T11:07:31.336" v="1340" actId="1076"/>
          <ac:cxnSpMkLst>
            <pc:docMk/>
            <pc:sldMk cId="939207127" sldId="353"/>
            <ac:cxnSpMk id="68" creationId="{5E2521C3-26C1-CC25-854D-D1A38B57DCD6}"/>
          </ac:cxnSpMkLst>
        </pc:cxnChg>
        <pc:cxnChg chg="add mod">
          <ac:chgData name="James Pope" userId="S::jp16127@bristol.ac.uk::ec8a066c-6e04-4c1c-be05-6b33d0ba9907" providerId="AD" clId="Web-{6A0C2DE0-2F7F-5F6D-2649-E4AF85D4D6E6}" dt="2022-11-20T11:07:31.351" v="1341" actId="1076"/>
          <ac:cxnSpMkLst>
            <pc:docMk/>
            <pc:sldMk cId="939207127" sldId="353"/>
            <ac:cxnSpMk id="70" creationId="{609CA7A8-6F68-6BAE-9C36-EAC1B42F2FCD}"/>
          </ac:cxnSpMkLst>
        </pc:cxnChg>
        <pc:cxnChg chg="add mod">
          <ac:chgData name="James Pope" userId="S::jp16127@bristol.ac.uk::ec8a066c-6e04-4c1c-be05-6b33d0ba9907" providerId="AD" clId="Web-{6A0C2DE0-2F7F-5F6D-2649-E4AF85D4D6E6}" dt="2022-11-20T11:07:31.351" v="1342" actId="1076"/>
          <ac:cxnSpMkLst>
            <pc:docMk/>
            <pc:sldMk cId="939207127" sldId="353"/>
            <ac:cxnSpMk id="72" creationId="{0DD43581-6E54-3CE1-8D32-523AFBC00969}"/>
          </ac:cxnSpMkLst>
        </pc:cxnChg>
        <pc:cxnChg chg="add mod">
          <ac:chgData name="James Pope" userId="S::jp16127@bristol.ac.uk::ec8a066c-6e04-4c1c-be05-6b33d0ba9907" providerId="AD" clId="Web-{6A0C2DE0-2F7F-5F6D-2649-E4AF85D4D6E6}" dt="2022-11-20T11:07:31.367" v="1343" actId="1076"/>
          <ac:cxnSpMkLst>
            <pc:docMk/>
            <pc:sldMk cId="939207127" sldId="353"/>
            <ac:cxnSpMk id="74" creationId="{8CD4498A-8A1F-F2EA-A47D-3E1140AF6151}"/>
          </ac:cxnSpMkLst>
        </pc:cxnChg>
        <pc:cxnChg chg="add mod">
          <ac:chgData name="James Pope" userId="S::jp16127@bristol.ac.uk::ec8a066c-6e04-4c1c-be05-6b33d0ba9907" providerId="AD" clId="Web-{6A0C2DE0-2F7F-5F6D-2649-E4AF85D4D6E6}" dt="2022-11-20T11:07:31.398" v="1345" actId="1076"/>
          <ac:cxnSpMkLst>
            <pc:docMk/>
            <pc:sldMk cId="939207127" sldId="353"/>
            <ac:cxnSpMk id="78" creationId="{016A284C-D60D-8A3F-4F8C-8E6B70039BC9}"/>
          </ac:cxnSpMkLst>
        </pc:cxnChg>
        <pc:cxnChg chg="add mod">
          <ac:chgData name="James Pope" userId="S::jp16127@bristol.ac.uk::ec8a066c-6e04-4c1c-be05-6b33d0ba9907" providerId="AD" clId="Web-{6A0C2DE0-2F7F-5F6D-2649-E4AF85D4D6E6}" dt="2022-11-20T11:07:31.414" v="1346" actId="1076"/>
          <ac:cxnSpMkLst>
            <pc:docMk/>
            <pc:sldMk cId="939207127" sldId="353"/>
            <ac:cxnSpMk id="80" creationId="{C7FF0365-3BC5-F007-D89D-CDCC910D4923}"/>
          </ac:cxnSpMkLst>
        </pc:cxnChg>
        <pc:cxnChg chg="add mod">
          <ac:chgData name="James Pope" userId="S::jp16127@bristol.ac.uk::ec8a066c-6e04-4c1c-be05-6b33d0ba9907" providerId="AD" clId="Web-{6A0C2DE0-2F7F-5F6D-2649-E4AF85D4D6E6}" dt="2022-11-20T11:07:31.586" v="1357" actId="1076"/>
          <ac:cxnSpMkLst>
            <pc:docMk/>
            <pc:sldMk cId="939207127" sldId="353"/>
            <ac:cxnSpMk id="110" creationId="{9E2A3191-F47B-87C6-E5EB-17E847632AFF}"/>
          </ac:cxnSpMkLst>
        </pc:cxnChg>
        <pc:cxnChg chg="add mod">
          <ac:chgData name="James Pope" userId="S::jp16127@bristol.ac.uk::ec8a066c-6e04-4c1c-be05-6b33d0ba9907" providerId="AD" clId="Web-{6A0C2DE0-2F7F-5F6D-2649-E4AF85D4D6E6}" dt="2022-11-20T11:07:31.601" v="1358" actId="1076"/>
          <ac:cxnSpMkLst>
            <pc:docMk/>
            <pc:sldMk cId="939207127" sldId="353"/>
            <ac:cxnSpMk id="111" creationId="{2CE1E09C-D13F-3BAB-4731-D366A7B56650}"/>
          </ac:cxnSpMkLst>
        </pc:cxnChg>
        <pc:cxnChg chg="add mod">
          <ac:chgData name="James Pope" userId="S::jp16127@bristol.ac.uk::ec8a066c-6e04-4c1c-be05-6b33d0ba9907" providerId="AD" clId="Web-{6A0C2DE0-2F7F-5F6D-2649-E4AF85D4D6E6}" dt="2022-11-20T11:07:31.617" v="1359" actId="1076"/>
          <ac:cxnSpMkLst>
            <pc:docMk/>
            <pc:sldMk cId="939207127" sldId="353"/>
            <ac:cxnSpMk id="112" creationId="{287351BA-5302-421A-64DD-D1EB78B396E4}"/>
          </ac:cxnSpMkLst>
        </pc:cxnChg>
        <pc:cxnChg chg="add del mod">
          <ac:chgData name="James Pope" userId="S::jp16127@bristol.ac.uk::ec8a066c-6e04-4c1c-be05-6b33d0ba9907" providerId="AD" clId="Web-{6A0C2DE0-2F7F-5F6D-2649-E4AF85D4D6E6}" dt="2022-11-20T11:01:40.949" v="1101"/>
          <ac:cxnSpMkLst>
            <pc:docMk/>
            <pc:sldMk cId="939207127" sldId="353"/>
            <ac:cxnSpMk id="116" creationId="{ACD57A68-BE84-FA68-48EB-AE96FD329A52}"/>
          </ac:cxnSpMkLst>
        </pc:cxnChg>
        <pc:cxnChg chg="add del mod">
          <ac:chgData name="James Pope" userId="S::jp16127@bristol.ac.uk::ec8a066c-6e04-4c1c-be05-6b33d0ba9907" providerId="AD" clId="Web-{6A0C2DE0-2F7F-5F6D-2649-E4AF85D4D6E6}" dt="2022-11-20T11:01:40.949" v="1100"/>
          <ac:cxnSpMkLst>
            <pc:docMk/>
            <pc:sldMk cId="939207127" sldId="353"/>
            <ac:cxnSpMk id="117" creationId="{4A791D77-EBBB-0C7C-BD72-43036E9E828A}"/>
          </ac:cxnSpMkLst>
        </pc:cxnChg>
        <pc:cxnChg chg="add del mod">
          <ac:chgData name="James Pope" userId="S::jp16127@bristol.ac.uk::ec8a066c-6e04-4c1c-be05-6b33d0ba9907" providerId="AD" clId="Web-{6A0C2DE0-2F7F-5F6D-2649-E4AF85D4D6E6}" dt="2022-11-20T11:01:40.949" v="1099"/>
          <ac:cxnSpMkLst>
            <pc:docMk/>
            <pc:sldMk cId="939207127" sldId="353"/>
            <ac:cxnSpMk id="118" creationId="{8D785AB7-0446-5A4B-5953-BE30F7B0C730}"/>
          </ac:cxnSpMkLst>
        </pc:cxnChg>
        <pc:cxnChg chg="add mod">
          <ac:chgData name="James Pope" userId="S::jp16127@bristol.ac.uk::ec8a066c-6e04-4c1c-be05-6b33d0ba9907" providerId="AD" clId="Web-{6A0C2DE0-2F7F-5F6D-2649-E4AF85D4D6E6}" dt="2022-11-20T11:07:31.679" v="1363" actId="1076"/>
          <ac:cxnSpMkLst>
            <pc:docMk/>
            <pc:sldMk cId="939207127" sldId="353"/>
            <ac:cxnSpMk id="122" creationId="{43167A77-95AB-7A64-16D6-ADDAFB35CEF9}"/>
          </ac:cxnSpMkLst>
        </pc:cxnChg>
        <pc:cxnChg chg="add mod">
          <ac:chgData name="James Pope" userId="S::jp16127@bristol.ac.uk::ec8a066c-6e04-4c1c-be05-6b33d0ba9907" providerId="AD" clId="Web-{6A0C2DE0-2F7F-5F6D-2649-E4AF85D4D6E6}" dt="2022-11-20T11:07:31.695" v="1364" actId="1076"/>
          <ac:cxnSpMkLst>
            <pc:docMk/>
            <pc:sldMk cId="939207127" sldId="353"/>
            <ac:cxnSpMk id="123" creationId="{CD3E52CB-4645-F84A-B2CA-8F2F0869B28A}"/>
          </ac:cxnSpMkLst>
        </pc:cxnChg>
        <pc:cxnChg chg="add mod">
          <ac:chgData name="James Pope" userId="S::jp16127@bristol.ac.uk::ec8a066c-6e04-4c1c-be05-6b33d0ba9907" providerId="AD" clId="Web-{6A0C2DE0-2F7F-5F6D-2649-E4AF85D4D6E6}" dt="2022-11-20T11:07:31.695" v="1365" actId="1076"/>
          <ac:cxnSpMkLst>
            <pc:docMk/>
            <pc:sldMk cId="939207127" sldId="353"/>
            <ac:cxnSpMk id="124" creationId="{F457A156-2F5E-867B-48FA-D2D7B788A786}"/>
          </ac:cxnSpMkLst>
        </pc:cxnChg>
        <pc:cxnChg chg="add mod">
          <ac:chgData name="James Pope" userId="S::jp16127@bristol.ac.uk::ec8a066c-6e04-4c1c-be05-6b33d0ba9907" providerId="AD" clId="Web-{6A0C2DE0-2F7F-5F6D-2649-E4AF85D4D6E6}" dt="2022-11-20T11:07:31.757" v="1369" actId="1076"/>
          <ac:cxnSpMkLst>
            <pc:docMk/>
            <pc:sldMk cId="939207127" sldId="353"/>
            <ac:cxnSpMk id="128" creationId="{27BACFFA-D9F7-A4A3-88F1-458193E503A1}"/>
          </ac:cxnSpMkLst>
        </pc:cxnChg>
        <pc:cxnChg chg="add mod">
          <ac:chgData name="James Pope" userId="S::jp16127@bristol.ac.uk::ec8a066c-6e04-4c1c-be05-6b33d0ba9907" providerId="AD" clId="Web-{6A0C2DE0-2F7F-5F6D-2649-E4AF85D4D6E6}" dt="2022-11-20T11:07:31.773" v="1370" actId="1076"/>
          <ac:cxnSpMkLst>
            <pc:docMk/>
            <pc:sldMk cId="939207127" sldId="353"/>
            <ac:cxnSpMk id="129" creationId="{CFD14213-4D5B-03F0-B90E-8B65F5879919}"/>
          </ac:cxnSpMkLst>
        </pc:cxnChg>
        <pc:cxnChg chg="add mod">
          <ac:chgData name="James Pope" userId="S::jp16127@bristol.ac.uk::ec8a066c-6e04-4c1c-be05-6b33d0ba9907" providerId="AD" clId="Web-{6A0C2DE0-2F7F-5F6D-2649-E4AF85D4D6E6}" dt="2022-11-20T11:07:31.789" v="1371" actId="1076"/>
          <ac:cxnSpMkLst>
            <pc:docMk/>
            <pc:sldMk cId="939207127" sldId="353"/>
            <ac:cxnSpMk id="130" creationId="{176FF565-E09E-E50A-3367-D6859EFC6031}"/>
          </ac:cxnSpMkLst>
        </pc:cxnChg>
        <pc:cxnChg chg="add mod">
          <ac:chgData name="James Pope" userId="S::jp16127@bristol.ac.uk::ec8a066c-6e04-4c1c-be05-6b33d0ba9907" providerId="AD" clId="Web-{6A0C2DE0-2F7F-5F6D-2649-E4AF85D4D6E6}" dt="2022-11-20T11:07:31.836" v="1374" actId="1076"/>
          <ac:cxnSpMkLst>
            <pc:docMk/>
            <pc:sldMk cId="939207127" sldId="353"/>
            <ac:cxnSpMk id="133" creationId="{E991D8B7-3548-A382-ADFE-A4553C62773B}"/>
          </ac:cxnSpMkLst>
        </pc:cxnChg>
        <pc:cxnChg chg="add mod">
          <ac:chgData name="James Pope" userId="S::jp16127@bristol.ac.uk::ec8a066c-6e04-4c1c-be05-6b33d0ba9907" providerId="AD" clId="Web-{6A0C2DE0-2F7F-5F6D-2649-E4AF85D4D6E6}" dt="2022-11-20T11:07:31.867" v="1376" actId="1076"/>
          <ac:cxnSpMkLst>
            <pc:docMk/>
            <pc:sldMk cId="939207127" sldId="353"/>
            <ac:cxnSpMk id="135" creationId="{A811D47D-8220-4DD6-7D98-CAA41AEACC7D}"/>
          </ac:cxnSpMkLst>
        </pc:cxnChg>
        <pc:cxnChg chg="add mod">
          <ac:chgData name="James Pope" userId="S::jp16127@bristol.ac.uk::ec8a066c-6e04-4c1c-be05-6b33d0ba9907" providerId="AD" clId="Web-{6A0C2DE0-2F7F-5F6D-2649-E4AF85D4D6E6}" dt="2022-11-20T11:07:31.882" v="1377" actId="1076"/>
          <ac:cxnSpMkLst>
            <pc:docMk/>
            <pc:sldMk cId="939207127" sldId="353"/>
            <ac:cxnSpMk id="136" creationId="{F5A91E64-72AA-6173-2E7D-277A249D0A80}"/>
          </ac:cxnSpMkLst>
        </pc:cxnChg>
        <pc:cxnChg chg="add mod">
          <ac:chgData name="James Pope" userId="S::jp16127@bristol.ac.uk::ec8a066c-6e04-4c1c-be05-6b33d0ba9907" providerId="AD" clId="Web-{6A0C2DE0-2F7F-5F6D-2649-E4AF85D4D6E6}" dt="2022-11-20T11:07:31.929" v="1380" actId="1076"/>
          <ac:cxnSpMkLst>
            <pc:docMk/>
            <pc:sldMk cId="939207127" sldId="353"/>
            <ac:cxnSpMk id="139" creationId="{7B966007-CADD-B865-067F-FB37BF10932E}"/>
          </ac:cxnSpMkLst>
        </pc:cxnChg>
      </pc:sldChg>
    </pc:docChg>
  </pc:docChgLst>
  <pc:docChgLst>
    <pc:chgData name="James Pope" userId="S::jp16127@bristol.ac.uk::ec8a066c-6e04-4c1c-be05-6b33d0ba9907" providerId="AD" clId="Web-{0EC37845-AF4F-A743-DAB2-9296EABB518D}"/>
    <pc:docChg chg="addSld delSld modSld sldOrd">
      <pc:chgData name="James Pope" userId="S::jp16127@bristol.ac.uk::ec8a066c-6e04-4c1c-be05-6b33d0ba9907" providerId="AD" clId="Web-{0EC37845-AF4F-A743-DAB2-9296EABB518D}" dt="2022-11-16T15:25:08.576" v="2044"/>
      <pc:docMkLst>
        <pc:docMk/>
      </pc:docMkLst>
      <pc:sldChg chg="modSp">
        <pc:chgData name="James Pope" userId="S::jp16127@bristol.ac.uk::ec8a066c-6e04-4c1c-be05-6b33d0ba9907" providerId="AD" clId="Web-{0EC37845-AF4F-A743-DAB2-9296EABB518D}" dt="2022-11-16T12:11:48.151" v="813" actId="20577"/>
        <pc:sldMkLst>
          <pc:docMk/>
          <pc:sldMk cId="4074567515" sldId="305"/>
        </pc:sldMkLst>
        <pc:spChg chg="mod">
          <ac:chgData name="James Pope" userId="S::jp16127@bristol.ac.uk::ec8a066c-6e04-4c1c-be05-6b33d0ba9907" providerId="AD" clId="Web-{0EC37845-AF4F-A743-DAB2-9296EABB518D}" dt="2022-11-16T12:10:39.072" v="777" actId="20577"/>
          <ac:spMkLst>
            <pc:docMk/>
            <pc:sldMk cId="4074567515" sldId="305"/>
            <ac:spMk id="2" creationId="{0E690E1E-0D1A-47DE-A976-F42C385F51F0}"/>
          </ac:spMkLst>
        </pc:spChg>
        <pc:spChg chg="mod">
          <ac:chgData name="James Pope" userId="S::jp16127@bristol.ac.uk::ec8a066c-6e04-4c1c-be05-6b33d0ba9907" providerId="AD" clId="Web-{0EC37845-AF4F-A743-DAB2-9296EABB518D}" dt="2022-11-16T12:11:44.401" v="804" actId="20577"/>
          <ac:spMkLst>
            <pc:docMk/>
            <pc:sldMk cId="4074567515" sldId="305"/>
            <ac:spMk id="4" creationId="{99F64A64-EC8A-4BCB-E687-DEF59C4AE63A}"/>
          </ac:spMkLst>
        </pc:spChg>
        <pc:spChg chg="mod">
          <ac:chgData name="James Pope" userId="S::jp16127@bristol.ac.uk::ec8a066c-6e04-4c1c-be05-6b33d0ba9907" providerId="AD" clId="Web-{0EC37845-AF4F-A743-DAB2-9296EABB518D}" dt="2022-11-16T12:11:48.151" v="813" actId="20577"/>
          <ac:spMkLst>
            <pc:docMk/>
            <pc:sldMk cId="4074567515" sldId="305"/>
            <ac:spMk id="7" creationId="{CA5AC798-299C-C632-B483-EF54755C4B67}"/>
          </ac:spMkLst>
        </pc:spChg>
      </pc:sldChg>
      <pc:sldChg chg="modSp ord">
        <pc:chgData name="James Pope" userId="S::jp16127@bristol.ac.uk::ec8a066c-6e04-4c1c-be05-6b33d0ba9907" providerId="AD" clId="Web-{0EC37845-AF4F-A743-DAB2-9296EABB518D}" dt="2022-11-16T12:05:37.458" v="716"/>
        <pc:sldMkLst>
          <pc:docMk/>
          <pc:sldMk cId="1646860742" sldId="310"/>
        </pc:sldMkLst>
        <pc:spChg chg="mod">
          <ac:chgData name="James Pope" userId="S::jp16127@bristol.ac.uk::ec8a066c-6e04-4c1c-be05-6b33d0ba9907" providerId="AD" clId="Web-{0EC37845-AF4F-A743-DAB2-9296EABB518D}" dt="2022-11-16T11:10:01.369" v="505" actId="20577"/>
          <ac:spMkLst>
            <pc:docMk/>
            <pc:sldMk cId="1646860742" sldId="310"/>
            <ac:spMk id="4" creationId="{99F64A64-EC8A-4BCB-E687-DEF59C4AE63A}"/>
          </ac:spMkLst>
        </pc:spChg>
      </pc:sldChg>
      <pc:sldChg chg="modSp">
        <pc:chgData name="James Pope" userId="S::jp16127@bristol.ac.uk::ec8a066c-6e04-4c1c-be05-6b33d0ba9907" providerId="AD" clId="Web-{0EC37845-AF4F-A743-DAB2-9296EABB518D}" dt="2022-11-16T12:22:49.959" v="1019" actId="20577"/>
        <pc:sldMkLst>
          <pc:docMk/>
          <pc:sldMk cId="2834111423" sldId="311"/>
        </pc:sldMkLst>
        <pc:spChg chg="mod">
          <ac:chgData name="James Pope" userId="S::jp16127@bristol.ac.uk::ec8a066c-6e04-4c1c-be05-6b33d0ba9907" providerId="AD" clId="Web-{0EC37845-AF4F-A743-DAB2-9296EABB518D}" dt="2022-11-16T12:22:49.959" v="1019" actId="20577"/>
          <ac:spMkLst>
            <pc:docMk/>
            <pc:sldMk cId="2834111423" sldId="311"/>
            <ac:spMk id="12" creationId="{44BB5082-DC45-0897-979B-8DB4E505E9AC}"/>
          </ac:spMkLst>
        </pc:spChg>
        <pc:spChg chg="mod">
          <ac:chgData name="James Pope" userId="S::jp16127@bristol.ac.uk::ec8a066c-6e04-4c1c-be05-6b33d0ba9907" providerId="AD" clId="Web-{0EC37845-AF4F-A743-DAB2-9296EABB518D}" dt="2022-11-16T12:22:39.787" v="1015" actId="20577"/>
          <ac:spMkLst>
            <pc:docMk/>
            <pc:sldMk cId="2834111423" sldId="311"/>
            <ac:spMk id="46" creationId="{3BF6D2BC-A26A-4988-3980-81D202488D52}"/>
          </ac:spMkLst>
        </pc:spChg>
      </pc:sldChg>
      <pc:sldChg chg="del">
        <pc:chgData name="James Pope" userId="S::jp16127@bristol.ac.uk::ec8a066c-6e04-4c1c-be05-6b33d0ba9907" providerId="AD" clId="Web-{0EC37845-AF4F-A743-DAB2-9296EABB518D}" dt="2022-11-16T11:25:33.821" v="600"/>
        <pc:sldMkLst>
          <pc:docMk/>
          <pc:sldMk cId="4170428954" sldId="313"/>
        </pc:sldMkLst>
      </pc:sldChg>
      <pc:sldChg chg="addSp delSp del">
        <pc:chgData name="James Pope" userId="S::jp16127@bristol.ac.uk::ec8a066c-6e04-4c1c-be05-6b33d0ba9907" providerId="AD" clId="Web-{0EC37845-AF4F-A743-DAB2-9296EABB518D}" dt="2022-11-16T11:25:33.821" v="599"/>
        <pc:sldMkLst>
          <pc:docMk/>
          <pc:sldMk cId="2194249056" sldId="314"/>
        </pc:sldMkLst>
        <pc:spChg chg="add del">
          <ac:chgData name="James Pope" userId="S::jp16127@bristol.ac.uk::ec8a066c-6e04-4c1c-be05-6b33d0ba9907" providerId="AD" clId="Web-{0EC37845-AF4F-A743-DAB2-9296EABB518D}" dt="2022-11-16T11:18:32.401" v="558"/>
          <ac:spMkLst>
            <pc:docMk/>
            <pc:sldMk cId="2194249056" sldId="314"/>
            <ac:spMk id="7" creationId="{CA5AC798-299C-C632-B483-EF54755C4B67}"/>
          </ac:spMkLst>
        </pc:spChg>
      </pc:sldChg>
      <pc:sldChg chg="modSp ord">
        <pc:chgData name="James Pope" userId="S::jp16127@bristol.ac.uk::ec8a066c-6e04-4c1c-be05-6b33d0ba9907" providerId="AD" clId="Web-{0EC37845-AF4F-A743-DAB2-9296EABB518D}" dt="2022-11-16T12:09:18.415" v="746" actId="20577"/>
        <pc:sldMkLst>
          <pc:docMk/>
          <pc:sldMk cId="1288860597" sldId="316"/>
        </pc:sldMkLst>
        <pc:spChg chg="mod">
          <ac:chgData name="James Pope" userId="S::jp16127@bristol.ac.uk::ec8a066c-6e04-4c1c-be05-6b33d0ba9907" providerId="AD" clId="Web-{0EC37845-AF4F-A743-DAB2-9296EABB518D}" dt="2022-11-16T12:09:18.415" v="746" actId="20577"/>
          <ac:spMkLst>
            <pc:docMk/>
            <pc:sldMk cId="1288860597" sldId="316"/>
            <ac:spMk id="3" creationId="{18A47DA2-105D-81BD-D210-9119F163C20C}"/>
          </ac:spMkLst>
        </pc:spChg>
      </pc:sldChg>
      <pc:sldChg chg="modSp">
        <pc:chgData name="James Pope" userId="S::jp16127@bristol.ac.uk::ec8a066c-6e04-4c1c-be05-6b33d0ba9907" providerId="AD" clId="Web-{0EC37845-AF4F-A743-DAB2-9296EABB518D}" dt="2022-11-16T12:16:24.093" v="907" actId="20577"/>
        <pc:sldMkLst>
          <pc:docMk/>
          <pc:sldMk cId="2835312025" sldId="317"/>
        </pc:sldMkLst>
        <pc:spChg chg="mod">
          <ac:chgData name="James Pope" userId="S::jp16127@bristol.ac.uk::ec8a066c-6e04-4c1c-be05-6b33d0ba9907" providerId="AD" clId="Web-{0EC37845-AF4F-A743-DAB2-9296EABB518D}" dt="2022-11-16T12:15:21.983" v="865" actId="20577"/>
          <ac:spMkLst>
            <pc:docMk/>
            <pc:sldMk cId="2835312025" sldId="317"/>
            <ac:spMk id="2" creationId="{B4C3E5FD-8AA8-E836-053D-16BA367B6124}"/>
          </ac:spMkLst>
        </pc:spChg>
        <pc:spChg chg="mod">
          <ac:chgData name="James Pope" userId="S::jp16127@bristol.ac.uk::ec8a066c-6e04-4c1c-be05-6b33d0ba9907" providerId="AD" clId="Web-{0EC37845-AF4F-A743-DAB2-9296EABB518D}" dt="2022-11-16T12:16:24.093" v="907" actId="20577"/>
          <ac:spMkLst>
            <pc:docMk/>
            <pc:sldMk cId="2835312025" sldId="317"/>
            <ac:spMk id="3" creationId="{E7452A2B-AE32-B591-38BB-F7C358996CE1}"/>
          </ac:spMkLst>
        </pc:spChg>
      </pc:sldChg>
      <pc:sldChg chg="modSp">
        <pc:chgData name="James Pope" userId="S::jp16127@bristol.ac.uk::ec8a066c-6e04-4c1c-be05-6b33d0ba9907" providerId="AD" clId="Web-{0EC37845-AF4F-A743-DAB2-9296EABB518D}" dt="2022-11-16T12:20:43.660" v="1005" actId="20577"/>
        <pc:sldMkLst>
          <pc:docMk/>
          <pc:sldMk cId="3550721887" sldId="318"/>
        </pc:sldMkLst>
        <pc:spChg chg="mod">
          <ac:chgData name="James Pope" userId="S::jp16127@bristol.ac.uk::ec8a066c-6e04-4c1c-be05-6b33d0ba9907" providerId="AD" clId="Web-{0EC37845-AF4F-A743-DAB2-9296EABB518D}" dt="2022-11-16T12:20:43.660" v="1005" actId="20577"/>
          <ac:spMkLst>
            <pc:docMk/>
            <pc:sldMk cId="3550721887" sldId="318"/>
            <ac:spMk id="3" creationId="{E24ED4CA-F59C-9504-6C75-081D3771CD00}"/>
          </ac:spMkLst>
        </pc:spChg>
      </pc:sldChg>
      <pc:sldChg chg="modSp">
        <pc:chgData name="James Pope" userId="S::jp16127@bristol.ac.uk::ec8a066c-6e04-4c1c-be05-6b33d0ba9907" providerId="AD" clId="Web-{0EC37845-AF4F-A743-DAB2-9296EABB518D}" dt="2022-11-16T12:09:57.931" v="764" actId="20577"/>
        <pc:sldMkLst>
          <pc:docMk/>
          <pc:sldMk cId="890371618" sldId="319"/>
        </pc:sldMkLst>
        <pc:spChg chg="mod">
          <ac:chgData name="James Pope" userId="S::jp16127@bristol.ac.uk::ec8a066c-6e04-4c1c-be05-6b33d0ba9907" providerId="AD" clId="Web-{0EC37845-AF4F-A743-DAB2-9296EABB518D}" dt="2022-11-16T12:09:57.931" v="764" actId="20577"/>
          <ac:spMkLst>
            <pc:docMk/>
            <pc:sldMk cId="890371618" sldId="319"/>
            <ac:spMk id="3" creationId="{23DE5279-1724-DB25-21BE-663F1FF41F0D}"/>
          </ac:spMkLst>
        </pc:spChg>
      </pc:sldChg>
      <pc:sldChg chg="del">
        <pc:chgData name="James Pope" userId="S::jp16127@bristol.ac.uk::ec8a066c-6e04-4c1c-be05-6b33d0ba9907" providerId="AD" clId="Web-{0EC37845-AF4F-A743-DAB2-9296EABB518D}" dt="2022-11-16T11:25:33.805" v="598"/>
        <pc:sldMkLst>
          <pc:docMk/>
          <pc:sldMk cId="2023909908" sldId="320"/>
        </pc:sldMkLst>
      </pc:sldChg>
      <pc:sldChg chg="del">
        <pc:chgData name="James Pope" userId="S::jp16127@bristol.ac.uk::ec8a066c-6e04-4c1c-be05-6b33d0ba9907" providerId="AD" clId="Web-{0EC37845-AF4F-A743-DAB2-9296EABB518D}" dt="2022-11-16T11:25:33.805" v="597"/>
        <pc:sldMkLst>
          <pc:docMk/>
          <pc:sldMk cId="107670822" sldId="321"/>
        </pc:sldMkLst>
      </pc:sldChg>
      <pc:sldChg chg="del">
        <pc:chgData name="James Pope" userId="S::jp16127@bristol.ac.uk::ec8a066c-6e04-4c1c-be05-6b33d0ba9907" providerId="AD" clId="Web-{0EC37845-AF4F-A743-DAB2-9296EABB518D}" dt="2022-11-16T11:25:33.805" v="596"/>
        <pc:sldMkLst>
          <pc:docMk/>
          <pc:sldMk cId="1770670422" sldId="322"/>
        </pc:sldMkLst>
      </pc:sldChg>
      <pc:sldChg chg="del">
        <pc:chgData name="James Pope" userId="S::jp16127@bristol.ac.uk::ec8a066c-6e04-4c1c-be05-6b33d0ba9907" providerId="AD" clId="Web-{0EC37845-AF4F-A743-DAB2-9296EABB518D}" dt="2022-11-16T11:25:33.805" v="595"/>
        <pc:sldMkLst>
          <pc:docMk/>
          <pc:sldMk cId="2421262346" sldId="323"/>
        </pc:sldMkLst>
      </pc:sldChg>
      <pc:sldChg chg="modSp ord">
        <pc:chgData name="James Pope" userId="S::jp16127@bristol.ac.uk::ec8a066c-6e04-4c1c-be05-6b33d0ba9907" providerId="AD" clId="Web-{0EC37845-AF4F-A743-DAB2-9296EABB518D}" dt="2022-11-16T12:05:37.458" v="717"/>
        <pc:sldMkLst>
          <pc:docMk/>
          <pc:sldMk cId="2772050013" sldId="324"/>
        </pc:sldMkLst>
        <pc:spChg chg="mod">
          <ac:chgData name="James Pope" userId="S::jp16127@bristol.ac.uk::ec8a066c-6e04-4c1c-be05-6b33d0ba9907" providerId="AD" clId="Web-{0EC37845-AF4F-A743-DAB2-9296EABB518D}" dt="2022-11-16T09:53:34.031" v="359" actId="14100"/>
          <ac:spMkLst>
            <pc:docMk/>
            <pc:sldMk cId="2772050013" sldId="324"/>
            <ac:spMk id="46" creationId="{3BF6D2BC-A26A-4988-3980-81D202488D52}"/>
          </ac:spMkLst>
        </pc:spChg>
      </pc:sldChg>
      <pc:sldChg chg="modSp ord">
        <pc:chgData name="James Pope" userId="S::jp16127@bristol.ac.uk::ec8a066c-6e04-4c1c-be05-6b33d0ba9907" providerId="AD" clId="Web-{0EC37845-AF4F-A743-DAB2-9296EABB518D}" dt="2022-11-16T12:12:35.715" v="854" actId="20577"/>
        <pc:sldMkLst>
          <pc:docMk/>
          <pc:sldMk cId="1375384215" sldId="325"/>
        </pc:sldMkLst>
        <pc:spChg chg="mod">
          <ac:chgData name="James Pope" userId="S::jp16127@bristol.ac.uk::ec8a066c-6e04-4c1c-be05-6b33d0ba9907" providerId="AD" clId="Web-{0EC37845-AF4F-A743-DAB2-9296EABB518D}" dt="2022-11-16T12:12:35.715" v="854" actId="20577"/>
          <ac:spMkLst>
            <pc:docMk/>
            <pc:sldMk cId="1375384215" sldId="325"/>
            <ac:spMk id="2" creationId="{0E690E1E-0D1A-47DE-A976-F42C385F51F0}"/>
          </ac:spMkLst>
        </pc:spChg>
        <pc:spChg chg="mod">
          <ac:chgData name="James Pope" userId="S::jp16127@bristol.ac.uk::ec8a066c-6e04-4c1c-be05-6b33d0ba9907" providerId="AD" clId="Web-{0EC37845-AF4F-A743-DAB2-9296EABB518D}" dt="2022-11-16T12:12:20.371" v="841" actId="20577"/>
          <ac:spMkLst>
            <pc:docMk/>
            <pc:sldMk cId="1375384215" sldId="325"/>
            <ac:spMk id="4" creationId="{99F64A64-EC8A-4BCB-E687-DEF59C4AE63A}"/>
          </ac:spMkLst>
        </pc:spChg>
        <pc:spChg chg="mod">
          <ac:chgData name="James Pope" userId="S::jp16127@bristol.ac.uk::ec8a066c-6e04-4c1c-be05-6b33d0ba9907" providerId="AD" clId="Web-{0EC37845-AF4F-A743-DAB2-9296EABB518D}" dt="2022-11-16T12:12:28.527" v="852" actId="20577"/>
          <ac:spMkLst>
            <pc:docMk/>
            <pc:sldMk cId="1375384215" sldId="325"/>
            <ac:spMk id="7" creationId="{CA5AC798-299C-C632-B483-EF54755C4B67}"/>
          </ac:spMkLst>
        </pc:spChg>
      </pc:sldChg>
      <pc:sldChg chg="ord">
        <pc:chgData name="James Pope" userId="S::jp16127@bristol.ac.uk::ec8a066c-6e04-4c1c-be05-6b33d0ba9907" providerId="AD" clId="Web-{0EC37845-AF4F-A743-DAB2-9296EABB518D}" dt="2022-11-16T12:05:37.442" v="715"/>
        <pc:sldMkLst>
          <pc:docMk/>
          <pc:sldMk cId="263215749" sldId="326"/>
        </pc:sldMkLst>
      </pc:sldChg>
      <pc:sldChg chg="addSp delSp modSp">
        <pc:chgData name="James Pope" userId="S::jp16127@bristol.ac.uk::ec8a066c-6e04-4c1c-be05-6b33d0ba9907" providerId="AD" clId="Web-{0EC37845-AF4F-A743-DAB2-9296EABB518D}" dt="2022-11-16T14:32:52.143" v="1906" actId="1076"/>
        <pc:sldMkLst>
          <pc:docMk/>
          <pc:sldMk cId="345017179" sldId="327"/>
        </pc:sldMkLst>
        <pc:spChg chg="mod">
          <ac:chgData name="James Pope" userId="S::jp16127@bristol.ac.uk::ec8a066c-6e04-4c1c-be05-6b33d0ba9907" providerId="AD" clId="Web-{0EC37845-AF4F-A743-DAB2-9296EABB518D}" dt="2022-11-16T11:15:57.490" v="554" actId="1076"/>
          <ac:spMkLst>
            <pc:docMk/>
            <pc:sldMk cId="345017179" sldId="327"/>
            <ac:spMk id="4" creationId="{99F64A64-EC8A-4BCB-E687-DEF59C4AE63A}"/>
          </ac:spMkLst>
        </pc:spChg>
        <pc:spChg chg="mod">
          <ac:chgData name="James Pope" userId="S::jp16127@bristol.ac.uk::ec8a066c-6e04-4c1c-be05-6b33d0ba9907" providerId="AD" clId="Web-{0EC37845-AF4F-A743-DAB2-9296EABB518D}" dt="2022-11-16T11:15:57.505" v="555" actId="1076"/>
          <ac:spMkLst>
            <pc:docMk/>
            <pc:sldMk cId="345017179" sldId="327"/>
            <ac:spMk id="7" creationId="{CA5AC798-299C-C632-B483-EF54755C4B67}"/>
          </ac:spMkLst>
        </pc:spChg>
        <pc:picChg chg="add mod ord">
          <ac:chgData name="James Pope" userId="S::jp16127@bristol.ac.uk::ec8a066c-6e04-4c1c-be05-6b33d0ba9907" providerId="AD" clId="Web-{0EC37845-AF4F-A743-DAB2-9296EABB518D}" dt="2022-11-16T14:32:51.940" v="1905" actId="1076"/>
          <ac:picMkLst>
            <pc:docMk/>
            <pc:sldMk cId="345017179" sldId="327"/>
            <ac:picMk id="3" creationId="{93D901A3-90C4-A87B-EF0A-6BE48AB933CC}"/>
          </ac:picMkLst>
        </pc:picChg>
        <pc:picChg chg="add del mod">
          <ac:chgData name="James Pope" userId="S::jp16127@bristol.ac.uk::ec8a066c-6e04-4c1c-be05-6b33d0ba9907" providerId="AD" clId="Web-{0EC37845-AF4F-A743-DAB2-9296EABB518D}" dt="2022-11-16T11:08:07.928" v="450"/>
          <ac:picMkLst>
            <pc:docMk/>
            <pc:sldMk cId="345017179" sldId="327"/>
            <ac:picMk id="3" creationId="{A994805F-62D3-15C9-51EC-DC95D9D7999E}"/>
          </ac:picMkLst>
        </pc:picChg>
        <pc:picChg chg="add mod">
          <ac:chgData name="James Pope" userId="S::jp16127@bristol.ac.uk::ec8a066c-6e04-4c1c-be05-6b33d0ba9907" providerId="AD" clId="Web-{0EC37845-AF4F-A743-DAB2-9296EABB518D}" dt="2022-11-16T14:32:52.143" v="1906" actId="1076"/>
          <ac:picMkLst>
            <pc:docMk/>
            <pc:sldMk cId="345017179" sldId="327"/>
            <ac:picMk id="6" creationId="{1154DBE1-D0D6-2FD5-F21E-A4212B87C8FA}"/>
          </ac:picMkLst>
        </pc:picChg>
      </pc:sldChg>
      <pc:sldChg chg="addSp delSp modSp ord">
        <pc:chgData name="James Pope" userId="S::jp16127@bristol.ac.uk::ec8a066c-6e04-4c1c-be05-6b33d0ba9907" providerId="AD" clId="Web-{0EC37845-AF4F-A743-DAB2-9296EABB518D}" dt="2022-11-16T12:14:15.482" v="855"/>
        <pc:sldMkLst>
          <pc:docMk/>
          <pc:sldMk cId="506603868" sldId="328"/>
        </pc:sldMkLst>
        <pc:spChg chg="mod">
          <ac:chgData name="James Pope" userId="S::jp16127@bristol.ac.uk::ec8a066c-6e04-4c1c-be05-6b33d0ba9907" providerId="AD" clId="Web-{0EC37845-AF4F-A743-DAB2-9296EABB518D}" dt="2022-11-16T09:45:00.447" v="337" actId="14100"/>
          <ac:spMkLst>
            <pc:docMk/>
            <pc:sldMk cId="506603868" sldId="328"/>
            <ac:spMk id="2" creationId="{0E690E1E-0D1A-47DE-A976-F42C385F51F0}"/>
          </ac:spMkLst>
        </pc:spChg>
        <pc:spChg chg="mod">
          <ac:chgData name="James Pope" userId="S::jp16127@bristol.ac.uk::ec8a066c-6e04-4c1c-be05-6b33d0ba9907" providerId="AD" clId="Web-{0EC37845-AF4F-A743-DAB2-9296EABB518D}" dt="2022-11-16T09:53:51.564" v="360" actId="14100"/>
          <ac:spMkLst>
            <pc:docMk/>
            <pc:sldMk cId="506603868" sldId="328"/>
            <ac:spMk id="3" creationId="{E5AB0139-2E1E-B445-54F5-C4F78BCFEF01}"/>
          </ac:spMkLst>
        </pc:spChg>
        <pc:spChg chg="add mod">
          <ac:chgData name="James Pope" userId="S::jp16127@bristol.ac.uk::ec8a066c-6e04-4c1c-be05-6b33d0ba9907" providerId="AD" clId="Web-{0EC37845-AF4F-A743-DAB2-9296EABB518D}" dt="2022-11-16T11:20:59.296" v="572" actId="1076"/>
          <ac:spMkLst>
            <pc:docMk/>
            <pc:sldMk cId="506603868" sldId="328"/>
            <ac:spMk id="7" creationId="{590CB2ED-9B81-23E8-8343-9860F4027AED}"/>
          </ac:spMkLst>
        </pc:spChg>
        <pc:spChg chg="del mod">
          <ac:chgData name="James Pope" userId="S::jp16127@bristol.ac.uk::ec8a066c-6e04-4c1c-be05-6b33d0ba9907" providerId="AD" clId="Web-{0EC37845-AF4F-A743-DAB2-9296EABB518D}" dt="2022-11-16T09:37:44.368" v="247"/>
          <ac:spMkLst>
            <pc:docMk/>
            <pc:sldMk cId="506603868" sldId="328"/>
            <ac:spMk id="7" creationId="{5E24295E-43E7-5ED0-C64A-4A7E7D73E382}"/>
          </ac:spMkLst>
        </pc:spChg>
        <pc:spChg chg="add mod">
          <ac:chgData name="James Pope" userId="S::jp16127@bristol.ac.uk::ec8a066c-6e04-4c1c-be05-6b33d0ba9907" providerId="AD" clId="Web-{0EC37845-AF4F-A743-DAB2-9296EABB518D}" dt="2022-11-16T11:21:11.843" v="576" actId="20577"/>
          <ac:spMkLst>
            <pc:docMk/>
            <pc:sldMk cId="506603868" sldId="328"/>
            <ac:spMk id="10" creationId="{4C3B4BDA-0CEE-3935-6817-0CE99E4547F3}"/>
          </ac:spMkLst>
        </pc:spChg>
        <pc:spChg chg="del mod">
          <ac:chgData name="James Pope" userId="S::jp16127@bristol.ac.uk::ec8a066c-6e04-4c1c-be05-6b33d0ba9907" providerId="AD" clId="Web-{0EC37845-AF4F-A743-DAB2-9296EABB518D}" dt="2022-11-16T09:16:10.603" v="84"/>
          <ac:spMkLst>
            <pc:docMk/>
            <pc:sldMk cId="506603868" sldId="328"/>
            <ac:spMk id="10" creationId="{C2D17488-EBD7-DA27-C24A-EFB98140C2F0}"/>
          </ac:spMkLst>
        </pc:spChg>
        <pc:spChg chg="add mod">
          <ac:chgData name="James Pope" userId="S::jp16127@bristol.ac.uk::ec8a066c-6e04-4c1c-be05-6b33d0ba9907" providerId="AD" clId="Web-{0EC37845-AF4F-A743-DAB2-9296EABB518D}" dt="2022-11-16T11:23:16.300" v="582" actId="1076"/>
          <ac:spMkLst>
            <pc:docMk/>
            <pc:sldMk cId="506603868" sldId="328"/>
            <ac:spMk id="12" creationId="{8CB89D39-C5C3-D7A9-3F15-071041C88309}"/>
          </ac:spMkLst>
        </pc:spChg>
        <pc:spChg chg="add del mod">
          <ac:chgData name="James Pope" userId="S::jp16127@bristol.ac.uk::ec8a066c-6e04-4c1c-be05-6b33d0ba9907" providerId="AD" clId="Web-{0EC37845-AF4F-A743-DAB2-9296EABB518D}" dt="2022-11-16T09:24:02.902" v="145"/>
          <ac:spMkLst>
            <pc:docMk/>
            <pc:sldMk cId="506603868" sldId="328"/>
            <ac:spMk id="12" creationId="{D38FAF1F-D09C-E430-4A58-9F9FAA9B2755}"/>
          </ac:spMkLst>
        </pc:spChg>
        <pc:spChg chg="add del mod">
          <ac:chgData name="James Pope" userId="S::jp16127@bristol.ac.uk::ec8a066c-6e04-4c1c-be05-6b33d0ba9907" providerId="AD" clId="Web-{0EC37845-AF4F-A743-DAB2-9296EABB518D}" dt="2022-11-16T09:24:02.902" v="144"/>
          <ac:spMkLst>
            <pc:docMk/>
            <pc:sldMk cId="506603868" sldId="328"/>
            <ac:spMk id="15" creationId="{AE6EFA5D-34C8-FA72-7852-1FD09ED1AF95}"/>
          </ac:spMkLst>
        </pc:spChg>
        <pc:spChg chg="add del mod">
          <ac:chgData name="James Pope" userId="S::jp16127@bristol.ac.uk::ec8a066c-6e04-4c1c-be05-6b33d0ba9907" providerId="AD" clId="Web-{0EC37845-AF4F-A743-DAB2-9296EABB518D}" dt="2022-11-16T09:24:02.902" v="143"/>
          <ac:spMkLst>
            <pc:docMk/>
            <pc:sldMk cId="506603868" sldId="328"/>
            <ac:spMk id="17" creationId="{D28B40FE-16A9-6D6F-599A-F4B07C31EAFB}"/>
          </ac:spMkLst>
        </pc:spChg>
        <pc:spChg chg="add del mod">
          <ac:chgData name="James Pope" userId="S::jp16127@bristol.ac.uk::ec8a066c-6e04-4c1c-be05-6b33d0ba9907" providerId="AD" clId="Web-{0EC37845-AF4F-A743-DAB2-9296EABB518D}" dt="2022-11-16T09:42:24.217" v="311"/>
          <ac:spMkLst>
            <pc:docMk/>
            <pc:sldMk cId="506603868" sldId="328"/>
            <ac:spMk id="21" creationId="{6647432B-9821-3E32-0DD8-5925ACB1BBAF}"/>
          </ac:spMkLst>
        </pc:spChg>
        <pc:spChg chg="mod">
          <ac:chgData name="James Pope" userId="S::jp16127@bristol.ac.uk::ec8a066c-6e04-4c1c-be05-6b33d0ba9907" providerId="AD" clId="Web-{0EC37845-AF4F-A743-DAB2-9296EABB518D}" dt="2022-11-16T09:43:10.095" v="320" actId="1076"/>
          <ac:spMkLst>
            <pc:docMk/>
            <pc:sldMk cId="506603868" sldId="328"/>
            <ac:spMk id="23" creationId="{F2191394-11E2-8527-F25A-D42CD04AC65E}"/>
          </ac:spMkLst>
        </pc:spChg>
        <pc:spChg chg="add del mod">
          <ac:chgData name="James Pope" userId="S::jp16127@bristol.ac.uk::ec8a066c-6e04-4c1c-be05-6b33d0ba9907" providerId="AD" clId="Web-{0EC37845-AF4F-A743-DAB2-9296EABB518D}" dt="2022-11-16T09:42:09.138" v="309"/>
          <ac:spMkLst>
            <pc:docMk/>
            <pc:sldMk cId="506603868" sldId="328"/>
            <ac:spMk id="24" creationId="{07BE7723-3222-A0C5-6517-8A8C709F3DB9}"/>
          </ac:spMkLst>
        </pc:spChg>
        <pc:spChg chg="del mod">
          <ac:chgData name="James Pope" userId="S::jp16127@bristol.ac.uk::ec8a066c-6e04-4c1c-be05-6b33d0ba9907" providerId="AD" clId="Web-{0EC37845-AF4F-A743-DAB2-9296EABB518D}" dt="2022-11-16T09:29:06.862" v="161"/>
          <ac:spMkLst>
            <pc:docMk/>
            <pc:sldMk cId="506603868" sldId="328"/>
            <ac:spMk id="25" creationId="{719B555E-55E9-8CB2-7D31-385C62F340B8}"/>
          </ac:spMkLst>
        </pc:spChg>
        <pc:spChg chg="add del mod">
          <ac:chgData name="James Pope" userId="S::jp16127@bristol.ac.uk::ec8a066c-6e04-4c1c-be05-6b33d0ba9907" providerId="AD" clId="Web-{0EC37845-AF4F-A743-DAB2-9296EABB518D}" dt="2022-11-16T09:42:07.012" v="308"/>
          <ac:spMkLst>
            <pc:docMk/>
            <pc:sldMk cId="506603868" sldId="328"/>
            <ac:spMk id="26" creationId="{A368EA18-01D7-D7FD-A0AA-6E58A2F1FC78}"/>
          </ac:spMkLst>
        </pc:spChg>
        <pc:spChg chg="add del mod ord">
          <ac:chgData name="James Pope" userId="S::jp16127@bristol.ac.uk::ec8a066c-6e04-4c1c-be05-6b33d0ba9907" providerId="AD" clId="Web-{0EC37845-AF4F-A743-DAB2-9296EABB518D}" dt="2022-11-16T09:41:15.087" v="291" actId="1076"/>
          <ac:spMkLst>
            <pc:docMk/>
            <pc:sldMk cId="506603868" sldId="328"/>
            <ac:spMk id="29" creationId="{23A5F461-897A-552A-1A1E-992881664C67}"/>
          </ac:spMkLst>
        </pc:spChg>
        <pc:spChg chg="add mod">
          <ac:chgData name="James Pope" userId="S::jp16127@bristol.ac.uk::ec8a066c-6e04-4c1c-be05-6b33d0ba9907" providerId="AD" clId="Web-{0EC37845-AF4F-A743-DAB2-9296EABB518D}" dt="2022-11-16T09:18:35.769" v="104" actId="20577"/>
          <ac:spMkLst>
            <pc:docMk/>
            <pc:sldMk cId="506603868" sldId="328"/>
            <ac:spMk id="33" creationId="{2B54A164-1D64-BFCD-F7F0-4E2079778622}"/>
          </ac:spMkLst>
        </pc:spChg>
        <pc:spChg chg="add del mod">
          <ac:chgData name="James Pope" userId="S::jp16127@bristol.ac.uk::ec8a066c-6e04-4c1c-be05-6b33d0ba9907" providerId="AD" clId="Web-{0EC37845-AF4F-A743-DAB2-9296EABB518D}" dt="2022-11-16T09:19:14.288" v="108"/>
          <ac:spMkLst>
            <pc:docMk/>
            <pc:sldMk cId="506603868" sldId="328"/>
            <ac:spMk id="34" creationId="{F310B914-CEE1-CCFE-2B4A-448EC930EB57}"/>
          </ac:spMkLst>
        </pc:spChg>
        <pc:spChg chg="add mod">
          <ac:chgData name="James Pope" userId="S::jp16127@bristol.ac.uk::ec8a066c-6e04-4c1c-be05-6b33d0ba9907" providerId="AD" clId="Web-{0EC37845-AF4F-A743-DAB2-9296EABB518D}" dt="2022-11-16T11:20:28.123" v="561" actId="20577"/>
          <ac:spMkLst>
            <pc:docMk/>
            <pc:sldMk cId="506603868" sldId="328"/>
            <ac:spMk id="35" creationId="{A384DDF9-AADA-060A-1A41-9014F92ACA50}"/>
          </ac:spMkLst>
        </pc:spChg>
        <pc:spChg chg="add del mod">
          <ac:chgData name="James Pope" userId="S::jp16127@bristol.ac.uk::ec8a066c-6e04-4c1c-be05-6b33d0ba9907" providerId="AD" clId="Web-{0EC37845-AF4F-A743-DAB2-9296EABB518D}" dt="2022-11-16T09:33:54.133" v="197"/>
          <ac:spMkLst>
            <pc:docMk/>
            <pc:sldMk cId="506603868" sldId="328"/>
            <ac:spMk id="36" creationId="{407A3480-0DB9-B214-1226-1D551BA0D0FD}"/>
          </ac:spMkLst>
        </pc:spChg>
        <pc:spChg chg="add mod">
          <ac:chgData name="James Pope" userId="S::jp16127@bristol.ac.uk::ec8a066c-6e04-4c1c-be05-6b33d0ba9907" providerId="AD" clId="Web-{0EC37845-AF4F-A743-DAB2-9296EABB518D}" dt="2022-11-16T09:41:15.102" v="292" actId="1076"/>
          <ac:spMkLst>
            <pc:docMk/>
            <pc:sldMk cId="506603868" sldId="328"/>
            <ac:spMk id="37" creationId="{5F0A75A9-3BA6-FA46-3155-35C7F49A7104}"/>
          </ac:spMkLst>
        </pc:spChg>
        <pc:spChg chg="mod">
          <ac:chgData name="James Pope" userId="S::jp16127@bristol.ac.uk::ec8a066c-6e04-4c1c-be05-6b33d0ba9907" providerId="AD" clId="Web-{0EC37845-AF4F-A743-DAB2-9296EABB518D}" dt="2022-11-16T09:41:55.074" v="304" actId="20577"/>
          <ac:spMkLst>
            <pc:docMk/>
            <pc:sldMk cId="506603868" sldId="328"/>
            <ac:spMk id="42" creationId="{CF459D62-4B80-D2AC-6B7E-5D74DF519E92}"/>
          </ac:spMkLst>
        </pc:spChg>
        <pc:spChg chg="mod">
          <ac:chgData name="James Pope" userId="S::jp16127@bristol.ac.uk::ec8a066c-6e04-4c1c-be05-6b33d0ba9907" providerId="AD" clId="Web-{0EC37845-AF4F-A743-DAB2-9296EABB518D}" dt="2022-11-16T09:53:57.314" v="361" actId="14100"/>
          <ac:spMkLst>
            <pc:docMk/>
            <pc:sldMk cId="506603868" sldId="328"/>
            <ac:spMk id="46" creationId="{3BF6D2BC-A26A-4988-3980-81D202488D52}"/>
          </ac:spMkLst>
        </pc:spChg>
        <pc:spChg chg="mod">
          <ac:chgData name="James Pope" userId="S::jp16127@bristol.ac.uk::ec8a066c-6e04-4c1c-be05-6b33d0ba9907" providerId="AD" clId="Web-{0EC37845-AF4F-A743-DAB2-9296EABB518D}" dt="2022-11-16T09:41:57.574" v="305" actId="20577"/>
          <ac:spMkLst>
            <pc:docMk/>
            <pc:sldMk cId="506603868" sldId="328"/>
            <ac:spMk id="49" creationId="{886AE801-2E1B-531F-E8A6-EAAB7D212E6D}"/>
          </ac:spMkLst>
        </pc:spChg>
        <pc:spChg chg="mod">
          <ac:chgData name="James Pope" userId="S::jp16127@bristol.ac.uk::ec8a066c-6e04-4c1c-be05-6b33d0ba9907" providerId="AD" clId="Web-{0EC37845-AF4F-A743-DAB2-9296EABB518D}" dt="2022-11-16T11:24:13.630" v="594" actId="20577"/>
          <ac:spMkLst>
            <pc:docMk/>
            <pc:sldMk cId="506603868" sldId="328"/>
            <ac:spMk id="51" creationId="{52C754B3-DCF0-0ED6-D8D6-9C27685D5E87}"/>
          </ac:spMkLst>
        </pc:spChg>
        <pc:spChg chg="mod">
          <ac:chgData name="James Pope" userId="S::jp16127@bristol.ac.uk::ec8a066c-6e04-4c1c-be05-6b33d0ba9907" providerId="AD" clId="Web-{0EC37845-AF4F-A743-DAB2-9296EABB518D}" dt="2022-11-16T09:42:00.684" v="307" actId="20577"/>
          <ac:spMkLst>
            <pc:docMk/>
            <pc:sldMk cId="506603868" sldId="328"/>
            <ac:spMk id="54" creationId="{D67C59D5-5258-15FB-AE1A-681C684BFC08}"/>
          </ac:spMkLst>
        </pc:spChg>
        <pc:spChg chg="add mod">
          <ac:chgData name="James Pope" userId="S::jp16127@bristol.ac.uk::ec8a066c-6e04-4c1c-be05-6b33d0ba9907" providerId="AD" clId="Web-{0EC37845-AF4F-A743-DAB2-9296EABB518D}" dt="2022-11-16T09:43:01.985" v="318" actId="14100"/>
          <ac:spMkLst>
            <pc:docMk/>
            <pc:sldMk cId="506603868" sldId="328"/>
            <ac:spMk id="55" creationId="{392C9098-7420-7D79-0655-6C240156C61B}"/>
          </ac:spMkLst>
        </pc:spChg>
        <pc:spChg chg="add mod">
          <ac:chgData name="James Pope" userId="S::jp16127@bristol.ac.uk::ec8a066c-6e04-4c1c-be05-6b33d0ba9907" providerId="AD" clId="Web-{0EC37845-AF4F-A743-DAB2-9296EABB518D}" dt="2022-11-16T09:43:33.706" v="325" actId="1076"/>
          <ac:spMkLst>
            <pc:docMk/>
            <pc:sldMk cId="506603868" sldId="328"/>
            <ac:spMk id="56" creationId="{DF1239FD-924F-8549-CEA7-0407C54CBDBF}"/>
          </ac:spMkLst>
        </pc:spChg>
        <pc:spChg chg="del topLvl">
          <ac:chgData name="James Pope" userId="S::jp16127@bristol.ac.uk::ec8a066c-6e04-4c1c-be05-6b33d0ba9907" providerId="AD" clId="Web-{0EC37845-AF4F-A743-DAB2-9296EABB518D}" dt="2022-11-16T09:44:03.271" v="329"/>
          <ac:spMkLst>
            <pc:docMk/>
            <pc:sldMk cId="506603868" sldId="328"/>
            <ac:spMk id="78" creationId="{883991B8-150E-1176-6890-1311AABFED14}"/>
          </ac:spMkLst>
        </pc:spChg>
        <pc:spChg chg="del">
          <ac:chgData name="James Pope" userId="S::jp16127@bristol.ac.uk::ec8a066c-6e04-4c1c-be05-6b33d0ba9907" providerId="AD" clId="Web-{0EC37845-AF4F-A743-DAB2-9296EABB518D}" dt="2022-11-16T09:44:00.427" v="328"/>
          <ac:spMkLst>
            <pc:docMk/>
            <pc:sldMk cId="506603868" sldId="328"/>
            <ac:spMk id="83" creationId="{CAF21EA5-0519-3539-F942-2C2F61D973B4}"/>
          </ac:spMkLst>
        </pc:spChg>
        <pc:spChg chg="add mod">
          <ac:chgData name="James Pope" userId="S::jp16127@bristol.ac.uk::ec8a066c-6e04-4c1c-be05-6b33d0ba9907" providerId="AD" clId="Web-{0EC37845-AF4F-A743-DAB2-9296EABB518D}" dt="2022-11-16T11:20:24.529" v="560" actId="20577"/>
          <ac:spMkLst>
            <pc:docMk/>
            <pc:sldMk cId="506603868" sldId="328"/>
            <ac:spMk id="103" creationId="{953D30E9-264E-65BD-D71E-1A45768521B5}"/>
          </ac:spMkLst>
        </pc:spChg>
        <pc:spChg chg="mod">
          <ac:chgData name="James Pope" userId="S::jp16127@bristol.ac.uk::ec8a066c-6e04-4c1c-be05-6b33d0ba9907" providerId="AD" clId="Web-{0EC37845-AF4F-A743-DAB2-9296EABB518D}" dt="2022-11-16T09:18:11.580" v="101" actId="1076"/>
          <ac:spMkLst>
            <pc:docMk/>
            <pc:sldMk cId="506603868" sldId="328"/>
            <ac:spMk id="127" creationId="{29C8F891-AD8D-8E61-8067-4F1E8E07CE5B}"/>
          </ac:spMkLst>
        </pc:spChg>
        <pc:spChg chg="mod">
          <ac:chgData name="James Pope" userId="S::jp16127@bristol.ac.uk::ec8a066c-6e04-4c1c-be05-6b33d0ba9907" providerId="AD" clId="Web-{0EC37845-AF4F-A743-DAB2-9296EABB518D}" dt="2022-11-16T09:43:10.064" v="319" actId="1076"/>
          <ac:spMkLst>
            <pc:docMk/>
            <pc:sldMk cId="506603868" sldId="328"/>
            <ac:spMk id="128" creationId="{E83298C5-3253-2646-1351-25E0C0EAE909}"/>
          </ac:spMkLst>
        </pc:spChg>
        <pc:grpChg chg="add">
          <ac:chgData name="James Pope" userId="S::jp16127@bristol.ac.uk::ec8a066c-6e04-4c1c-be05-6b33d0ba9907" providerId="AD" clId="Web-{0EC37845-AF4F-A743-DAB2-9296EABB518D}" dt="2022-11-16T09:41:20.478" v="294"/>
          <ac:grpSpMkLst>
            <pc:docMk/>
            <pc:sldMk cId="506603868" sldId="328"/>
            <ac:grpSpMk id="38" creationId="{0650ABBE-B6A8-5ADB-92A5-F4E9EFF81F14}"/>
          </ac:grpSpMkLst>
        </pc:grpChg>
        <pc:grpChg chg="add mod">
          <ac:chgData name="James Pope" userId="S::jp16127@bristol.ac.uk::ec8a066c-6e04-4c1c-be05-6b33d0ba9907" providerId="AD" clId="Web-{0EC37845-AF4F-A743-DAB2-9296EABB518D}" dt="2022-11-16T09:41:27.619" v="296" actId="1076"/>
          <ac:grpSpMkLst>
            <pc:docMk/>
            <pc:sldMk cId="506603868" sldId="328"/>
            <ac:grpSpMk id="39" creationId="{2FF2C444-C39D-55C2-A78D-AC03C85126CA}"/>
          </ac:grpSpMkLst>
        </pc:grpChg>
        <pc:grpChg chg="add mod">
          <ac:chgData name="James Pope" userId="S::jp16127@bristol.ac.uk::ec8a066c-6e04-4c1c-be05-6b33d0ba9907" providerId="AD" clId="Web-{0EC37845-AF4F-A743-DAB2-9296EABB518D}" dt="2022-11-16T09:41:34.323" v="298" actId="1076"/>
          <ac:grpSpMkLst>
            <pc:docMk/>
            <pc:sldMk cId="506603868" sldId="328"/>
            <ac:grpSpMk id="43" creationId="{85C8D724-84F3-9769-A92D-B9018CDFA4CB}"/>
          </ac:grpSpMkLst>
        </pc:grpChg>
        <pc:grpChg chg="add mod">
          <ac:chgData name="James Pope" userId="S::jp16127@bristol.ac.uk::ec8a066c-6e04-4c1c-be05-6b33d0ba9907" providerId="AD" clId="Web-{0EC37845-AF4F-A743-DAB2-9296EABB518D}" dt="2022-11-16T09:45:26.902" v="341" actId="1076"/>
          <ac:grpSpMkLst>
            <pc:docMk/>
            <pc:sldMk cId="506603868" sldId="328"/>
            <ac:grpSpMk id="50" creationId="{49BEF1A4-4732-4F63-F972-BE76A8D231CE}"/>
          </ac:grpSpMkLst>
        </pc:grpChg>
        <pc:grpChg chg="add del mod">
          <ac:chgData name="James Pope" userId="S::jp16127@bristol.ac.uk::ec8a066c-6e04-4c1c-be05-6b33d0ba9907" providerId="AD" clId="Web-{0EC37845-AF4F-A743-DAB2-9296EABB518D}" dt="2022-11-16T09:44:03.271" v="329"/>
          <ac:grpSpMkLst>
            <pc:docMk/>
            <pc:sldMk cId="506603868" sldId="328"/>
            <ac:grpSpMk id="57" creationId="{A550DFD5-6746-066C-9115-C5A06F84D3B8}"/>
          </ac:grpSpMkLst>
        </pc:grpChg>
        <pc:picChg chg="del">
          <ac:chgData name="James Pope" userId="S::jp16127@bristol.ac.uk::ec8a066c-6e04-4c1c-be05-6b33d0ba9907" providerId="AD" clId="Web-{0EC37845-AF4F-A743-DAB2-9296EABB518D}" dt="2022-11-16T09:02:04.354" v="1"/>
          <ac:picMkLst>
            <pc:docMk/>
            <pc:sldMk cId="506603868" sldId="328"/>
            <ac:picMk id="30" creationId="{68C59C43-C248-E37E-7A50-2E58BE84E203}"/>
          </ac:picMkLst>
        </pc:picChg>
        <pc:cxnChg chg="add mod ord">
          <ac:chgData name="James Pope" userId="S::jp16127@bristol.ac.uk::ec8a066c-6e04-4c1c-be05-6b33d0ba9907" providerId="AD" clId="Web-{0EC37845-AF4F-A743-DAB2-9296EABB518D}" dt="2022-11-16T09:41:15.134" v="293" actId="1076"/>
          <ac:cxnSpMkLst>
            <pc:docMk/>
            <pc:sldMk cId="506603868" sldId="328"/>
            <ac:cxnSpMk id="19" creationId="{97FAEFD3-11F8-9F8C-FAFA-F285A7099C5B}"/>
          </ac:cxnSpMkLst>
        </pc:cxnChg>
        <pc:cxnChg chg="add del mod ord">
          <ac:chgData name="James Pope" userId="S::jp16127@bristol.ac.uk::ec8a066c-6e04-4c1c-be05-6b33d0ba9907" providerId="AD" clId="Web-{0EC37845-AF4F-A743-DAB2-9296EABB518D}" dt="2022-11-16T09:24:02.902" v="146"/>
          <ac:cxnSpMkLst>
            <pc:docMk/>
            <pc:sldMk cId="506603868" sldId="328"/>
            <ac:cxnSpMk id="20" creationId="{3B7AFCCC-AB22-2C9D-75C3-E53B5982D3F1}"/>
          </ac:cxnSpMkLst>
        </pc:cxnChg>
        <pc:cxnChg chg="del">
          <ac:chgData name="James Pope" userId="S::jp16127@bristol.ac.uk::ec8a066c-6e04-4c1c-be05-6b33d0ba9907" providerId="AD" clId="Web-{0EC37845-AF4F-A743-DAB2-9296EABB518D}" dt="2022-11-16T09:02:04.307" v="0"/>
          <ac:cxnSpMkLst>
            <pc:docMk/>
            <pc:sldMk cId="506603868" sldId="328"/>
            <ac:cxnSpMk id="31" creationId="{454DF8EF-C76C-FA52-AB4D-C72BD795589E}"/>
          </ac:cxnSpMkLst>
        </pc:cxnChg>
        <pc:cxnChg chg="mod">
          <ac:chgData name="James Pope" userId="S::jp16127@bristol.ac.uk::ec8a066c-6e04-4c1c-be05-6b33d0ba9907" providerId="AD" clId="Web-{0EC37845-AF4F-A743-DAB2-9296EABB518D}" dt="2022-11-16T09:41:23.009" v="295"/>
          <ac:cxnSpMkLst>
            <pc:docMk/>
            <pc:sldMk cId="506603868" sldId="328"/>
            <ac:cxnSpMk id="40" creationId="{B5E36877-6D94-A6B1-8E93-C94C3DD0B6E8}"/>
          </ac:cxnSpMkLst>
        </pc:cxnChg>
        <pc:cxnChg chg="mod">
          <ac:chgData name="James Pope" userId="S::jp16127@bristol.ac.uk::ec8a066c-6e04-4c1c-be05-6b33d0ba9907" providerId="AD" clId="Web-{0EC37845-AF4F-A743-DAB2-9296EABB518D}" dt="2022-11-16T09:41:29.103" v="297"/>
          <ac:cxnSpMkLst>
            <pc:docMk/>
            <pc:sldMk cId="506603868" sldId="328"/>
            <ac:cxnSpMk id="44" creationId="{535158A4-BB44-CFBA-3AB1-23F1BBF301A3}"/>
          </ac:cxnSpMkLst>
        </pc:cxnChg>
        <pc:cxnChg chg="mod">
          <ac:chgData name="James Pope" userId="S::jp16127@bristol.ac.uk::ec8a066c-6e04-4c1c-be05-6b33d0ba9907" providerId="AD" clId="Web-{0EC37845-AF4F-A743-DAB2-9296EABB518D}" dt="2022-11-16T09:41:36.135" v="299"/>
          <ac:cxnSpMkLst>
            <pc:docMk/>
            <pc:sldMk cId="506603868" sldId="328"/>
            <ac:cxnSpMk id="52" creationId="{56D8160F-B019-5C85-B4FB-B317A7554CD2}"/>
          </ac:cxnSpMkLst>
        </pc:cxnChg>
        <pc:cxnChg chg="del mod topLvl">
          <ac:chgData name="James Pope" userId="S::jp16127@bristol.ac.uk::ec8a066c-6e04-4c1c-be05-6b33d0ba9907" providerId="AD" clId="Web-{0EC37845-AF4F-A743-DAB2-9296EABB518D}" dt="2022-11-16T09:44:42.821" v="336"/>
          <ac:cxnSpMkLst>
            <pc:docMk/>
            <pc:sldMk cId="506603868" sldId="328"/>
            <ac:cxnSpMk id="74" creationId="{E3831A10-C365-3A3C-878D-CB54397573D1}"/>
          </ac:cxnSpMkLst>
        </pc:cxnChg>
        <pc:cxnChg chg="add mod">
          <ac:chgData name="James Pope" userId="S::jp16127@bristol.ac.uk::ec8a066c-6e04-4c1c-be05-6b33d0ba9907" providerId="AD" clId="Web-{0EC37845-AF4F-A743-DAB2-9296EABB518D}" dt="2022-11-16T09:44:38.570" v="335" actId="14100"/>
          <ac:cxnSpMkLst>
            <pc:docMk/>
            <pc:sldMk cId="506603868" sldId="328"/>
            <ac:cxnSpMk id="91" creationId="{B853AD5D-721F-B394-79B3-56082EFC35E8}"/>
          </ac:cxnSpMkLst>
        </pc:cxnChg>
        <pc:cxnChg chg="add mod">
          <ac:chgData name="James Pope" userId="S::jp16127@bristol.ac.uk::ec8a066c-6e04-4c1c-be05-6b33d0ba9907" providerId="AD" clId="Web-{0EC37845-AF4F-A743-DAB2-9296EABB518D}" dt="2022-11-16T09:45:22.714" v="340" actId="1076"/>
          <ac:cxnSpMkLst>
            <pc:docMk/>
            <pc:sldMk cId="506603868" sldId="328"/>
            <ac:cxnSpMk id="102" creationId="{8BA25477-A220-A0EA-ECD2-DF238CBFC645}"/>
          </ac:cxnSpMkLst>
        </pc:cxnChg>
      </pc:sldChg>
      <pc:sldChg chg="addSp delSp modSp add replId">
        <pc:chgData name="James Pope" userId="S::jp16127@bristol.ac.uk::ec8a066c-6e04-4c1c-be05-6b33d0ba9907" providerId="AD" clId="Web-{0EC37845-AF4F-A743-DAB2-9296EABB518D}" dt="2022-11-16T13:58:47.927" v="1895" actId="1076"/>
        <pc:sldMkLst>
          <pc:docMk/>
          <pc:sldMk cId="2928413096" sldId="329"/>
        </pc:sldMkLst>
        <pc:spChg chg="mod">
          <ac:chgData name="James Pope" userId="S::jp16127@bristol.ac.uk::ec8a066c-6e04-4c1c-be05-6b33d0ba9907" providerId="AD" clId="Web-{0EC37845-AF4F-A743-DAB2-9296EABB518D}" dt="2022-11-16T11:31:13.800" v="666" actId="20577"/>
          <ac:spMkLst>
            <pc:docMk/>
            <pc:sldMk cId="2928413096" sldId="329"/>
            <ac:spMk id="2" creationId="{0E690E1E-0D1A-47DE-A976-F42C385F51F0}"/>
          </ac:spMkLst>
        </pc:spChg>
        <pc:spChg chg="mod">
          <ac:chgData name="James Pope" userId="S::jp16127@bristol.ac.uk::ec8a066c-6e04-4c1c-be05-6b33d0ba9907" providerId="AD" clId="Web-{0EC37845-AF4F-A743-DAB2-9296EABB518D}" dt="2022-11-16T13:54:45.720" v="1788" actId="1076"/>
          <ac:spMkLst>
            <pc:docMk/>
            <pc:sldMk cId="2928413096" sldId="329"/>
            <ac:spMk id="3" creationId="{E5AB0139-2E1E-B445-54F5-C4F78BCFEF01}"/>
          </ac:spMkLst>
        </pc:spChg>
        <pc:spChg chg="mod">
          <ac:chgData name="James Pope" userId="S::jp16127@bristol.ac.uk::ec8a066c-6e04-4c1c-be05-6b33d0ba9907" providerId="AD" clId="Web-{0EC37845-AF4F-A743-DAB2-9296EABB518D}" dt="2022-11-16T13:54:45.752" v="1789" actId="1076"/>
          <ac:spMkLst>
            <pc:docMk/>
            <pc:sldMk cId="2928413096" sldId="329"/>
            <ac:spMk id="4" creationId="{EEB152F7-6AAA-4956-DCD6-3F7CB0C4F77A}"/>
          </ac:spMkLst>
        </pc:spChg>
        <pc:spChg chg="topLvl">
          <ac:chgData name="James Pope" userId="S::jp16127@bristol.ac.uk::ec8a066c-6e04-4c1c-be05-6b33d0ba9907" providerId="AD" clId="Web-{0EC37845-AF4F-A743-DAB2-9296EABB518D}" dt="2022-11-16T13:29:55.603" v="1317"/>
          <ac:spMkLst>
            <pc:docMk/>
            <pc:sldMk cId="2928413096" sldId="329"/>
            <ac:spMk id="6" creationId="{ED170812-DC4F-1B3E-6164-1DE8ACADD09D}"/>
          </ac:spMkLst>
        </pc:spChg>
        <pc:spChg chg="del">
          <ac:chgData name="James Pope" userId="S::jp16127@bristol.ac.uk::ec8a066c-6e04-4c1c-be05-6b33d0ba9907" providerId="AD" clId="Web-{0EC37845-AF4F-A743-DAB2-9296EABB518D}" dt="2022-11-16T11:29:50.954" v="616"/>
          <ac:spMkLst>
            <pc:docMk/>
            <pc:sldMk cId="2928413096" sldId="329"/>
            <ac:spMk id="7" creationId="{590CB2ED-9B81-23E8-8343-9860F4027AED}"/>
          </ac:spMkLst>
        </pc:spChg>
        <pc:spChg chg="mod">
          <ac:chgData name="James Pope" userId="S::jp16127@bristol.ac.uk::ec8a066c-6e04-4c1c-be05-6b33d0ba9907" providerId="AD" clId="Web-{0EC37845-AF4F-A743-DAB2-9296EABB518D}" dt="2022-11-16T13:54:45.798" v="1790" actId="1076"/>
          <ac:spMkLst>
            <pc:docMk/>
            <pc:sldMk cId="2928413096" sldId="329"/>
            <ac:spMk id="8" creationId="{D9A66278-36B2-7692-DCD7-00B92D764F61}"/>
          </ac:spMkLst>
        </pc:spChg>
        <pc:spChg chg="add mod">
          <ac:chgData name="James Pope" userId="S::jp16127@bristol.ac.uk::ec8a066c-6e04-4c1c-be05-6b33d0ba9907" providerId="AD" clId="Web-{0EC37845-AF4F-A743-DAB2-9296EABB518D}" dt="2022-11-16T13:54:45.970" v="1795" actId="1076"/>
          <ac:spMkLst>
            <pc:docMk/>
            <pc:sldMk cId="2928413096" sldId="329"/>
            <ac:spMk id="9" creationId="{78F95CC3-47C7-F4FF-D967-96F99C29E242}"/>
          </ac:spMkLst>
        </pc:spChg>
        <pc:spChg chg="del">
          <ac:chgData name="James Pope" userId="S::jp16127@bristol.ac.uk::ec8a066c-6e04-4c1c-be05-6b33d0ba9907" providerId="AD" clId="Web-{0EC37845-AF4F-A743-DAB2-9296EABB518D}" dt="2022-11-16T11:29:47.829" v="615"/>
          <ac:spMkLst>
            <pc:docMk/>
            <pc:sldMk cId="2928413096" sldId="329"/>
            <ac:spMk id="9" creationId="{B4B33ACA-C66A-1D2E-D68C-8C365E586C33}"/>
          </ac:spMkLst>
        </pc:spChg>
        <pc:spChg chg="del">
          <ac:chgData name="James Pope" userId="S::jp16127@bristol.ac.uk::ec8a066c-6e04-4c1c-be05-6b33d0ba9907" providerId="AD" clId="Web-{0EC37845-AF4F-A743-DAB2-9296EABB518D}" dt="2022-11-16T11:29:55.470" v="618"/>
          <ac:spMkLst>
            <pc:docMk/>
            <pc:sldMk cId="2928413096" sldId="329"/>
            <ac:spMk id="10" creationId="{4C3B4BDA-0CEE-3935-6817-0CE99E4547F3}"/>
          </ac:spMkLst>
        </pc:spChg>
        <pc:spChg chg="add del mod topLvl">
          <ac:chgData name="James Pope" userId="S::jp16127@bristol.ac.uk::ec8a066c-6e04-4c1c-be05-6b33d0ba9907" providerId="AD" clId="Web-{0EC37845-AF4F-A743-DAB2-9296EABB518D}" dt="2022-11-16T13:31:44.854" v="1347"/>
          <ac:spMkLst>
            <pc:docMk/>
            <pc:sldMk cId="2928413096" sldId="329"/>
            <ac:spMk id="10" creationId="{7301B579-BFF3-7FFF-F056-AF9EAE0ECC42}"/>
          </ac:spMkLst>
        </pc:spChg>
        <pc:spChg chg="del">
          <ac:chgData name="James Pope" userId="S::jp16127@bristol.ac.uk::ec8a066c-6e04-4c1c-be05-6b33d0ba9907" providerId="AD" clId="Web-{0EC37845-AF4F-A743-DAB2-9296EABB518D}" dt="2022-11-16T13:53:24.328" v="1763"/>
          <ac:spMkLst>
            <pc:docMk/>
            <pc:sldMk cId="2928413096" sldId="329"/>
            <ac:spMk id="12" creationId="{8CB89D39-C5C3-D7A9-3F15-071041C88309}"/>
          </ac:spMkLst>
        </pc:spChg>
        <pc:spChg chg="mod">
          <ac:chgData name="James Pope" userId="S::jp16127@bristol.ac.uk::ec8a066c-6e04-4c1c-be05-6b33d0ba9907" providerId="AD" clId="Web-{0EC37845-AF4F-A743-DAB2-9296EABB518D}" dt="2022-11-16T13:54:45.830" v="1791" actId="1076"/>
          <ac:spMkLst>
            <pc:docMk/>
            <pc:sldMk cId="2928413096" sldId="329"/>
            <ac:spMk id="16" creationId="{2A8D5789-7DDA-C357-313F-0383CF2963A2}"/>
          </ac:spMkLst>
        </pc:spChg>
        <pc:spChg chg="add mod">
          <ac:chgData name="James Pope" userId="S::jp16127@bristol.ac.uk::ec8a066c-6e04-4c1c-be05-6b33d0ba9907" providerId="AD" clId="Web-{0EC37845-AF4F-A743-DAB2-9296EABB518D}" dt="2022-11-16T13:54:45.892" v="1793" actId="1076"/>
          <ac:spMkLst>
            <pc:docMk/>
            <pc:sldMk cId="2928413096" sldId="329"/>
            <ac:spMk id="17" creationId="{5D75A442-CF26-98A6-C3A5-557E7B5541E2}"/>
          </ac:spMkLst>
        </pc:spChg>
        <pc:spChg chg="add del mod topLvl">
          <ac:chgData name="James Pope" userId="S::jp16127@bristol.ac.uk::ec8a066c-6e04-4c1c-be05-6b33d0ba9907" providerId="AD" clId="Web-{0EC37845-AF4F-A743-DAB2-9296EABB518D}" dt="2022-11-16T13:31:43.573" v="1346"/>
          <ac:spMkLst>
            <pc:docMk/>
            <pc:sldMk cId="2928413096" sldId="329"/>
            <ac:spMk id="18" creationId="{7339A24C-853D-11E5-B35F-44A8DF71B52D}"/>
          </ac:spMkLst>
        </pc:spChg>
        <pc:spChg chg="add mod">
          <ac:chgData name="James Pope" userId="S::jp16127@bristol.ac.uk::ec8a066c-6e04-4c1c-be05-6b33d0ba9907" providerId="AD" clId="Web-{0EC37845-AF4F-A743-DAB2-9296EABB518D}" dt="2022-11-16T13:54:46.002" v="1796" actId="1076"/>
          <ac:spMkLst>
            <pc:docMk/>
            <pc:sldMk cId="2928413096" sldId="329"/>
            <ac:spMk id="19" creationId="{3AC918D0-6362-4B3A-601E-FA0DBB70277D}"/>
          </ac:spMkLst>
        </pc:spChg>
        <pc:spChg chg="add mod">
          <ac:chgData name="James Pope" userId="S::jp16127@bristol.ac.uk::ec8a066c-6e04-4c1c-be05-6b33d0ba9907" providerId="AD" clId="Web-{0EC37845-AF4F-A743-DAB2-9296EABB518D}" dt="2022-11-16T13:30:30.806" v="1333" actId="1076"/>
          <ac:spMkLst>
            <pc:docMk/>
            <pc:sldMk cId="2928413096" sldId="329"/>
            <ac:spMk id="23" creationId="{2944C42F-8D77-DF7C-2178-0DEE2DD5B6E0}"/>
          </ac:spMkLst>
        </pc:spChg>
        <pc:spChg chg="del">
          <ac:chgData name="James Pope" userId="S::jp16127@bristol.ac.uk::ec8a066c-6e04-4c1c-be05-6b33d0ba9907" providerId="AD" clId="Web-{0EC37845-AF4F-A743-DAB2-9296EABB518D}" dt="2022-11-16T11:29:17.468" v="610"/>
          <ac:spMkLst>
            <pc:docMk/>
            <pc:sldMk cId="2928413096" sldId="329"/>
            <ac:spMk id="23" creationId="{F2191394-11E2-8527-F25A-D42CD04AC65E}"/>
          </ac:spMkLst>
        </pc:spChg>
        <pc:spChg chg="mod">
          <ac:chgData name="James Pope" userId="S::jp16127@bristol.ac.uk::ec8a066c-6e04-4c1c-be05-6b33d0ba9907" providerId="AD" clId="Web-{0EC37845-AF4F-A743-DAB2-9296EABB518D}" dt="2022-11-16T13:54:45.689" v="1787" actId="1076"/>
          <ac:spMkLst>
            <pc:docMk/>
            <pc:sldMk cId="2928413096" sldId="329"/>
            <ac:spMk id="27" creationId="{C2C90FB4-3161-79E3-8EF0-E441395D45FB}"/>
          </ac:spMkLst>
        </pc:spChg>
        <pc:spChg chg="del">
          <ac:chgData name="James Pope" userId="S::jp16127@bristol.ac.uk::ec8a066c-6e04-4c1c-be05-6b33d0ba9907" providerId="AD" clId="Web-{0EC37845-AF4F-A743-DAB2-9296EABB518D}" dt="2022-11-16T11:29:53.688" v="617"/>
          <ac:spMkLst>
            <pc:docMk/>
            <pc:sldMk cId="2928413096" sldId="329"/>
            <ac:spMk id="28" creationId="{24FB98C6-A034-31BB-346E-E54D57D724CA}"/>
          </ac:spMkLst>
        </pc:spChg>
        <pc:spChg chg="del">
          <ac:chgData name="James Pope" userId="S::jp16127@bristol.ac.uk::ec8a066c-6e04-4c1c-be05-6b33d0ba9907" providerId="AD" clId="Web-{0EC37845-AF4F-A743-DAB2-9296EABB518D}" dt="2022-11-16T13:40:51.582" v="1506"/>
          <ac:spMkLst>
            <pc:docMk/>
            <pc:sldMk cId="2928413096" sldId="329"/>
            <ac:spMk id="33" creationId="{2B54A164-1D64-BFCD-F7F0-4E2079778622}"/>
          </ac:spMkLst>
        </pc:spChg>
        <pc:spChg chg="del">
          <ac:chgData name="James Pope" userId="S::jp16127@bristol.ac.uk::ec8a066c-6e04-4c1c-be05-6b33d0ba9907" providerId="AD" clId="Web-{0EC37845-AF4F-A743-DAB2-9296EABB518D}" dt="2022-11-16T11:29:27.953" v="613"/>
          <ac:spMkLst>
            <pc:docMk/>
            <pc:sldMk cId="2928413096" sldId="329"/>
            <ac:spMk id="35" creationId="{A384DDF9-AADA-060A-1A41-9014F92ACA50}"/>
          </ac:spMkLst>
        </pc:spChg>
        <pc:spChg chg="add mod">
          <ac:chgData name="James Pope" userId="S::jp16127@bristol.ac.uk::ec8a066c-6e04-4c1c-be05-6b33d0ba9907" providerId="AD" clId="Web-{0EC37845-AF4F-A743-DAB2-9296EABB518D}" dt="2022-11-16T13:54:46.173" v="1801" actId="1076"/>
          <ac:spMkLst>
            <pc:docMk/>
            <pc:sldMk cId="2928413096" sldId="329"/>
            <ac:spMk id="37" creationId="{0BEB019E-05E9-4C15-70A2-BD0785FD6A41}"/>
          </ac:spMkLst>
        </pc:spChg>
        <pc:spChg chg="add mod">
          <ac:chgData name="James Pope" userId="S::jp16127@bristol.ac.uk::ec8a066c-6e04-4c1c-be05-6b33d0ba9907" providerId="AD" clId="Web-{0EC37845-AF4F-A743-DAB2-9296EABB518D}" dt="2022-11-16T13:54:46.205" v="1802" actId="1076"/>
          <ac:spMkLst>
            <pc:docMk/>
            <pc:sldMk cId="2928413096" sldId="329"/>
            <ac:spMk id="38" creationId="{5B8C67ED-BE45-B85E-DC5E-964FB697FDD2}"/>
          </ac:spMkLst>
        </pc:spChg>
        <pc:spChg chg="add del mod">
          <ac:chgData name="James Pope" userId="S::jp16127@bristol.ac.uk::ec8a066c-6e04-4c1c-be05-6b33d0ba9907" providerId="AD" clId="Web-{0EC37845-AF4F-A743-DAB2-9296EABB518D}" dt="2022-11-16T13:35:55.593" v="1379"/>
          <ac:spMkLst>
            <pc:docMk/>
            <pc:sldMk cId="2928413096" sldId="329"/>
            <ac:spMk id="39" creationId="{7BB89A08-95CA-0563-A775-BF28CA492CFD}"/>
          </ac:spMkLst>
        </pc:spChg>
        <pc:spChg chg="add mod">
          <ac:chgData name="James Pope" userId="S::jp16127@bristol.ac.uk::ec8a066c-6e04-4c1c-be05-6b33d0ba9907" providerId="AD" clId="Web-{0EC37845-AF4F-A743-DAB2-9296EABB518D}" dt="2022-11-16T13:54:46.267" v="1804" actId="1076"/>
          <ac:spMkLst>
            <pc:docMk/>
            <pc:sldMk cId="2928413096" sldId="329"/>
            <ac:spMk id="42" creationId="{FCF0493C-470D-BAAE-D214-36FC1191005B}"/>
          </ac:spMkLst>
        </pc:spChg>
        <pc:spChg chg="add mod">
          <ac:chgData name="James Pope" userId="S::jp16127@bristol.ac.uk::ec8a066c-6e04-4c1c-be05-6b33d0ba9907" providerId="AD" clId="Web-{0EC37845-AF4F-A743-DAB2-9296EABB518D}" dt="2022-11-16T13:54:46.298" v="1805" actId="1076"/>
          <ac:spMkLst>
            <pc:docMk/>
            <pc:sldMk cId="2928413096" sldId="329"/>
            <ac:spMk id="43" creationId="{71C190FC-6F6C-6A96-1E91-611C8775AD73}"/>
          </ac:spMkLst>
        </pc:spChg>
        <pc:spChg chg="add mod">
          <ac:chgData name="James Pope" userId="S::jp16127@bristol.ac.uk::ec8a066c-6e04-4c1c-be05-6b33d0ba9907" providerId="AD" clId="Web-{0EC37845-AF4F-A743-DAB2-9296EABB518D}" dt="2022-11-16T13:54:46.330" v="1806" actId="1076"/>
          <ac:spMkLst>
            <pc:docMk/>
            <pc:sldMk cId="2928413096" sldId="329"/>
            <ac:spMk id="44" creationId="{7823DC5B-D198-E779-4A65-98282CA78A3F}"/>
          </ac:spMkLst>
        </pc:spChg>
        <pc:spChg chg="mod">
          <ac:chgData name="James Pope" userId="S::jp16127@bristol.ac.uk::ec8a066c-6e04-4c1c-be05-6b33d0ba9907" providerId="AD" clId="Web-{0EC37845-AF4F-A743-DAB2-9296EABB518D}" dt="2022-11-16T13:54:45.642" v="1786" actId="1076"/>
          <ac:spMkLst>
            <pc:docMk/>
            <pc:sldMk cId="2928413096" sldId="329"/>
            <ac:spMk id="46" creationId="{3BF6D2BC-A26A-4988-3980-81D202488D52}"/>
          </ac:spMkLst>
        </pc:spChg>
        <pc:spChg chg="mod">
          <ac:chgData name="James Pope" userId="S::jp16127@bristol.ac.uk::ec8a066c-6e04-4c1c-be05-6b33d0ba9907" providerId="AD" clId="Web-{0EC37845-AF4F-A743-DAB2-9296EABB518D}" dt="2022-11-16T13:55:00.111" v="1824" actId="14100"/>
          <ac:spMkLst>
            <pc:docMk/>
            <pc:sldMk cId="2928413096" sldId="329"/>
            <ac:spMk id="51" creationId="{52C754B3-DCF0-0ED6-D8D6-9C27685D5E87}"/>
          </ac:spMkLst>
        </pc:spChg>
        <pc:spChg chg="del">
          <ac:chgData name="James Pope" userId="S::jp16127@bristol.ac.uk::ec8a066c-6e04-4c1c-be05-6b33d0ba9907" providerId="AD" clId="Web-{0EC37845-AF4F-A743-DAB2-9296EABB518D}" dt="2022-11-16T11:29:17.468" v="605"/>
          <ac:spMkLst>
            <pc:docMk/>
            <pc:sldMk cId="2928413096" sldId="329"/>
            <ac:spMk id="55" creationId="{392C9098-7420-7D79-0655-6C240156C61B}"/>
          </ac:spMkLst>
        </pc:spChg>
        <pc:spChg chg="del">
          <ac:chgData name="James Pope" userId="S::jp16127@bristol.ac.uk::ec8a066c-6e04-4c1c-be05-6b33d0ba9907" providerId="AD" clId="Web-{0EC37845-AF4F-A743-DAB2-9296EABB518D}" dt="2022-11-16T11:29:17.468" v="604"/>
          <ac:spMkLst>
            <pc:docMk/>
            <pc:sldMk cId="2928413096" sldId="329"/>
            <ac:spMk id="56" creationId="{DF1239FD-924F-8549-CEA7-0407C54CBDBF}"/>
          </ac:spMkLst>
        </pc:spChg>
        <pc:spChg chg="add mod">
          <ac:chgData name="James Pope" userId="S::jp16127@bristol.ac.uk::ec8a066c-6e04-4c1c-be05-6b33d0ba9907" providerId="AD" clId="Web-{0EC37845-AF4F-A743-DAB2-9296EABB518D}" dt="2022-11-16T13:54:46.423" v="1809" actId="1076"/>
          <ac:spMkLst>
            <pc:docMk/>
            <pc:sldMk cId="2928413096" sldId="329"/>
            <ac:spMk id="77" creationId="{5572CFA1-82D4-D711-C5F3-07E77D9349FA}"/>
          </ac:spMkLst>
        </pc:spChg>
        <pc:spChg chg="add mod">
          <ac:chgData name="James Pope" userId="S::jp16127@bristol.ac.uk::ec8a066c-6e04-4c1c-be05-6b33d0ba9907" providerId="AD" clId="Web-{0EC37845-AF4F-A743-DAB2-9296EABB518D}" dt="2022-11-16T13:54:46.486" v="1811" actId="1076"/>
          <ac:spMkLst>
            <pc:docMk/>
            <pc:sldMk cId="2928413096" sldId="329"/>
            <ac:spMk id="79" creationId="{384CD4EC-4667-A3EB-1651-AB6D6A7996C0}"/>
          </ac:spMkLst>
        </pc:spChg>
        <pc:spChg chg="add mod">
          <ac:chgData name="James Pope" userId="S::jp16127@bristol.ac.uk::ec8a066c-6e04-4c1c-be05-6b33d0ba9907" providerId="AD" clId="Web-{0EC37845-AF4F-A743-DAB2-9296EABB518D}" dt="2022-11-16T13:54:46.533" v="1812" actId="1076"/>
          <ac:spMkLst>
            <pc:docMk/>
            <pc:sldMk cId="2928413096" sldId="329"/>
            <ac:spMk id="80" creationId="{9DFA9E72-E418-CD71-DB48-31B9F898843C}"/>
          </ac:spMkLst>
        </pc:spChg>
        <pc:spChg chg="add del">
          <ac:chgData name="James Pope" userId="S::jp16127@bristol.ac.uk::ec8a066c-6e04-4c1c-be05-6b33d0ba9907" providerId="AD" clId="Web-{0EC37845-AF4F-A743-DAB2-9296EABB518D}" dt="2022-11-16T13:40:34.707" v="1493"/>
          <ac:spMkLst>
            <pc:docMk/>
            <pc:sldMk cId="2928413096" sldId="329"/>
            <ac:spMk id="81" creationId="{15589B98-718F-B01C-62E8-1049E7CFF72C}"/>
          </ac:spMkLst>
        </pc:spChg>
        <pc:spChg chg="del">
          <ac:chgData name="James Pope" userId="S::jp16127@bristol.ac.uk::ec8a066c-6e04-4c1c-be05-6b33d0ba9907" providerId="AD" clId="Web-{0EC37845-AF4F-A743-DAB2-9296EABB518D}" dt="2022-11-16T13:40:51.582" v="1510"/>
          <ac:spMkLst>
            <pc:docMk/>
            <pc:sldMk cId="2928413096" sldId="329"/>
            <ac:spMk id="85" creationId="{680D1DD1-10A3-52F2-9F68-85927D7A5860}"/>
          </ac:spMkLst>
        </pc:spChg>
        <pc:spChg chg="del">
          <ac:chgData name="James Pope" userId="S::jp16127@bristol.ac.uk::ec8a066c-6e04-4c1c-be05-6b33d0ba9907" providerId="AD" clId="Web-{0EC37845-AF4F-A743-DAB2-9296EABB518D}" dt="2022-11-16T11:29:27.953" v="612"/>
          <ac:spMkLst>
            <pc:docMk/>
            <pc:sldMk cId="2928413096" sldId="329"/>
            <ac:spMk id="103" creationId="{953D30E9-264E-65BD-D71E-1A45768521B5}"/>
          </ac:spMkLst>
        </pc:spChg>
        <pc:spChg chg="add del">
          <ac:chgData name="James Pope" userId="S::jp16127@bristol.ac.uk::ec8a066c-6e04-4c1c-be05-6b33d0ba9907" providerId="AD" clId="Web-{0EC37845-AF4F-A743-DAB2-9296EABB518D}" dt="2022-11-16T13:40:34.707" v="1490"/>
          <ac:spMkLst>
            <pc:docMk/>
            <pc:sldMk cId="2928413096" sldId="329"/>
            <ac:spMk id="108" creationId="{5F21A1D8-F556-0143-533B-A2363674FF5D}"/>
          </ac:spMkLst>
        </pc:spChg>
        <pc:spChg chg="add del">
          <ac:chgData name="James Pope" userId="S::jp16127@bristol.ac.uk::ec8a066c-6e04-4c1c-be05-6b33d0ba9907" providerId="AD" clId="Web-{0EC37845-AF4F-A743-DAB2-9296EABB518D}" dt="2022-11-16T13:40:34.707" v="1489"/>
          <ac:spMkLst>
            <pc:docMk/>
            <pc:sldMk cId="2928413096" sldId="329"/>
            <ac:spMk id="109" creationId="{E4AE9B7F-E3AC-728D-F1FA-51307F05BF5B}"/>
          </ac:spMkLst>
        </pc:spChg>
        <pc:spChg chg="add mod">
          <ac:chgData name="James Pope" userId="S::jp16127@bristol.ac.uk::ec8a066c-6e04-4c1c-be05-6b33d0ba9907" providerId="AD" clId="Web-{0EC37845-AF4F-A743-DAB2-9296EABB518D}" dt="2022-11-16T13:54:46.564" v="1813" actId="1076"/>
          <ac:spMkLst>
            <pc:docMk/>
            <pc:sldMk cId="2928413096" sldId="329"/>
            <ac:spMk id="110" creationId="{4C09A5D0-D849-1B0A-9633-355E3F5C0F13}"/>
          </ac:spMkLst>
        </pc:spChg>
        <pc:spChg chg="add mod">
          <ac:chgData name="James Pope" userId="S::jp16127@bristol.ac.uk::ec8a066c-6e04-4c1c-be05-6b33d0ba9907" providerId="AD" clId="Web-{0EC37845-AF4F-A743-DAB2-9296EABB518D}" dt="2022-11-16T13:54:46.673" v="1816" actId="1076"/>
          <ac:spMkLst>
            <pc:docMk/>
            <pc:sldMk cId="2928413096" sldId="329"/>
            <ac:spMk id="121" creationId="{58837F58-8F02-3C2F-E352-3BA947ABB622}"/>
          </ac:spMkLst>
        </pc:spChg>
        <pc:spChg chg="mod">
          <ac:chgData name="James Pope" userId="S::jp16127@bristol.ac.uk::ec8a066c-6e04-4c1c-be05-6b33d0ba9907" providerId="AD" clId="Web-{0EC37845-AF4F-A743-DAB2-9296EABB518D}" dt="2022-11-16T13:54:45.861" v="1792" actId="1076"/>
          <ac:spMkLst>
            <pc:docMk/>
            <pc:sldMk cId="2928413096" sldId="329"/>
            <ac:spMk id="125" creationId="{839BA8C1-CCA7-8BA6-6305-2C9257E84021}"/>
          </ac:spMkLst>
        </pc:spChg>
        <pc:spChg chg="del">
          <ac:chgData name="James Pope" userId="S::jp16127@bristol.ac.uk::ec8a066c-6e04-4c1c-be05-6b33d0ba9907" providerId="AD" clId="Web-{0EC37845-AF4F-A743-DAB2-9296EABB518D}" dt="2022-11-16T11:29:44.579" v="614"/>
          <ac:spMkLst>
            <pc:docMk/>
            <pc:sldMk cId="2928413096" sldId="329"/>
            <ac:spMk id="127" creationId="{29C8F891-AD8D-8E61-8067-4F1E8E07CE5B}"/>
          </ac:spMkLst>
        </pc:spChg>
        <pc:spChg chg="add mod">
          <ac:chgData name="James Pope" userId="S::jp16127@bristol.ac.uk::ec8a066c-6e04-4c1c-be05-6b33d0ba9907" providerId="AD" clId="Web-{0EC37845-AF4F-A743-DAB2-9296EABB518D}" dt="2022-11-16T13:54:46.736" v="1818" actId="1076"/>
          <ac:spMkLst>
            <pc:docMk/>
            <pc:sldMk cId="2928413096" sldId="329"/>
            <ac:spMk id="127" creationId="{D914BACB-6D10-995B-E97F-D8A93E31970B}"/>
          </ac:spMkLst>
        </pc:spChg>
        <pc:spChg chg="del">
          <ac:chgData name="James Pope" userId="S::jp16127@bristol.ac.uk::ec8a066c-6e04-4c1c-be05-6b33d0ba9907" providerId="AD" clId="Web-{0EC37845-AF4F-A743-DAB2-9296EABB518D}" dt="2022-11-16T11:29:17.468" v="611"/>
          <ac:spMkLst>
            <pc:docMk/>
            <pc:sldMk cId="2928413096" sldId="329"/>
            <ac:spMk id="128" creationId="{E83298C5-3253-2646-1351-25E0C0EAE909}"/>
          </ac:spMkLst>
        </pc:spChg>
        <pc:spChg chg="add mod">
          <ac:chgData name="James Pope" userId="S::jp16127@bristol.ac.uk::ec8a066c-6e04-4c1c-be05-6b33d0ba9907" providerId="AD" clId="Web-{0EC37845-AF4F-A743-DAB2-9296EABB518D}" dt="2022-11-16T13:54:46.845" v="1821" actId="1076"/>
          <ac:spMkLst>
            <pc:docMk/>
            <pc:sldMk cId="2928413096" sldId="329"/>
            <ac:spMk id="130" creationId="{7C97C1D3-3231-984B-DB02-30B29786E9B6}"/>
          </ac:spMkLst>
        </pc:spChg>
        <pc:grpChg chg="add del mod">
          <ac:chgData name="James Pope" userId="S::jp16127@bristol.ac.uk::ec8a066c-6e04-4c1c-be05-6b33d0ba9907" providerId="AD" clId="Web-{0EC37845-AF4F-A743-DAB2-9296EABB518D}" dt="2022-11-16T13:31:43.573" v="1346"/>
          <ac:grpSpMkLst>
            <pc:docMk/>
            <pc:sldMk cId="2928413096" sldId="329"/>
            <ac:grpSpMk id="20" creationId="{A6609557-103F-EF53-3A05-49B5D9FAEFF3}"/>
          </ac:grpSpMkLst>
        </pc:grpChg>
        <pc:grpChg chg="del mod">
          <ac:chgData name="James Pope" userId="S::jp16127@bristol.ac.uk::ec8a066c-6e04-4c1c-be05-6b33d0ba9907" providerId="AD" clId="Web-{0EC37845-AF4F-A743-DAB2-9296EABB518D}" dt="2022-11-16T13:29:55.603" v="1317"/>
          <ac:grpSpMkLst>
            <pc:docMk/>
            <pc:sldMk cId="2928413096" sldId="329"/>
            <ac:grpSpMk id="22" creationId="{8D007D62-CEDC-2535-0B4E-FF013B26C0CE}"/>
          </ac:grpSpMkLst>
        </pc:grpChg>
        <pc:grpChg chg="add mod">
          <ac:chgData name="James Pope" userId="S::jp16127@bristol.ac.uk::ec8a066c-6e04-4c1c-be05-6b33d0ba9907" providerId="AD" clId="Web-{0EC37845-AF4F-A743-DAB2-9296EABB518D}" dt="2022-11-16T13:54:46.064" v="1798" actId="1076"/>
          <ac:grpSpMkLst>
            <pc:docMk/>
            <pc:sldMk cId="2928413096" sldId="329"/>
            <ac:grpSpMk id="24" creationId="{94F3AB83-E24A-97BA-65B3-6E25799927CF}"/>
          </ac:grpSpMkLst>
        </pc:grpChg>
        <pc:grpChg chg="add mod">
          <ac:chgData name="James Pope" userId="S::jp16127@bristol.ac.uk::ec8a066c-6e04-4c1c-be05-6b33d0ba9907" providerId="AD" clId="Web-{0EC37845-AF4F-A743-DAB2-9296EABB518D}" dt="2022-11-16T13:54:46.111" v="1799" actId="1076"/>
          <ac:grpSpMkLst>
            <pc:docMk/>
            <pc:sldMk cId="2928413096" sldId="329"/>
            <ac:grpSpMk id="25" creationId="{BB049C20-7002-75B0-BD89-C23BC3AFA76F}"/>
          </ac:grpSpMkLst>
        </pc:grpChg>
        <pc:grpChg chg="add mod">
          <ac:chgData name="James Pope" userId="S::jp16127@bristol.ac.uk::ec8a066c-6e04-4c1c-be05-6b33d0ba9907" providerId="AD" clId="Web-{0EC37845-AF4F-A743-DAB2-9296EABB518D}" dt="2022-11-16T13:54:46.142" v="1800" actId="1076"/>
          <ac:grpSpMkLst>
            <pc:docMk/>
            <pc:sldMk cId="2928413096" sldId="329"/>
            <ac:grpSpMk id="31" creationId="{70C2740C-B967-C051-1571-5CE4578883CE}"/>
          </ac:grpSpMkLst>
        </pc:grpChg>
        <pc:grpChg chg="del">
          <ac:chgData name="James Pope" userId="S::jp16127@bristol.ac.uk::ec8a066c-6e04-4c1c-be05-6b33d0ba9907" providerId="AD" clId="Web-{0EC37845-AF4F-A743-DAB2-9296EABB518D}" dt="2022-11-16T11:29:17.468" v="609"/>
          <ac:grpSpMkLst>
            <pc:docMk/>
            <pc:sldMk cId="2928413096" sldId="329"/>
            <ac:grpSpMk id="38" creationId="{0650ABBE-B6A8-5ADB-92A5-F4E9EFF81F14}"/>
          </ac:grpSpMkLst>
        </pc:grpChg>
        <pc:grpChg chg="del">
          <ac:chgData name="James Pope" userId="S::jp16127@bristol.ac.uk::ec8a066c-6e04-4c1c-be05-6b33d0ba9907" providerId="AD" clId="Web-{0EC37845-AF4F-A743-DAB2-9296EABB518D}" dt="2022-11-16T11:29:17.468" v="608"/>
          <ac:grpSpMkLst>
            <pc:docMk/>
            <pc:sldMk cId="2928413096" sldId="329"/>
            <ac:grpSpMk id="39" creationId="{2FF2C444-C39D-55C2-A78D-AC03C85126CA}"/>
          </ac:grpSpMkLst>
        </pc:grpChg>
        <pc:grpChg chg="del">
          <ac:chgData name="James Pope" userId="S::jp16127@bristol.ac.uk::ec8a066c-6e04-4c1c-be05-6b33d0ba9907" providerId="AD" clId="Web-{0EC37845-AF4F-A743-DAB2-9296EABB518D}" dt="2022-11-16T11:29:17.468" v="607"/>
          <ac:grpSpMkLst>
            <pc:docMk/>
            <pc:sldMk cId="2928413096" sldId="329"/>
            <ac:grpSpMk id="43" creationId="{85C8D724-84F3-9769-A92D-B9018CDFA4CB}"/>
          </ac:grpSpMkLst>
        </pc:grpChg>
        <pc:grpChg chg="add mod">
          <ac:chgData name="James Pope" userId="S::jp16127@bristol.ac.uk::ec8a066c-6e04-4c1c-be05-6b33d0ba9907" providerId="AD" clId="Web-{0EC37845-AF4F-A743-DAB2-9296EABB518D}" dt="2022-11-16T13:54:46.361" v="1807" actId="1076"/>
          <ac:grpSpMkLst>
            <pc:docMk/>
            <pc:sldMk cId="2928413096" sldId="329"/>
            <ac:grpSpMk id="45" creationId="{809BFD20-505B-107B-4A6F-C91B1EC27935}"/>
          </ac:grpSpMkLst>
        </pc:grpChg>
        <pc:grpChg chg="del">
          <ac:chgData name="James Pope" userId="S::jp16127@bristol.ac.uk::ec8a066c-6e04-4c1c-be05-6b33d0ba9907" providerId="AD" clId="Web-{0EC37845-AF4F-A743-DAB2-9296EABB518D}" dt="2022-11-16T11:29:17.468" v="606"/>
          <ac:grpSpMkLst>
            <pc:docMk/>
            <pc:sldMk cId="2928413096" sldId="329"/>
            <ac:grpSpMk id="50" creationId="{49BEF1A4-4732-4F63-F972-BE76A8D231CE}"/>
          </ac:grpSpMkLst>
        </pc:grpChg>
        <pc:grpChg chg="add del mod">
          <ac:chgData name="James Pope" userId="S::jp16127@bristol.ac.uk::ec8a066c-6e04-4c1c-be05-6b33d0ba9907" providerId="AD" clId="Web-{0EC37845-AF4F-A743-DAB2-9296EABB518D}" dt="2022-11-16T13:39:17.393" v="1463"/>
          <ac:grpSpMkLst>
            <pc:docMk/>
            <pc:sldMk cId="2928413096" sldId="329"/>
            <ac:grpSpMk id="52" creationId="{770664F8-1161-5C6F-130B-4452D8A3035E}"/>
          </ac:grpSpMkLst>
        </pc:grpChg>
        <pc:grpChg chg="add mod">
          <ac:chgData name="James Pope" userId="S::jp16127@bristol.ac.uk::ec8a066c-6e04-4c1c-be05-6b33d0ba9907" providerId="AD" clId="Web-{0EC37845-AF4F-A743-DAB2-9296EABB518D}" dt="2022-11-16T13:54:46.392" v="1808" actId="1076"/>
          <ac:grpSpMkLst>
            <pc:docMk/>
            <pc:sldMk cId="2928413096" sldId="329"/>
            <ac:grpSpMk id="57" creationId="{93CAF38D-712E-08E8-24EC-D1CC5F6AD07D}"/>
          </ac:grpSpMkLst>
        </pc:grpChg>
        <pc:grpChg chg="del">
          <ac:chgData name="James Pope" userId="S::jp16127@bristol.ac.uk::ec8a066c-6e04-4c1c-be05-6b33d0ba9907" providerId="AD" clId="Web-{0EC37845-AF4F-A743-DAB2-9296EABB518D}" dt="2022-11-16T13:29:34.993" v="1311"/>
          <ac:grpSpMkLst>
            <pc:docMk/>
            <pc:sldMk cId="2928413096" sldId="329"/>
            <ac:grpSpMk id="58" creationId="{E0C5742A-D7F5-80F4-D66A-1E4D77278308}"/>
          </ac:grpSpMkLst>
        </pc:grpChg>
        <pc:grpChg chg="del">
          <ac:chgData name="James Pope" userId="S::jp16127@bristol.ac.uk::ec8a066c-6e04-4c1c-be05-6b33d0ba9907" providerId="AD" clId="Web-{0EC37845-AF4F-A743-DAB2-9296EABB518D}" dt="2022-11-16T13:29:35.977" v="1312"/>
          <ac:grpSpMkLst>
            <pc:docMk/>
            <pc:sldMk cId="2928413096" sldId="329"/>
            <ac:grpSpMk id="63" creationId="{F6F15B18-DCF6-2C59-619A-EF97B2F18C4B}"/>
          </ac:grpSpMkLst>
        </pc:grpChg>
        <pc:grpChg chg="del">
          <ac:chgData name="James Pope" userId="S::jp16127@bristol.ac.uk::ec8a066c-6e04-4c1c-be05-6b33d0ba9907" providerId="AD" clId="Web-{0EC37845-AF4F-A743-DAB2-9296EABB518D}" dt="2022-11-16T13:29:36.712" v="1313"/>
          <ac:grpSpMkLst>
            <pc:docMk/>
            <pc:sldMk cId="2928413096" sldId="329"/>
            <ac:grpSpMk id="68" creationId="{9DA755F1-6FF3-241F-6950-87F7799297FE}"/>
          </ac:grpSpMkLst>
        </pc:grpChg>
        <pc:grpChg chg="add del">
          <ac:chgData name="James Pope" userId="S::jp16127@bristol.ac.uk::ec8a066c-6e04-4c1c-be05-6b33d0ba9907" providerId="AD" clId="Web-{0EC37845-AF4F-A743-DAB2-9296EABB518D}" dt="2022-11-16T13:40:34.707" v="1492"/>
          <ac:grpSpMkLst>
            <pc:docMk/>
            <pc:sldMk cId="2928413096" sldId="329"/>
            <ac:grpSpMk id="82" creationId="{2376920B-FED0-E11C-A4DB-60AD3DAF97E9}"/>
          </ac:grpSpMkLst>
        </pc:grpChg>
        <pc:grpChg chg="del">
          <ac:chgData name="James Pope" userId="S::jp16127@bristol.ac.uk::ec8a066c-6e04-4c1c-be05-6b33d0ba9907" providerId="AD" clId="Web-{0EC37845-AF4F-A743-DAB2-9296EABB518D}" dt="2022-11-16T13:40:51.582" v="1509"/>
          <ac:grpSpMkLst>
            <pc:docMk/>
            <pc:sldMk cId="2928413096" sldId="329"/>
            <ac:grpSpMk id="86" creationId="{A10E49B2-530E-3A49-9E1B-0AA02A70F0DA}"/>
          </ac:grpSpMkLst>
        </pc:grpChg>
        <pc:grpChg chg="del">
          <ac:chgData name="James Pope" userId="S::jp16127@bristol.ac.uk::ec8a066c-6e04-4c1c-be05-6b33d0ba9907" providerId="AD" clId="Web-{0EC37845-AF4F-A743-DAB2-9296EABB518D}" dt="2022-11-16T13:40:51.582" v="1508"/>
          <ac:grpSpMkLst>
            <pc:docMk/>
            <pc:sldMk cId="2928413096" sldId="329"/>
            <ac:grpSpMk id="92" creationId="{D2841994-8748-D89D-81F0-FB0BF7AAF9F8}"/>
          </ac:grpSpMkLst>
        </pc:grpChg>
        <pc:grpChg chg="del">
          <ac:chgData name="James Pope" userId="S::jp16127@bristol.ac.uk::ec8a066c-6e04-4c1c-be05-6b33d0ba9907" providerId="AD" clId="Web-{0EC37845-AF4F-A743-DAB2-9296EABB518D}" dt="2022-11-16T13:40:51.582" v="1507"/>
          <ac:grpSpMkLst>
            <pc:docMk/>
            <pc:sldMk cId="2928413096" sldId="329"/>
            <ac:grpSpMk id="97" creationId="{F95C445A-1B62-ECFB-BB88-678CE14FF3D4}"/>
          </ac:grpSpMkLst>
        </pc:grpChg>
        <pc:grpChg chg="add del">
          <ac:chgData name="James Pope" userId="S::jp16127@bristol.ac.uk::ec8a066c-6e04-4c1c-be05-6b33d0ba9907" providerId="AD" clId="Web-{0EC37845-AF4F-A743-DAB2-9296EABB518D}" dt="2022-11-16T13:40:34.707" v="1491"/>
          <ac:grpSpMkLst>
            <pc:docMk/>
            <pc:sldMk cId="2928413096" sldId="329"/>
            <ac:grpSpMk id="103" creationId="{BCAD94C4-2F11-36C4-69D3-E8ADAC517217}"/>
          </ac:grpSpMkLst>
        </pc:grpChg>
        <pc:grpChg chg="add mod">
          <ac:chgData name="James Pope" userId="S::jp16127@bristol.ac.uk::ec8a066c-6e04-4c1c-be05-6b33d0ba9907" providerId="AD" clId="Web-{0EC37845-AF4F-A743-DAB2-9296EABB518D}" dt="2022-11-16T13:54:46.611" v="1814" actId="1076"/>
          <ac:grpSpMkLst>
            <pc:docMk/>
            <pc:sldMk cId="2928413096" sldId="329"/>
            <ac:grpSpMk id="111" creationId="{C53C1281-1366-06EA-F83B-12988E8465F1}"/>
          </ac:grpSpMkLst>
        </pc:grpChg>
        <pc:grpChg chg="add mod">
          <ac:chgData name="James Pope" userId="S::jp16127@bristol.ac.uk::ec8a066c-6e04-4c1c-be05-6b33d0ba9907" providerId="AD" clId="Web-{0EC37845-AF4F-A743-DAB2-9296EABB518D}" dt="2022-11-16T13:54:46.642" v="1815" actId="1076"/>
          <ac:grpSpMkLst>
            <pc:docMk/>
            <pc:sldMk cId="2928413096" sldId="329"/>
            <ac:grpSpMk id="116" creationId="{307C2956-BF57-4C03-50D4-9CBDA34A74CC}"/>
          </ac:grpSpMkLst>
        </pc:grpChg>
        <pc:graphicFrameChg chg="add mod modGraphic">
          <ac:chgData name="James Pope" userId="S::jp16127@bristol.ac.uk::ec8a066c-6e04-4c1c-be05-6b33d0ba9907" providerId="AD" clId="Web-{0EC37845-AF4F-A743-DAB2-9296EABB518D}" dt="2022-11-16T13:58:20.614" v="1894"/>
          <ac:graphicFrameMkLst>
            <pc:docMk/>
            <pc:sldMk cId="2928413096" sldId="329"/>
            <ac:graphicFrameMk id="129" creationId="{2A5B4188-3B73-1074-9B8A-17E5BE7A84A3}"/>
          </ac:graphicFrameMkLst>
        </pc:graphicFrameChg>
        <pc:picChg chg="add mod">
          <ac:chgData name="James Pope" userId="S::jp16127@bristol.ac.uk::ec8a066c-6e04-4c1c-be05-6b33d0ba9907" providerId="AD" clId="Web-{0EC37845-AF4F-A743-DAB2-9296EABB518D}" dt="2022-11-16T13:54:45.939" v="1794" actId="1076"/>
          <ac:picMkLst>
            <pc:docMk/>
            <pc:sldMk cId="2928413096" sldId="329"/>
            <ac:picMk id="7" creationId="{5254288B-5A55-300D-0878-57D99374478B}"/>
          </ac:picMkLst>
        </pc:picChg>
        <pc:picChg chg="topLvl">
          <ac:chgData name="James Pope" userId="S::jp16127@bristol.ac.uk::ec8a066c-6e04-4c1c-be05-6b33d0ba9907" providerId="AD" clId="Web-{0EC37845-AF4F-A743-DAB2-9296EABB518D}" dt="2022-11-16T13:29:55.603" v="1317"/>
          <ac:picMkLst>
            <pc:docMk/>
            <pc:sldMk cId="2928413096" sldId="329"/>
            <ac:picMk id="11" creationId="{8BF85551-E9A7-81E0-FBF0-776C1764B2DC}"/>
          </ac:picMkLst>
        </pc:picChg>
        <pc:cxnChg chg="del mod topLvl">
          <ac:chgData name="James Pope" userId="S::jp16127@bristol.ac.uk::ec8a066c-6e04-4c1c-be05-6b33d0ba9907" providerId="AD" clId="Web-{0EC37845-AF4F-A743-DAB2-9296EABB518D}" dt="2022-11-16T13:29:58.212" v="1318"/>
          <ac:cxnSpMkLst>
            <pc:docMk/>
            <pc:sldMk cId="2928413096" sldId="329"/>
            <ac:cxnSpMk id="13" creationId="{FEA3FB84-52A4-5F16-9AD8-E1A389836129}"/>
          </ac:cxnSpMkLst>
        </pc:cxnChg>
        <pc:cxnChg chg="topLvl">
          <ac:chgData name="James Pope" userId="S::jp16127@bristol.ac.uk::ec8a066c-6e04-4c1c-be05-6b33d0ba9907" providerId="AD" clId="Web-{0EC37845-AF4F-A743-DAB2-9296EABB518D}" dt="2022-11-16T13:29:55.603" v="1317"/>
          <ac:cxnSpMkLst>
            <pc:docMk/>
            <pc:sldMk cId="2928413096" sldId="329"/>
            <ac:cxnSpMk id="14" creationId="{A3555C7D-6F06-A5D4-91D8-D3173B92C861}"/>
          </ac:cxnSpMkLst>
        </pc:cxnChg>
        <pc:cxnChg chg="add del mod">
          <ac:chgData name="James Pope" userId="S::jp16127@bristol.ac.uk::ec8a066c-6e04-4c1c-be05-6b33d0ba9907" providerId="AD" clId="Web-{0EC37845-AF4F-A743-DAB2-9296EABB518D}" dt="2022-11-16T13:40:00.331" v="1480"/>
          <ac:cxnSpMkLst>
            <pc:docMk/>
            <pc:sldMk cId="2928413096" sldId="329"/>
            <ac:cxnSpMk id="15" creationId="{EAB64369-BAF4-C17C-692F-18946DD12F94}"/>
          </ac:cxnSpMkLst>
        </pc:cxnChg>
        <pc:cxnChg chg="del">
          <ac:chgData name="James Pope" userId="S::jp16127@bristol.ac.uk::ec8a066c-6e04-4c1c-be05-6b33d0ba9907" providerId="AD" clId="Web-{0EC37845-AF4F-A743-DAB2-9296EABB518D}" dt="2022-11-16T11:30:26.424" v="649"/>
          <ac:cxnSpMkLst>
            <pc:docMk/>
            <pc:sldMk cId="2928413096" sldId="329"/>
            <ac:cxnSpMk id="18" creationId="{48E94DB5-CDC2-B2AB-F9FE-825BAFA7B8AC}"/>
          </ac:cxnSpMkLst>
        </pc:cxnChg>
        <pc:cxnChg chg="add mod">
          <ac:chgData name="James Pope" userId="S::jp16127@bristol.ac.uk::ec8a066c-6e04-4c1c-be05-6b33d0ba9907" providerId="AD" clId="Web-{0EC37845-AF4F-A743-DAB2-9296EABB518D}" dt="2022-11-16T13:54:46.033" v="1797" actId="1076"/>
          <ac:cxnSpMkLst>
            <pc:docMk/>
            <pc:sldMk cId="2928413096" sldId="329"/>
            <ac:cxnSpMk id="21" creationId="{39DF8302-B5D1-00F7-5EBA-911E4D2012C2}"/>
          </ac:cxnSpMkLst>
        </pc:cxnChg>
        <pc:cxnChg chg="mod">
          <ac:chgData name="James Pope" userId="S::jp16127@bristol.ac.uk::ec8a066c-6e04-4c1c-be05-6b33d0ba9907" providerId="AD" clId="Web-{0EC37845-AF4F-A743-DAB2-9296EABB518D}" dt="2022-11-16T13:30:50.385" v="1337"/>
          <ac:cxnSpMkLst>
            <pc:docMk/>
            <pc:sldMk cId="2928413096" sldId="329"/>
            <ac:cxnSpMk id="29" creationId="{93FBA003-C833-D236-62BF-3DD207AD007A}"/>
          </ac:cxnSpMkLst>
        </pc:cxnChg>
        <pc:cxnChg chg="mod">
          <ac:chgData name="James Pope" userId="S::jp16127@bristol.ac.uk::ec8a066c-6e04-4c1c-be05-6b33d0ba9907" providerId="AD" clId="Web-{0EC37845-AF4F-A743-DAB2-9296EABB518D}" dt="2022-11-16T13:30:54.604" v="1339"/>
          <ac:cxnSpMkLst>
            <pc:docMk/>
            <pc:sldMk cId="2928413096" sldId="329"/>
            <ac:cxnSpMk id="35" creationId="{8C69E905-F2F1-8E39-7360-3D84E2E16811}"/>
          </ac:cxnSpMkLst>
        </pc:cxnChg>
        <pc:cxnChg chg="add mod">
          <ac:chgData name="James Pope" userId="S::jp16127@bristol.ac.uk::ec8a066c-6e04-4c1c-be05-6b33d0ba9907" providerId="AD" clId="Web-{0EC37845-AF4F-A743-DAB2-9296EABB518D}" dt="2022-11-16T13:54:46.236" v="1803" actId="1076"/>
          <ac:cxnSpMkLst>
            <pc:docMk/>
            <pc:sldMk cId="2928413096" sldId="329"/>
            <ac:cxnSpMk id="40" creationId="{84F435C4-BB6D-1F18-F673-E24A06447816}"/>
          </ac:cxnSpMkLst>
        </pc:cxnChg>
        <pc:cxnChg chg="del">
          <ac:chgData name="James Pope" userId="S::jp16127@bristol.ac.uk::ec8a066c-6e04-4c1c-be05-6b33d0ba9907" providerId="AD" clId="Web-{0EC37845-AF4F-A743-DAB2-9296EABB518D}" dt="2022-11-16T11:30:26.424" v="648"/>
          <ac:cxnSpMkLst>
            <pc:docMk/>
            <pc:sldMk cId="2928413096" sldId="329"/>
            <ac:cxnSpMk id="45" creationId="{8CCBFD17-80B1-DC37-A6E7-8077BCC88B5B}"/>
          </ac:cxnSpMkLst>
        </pc:cxnChg>
        <pc:cxnChg chg="del">
          <ac:chgData name="James Pope" userId="S::jp16127@bristol.ac.uk::ec8a066c-6e04-4c1c-be05-6b33d0ba9907" providerId="AD" clId="Web-{0EC37845-AF4F-A743-DAB2-9296EABB518D}" dt="2022-11-16T11:30:26.424" v="647"/>
          <ac:cxnSpMkLst>
            <pc:docMk/>
            <pc:sldMk cId="2928413096" sldId="329"/>
            <ac:cxnSpMk id="47" creationId="{7B11A7EE-4F42-B673-D47B-8AF4625D776E}"/>
          </ac:cxnSpMkLst>
        </pc:cxnChg>
        <pc:cxnChg chg="mod">
          <ac:chgData name="James Pope" userId="S::jp16127@bristol.ac.uk::ec8a066c-6e04-4c1c-be05-6b33d0ba9907" providerId="AD" clId="Web-{0EC37845-AF4F-A743-DAB2-9296EABB518D}" dt="2022-11-16T13:38:51.205" v="1447"/>
          <ac:cxnSpMkLst>
            <pc:docMk/>
            <pc:sldMk cId="2928413096" sldId="329"/>
            <ac:cxnSpMk id="49" creationId="{D888919A-3034-660B-E16B-B65AE250427B}"/>
          </ac:cxnSpMkLst>
        </pc:cxnChg>
        <pc:cxnChg chg="mod">
          <ac:chgData name="James Pope" userId="S::jp16127@bristol.ac.uk::ec8a066c-6e04-4c1c-be05-6b33d0ba9907" providerId="AD" clId="Web-{0EC37845-AF4F-A743-DAB2-9296EABB518D}" dt="2022-11-16T13:38:51.252" v="1448"/>
          <ac:cxnSpMkLst>
            <pc:docMk/>
            <pc:sldMk cId="2928413096" sldId="329"/>
            <ac:cxnSpMk id="55" creationId="{C291E3B3-71E5-FE1D-7F05-59029002C7EA}"/>
          </ac:cxnSpMkLst>
        </pc:cxnChg>
        <pc:cxnChg chg="del">
          <ac:chgData name="James Pope" userId="S::jp16127@bristol.ac.uk::ec8a066c-6e04-4c1c-be05-6b33d0ba9907" providerId="AD" clId="Web-{0EC37845-AF4F-A743-DAB2-9296EABB518D}" dt="2022-11-16T11:30:26.424" v="646"/>
          <ac:cxnSpMkLst>
            <pc:docMk/>
            <pc:sldMk cId="2928413096" sldId="329"/>
            <ac:cxnSpMk id="73" creationId="{7D7CBCA0-4E70-6466-473D-1B6540380B4A}"/>
          </ac:cxnSpMkLst>
        </pc:cxnChg>
        <pc:cxnChg chg="mod">
          <ac:chgData name="James Pope" userId="S::jp16127@bristol.ac.uk::ec8a066c-6e04-4c1c-be05-6b33d0ba9907" providerId="AD" clId="Web-{0EC37845-AF4F-A743-DAB2-9296EABB518D}" dt="2022-11-16T13:38:51.299" v="1449"/>
          <ac:cxnSpMkLst>
            <pc:docMk/>
            <pc:sldMk cId="2928413096" sldId="329"/>
            <ac:cxnSpMk id="75" creationId="{968A72E3-707C-A057-0A17-BF7054ECCE20}"/>
          </ac:cxnSpMkLst>
        </pc:cxnChg>
        <pc:cxnChg chg="del">
          <ac:chgData name="James Pope" userId="S::jp16127@bristol.ac.uk::ec8a066c-6e04-4c1c-be05-6b33d0ba9907" providerId="AD" clId="Web-{0EC37845-AF4F-A743-DAB2-9296EABB518D}" dt="2022-11-16T11:30:26.424" v="645"/>
          <ac:cxnSpMkLst>
            <pc:docMk/>
            <pc:sldMk cId="2928413096" sldId="329"/>
            <ac:cxnSpMk id="75" creationId="{A605B9E9-7B9B-83D8-3134-5940C7FA0B90}"/>
          </ac:cxnSpMkLst>
        </pc:cxnChg>
        <pc:cxnChg chg="del">
          <ac:chgData name="James Pope" userId="S::jp16127@bristol.ac.uk::ec8a066c-6e04-4c1c-be05-6b33d0ba9907" providerId="AD" clId="Web-{0EC37845-AF4F-A743-DAB2-9296EABB518D}" dt="2022-11-16T11:30:26.424" v="644"/>
          <ac:cxnSpMkLst>
            <pc:docMk/>
            <pc:sldMk cId="2928413096" sldId="329"/>
            <ac:cxnSpMk id="76" creationId="{B9C47323-DBF9-427F-F568-7C8D3B0ACDAA}"/>
          </ac:cxnSpMkLst>
        </pc:cxnChg>
        <pc:cxnChg chg="del">
          <ac:chgData name="James Pope" userId="S::jp16127@bristol.ac.uk::ec8a066c-6e04-4c1c-be05-6b33d0ba9907" providerId="AD" clId="Web-{0EC37845-AF4F-A743-DAB2-9296EABB518D}" dt="2022-11-16T11:30:26.424" v="643"/>
          <ac:cxnSpMkLst>
            <pc:docMk/>
            <pc:sldMk cId="2928413096" sldId="329"/>
            <ac:cxnSpMk id="77" creationId="{C926A524-DFC7-3387-F773-0A346BA58190}"/>
          </ac:cxnSpMkLst>
        </pc:cxnChg>
        <pc:cxnChg chg="add mod">
          <ac:chgData name="James Pope" userId="S::jp16127@bristol.ac.uk::ec8a066c-6e04-4c1c-be05-6b33d0ba9907" providerId="AD" clId="Web-{0EC37845-AF4F-A743-DAB2-9296EABB518D}" dt="2022-11-16T13:54:46.455" v="1810" actId="1076"/>
          <ac:cxnSpMkLst>
            <pc:docMk/>
            <pc:sldMk cId="2928413096" sldId="329"/>
            <ac:cxnSpMk id="78" creationId="{8971D54D-E209-BE2E-6DE6-6B724BE3AFA4}"/>
          </ac:cxnSpMkLst>
        </pc:cxnChg>
        <pc:cxnChg chg="del">
          <ac:chgData name="James Pope" userId="S::jp16127@bristol.ac.uk::ec8a066c-6e04-4c1c-be05-6b33d0ba9907" providerId="AD" clId="Web-{0EC37845-AF4F-A743-DAB2-9296EABB518D}" dt="2022-11-16T11:30:26.424" v="642"/>
          <ac:cxnSpMkLst>
            <pc:docMk/>
            <pc:sldMk cId="2928413096" sldId="329"/>
            <ac:cxnSpMk id="79" creationId="{096C3874-931B-AA43-376F-0EAE253ACAC4}"/>
          </ac:cxnSpMkLst>
        </pc:cxnChg>
        <pc:cxnChg chg="del">
          <ac:chgData name="James Pope" userId="S::jp16127@bristol.ac.uk::ec8a066c-6e04-4c1c-be05-6b33d0ba9907" providerId="AD" clId="Web-{0EC37845-AF4F-A743-DAB2-9296EABB518D}" dt="2022-11-16T11:30:26.424" v="641"/>
          <ac:cxnSpMkLst>
            <pc:docMk/>
            <pc:sldMk cId="2928413096" sldId="329"/>
            <ac:cxnSpMk id="80" creationId="{C902E594-BDE2-913D-B8D1-14D05D230CC6}"/>
          </ac:cxnSpMkLst>
        </pc:cxnChg>
        <pc:cxnChg chg="del">
          <ac:chgData name="James Pope" userId="S::jp16127@bristol.ac.uk::ec8a066c-6e04-4c1c-be05-6b33d0ba9907" providerId="AD" clId="Web-{0EC37845-AF4F-A743-DAB2-9296EABB518D}" dt="2022-11-16T11:30:26.424" v="640"/>
          <ac:cxnSpMkLst>
            <pc:docMk/>
            <pc:sldMk cId="2928413096" sldId="329"/>
            <ac:cxnSpMk id="81" creationId="{668AEC46-2F2A-D446-BABB-5F241629FFB6}"/>
          </ac:cxnSpMkLst>
        </pc:cxnChg>
        <pc:cxnChg chg="del">
          <ac:chgData name="James Pope" userId="S::jp16127@bristol.ac.uk::ec8a066c-6e04-4c1c-be05-6b33d0ba9907" providerId="AD" clId="Web-{0EC37845-AF4F-A743-DAB2-9296EABB518D}" dt="2022-11-16T11:30:26.424" v="639"/>
          <ac:cxnSpMkLst>
            <pc:docMk/>
            <pc:sldMk cId="2928413096" sldId="329"/>
            <ac:cxnSpMk id="82" creationId="{4819F507-6058-08BE-87B8-D39C5722C7CC}"/>
          </ac:cxnSpMkLst>
        </pc:cxnChg>
        <pc:cxnChg chg="del">
          <ac:chgData name="James Pope" userId="S::jp16127@bristol.ac.uk::ec8a066c-6e04-4c1c-be05-6b33d0ba9907" providerId="AD" clId="Web-{0EC37845-AF4F-A743-DAB2-9296EABB518D}" dt="2022-11-16T11:30:26.424" v="638"/>
          <ac:cxnSpMkLst>
            <pc:docMk/>
            <pc:sldMk cId="2928413096" sldId="329"/>
            <ac:cxnSpMk id="84" creationId="{085F7ED0-EB80-565B-FCB1-711DACFC0005}"/>
          </ac:cxnSpMkLst>
        </pc:cxnChg>
        <pc:cxnChg chg="del">
          <ac:chgData name="James Pope" userId="S::jp16127@bristol.ac.uk::ec8a066c-6e04-4c1c-be05-6b33d0ba9907" providerId="AD" clId="Web-{0EC37845-AF4F-A743-DAB2-9296EABB518D}" dt="2022-11-16T11:29:17.468" v="603"/>
          <ac:cxnSpMkLst>
            <pc:docMk/>
            <pc:sldMk cId="2928413096" sldId="329"/>
            <ac:cxnSpMk id="91" creationId="{B853AD5D-721F-B394-79B3-56082EFC35E8}"/>
          </ac:cxnSpMkLst>
        </pc:cxnChg>
        <pc:cxnChg chg="mod">
          <ac:chgData name="James Pope" userId="S::jp16127@bristol.ac.uk::ec8a066c-6e04-4c1c-be05-6b33d0ba9907" providerId="AD" clId="Web-{0EC37845-AF4F-A743-DAB2-9296EABB518D}" dt="2022-11-16T13:40:34.707" v="1492"/>
          <ac:cxnSpMkLst>
            <pc:docMk/>
            <pc:sldMk cId="2928413096" sldId="329"/>
            <ac:cxnSpMk id="91" creationId="{C50CE4A9-F743-A5DF-FCDD-D52428212AE1}"/>
          </ac:cxnSpMkLst>
        </pc:cxnChg>
        <pc:cxnChg chg="del">
          <ac:chgData name="James Pope" userId="S::jp16127@bristol.ac.uk::ec8a066c-6e04-4c1c-be05-6b33d0ba9907" providerId="AD" clId="Web-{0EC37845-AF4F-A743-DAB2-9296EABB518D}" dt="2022-11-16T11:29:17.453" v="602"/>
          <ac:cxnSpMkLst>
            <pc:docMk/>
            <pc:sldMk cId="2928413096" sldId="329"/>
            <ac:cxnSpMk id="102" creationId="{8BA25477-A220-A0EA-ECD2-DF238CBFC645}"/>
          </ac:cxnSpMkLst>
        </pc:cxnChg>
        <pc:cxnChg chg="mod">
          <ac:chgData name="James Pope" userId="S::jp16127@bristol.ac.uk::ec8a066c-6e04-4c1c-be05-6b33d0ba9907" providerId="AD" clId="Web-{0EC37845-AF4F-A743-DAB2-9296EABB518D}" dt="2022-11-16T13:40:34.707" v="1491"/>
          <ac:cxnSpMkLst>
            <pc:docMk/>
            <pc:sldMk cId="2928413096" sldId="329"/>
            <ac:cxnSpMk id="106" creationId="{3704E44A-E995-A23E-B714-6AF13CE2FDAC}"/>
          </ac:cxnSpMkLst>
        </pc:cxnChg>
        <pc:cxnChg chg="del">
          <ac:chgData name="James Pope" userId="S::jp16127@bristol.ac.uk::ec8a066c-6e04-4c1c-be05-6b33d0ba9907" providerId="AD" clId="Web-{0EC37845-AF4F-A743-DAB2-9296EABB518D}" dt="2022-11-16T11:30:07.173" v="633"/>
          <ac:cxnSpMkLst>
            <pc:docMk/>
            <pc:sldMk cId="2928413096" sldId="329"/>
            <ac:cxnSpMk id="107" creationId="{08D208ED-4B5D-95AD-BB93-68F67C190050}"/>
          </ac:cxnSpMkLst>
        </pc:cxnChg>
        <pc:cxnChg chg="del">
          <ac:chgData name="James Pope" userId="S::jp16127@bristol.ac.uk::ec8a066c-6e04-4c1c-be05-6b33d0ba9907" providerId="AD" clId="Web-{0EC37845-AF4F-A743-DAB2-9296EABB518D}" dt="2022-11-16T11:30:07.173" v="632"/>
          <ac:cxnSpMkLst>
            <pc:docMk/>
            <pc:sldMk cId="2928413096" sldId="329"/>
            <ac:cxnSpMk id="108" creationId="{F03FA438-0940-7375-D6EB-381D008D001C}"/>
          </ac:cxnSpMkLst>
        </pc:cxnChg>
        <pc:cxnChg chg="del">
          <ac:chgData name="James Pope" userId="S::jp16127@bristol.ac.uk::ec8a066c-6e04-4c1c-be05-6b33d0ba9907" providerId="AD" clId="Web-{0EC37845-AF4F-A743-DAB2-9296EABB518D}" dt="2022-11-16T11:30:07.173" v="631"/>
          <ac:cxnSpMkLst>
            <pc:docMk/>
            <pc:sldMk cId="2928413096" sldId="329"/>
            <ac:cxnSpMk id="109" creationId="{7E9F33B9-A87B-8F12-B4B2-DE50F6CB2853}"/>
          </ac:cxnSpMkLst>
        </pc:cxnChg>
        <pc:cxnChg chg="del">
          <ac:chgData name="James Pope" userId="S::jp16127@bristol.ac.uk::ec8a066c-6e04-4c1c-be05-6b33d0ba9907" providerId="AD" clId="Web-{0EC37845-AF4F-A743-DAB2-9296EABB518D}" dt="2022-11-16T11:30:07.173" v="630"/>
          <ac:cxnSpMkLst>
            <pc:docMk/>
            <pc:sldMk cId="2928413096" sldId="329"/>
            <ac:cxnSpMk id="110" creationId="{E616153D-0890-D2BE-3655-71DD4FB5B592}"/>
          </ac:cxnSpMkLst>
        </pc:cxnChg>
        <pc:cxnChg chg="del">
          <ac:chgData name="James Pope" userId="S::jp16127@bristol.ac.uk::ec8a066c-6e04-4c1c-be05-6b33d0ba9907" providerId="AD" clId="Web-{0EC37845-AF4F-A743-DAB2-9296EABB518D}" dt="2022-11-16T11:30:07.173" v="629"/>
          <ac:cxnSpMkLst>
            <pc:docMk/>
            <pc:sldMk cId="2928413096" sldId="329"/>
            <ac:cxnSpMk id="111" creationId="{DA614087-ED7A-DBB7-26B5-1EFD2DFC3369}"/>
          </ac:cxnSpMkLst>
        </pc:cxnChg>
        <pc:cxnChg chg="del">
          <ac:chgData name="James Pope" userId="S::jp16127@bristol.ac.uk::ec8a066c-6e04-4c1c-be05-6b33d0ba9907" providerId="AD" clId="Web-{0EC37845-AF4F-A743-DAB2-9296EABB518D}" dt="2022-11-16T11:30:07.173" v="628"/>
          <ac:cxnSpMkLst>
            <pc:docMk/>
            <pc:sldMk cId="2928413096" sldId="329"/>
            <ac:cxnSpMk id="112" creationId="{F59060EF-C57E-4CB9-805B-8289D1AFED37}"/>
          </ac:cxnSpMkLst>
        </pc:cxnChg>
        <pc:cxnChg chg="del">
          <ac:chgData name="James Pope" userId="S::jp16127@bristol.ac.uk::ec8a066c-6e04-4c1c-be05-6b33d0ba9907" providerId="AD" clId="Web-{0EC37845-AF4F-A743-DAB2-9296EABB518D}" dt="2022-11-16T11:30:07.173" v="627"/>
          <ac:cxnSpMkLst>
            <pc:docMk/>
            <pc:sldMk cId="2928413096" sldId="329"/>
            <ac:cxnSpMk id="113" creationId="{02F33AA5-0B08-3071-4E35-A7D505A88234}"/>
          </ac:cxnSpMkLst>
        </pc:cxnChg>
        <pc:cxnChg chg="mod">
          <ac:chgData name="James Pope" userId="S::jp16127@bristol.ac.uk::ec8a066c-6e04-4c1c-be05-6b33d0ba9907" providerId="AD" clId="Web-{0EC37845-AF4F-A743-DAB2-9296EABB518D}" dt="2022-11-16T13:40:39.910" v="1495"/>
          <ac:cxnSpMkLst>
            <pc:docMk/>
            <pc:sldMk cId="2928413096" sldId="329"/>
            <ac:cxnSpMk id="114" creationId="{608EC8DF-963F-D7CC-3D64-EDA0E0FB4BD5}"/>
          </ac:cxnSpMkLst>
        </pc:cxnChg>
        <pc:cxnChg chg="del">
          <ac:chgData name="James Pope" userId="S::jp16127@bristol.ac.uk::ec8a066c-6e04-4c1c-be05-6b33d0ba9907" providerId="AD" clId="Web-{0EC37845-AF4F-A743-DAB2-9296EABB518D}" dt="2022-11-16T11:30:07.173" v="626"/>
          <ac:cxnSpMkLst>
            <pc:docMk/>
            <pc:sldMk cId="2928413096" sldId="329"/>
            <ac:cxnSpMk id="114" creationId="{DBEDE783-B51C-E57C-B64F-D1B8D2F3F2B6}"/>
          </ac:cxnSpMkLst>
        </pc:cxnChg>
        <pc:cxnChg chg="del">
          <ac:chgData name="James Pope" userId="S::jp16127@bristol.ac.uk::ec8a066c-6e04-4c1c-be05-6b33d0ba9907" providerId="AD" clId="Web-{0EC37845-AF4F-A743-DAB2-9296EABB518D}" dt="2022-11-16T11:30:07.173" v="625"/>
          <ac:cxnSpMkLst>
            <pc:docMk/>
            <pc:sldMk cId="2928413096" sldId="329"/>
            <ac:cxnSpMk id="115" creationId="{83458E47-9FE2-F7E2-31C8-A49A88E0EF26}"/>
          </ac:cxnSpMkLst>
        </pc:cxnChg>
        <pc:cxnChg chg="del">
          <ac:chgData name="James Pope" userId="S::jp16127@bristol.ac.uk::ec8a066c-6e04-4c1c-be05-6b33d0ba9907" providerId="AD" clId="Web-{0EC37845-AF4F-A743-DAB2-9296EABB518D}" dt="2022-11-16T11:30:07.173" v="624"/>
          <ac:cxnSpMkLst>
            <pc:docMk/>
            <pc:sldMk cId="2928413096" sldId="329"/>
            <ac:cxnSpMk id="116" creationId="{A5EB29E5-6B77-C265-28A2-E5A4CF31BFF7}"/>
          </ac:cxnSpMkLst>
        </pc:cxnChg>
        <pc:cxnChg chg="del">
          <ac:chgData name="James Pope" userId="S::jp16127@bristol.ac.uk::ec8a066c-6e04-4c1c-be05-6b33d0ba9907" providerId="AD" clId="Web-{0EC37845-AF4F-A743-DAB2-9296EABB518D}" dt="2022-11-16T11:30:07.173" v="623"/>
          <ac:cxnSpMkLst>
            <pc:docMk/>
            <pc:sldMk cId="2928413096" sldId="329"/>
            <ac:cxnSpMk id="117" creationId="{A951A785-A7BE-CF46-0125-976B415F4A71}"/>
          </ac:cxnSpMkLst>
        </pc:cxnChg>
        <pc:cxnChg chg="del">
          <ac:chgData name="James Pope" userId="S::jp16127@bristol.ac.uk::ec8a066c-6e04-4c1c-be05-6b33d0ba9907" providerId="AD" clId="Web-{0EC37845-AF4F-A743-DAB2-9296EABB518D}" dt="2022-11-16T11:30:07.173" v="622"/>
          <ac:cxnSpMkLst>
            <pc:docMk/>
            <pc:sldMk cId="2928413096" sldId="329"/>
            <ac:cxnSpMk id="118" creationId="{36F753D3-FD2D-C4FA-8C38-3868F0952108}"/>
          </ac:cxnSpMkLst>
        </pc:cxnChg>
        <pc:cxnChg chg="mod">
          <ac:chgData name="James Pope" userId="S::jp16127@bristol.ac.uk::ec8a066c-6e04-4c1c-be05-6b33d0ba9907" providerId="AD" clId="Web-{0EC37845-AF4F-A743-DAB2-9296EABB518D}" dt="2022-11-16T13:40:39.972" v="1496"/>
          <ac:cxnSpMkLst>
            <pc:docMk/>
            <pc:sldMk cId="2928413096" sldId="329"/>
            <ac:cxnSpMk id="119" creationId="{CD2A445C-94BD-ECB9-447E-38170353F47E}"/>
          </ac:cxnSpMkLst>
        </pc:cxnChg>
        <pc:cxnChg chg="del">
          <ac:chgData name="James Pope" userId="S::jp16127@bristol.ac.uk::ec8a066c-6e04-4c1c-be05-6b33d0ba9907" providerId="AD" clId="Web-{0EC37845-AF4F-A743-DAB2-9296EABB518D}" dt="2022-11-16T11:30:07.157" v="621"/>
          <ac:cxnSpMkLst>
            <pc:docMk/>
            <pc:sldMk cId="2928413096" sldId="329"/>
            <ac:cxnSpMk id="119" creationId="{FB748C90-84E8-B784-8F49-7FEC2B13AC94}"/>
          </ac:cxnSpMkLst>
        </pc:cxnChg>
        <pc:cxnChg chg="del">
          <ac:chgData name="James Pope" userId="S::jp16127@bristol.ac.uk::ec8a066c-6e04-4c1c-be05-6b33d0ba9907" providerId="AD" clId="Web-{0EC37845-AF4F-A743-DAB2-9296EABB518D}" dt="2022-11-16T11:30:07.157" v="620"/>
          <ac:cxnSpMkLst>
            <pc:docMk/>
            <pc:sldMk cId="2928413096" sldId="329"/>
            <ac:cxnSpMk id="120" creationId="{EF157E06-26B7-1DFA-AE5B-A370A9D4B7AA}"/>
          </ac:cxnSpMkLst>
        </pc:cxnChg>
        <pc:cxnChg chg="del">
          <ac:chgData name="James Pope" userId="S::jp16127@bristol.ac.uk::ec8a066c-6e04-4c1c-be05-6b33d0ba9907" providerId="AD" clId="Web-{0EC37845-AF4F-A743-DAB2-9296EABB518D}" dt="2022-11-16T11:30:07.157" v="619"/>
          <ac:cxnSpMkLst>
            <pc:docMk/>
            <pc:sldMk cId="2928413096" sldId="329"/>
            <ac:cxnSpMk id="121" creationId="{079B1935-E526-E569-CF3A-A258D1C8F325}"/>
          </ac:cxnSpMkLst>
        </pc:cxnChg>
        <pc:cxnChg chg="del">
          <ac:chgData name="James Pope" userId="S::jp16127@bristol.ac.uk::ec8a066c-6e04-4c1c-be05-6b33d0ba9907" providerId="AD" clId="Web-{0EC37845-AF4F-A743-DAB2-9296EABB518D}" dt="2022-11-16T13:41:18.723" v="1517"/>
          <ac:cxnSpMkLst>
            <pc:docMk/>
            <pc:sldMk cId="2928413096" sldId="329"/>
            <ac:cxnSpMk id="122" creationId="{8D06FA41-18AE-2E8E-4BAE-7656305A1A33}"/>
          </ac:cxnSpMkLst>
        </pc:cxnChg>
        <pc:cxnChg chg="del">
          <ac:chgData name="James Pope" userId="S::jp16127@bristol.ac.uk::ec8a066c-6e04-4c1c-be05-6b33d0ba9907" providerId="AD" clId="Web-{0EC37845-AF4F-A743-DAB2-9296EABB518D}" dt="2022-11-16T13:41:18.723" v="1516"/>
          <ac:cxnSpMkLst>
            <pc:docMk/>
            <pc:sldMk cId="2928413096" sldId="329"/>
            <ac:cxnSpMk id="123" creationId="{DE586BBA-11B3-E5D6-921F-734B8D9F4115}"/>
          </ac:cxnSpMkLst>
        </pc:cxnChg>
        <pc:cxnChg chg="del">
          <ac:chgData name="James Pope" userId="S::jp16127@bristol.ac.uk::ec8a066c-6e04-4c1c-be05-6b33d0ba9907" providerId="AD" clId="Web-{0EC37845-AF4F-A743-DAB2-9296EABB518D}" dt="2022-11-16T13:41:18.723" v="1515"/>
          <ac:cxnSpMkLst>
            <pc:docMk/>
            <pc:sldMk cId="2928413096" sldId="329"/>
            <ac:cxnSpMk id="124" creationId="{CFBA9D89-5427-20C9-CCDE-66F06CED1CD9}"/>
          </ac:cxnSpMkLst>
        </pc:cxnChg>
        <pc:cxnChg chg="add mod">
          <ac:chgData name="James Pope" userId="S::jp16127@bristol.ac.uk::ec8a066c-6e04-4c1c-be05-6b33d0ba9907" providerId="AD" clId="Web-{0EC37845-AF4F-A743-DAB2-9296EABB518D}" dt="2022-11-16T13:54:46.705" v="1817" actId="1076"/>
          <ac:cxnSpMkLst>
            <pc:docMk/>
            <pc:sldMk cId="2928413096" sldId="329"/>
            <ac:cxnSpMk id="126" creationId="{307416CA-3073-B907-16B7-6EB991C06389}"/>
          </ac:cxnSpMkLst>
        </pc:cxnChg>
        <pc:cxnChg chg="add mod">
          <ac:chgData name="James Pope" userId="S::jp16127@bristol.ac.uk::ec8a066c-6e04-4c1c-be05-6b33d0ba9907" providerId="AD" clId="Web-{0EC37845-AF4F-A743-DAB2-9296EABB518D}" dt="2022-11-16T13:58:47.927" v="1895" actId="1076"/>
          <ac:cxnSpMkLst>
            <pc:docMk/>
            <pc:sldMk cId="2928413096" sldId="329"/>
            <ac:cxnSpMk id="128" creationId="{90F1AA3C-42F9-44AC-4281-AE436181465D}"/>
          </ac:cxnSpMkLst>
        </pc:cxnChg>
      </pc:sldChg>
      <pc:sldChg chg="modSp add replId">
        <pc:chgData name="James Pope" userId="S::jp16127@bristol.ac.uk::ec8a066c-6e04-4c1c-be05-6b33d0ba9907" providerId="AD" clId="Web-{0EC37845-AF4F-A743-DAB2-9296EABB518D}" dt="2022-11-16T12:21:37.880" v="1008" actId="20577"/>
        <pc:sldMkLst>
          <pc:docMk/>
          <pc:sldMk cId="3920407187" sldId="330"/>
        </pc:sldMkLst>
        <pc:spChg chg="mod">
          <ac:chgData name="James Pope" userId="S::jp16127@bristol.ac.uk::ec8a066c-6e04-4c1c-be05-6b33d0ba9907" providerId="AD" clId="Web-{0EC37845-AF4F-A743-DAB2-9296EABB518D}" dt="2022-11-16T12:21:37.880" v="1008" actId="20577"/>
          <ac:spMkLst>
            <pc:docMk/>
            <pc:sldMk cId="3920407187" sldId="330"/>
            <ac:spMk id="3" creationId="{E7452A2B-AE32-B591-38BB-F7C358996CE1}"/>
          </ac:spMkLst>
        </pc:spChg>
      </pc:sldChg>
      <pc:sldChg chg="addSp modSp add replId">
        <pc:chgData name="James Pope" userId="S::jp16127@bristol.ac.uk::ec8a066c-6e04-4c1c-be05-6b33d0ba9907" providerId="AD" clId="Web-{0EC37845-AF4F-A743-DAB2-9296EABB518D}" dt="2022-11-16T13:07:28.753" v="1230" actId="1076"/>
        <pc:sldMkLst>
          <pc:docMk/>
          <pc:sldMk cId="676126208" sldId="331"/>
        </pc:sldMkLst>
        <pc:spChg chg="mod">
          <ac:chgData name="James Pope" userId="S::jp16127@bristol.ac.uk::ec8a066c-6e04-4c1c-be05-6b33d0ba9907" providerId="AD" clId="Web-{0EC37845-AF4F-A743-DAB2-9296EABB518D}" dt="2022-11-16T12:55:20.241" v="1023" actId="20577"/>
          <ac:spMkLst>
            <pc:docMk/>
            <pc:sldMk cId="676126208" sldId="331"/>
            <ac:spMk id="2" creationId="{4CD54B2D-91BB-9D3B-ECDA-539955108032}"/>
          </ac:spMkLst>
        </pc:spChg>
        <pc:spChg chg="mod">
          <ac:chgData name="James Pope" userId="S::jp16127@bristol.ac.uk::ec8a066c-6e04-4c1c-be05-6b33d0ba9907" providerId="AD" clId="Web-{0EC37845-AF4F-A743-DAB2-9296EABB518D}" dt="2022-11-16T13:06:38.080" v="1212" actId="14100"/>
          <ac:spMkLst>
            <pc:docMk/>
            <pc:sldMk cId="676126208" sldId="331"/>
            <ac:spMk id="3" creationId="{E24ED4CA-F59C-9504-6C75-081D3771CD00}"/>
          </ac:spMkLst>
        </pc:spChg>
        <pc:spChg chg="add mod">
          <ac:chgData name="James Pope" userId="S::jp16127@bristol.ac.uk::ec8a066c-6e04-4c1c-be05-6b33d0ba9907" providerId="AD" clId="Web-{0EC37845-AF4F-A743-DAB2-9296EABB518D}" dt="2022-11-16T13:07:28.753" v="1230" actId="1076"/>
          <ac:spMkLst>
            <pc:docMk/>
            <pc:sldMk cId="676126208" sldId="331"/>
            <ac:spMk id="5" creationId="{8B6BA857-9B16-3432-E253-3A3DBEE36F13}"/>
          </ac:spMkLst>
        </pc:spChg>
        <pc:spChg chg="add mod">
          <ac:chgData name="James Pope" userId="S::jp16127@bristol.ac.uk::ec8a066c-6e04-4c1c-be05-6b33d0ba9907" providerId="AD" clId="Web-{0EC37845-AF4F-A743-DAB2-9296EABB518D}" dt="2022-11-16T13:07:28.737" v="1229" actId="1076"/>
          <ac:spMkLst>
            <pc:docMk/>
            <pc:sldMk cId="676126208" sldId="331"/>
            <ac:spMk id="7" creationId="{4D453233-86AD-04BF-91D7-69A896B0E7AA}"/>
          </ac:spMkLst>
        </pc:spChg>
        <pc:spChg chg="add mod">
          <ac:chgData name="James Pope" userId="S::jp16127@bristol.ac.uk::ec8a066c-6e04-4c1c-be05-6b33d0ba9907" providerId="AD" clId="Web-{0EC37845-AF4F-A743-DAB2-9296EABB518D}" dt="2022-11-16T13:07:05.706" v="1228" actId="20577"/>
          <ac:spMkLst>
            <pc:docMk/>
            <pc:sldMk cId="676126208" sldId="331"/>
            <ac:spMk id="8" creationId="{CC2D0903-B36C-5533-85D2-8D181C2B63BD}"/>
          </ac:spMkLst>
        </pc:spChg>
      </pc:sldChg>
      <pc:sldChg chg="addSp delSp modSp add replId">
        <pc:chgData name="James Pope" userId="S::jp16127@bristol.ac.uk::ec8a066c-6e04-4c1c-be05-6b33d0ba9907" providerId="AD" clId="Web-{0EC37845-AF4F-A743-DAB2-9296EABB518D}" dt="2022-11-16T15:19:39.078" v="2043" actId="20577"/>
        <pc:sldMkLst>
          <pc:docMk/>
          <pc:sldMk cId="987244330" sldId="332"/>
        </pc:sldMkLst>
        <pc:spChg chg="mod">
          <ac:chgData name="James Pope" userId="S::jp16127@bristol.ac.uk::ec8a066c-6e04-4c1c-be05-6b33d0ba9907" providerId="AD" clId="Web-{0EC37845-AF4F-A743-DAB2-9296EABB518D}" dt="2022-11-16T13:59:38.850" v="1898" actId="20577"/>
          <ac:spMkLst>
            <pc:docMk/>
            <pc:sldMk cId="987244330" sldId="332"/>
            <ac:spMk id="2" creationId="{0E690E1E-0D1A-47DE-A976-F42C385F51F0}"/>
          </ac:spMkLst>
        </pc:spChg>
        <pc:spChg chg="mod">
          <ac:chgData name="James Pope" userId="S::jp16127@bristol.ac.uk::ec8a066c-6e04-4c1c-be05-6b33d0ba9907" providerId="AD" clId="Web-{0EC37845-AF4F-A743-DAB2-9296EABB518D}" dt="2022-11-16T15:10:38.291" v="1938" actId="20577"/>
          <ac:spMkLst>
            <pc:docMk/>
            <pc:sldMk cId="987244330" sldId="332"/>
            <ac:spMk id="4" creationId="{99F64A64-EC8A-4BCB-E687-DEF59C4AE63A}"/>
          </ac:spMkLst>
        </pc:spChg>
        <pc:spChg chg="add mod">
          <ac:chgData name="James Pope" userId="S::jp16127@bristol.ac.uk::ec8a066c-6e04-4c1c-be05-6b33d0ba9907" providerId="AD" clId="Web-{0EC37845-AF4F-A743-DAB2-9296EABB518D}" dt="2022-11-16T15:13:14.922" v="1968" actId="1076"/>
          <ac:spMkLst>
            <pc:docMk/>
            <pc:sldMk cId="987244330" sldId="332"/>
            <ac:spMk id="6" creationId="{4C4AB527-5BFB-3387-E88F-0287F5D659DF}"/>
          </ac:spMkLst>
        </pc:spChg>
        <pc:spChg chg="mod">
          <ac:chgData name="James Pope" userId="S::jp16127@bristol.ac.uk::ec8a066c-6e04-4c1c-be05-6b33d0ba9907" providerId="AD" clId="Web-{0EC37845-AF4F-A743-DAB2-9296EABB518D}" dt="2022-11-16T15:12:45.905" v="1958" actId="20577"/>
          <ac:spMkLst>
            <pc:docMk/>
            <pc:sldMk cId="987244330" sldId="332"/>
            <ac:spMk id="7" creationId="{CA5AC798-299C-C632-B483-EF54755C4B67}"/>
          </ac:spMkLst>
        </pc:spChg>
        <pc:spChg chg="add del mod">
          <ac:chgData name="James Pope" userId="S::jp16127@bristol.ac.uk::ec8a066c-6e04-4c1c-be05-6b33d0ba9907" providerId="AD" clId="Web-{0EC37845-AF4F-A743-DAB2-9296EABB518D}" dt="2022-11-16T15:11:54.981" v="1947"/>
          <ac:spMkLst>
            <pc:docMk/>
            <pc:sldMk cId="987244330" sldId="332"/>
            <ac:spMk id="8" creationId="{E0C06CE8-AE16-2F96-9F65-3680CE943498}"/>
          </ac:spMkLst>
        </pc:spChg>
        <pc:spChg chg="add mod">
          <ac:chgData name="James Pope" userId="S::jp16127@bristol.ac.uk::ec8a066c-6e04-4c1c-be05-6b33d0ba9907" providerId="AD" clId="Web-{0EC37845-AF4F-A743-DAB2-9296EABB518D}" dt="2022-11-16T15:19:39.078" v="2043" actId="20577"/>
          <ac:spMkLst>
            <pc:docMk/>
            <pc:sldMk cId="987244330" sldId="332"/>
            <ac:spMk id="9" creationId="{38B9AF4D-7A03-E0D0-F8B0-6ABF09E2F0A4}"/>
          </ac:spMkLst>
        </pc:spChg>
        <pc:picChg chg="add mod">
          <ac:chgData name="James Pope" userId="S::jp16127@bristol.ac.uk::ec8a066c-6e04-4c1c-be05-6b33d0ba9907" providerId="AD" clId="Web-{0EC37845-AF4F-A743-DAB2-9296EABB518D}" dt="2022-11-16T15:18:40.826" v="2027" actId="1076"/>
          <ac:picMkLst>
            <pc:docMk/>
            <pc:sldMk cId="987244330" sldId="332"/>
            <ac:picMk id="3" creationId="{8302BBCC-D54A-0F4D-E4AA-B9F770CAD887}"/>
          </ac:picMkLst>
        </pc:picChg>
      </pc:sldChg>
      <pc:sldChg chg="delSp modSp add replId">
        <pc:chgData name="James Pope" userId="S::jp16127@bristol.ac.uk::ec8a066c-6e04-4c1c-be05-6b33d0ba9907" providerId="AD" clId="Web-{0EC37845-AF4F-A743-DAB2-9296EABB518D}" dt="2022-11-16T15:25:08.576" v="2044"/>
        <pc:sldMkLst>
          <pc:docMk/>
          <pc:sldMk cId="1570351864" sldId="333"/>
        </pc:sldMkLst>
        <pc:picChg chg="del mod">
          <ac:chgData name="James Pope" userId="S::jp16127@bristol.ac.uk::ec8a066c-6e04-4c1c-be05-6b33d0ba9907" providerId="AD" clId="Web-{0EC37845-AF4F-A743-DAB2-9296EABB518D}" dt="2022-11-16T15:25:08.576" v="2044"/>
          <ac:picMkLst>
            <pc:docMk/>
            <pc:sldMk cId="1570351864" sldId="333"/>
            <ac:picMk id="3" creationId="{8302BBCC-D54A-0F4D-E4AA-B9F770CAD887}"/>
          </ac:picMkLst>
        </pc:picChg>
      </pc:sldChg>
    </pc:docChg>
  </pc:docChgLst>
  <pc:docChgLst>
    <pc:chgData name="James Pope" userId="S::jp16127@bristol.ac.uk::ec8a066c-6e04-4c1c-be05-6b33d0ba9907" providerId="AD" clId="Web-{A8844148-6BA2-CAD9-F309-BBDAFAC4C19D}"/>
    <pc:docChg chg="addSld delSld modSld sldOrd">
      <pc:chgData name="James Pope" userId="S::jp16127@bristol.ac.uk::ec8a066c-6e04-4c1c-be05-6b33d0ba9907" providerId="AD" clId="Web-{A8844148-6BA2-CAD9-F309-BBDAFAC4C19D}" dt="2022-11-17T21:53:43.308" v="1753" actId="20577"/>
      <pc:docMkLst>
        <pc:docMk/>
      </pc:docMkLst>
      <pc:sldChg chg="modSp">
        <pc:chgData name="James Pope" userId="S::jp16127@bristol.ac.uk::ec8a066c-6e04-4c1c-be05-6b33d0ba9907" providerId="AD" clId="Web-{A8844148-6BA2-CAD9-F309-BBDAFAC4C19D}" dt="2022-11-17T19:10:15.322" v="1257"/>
        <pc:sldMkLst>
          <pc:docMk/>
          <pc:sldMk cId="2772050013" sldId="324"/>
        </pc:sldMkLst>
        <pc:spChg chg="mod">
          <ac:chgData name="James Pope" userId="S::jp16127@bristol.ac.uk::ec8a066c-6e04-4c1c-be05-6b33d0ba9907" providerId="AD" clId="Web-{A8844148-6BA2-CAD9-F309-BBDAFAC4C19D}" dt="2022-11-17T18:12:16.004" v="722"/>
          <ac:spMkLst>
            <pc:docMk/>
            <pc:sldMk cId="2772050013" sldId="324"/>
            <ac:spMk id="15" creationId="{13445E15-DEEE-E508-CBDA-86A98D25583B}"/>
          </ac:spMkLst>
        </pc:spChg>
        <pc:spChg chg="mod">
          <ac:chgData name="James Pope" userId="S::jp16127@bristol.ac.uk::ec8a066c-6e04-4c1c-be05-6b33d0ba9907" providerId="AD" clId="Web-{A8844148-6BA2-CAD9-F309-BBDAFAC4C19D}" dt="2022-11-17T19:10:15.322" v="1257"/>
          <ac:spMkLst>
            <pc:docMk/>
            <pc:sldMk cId="2772050013" sldId="324"/>
            <ac:spMk id="23" creationId="{524D760D-EFCE-106B-E569-184488EF87D4}"/>
          </ac:spMkLst>
        </pc:spChg>
        <pc:spChg chg="mod">
          <ac:chgData name="James Pope" userId="S::jp16127@bristol.ac.uk::ec8a066c-6e04-4c1c-be05-6b33d0ba9907" providerId="AD" clId="Web-{A8844148-6BA2-CAD9-F309-BBDAFAC4C19D}" dt="2022-11-17T19:09:51.805" v="1256"/>
          <ac:spMkLst>
            <pc:docMk/>
            <pc:sldMk cId="2772050013" sldId="324"/>
            <ac:spMk id="26" creationId="{5A62AA44-D0DC-1526-66D8-807F050FAC80}"/>
          </ac:spMkLst>
        </pc:spChg>
        <pc:spChg chg="mod">
          <ac:chgData name="James Pope" userId="S::jp16127@bristol.ac.uk::ec8a066c-6e04-4c1c-be05-6b33d0ba9907" providerId="AD" clId="Web-{A8844148-6BA2-CAD9-F309-BBDAFAC4C19D}" dt="2022-11-17T19:09:45.507" v="1255"/>
          <ac:spMkLst>
            <pc:docMk/>
            <pc:sldMk cId="2772050013" sldId="324"/>
            <ac:spMk id="31" creationId="{A8A62AB1-51B6-1372-81CC-0562FE462070}"/>
          </ac:spMkLst>
        </pc:spChg>
        <pc:spChg chg="mod">
          <ac:chgData name="James Pope" userId="S::jp16127@bristol.ac.uk::ec8a066c-6e04-4c1c-be05-6b33d0ba9907" providerId="AD" clId="Web-{A8844148-6BA2-CAD9-F309-BBDAFAC4C19D}" dt="2022-11-17T19:09:39.429" v="1253"/>
          <ac:spMkLst>
            <pc:docMk/>
            <pc:sldMk cId="2772050013" sldId="324"/>
            <ac:spMk id="32" creationId="{B574966A-7F2C-166A-8050-4BB6556B7E55}"/>
          </ac:spMkLst>
        </pc:spChg>
        <pc:spChg chg="mod">
          <ac:chgData name="James Pope" userId="S::jp16127@bristol.ac.uk::ec8a066c-6e04-4c1c-be05-6b33d0ba9907" providerId="AD" clId="Web-{A8844148-6BA2-CAD9-F309-BBDAFAC4C19D}" dt="2022-11-17T19:09:27.662" v="1250"/>
          <ac:spMkLst>
            <pc:docMk/>
            <pc:sldMk cId="2772050013" sldId="324"/>
            <ac:spMk id="34" creationId="{65B1399F-3FD8-9821-C7DB-62643F5D89CB}"/>
          </ac:spMkLst>
        </pc:spChg>
        <pc:spChg chg="mod">
          <ac:chgData name="James Pope" userId="S::jp16127@bristol.ac.uk::ec8a066c-6e04-4c1c-be05-6b33d0ba9907" providerId="AD" clId="Web-{A8844148-6BA2-CAD9-F309-BBDAFAC4C19D}" dt="2022-11-17T19:08:34.955" v="1235"/>
          <ac:spMkLst>
            <pc:docMk/>
            <pc:sldMk cId="2772050013" sldId="324"/>
            <ac:spMk id="35" creationId="{02FCD318-298D-1FCA-6E4B-CF3B310CE30E}"/>
          </ac:spMkLst>
        </pc:spChg>
        <pc:spChg chg="mod">
          <ac:chgData name="James Pope" userId="S::jp16127@bristol.ac.uk::ec8a066c-6e04-4c1c-be05-6b33d0ba9907" providerId="AD" clId="Web-{A8844148-6BA2-CAD9-F309-BBDAFAC4C19D}" dt="2022-11-17T19:09:20.974" v="1249" actId="1076"/>
          <ac:spMkLst>
            <pc:docMk/>
            <pc:sldMk cId="2772050013" sldId="324"/>
            <ac:spMk id="40" creationId="{BEC6C1AD-91D7-9B68-79D5-06381418BDFE}"/>
          </ac:spMkLst>
        </pc:spChg>
        <pc:spChg chg="mod">
          <ac:chgData name="James Pope" userId="S::jp16127@bristol.ac.uk::ec8a066c-6e04-4c1c-be05-6b33d0ba9907" providerId="AD" clId="Web-{A8844148-6BA2-CAD9-F309-BBDAFAC4C19D}" dt="2022-11-17T18:12:06.941" v="720"/>
          <ac:spMkLst>
            <pc:docMk/>
            <pc:sldMk cId="2772050013" sldId="324"/>
            <ac:spMk id="46" creationId="{3BF6D2BC-A26A-4988-3980-81D202488D52}"/>
          </ac:spMkLst>
        </pc:spChg>
        <pc:spChg chg="mod">
          <ac:chgData name="James Pope" userId="S::jp16127@bristol.ac.uk::ec8a066c-6e04-4c1c-be05-6b33d0ba9907" providerId="AD" clId="Web-{A8844148-6BA2-CAD9-F309-BBDAFAC4C19D}" dt="2022-11-17T19:09:02.098" v="1247"/>
          <ac:spMkLst>
            <pc:docMk/>
            <pc:sldMk cId="2772050013" sldId="324"/>
            <ac:spMk id="53" creationId="{16A45328-8342-66BC-E550-35E6A3E0AC37}"/>
          </ac:spMkLst>
        </pc:spChg>
      </pc:sldChg>
      <pc:sldChg chg="delSp modSp">
        <pc:chgData name="James Pope" userId="S::jp16127@bristol.ac.uk::ec8a066c-6e04-4c1c-be05-6b33d0ba9907" providerId="AD" clId="Web-{A8844148-6BA2-CAD9-F309-BBDAFAC4C19D}" dt="2022-11-17T19:10:22.604" v="1258"/>
        <pc:sldMkLst>
          <pc:docMk/>
          <pc:sldMk cId="506603868" sldId="328"/>
        </pc:sldMkLst>
        <pc:spChg chg="mod">
          <ac:chgData name="James Pope" userId="S::jp16127@bristol.ac.uk::ec8a066c-6e04-4c1c-be05-6b33d0ba9907" providerId="AD" clId="Web-{A8844148-6BA2-CAD9-F309-BBDAFAC4C19D}" dt="2022-11-17T18:03:42.058" v="653"/>
          <ac:spMkLst>
            <pc:docMk/>
            <pc:sldMk cId="506603868" sldId="328"/>
            <ac:spMk id="3" creationId="{E5AB0139-2E1E-B445-54F5-C4F78BCFEF01}"/>
          </ac:spMkLst>
        </pc:spChg>
        <pc:spChg chg="del mod">
          <ac:chgData name="James Pope" userId="S::jp16127@bristol.ac.uk::ec8a066c-6e04-4c1c-be05-6b33d0ba9907" providerId="AD" clId="Web-{A8844148-6BA2-CAD9-F309-BBDAFAC4C19D}" dt="2022-11-17T18:08:23.283" v="693"/>
          <ac:spMkLst>
            <pc:docMk/>
            <pc:sldMk cId="506603868" sldId="328"/>
            <ac:spMk id="7" creationId="{590CB2ED-9B81-23E8-8343-9860F4027AED}"/>
          </ac:spMkLst>
        </pc:spChg>
        <pc:spChg chg="mod">
          <ac:chgData name="James Pope" userId="S::jp16127@bristol.ac.uk::ec8a066c-6e04-4c1c-be05-6b33d0ba9907" providerId="AD" clId="Web-{A8844148-6BA2-CAD9-F309-BBDAFAC4C19D}" dt="2022-11-17T18:08:20.486" v="692" actId="20577"/>
          <ac:spMkLst>
            <pc:docMk/>
            <pc:sldMk cId="506603868" sldId="328"/>
            <ac:spMk id="9" creationId="{B4B33ACA-C66A-1D2E-D68C-8C365E586C33}"/>
          </ac:spMkLst>
        </pc:spChg>
        <pc:spChg chg="del mod">
          <ac:chgData name="James Pope" userId="S::jp16127@bristol.ac.uk::ec8a066c-6e04-4c1c-be05-6b33d0ba9907" providerId="AD" clId="Web-{A8844148-6BA2-CAD9-F309-BBDAFAC4C19D}" dt="2022-11-17T18:08:26.893" v="694"/>
          <ac:spMkLst>
            <pc:docMk/>
            <pc:sldMk cId="506603868" sldId="328"/>
            <ac:spMk id="10" creationId="{4C3B4BDA-0CEE-3935-6817-0CE99E4547F3}"/>
          </ac:spMkLst>
        </pc:spChg>
        <pc:spChg chg="mod">
          <ac:chgData name="James Pope" userId="S::jp16127@bristol.ac.uk::ec8a066c-6e04-4c1c-be05-6b33d0ba9907" providerId="AD" clId="Web-{A8844148-6BA2-CAD9-F309-BBDAFAC4C19D}" dt="2022-11-17T18:11:21.438" v="719" actId="1076"/>
          <ac:spMkLst>
            <pc:docMk/>
            <pc:sldMk cId="506603868" sldId="328"/>
            <ac:spMk id="11" creationId="{EB2CFDD1-EAF9-A02A-B0B7-D9787D72FEBF}"/>
          </ac:spMkLst>
        </pc:spChg>
        <pc:spChg chg="mod">
          <ac:chgData name="James Pope" userId="S::jp16127@bristol.ac.uk::ec8a066c-6e04-4c1c-be05-6b33d0ba9907" providerId="AD" clId="Web-{A8844148-6BA2-CAD9-F309-BBDAFAC4C19D}" dt="2022-11-17T18:11:11.843" v="713" actId="1076"/>
          <ac:spMkLst>
            <pc:docMk/>
            <pc:sldMk cId="506603868" sldId="328"/>
            <ac:spMk id="16" creationId="{2A8D5789-7DDA-C357-313F-0383CF2963A2}"/>
          </ac:spMkLst>
        </pc:spChg>
        <pc:spChg chg="mod">
          <ac:chgData name="James Pope" userId="S::jp16127@bristol.ac.uk::ec8a066c-6e04-4c1c-be05-6b33d0ba9907" providerId="AD" clId="Web-{A8844148-6BA2-CAD9-F309-BBDAFAC4C19D}" dt="2022-11-17T18:11:11.827" v="712" actId="1076"/>
          <ac:spMkLst>
            <pc:docMk/>
            <pc:sldMk cId="506603868" sldId="328"/>
            <ac:spMk id="27" creationId="{C2C90FB4-3161-79E3-8EF0-E441395D45FB}"/>
          </ac:spMkLst>
        </pc:spChg>
        <pc:spChg chg="mod">
          <ac:chgData name="James Pope" userId="S::jp16127@bristol.ac.uk::ec8a066c-6e04-4c1c-be05-6b33d0ba9907" providerId="AD" clId="Web-{A8844148-6BA2-CAD9-F309-BBDAFAC4C19D}" dt="2022-11-17T18:08:34.847" v="697" actId="20577"/>
          <ac:spMkLst>
            <pc:docMk/>
            <pc:sldMk cId="506603868" sldId="328"/>
            <ac:spMk id="28" creationId="{24FB98C6-A034-31BB-346E-E54D57D724CA}"/>
          </ac:spMkLst>
        </pc:spChg>
        <pc:spChg chg="mod">
          <ac:chgData name="James Pope" userId="S::jp16127@bristol.ac.uk::ec8a066c-6e04-4c1c-be05-6b33d0ba9907" providerId="AD" clId="Web-{A8844148-6BA2-CAD9-F309-BBDAFAC4C19D}" dt="2022-11-17T18:11:11.906" v="715" actId="1076"/>
          <ac:spMkLst>
            <pc:docMk/>
            <pc:sldMk cId="506603868" sldId="328"/>
            <ac:spMk id="35" creationId="{A384DDF9-AADA-060A-1A41-9014F92ACA50}"/>
          </ac:spMkLst>
        </pc:spChg>
        <pc:spChg chg="mod">
          <ac:chgData name="James Pope" userId="S::jp16127@bristol.ac.uk::ec8a066c-6e04-4c1c-be05-6b33d0ba9907" providerId="AD" clId="Web-{A8844148-6BA2-CAD9-F309-BBDAFAC4C19D}" dt="2022-11-17T18:03:46.809" v="654"/>
          <ac:spMkLst>
            <pc:docMk/>
            <pc:sldMk cId="506603868" sldId="328"/>
            <ac:spMk id="46" creationId="{3BF6D2BC-A26A-4988-3980-81D202488D52}"/>
          </ac:spMkLst>
        </pc:spChg>
        <pc:spChg chg="mod">
          <ac:chgData name="James Pope" userId="S::jp16127@bristol.ac.uk::ec8a066c-6e04-4c1c-be05-6b33d0ba9907" providerId="AD" clId="Web-{A8844148-6BA2-CAD9-F309-BBDAFAC4C19D}" dt="2022-11-17T18:11:11.968" v="717" actId="1076"/>
          <ac:spMkLst>
            <pc:docMk/>
            <pc:sldMk cId="506603868" sldId="328"/>
            <ac:spMk id="69" creationId="{DB812E21-9188-82D1-30B3-76977427F5E4}"/>
          </ac:spMkLst>
        </pc:spChg>
        <pc:spChg chg="mod">
          <ac:chgData name="James Pope" userId="S::jp16127@bristol.ac.uk::ec8a066c-6e04-4c1c-be05-6b33d0ba9907" providerId="AD" clId="Web-{A8844148-6BA2-CAD9-F309-BBDAFAC4C19D}" dt="2022-11-17T18:11:11.984" v="718" actId="1076"/>
          <ac:spMkLst>
            <pc:docMk/>
            <pc:sldMk cId="506603868" sldId="328"/>
            <ac:spMk id="70" creationId="{03EBCF75-EA2D-8690-CA18-A65FC0ACE0BE}"/>
          </ac:spMkLst>
        </pc:spChg>
        <pc:spChg chg="mod">
          <ac:chgData name="James Pope" userId="S::jp16127@bristol.ac.uk::ec8a066c-6e04-4c1c-be05-6b33d0ba9907" providerId="AD" clId="Web-{A8844148-6BA2-CAD9-F309-BBDAFAC4C19D}" dt="2022-11-17T19:10:22.604" v="1258"/>
          <ac:spMkLst>
            <pc:docMk/>
            <pc:sldMk cId="506603868" sldId="328"/>
            <ac:spMk id="85" creationId="{680D1DD1-10A3-52F2-9F68-85927D7A5860}"/>
          </ac:spMkLst>
        </pc:spChg>
        <pc:spChg chg="mod">
          <ac:chgData name="James Pope" userId="S::jp16127@bristol.ac.uk::ec8a066c-6e04-4c1c-be05-6b33d0ba9907" providerId="AD" clId="Web-{A8844148-6BA2-CAD9-F309-BBDAFAC4C19D}" dt="2022-11-17T18:11:11.937" v="716" actId="1076"/>
          <ac:spMkLst>
            <pc:docMk/>
            <pc:sldMk cId="506603868" sldId="328"/>
            <ac:spMk id="103" creationId="{953D30E9-264E-65BD-D71E-1A45768521B5}"/>
          </ac:spMkLst>
        </pc:spChg>
        <pc:spChg chg="mod">
          <ac:chgData name="James Pope" userId="S::jp16127@bristol.ac.uk::ec8a066c-6e04-4c1c-be05-6b33d0ba9907" providerId="AD" clId="Web-{A8844148-6BA2-CAD9-F309-BBDAFAC4C19D}" dt="2022-11-17T18:11:11.874" v="714" actId="1076"/>
          <ac:spMkLst>
            <pc:docMk/>
            <pc:sldMk cId="506603868" sldId="328"/>
            <ac:spMk id="125" creationId="{839BA8C1-CCA7-8BA6-6305-2C9257E84021}"/>
          </ac:spMkLst>
        </pc:spChg>
        <pc:cxnChg chg="mod">
          <ac:chgData name="James Pope" userId="S::jp16127@bristol.ac.uk::ec8a066c-6e04-4c1c-be05-6b33d0ba9907" providerId="AD" clId="Web-{A8844148-6BA2-CAD9-F309-BBDAFAC4C19D}" dt="2022-11-17T18:07:37.889" v="681" actId="14100"/>
          <ac:cxnSpMkLst>
            <pc:docMk/>
            <pc:sldMk cId="506603868" sldId="328"/>
            <ac:cxnSpMk id="79" creationId="{096C3874-931B-AA43-376F-0EAE253ACAC4}"/>
          </ac:cxnSpMkLst>
        </pc:cxnChg>
        <pc:cxnChg chg="mod">
          <ac:chgData name="James Pope" userId="S::jp16127@bristol.ac.uk::ec8a066c-6e04-4c1c-be05-6b33d0ba9907" providerId="AD" clId="Web-{A8844148-6BA2-CAD9-F309-BBDAFAC4C19D}" dt="2022-11-17T18:07:51.093" v="685" actId="14100"/>
          <ac:cxnSpMkLst>
            <pc:docMk/>
            <pc:sldMk cId="506603868" sldId="328"/>
            <ac:cxnSpMk id="80" creationId="{C902E594-BDE2-913D-B8D1-14D05D230CC6}"/>
          </ac:cxnSpMkLst>
        </pc:cxnChg>
        <pc:cxnChg chg="mod">
          <ac:chgData name="James Pope" userId="S::jp16127@bristol.ac.uk::ec8a066c-6e04-4c1c-be05-6b33d0ba9907" providerId="AD" clId="Web-{A8844148-6BA2-CAD9-F309-BBDAFAC4C19D}" dt="2022-11-17T18:08:01.907" v="687" actId="14100"/>
          <ac:cxnSpMkLst>
            <pc:docMk/>
            <pc:sldMk cId="506603868" sldId="328"/>
            <ac:cxnSpMk id="82" creationId="{4819F507-6058-08BE-87B8-D39C5722C7CC}"/>
          </ac:cxnSpMkLst>
        </pc:cxnChg>
        <pc:cxnChg chg="mod">
          <ac:chgData name="James Pope" userId="S::jp16127@bristol.ac.uk::ec8a066c-6e04-4c1c-be05-6b33d0ba9907" providerId="AD" clId="Web-{A8844148-6BA2-CAD9-F309-BBDAFAC4C19D}" dt="2022-11-17T18:07:56.969" v="686" actId="14100"/>
          <ac:cxnSpMkLst>
            <pc:docMk/>
            <pc:sldMk cId="506603868" sldId="328"/>
            <ac:cxnSpMk id="84" creationId="{085F7ED0-EB80-565B-FCB1-711DACFC0005}"/>
          </ac:cxnSpMkLst>
        </pc:cxnChg>
        <pc:cxnChg chg="mod">
          <ac:chgData name="James Pope" userId="S::jp16127@bristol.ac.uk::ec8a066c-6e04-4c1c-be05-6b33d0ba9907" providerId="AD" clId="Web-{A8844148-6BA2-CAD9-F309-BBDAFAC4C19D}" dt="2022-11-17T18:06:39.807" v="673" actId="14100"/>
          <ac:cxnSpMkLst>
            <pc:docMk/>
            <pc:sldMk cId="506603868" sldId="328"/>
            <ac:cxnSpMk id="119" creationId="{FB748C90-84E8-B784-8F49-7FEC2B13AC94}"/>
          </ac:cxnSpMkLst>
        </pc:cxnChg>
        <pc:cxnChg chg="mod">
          <ac:chgData name="James Pope" userId="S::jp16127@bristol.ac.uk::ec8a066c-6e04-4c1c-be05-6b33d0ba9907" providerId="AD" clId="Web-{A8844148-6BA2-CAD9-F309-BBDAFAC4C19D}" dt="2022-11-17T18:06:45.198" v="674" actId="14100"/>
          <ac:cxnSpMkLst>
            <pc:docMk/>
            <pc:sldMk cId="506603868" sldId="328"/>
            <ac:cxnSpMk id="120" creationId="{EF157E06-26B7-1DFA-AE5B-A370A9D4B7AA}"/>
          </ac:cxnSpMkLst>
        </pc:cxnChg>
        <pc:cxnChg chg="mod">
          <ac:chgData name="James Pope" userId="S::jp16127@bristol.ac.uk::ec8a066c-6e04-4c1c-be05-6b33d0ba9907" providerId="AD" clId="Web-{A8844148-6BA2-CAD9-F309-BBDAFAC4C19D}" dt="2022-11-17T18:06:29.118" v="671" actId="14100"/>
          <ac:cxnSpMkLst>
            <pc:docMk/>
            <pc:sldMk cId="506603868" sldId="328"/>
            <ac:cxnSpMk id="121" creationId="{079B1935-E526-E569-CF3A-A258D1C8F325}"/>
          </ac:cxnSpMkLst>
        </pc:cxnChg>
      </pc:sldChg>
      <pc:sldChg chg="delSp modSp">
        <pc:chgData name="James Pope" userId="S::jp16127@bristol.ac.uk::ec8a066c-6e04-4c1c-be05-6b33d0ba9907" providerId="AD" clId="Web-{A8844148-6BA2-CAD9-F309-BBDAFAC4C19D}" dt="2022-11-17T19:11:26.268" v="1272" actId="1076"/>
        <pc:sldMkLst>
          <pc:docMk/>
          <pc:sldMk cId="2928413096" sldId="329"/>
        </pc:sldMkLst>
        <pc:spChg chg="mod">
          <ac:chgData name="James Pope" userId="S::jp16127@bristol.ac.uk::ec8a066c-6e04-4c1c-be05-6b33d0ba9907" providerId="AD" clId="Web-{A8844148-6BA2-CAD9-F309-BBDAFAC4C19D}" dt="2022-11-17T18:10:19.433" v="704"/>
          <ac:spMkLst>
            <pc:docMk/>
            <pc:sldMk cId="2928413096" sldId="329"/>
            <ac:spMk id="3" creationId="{E5AB0139-2E1E-B445-54F5-C4F78BCFEF01}"/>
          </ac:spMkLst>
        </pc:spChg>
        <pc:spChg chg="mod">
          <ac:chgData name="James Pope" userId="S::jp16127@bristol.ac.uk::ec8a066c-6e04-4c1c-be05-6b33d0ba9907" providerId="AD" clId="Web-{A8844148-6BA2-CAD9-F309-BBDAFAC4C19D}" dt="2022-11-17T18:10:06.869" v="701"/>
          <ac:spMkLst>
            <pc:docMk/>
            <pc:sldMk cId="2928413096" sldId="329"/>
            <ac:spMk id="42" creationId="{FCF0493C-470D-BAAE-D214-36FC1191005B}"/>
          </ac:spMkLst>
        </pc:spChg>
        <pc:spChg chg="mod">
          <ac:chgData name="James Pope" userId="S::jp16127@bristol.ac.uk::ec8a066c-6e04-4c1c-be05-6b33d0ba9907" providerId="AD" clId="Web-{A8844148-6BA2-CAD9-F309-BBDAFAC4C19D}" dt="2022-11-17T18:09:58.478" v="699"/>
          <ac:spMkLst>
            <pc:docMk/>
            <pc:sldMk cId="2928413096" sldId="329"/>
            <ac:spMk id="43" creationId="{71C190FC-6F6C-6A96-1E91-611C8775AD73}"/>
          </ac:spMkLst>
        </pc:spChg>
        <pc:spChg chg="mod">
          <ac:chgData name="James Pope" userId="S::jp16127@bristol.ac.uk::ec8a066c-6e04-4c1c-be05-6b33d0ba9907" providerId="AD" clId="Web-{A8844148-6BA2-CAD9-F309-BBDAFAC4C19D}" dt="2022-11-17T18:09:53.634" v="698"/>
          <ac:spMkLst>
            <pc:docMk/>
            <pc:sldMk cId="2928413096" sldId="329"/>
            <ac:spMk id="46" creationId="{3BF6D2BC-A26A-4988-3980-81D202488D52}"/>
          </ac:spMkLst>
        </pc:spChg>
        <pc:spChg chg="mod">
          <ac:chgData name="James Pope" userId="S::jp16127@bristol.ac.uk::ec8a066c-6e04-4c1c-be05-6b33d0ba9907" providerId="AD" clId="Web-{A8844148-6BA2-CAD9-F309-BBDAFAC4C19D}" dt="2022-11-17T18:10:10.682" v="702"/>
          <ac:spMkLst>
            <pc:docMk/>
            <pc:sldMk cId="2928413096" sldId="329"/>
            <ac:spMk id="79" creationId="{384CD4EC-4667-A3EB-1651-AB6D6A7996C0}"/>
          </ac:spMkLst>
        </pc:spChg>
        <pc:spChg chg="mod">
          <ac:chgData name="James Pope" userId="S::jp16127@bristol.ac.uk::ec8a066c-6e04-4c1c-be05-6b33d0ba9907" providerId="AD" clId="Web-{A8844148-6BA2-CAD9-F309-BBDAFAC4C19D}" dt="2022-11-17T19:11:26.268" v="1272" actId="1076"/>
          <ac:spMkLst>
            <pc:docMk/>
            <pc:sldMk cId="2928413096" sldId="329"/>
            <ac:spMk id="80" creationId="{9DFA9E72-E418-CD71-DB48-31B9F898843C}"/>
          </ac:spMkLst>
        </pc:spChg>
        <pc:spChg chg="mod">
          <ac:chgData name="James Pope" userId="S::jp16127@bristol.ac.uk::ec8a066c-6e04-4c1c-be05-6b33d0ba9907" providerId="AD" clId="Web-{A8844148-6BA2-CAD9-F309-BBDAFAC4C19D}" dt="2022-11-17T19:10:46.700" v="1260"/>
          <ac:spMkLst>
            <pc:docMk/>
            <pc:sldMk cId="2928413096" sldId="329"/>
            <ac:spMk id="110" creationId="{4C09A5D0-D849-1B0A-9633-355E3F5C0F13}"/>
          </ac:spMkLst>
        </pc:spChg>
        <pc:spChg chg="del">
          <ac:chgData name="James Pope" userId="S::jp16127@bristol.ac.uk::ec8a066c-6e04-4c1c-be05-6b33d0ba9907" providerId="AD" clId="Web-{A8844148-6BA2-CAD9-F309-BBDAFAC4C19D}" dt="2022-11-17T19:11:13.264" v="1263"/>
          <ac:spMkLst>
            <pc:docMk/>
            <pc:sldMk cId="2928413096" sldId="329"/>
            <ac:spMk id="125" creationId="{839BA8C1-CCA7-8BA6-6305-2C9257E84021}"/>
          </ac:spMkLst>
        </pc:spChg>
        <pc:spChg chg="mod">
          <ac:chgData name="James Pope" userId="S::jp16127@bristol.ac.uk::ec8a066c-6e04-4c1c-be05-6b33d0ba9907" providerId="AD" clId="Web-{A8844148-6BA2-CAD9-F309-BBDAFAC4C19D}" dt="2022-11-17T18:10:13.854" v="703"/>
          <ac:spMkLst>
            <pc:docMk/>
            <pc:sldMk cId="2928413096" sldId="329"/>
            <ac:spMk id="127" creationId="{D914BACB-6D10-995B-E97F-D8A93E31970B}"/>
          </ac:spMkLst>
        </pc:spChg>
      </pc:sldChg>
      <pc:sldChg chg="modSp">
        <pc:chgData name="James Pope" userId="S::jp16127@bristol.ac.uk::ec8a066c-6e04-4c1c-be05-6b33d0ba9907" providerId="AD" clId="Web-{A8844148-6BA2-CAD9-F309-BBDAFAC4C19D}" dt="2022-11-17T17:57:36.343" v="637"/>
        <pc:sldMkLst>
          <pc:docMk/>
          <pc:sldMk cId="987244330" sldId="332"/>
        </pc:sldMkLst>
        <pc:spChg chg="mod">
          <ac:chgData name="James Pope" userId="S::jp16127@bristol.ac.uk::ec8a066c-6e04-4c1c-be05-6b33d0ba9907" providerId="AD" clId="Web-{A8844148-6BA2-CAD9-F309-BBDAFAC4C19D}" dt="2022-11-17T17:05:47.754" v="36" actId="1076"/>
          <ac:spMkLst>
            <pc:docMk/>
            <pc:sldMk cId="987244330" sldId="332"/>
            <ac:spMk id="4" creationId="{99F64A64-EC8A-4BCB-E687-DEF59C4AE63A}"/>
          </ac:spMkLst>
        </pc:spChg>
        <pc:spChg chg="mod">
          <ac:chgData name="James Pope" userId="S::jp16127@bristol.ac.uk::ec8a066c-6e04-4c1c-be05-6b33d0ba9907" providerId="AD" clId="Web-{A8844148-6BA2-CAD9-F309-BBDAFAC4C19D}" dt="2022-11-17T17:57:36.343" v="637"/>
          <ac:spMkLst>
            <pc:docMk/>
            <pc:sldMk cId="987244330" sldId="332"/>
            <ac:spMk id="6" creationId="{4C4AB527-5BFB-3387-E88F-0287F5D659DF}"/>
          </ac:spMkLst>
        </pc:spChg>
        <pc:spChg chg="mod">
          <ac:chgData name="James Pope" userId="S::jp16127@bristol.ac.uk::ec8a066c-6e04-4c1c-be05-6b33d0ba9907" providerId="AD" clId="Web-{A8844148-6BA2-CAD9-F309-BBDAFAC4C19D}" dt="2022-11-17T17:05:47.770" v="37" actId="1076"/>
          <ac:spMkLst>
            <pc:docMk/>
            <pc:sldMk cId="987244330" sldId="332"/>
            <ac:spMk id="7" creationId="{CA5AC798-299C-C632-B483-EF54755C4B67}"/>
          </ac:spMkLst>
        </pc:spChg>
      </pc:sldChg>
      <pc:sldChg chg="addSp delSp modSp del">
        <pc:chgData name="James Pope" userId="S::jp16127@bristol.ac.uk::ec8a066c-6e04-4c1c-be05-6b33d0ba9907" providerId="AD" clId="Web-{A8844148-6BA2-CAD9-F309-BBDAFAC4C19D}" dt="2022-11-17T19:04:29.729" v="1162"/>
        <pc:sldMkLst>
          <pc:docMk/>
          <pc:sldMk cId="1570351864" sldId="333"/>
        </pc:sldMkLst>
        <pc:spChg chg="mod">
          <ac:chgData name="James Pope" userId="S::jp16127@bristol.ac.uk::ec8a066c-6e04-4c1c-be05-6b33d0ba9907" providerId="AD" clId="Web-{A8844148-6BA2-CAD9-F309-BBDAFAC4C19D}" dt="2022-11-17T16:58:48.581" v="23" actId="20577"/>
          <ac:spMkLst>
            <pc:docMk/>
            <pc:sldMk cId="1570351864" sldId="333"/>
            <ac:spMk id="2" creationId="{0E690E1E-0D1A-47DE-A976-F42C385F51F0}"/>
          </ac:spMkLst>
        </pc:spChg>
        <pc:spChg chg="del">
          <ac:chgData name="James Pope" userId="S::jp16127@bristol.ac.uk::ec8a066c-6e04-4c1c-be05-6b33d0ba9907" providerId="AD" clId="Web-{A8844148-6BA2-CAD9-F309-BBDAFAC4C19D}" dt="2022-11-17T16:58:28.767" v="9"/>
          <ac:spMkLst>
            <pc:docMk/>
            <pc:sldMk cId="1570351864" sldId="333"/>
            <ac:spMk id="4" creationId="{99F64A64-EC8A-4BCB-E687-DEF59C4AE63A}"/>
          </ac:spMkLst>
        </pc:spChg>
        <pc:spChg chg="add mod">
          <ac:chgData name="James Pope" userId="S::jp16127@bristol.ac.uk::ec8a066c-6e04-4c1c-be05-6b33d0ba9907" providerId="AD" clId="Web-{A8844148-6BA2-CAD9-F309-BBDAFAC4C19D}" dt="2022-11-17T17:06:02.506" v="38" actId="1076"/>
          <ac:spMkLst>
            <pc:docMk/>
            <pc:sldMk cId="1570351864" sldId="333"/>
            <ac:spMk id="6" creationId="{49613A9B-9A4C-7CAF-FD3C-3D0F65C6723E}"/>
          </ac:spMkLst>
        </pc:spChg>
        <pc:spChg chg="del">
          <ac:chgData name="James Pope" userId="S::jp16127@bristol.ac.uk::ec8a066c-6e04-4c1c-be05-6b33d0ba9907" providerId="AD" clId="Web-{A8844148-6BA2-CAD9-F309-BBDAFAC4C19D}" dt="2022-11-17T16:58:28.767" v="8"/>
          <ac:spMkLst>
            <pc:docMk/>
            <pc:sldMk cId="1570351864" sldId="333"/>
            <ac:spMk id="7" creationId="{CA5AC798-299C-C632-B483-EF54755C4B67}"/>
          </ac:spMkLst>
        </pc:spChg>
        <pc:spChg chg="add mod">
          <ac:chgData name="James Pope" userId="S::jp16127@bristol.ac.uk::ec8a066c-6e04-4c1c-be05-6b33d0ba9907" providerId="AD" clId="Web-{A8844148-6BA2-CAD9-F309-BBDAFAC4C19D}" dt="2022-11-17T17:06:02.521" v="39" actId="1076"/>
          <ac:spMkLst>
            <pc:docMk/>
            <pc:sldMk cId="1570351864" sldId="333"/>
            <ac:spMk id="9" creationId="{D0CAB6F7-B29B-5B60-C568-B4756751A916}"/>
          </ac:spMkLst>
        </pc:spChg>
      </pc:sldChg>
      <pc:sldChg chg="modSp add del replId">
        <pc:chgData name="James Pope" userId="S::jp16127@bristol.ac.uk::ec8a066c-6e04-4c1c-be05-6b33d0ba9907" providerId="AD" clId="Web-{A8844148-6BA2-CAD9-F309-BBDAFAC4C19D}" dt="2022-11-17T18:00:33.372" v="638"/>
        <pc:sldMkLst>
          <pc:docMk/>
          <pc:sldMk cId="2886778672" sldId="335"/>
        </pc:sldMkLst>
        <pc:spChg chg="mod">
          <ac:chgData name="James Pope" userId="S::jp16127@bristol.ac.uk::ec8a066c-6e04-4c1c-be05-6b33d0ba9907" providerId="AD" clId="Web-{A8844148-6BA2-CAD9-F309-BBDAFAC4C19D}" dt="2022-11-17T16:57:09.949" v="7" actId="14100"/>
          <ac:spMkLst>
            <pc:docMk/>
            <pc:sldMk cId="2886778672" sldId="335"/>
            <ac:spMk id="2" creationId="{0E690E1E-0D1A-47DE-A976-F42C385F51F0}"/>
          </ac:spMkLst>
        </pc:spChg>
      </pc:sldChg>
      <pc:sldChg chg="addSp delSp modSp add replId">
        <pc:chgData name="James Pope" userId="S::jp16127@bristol.ac.uk::ec8a066c-6e04-4c1c-be05-6b33d0ba9907" providerId="AD" clId="Web-{A8844148-6BA2-CAD9-F309-BBDAFAC4C19D}" dt="2022-11-17T21:26:45.148" v="1573" actId="20577"/>
        <pc:sldMkLst>
          <pc:docMk/>
          <pc:sldMk cId="2766482034" sldId="336"/>
        </pc:sldMkLst>
        <pc:spChg chg="mod">
          <ac:chgData name="James Pope" userId="S::jp16127@bristol.ac.uk::ec8a066c-6e04-4c1c-be05-6b33d0ba9907" providerId="AD" clId="Web-{A8844148-6BA2-CAD9-F309-BBDAFAC4C19D}" dt="2022-11-17T21:26:45.148" v="1573" actId="20577"/>
          <ac:spMkLst>
            <pc:docMk/>
            <pc:sldMk cId="2766482034" sldId="336"/>
            <ac:spMk id="2" creationId="{0E690E1E-0D1A-47DE-A976-F42C385F51F0}"/>
          </ac:spMkLst>
        </pc:spChg>
        <pc:spChg chg="mod">
          <ac:chgData name="James Pope" userId="S::jp16127@bristol.ac.uk::ec8a066c-6e04-4c1c-be05-6b33d0ba9907" providerId="AD" clId="Web-{A8844148-6BA2-CAD9-F309-BBDAFAC4C19D}" dt="2022-11-17T20:13:40.589" v="1356" actId="1076"/>
          <ac:spMkLst>
            <pc:docMk/>
            <pc:sldMk cId="2766482034" sldId="336"/>
            <ac:spMk id="4" creationId="{99F64A64-EC8A-4BCB-E687-DEF59C4AE63A}"/>
          </ac:spMkLst>
        </pc:spChg>
        <pc:spChg chg="add del mod">
          <ac:chgData name="James Pope" userId="S::jp16127@bristol.ac.uk::ec8a066c-6e04-4c1c-be05-6b33d0ba9907" providerId="AD" clId="Web-{A8844148-6BA2-CAD9-F309-BBDAFAC4C19D}" dt="2022-11-17T18:16:01.053" v="726"/>
          <ac:spMkLst>
            <pc:docMk/>
            <pc:sldMk cId="2766482034" sldId="336"/>
            <ac:spMk id="6" creationId="{C21FE2A2-B88C-FD9C-46FB-817B38EF9654}"/>
          </ac:spMkLst>
        </pc:spChg>
        <pc:spChg chg="mod">
          <ac:chgData name="James Pope" userId="S::jp16127@bristol.ac.uk::ec8a066c-6e04-4c1c-be05-6b33d0ba9907" providerId="AD" clId="Web-{A8844148-6BA2-CAD9-F309-BBDAFAC4C19D}" dt="2022-11-17T20:13:48.152" v="1360" actId="20577"/>
          <ac:spMkLst>
            <pc:docMk/>
            <pc:sldMk cId="2766482034" sldId="336"/>
            <ac:spMk id="7" creationId="{CA5AC798-299C-C632-B483-EF54755C4B67}"/>
          </ac:spMkLst>
        </pc:spChg>
        <pc:spChg chg="del">
          <ac:chgData name="James Pope" userId="S::jp16127@bristol.ac.uk::ec8a066c-6e04-4c1c-be05-6b33d0ba9907" providerId="AD" clId="Web-{A8844148-6BA2-CAD9-F309-BBDAFAC4C19D}" dt="2022-11-17T18:15:59.521" v="724"/>
          <ac:spMkLst>
            <pc:docMk/>
            <pc:sldMk cId="2766482034" sldId="336"/>
            <ac:spMk id="29" creationId="{31119C95-8E5B-72FD-35B0-E5835ABED127}"/>
          </ac:spMkLst>
        </pc:spChg>
        <pc:grpChg chg="add del mod">
          <ac:chgData name="James Pope" userId="S::jp16127@bristol.ac.uk::ec8a066c-6e04-4c1c-be05-6b33d0ba9907" providerId="AD" clId="Web-{A8844148-6BA2-CAD9-F309-BBDAFAC4C19D}" dt="2022-11-17T17:41:30.264" v="591"/>
          <ac:grpSpMkLst>
            <pc:docMk/>
            <pc:sldMk cId="2766482034" sldId="336"/>
            <ac:grpSpMk id="27" creationId="{C9E21AD0-737F-3260-89DD-8EBBB8095E28}"/>
          </ac:grpSpMkLst>
        </pc:grpChg>
        <pc:grpChg chg="add del mod">
          <ac:chgData name="James Pope" userId="S::jp16127@bristol.ac.uk::ec8a066c-6e04-4c1c-be05-6b33d0ba9907" providerId="AD" clId="Web-{A8844148-6BA2-CAD9-F309-BBDAFAC4C19D}" dt="2022-11-17T18:16:00.365" v="725"/>
          <ac:grpSpMkLst>
            <pc:docMk/>
            <pc:sldMk cId="2766482034" sldId="336"/>
            <ac:grpSpMk id="47" creationId="{FAD54EA6-CB7B-8DEE-C26D-D10630DA1253}"/>
          </ac:grpSpMkLst>
        </pc:grpChg>
      </pc:sldChg>
      <pc:sldChg chg="addSp delSp modSp add ord replId">
        <pc:chgData name="James Pope" userId="S::jp16127@bristol.ac.uk::ec8a066c-6e04-4c1c-be05-6b33d0ba9907" providerId="AD" clId="Web-{A8844148-6BA2-CAD9-F309-BBDAFAC4C19D}" dt="2022-11-17T21:26:14.272" v="1571" actId="1076"/>
        <pc:sldMkLst>
          <pc:docMk/>
          <pc:sldMk cId="578607452" sldId="337"/>
        </pc:sldMkLst>
        <pc:spChg chg="del">
          <ac:chgData name="James Pope" userId="S::jp16127@bristol.ac.uk::ec8a066c-6e04-4c1c-be05-6b33d0ba9907" providerId="AD" clId="Web-{A8844148-6BA2-CAD9-F309-BBDAFAC4C19D}" dt="2022-11-17T18:16:07.194" v="727"/>
          <ac:spMkLst>
            <pc:docMk/>
            <pc:sldMk cId="578607452" sldId="337"/>
            <ac:spMk id="4" creationId="{99F64A64-EC8A-4BCB-E687-DEF59C4AE63A}"/>
          </ac:spMkLst>
        </pc:spChg>
        <pc:spChg chg="mod">
          <ac:chgData name="James Pope" userId="S::jp16127@bristol.ac.uk::ec8a066c-6e04-4c1c-be05-6b33d0ba9907" providerId="AD" clId="Web-{A8844148-6BA2-CAD9-F309-BBDAFAC4C19D}" dt="2022-11-17T21:26:10.428" v="1570" actId="1076"/>
          <ac:spMkLst>
            <pc:docMk/>
            <pc:sldMk cId="578607452" sldId="337"/>
            <ac:spMk id="6" creationId="{C21FE2A2-B88C-FD9C-46FB-817B38EF9654}"/>
          </ac:spMkLst>
        </pc:spChg>
        <pc:spChg chg="del">
          <ac:chgData name="James Pope" userId="S::jp16127@bristol.ac.uk::ec8a066c-6e04-4c1c-be05-6b33d0ba9907" providerId="AD" clId="Web-{A8844148-6BA2-CAD9-F309-BBDAFAC4C19D}" dt="2022-11-17T18:16:09.163" v="728"/>
          <ac:spMkLst>
            <pc:docMk/>
            <pc:sldMk cId="578607452" sldId="337"/>
            <ac:spMk id="7" creationId="{CA5AC798-299C-C632-B483-EF54755C4B67}"/>
          </ac:spMkLst>
        </pc:spChg>
        <pc:spChg chg="add mod">
          <ac:chgData name="James Pope" userId="S::jp16127@bristol.ac.uk::ec8a066c-6e04-4c1c-be05-6b33d0ba9907" providerId="AD" clId="Web-{A8844148-6BA2-CAD9-F309-BBDAFAC4C19D}" dt="2022-11-17T18:20:08.322" v="803" actId="20577"/>
          <ac:spMkLst>
            <pc:docMk/>
            <pc:sldMk cId="578607452" sldId="337"/>
            <ac:spMk id="8" creationId="{EFF312B5-6057-BC03-420F-5806CFE00B4F}"/>
          </ac:spMkLst>
        </pc:spChg>
        <pc:spChg chg="mod">
          <ac:chgData name="James Pope" userId="S::jp16127@bristol.ac.uk::ec8a066c-6e04-4c1c-be05-6b33d0ba9907" providerId="AD" clId="Web-{A8844148-6BA2-CAD9-F309-BBDAFAC4C19D}" dt="2022-11-17T19:11:39.019" v="1273"/>
          <ac:spMkLst>
            <pc:docMk/>
            <pc:sldMk cId="578607452" sldId="337"/>
            <ac:spMk id="42" creationId="{B7C84B51-6C63-381B-B475-18FB0D3E7221}"/>
          </ac:spMkLst>
        </pc:spChg>
        <pc:grpChg chg="mod">
          <ac:chgData name="James Pope" userId="S::jp16127@bristol.ac.uk::ec8a066c-6e04-4c1c-be05-6b33d0ba9907" providerId="AD" clId="Web-{A8844148-6BA2-CAD9-F309-BBDAFAC4C19D}" dt="2022-11-17T21:26:14.272" v="1571" actId="1076"/>
          <ac:grpSpMkLst>
            <pc:docMk/>
            <pc:sldMk cId="578607452" sldId="337"/>
            <ac:grpSpMk id="47" creationId="{FAD54EA6-CB7B-8DEE-C26D-D10630DA1253}"/>
          </ac:grpSpMkLst>
        </pc:grpChg>
      </pc:sldChg>
      <pc:sldChg chg="addSp delSp modSp new del">
        <pc:chgData name="James Pope" userId="S::jp16127@bristol.ac.uk::ec8a066c-6e04-4c1c-be05-6b33d0ba9907" providerId="AD" clId="Web-{A8844148-6BA2-CAD9-F309-BBDAFAC4C19D}" dt="2022-11-17T17:55:27.407" v="634"/>
        <pc:sldMkLst>
          <pc:docMk/>
          <pc:sldMk cId="3695701872" sldId="337"/>
        </pc:sldMkLst>
        <pc:spChg chg="del">
          <ac:chgData name="James Pope" userId="S::jp16127@bristol.ac.uk::ec8a066c-6e04-4c1c-be05-6b33d0ba9907" providerId="AD" clId="Web-{A8844148-6BA2-CAD9-F309-BBDAFAC4C19D}" dt="2022-11-17T17:13:29.884" v="134"/>
          <ac:spMkLst>
            <pc:docMk/>
            <pc:sldMk cId="3695701872" sldId="337"/>
            <ac:spMk id="3" creationId="{A21D7D8A-8232-27CD-CE8B-91D88F8D9A88}"/>
          </ac:spMkLst>
        </pc:spChg>
        <pc:spChg chg="add del mod">
          <ac:chgData name="James Pope" userId="S::jp16127@bristol.ac.uk::ec8a066c-6e04-4c1c-be05-6b33d0ba9907" providerId="AD" clId="Web-{A8844148-6BA2-CAD9-F309-BBDAFAC4C19D}" dt="2022-11-17T17:20:34.386" v="245"/>
          <ac:spMkLst>
            <pc:docMk/>
            <pc:sldMk cId="3695701872" sldId="337"/>
            <ac:spMk id="5" creationId="{990519E1-1AC9-0339-1F70-9853F2CE3321}"/>
          </ac:spMkLst>
        </pc:spChg>
        <pc:spChg chg="add mod topLvl">
          <ac:chgData name="James Pope" userId="S::jp16127@bristol.ac.uk::ec8a066c-6e04-4c1c-be05-6b33d0ba9907" providerId="AD" clId="Web-{A8844148-6BA2-CAD9-F309-BBDAFAC4C19D}" dt="2022-11-17T17:41:39.015" v="592"/>
          <ac:spMkLst>
            <pc:docMk/>
            <pc:sldMk cId="3695701872" sldId="337"/>
            <ac:spMk id="7" creationId="{11B4D3F6-4F59-154F-6614-1FFE486E1FA1}"/>
          </ac:spMkLst>
        </pc:spChg>
        <pc:spChg chg="add del mod">
          <ac:chgData name="James Pope" userId="S::jp16127@bristol.ac.uk::ec8a066c-6e04-4c1c-be05-6b33d0ba9907" providerId="AD" clId="Web-{A8844148-6BA2-CAD9-F309-BBDAFAC4C19D}" dt="2022-11-17T17:24:48.765" v="315"/>
          <ac:spMkLst>
            <pc:docMk/>
            <pc:sldMk cId="3695701872" sldId="337"/>
            <ac:spMk id="9" creationId="{2DA8414A-9EE0-DC61-F07F-1C959CEE951E}"/>
          </ac:spMkLst>
        </pc:spChg>
        <pc:spChg chg="add del mod">
          <ac:chgData name="James Pope" userId="S::jp16127@bristol.ac.uk::ec8a066c-6e04-4c1c-be05-6b33d0ba9907" providerId="AD" clId="Web-{A8844148-6BA2-CAD9-F309-BBDAFAC4C19D}" dt="2022-11-17T17:18:30.626" v="213"/>
          <ac:spMkLst>
            <pc:docMk/>
            <pc:sldMk cId="3695701872" sldId="337"/>
            <ac:spMk id="11" creationId="{1787B19E-42E4-5EA1-9669-5D79C49056D1}"/>
          </ac:spMkLst>
        </pc:spChg>
        <pc:spChg chg="add del mod">
          <ac:chgData name="James Pope" userId="S::jp16127@bristol.ac.uk::ec8a066c-6e04-4c1c-be05-6b33d0ba9907" providerId="AD" clId="Web-{A8844148-6BA2-CAD9-F309-BBDAFAC4C19D}" dt="2022-11-17T17:18:31.345" v="214"/>
          <ac:spMkLst>
            <pc:docMk/>
            <pc:sldMk cId="3695701872" sldId="337"/>
            <ac:spMk id="13" creationId="{CD72D221-E951-ED72-35B1-37880F1FA237}"/>
          </ac:spMkLst>
        </pc:spChg>
        <pc:spChg chg="add mod topLvl">
          <ac:chgData name="James Pope" userId="S::jp16127@bristol.ac.uk::ec8a066c-6e04-4c1c-be05-6b33d0ba9907" providerId="AD" clId="Web-{A8844148-6BA2-CAD9-F309-BBDAFAC4C19D}" dt="2022-11-17T17:41:39.015" v="592"/>
          <ac:spMkLst>
            <pc:docMk/>
            <pc:sldMk cId="3695701872" sldId="337"/>
            <ac:spMk id="15" creationId="{E56C5C75-F43D-7449-5B9A-464195BAF637}"/>
          </ac:spMkLst>
        </pc:spChg>
        <pc:spChg chg="add del mod">
          <ac:chgData name="James Pope" userId="S::jp16127@bristol.ac.uk::ec8a066c-6e04-4c1c-be05-6b33d0ba9907" providerId="AD" clId="Web-{A8844148-6BA2-CAD9-F309-BBDAFAC4C19D}" dt="2022-11-17T17:15:47.848" v="211"/>
          <ac:spMkLst>
            <pc:docMk/>
            <pc:sldMk cId="3695701872" sldId="337"/>
            <ac:spMk id="17" creationId="{EC0B88EB-62F1-5E65-B8AB-815E1140A3BD}"/>
          </ac:spMkLst>
        </pc:spChg>
        <pc:spChg chg="add del mod">
          <ac:chgData name="James Pope" userId="S::jp16127@bristol.ac.uk::ec8a066c-6e04-4c1c-be05-6b33d0ba9907" providerId="AD" clId="Web-{A8844148-6BA2-CAD9-F309-BBDAFAC4C19D}" dt="2022-11-17T17:15:44.504" v="209"/>
          <ac:spMkLst>
            <pc:docMk/>
            <pc:sldMk cId="3695701872" sldId="337"/>
            <ac:spMk id="21" creationId="{EDEAD12A-9C50-4DFF-4E35-6FF82144D7B2}"/>
          </ac:spMkLst>
        </pc:spChg>
        <pc:spChg chg="add del mod">
          <ac:chgData name="James Pope" userId="S::jp16127@bristol.ac.uk::ec8a066c-6e04-4c1c-be05-6b33d0ba9907" providerId="AD" clId="Web-{A8844148-6BA2-CAD9-F309-BBDAFAC4C19D}" dt="2022-11-17T17:18:41.408" v="217"/>
          <ac:spMkLst>
            <pc:docMk/>
            <pc:sldMk cId="3695701872" sldId="337"/>
            <ac:spMk id="23" creationId="{378E8EA8-FE08-030C-02AF-0FA263B5E88E}"/>
          </ac:spMkLst>
        </pc:spChg>
        <pc:spChg chg="add del mod">
          <ac:chgData name="James Pope" userId="S::jp16127@bristol.ac.uk::ec8a066c-6e04-4c1c-be05-6b33d0ba9907" providerId="AD" clId="Web-{A8844148-6BA2-CAD9-F309-BBDAFAC4C19D}" dt="2022-11-17T17:19:45.897" v="230"/>
          <ac:spMkLst>
            <pc:docMk/>
            <pc:sldMk cId="3695701872" sldId="337"/>
            <ac:spMk id="45" creationId="{B535D5AC-A797-A469-158C-8A6515648F16}"/>
          </ac:spMkLst>
        </pc:spChg>
        <pc:spChg chg="add del mod">
          <ac:chgData name="James Pope" userId="S::jp16127@bristol.ac.uk::ec8a066c-6e04-4c1c-be05-6b33d0ba9907" providerId="AD" clId="Web-{A8844148-6BA2-CAD9-F309-BBDAFAC4C19D}" dt="2022-11-17T17:24:35.701" v="311"/>
          <ac:spMkLst>
            <pc:docMk/>
            <pc:sldMk cId="3695701872" sldId="337"/>
            <ac:spMk id="47" creationId="{9FA37BD7-F3E5-BD61-6393-E80F022A3EB7}"/>
          </ac:spMkLst>
        </pc:spChg>
        <pc:spChg chg="add del mod">
          <ac:chgData name="James Pope" userId="S::jp16127@bristol.ac.uk::ec8a066c-6e04-4c1c-be05-6b33d0ba9907" providerId="AD" clId="Web-{A8844148-6BA2-CAD9-F309-BBDAFAC4C19D}" dt="2022-11-17T17:20:06.211" v="240"/>
          <ac:spMkLst>
            <pc:docMk/>
            <pc:sldMk cId="3695701872" sldId="337"/>
            <ac:spMk id="51" creationId="{E24C43F1-1A58-A644-E3F4-98510D664E97}"/>
          </ac:spMkLst>
        </pc:spChg>
        <pc:spChg chg="add del mod">
          <ac:chgData name="James Pope" userId="S::jp16127@bristol.ac.uk::ec8a066c-6e04-4c1c-be05-6b33d0ba9907" providerId="AD" clId="Web-{A8844148-6BA2-CAD9-F309-BBDAFAC4C19D}" dt="2022-11-17T17:21:46.547" v="272"/>
          <ac:spMkLst>
            <pc:docMk/>
            <pc:sldMk cId="3695701872" sldId="337"/>
            <ac:spMk id="53" creationId="{B9F66D53-3193-7AE9-1265-B033ADEE8AFE}"/>
          </ac:spMkLst>
        </pc:spChg>
        <pc:spChg chg="add del mod">
          <ac:chgData name="James Pope" userId="S::jp16127@bristol.ac.uk::ec8a066c-6e04-4c1c-be05-6b33d0ba9907" providerId="AD" clId="Web-{A8844148-6BA2-CAD9-F309-BBDAFAC4C19D}" dt="2022-11-17T17:21:46.547" v="271"/>
          <ac:spMkLst>
            <pc:docMk/>
            <pc:sldMk cId="3695701872" sldId="337"/>
            <ac:spMk id="55" creationId="{C9DED9C6-026D-7196-DA8F-93539DC361DB}"/>
          </ac:spMkLst>
        </pc:spChg>
        <pc:spChg chg="add del mod">
          <ac:chgData name="James Pope" userId="S::jp16127@bristol.ac.uk::ec8a066c-6e04-4c1c-be05-6b33d0ba9907" providerId="AD" clId="Web-{A8844148-6BA2-CAD9-F309-BBDAFAC4C19D}" dt="2022-11-17T17:19:52.507" v="233"/>
          <ac:spMkLst>
            <pc:docMk/>
            <pc:sldMk cId="3695701872" sldId="337"/>
            <ac:spMk id="69" creationId="{137C0387-D024-EB49-6BE1-176DB3FD065A}"/>
          </ac:spMkLst>
        </pc:spChg>
        <pc:spChg chg="add del mod">
          <ac:chgData name="James Pope" userId="S::jp16127@bristol.ac.uk::ec8a066c-6e04-4c1c-be05-6b33d0ba9907" providerId="AD" clId="Web-{A8844148-6BA2-CAD9-F309-BBDAFAC4C19D}" dt="2022-11-17T17:20:05.446" v="239"/>
          <ac:spMkLst>
            <pc:docMk/>
            <pc:sldMk cId="3695701872" sldId="337"/>
            <ac:spMk id="73" creationId="{401B5F77-6721-B3E7-9E40-6E4BD3FF0E7B}"/>
          </ac:spMkLst>
        </pc:spChg>
        <pc:spChg chg="add del mod">
          <ac:chgData name="James Pope" userId="S::jp16127@bristol.ac.uk::ec8a066c-6e04-4c1c-be05-6b33d0ba9907" providerId="AD" clId="Web-{A8844148-6BA2-CAD9-F309-BBDAFAC4C19D}" dt="2022-11-17T17:21:46.547" v="269"/>
          <ac:spMkLst>
            <pc:docMk/>
            <pc:sldMk cId="3695701872" sldId="337"/>
            <ac:spMk id="75" creationId="{45F2B19A-5255-F4AE-42C3-ECBC4BC5DA2E}"/>
          </ac:spMkLst>
        </pc:spChg>
        <pc:spChg chg="add del mod">
          <ac:chgData name="James Pope" userId="S::jp16127@bristol.ac.uk::ec8a066c-6e04-4c1c-be05-6b33d0ba9907" providerId="AD" clId="Web-{A8844148-6BA2-CAD9-F309-BBDAFAC4C19D}" dt="2022-11-17T17:21:46.547" v="268"/>
          <ac:spMkLst>
            <pc:docMk/>
            <pc:sldMk cId="3695701872" sldId="337"/>
            <ac:spMk id="77" creationId="{5A6236AF-8E39-DC41-3521-15562E23B6B5}"/>
          </ac:spMkLst>
        </pc:spChg>
        <pc:spChg chg="del">
          <ac:chgData name="James Pope" userId="S::jp16127@bristol.ac.uk::ec8a066c-6e04-4c1c-be05-6b33d0ba9907" providerId="AD" clId="Web-{A8844148-6BA2-CAD9-F309-BBDAFAC4C19D}" dt="2022-11-17T17:19:55.429" v="234"/>
          <ac:spMkLst>
            <pc:docMk/>
            <pc:sldMk cId="3695701872" sldId="337"/>
            <ac:spMk id="88" creationId="{D02A05CE-28A0-BAD6-556D-5BDCC8A8D2EB}"/>
          </ac:spMkLst>
        </pc:spChg>
        <pc:spChg chg="add del mod">
          <ac:chgData name="James Pope" userId="S::jp16127@bristol.ac.uk::ec8a066c-6e04-4c1c-be05-6b33d0ba9907" providerId="AD" clId="Web-{A8844148-6BA2-CAD9-F309-BBDAFAC4C19D}" dt="2022-11-17T17:19:59.539" v="237"/>
          <ac:spMkLst>
            <pc:docMk/>
            <pc:sldMk cId="3695701872" sldId="337"/>
            <ac:spMk id="91" creationId="{5FA8F063-CA91-A69D-974C-C95281E81595}"/>
          </ac:spMkLst>
        </pc:spChg>
        <pc:spChg chg="add del mod">
          <ac:chgData name="James Pope" userId="S::jp16127@bristol.ac.uk::ec8a066c-6e04-4c1c-be05-6b33d0ba9907" providerId="AD" clId="Web-{A8844148-6BA2-CAD9-F309-BBDAFAC4C19D}" dt="2022-11-17T17:20:04.414" v="238"/>
          <ac:spMkLst>
            <pc:docMk/>
            <pc:sldMk cId="3695701872" sldId="337"/>
            <ac:spMk id="95" creationId="{6AB8CC67-3AD3-F0C5-5E10-5643B31C4C30}"/>
          </ac:spMkLst>
        </pc:spChg>
        <pc:spChg chg="add del mod">
          <ac:chgData name="James Pope" userId="S::jp16127@bristol.ac.uk::ec8a066c-6e04-4c1c-be05-6b33d0ba9907" providerId="AD" clId="Web-{A8844148-6BA2-CAD9-F309-BBDAFAC4C19D}" dt="2022-11-17T17:30:30.463" v="375"/>
          <ac:spMkLst>
            <pc:docMk/>
            <pc:sldMk cId="3695701872" sldId="337"/>
            <ac:spMk id="96" creationId="{902D78BA-B836-3157-96C2-5BB52E23518B}"/>
          </ac:spMkLst>
        </pc:spChg>
        <pc:spChg chg="add del mod">
          <ac:chgData name="James Pope" userId="S::jp16127@bristol.ac.uk::ec8a066c-6e04-4c1c-be05-6b33d0ba9907" providerId="AD" clId="Web-{A8844148-6BA2-CAD9-F309-BBDAFAC4C19D}" dt="2022-11-17T17:30:57.246" v="381"/>
          <ac:spMkLst>
            <pc:docMk/>
            <pc:sldMk cId="3695701872" sldId="337"/>
            <ac:spMk id="98" creationId="{527533C9-B574-A23A-B941-EF52EAC5594B}"/>
          </ac:spMkLst>
        </pc:spChg>
        <pc:spChg chg="add del mod">
          <ac:chgData name="James Pope" userId="S::jp16127@bristol.ac.uk::ec8a066c-6e04-4c1c-be05-6b33d0ba9907" providerId="AD" clId="Web-{A8844148-6BA2-CAD9-F309-BBDAFAC4C19D}" dt="2022-11-17T17:25:58.426" v="327"/>
          <ac:spMkLst>
            <pc:docMk/>
            <pc:sldMk cId="3695701872" sldId="337"/>
            <ac:spMk id="99" creationId="{207B6A29-AC60-1C59-DA84-1834A3B9DBD3}"/>
          </ac:spMkLst>
        </pc:spChg>
        <pc:spChg chg="add del mod">
          <ac:chgData name="James Pope" userId="S::jp16127@bristol.ac.uk::ec8a066c-6e04-4c1c-be05-6b33d0ba9907" providerId="AD" clId="Web-{A8844148-6BA2-CAD9-F309-BBDAFAC4C19D}" dt="2022-11-17T17:30:58.199" v="382"/>
          <ac:spMkLst>
            <pc:docMk/>
            <pc:sldMk cId="3695701872" sldId="337"/>
            <ac:spMk id="101" creationId="{47F5C313-26DB-CD80-79BE-BF070147A2B6}"/>
          </ac:spMkLst>
        </pc:spChg>
        <pc:spChg chg="add del mod">
          <ac:chgData name="James Pope" userId="S::jp16127@bristol.ac.uk::ec8a066c-6e04-4c1c-be05-6b33d0ba9907" providerId="AD" clId="Web-{A8844148-6BA2-CAD9-F309-BBDAFAC4C19D}" dt="2022-11-17T17:26:00.254" v="328"/>
          <ac:spMkLst>
            <pc:docMk/>
            <pc:sldMk cId="3695701872" sldId="337"/>
            <ac:spMk id="102" creationId="{99E24382-3557-CD7E-840B-1E5C0CF239CF}"/>
          </ac:spMkLst>
        </pc:spChg>
        <pc:spChg chg="add del mod">
          <ac:chgData name="James Pope" userId="S::jp16127@bristol.ac.uk::ec8a066c-6e04-4c1c-be05-6b33d0ba9907" providerId="AD" clId="Web-{A8844148-6BA2-CAD9-F309-BBDAFAC4C19D}" dt="2022-11-17T17:31:39.171" v="387"/>
          <ac:spMkLst>
            <pc:docMk/>
            <pc:sldMk cId="3695701872" sldId="337"/>
            <ac:spMk id="103" creationId="{D9DB5684-E977-2B19-901C-25CE4A27F332}"/>
          </ac:spMkLst>
        </pc:spChg>
        <pc:spChg chg="add del mod">
          <ac:chgData name="James Pope" userId="S::jp16127@bristol.ac.uk::ec8a066c-6e04-4c1c-be05-6b33d0ba9907" providerId="AD" clId="Web-{A8844148-6BA2-CAD9-F309-BBDAFAC4C19D}" dt="2022-11-17T17:27:27.496" v="354"/>
          <ac:spMkLst>
            <pc:docMk/>
            <pc:sldMk cId="3695701872" sldId="337"/>
            <ac:spMk id="104" creationId="{3B0E9F4B-DEAA-FD31-F115-22727DC96269}"/>
          </ac:spMkLst>
        </pc:spChg>
        <pc:spChg chg="add del mod">
          <ac:chgData name="James Pope" userId="S::jp16127@bristol.ac.uk::ec8a066c-6e04-4c1c-be05-6b33d0ba9907" providerId="AD" clId="Web-{A8844148-6BA2-CAD9-F309-BBDAFAC4C19D}" dt="2022-11-17T17:24:38.639" v="312"/>
          <ac:spMkLst>
            <pc:docMk/>
            <pc:sldMk cId="3695701872" sldId="337"/>
            <ac:spMk id="105" creationId="{B296FFDC-34D9-774A-DD37-558D35AC42CB}"/>
          </ac:spMkLst>
        </pc:spChg>
        <pc:spChg chg="add mod topLvl">
          <ac:chgData name="James Pope" userId="S::jp16127@bristol.ac.uk::ec8a066c-6e04-4c1c-be05-6b33d0ba9907" providerId="AD" clId="Web-{A8844148-6BA2-CAD9-F309-BBDAFAC4C19D}" dt="2022-11-17T17:41:39.015" v="592"/>
          <ac:spMkLst>
            <pc:docMk/>
            <pc:sldMk cId="3695701872" sldId="337"/>
            <ac:spMk id="107" creationId="{9166E685-9D98-50DF-8840-AB1D70C58623}"/>
          </ac:spMkLst>
        </pc:spChg>
        <pc:spChg chg="add del">
          <ac:chgData name="James Pope" userId="S::jp16127@bristol.ac.uk::ec8a066c-6e04-4c1c-be05-6b33d0ba9907" providerId="AD" clId="Web-{A8844148-6BA2-CAD9-F309-BBDAFAC4C19D}" dt="2022-11-17T17:26:21.600" v="333"/>
          <ac:spMkLst>
            <pc:docMk/>
            <pc:sldMk cId="3695701872" sldId="337"/>
            <ac:spMk id="108" creationId="{FA5CBF64-78AB-9ADE-82D3-5FB907485DD1}"/>
          </ac:spMkLst>
        </pc:spChg>
        <pc:spChg chg="add mod topLvl">
          <ac:chgData name="James Pope" userId="S::jp16127@bristol.ac.uk::ec8a066c-6e04-4c1c-be05-6b33d0ba9907" providerId="AD" clId="Web-{A8844148-6BA2-CAD9-F309-BBDAFAC4C19D}" dt="2022-11-17T17:41:39.015" v="592"/>
          <ac:spMkLst>
            <pc:docMk/>
            <pc:sldMk cId="3695701872" sldId="337"/>
            <ac:spMk id="109" creationId="{61D8FC91-A60D-930B-A6B9-E30FFB6A1D2D}"/>
          </ac:spMkLst>
        </pc:spChg>
        <pc:spChg chg="add mod topLvl">
          <ac:chgData name="James Pope" userId="S::jp16127@bristol.ac.uk::ec8a066c-6e04-4c1c-be05-6b33d0ba9907" providerId="AD" clId="Web-{A8844148-6BA2-CAD9-F309-BBDAFAC4C19D}" dt="2022-11-17T17:41:39.015" v="592"/>
          <ac:spMkLst>
            <pc:docMk/>
            <pc:sldMk cId="3695701872" sldId="337"/>
            <ac:spMk id="110" creationId="{5811DEB0-6E42-EAE8-11EA-4F2E6F307087}"/>
          </ac:spMkLst>
        </pc:spChg>
        <pc:spChg chg="add mod topLvl">
          <ac:chgData name="James Pope" userId="S::jp16127@bristol.ac.uk::ec8a066c-6e04-4c1c-be05-6b33d0ba9907" providerId="AD" clId="Web-{A8844148-6BA2-CAD9-F309-BBDAFAC4C19D}" dt="2022-11-17T17:41:39.015" v="592"/>
          <ac:spMkLst>
            <pc:docMk/>
            <pc:sldMk cId="3695701872" sldId="337"/>
            <ac:spMk id="111" creationId="{90094314-32F9-7864-6DF2-13354324A4C2}"/>
          </ac:spMkLst>
        </pc:spChg>
        <pc:spChg chg="add mod topLvl">
          <ac:chgData name="James Pope" userId="S::jp16127@bristol.ac.uk::ec8a066c-6e04-4c1c-be05-6b33d0ba9907" providerId="AD" clId="Web-{A8844148-6BA2-CAD9-F309-BBDAFAC4C19D}" dt="2022-11-17T17:41:39.015" v="592"/>
          <ac:spMkLst>
            <pc:docMk/>
            <pc:sldMk cId="3695701872" sldId="337"/>
            <ac:spMk id="112" creationId="{C0B43D9D-AB1B-45A5-9C27-EA22D50EB438}"/>
          </ac:spMkLst>
        </pc:spChg>
        <pc:spChg chg="add mod topLvl">
          <ac:chgData name="James Pope" userId="S::jp16127@bristol.ac.uk::ec8a066c-6e04-4c1c-be05-6b33d0ba9907" providerId="AD" clId="Web-{A8844148-6BA2-CAD9-F309-BBDAFAC4C19D}" dt="2022-11-17T17:41:39.015" v="592"/>
          <ac:spMkLst>
            <pc:docMk/>
            <pc:sldMk cId="3695701872" sldId="337"/>
            <ac:spMk id="113" creationId="{A2EF0118-DEC7-343A-D08C-5F4BD3458F97}"/>
          </ac:spMkLst>
        </pc:spChg>
        <pc:spChg chg="add mod topLvl">
          <ac:chgData name="James Pope" userId="S::jp16127@bristol.ac.uk::ec8a066c-6e04-4c1c-be05-6b33d0ba9907" providerId="AD" clId="Web-{A8844148-6BA2-CAD9-F309-BBDAFAC4C19D}" dt="2022-11-17T17:41:39.015" v="592"/>
          <ac:spMkLst>
            <pc:docMk/>
            <pc:sldMk cId="3695701872" sldId="337"/>
            <ac:spMk id="115" creationId="{999D06F8-EC3B-83A2-F72F-270DA75734EC}"/>
          </ac:spMkLst>
        </pc:spChg>
        <pc:spChg chg="add mod topLvl">
          <ac:chgData name="James Pope" userId="S::jp16127@bristol.ac.uk::ec8a066c-6e04-4c1c-be05-6b33d0ba9907" providerId="AD" clId="Web-{A8844148-6BA2-CAD9-F309-BBDAFAC4C19D}" dt="2022-11-17T17:41:39.015" v="592"/>
          <ac:spMkLst>
            <pc:docMk/>
            <pc:sldMk cId="3695701872" sldId="337"/>
            <ac:spMk id="117" creationId="{B6BC0098-84D0-42DA-2D39-8DC9C26ACB5F}"/>
          </ac:spMkLst>
        </pc:spChg>
        <pc:spChg chg="add mod topLvl">
          <ac:chgData name="James Pope" userId="S::jp16127@bristol.ac.uk::ec8a066c-6e04-4c1c-be05-6b33d0ba9907" providerId="AD" clId="Web-{A8844148-6BA2-CAD9-F309-BBDAFAC4C19D}" dt="2022-11-17T17:41:39.015" v="592"/>
          <ac:spMkLst>
            <pc:docMk/>
            <pc:sldMk cId="3695701872" sldId="337"/>
            <ac:spMk id="119" creationId="{55D8556A-FEBD-1895-7BBF-B10DDB53D1EE}"/>
          </ac:spMkLst>
        </pc:spChg>
        <pc:spChg chg="add mod topLvl">
          <ac:chgData name="James Pope" userId="S::jp16127@bristol.ac.uk::ec8a066c-6e04-4c1c-be05-6b33d0ba9907" providerId="AD" clId="Web-{A8844148-6BA2-CAD9-F309-BBDAFAC4C19D}" dt="2022-11-17T17:41:39.015" v="592"/>
          <ac:spMkLst>
            <pc:docMk/>
            <pc:sldMk cId="3695701872" sldId="337"/>
            <ac:spMk id="120" creationId="{8D97D9B0-5BDF-A3C7-5B08-ED23DF8AE318}"/>
          </ac:spMkLst>
        </pc:spChg>
        <pc:spChg chg="add mod">
          <ac:chgData name="James Pope" userId="S::jp16127@bristol.ac.uk::ec8a066c-6e04-4c1c-be05-6b33d0ba9907" providerId="AD" clId="Web-{A8844148-6BA2-CAD9-F309-BBDAFAC4C19D}" dt="2022-11-17T17:39:05.706" v="578" actId="20577"/>
          <ac:spMkLst>
            <pc:docMk/>
            <pc:sldMk cId="3695701872" sldId="337"/>
            <ac:spMk id="123" creationId="{4512C1A4-520D-5861-0985-F7384F6E9534}"/>
          </ac:spMkLst>
        </pc:spChg>
        <pc:spChg chg="add mod ord topLvl">
          <ac:chgData name="James Pope" userId="S::jp16127@bristol.ac.uk::ec8a066c-6e04-4c1c-be05-6b33d0ba9907" providerId="AD" clId="Web-{A8844148-6BA2-CAD9-F309-BBDAFAC4C19D}" dt="2022-11-17T17:41:56.250" v="595"/>
          <ac:spMkLst>
            <pc:docMk/>
            <pc:sldMk cId="3695701872" sldId="337"/>
            <ac:spMk id="124" creationId="{1D73CBC6-1794-2359-BCEE-96BA5F5DC413}"/>
          </ac:spMkLst>
        </pc:spChg>
        <pc:grpChg chg="add del mod">
          <ac:chgData name="James Pope" userId="S::jp16127@bristol.ac.uk::ec8a066c-6e04-4c1c-be05-6b33d0ba9907" providerId="AD" clId="Web-{A8844148-6BA2-CAD9-F309-BBDAFAC4C19D}" dt="2022-11-17T17:19:41.928" v="227"/>
          <ac:grpSpMkLst>
            <pc:docMk/>
            <pc:sldMk cId="3695701872" sldId="337"/>
            <ac:grpSpMk id="31" creationId="{8BECB888-4CC2-E30F-45FE-7187675A53A1}"/>
          </ac:grpSpMkLst>
        </pc:grpChg>
        <pc:grpChg chg="add del mod">
          <ac:chgData name="James Pope" userId="S::jp16127@bristol.ac.uk::ec8a066c-6e04-4c1c-be05-6b33d0ba9907" providerId="AD" clId="Web-{A8844148-6BA2-CAD9-F309-BBDAFAC4C19D}" dt="2022-11-17T17:19:42.788" v="228"/>
          <ac:grpSpMkLst>
            <pc:docMk/>
            <pc:sldMk cId="3695701872" sldId="337"/>
            <ac:grpSpMk id="37" creationId="{22F6D855-2B1C-3510-499B-521036024A3F}"/>
          </ac:grpSpMkLst>
        </pc:grpChg>
        <pc:grpChg chg="add del mod">
          <ac:chgData name="James Pope" userId="S::jp16127@bristol.ac.uk::ec8a066c-6e04-4c1c-be05-6b33d0ba9907" providerId="AD" clId="Web-{A8844148-6BA2-CAD9-F309-BBDAFAC4C19D}" dt="2022-11-17T17:19:43.788" v="229"/>
          <ac:grpSpMkLst>
            <pc:docMk/>
            <pc:sldMk cId="3695701872" sldId="337"/>
            <ac:grpSpMk id="43" creationId="{7E32DDA0-1F60-C898-BC4F-E2ECBE2862B9}"/>
          </ac:grpSpMkLst>
        </pc:grpChg>
        <pc:grpChg chg="add del mod">
          <ac:chgData name="James Pope" userId="S::jp16127@bristol.ac.uk::ec8a066c-6e04-4c1c-be05-6b33d0ba9907" providerId="AD" clId="Web-{A8844148-6BA2-CAD9-F309-BBDAFAC4C19D}" dt="2022-11-17T17:19:48.132" v="231"/>
          <ac:grpSpMkLst>
            <pc:docMk/>
            <pc:sldMk cId="3695701872" sldId="337"/>
            <ac:grpSpMk id="61" creationId="{5F2D02EC-993A-FA3F-A342-1A5B126F8C2C}"/>
          </ac:grpSpMkLst>
        </pc:grpChg>
        <pc:grpChg chg="add del mod">
          <ac:chgData name="James Pope" userId="S::jp16127@bristol.ac.uk::ec8a066c-6e04-4c1c-be05-6b33d0ba9907" providerId="AD" clId="Web-{A8844148-6BA2-CAD9-F309-BBDAFAC4C19D}" dt="2022-11-17T17:19:49.179" v="232"/>
          <ac:grpSpMkLst>
            <pc:docMk/>
            <pc:sldMk cId="3695701872" sldId="337"/>
            <ac:grpSpMk id="67" creationId="{4A49AD9E-7873-5D77-D3BF-3C390DEFD04A}"/>
          </ac:grpSpMkLst>
        </pc:grpChg>
        <pc:grpChg chg="add del mod">
          <ac:chgData name="James Pope" userId="S::jp16127@bristol.ac.uk::ec8a066c-6e04-4c1c-be05-6b33d0ba9907" providerId="AD" clId="Web-{A8844148-6BA2-CAD9-F309-BBDAFAC4C19D}" dt="2022-11-17T17:19:57.711" v="236"/>
          <ac:grpSpMkLst>
            <pc:docMk/>
            <pc:sldMk cId="3695701872" sldId="337"/>
            <ac:grpSpMk id="83" creationId="{383E671B-2539-3931-CBEF-FD703EAA7FB6}"/>
          </ac:grpSpMkLst>
        </pc:grpChg>
        <pc:grpChg chg="add del mod">
          <ac:chgData name="James Pope" userId="S::jp16127@bristol.ac.uk::ec8a066c-6e04-4c1c-be05-6b33d0ba9907" providerId="AD" clId="Web-{A8844148-6BA2-CAD9-F309-BBDAFAC4C19D}" dt="2022-11-17T17:19:56.648" v="235"/>
          <ac:grpSpMkLst>
            <pc:docMk/>
            <pc:sldMk cId="3695701872" sldId="337"/>
            <ac:grpSpMk id="89" creationId="{921EA10F-ECC8-8AC3-9022-2724BB134599}"/>
          </ac:grpSpMkLst>
        </pc:grpChg>
        <pc:grpChg chg="add del">
          <ac:chgData name="James Pope" userId="S::jp16127@bristol.ac.uk::ec8a066c-6e04-4c1c-be05-6b33d0ba9907" providerId="AD" clId="Web-{A8844148-6BA2-CAD9-F309-BBDAFAC4C19D}" dt="2022-11-17T17:41:39.015" v="592"/>
          <ac:grpSpMkLst>
            <pc:docMk/>
            <pc:sldMk cId="3695701872" sldId="337"/>
            <ac:grpSpMk id="125" creationId="{47556864-6E8F-C146-2D1A-DA423A8A85A9}"/>
          </ac:grpSpMkLst>
        </pc:grpChg>
        <pc:grpChg chg="add">
          <ac:chgData name="James Pope" userId="S::jp16127@bristol.ac.uk::ec8a066c-6e04-4c1c-be05-6b33d0ba9907" providerId="AD" clId="Web-{A8844148-6BA2-CAD9-F309-BBDAFAC4C19D}" dt="2022-11-17T17:42:04.251" v="596"/>
          <ac:grpSpMkLst>
            <pc:docMk/>
            <pc:sldMk cId="3695701872" sldId="337"/>
            <ac:grpSpMk id="126" creationId="{3A1E5D3A-1298-C01B-C1AB-E09DD02C1A7D}"/>
          </ac:grpSpMkLst>
        </pc:grpChg>
        <pc:picChg chg="add del mod">
          <ac:chgData name="James Pope" userId="S::jp16127@bristol.ac.uk::ec8a066c-6e04-4c1c-be05-6b33d0ba9907" providerId="AD" clId="Web-{A8844148-6BA2-CAD9-F309-BBDAFAC4C19D}" dt="2022-11-17T17:15:44.504" v="210"/>
          <ac:picMkLst>
            <pc:docMk/>
            <pc:sldMk cId="3695701872" sldId="337"/>
            <ac:picMk id="19" creationId="{60D04BC9-F4BA-6052-CA8F-B78D9AA63CB4}"/>
          </ac:picMkLst>
        </pc:picChg>
        <pc:cxnChg chg="add del mod">
          <ac:chgData name="James Pope" userId="S::jp16127@bristol.ac.uk::ec8a066c-6e04-4c1c-be05-6b33d0ba9907" providerId="AD" clId="Web-{A8844148-6BA2-CAD9-F309-BBDAFAC4C19D}" dt="2022-11-17T17:15:44.504" v="208"/>
          <ac:cxnSpMkLst>
            <pc:docMk/>
            <pc:sldMk cId="3695701872" sldId="337"/>
            <ac:cxnSpMk id="25" creationId="{C6DF61DC-8F1D-1DF2-C293-390F33E21822}"/>
          </ac:cxnSpMkLst>
        </pc:cxnChg>
        <pc:cxnChg chg="add mod ord topLvl">
          <ac:chgData name="James Pope" userId="S::jp16127@bristol.ac.uk::ec8a066c-6e04-4c1c-be05-6b33d0ba9907" providerId="AD" clId="Web-{A8844148-6BA2-CAD9-F309-BBDAFAC4C19D}" dt="2022-11-17T17:41:39.015" v="592"/>
          <ac:cxnSpMkLst>
            <pc:docMk/>
            <pc:sldMk cId="3695701872" sldId="337"/>
            <ac:cxnSpMk id="49" creationId="{C8103052-DB3F-7BE9-BAA0-6E06EAD18BED}"/>
          </ac:cxnSpMkLst>
        </pc:cxnChg>
        <pc:cxnChg chg="add del mod">
          <ac:chgData name="James Pope" userId="S::jp16127@bristol.ac.uk::ec8a066c-6e04-4c1c-be05-6b33d0ba9907" providerId="AD" clId="Web-{A8844148-6BA2-CAD9-F309-BBDAFAC4C19D}" dt="2022-11-17T17:21:46.547" v="270"/>
          <ac:cxnSpMkLst>
            <pc:docMk/>
            <pc:sldMk cId="3695701872" sldId="337"/>
            <ac:cxnSpMk id="71" creationId="{7ADD4B08-EC0B-7E85-9870-E6FD9FADB35B}"/>
          </ac:cxnSpMkLst>
        </pc:cxnChg>
        <pc:cxnChg chg="add del mod">
          <ac:chgData name="James Pope" userId="S::jp16127@bristol.ac.uk::ec8a066c-6e04-4c1c-be05-6b33d0ba9907" providerId="AD" clId="Web-{A8844148-6BA2-CAD9-F309-BBDAFAC4C19D}" dt="2022-11-17T17:21:46.547" v="267"/>
          <ac:cxnSpMkLst>
            <pc:docMk/>
            <pc:sldMk cId="3695701872" sldId="337"/>
            <ac:cxnSpMk id="93" creationId="{791936DF-1899-2038-F330-7F75257037D0}"/>
          </ac:cxnSpMkLst>
        </pc:cxnChg>
        <pc:cxnChg chg="add del mod">
          <ac:chgData name="James Pope" userId="S::jp16127@bristol.ac.uk::ec8a066c-6e04-4c1c-be05-6b33d0ba9907" providerId="AD" clId="Web-{A8844148-6BA2-CAD9-F309-BBDAFAC4C19D}" dt="2022-11-17T17:31:43.437" v="390"/>
          <ac:cxnSpMkLst>
            <pc:docMk/>
            <pc:sldMk cId="3695701872" sldId="337"/>
            <ac:cxnSpMk id="97" creationId="{FA8D50E7-6CA7-D80C-64F4-D4345E478A38}"/>
          </ac:cxnSpMkLst>
        </pc:cxnChg>
        <pc:cxnChg chg="add del mod">
          <ac:chgData name="James Pope" userId="S::jp16127@bristol.ac.uk::ec8a066c-6e04-4c1c-be05-6b33d0ba9907" providerId="AD" clId="Web-{A8844148-6BA2-CAD9-F309-BBDAFAC4C19D}" dt="2022-11-17T17:31:43.437" v="389"/>
          <ac:cxnSpMkLst>
            <pc:docMk/>
            <pc:sldMk cId="3695701872" sldId="337"/>
            <ac:cxnSpMk id="100" creationId="{C7C6B080-5142-3C4F-F0EB-99D104930715}"/>
          </ac:cxnSpMkLst>
        </pc:cxnChg>
        <pc:cxnChg chg="add del mod">
          <ac:chgData name="James Pope" userId="S::jp16127@bristol.ac.uk::ec8a066c-6e04-4c1c-be05-6b33d0ba9907" providerId="AD" clId="Web-{A8844148-6BA2-CAD9-F309-BBDAFAC4C19D}" dt="2022-11-17T17:31:43.437" v="388"/>
          <ac:cxnSpMkLst>
            <pc:docMk/>
            <pc:sldMk cId="3695701872" sldId="337"/>
            <ac:cxnSpMk id="106" creationId="{06336CE5-E1CA-CC9E-154F-74473BCCC52C}"/>
          </ac:cxnSpMkLst>
        </pc:cxnChg>
        <pc:cxnChg chg="add mod topLvl">
          <ac:chgData name="James Pope" userId="S::jp16127@bristol.ac.uk::ec8a066c-6e04-4c1c-be05-6b33d0ba9907" providerId="AD" clId="Web-{A8844148-6BA2-CAD9-F309-BBDAFAC4C19D}" dt="2022-11-17T17:41:39.015" v="592"/>
          <ac:cxnSpMkLst>
            <pc:docMk/>
            <pc:sldMk cId="3695701872" sldId="337"/>
            <ac:cxnSpMk id="114" creationId="{C9269DA8-C0CF-35AB-9448-0C753305CB32}"/>
          </ac:cxnSpMkLst>
        </pc:cxnChg>
        <pc:cxnChg chg="add mod topLvl">
          <ac:chgData name="James Pope" userId="S::jp16127@bristol.ac.uk::ec8a066c-6e04-4c1c-be05-6b33d0ba9907" providerId="AD" clId="Web-{A8844148-6BA2-CAD9-F309-BBDAFAC4C19D}" dt="2022-11-17T17:41:39.015" v="592"/>
          <ac:cxnSpMkLst>
            <pc:docMk/>
            <pc:sldMk cId="3695701872" sldId="337"/>
            <ac:cxnSpMk id="116" creationId="{0CAC4431-C73A-8498-A9D1-EB2A3A2BAA85}"/>
          </ac:cxnSpMkLst>
        </pc:cxnChg>
        <pc:cxnChg chg="add mod topLvl">
          <ac:chgData name="James Pope" userId="S::jp16127@bristol.ac.uk::ec8a066c-6e04-4c1c-be05-6b33d0ba9907" providerId="AD" clId="Web-{A8844148-6BA2-CAD9-F309-BBDAFAC4C19D}" dt="2022-11-17T17:41:39.015" v="592"/>
          <ac:cxnSpMkLst>
            <pc:docMk/>
            <pc:sldMk cId="3695701872" sldId="337"/>
            <ac:cxnSpMk id="118" creationId="{87C3A189-8FB9-8975-E736-C79D11A50DD7}"/>
          </ac:cxnSpMkLst>
        </pc:cxnChg>
        <pc:cxnChg chg="add mod topLvl">
          <ac:chgData name="James Pope" userId="S::jp16127@bristol.ac.uk::ec8a066c-6e04-4c1c-be05-6b33d0ba9907" providerId="AD" clId="Web-{A8844148-6BA2-CAD9-F309-BBDAFAC4C19D}" dt="2022-11-17T17:41:39.015" v="592"/>
          <ac:cxnSpMkLst>
            <pc:docMk/>
            <pc:sldMk cId="3695701872" sldId="337"/>
            <ac:cxnSpMk id="121" creationId="{3435C913-B5CF-5361-20A4-4363CBF698C8}"/>
          </ac:cxnSpMkLst>
        </pc:cxnChg>
      </pc:sldChg>
      <pc:sldChg chg="addSp delSp modSp add replId">
        <pc:chgData name="James Pope" userId="S::jp16127@bristol.ac.uk::ec8a066c-6e04-4c1c-be05-6b33d0ba9907" providerId="AD" clId="Web-{A8844148-6BA2-CAD9-F309-BBDAFAC4C19D}" dt="2022-11-17T21:05:44.008" v="1391" actId="20577"/>
        <pc:sldMkLst>
          <pc:docMk/>
          <pc:sldMk cId="912992095" sldId="338"/>
        </pc:sldMkLst>
        <pc:spChg chg="mod">
          <ac:chgData name="James Pope" userId="S::jp16127@bristol.ac.uk::ec8a066c-6e04-4c1c-be05-6b33d0ba9907" providerId="AD" clId="Web-{A8844148-6BA2-CAD9-F309-BBDAFAC4C19D}" dt="2022-11-17T18:29:08.097" v="806" actId="20577"/>
          <ac:spMkLst>
            <pc:docMk/>
            <pc:sldMk cId="912992095" sldId="338"/>
            <ac:spMk id="2" creationId="{0E690E1E-0D1A-47DE-A976-F42C385F51F0}"/>
          </ac:spMkLst>
        </pc:spChg>
        <pc:spChg chg="add del mod">
          <ac:chgData name="James Pope" userId="S::jp16127@bristol.ac.uk::ec8a066c-6e04-4c1c-be05-6b33d0ba9907" providerId="AD" clId="Web-{A8844148-6BA2-CAD9-F309-BBDAFAC4C19D}" dt="2022-11-17T18:29:27.833" v="809"/>
          <ac:spMkLst>
            <pc:docMk/>
            <pc:sldMk cId="912992095" sldId="338"/>
            <ac:spMk id="4" creationId="{6F3E0ACA-B14C-6F27-F002-9CA276560A3D}"/>
          </ac:spMkLst>
        </pc:spChg>
        <pc:spChg chg="mod">
          <ac:chgData name="James Pope" userId="S::jp16127@bristol.ac.uk::ec8a066c-6e04-4c1c-be05-6b33d0ba9907" providerId="AD" clId="Web-{A8844148-6BA2-CAD9-F309-BBDAFAC4C19D}" dt="2022-11-17T18:58:35.390" v="1143" actId="1076"/>
          <ac:spMkLst>
            <pc:docMk/>
            <pc:sldMk cId="912992095" sldId="338"/>
            <ac:spMk id="5" creationId="{A16BDE62-C694-43C1-A8AC-53A7F7247D41}"/>
          </ac:spMkLst>
        </pc:spChg>
        <pc:spChg chg="del">
          <ac:chgData name="James Pope" userId="S::jp16127@bristol.ac.uk::ec8a066c-6e04-4c1c-be05-6b33d0ba9907" providerId="AD" clId="Web-{A8844148-6BA2-CAD9-F309-BBDAFAC4C19D}" dt="2022-11-17T18:29:14.192" v="807"/>
          <ac:spMkLst>
            <pc:docMk/>
            <pc:sldMk cId="912992095" sldId="338"/>
            <ac:spMk id="6" creationId="{C21FE2A2-B88C-FD9C-46FB-817B38EF9654}"/>
          </ac:spMkLst>
        </pc:spChg>
        <pc:spChg chg="del">
          <ac:chgData name="James Pope" userId="S::jp16127@bristol.ac.uk::ec8a066c-6e04-4c1c-be05-6b33d0ba9907" providerId="AD" clId="Web-{A8844148-6BA2-CAD9-F309-BBDAFAC4C19D}" dt="2022-11-17T18:29:24.958" v="808"/>
          <ac:spMkLst>
            <pc:docMk/>
            <pc:sldMk cId="912992095" sldId="338"/>
            <ac:spMk id="8" creationId="{EFF312B5-6057-BC03-420F-5806CFE00B4F}"/>
          </ac:spMkLst>
        </pc:spChg>
        <pc:spChg chg="add mod">
          <ac:chgData name="James Pope" userId="S::jp16127@bristol.ac.uk::ec8a066c-6e04-4c1c-be05-6b33d0ba9907" providerId="AD" clId="Web-{A8844148-6BA2-CAD9-F309-BBDAFAC4C19D}" dt="2022-11-17T19:00:18.663" v="1159" actId="1076"/>
          <ac:spMkLst>
            <pc:docMk/>
            <pc:sldMk cId="912992095" sldId="338"/>
            <ac:spMk id="9" creationId="{70D2DD0E-F2F4-6404-1C72-754DD417059E}"/>
          </ac:spMkLst>
        </pc:spChg>
        <pc:spChg chg="add del mod">
          <ac:chgData name="James Pope" userId="S::jp16127@bristol.ac.uk::ec8a066c-6e04-4c1c-be05-6b33d0ba9907" providerId="AD" clId="Web-{A8844148-6BA2-CAD9-F309-BBDAFAC4C19D}" dt="2022-11-17T19:00:18.632" v="1158" actId="1076"/>
          <ac:spMkLst>
            <pc:docMk/>
            <pc:sldMk cId="912992095" sldId="338"/>
            <ac:spMk id="11" creationId="{12DC41D7-A42E-18FC-9F53-CFBD780E9B75}"/>
          </ac:spMkLst>
        </pc:spChg>
        <pc:spChg chg="add mod">
          <ac:chgData name="James Pope" userId="S::jp16127@bristol.ac.uk::ec8a066c-6e04-4c1c-be05-6b33d0ba9907" providerId="AD" clId="Web-{A8844148-6BA2-CAD9-F309-BBDAFAC4C19D}" dt="2022-11-17T21:05:44.008" v="1391" actId="20577"/>
          <ac:spMkLst>
            <pc:docMk/>
            <pc:sldMk cId="912992095" sldId="338"/>
            <ac:spMk id="12" creationId="{116D6AB4-7598-A192-1521-CD27FFED4EB4}"/>
          </ac:spMkLst>
        </pc:spChg>
        <pc:spChg chg="add mod">
          <ac:chgData name="James Pope" userId="S::jp16127@bristol.ac.uk::ec8a066c-6e04-4c1c-be05-6b33d0ba9907" providerId="AD" clId="Web-{A8844148-6BA2-CAD9-F309-BBDAFAC4C19D}" dt="2022-11-17T18:58:22.201" v="1141" actId="1076"/>
          <ac:spMkLst>
            <pc:docMk/>
            <pc:sldMk cId="912992095" sldId="338"/>
            <ac:spMk id="13" creationId="{2CB0A4ED-0DDA-9018-75DD-F4AF57D7DDC5}"/>
          </ac:spMkLst>
        </pc:spChg>
        <pc:spChg chg="add del mod">
          <ac:chgData name="James Pope" userId="S::jp16127@bristol.ac.uk::ec8a066c-6e04-4c1c-be05-6b33d0ba9907" providerId="AD" clId="Web-{A8844148-6BA2-CAD9-F309-BBDAFAC4C19D}" dt="2022-11-17T18:50:54.886" v="1036"/>
          <ac:spMkLst>
            <pc:docMk/>
            <pc:sldMk cId="912992095" sldId="338"/>
            <ac:spMk id="14" creationId="{2A1FDDC8-B1B3-87E5-C9BA-F325414B6DCF}"/>
          </ac:spMkLst>
        </pc:spChg>
        <pc:spChg chg="add mod">
          <ac:chgData name="James Pope" userId="S::jp16127@bristol.ac.uk::ec8a066c-6e04-4c1c-be05-6b33d0ba9907" providerId="AD" clId="Web-{A8844148-6BA2-CAD9-F309-BBDAFAC4C19D}" dt="2022-11-17T19:00:24.523" v="1160" actId="1076"/>
          <ac:spMkLst>
            <pc:docMk/>
            <pc:sldMk cId="912992095" sldId="338"/>
            <ac:spMk id="17" creationId="{0D18BD79-CACC-A682-A58C-6567D5D3FF63}"/>
          </ac:spMkLst>
        </pc:spChg>
        <pc:spChg chg="mod topLvl">
          <ac:chgData name="James Pope" userId="S::jp16127@bristol.ac.uk::ec8a066c-6e04-4c1c-be05-6b33d0ba9907" providerId="AD" clId="Web-{A8844148-6BA2-CAD9-F309-BBDAFAC4C19D}" dt="2022-11-17T18:57:42.667" v="1135" actId="1076"/>
          <ac:spMkLst>
            <pc:docMk/>
            <pc:sldMk cId="912992095" sldId="338"/>
            <ac:spMk id="29" creationId="{31119C95-8E5B-72FD-35B0-E5835ABED127}"/>
          </ac:spMkLst>
        </pc:spChg>
        <pc:spChg chg="mod topLvl">
          <ac:chgData name="James Pope" userId="S::jp16127@bristol.ac.uk::ec8a066c-6e04-4c1c-be05-6b33d0ba9907" providerId="AD" clId="Web-{A8844148-6BA2-CAD9-F309-BBDAFAC4C19D}" dt="2022-11-17T18:44:06.057" v="857" actId="20577"/>
          <ac:spMkLst>
            <pc:docMk/>
            <pc:sldMk cId="912992095" sldId="338"/>
            <ac:spMk id="30" creationId="{F200522F-C2C5-ECE6-F3F5-7D619400114F}"/>
          </ac:spMkLst>
        </pc:spChg>
        <pc:spChg chg="mod topLvl">
          <ac:chgData name="James Pope" userId="S::jp16127@bristol.ac.uk::ec8a066c-6e04-4c1c-be05-6b33d0ba9907" providerId="AD" clId="Web-{A8844148-6BA2-CAD9-F309-BBDAFAC4C19D}" dt="2022-11-17T18:42:33.831" v="852" actId="1076"/>
          <ac:spMkLst>
            <pc:docMk/>
            <pc:sldMk cId="912992095" sldId="338"/>
            <ac:spMk id="31" creationId="{AB96DB86-462C-810A-83AF-11257C1A06F1}"/>
          </ac:spMkLst>
        </pc:spChg>
        <pc:spChg chg="mod topLvl">
          <ac:chgData name="James Pope" userId="S::jp16127@bristol.ac.uk::ec8a066c-6e04-4c1c-be05-6b33d0ba9907" providerId="AD" clId="Web-{A8844148-6BA2-CAD9-F309-BBDAFAC4C19D}" dt="2022-11-17T18:42:33.847" v="853" actId="1076"/>
          <ac:spMkLst>
            <pc:docMk/>
            <pc:sldMk cId="912992095" sldId="338"/>
            <ac:spMk id="32" creationId="{D8E5E6E3-703E-7883-861D-AE2699B3F874}"/>
          </ac:spMkLst>
        </pc:spChg>
        <pc:spChg chg="del topLvl">
          <ac:chgData name="James Pope" userId="S::jp16127@bristol.ac.uk::ec8a066c-6e04-4c1c-be05-6b33d0ba9907" providerId="AD" clId="Web-{A8844148-6BA2-CAD9-F309-BBDAFAC4C19D}" dt="2022-11-17T18:41:15.591" v="840"/>
          <ac:spMkLst>
            <pc:docMk/>
            <pc:sldMk cId="912992095" sldId="338"/>
            <ac:spMk id="33" creationId="{46EEFBCA-6C1C-5765-2071-8F1FD9ACC324}"/>
          </ac:spMkLst>
        </pc:spChg>
        <pc:spChg chg="mod topLvl">
          <ac:chgData name="James Pope" userId="S::jp16127@bristol.ac.uk::ec8a066c-6e04-4c1c-be05-6b33d0ba9907" providerId="AD" clId="Web-{A8844148-6BA2-CAD9-F309-BBDAFAC4C19D}" dt="2022-11-17T18:44:11.355" v="859" actId="20577"/>
          <ac:spMkLst>
            <pc:docMk/>
            <pc:sldMk cId="912992095" sldId="338"/>
            <ac:spMk id="34" creationId="{096BDC1A-41D9-D6EF-4C06-954EE9730164}"/>
          </ac:spMkLst>
        </pc:spChg>
        <pc:spChg chg="mod topLvl">
          <ac:chgData name="James Pope" userId="S::jp16127@bristol.ac.uk::ec8a066c-6e04-4c1c-be05-6b33d0ba9907" providerId="AD" clId="Web-{A8844148-6BA2-CAD9-F309-BBDAFAC4C19D}" dt="2022-11-17T18:44:12.026" v="861" actId="20577"/>
          <ac:spMkLst>
            <pc:docMk/>
            <pc:sldMk cId="912992095" sldId="338"/>
            <ac:spMk id="35" creationId="{1CD5E584-084D-72AE-3F4E-D1572064959C}"/>
          </ac:spMkLst>
        </pc:spChg>
        <pc:spChg chg="topLvl">
          <ac:chgData name="James Pope" userId="S::jp16127@bristol.ac.uk::ec8a066c-6e04-4c1c-be05-6b33d0ba9907" providerId="AD" clId="Web-{A8844148-6BA2-CAD9-F309-BBDAFAC4C19D}" dt="2022-11-17T18:41:01.699" v="837"/>
          <ac:spMkLst>
            <pc:docMk/>
            <pc:sldMk cId="912992095" sldId="338"/>
            <ac:spMk id="36" creationId="{DA42A7CF-D718-9846-1E7D-A5C56A83F7F8}"/>
          </ac:spMkLst>
        </pc:spChg>
        <pc:spChg chg="del topLvl">
          <ac:chgData name="James Pope" userId="S::jp16127@bristol.ac.uk::ec8a066c-6e04-4c1c-be05-6b33d0ba9907" providerId="AD" clId="Web-{A8844148-6BA2-CAD9-F309-BBDAFAC4C19D}" dt="2022-11-17T18:41:08.512" v="839"/>
          <ac:spMkLst>
            <pc:docMk/>
            <pc:sldMk cId="912992095" sldId="338"/>
            <ac:spMk id="38" creationId="{B06FB72A-9269-6B35-B57C-910D431C8D09}"/>
          </ac:spMkLst>
        </pc:spChg>
        <pc:spChg chg="mod topLvl">
          <ac:chgData name="James Pope" userId="S::jp16127@bristol.ac.uk::ec8a066c-6e04-4c1c-be05-6b33d0ba9907" providerId="AD" clId="Web-{A8844148-6BA2-CAD9-F309-BBDAFAC4C19D}" dt="2022-11-17T18:41:26.170" v="843" actId="1076"/>
          <ac:spMkLst>
            <pc:docMk/>
            <pc:sldMk cId="912992095" sldId="338"/>
            <ac:spMk id="40" creationId="{916D828C-F1D4-0CB9-3682-9BE054744AE5}"/>
          </ac:spMkLst>
        </pc:spChg>
        <pc:spChg chg="mod topLvl">
          <ac:chgData name="James Pope" userId="S::jp16127@bristol.ac.uk::ec8a066c-6e04-4c1c-be05-6b33d0ba9907" providerId="AD" clId="Web-{A8844148-6BA2-CAD9-F309-BBDAFAC4C19D}" dt="2022-11-17T19:11:47.676" v="1274"/>
          <ac:spMkLst>
            <pc:docMk/>
            <pc:sldMk cId="912992095" sldId="338"/>
            <ac:spMk id="42" creationId="{B7C84B51-6C63-381B-B475-18FB0D3E7221}"/>
          </ac:spMkLst>
        </pc:spChg>
        <pc:spChg chg="del topLvl">
          <ac:chgData name="James Pope" userId="S::jp16127@bristol.ac.uk::ec8a066c-6e04-4c1c-be05-6b33d0ba9907" providerId="AD" clId="Web-{A8844148-6BA2-CAD9-F309-BBDAFAC4C19D}" dt="2022-11-17T18:42:23.674" v="850"/>
          <ac:spMkLst>
            <pc:docMk/>
            <pc:sldMk cId="912992095" sldId="338"/>
            <ac:spMk id="44" creationId="{DAB13C89-0DE5-B084-BB5F-40057DD05577}"/>
          </ac:spMkLst>
        </pc:spChg>
        <pc:spChg chg="del topLvl">
          <ac:chgData name="James Pope" userId="S::jp16127@bristol.ac.uk::ec8a066c-6e04-4c1c-be05-6b33d0ba9907" providerId="AD" clId="Web-{A8844148-6BA2-CAD9-F309-BBDAFAC4C19D}" dt="2022-11-17T18:42:21.346" v="849"/>
          <ac:spMkLst>
            <pc:docMk/>
            <pc:sldMk cId="912992095" sldId="338"/>
            <ac:spMk id="45" creationId="{72727FCE-E988-E92F-5FEB-BA5EBC77D634}"/>
          </ac:spMkLst>
        </pc:spChg>
        <pc:grpChg chg="add mod">
          <ac:chgData name="James Pope" userId="S::jp16127@bristol.ac.uk::ec8a066c-6e04-4c1c-be05-6b33d0ba9907" providerId="AD" clId="Web-{A8844148-6BA2-CAD9-F309-BBDAFAC4C19D}" dt="2022-11-17T18:58:48.062" v="1144" actId="1076"/>
          <ac:grpSpMkLst>
            <pc:docMk/>
            <pc:sldMk cId="912992095" sldId="338"/>
            <ac:grpSpMk id="15" creationId="{02CAFC18-09EE-03B4-F1CB-8393AF1C5C14}"/>
          </ac:grpSpMkLst>
        </pc:grpChg>
        <pc:grpChg chg="del mod">
          <ac:chgData name="James Pope" userId="S::jp16127@bristol.ac.uk::ec8a066c-6e04-4c1c-be05-6b33d0ba9907" providerId="AD" clId="Web-{A8844148-6BA2-CAD9-F309-BBDAFAC4C19D}" dt="2022-11-17T18:41:01.699" v="837"/>
          <ac:grpSpMkLst>
            <pc:docMk/>
            <pc:sldMk cId="912992095" sldId="338"/>
            <ac:grpSpMk id="47" creationId="{FAD54EA6-CB7B-8DEE-C26D-D10630DA1253}"/>
          </ac:grpSpMkLst>
        </pc:grpChg>
        <pc:cxnChg chg="del topLvl">
          <ac:chgData name="James Pope" userId="S::jp16127@bristol.ac.uk::ec8a066c-6e04-4c1c-be05-6b33d0ba9907" providerId="AD" clId="Web-{A8844148-6BA2-CAD9-F309-BBDAFAC4C19D}" dt="2022-11-17T18:42:25.893" v="851"/>
          <ac:cxnSpMkLst>
            <pc:docMk/>
            <pc:sldMk cId="912992095" sldId="338"/>
            <ac:cxnSpMk id="37" creationId="{826E0FA7-5730-1948-001B-5B67726F16F9}"/>
          </ac:cxnSpMkLst>
        </pc:cxnChg>
        <pc:cxnChg chg="topLvl">
          <ac:chgData name="James Pope" userId="S::jp16127@bristol.ac.uk::ec8a066c-6e04-4c1c-be05-6b33d0ba9907" providerId="AD" clId="Web-{A8844148-6BA2-CAD9-F309-BBDAFAC4C19D}" dt="2022-11-17T18:41:01.699" v="837"/>
          <ac:cxnSpMkLst>
            <pc:docMk/>
            <pc:sldMk cId="912992095" sldId="338"/>
            <ac:cxnSpMk id="39" creationId="{CF529F5C-778F-8BE3-F1A2-8D3197BCE9EA}"/>
          </ac:cxnSpMkLst>
        </pc:cxnChg>
        <pc:cxnChg chg="del topLvl">
          <ac:chgData name="James Pope" userId="S::jp16127@bristol.ac.uk::ec8a066c-6e04-4c1c-be05-6b33d0ba9907" providerId="AD" clId="Web-{A8844148-6BA2-CAD9-F309-BBDAFAC4C19D}" dt="2022-11-17T18:41:08.512" v="838"/>
          <ac:cxnSpMkLst>
            <pc:docMk/>
            <pc:sldMk cId="912992095" sldId="338"/>
            <ac:cxnSpMk id="41" creationId="{A4C5483A-9B29-31EC-0F82-DC2C721660F7}"/>
          </ac:cxnSpMkLst>
        </pc:cxnChg>
        <pc:cxnChg chg="mod topLvl">
          <ac:chgData name="James Pope" userId="S::jp16127@bristol.ac.uk::ec8a066c-6e04-4c1c-be05-6b33d0ba9907" providerId="AD" clId="Web-{A8844148-6BA2-CAD9-F309-BBDAFAC4C19D}" dt="2022-11-17T18:41:26.186" v="845" actId="1076"/>
          <ac:cxnSpMkLst>
            <pc:docMk/>
            <pc:sldMk cId="912992095" sldId="338"/>
            <ac:cxnSpMk id="43" creationId="{AAD9D73D-D53C-1706-88DA-0031CA018AD8}"/>
          </ac:cxnSpMkLst>
        </pc:cxnChg>
        <pc:cxnChg chg="topLvl">
          <ac:chgData name="James Pope" userId="S::jp16127@bristol.ac.uk::ec8a066c-6e04-4c1c-be05-6b33d0ba9907" providerId="AD" clId="Web-{A8844148-6BA2-CAD9-F309-BBDAFAC4C19D}" dt="2022-11-17T18:41:01.699" v="837"/>
          <ac:cxnSpMkLst>
            <pc:docMk/>
            <pc:sldMk cId="912992095" sldId="338"/>
            <ac:cxnSpMk id="46" creationId="{CB91E799-873D-C4C0-796A-815A8585C5BE}"/>
          </ac:cxnSpMkLst>
        </pc:cxnChg>
      </pc:sldChg>
      <pc:sldChg chg="addSp delSp modSp add replId">
        <pc:chgData name="James Pope" userId="S::jp16127@bristol.ac.uk::ec8a066c-6e04-4c1c-be05-6b33d0ba9907" providerId="AD" clId="Web-{A8844148-6BA2-CAD9-F309-BBDAFAC4C19D}" dt="2022-11-17T21:25:25.645" v="1568" actId="1076"/>
        <pc:sldMkLst>
          <pc:docMk/>
          <pc:sldMk cId="2707314465" sldId="339"/>
        </pc:sldMkLst>
        <pc:spChg chg="mod">
          <ac:chgData name="James Pope" userId="S::jp16127@bristol.ac.uk::ec8a066c-6e04-4c1c-be05-6b33d0ba9907" providerId="AD" clId="Web-{A8844148-6BA2-CAD9-F309-BBDAFAC4C19D}" dt="2022-11-17T19:04:41.824" v="1167" actId="20577"/>
          <ac:spMkLst>
            <pc:docMk/>
            <pc:sldMk cId="2707314465" sldId="339"/>
            <ac:spMk id="2" creationId="{0E690E1E-0D1A-47DE-A976-F42C385F51F0}"/>
          </ac:spMkLst>
        </pc:spChg>
        <pc:spChg chg="mod topLvl">
          <ac:chgData name="James Pope" userId="S::jp16127@bristol.ac.uk::ec8a066c-6e04-4c1c-be05-6b33d0ba9907" providerId="AD" clId="Web-{A8844148-6BA2-CAD9-F309-BBDAFAC4C19D}" dt="2022-11-17T19:19:36.290" v="1315" actId="14100"/>
          <ac:spMkLst>
            <pc:docMk/>
            <pc:sldMk cId="2707314465" sldId="339"/>
            <ac:spMk id="4" creationId="{C0BDEA4E-3E5F-0990-1ABA-27C09A2C26E8}"/>
          </ac:spMkLst>
        </pc:spChg>
        <pc:spChg chg="mod">
          <ac:chgData name="James Pope" userId="S::jp16127@bristol.ac.uk::ec8a066c-6e04-4c1c-be05-6b33d0ba9907" providerId="AD" clId="Web-{A8844148-6BA2-CAD9-F309-BBDAFAC4C19D}" dt="2022-11-17T21:25:20.895" v="1567" actId="1076"/>
          <ac:spMkLst>
            <pc:docMk/>
            <pc:sldMk cId="2707314465" sldId="339"/>
            <ac:spMk id="6" creationId="{C21FE2A2-B88C-FD9C-46FB-817B38EF9654}"/>
          </ac:spMkLst>
        </pc:spChg>
        <pc:spChg chg="topLvl">
          <ac:chgData name="James Pope" userId="S::jp16127@bristol.ac.uk::ec8a066c-6e04-4c1c-be05-6b33d0ba9907" providerId="AD" clId="Web-{A8844148-6BA2-CAD9-F309-BBDAFAC4C19D}" dt="2022-11-17T19:05:47.958" v="1192"/>
          <ac:spMkLst>
            <pc:docMk/>
            <pc:sldMk cId="2707314465" sldId="339"/>
            <ac:spMk id="7" creationId="{0FDFBC8B-3FD0-B8C7-63BA-5B3500BFCFC9}"/>
          </ac:spMkLst>
        </pc:spChg>
        <pc:spChg chg="mod">
          <ac:chgData name="James Pope" userId="S::jp16127@bristol.ac.uk::ec8a066c-6e04-4c1c-be05-6b33d0ba9907" providerId="AD" clId="Web-{A8844148-6BA2-CAD9-F309-BBDAFAC4C19D}" dt="2022-11-17T19:22:04.098" v="1344" actId="20577"/>
          <ac:spMkLst>
            <pc:docMk/>
            <pc:sldMk cId="2707314465" sldId="339"/>
            <ac:spMk id="8" creationId="{EFF312B5-6057-BC03-420F-5806CFE00B4F}"/>
          </ac:spMkLst>
        </pc:spChg>
        <pc:spChg chg="topLvl">
          <ac:chgData name="James Pope" userId="S::jp16127@bristol.ac.uk::ec8a066c-6e04-4c1c-be05-6b33d0ba9907" providerId="AD" clId="Web-{A8844148-6BA2-CAD9-F309-BBDAFAC4C19D}" dt="2022-11-17T19:05:47.958" v="1192"/>
          <ac:spMkLst>
            <pc:docMk/>
            <pc:sldMk cId="2707314465" sldId="339"/>
            <ac:spMk id="9" creationId="{159FD57E-D5B5-CB66-4E95-3891A8ECE25C}"/>
          </ac:spMkLst>
        </pc:spChg>
        <pc:spChg chg="mod topLvl">
          <ac:chgData name="James Pope" userId="S::jp16127@bristol.ac.uk::ec8a066c-6e04-4c1c-be05-6b33d0ba9907" providerId="AD" clId="Web-{A8844148-6BA2-CAD9-F309-BBDAFAC4C19D}" dt="2022-11-17T19:19:11.773" v="1313" actId="1076"/>
          <ac:spMkLst>
            <pc:docMk/>
            <pc:sldMk cId="2707314465" sldId="339"/>
            <ac:spMk id="10" creationId="{9BE438DA-78AE-FBB0-766F-F550E9E0C1A4}"/>
          </ac:spMkLst>
        </pc:spChg>
        <pc:spChg chg="topLvl">
          <ac:chgData name="James Pope" userId="S::jp16127@bristol.ac.uk::ec8a066c-6e04-4c1c-be05-6b33d0ba9907" providerId="AD" clId="Web-{A8844148-6BA2-CAD9-F309-BBDAFAC4C19D}" dt="2022-11-17T19:05:47.958" v="1192"/>
          <ac:spMkLst>
            <pc:docMk/>
            <pc:sldMk cId="2707314465" sldId="339"/>
            <ac:spMk id="11" creationId="{53C86EB4-1E6B-711B-5BC3-58F17619052D}"/>
          </ac:spMkLst>
        </pc:spChg>
        <pc:spChg chg="mod topLvl">
          <ac:chgData name="James Pope" userId="S::jp16127@bristol.ac.uk::ec8a066c-6e04-4c1c-be05-6b33d0ba9907" providerId="AD" clId="Web-{A8844148-6BA2-CAD9-F309-BBDAFAC4C19D}" dt="2022-11-17T19:06:08.350" v="1194" actId="1076"/>
          <ac:spMkLst>
            <pc:docMk/>
            <pc:sldMk cId="2707314465" sldId="339"/>
            <ac:spMk id="12" creationId="{3662F743-94BF-9308-C4E6-58A413C8B219}"/>
          </ac:spMkLst>
        </pc:spChg>
        <pc:spChg chg="topLvl">
          <ac:chgData name="James Pope" userId="S::jp16127@bristol.ac.uk::ec8a066c-6e04-4c1c-be05-6b33d0ba9907" providerId="AD" clId="Web-{A8844148-6BA2-CAD9-F309-BBDAFAC4C19D}" dt="2022-11-17T19:05:47.958" v="1192"/>
          <ac:spMkLst>
            <pc:docMk/>
            <pc:sldMk cId="2707314465" sldId="339"/>
            <ac:spMk id="13" creationId="{6B72AF5F-32BA-1395-C960-4FE8ABC94D98}"/>
          </ac:spMkLst>
        </pc:spChg>
        <pc:spChg chg="topLvl">
          <ac:chgData name="James Pope" userId="S::jp16127@bristol.ac.uk::ec8a066c-6e04-4c1c-be05-6b33d0ba9907" providerId="AD" clId="Web-{A8844148-6BA2-CAD9-F309-BBDAFAC4C19D}" dt="2022-11-17T19:05:47.958" v="1192"/>
          <ac:spMkLst>
            <pc:docMk/>
            <pc:sldMk cId="2707314465" sldId="339"/>
            <ac:spMk id="15" creationId="{4EFE1D7C-4C5C-CFA7-964F-6A2FBE3240B3}"/>
          </ac:spMkLst>
        </pc:spChg>
        <pc:spChg chg="mod topLvl">
          <ac:chgData name="James Pope" userId="S::jp16127@bristol.ac.uk::ec8a066c-6e04-4c1c-be05-6b33d0ba9907" providerId="AD" clId="Web-{A8844148-6BA2-CAD9-F309-BBDAFAC4C19D}" dt="2022-11-17T19:18:53.896" v="1309" actId="1076"/>
          <ac:spMkLst>
            <pc:docMk/>
            <pc:sldMk cId="2707314465" sldId="339"/>
            <ac:spMk id="16" creationId="{F602CCCD-EE57-52D9-DAF8-0AE0E9F37850}"/>
          </ac:spMkLst>
        </pc:spChg>
        <pc:spChg chg="add mod">
          <ac:chgData name="James Pope" userId="S::jp16127@bristol.ac.uk::ec8a066c-6e04-4c1c-be05-6b33d0ba9907" providerId="AD" clId="Web-{A8844148-6BA2-CAD9-F309-BBDAFAC4C19D}" dt="2022-11-17T19:06:30.289" v="1207" actId="1076"/>
          <ac:spMkLst>
            <pc:docMk/>
            <pc:sldMk cId="2707314465" sldId="339"/>
            <ac:spMk id="20" creationId="{E2CEFC5E-E8C6-E6FE-AF43-F56775F73448}"/>
          </ac:spMkLst>
        </pc:spChg>
        <pc:spChg chg="add mod">
          <ac:chgData name="James Pope" userId="S::jp16127@bristol.ac.uk::ec8a066c-6e04-4c1c-be05-6b33d0ba9907" providerId="AD" clId="Web-{A8844148-6BA2-CAD9-F309-BBDAFAC4C19D}" dt="2022-11-17T19:18:41.161" v="1308" actId="1076"/>
          <ac:spMkLst>
            <pc:docMk/>
            <pc:sldMk cId="2707314465" sldId="339"/>
            <ac:spMk id="22" creationId="{FEBD831F-A3C0-B856-3A90-3DCA037211FB}"/>
          </ac:spMkLst>
        </pc:spChg>
        <pc:spChg chg="add del">
          <ac:chgData name="James Pope" userId="S::jp16127@bristol.ac.uk::ec8a066c-6e04-4c1c-be05-6b33d0ba9907" providerId="AD" clId="Web-{A8844148-6BA2-CAD9-F309-BBDAFAC4C19D}" dt="2022-11-17T19:15:05.176" v="1294"/>
          <ac:spMkLst>
            <pc:docMk/>
            <pc:sldMk cId="2707314465" sldId="339"/>
            <ac:spMk id="25" creationId="{43E89BD8-A47F-F41A-A609-CEB7901607B3}"/>
          </ac:spMkLst>
        </pc:spChg>
        <pc:spChg chg="del topLvl">
          <ac:chgData name="James Pope" userId="S::jp16127@bristol.ac.uk::ec8a066c-6e04-4c1c-be05-6b33d0ba9907" providerId="AD" clId="Web-{A8844148-6BA2-CAD9-F309-BBDAFAC4C19D}" dt="2022-11-17T19:05:36.285" v="1189"/>
          <ac:spMkLst>
            <pc:docMk/>
            <pc:sldMk cId="2707314465" sldId="339"/>
            <ac:spMk id="29" creationId="{31119C95-8E5B-72FD-35B0-E5835ABED127}"/>
          </ac:spMkLst>
        </pc:spChg>
        <pc:spChg chg="del topLvl">
          <ac:chgData name="James Pope" userId="S::jp16127@bristol.ac.uk::ec8a066c-6e04-4c1c-be05-6b33d0ba9907" providerId="AD" clId="Web-{A8844148-6BA2-CAD9-F309-BBDAFAC4C19D}" dt="2022-11-17T19:05:36.285" v="1188"/>
          <ac:spMkLst>
            <pc:docMk/>
            <pc:sldMk cId="2707314465" sldId="339"/>
            <ac:spMk id="30" creationId="{F200522F-C2C5-ECE6-F3F5-7D619400114F}"/>
          </ac:spMkLst>
        </pc:spChg>
        <pc:spChg chg="del topLvl">
          <ac:chgData name="James Pope" userId="S::jp16127@bristol.ac.uk::ec8a066c-6e04-4c1c-be05-6b33d0ba9907" providerId="AD" clId="Web-{A8844148-6BA2-CAD9-F309-BBDAFAC4C19D}" dt="2022-11-17T19:05:36.285" v="1187"/>
          <ac:spMkLst>
            <pc:docMk/>
            <pc:sldMk cId="2707314465" sldId="339"/>
            <ac:spMk id="31" creationId="{AB96DB86-462C-810A-83AF-11257C1A06F1}"/>
          </ac:spMkLst>
        </pc:spChg>
        <pc:spChg chg="del topLvl">
          <ac:chgData name="James Pope" userId="S::jp16127@bristol.ac.uk::ec8a066c-6e04-4c1c-be05-6b33d0ba9907" providerId="AD" clId="Web-{A8844148-6BA2-CAD9-F309-BBDAFAC4C19D}" dt="2022-11-17T19:05:36.285" v="1186"/>
          <ac:spMkLst>
            <pc:docMk/>
            <pc:sldMk cId="2707314465" sldId="339"/>
            <ac:spMk id="32" creationId="{D8E5E6E3-703E-7883-861D-AE2699B3F874}"/>
          </ac:spMkLst>
        </pc:spChg>
        <pc:spChg chg="del topLvl">
          <ac:chgData name="James Pope" userId="S::jp16127@bristol.ac.uk::ec8a066c-6e04-4c1c-be05-6b33d0ba9907" providerId="AD" clId="Web-{A8844148-6BA2-CAD9-F309-BBDAFAC4C19D}" dt="2022-11-17T19:05:36.285" v="1185"/>
          <ac:spMkLst>
            <pc:docMk/>
            <pc:sldMk cId="2707314465" sldId="339"/>
            <ac:spMk id="33" creationId="{46EEFBCA-6C1C-5765-2071-8F1FD9ACC324}"/>
          </ac:spMkLst>
        </pc:spChg>
        <pc:spChg chg="del topLvl">
          <ac:chgData name="James Pope" userId="S::jp16127@bristol.ac.uk::ec8a066c-6e04-4c1c-be05-6b33d0ba9907" providerId="AD" clId="Web-{A8844148-6BA2-CAD9-F309-BBDAFAC4C19D}" dt="2022-11-17T19:05:36.285" v="1184"/>
          <ac:spMkLst>
            <pc:docMk/>
            <pc:sldMk cId="2707314465" sldId="339"/>
            <ac:spMk id="34" creationId="{096BDC1A-41D9-D6EF-4C06-954EE9730164}"/>
          </ac:spMkLst>
        </pc:spChg>
        <pc:spChg chg="del topLvl">
          <ac:chgData name="James Pope" userId="S::jp16127@bristol.ac.uk::ec8a066c-6e04-4c1c-be05-6b33d0ba9907" providerId="AD" clId="Web-{A8844148-6BA2-CAD9-F309-BBDAFAC4C19D}" dt="2022-11-17T19:05:36.285" v="1183"/>
          <ac:spMkLst>
            <pc:docMk/>
            <pc:sldMk cId="2707314465" sldId="339"/>
            <ac:spMk id="35" creationId="{1CD5E584-084D-72AE-3F4E-D1572064959C}"/>
          </ac:spMkLst>
        </pc:spChg>
        <pc:spChg chg="del topLvl">
          <ac:chgData name="James Pope" userId="S::jp16127@bristol.ac.uk::ec8a066c-6e04-4c1c-be05-6b33d0ba9907" providerId="AD" clId="Web-{A8844148-6BA2-CAD9-F309-BBDAFAC4C19D}" dt="2022-11-17T19:05:36.285" v="1182"/>
          <ac:spMkLst>
            <pc:docMk/>
            <pc:sldMk cId="2707314465" sldId="339"/>
            <ac:spMk id="36" creationId="{DA42A7CF-D718-9846-1E7D-A5C56A83F7F8}"/>
          </ac:spMkLst>
        </pc:spChg>
        <pc:spChg chg="del topLvl">
          <ac:chgData name="James Pope" userId="S::jp16127@bristol.ac.uk::ec8a066c-6e04-4c1c-be05-6b33d0ba9907" providerId="AD" clId="Web-{A8844148-6BA2-CAD9-F309-BBDAFAC4C19D}" dt="2022-11-17T19:05:36.285" v="1180"/>
          <ac:spMkLst>
            <pc:docMk/>
            <pc:sldMk cId="2707314465" sldId="339"/>
            <ac:spMk id="38" creationId="{B06FB72A-9269-6B35-B57C-910D431C8D09}"/>
          </ac:spMkLst>
        </pc:spChg>
        <pc:spChg chg="del topLvl">
          <ac:chgData name="James Pope" userId="S::jp16127@bristol.ac.uk::ec8a066c-6e04-4c1c-be05-6b33d0ba9907" providerId="AD" clId="Web-{A8844148-6BA2-CAD9-F309-BBDAFAC4C19D}" dt="2022-11-17T19:05:36.285" v="1178"/>
          <ac:spMkLst>
            <pc:docMk/>
            <pc:sldMk cId="2707314465" sldId="339"/>
            <ac:spMk id="40" creationId="{916D828C-F1D4-0CB9-3682-9BE054744AE5}"/>
          </ac:spMkLst>
        </pc:spChg>
        <pc:spChg chg="del topLvl">
          <ac:chgData name="James Pope" userId="S::jp16127@bristol.ac.uk::ec8a066c-6e04-4c1c-be05-6b33d0ba9907" providerId="AD" clId="Web-{A8844148-6BA2-CAD9-F309-BBDAFAC4C19D}" dt="2022-11-17T19:05:36.285" v="1176"/>
          <ac:spMkLst>
            <pc:docMk/>
            <pc:sldMk cId="2707314465" sldId="339"/>
            <ac:spMk id="42" creationId="{B7C84B51-6C63-381B-B475-18FB0D3E7221}"/>
          </ac:spMkLst>
        </pc:spChg>
        <pc:spChg chg="del topLvl">
          <ac:chgData name="James Pope" userId="S::jp16127@bristol.ac.uk::ec8a066c-6e04-4c1c-be05-6b33d0ba9907" providerId="AD" clId="Web-{A8844148-6BA2-CAD9-F309-BBDAFAC4C19D}" dt="2022-11-17T19:05:36.285" v="1174"/>
          <ac:spMkLst>
            <pc:docMk/>
            <pc:sldMk cId="2707314465" sldId="339"/>
            <ac:spMk id="44" creationId="{DAB13C89-0DE5-B084-BB5F-40057DD05577}"/>
          </ac:spMkLst>
        </pc:spChg>
        <pc:spChg chg="del topLvl">
          <ac:chgData name="James Pope" userId="S::jp16127@bristol.ac.uk::ec8a066c-6e04-4c1c-be05-6b33d0ba9907" providerId="AD" clId="Web-{A8844148-6BA2-CAD9-F309-BBDAFAC4C19D}" dt="2022-11-17T19:05:36.285" v="1173"/>
          <ac:spMkLst>
            <pc:docMk/>
            <pc:sldMk cId="2707314465" sldId="339"/>
            <ac:spMk id="45" creationId="{72727FCE-E988-E92F-5FEB-BA5EBC77D634}"/>
          </ac:spMkLst>
        </pc:spChg>
        <pc:grpChg chg="add del mod">
          <ac:chgData name="James Pope" userId="S::jp16127@bristol.ac.uk::ec8a066c-6e04-4c1c-be05-6b33d0ba9907" providerId="AD" clId="Web-{A8844148-6BA2-CAD9-F309-BBDAFAC4C19D}" dt="2022-11-17T19:05:47.958" v="1192"/>
          <ac:grpSpMkLst>
            <pc:docMk/>
            <pc:sldMk cId="2707314465" sldId="339"/>
            <ac:grpSpMk id="19" creationId="{AB528293-4A86-2216-49E7-A2C96C52A38A}"/>
          </ac:grpSpMkLst>
        </pc:grpChg>
        <pc:grpChg chg="add mod">
          <ac:chgData name="James Pope" userId="S::jp16127@bristol.ac.uk::ec8a066c-6e04-4c1c-be05-6b33d0ba9907" providerId="AD" clId="Web-{A8844148-6BA2-CAD9-F309-BBDAFAC4C19D}" dt="2022-11-17T21:25:25.645" v="1568" actId="1076"/>
          <ac:grpSpMkLst>
            <pc:docMk/>
            <pc:sldMk cId="2707314465" sldId="339"/>
            <ac:grpSpMk id="28" creationId="{F3550731-5E76-76E9-F2D5-F1D1C681E9F4}"/>
          </ac:grpSpMkLst>
        </pc:grpChg>
        <pc:grpChg chg="del mod">
          <ac:chgData name="James Pope" userId="S::jp16127@bristol.ac.uk::ec8a066c-6e04-4c1c-be05-6b33d0ba9907" providerId="AD" clId="Web-{A8844148-6BA2-CAD9-F309-BBDAFAC4C19D}" dt="2022-11-17T19:05:02.810" v="1171"/>
          <ac:grpSpMkLst>
            <pc:docMk/>
            <pc:sldMk cId="2707314465" sldId="339"/>
            <ac:grpSpMk id="47" creationId="{FAD54EA6-CB7B-8DEE-C26D-D10630DA1253}"/>
          </ac:grpSpMkLst>
        </pc:grpChg>
        <pc:cxnChg chg="topLvl">
          <ac:chgData name="James Pope" userId="S::jp16127@bristol.ac.uk::ec8a066c-6e04-4c1c-be05-6b33d0ba9907" providerId="AD" clId="Web-{A8844148-6BA2-CAD9-F309-BBDAFAC4C19D}" dt="2022-11-17T19:05:47.958" v="1192"/>
          <ac:cxnSpMkLst>
            <pc:docMk/>
            <pc:sldMk cId="2707314465" sldId="339"/>
            <ac:cxnSpMk id="14" creationId="{42E49658-7F8C-0A1F-3D4A-401C6389E8CF}"/>
          </ac:cxnSpMkLst>
        </pc:cxnChg>
        <pc:cxnChg chg="mod topLvl">
          <ac:chgData name="James Pope" userId="S::jp16127@bristol.ac.uk::ec8a066c-6e04-4c1c-be05-6b33d0ba9907" providerId="AD" clId="Web-{A8844148-6BA2-CAD9-F309-BBDAFAC4C19D}" dt="2022-11-17T19:18:53.896" v="1310" actId="1076"/>
          <ac:cxnSpMkLst>
            <pc:docMk/>
            <pc:sldMk cId="2707314465" sldId="339"/>
            <ac:cxnSpMk id="17" creationId="{1D50A472-0552-16C1-BA04-7B8C0562044D}"/>
          </ac:cxnSpMkLst>
        </pc:cxnChg>
        <pc:cxnChg chg="topLvl">
          <ac:chgData name="James Pope" userId="S::jp16127@bristol.ac.uk::ec8a066c-6e04-4c1c-be05-6b33d0ba9907" providerId="AD" clId="Web-{A8844148-6BA2-CAD9-F309-BBDAFAC4C19D}" dt="2022-11-17T19:05:47.958" v="1192"/>
          <ac:cxnSpMkLst>
            <pc:docMk/>
            <pc:sldMk cId="2707314465" sldId="339"/>
            <ac:cxnSpMk id="18" creationId="{7B390608-A1BC-BEE4-5605-237C68046EAF}"/>
          </ac:cxnSpMkLst>
        </pc:cxnChg>
        <pc:cxnChg chg="add mod">
          <ac:chgData name="James Pope" userId="S::jp16127@bristol.ac.uk::ec8a066c-6e04-4c1c-be05-6b33d0ba9907" providerId="AD" clId="Web-{A8844148-6BA2-CAD9-F309-BBDAFAC4C19D}" dt="2022-11-17T19:06:30.305" v="1208" actId="1076"/>
          <ac:cxnSpMkLst>
            <pc:docMk/>
            <pc:sldMk cId="2707314465" sldId="339"/>
            <ac:cxnSpMk id="21" creationId="{8D9E38D0-0EBE-E6DE-D6E9-C0ADE8ED094D}"/>
          </ac:cxnSpMkLst>
        </pc:cxnChg>
        <pc:cxnChg chg="add del mod">
          <ac:chgData name="James Pope" userId="S::jp16127@bristol.ac.uk::ec8a066c-6e04-4c1c-be05-6b33d0ba9907" providerId="AD" clId="Web-{A8844148-6BA2-CAD9-F309-BBDAFAC4C19D}" dt="2022-11-17T19:13:24.684" v="1285"/>
          <ac:cxnSpMkLst>
            <pc:docMk/>
            <pc:sldMk cId="2707314465" sldId="339"/>
            <ac:cxnSpMk id="23" creationId="{463BE7D5-CCB0-06AA-F8B4-0A84DB55AE0B}"/>
          </ac:cxnSpMkLst>
        </pc:cxnChg>
        <pc:cxnChg chg="add del mod">
          <ac:chgData name="James Pope" userId="S::jp16127@bristol.ac.uk::ec8a066c-6e04-4c1c-be05-6b33d0ba9907" providerId="AD" clId="Web-{A8844148-6BA2-CAD9-F309-BBDAFAC4C19D}" dt="2022-11-17T19:14:24.860" v="1292"/>
          <ac:cxnSpMkLst>
            <pc:docMk/>
            <pc:sldMk cId="2707314465" sldId="339"/>
            <ac:cxnSpMk id="24" creationId="{79B17935-E108-BB1E-269A-572322D5B43F}"/>
          </ac:cxnSpMkLst>
        </pc:cxnChg>
        <pc:cxnChg chg="add del mod">
          <ac:chgData name="James Pope" userId="S::jp16127@bristol.ac.uk::ec8a066c-6e04-4c1c-be05-6b33d0ba9907" providerId="AD" clId="Web-{A8844148-6BA2-CAD9-F309-BBDAFAC4C19D}" dt="2022-11-17T19:16:59.059" v="1301"/>
          <ac:cxnSpMkLst>
            <pc:docMk/>
            <pc:sldMk cId="2707314465" sldId="339"/>
            <ac:cxnSpMk id="26" creationId="{E8880DCF-EE8F-661F-402D-2443DA570829}"/>
          </ac:cxnSpMkLst>
        </pc:cxnChg>
        <pc:cxnChg chg="add mod">
          <ac:chgData name="James Pope" userId="S::jp16127@bristol.ac.uk::ec8a066c-6e04-4c1c-be05-6b33d0ba9907" providerId="AD" clId="Web-{A8844148-6BA2-CAD9-F309-BBDAFAC4C19D}" dt="2022-11-17T19:19:02.585" v="1312" actId="1076"/>
          <ac:cxnSpMkLst>
            <pc:docMk/>
            <pc:sldMk cId="2707314465" sldId="339"/>
            <ac:cxnSpMk id="27" creationId="{531A8DF1-F515-73F8-9EDF-5C526C925478}"/>
          </ac:cxnSpMkLst>
        </pc:cxnChg>
        <pc:cxnChg chg="del topLvl">
          <ac:chgData name="James Pope" userId="S::jp16127@bristol.ac.uk::ec8a066c-6e04-4c1c-be05-6b33d0ba9907" providerId="AD" clId="Web-{A8844148-6BA2-CAD9-F309-BBDAFAC4C19D}" dt="2022-11-17T19:05:36.285" v="1181"/>
          <ac:cxnSpMkLst>
            <pc:docMk/>
            <pc:sldMk cId="2707314465" sldId="339"/>
            <ac:cxnSpMk id="37" creationId="{826E0FA7-5730-1948-001B-5B67726F16F9}"/>
          </ac:cxnSpMkLst>
        </pc:cxnChg>
        <pc:cxnChg chg="del topLvl">
          <ac:chgData name="James Pope" userId="S::jp16127@bristol.ac.uk::ec8a066c-6e04-4c1c-be05-6b33d0ba9907" providerId="AD" clId="Web-{A8844148-6BA2-CAD9-F309-BBDAFAC4C19D}" dt="2022-11-17T19:05:36.285" v="1179"/>
          <ac:cxnSpMkLst>
            <pc:docMk/>
            <pc:sldMk cId="2707314465" sldId="339"/>
            <ac:cxnSpMk id="39" creationId="{CF529F5C-778F-8BE3-F1A2-8D3197BCE9EA}"/>
          </ac:cxnSpMkLst>
        </pc:cxnChg>
        <pc:cxnChg chg="del topLvl">
          <ac:chgData name="James Pope" userId="S::jp16127@bristol.ac.uk::ec8a066c-6e04-4c1c-be05-6b33d0ba9907" providerId="AD" clId="Web-{A8844148-6BA2-CAD9-F309-BBDAFAC4C19D}" dt="2022-11-17T19:05:36.285" v="1177"/>
          <ac:cxnSpMkLst>
            <pc:docMk/>
            <pc:sldMk cId="2707314465" sldId="339"/>
            <ac:cxnSpMk id="41" creationId="{A4C5483A-9B29-31EC-0F82-DC2C721660F7}"/>
          </ac:cxnSpMkLst>
        </pc:cxnChg>
        <pc:cxnChg chg="del topLvl">
          <ac:chgData name="James Pope" userId="S::jp16127@bristol.ac.uk::ec8a066c-6e04-4c1c-be05-6b33d0ba9907" providerId="AD" clId="Web-{A8844148-6BA2-CAD9-F309-BBDAFAC4C19D}" dt="2022-11-17T19:05:36.285" v="1175"/>
          <ac:cxnSpMkLst>
            <pc:docMk/>
            <pc:sldMk cId="2707314465" sldId="339"/>
            <ac:cxnSpMk id="43" creationId="{AAD9D73D-D53C-1706-88DA-0031CA018AD8}"/>
          </ac:cxnSpMkLst>
        </pc:cxnChg>
        <pc:cxnChg chg="del topLvl">
          <ac:chgData name="James Pope" userId="S::jp16127@bristol.ac.uk::ec8a066c-6e04-4c1c-be05-6b33d0ba9907" providerId="AD" clId="Web-{A8844148-6BA2-CAD9-F309-BBDAFAC4C19D}" dt="2022-11-17T19:05:36.285" v="1172"/>
          <ac:cxnSpMkLst>
            <pc:docMk/>
            <pc:sldMk cId="2707314465" sldId="339"/>
            <ac:cxnSpMk id="46" creationId="{CB91E799-873D-C4C0-796A-815A8585C5BE}"/>
          </ac:cxnSpMkLst>
        </pc:cxnChg>
      </pc:sldChg>
      <pc:sldChg chg="modSp add replId">
        <pc:chgData name="James Pope" userId="S::jp16127@bristol.ac.uk::ec8a066c-6e04-4c1c-be05-6b33d0ba9907" providerId="AD" clId="Web-{A8844148-6BA2-CAD9-F309-BBDAFAC4C19D}" dt="2022-11-17T21:32:28.771" v="1629" actId="20577"/>
        <pc:sldMkLst>
          <pc:docMk/>
          <pc:sldMk cId="2417173405" sldId="340"/>
        </pc:sldMkLst>
        <pc:spChg chg="mod">
          <ac:chgData name="James Pope" userId="S::jp16127@bristol.ac.uk::ec8a066c-6e04-4c1c-be05-6b33d0ba9907" providerId="AD" clId="Web-{A8844148-6BA2-CAD9-F309-BBDAFAC4C19D}" dt="2022-11-17T21:10:23.502" v="1396" actId="20577"/>
          <ac:spMkLst>
            <pc:docMk/>
            <pc:sldMk cId="2417173405" sldId="340"/>
            <ac:spMk id="2" creationId="{0E690E1E-0D1A-47DE-A976-F42C385F51F0}"/>
          </ac:spMkLst>
        </pc:spChg>
        <pc:spChg chg="mod">
          <ac:chgData name="James Pope" userId="S::jp16127@bristol.ac.uk::ec8a066c-6e04-4c1c-be05-6b33d0ba9907" providerId="AD" clId="Web-{A8844148-6BA2-CAD9-F309-BBDAFAC4C19D}" dt="2022-11-17T21:32:24.349" v="1626" actId="20577"/>
          <ac:spMkLst>
            <pc:docMk/>
            <pc:sldMk cId="2417173405" sldId="340"/>
            <ac:spMk id="4" creationId="{99F64A64-EC8A-4BCB-E687-DEF59C4AE63A}"/>
          </ac:spMkLst>
        </pc:spChg>
        <pc:spChg chg="mod">
          <ac:chgData name="James Pope" userId="S::jp16127@bristol.ac.uk::ec8a066c-6e04-4c1c-be05-6b33d0ba9907" providerId="AD" clId="Web-{A8844148-6BA2-CAD9-F309-BBDAFAC4C19D}" dt="2022-11-17T21:32:28.771" v="1629" actId="20577"/>
          <ac:spMkLst>
            <pc:docMk/>
            <pc:sldMk cId="2417173405" sldId="340"/>
            <ac:spMk id="7" creationId="{CA5AC798-299C-C632-B483-EF54755C4B67}"/>
          </ac:spMkLst>
        </pc:spChg>
      </pc:sldChg>
      <pc:sldChg chg="addSp modSp add replId">
        <pc:chgData name="James Pope" userId="S::jp16127@bristol.ac.uk::ec8a066c-6e04-4c1c-be05-6b33d0ba9907" providerId="AD" clId="Web-{A8844148-6BA2-CAD9-F309-BBDAFAC4C19D}" dt="2022-11-17T21:53:43.308" v="1753" actId="20577"/>
        <pc:sldMkLst>
          <pc:docMk/>
          <pc:sldMk cId="2769259511" sldId="341"/>
        </pc:sldMkLst>
        <pc:spChg chg="mod">
          <ac:chgData name="James Pope" userId="S::jp16127@bristol.ac.uk::ec8a066c-6e04-4c1c-be05-6b33d0ba9907" providerId="AD" clId="Web-{A8844148-6BA2-CAD9-F309-BBDAFAC4C19D}" dt="2022-11-17T21:40:48.852" v="1640" actId="20577"/>
          <ac:spMkLst>
            <pc:docMk/>
            <pc:sldMk cId="2769259511" sldId="341"/>
            <ac:spMk id="2" creationId="{4CD54B2D-91BB-9D3B-ECDA-539955108032}"/>
          </ac:spMkLst>
        </pc:spChg>
        <pc:spChg chg="mod">
          <ac:chgData name="James Pope" userId="S::jp16127@bristol.ac.uk::ec8a066c-6e04-4c1c-be05-6b33d0ba9907" providerId="AD" clId="Web-{A8844148-6BA2-CAD9-F309-BBDAFAC4C19D}" dt="2022-11-17T21:51:44.382" v="1723" actId="14100"/>
          <ac:spMkLst>
            <pc:docMk/>
            <pc:sldMk cId="2769259511" sldId="341"/>
            <ac:spMk id="3" creationId="{E24ED4CA-F59C-9504-6C75-081D3771CD00}"/>
          </ac:spMkLst>
        </pc:spChg>
        <pc:spChg chg="add mod">
          <ac:chgData name="James Pope" userId="S::jp16127@bristol.ac.uk::ec8a066c-6e04-4c1c-be05-6b33d0ba9907" providerId="AD" clId="Web-{A8844148-6BA2-CAD9-F309-BBDAFAC4C19D}" dt="2022-11-17T21:51:47.054" v="1724" actId="14100"/>
          <ac:spMkLst>
            <pc:docMk/>
            <pc:sldMk cId="2769259511" sldId="341"/>
            <ac:spMk id="5" creationId="{90DF0DC2-6618-F915-6AB8-EEBAC8912F40}"/>
          </ac:spMkLst>
        </pc:spChg>
        <pc:spChg chg="add mod">
          <ac:chgData name="James Pope" userId="S::jp16127@bristol.ac.uk::ec8a066c-6e04-4c1c-be05-6b33d0ba9907" providerId="AD" clId="Web-{A8844148-6BA2-CAD9-F309-BBDAFAC4C19D}" dt="2022-11-17T21:53:43.308" v="1753" actId="20577"/>
          <ac:spMkLst>
            <pc:docMk/>
            <pc:sldMk cId="2769259511" sldId="341"/>
            <ac:spMk id="7" creationId="{67DA8E03-D49A-6F4F-307C-4ABCD69E44FB}"/>
          </ac:spMkLst>
        </pc:spChg>
        <pc:spChg chg="add mod">
          <ac:chgData name="James Pope" userId="S::jp16127@bristol.ac.uk::ec8a066c-6e04-4c1c-be05-6b33d0ba9907" providerId="AD" clId="Web-{A8844148-6BA2-CAD9-F309-BBDAFAC4C19D}" dt="2022-11-17T21:53:13.713" v="1748" actId="20577"/>
          <ac:spMkLst>
            <pc:docMk/>
            <pc:sldMk cId="2769259511" sldId="341"/>
            <ac:spMk id="9" creationId="{2F4FE3E2-2F05-FC4B-5890-D332E28FBF1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BEC6F1-6D3D-48D3-92C5-647C5A564A8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2199B3E-6260-4038-8892-C2CC9B7AFC79}">
      <dgm:prSet/>
      <dgm:spPr/>
      <dgm:t>
        <a:bodyPr/>
        <a:lstStyle/>
        <a:p>
          <a:r>
            <a:rPr lang="en-US"/>
            <a:t>This material is intended to provide some familiarity with the Tensorflow framework.</a:t>
          </a:r>
        </a:p>
      </dgm:t>
    </dgm:pt>
    <dgm:pt modelId="{29E3E230-8869-4002-AAC7-E50604D22EA6}" type="parTrans" cxnId="{F16CEDF9-3834-4C19-B8F0-4AE134216A22}">
      <dgm:prSet/>
      <dgm:spPr/>
      <dgm:t>
        <a:bodyPr/>
        <a:lstStyle/>
        <a:p>
          <a:endParaRPr lang="en-US"/>
        </a:p>
      </dgm:t>
    </dgm:pt>
    <dgm:pt modelId="{9622AB28-7570-4D6D-B7BC-68BB59E571C8}" type="sibTrans" cxnId="{F16CEDF9-3834-4C19-B8F0-4AE134216A22}">
      <dgm:prSet/>
      <dgm:spPr/>
      <dgm:t>
        <a:bodyPr/>
        <a:lstStyle/>
        <a:p>
          <a:endParaRPr lang="en-US"/>
        </a:p>
      </dgm:t>
    </dgm:pt>
    <dgm:pt modelId="{93E44C85-0BF6-4E20-8C61-938AC774E202}">
      <dgm:prSet/>
      <dgm:spPr/>
      <dgm:t>
        <a:bodyPr/>
        <a:lstStyle/>
        <a:p>
          <a:r>
            <a:rPr lang="en-US"/>
            <a:t>It is not intended to replace conceptual understanding provided in other units (e.g Intro AI)</a:t>
          </a:r>
        </a:p>
      </dgm:t>
    </dgm:pt>
    <dgm:pt modelId="{9D16BD53-9C0B-44D2-A03C-F9ABCC26E721}" type="parTrans" cxnId="{327CAFD5-7257-4D44-BD00-5AC105FE9BC8}">
      <dgm:prSet/>
      <dgm:spPr/>
      <dgm:t>
        <a:bodyPr/>
        <a:lstStyle/>
        <a:p>
          <a:endParaRPr lang="en-US"/>
        </a:p>
      </dgm:t>
    </dgm:pt>
    <dgm:pt modelId="{00731B4C-9B4E-4548-B109-2D6102DEC600}" type="sibTrans" cxnId="{327CAFD5-7257-4D44-BD00-5AC105FE9BC8}">
      <dgm:prSet/>
      <dgm:spPr/>
      <dgm:t>
        <a:bodyPr/>
        <a:lstStyle/>
        <a:p>
          <a:endParaRPr lang="en-US"/>
        </a:p>
      </dgm:t>
    </dgm:pt>
    <dgm:pt modelId="{A1DECC7B-36F5-4265-8005-78600A56CB78}">
      <dgm:prSet/>
      <dgm:spPr/>
      <dgm:t>
        <a:bodyPr/>
        <a:lstStyle/>
        <a:p>
          <a:r>
            <a:rPr lang="en-US"/>
            <a:t>Thus, some concepts will only briefly be introduced so that we can concentrate on code.</a:t>
          </a:r>
        </a:p>
      </dgm:t>
    </dgm:pt>
    <dgm:pt modelId="{8BE3237F-B98B-4674-A71F-A5E7740802BB}" type="parTrans" cxnId="{E28642D8-6150-436D-A0EC-FBB3ABB95075}">
      <dgm:prSet/>
      <dgm:spPr/>
      <dgm:t>
        <a:bodyPr/>
        <a:lstStyle/>
        <a:p>
          <a:endParaRPr lang="en-US"/>
        </a:p>
      </dgm:t>
    </dgm:pt>
    <dgm:pt modelId="{CB6D42B7-1D97-405C-A4D2-02DAAEB263BA}" type="sibTrans" cxnId="{E28642D8-6150-436D-A0EC-FBB3ABB95075}">
      <dgm:prSet/>
      <dgm:spPr/>
      <dgm:t>
        <a:bodyPr/>
        <a:lstStyle/>
        <a:p>
          <a:endParaRPr lang="en-US"/>
        </a:p>
      </dgm:t>
    </dgm:pt>
    <dgm:pt modelId="{D2EE6D6E-D2E6-49E1-8BD1-40E790972B13}">
      <dgm:prSet/>
      <dgm:spPr/>
      <dgm:t>
        <a:bodyPr/>
        <a:lstStyle/>
        <a:p>
          <a:r>
            <a:rPr lang="en-US" b="1"/>
            <a:t>Access to GPU very helpful for training CNNs!!!</a:t>
          </a:r>
          <a:endParaRPr lang="en-US"/>
        </a:p>
      </dgm:t>
    </dgm:pt>
    <dgm:pt modelId="{406833D6-2CCC-4F69-9CA3-4F922CEC8432}" type="parTrans" cxnId="{97E105CD-9F42-4BF6-9D2D-5DD46717D65B}">
      <dgm:prSet/>
      <dgm:spPr/>
      <dgm:t>
        <a:bodyPr/>
        <a:lstStyle/>
        <a:p>
          <a:endParaRPr lang="en-US"/>
        </a:p>
      </dgm:t>
    </dgm:pt>
    <dgm:pt modelId="{B91722E3-FCA0-49B0-83FF-4AB9EEA58B48}" type="sibTrans" cxnId="{97E105CD-9F42-4BF6-9D2D-5DD46717D65B}">
      <dgm:prSet/>
      <dgm:spPr/>
      <dgm:t>
        <a:bodyPr/>
        <a:lstStyle/>
        <a:p>
          <a:endParaRPr lang="en-US"/>
        </a:p>
      </dgm:t>
    </dgm:pt>
    <dgm:pt modelId="{ECCF0D0E-E2F8-4479-943E-49ECF606FBD9}" type="pres">
      <dgm:prSet presAssocID="{2BBEC6F1-6D3D-48D3-92C5-647C5A564A8A}" presName="root" presStyleCnt="0">
        <dgm:presLayoutVars>
          <dgm:dir/>
          <dgm:resizeHandles val="exact"/>
        </dgm:presLayoutVars>
      </dgm:prSet>
      <dgm:spPr/>
    </dgm:pt>
    <dgm:pt modelId="{393A2108-D6BF-4BCF-8379-D911544264C1}" type="pres">
      <dgm:prSet presAssocID="{2BBEC6F1-6D3D-48D3-92C5-647C5A564A8A}" presName="container" presStyleCnt="0">
        <dgm:presLayoutVars>
          <dgm:dir/>
          <dgm:resizeHandles val="exact"/>
        </dgm:presLayoutVars>
      </dgm:prSet>
      <dgm:spPr/>
    </dgm:pt>
    <dgm:pt modelId="{BC75DCE2-1200-4214-88D1-7B52DB5844E7}" type="pres">
      <dgm:prSet presAssocID="{22199B3E-6260-4038-8892-C2CC9B7AFC79}" presName="compNode" presStyleCnt="0"/>
      <dgm:spPr/>
    </dgm:pt>
    <dgm:pt modelId="{AC65D177-DE30-4307-91BE-D24D5EC9DD52}" type="pres">
      <dgm:prSet presAssocID="{22199B3E-6260-4038-8892-C2CC9B7AFC79}" presName="iconBgRect" presStyleLbl="bgShp" presStyleIdx="0" presStyleCnt="4"/>
      <dgm:spPr/>
    </dgm:pt>
    <dgm:pt modelId="{97845D39-1A65-46D1-90F7-052C61241036}" type="pres">
      <dgm:prSet presAssocID="{22199B3E-6260-4038-8892-C2CC9B7AFC7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A8EC3FD6-9669-4BA9-8789-F40E75FC8DBD}" type="pres">
      <dgm:prSet presAssocID="{22199B3E-6260-4038-8892-C2CC9B7AFC79}" presName="spaceRect" presStyleCnt="0"/>
      <dgm:spPr/>
    </dgm:pt>
    <dgm:pt modelId="{6848B05A-F7E4-4F42-A5A1-65D254CA1284}" type="pres">
      <dgm:prSet presAssocID="{22199B3E-6260-4038-8892-C2CC9B7AFC79}" presName="textRect" presStyleLbl="revTx" presStyleIdx="0" presStyleCnt="4">
        <dgm:presLayoutVars>
          <dgm:chMax val="1"/>
          <dgm:chPref val="1"/>
        </dgm:presLayoutVars>
      </dgm:prSet>
      <dgm:spPr/>
    </dgm:pt>
    <dgm:pt modelId="{57DE9C30-753F-4ADE-9833-7ADC94481F96}" type="pres">
      <dgm:prSet presAssocID="{9622AB28-7570-4D6D-B7BC-68BB59E571C8}" presName="sibTrans" presStyleLbl="sibTrans2D1" presStyleIdx="0" presStyleCnt="0"/>
      <dgm:spPr/>
    </dgm:pt>
    <dgm:pt modelId="{0DD1D918-30F7-4379-A75B-44E73B7CB01F}" type="pres">
      <dgm:prSet presAssocID="{93E44C85-0BF6-4E20-8C61-938AC774E202}" presName="compNode" presStyleCnt="0"/>
      <dgm:spPr/>
    </dgm:pt>
    <dgm:pt modelId="{170E2638-A054-4032-AA53-40D7D23E0367}" type="pres">
      <dgm:prSet presAssocID="{93E44C85-0BF6-4E20-8C61-938AC774E202}" presName="iconBgRect" presStyleLbl="bgShp" presStyleIdx="1" presStyleCnt="4"/>
      <dgm:spPr/>
    </dgm:pt>
    <dgm:pt modelId="{5A5D7A4A-033D-4570-A126-C80F2CB06B21}" type="pres">
      <dgm:prSet presAssocID="{93E44C85-0BF6-4E20-8C61-938AC774E20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2FA980C-F17C-45B1-AB53-6E74039BD7F3}" type="pres">
      <dgm:prSet presAssocID="{93E44C85-0BF6-4E20-8C61-938AC774E202}" presName="spaceRect" presStyleCnt="0"/>
      <dgm:spPr/>
    </dgm:pt>
    <dgm:pt modelId="{77D95098-03AB-4695-8999-0B72C5C11367}" type="pres">
      <dgm:prSet presAssocID="{93E44C85-0BF6-4E20-8C61-938AC774E202}" presName="textRect" presStyleLbl="revTx" presStyleIdx="1" presStyleCnt="4">
        <dgm:presLayoutVars>
          <dgm:chMax val="1"/>
          <dgm:chPref val="1"/>
        </dgm:presLayoutVars>
      </dgm:prSet>
      <dgm:spPr/>
    </dgm:pt>
    <dgm:pt modelId="{D760F40B-4941-4080-A205-8E375AA5027B}" type="pres">
      <dgm:prSet presAssocID="{00731B4C-9B4E-4548-B109-2D6102DEC600}" presName="sibTrans" presStyleLbl="sibTrans2D1" presStyleIdx="0" presStyleCnt="0"/>
      <dgm:spPr/>
    </dgm:pt>
    <dgm:pt modelId="{7EF6B71C-08DB-4603-9926-986DF8BB321F}" type="pres">
      <dgm:prSet presAssocID="{A1DECC7B-36F5-4265-8005-78600A56CB78}" presName="compNode" presStyleCnt="0"/>
      <dgm:spPr/>
    </dgm:pt>
    <dgm:pt modelId="{CD2E19E3-B6DA-4AAD-8294-E00CB8D6270B}" type="pres">
      <dgm:prSet presAssocID="{A1DECC7B-36F5-4265-8005-78600A56CB78}" presName="iconBgRect" presStyleLbl="bgShp" presStyleIdx="2" presStyleCnt="4"/>
      <dgm:spPr/>
    </dgm:pt>
    <dgm:pt modelId="{01E90262-B363-4B0F-AFE9-B2965E4BD2DF}" type="pres">
      <dgm:prSet presAssocID="{A1DECC7B-36F5-4265-8005-78600A56CB7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2E88B94-1646-49E3-829E-2F3FC352E5B1}" type="pres">
      <dgm:prSet presAssocID="{A1DECC7B-36F5-4265-8005-78600A56CB78}" presName="spaceRect" presStyleCnt="0"/>
      <dgm:spPr/>
    </dgm:pt>
    <dgm:pt modelId="{9A574D39-C81B-4272-BE2D-052E715C6E5B}" type="pres">
      <dgm:prSet presAssocID="{A1DECC7B-36F5-4265-8005-78600A56CB78}" presName="textRect" presStyleLbl="revTx" presStyleIdx="2" presStyleCnt="4">
        <dgm:presLayoutVars>
          <dgm:chMax val="1"/>
          <dgm:chPref val="1"/>
        </dgm:presLayoutVars>
      </dgm:prSet>
      <dgm:spPr/>
    </dgm:pt>
    <dgm:pt modelId="{54693281-F2DA-4364-AE68-5C91ED506B31}" type="pres">
      <dgm:prSet presAssocID="{CB6D42B7-1D97-405C-A4D2-02DAAEB263BA}" presName="sibTrans" presStyleLbl="sibTrans2D1" presStyleIdx="0" presStyleCnt="0"/>
      <dgm:spPr/>
    </dgm:pt>
    <dgm:pt modelId="{8A960DD2-17DD-4F87-B00C-A4F4A24F75CF}" type="pres">
      <dgm:prSet presAssocID="{D2EE6D6E-D2E6-49E1-8BD1-40E790972B13}" presName="compNode" presStyleCnt="0"/>
      <dgm:spPr/>
    </dgm:pt>
    <dgm:pt modelId="{6994E275-281F-4E54-AB29-924F8084FE60}" type="pres">
      <dgm:prSet presAssocID="{D2EE6D6E-D2E6-49E1-8BD1-40E790972B13}" presName="iconBgRect" presStyleLbl="bgShp" presStyleIdx="3" presStyleCnt="4"/>
      <dgm:spPr/>
    </dgm:pt>
    <dgm:pt modelId="{EA57B021-3FC3-4D5F-BAF2-F0AEE09B367D}" type="pres">
      <dgm:prSet presAssocID="{D2EE6D6E-D2E6-49E1-8BD1-40E790972B1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402DE30A-A75C-4988-A77C-888824B1A364}" type="pres">
      <dgm:prSet presAssocID="{D2EE6D6E-D2E6-49E1-8BD1-40E790972B13}" presName="spaceRect" presStyleCnt="0"/>
      <dgm:spPr/>
    </dgm:pt>
    <dgm:pt modelId="{EE9FB927-82B2-4B26-8887-84F5ACF7D7CA}" type="pres">
      <dgm:prSet presAssocID="{D2EE6D6E-D2E6-49E1-8BD1-40E790972B1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9DAD809-37EF-4737-95F3-525A8DF29E3A}" type="presOf" srcId="{93E44C85-0BF6-4E20-8C61-938AC774E202}" destId="{77D95098-03AB-4695-8999-0B72C5C11367}" srcOrd="0" destOrd="0" presId="urn:microsoft.com/office/officeart/2018/2/layout/IconCircleList"/>
    <dgm:cxn modelId="{440E5B26-18D4-4056-8358-C6DD77CF225D}" type="presOf" srcId="{CB6D42B7-1D97-405C-A4D2-02DAAEB263BA}" destId="{54693281-F2DA-4364-AE68-5C91ED506B31}" srcOrd="0" destOrd="0" presId="urn:microsoft.com/office/officeart/2018/2/layout/IconCircleList"/>
    <dgm:cxn modelId="{6E01B539-70F7-4835-9070-49814F196A06}" type="presOf" srcId="{22199B3E-6260-4038-8892-C2CC9B7AFC79}" destId="{6848B05A-F7E4-4F42-A5A1-65D254CA1284}" srcOrd="0" destOrd="0" presId="urn:microsoft.com/office/officeart/2018/2/layout/IconCircleList"/>
    <dgm:cxn modelId="{49D3EA3B-DD2C-4AAA-9068-4437EF39FE9C}" type="presOf" srcId="{D2EE6D6E-D2E6-49E1-8BD1-40E790972B13}" destId="{EE9FB927-82B2-4B26-8887-84F5ACF7D7CA}" srcOrd="0" destOrd="0" presId="urn:microsoft.com/office/officeart/2018/2/layout/IconCircleList"/>
    <dgm:cxn modelId="{BDB93346-FE1E-4B6F-AF69-9CCAFCDBF482}" type="presOf" srcId="{9622AB28-7570-4D6D-B7BC-68BB59E571C8}" destId="{57DE9C30-753F-4ADE-9833-7ADC94481F96}" srcOrd="0" destOrd="0" presId="urn:microsoft.com/office/officeart/2018/2/layout/IconCircleList"/>
    <dgm:cxn modelId="{7CA39076-0F5C-408D-804C-3305316B37F0}" type="presOf" srcId="{00731B4C-9B4E-4548-B109-2D6102DEC600}" destId="{D760F40B-4941-4080-A205-8E375AA5027B}" srcOrd="0" destOrd="0" presId="urn:microsoft.com/office/officeart/2018/2/layout/IconCircleList"/>
    <dgm:cxn modelId="{D4D3837A-0133-469E-84CB-B0073CA5DD1B}" type="presOf" srcId="{A1DECC7B-36F5-4265-8005-78600A56CB78}" destId="{9A574D39-C81B-4272-BE2D-052E715C6E5B}" srcOrd="0" destOrd="0" presId="urn:microsoft.com/office/officeart/2018/2/layout/IconCircleList"/>
    <dgm:cxn modelId="{97E105CD-9F42-4BF6-9D2D-5DD46717D65B}" srcId="{2BBEC6F1-6D3D-48D3-92C5-647C5A564A8A}" destId="{D2EE6D6E-D2E6-49E1-8BD1-40E790972B13}" srcOrd="3" destOrd="0" parTransId="{406833D6-2CCC-4F69-9CA3-4F922CEC8432}" sibTransId="{B91722E3-FCA0-49B0-83FF-4AB9EEA58B48}"/>
    <dgm:cxn modelId="{327CAFD5-7257-4D44-BD00-5AC105FE9BC8}" srcId="{2BBEC6F1-6D3D-48D3-92C5-647C5A564A8A}" destId="{93E44C85-0BF6-4E20-8C61-938AC774E202}" srcOrd="1" destOrd="0" parTransId="{9D16BD53-9C0B-44D2-A03C-F9ABCC26E721}" sibTransId="{00731B4C-9B4E-4548-B109-2D6102DEC600}"/>
    <dgm:cxn modelId="{E28642D8-6150-436D-A0EC-FBB3ABB95075}" srcId="{2BBEC6F1-6D3D-48D3-92C5-647C5A564A8A}" destId="{A1DECC7B-36F5-4265-8005-78600A56CB78}" srcOrd="2" destOrd="0" parTransId="{8BE3237F-B98B-4674-A71F-A5E7740802BB}" sibTransId="{CB6D42B7-1D97-405C-A4D2-02DAAEB263BA}"/>
    <dgm:cxn modelId="{6CD616EC-F959-4B70-85DB-A5E888DBC853}" type="presOf" srcId="{2BBEC6F1-6D3D-48D3-92C5-647C5A564A8A}" destId="{ECCF0D0E-E2F8-4479-943E-49ECF606FBD9}" srcOrd="0" destOrd="0" presId="urn:microsoft.com/office/officeart/2018/2/layout/IconCircleList"/>
    <dgm:cxn modelId="{F16CEDF9-3834-4C19-B8F0-4AE134216A22}" srcId="{2BBEC6F1-6D3D-48D3-92C5-647C5A564A8A}" destId="{22199B3E-6260-4038-8892-C2CC9B7AFC79}" srcOrd="0" destOrd="0" parTransId="{29E3E230-8869-4002-AAC7-E50604D22EA6}" sibTransId="{9622AB28-7570-4D6D-B7BC-68BB59E571C8}"/>
    <dgm:cxn modelId="{C254A968-06D9-4DB7-A972-4FCFF1FFFD68}" type="presParOf" srcId="{ECCF0D0E-E2F8-4479-943E-49ECF606FBD9}" destId="{393A2108-D6BF-4BCF-8379-D911544264C1}" srcOrd="0" destOrd="0" presId="urn:microsoft.com/office/officeart/2018/2/layout/IconCircleList"/>
    <dgm:cxn modelId="{4933F901-06EA-4789-ADFE-F91E16BDFB25}" type="presParOf" srcId="{393A2108-D6BF-4BCF-8379-D911544264C1}" destId="{BC75DCE2-1200-4214-88D1-7B52DB5844E7}" srcOrd="0" destOrd="0" presId="urn:microsoft.com/office/officeart/2018/2/layout/IconCircleList"/>
    <dgm:cxn modelId="{34051330-01AC-4FD4-B1A4-BA0E7EF1CB10}" type="presParOf" srcId="{BC75DCE2-1200-4214-88D1-7B52DB5844E7}" destId="{AC65D177-DE30-4307-91BE-D24D5EC9DD52}" srcOrd="0" destOrd="0" presId="urn:microsoft.com/office/officeart/2018/2/layout/IconCircleList"/>
    <dgm:cxn modelId="{04FBE654-FFBD-43FD-99FE-BEA51AC7D0BC}" type="presParOf" srcId="{BC75DCE2-1200-4214-88D1-7B52DB5844E7}" destId="{97845D39-1A65-46D1-90F7-052C61241036}" srcOrd="1" destOrd="0" presId="urn:microsoft.com/office/officeart/2018/2/layout/IconCircleList"/>
    <dgm:cxn modelId="{0BEB5C96-876A-4381-A9C9-FB13AAA5A375}" type="presParOf" srcId="{BC75DCE2-1200-4214-88D1-7B52DB5844E7}" destId="{A8EC3FD6-9669-4BA9-8789-F40E75FC8DBD}" srcOrd="2" destOrd="0" presId="urn:microsoft.com/office/officeart/2018/2/layout/IconCircleList"/>
    <dgm:cxn modelId="{0E6CC2C2-E7D8-4711-BCEE-35451804B153}" type="presParOf" srcId="{BC75DCE2-1200-4214-88D1-7B52DB5844E7}" destId="{6848B05A-F7E4-4F42-A5A1-65D254CA1284}" srcOrd="3" destOrd="0" presId="urn:microsoft.com/office/officeart/2018/2/layout/IconCircleList"/>
    <dgm:cxn modelId="{39DDB9B8-8297-40C2-B95E-2ADA94348378}" type="presParOf" srcId="{393A2108-D6BF-4BCF-8379-D911544264C1}" destId="{57DE9C30-753F-4ADE-9833-7ADC94481F96}" srcOrd="1" destOrd="0" presId="urn:microsoft.com/office/officeart/2018/2/layout/IconCircleList"/>
    <dgm:cxn modelId="{673F1792-79C8-4F09-BCBC-AEC46ACE59D3}" type="presParOf" srcId="{393A2108-D6BF-4BCF-8379-D911544264C1}" destId="{0DD1D918-30F7-4379-A75B-44E73B7CB01F}" srcOrd="2" destOrd="0" presId="urn:microsoft.com/office/officeart/2018/2/layout/IconCircleList"/>
    <dgm:cxn modelId="{FE988710-B229-44D1-ACA1-C33BC3B2EE8B}" type="presParOf" srcId="{0DD1D918-30F7-4379-A75B-44E73B7CB01F}" destId="{170E2638-A054-4032-AA53-40D7D23E0367}" srcOrd="0" destOrd="0" presId="urn:microsoft.com/office/officeart/2018/2/layout/IconCircleList"/>
    <dgm:cxn modelId="{E69F8C8A-5D8A-4114-A716-E2DDB0824510}" type="presParOf" srcId="{0DD1D918-30F7-4379-A75B-44E73B7CB01F}" destId="{5A5D7A4A-033D-4570-A126-C80F2CB06B21}" srcOrd="1" destOrd="0" presId="urn:microsoft.com/office/officeart/2018/2/layout/IconCircleList"/>
    <dgm:cxn modelId="{50E33F3E-AD8E-4F96-B77D-2F10F34197E9}" type="presParOf" srcId="{0DD1D918-30F7-4379-A75B-44E73B7CB01F}" destId="{62FA980C-F17C-45B1-AB53-6E74039BD7F3}" srcOrd="2" destOrd="0" presId="urn:microsoft.com/office/officeart/2018/2/layout/IconCircleList"/>
    <dgm:cxn modelId="{7EFEC989-D9BA-45F9-A865-4C20F71AF857}" type="presParOf" srcId="{0DD1D918-30F7-4379-A75B-44E73B7CB01F}" destId="{77D95098-03AB-4695-8999-0B72C5C11367}" srcOrd="3" destOrd="0" presId="urn:microsoft.com/office/officeart/2018/2/layout/IconCircleList"/>
    <dgm:cxn modelId="{CFF099E3-96E3-4861-81F2-F196B84B7750}" type="presParOf" srcId="{393A2108-D6BF-4BCF-8379-D911544264C1}" destId="{D760F40B-4941-4080-A205-8E375AA5027B}" srcOrd="3" destOrd="0" presId="urn:microsoft.com/office/officeart/2018/2/layout/IconCircleList"/>
    <dgm:cxn modelId="{EDE42D59-1F1D-4C13-BF84-8E615A057748}" type="presParOf" srcId="{393A2108-D6BF-4BCF-8379-D911544264C1}" destId="{7EF6B71C-08DB-4603-9926-986DF8BB321F}" srcOrd="4" destOrd="0" presId="urn:microsoft.com/office/officeart/2018/2/layout/IconCircleList"/>
    <dgm:cxn modelId="{5C0ADDB5-6D36-46A4-9EC4-97DF57206781}" type="presParOf" srcId="{7EF6B71C-08DB-4603-9926-986DF8BB321F}" destId="{CD2E19E3-B6DA-4AAD-8294-E00CB8D6270B}" srcOrd="0" destOrd="0" presId="urn:microsoft.com/office/officeart/2018/2/layout/IconCircleList"/>
    <dgm:cxn modelId="{0BE9B1BA-379F-4562-9F44-DB74F0BD74E5}" type="presParOf" srcId="{7EF6B71C-08DB-4603-9926-986DF8BB321F}" destId="{01E90262-B363-4B0F-AFE9-B2965E4BD2DF}" srcOrd="1" destOrd="0" presId="urn:microsoft.com/office/officeart/2018/2/layout/IconCircleList"/>
    <dgm:cxn modelId="{1977DCFF-8B92-495E-BAB2-A65191AE01A4}" type="presParOf" srcId="{7EF6B71C-08DB-4603-9926-986DF8BB321F}" destId="{72E88B94-1646-49E3-829E-2F3FC352E5B1}" srcOrd="2" destOrd="0" presId="urn:microsoft.com/office/officeart/2018/2/layout/IconCircleList"/>
    <dgm:cxn modelId="{2AD1EC66-AB58-473F-BA8E-58F49DC00A50}" type="presParOf" srcId="{7EF6B71C-08DB-4603-9926-986DF8BB321F}" destId="{9A574D39-C81B-4272-BE2D-052E715C6E5B}" srcOrd="3" destOrd="0" presId="urn:microsoft.com/office/officeart/2018/2/layout/IconCircleList"/>
    <dgm:cxn modelId="{02E3076B-7728-4ACF-8052-8621B33F18D0}" type="presParOf" srcId="{393A2108-D6BF-4BCF-8379-D911544264C1}" destId="{54693281-F2DA-4364-AE68-5C91ED506B31}" srcOrd="5" destOrd="0" presId="urn:microsoft.com/office/officeart/2018/2/layout/IconCircleList"/>
    <dgm:cxn modelId="{4C64C676-5220-4BC9-A48F-8713336F3DAC}" type="presParOf" srcId="{393A2108-D6BF-4BCF-8379-D911544264C1}" destId="{8A960DD2-17DD-4F87-B00C-A4F4A24F75CF}" srcOrd="6" destOrd="0" presId="urn:microsoft.com/office/officeart/2018/2/layout/IconCircleList"/>
    <dgm:cxn modelId="{0B485E4E-3F49-420A-9074-BC53AF66C1E9}" type="presParOf" srcId="{8A960DD2-17DD-4F87-B00C-A4F4A24F75CF}" destId="{6994E275-281F-4E54-AB29-924F8084FE60}" srcOrd="0" destOrd="0" presId="urn:microsoft.com/office/officeart/2018/2/layout/IconCircleList"/>
    <dgm:cxn modelId="{400FF03B-4D32-4539-8FA8-E469DE2F2375}" type="presParOf" srcId="{8A960DD2-17DD-4F87-B00C-A4F4A24F75CF}" destId="{EA57B021-3FC3-4D5F-BAF2-F0AEE09B367D}" srcOrd="1" destOrd="0" presId="urn:microsoft.com/office/officeart/2018/2/layout/IconCircleList"/>
    <dgm:cxn modelId="{B5CABDFF-8B80-441B-8F8E-D79BCD5E61F2}" type="presParOf" srcId="{8A960DD2-17DD-4F87-B00C-A4F4A24F75CF}" destId="{402DE30A-A75C-4988-A77C-888824B1A364}" srcOrd="2" destOrd="0" presId="urn:microsoft.com/office/officeart/2018/2/layout/IconCircleList"/>
    <dgm:cxn modelId="{A7E2176F-288D-4995-BF4E-936B626A8443}" type="presParOf" srcId="{8A960DD2-17DD-4F87-B00C-A4F4A24F75CF}" destId="{EE9FB927-82B2-4B26-8887-84F5ACF7D7C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3227B0-37FA-46AF-AE79-5063E1AAB21F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2DE5A2-CE19-46AF-9FA8-5DEFB8CC302B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Very brief Introduction to CNNs</a:t>
          </a:r>
        </a:p>
      </dgm:t>
    </dgm:pt>
    <dgm:pt modelId="{798D9F8C-DA8B-445A-BEBD-043661B1A5D3}" type="parTrans" cxnId="{1B17792A-79DC-48C5-BFB9-59BEDBB0A62A}">
      <dgm:prSet/>
      <dgm:spPr/>
      <dgm:t>
        <a:bodyPr/>
        <a:lstStyle/>
        <a:p>
          <a:endParaRPr lang="en-US"/>
        </a:p>
      </dgm:t>
    </dgm:pt>
    <dgm:pt modelId="{93B31D97-EA45-4C23-9D17-303ED62D2AAB}" type="sibTrans" cxnId="{1B17792A-79DC-48C5-BFB9-59BEDBB0A62A}">
      <dgm:prSet/>
      <dgm:spPr/>
      <dgm:t>
        <a:bodyPr/>
        <a:lstStyle/>
        <a:p>
          <a:endParaRPr lang="en-US"/>
        </a:p>
      </dgm:t>
    </dgm:pt>
    <dgm:pt modelId="{34C8E764-A9E0-470C-BD77-84A63F51DD98}">
      <dgm:prSet/>
      <dgm:spPr/>
      <dgm:t>
        <a:bodyPr/>
        <a:lstStyle/>
        <a:p>
          <a:r>
            <a:rPr lang="en-US" b="0">
              <a:solidFill>
                <a:schemeClr val="bg1"/>
              </a:solidFill>
            </a:rPr>
            <a:t>CNN for image classification</a:t>
          </a:r>
        </a:p>
      </dgm:t>
    </dgm:pt>
    <dgm:pt modelId="{35BFACD0-B5CF-41E9-A809-13882A07926D}" type="parTrans" cxnId="{A2CE48E6-895F-4442-9FB3-0D0AFCD60826}">
      <dgm:prSet/>
      <dgm:spPr/>
      <dgm:t>
        <a:bodyPr/>
        <a:lstStyle/>
        <a:p>
          <a:endParaRPr lang="en-US"/>
        </a:p>
      </dgm:t>
    </dgm:pt>
    <dgm:pt modelId="{18C3CA85-AA20-4370-8A60-B4E469DB0B1D}" type="sibTrans" cxnId="{A2CE48E6-895F-4442-9FB3-0D0AFCD60826}">
      <dgm:prSet/>
      <dgm:spPr/>
      <dgm:t>
        <a:bodyPr/>
        <a:lstStyle/>
        <a:p>
          <a:endParaRPr lang="en-US"/>
        </a:p>
      </dgm:t>
    </dgm:pt>
    <dgm:pt modelId="{D40DC9B8-A07C-4646-9F99-93BAC4920C72}">
      <dgm:prSet/>
      <dgm:spPr/>
      <dgm:t>
        <a:bodyPr/>
        <a:lstStyle/>
        <a:p>
          <a:r>
            <a:rPr lang="en-US"/>
            <a:t>CNN for image classification (skin cancer)</a:t>
          </a:r>
        </a:p>
      </dgm:t>
    </dgm:pt>
    <dgm:pt modelId="{96BFCB14-67F4-4601-BB82-6B9F1CC355AB}" type="parTrans" cxnId="{C508C29A-FDA5-4A37-A438-27339AF09AD4}">
      <dgm:prSet/>
      <dgm:spPr/>
      <dgm:t>
        <a:bodyPr/>
        <a:lstStyle/>
        <a:p>
          <a:endParaRPr lang="en-US"/>
        </a:p>
      </dgm:t>
    </dgm:pt>
    <dgm:pt modelId="{22117525-5166-4453-858C-C4ADA6AE51C7}" type="sibTrans" cxnId="{C508C29A-FDA5-4A37-A438-27339AF09AD4}">
      <dgm:prSet/>
      <dgm:spPr/>
      <dgm:t>
        <a:bodyPr/>
        <a:lstStyle/>
        <a:p>
          <a:endParaRPr lang="en-US"/>
        </a:p>
      </dgm:t>
    </dgm:pt>
    <dgm:pt modelId="{CEA56143-5905-40E5-B1F3-9AE3C672361E}">
      <dgm:prSet/>
      <dgm:spPr/>
      <dgm:t>
        <a:bodyPr/>
        <a:lstStyle/>
        <a:p>
          <a:r>
            <a:rPr lang="en-US"/>
            <a:t>CNN for residual networks</a:t>
          </a:r>
        </a:p>
      </dgm:t>
    </dgm:pt>
    <dgm:pt modelId="{236D4E22-12E8-4126-99AD-760B2B5955E0}" type="parTrans" cxnId="{5A373D49-5E63-46FE-88A7-5B614CA17A6F}">
      <dgm:prSet/>
      <dgm:spPr/>
      <dgm:t>
        <a:bodyPr/>
        <a:lstStyle/>
        <a:p>
          <a:endParaRPr lang="en-US"/>
        </a:p>
      </dgm:t>
    </dgm:pt>
    <dgm:pt modelId="{BFBBFBA9-2304-4FA2-90B0-E2766E679BC9}" type="sibTrans" cxnId="{5A373D49-5E63-46FE-88A7-5B614CA17A6F}">
      <dgm:prSet/>
      <dgm:spPr/>
      <dgm:t>
        <a:bodyPr/>
        <a:lstStyle/>
        <a:p>
          <a:endParaRPr lang="en-US"/>
        </a:p>
      </dgm:t>
    </dgm:pt>
    <dgm:pt modelId="{B5AC6EB9-BB34-4C50-8AC6-6BEA2ED62DEA}">
      <dgm:prSet/>
      <dgm:spPr/>
      <dgm:t>
        <a:bodyPr/>
        <a:lstStyle/>
        <a:p>
          <a:r>
            <a:rPr lang="en-US"/>
            <a:t>CNN using pretrained layers</a:t>
          </a:r>
        </a:p>
      </dgm:t>
    </dgm:pt>
    <dgm:pt modelId="{95F82437-744F-4B5F-96EF-45CB23D7F5FF}" type="parTrans" cxnId="{04D2956C-FF20-4734-8474-448D3A8BCF5D}">
      <dgm:prSet/>
      <dgm:spPr/>
      <dgm:t>
        <a:bodyPr/>
        <a:lstStyle/>
        <a:p>
          <a:endParaRPr lang="en-US"/>
        </a:p>
      </dgm:t>
    </dgm:pt>
    <dgm:pt modelId="{044E0D3E-2B9E-4421-BCA7-9101F9CC7EB3}" type="sibTrans" cxnId="{04D2956C-FF20-4734-8474-448D3A8BCF5D}">
      <dgm:prSet/>
      <dgm:spPr/>
      <dgm:t>
        <a:bodyPr/>
        <a:lstStyle/>
        <a:p>
          <a:endParaRPr lang="en-US"/>
        </a:p>
      </dgm:t>
    </dgm:pt>
    <dgm:pt modelId="{4F21B9C0-1F28-9045-A158-6E0F901F15AE}" type="pres">
      <dgm:prSet presAssocID="{143227B0-37FA-46AF-AE79-5063E1AAB21F}" presName="outerComposite" presStyleCnt="0">
        <dgm:presLayoutVars>
          <dgm:chMax val="5"/>
          <dgm:dir/>
          <dgm:resizeHandles val="exact"/>
        </dgm:presLayoutVars>
      </dgm:prSet>
      <dgm:spPr/>
    </dgm:pt>
    <dgm:pt modelId="{BC1D5702-90E0-B94D-A2B5-0BDF3CF26BB4}" type="pres">
      <dgm:prSet presAssocID="{143227B0-37FA-46AF-AE79-5063E1AAB21F}" presName="dummyMaxCanvas" presStyleCnt="0">
        <dgm:presLayoutVars/>
      </dgm:prSet>
      <dgm:spPr/>
    </dgm:pt>
    <dgm:pt modelId="{F99308E4-E394-AC4A-A9D9-03619A3C6070}" type="pres">
      <dgm:prSet presAssocID="{143227B0-37FA-46AF-AE79-5063E1AAB21F}" presName="FiveNodes_1" presStyleLbl="node1" presStyleIdx="0" presStyleCnt="5">
        <dgm:presLayoutVars>
          <dgm:bulletEnabled val="1"/>
        </dgm:presLayoutVars>
      </dgm:prSet>
      <dgm:spPr/>
    </dgm:pt>
    <dgm:pt modelId="{191798F1-83AD-9F45-B150-76A439B943B8}" type="pres">
      <dgm:prSet presAssocID="{143227B0-37FA-46AF-AE79-5063E1AAB21F}" presName="FiveNodes_2" presStyleLbl="node1" presStyleIdx="1" presStyleCnt="5">
        <dgm:presLayoutVars>
          <dgm:bulletEnabled val="1"/>
        </dgm:presLayoutVars>
      </dgm:prSet>
      <dgm:spPr/>
    </dgm:pt>
    <dgm:pt modelId="{8BDEB2C6-A593-0147-8E41-FC5CA8E2CAD5}" type="pres">
      <dgm:prSet presAssocID="{143227B0-37FA-46AF-AE79-5063E1AAB21F}" presName="FiveNodes_3" presStyleLbl="node1" presStyleIdx="2" presStyleCnt="5">
        <dgm:presLayoutVars>
          <dgm:bulletEnabled val="1"/>
        </dgm:presLayoutVars>
      </dgm:prSet>
      <dgm:spPr/>
    </dgm:pt>
    <dgm:pt modelId="{27EBDCEC-5BBB-9342-BFA2-E5D706838459}" type="pres">
      <dgm:prSet presAssocID="{143227B0-37FA-46AF-AE79-5063E1AAB21F}" presName="FiveNodes_4" presStyleLbl="node1" presStyleIdx="3" presStyleCnt="5">
        <dgm:presLayoutVars>
          <dgm:bulletEnabled val="1"/>
        </dgm:presLayoutVars>
      </dgm:prSet>
      <dgm:spPr/>
    </dgm:pt>
    <dgm:pt modelId="{42EE2A3C-634A-934B-BFB5-6957C47C32E3}" type="pres">
      <dgm:prSet presAssocID="{143227B0-37FA-46AF-AE79-5063E1AAB21F}" presName="FiveNodes_5" presStyleLbl="node1" presStyleIdx="4" presStyleCnt="5">
        <dgm:presLayoutVars>
          <dgm:bulletEnabled val="1"/>
        </dgm:presLayoutVars>
      </dgm:prSet>
      <dgm:spPr/>
    </dgm:pt>
    <dgm:pt modelId="{ECE8757F-84D8-3040-98B0-FB911C9FE70A}" type="pres">
      <dgm:prSet presAssocID="{143227B0-37FA-46AF-AE79-5063E1AAB21F}" presName="FiveConn_1-2" presStyleLbl="fgAccFollowNode1" presStyleIdx="0" presStyleCnt="4">
        <dgm:presLayoutVars>
          <dgm:bulletEnabled val="1"/>
        </dgm:presLayoutVars>
      </dgm:prSet>
      <dgm:spPr/>
    </dgm:pt>
    <dgm:pt modelId="{DE225D62-1270-6F4A-8D87-E4D016E08F7C}" type="pres">
      <dgm:prSet presAssocID="{143227B0-37FA-46AF-AE79-5063E1AAB21F}" presName="FiveConn_2-3" presStyleLbl="fgAccFollowNode1" presStyleIdx="1" presStyleCnt="4">
        <dgm:presLayoutVars>
          <dgm:bulletEnabled val="1"/>
        </dgm:presLayoutVars>
      </dgm:prSet>
      <dgm:spPr/>
    </dgm:pt>
    <dgm:pt modelId="{02B5D692-002D-3842-9D21-28F493CFBC98}" type="pres">
      <dgm:prSet presAssocID="{143227B0-37FA-46AF-AE79-5063E1AAB21F}" presName="FiveConn_3-4" presStyleLbl="fgAccFollowNode1" presStyleIdx="2" presStyleCnt="4">
        <dgm:presLayoutVars>
          <dgm:bulletEnabled val="1"/>
        </dgm:presLayoutVars>
      </dgm:prSet>
      <dgm:spPr/>
    </dgm:pt>
    <dgm:pt modelId="{D9EDE2EF-0B49-F048-8FAA-04C6A40C86CD}" type="pres">
      <dgm:prSet presAssocID="{143227B0-37FA-46AF-AE79-5063E1AAB21F}" presName="FiveConn_4-5" presStyleLbl="fgAccFollowNode1" presStyleIdx="3" presStyleCnt="4">
        <dgm:presLayoutVars>
          <dgm:bulletEnabled val="1"/>
        </dgm:presLayoutVars>
      </dgm:prSet>
      <dgm:spPr/>
    </dgm:pt>
    <dgm:pt modelId="{1CFE391B-2E94-D64B-A74E-51BC4367BED3}" type="pres">
      <dgm:prSet presAssocID="{143227B0-37FA-46AF-AE79-5063E1AAB21F}" presName="FiveNodes_1_text" presStyleLbl="node1" presStyleIdx="4" presStyleCnt="5">
        <dgm:presLayoutVars>
          <dgm:bulletEnabled val="1"/>
        </dgm:presLayoutVars>
      </dgm:prSet>
      <dgm:spPr/>
    </dgm:pt>
    <dgm:pt modelId="{6EE15256-A56E-234A-83C8-3DA04C2BF5DB}" type="pres">
      <dgm:prSet presAssocID="{143227B0-37FA-46AF-AE79-5063E1AAB21F}" presName="FiveNodes_2_text" presStyleLbl="node1" presStyleIdx="4" presStyleCnt="5">
        <dgm:presLayoutVars>
          <dgm:bulletEnabled val="1"/>
        </dgm:presLayoutVars>
      </dgm:prSet>
      <dgm:spPr/>
    </dgm:pt>
    <dgm:pt modelId="{71C22D6B-3529-D74A-9240-B19D56E42010}" type="pres">
      <dgm:prSet presAssocID="{143227B0-37FA-46AF-AE79-5063E1AAB21F}" presName="FiveNodes_3_text" presStyleLbl="node1" presStyleIdx="4" presStyleCnt="5">
        <dgm:presLayoutVars>
          <dgm:bulletEnabled val="1"/>
        </dgm:presLayoutVars>
      </dgm:prSet>
      <dgm:spPr/>
    </dgm:pt>
    <dgm:pt modelId="{3DADFDDD-9C7D-6E4D-959C-82359A5BF349}" type="pres">
      <dgm:prSet presAssocID="{143227B0-37FA-46AF-AE79-5063E1AAB21F}" presName="FiveNodes_4_text" presStyleLbl="node1" presStyleIdx="4" presStyleCnt="5">
        <dgm:presLayoutVars>
          <dgm:bulletEnabled val="1"/>
        </dgm:presLayoutVars>
      </dgm:prSet>
      <dgm:spPr/>
    </dgm:pt>
    <dgm:pt modelId="{F203AFD9-ADC1-0744-B016-D010C9CB8F35}" type="pres">
      <dgm:prSet presAssocID="{143227B0-37FA-46AF-AE79-5063E1AAB21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A855E19-F71A-754A-AA26-A10150620A90}" type="presOf" srcId="{34C8E764-A9E0-470C-BD77-84A63F51DD98}" destId="{191798F1-83AD-9F45-B150-76A439B943B8}" srcOrd="0" destOrd="0" presId="urn:microsoft.com/office/officeart/2005/8/layout/vProcess5"/>
    <dgm:cxn modelId="{D180BB1B-C2BF-F04A-A580-D2CE49E3ABC0}" type="presOf" srcId="{143227B0-37FA-46AF-AE79-5063E1AAB21F}" destId="{4F21B9C0-1F28-9045-A158-6E0F901F15AE}" srcOrd="0" destOrd="0" presId="urn:microsoft.com/office/officeart/2005/8/layout/vProcess5"/>
    <dgm:cxn modelId="{7CAE0C24-C8DC-3C4A-AC8A-D7ABA19B2778}" type="presOf" srcId="{93B31D97-EA45-4C23-9D17-303ED62D2AAB}" destId="{ECE8757F-84D8-3040-98B0-FB911C9FE70A}" srcOrd="0" destOrd="0" presId="urn:microsoft.com/office/officeart/2005/8/layout/vProcess5"/>
    <dgm:cxn modelId="{6D922124-CB36-C94B-8DD5-244F38523148}" type="presOf" srcId="{BFBBFBA9-2304-4FA2-90B0-E2766E679BC9}" destId="{D9EDE2EF-0B49-F048-8FAA-04C6A40C86CD}" srcOrd="0" destOrd="0" presId="urn:microsoft.com/office/officeart/2005/8/layout/vProcess5"/>
    <dgm:cxn modelId="{A1D0B526-C442-9148-8F48-2AA88B04D4A2}" type="presOf" srcId="{18C3CA85-AA20-4370-8A60-B4E469DB0B1D}" destId="{DE225D62-1270-6F4A-8D87-E4D016E08F7C}" srcOrd="0" destOrd="0" presId="urn:microsoft.com/office/officeart/2005/8/layout/vProcess5"/>
    <dgm:cxn modelId="{1B17792A-79DC-48C5-BFB9-59BEDBB0A62A}" srcId="{143227B0-37FA-46AF-AE79-5063E1AAB21F}" destId="{B12DE5A2-CE19-46AF-9FA8-5DEFB8CC302B}" srcOrd="0" destOrd="0" parTransId="{798D9F8C-DA8B-445A-BEBD-043661B1A5D3}" sibTransId="{93B31D97-EA45-4C23-9D17-303ED62D2AAB}"/>
    <dgm:cxn modelId="{A6E54031-FA69-044A-B4E6-CAAE51C48590}" type="presOf" srcId="{B12DE5A2-CE19-46AF-9FA8-5DEFB8CC302B}" destId="{1CFE391B-2E94-D64B-A74E-51BC4367BED3}" srcOrd="1" destOrd="0" presId="urn:microsoft.com/office/officeart/2005/8/layout/vProcess5"/>
    <dgm:cxn modelId="{06404E32-141C-AA4A-8DD1-BFA9A977FC59}" type="presOf" srcId="{CEA56143-5905-40E5-B1F3-9AE3C672361E}" destId="{27EBDCEC-5BBB-9342-BFA2-E5D706838459}" srcOrd="0" destOrd="0" presId="urn:microsoft.com/office/officeart/2005/8/layout/vProcess5"/>
    <dgm:cxn modelId="{5A373D49-5E63-46FE-88A7-5B614CA17A6F}" srcId="{143227B0-37FA-46AF-AE79-5063E1AAB21F}" destId="{CEA56143-5905-40E5-B1F3-9AE3C672361E}" srcOrd="3" destOrd="0" parTransId="{236D4E22-12E8-4126-99AD-760B2B5955E0}" sibTransId="{BFBBFBA9-2304-4FA2-90B0-E2766E679BC9}"/>
    <dgm:cxn modelId="{04D2956C-FF20-4734-8474-448D3A8BCF5D}" srcId="{143227B0-37FA-46AF-AE79-5063E1AAB21F}" destId="{B5AC6EB9-BB34-4C50-8AC6-6BEA2ED62DEA}" srcOrd="4" destOrd="0" parTransId="{95F82437-744F-4B5F-96EF-45CB23D7F5FF}" sibTransId="{044E0D3E-2B9E-4421-BCA7-9101F9CC7EB3}"/>
    <dgm:cxn modelId="{A550106D-234A-994F-BE55-E2824AFAE61C}" type="presOf" srcId="{22117525-5166-4453-858C-C4ADA6AE51C7}" destId="{02B5D692-002D-3842-9D21-28F493CFBC98}" srcOrd="0" destOrd="0" presId="urn:microsoft.com/office/officeart/2005/8/layout/vProcess5"/>
    <dgm:cxn modelId="{2551617A-F237-2345-9A69-AC66987F70AE}" type="presOf" srcId="{B5AC6EB9-BB34-4C50-8AC6-6BEA2ED62DEA}" destId="{F203AFD9-ADC1-0744-B016-D010C9CB8F35}" srcOrd="1" destOrd="0" presId="urn:microsoft.com/office/officeart/2005/8/layout/vProcess5"/>
    <dgm:cxn modelId="{AD43AE8D-388A-9848-BCEB-7EDF79ED0CD9}" type="presOf" srcId="{D40DC9B8-A07C-4646-9F99-93BAC4920C72}" destId="{8BDEB2C6-A593-0147-8E41-FC5CA8E2CAD5}" srcOrd="0" destOrd="0" presId="urn:microsoft.com/office/officeart/2005/8/layout/vProcess5"/>
    <dgm:cxn modelId="{C508C29A-FDA5-4A37-A438-27339AF09AD4}" srcId="{143227B0-37FA-46AF-AE79-5063E1AAB21F}" destId="{D40DC9B8-A07C-4646-9F99-93BAC4920C72}" srcOrd="2" destOrd="0" parTransId="{96BFCB14-67F4-4601-BB82-6B9F1CC355AB}" sibTransId="{22117525-5166-4453-858C-C4ADA6AE51C7}"/>
    <dgm:cxn modelId="{7290269C-26BD-5F4D-AA6B-20F4B324D636}" type="presOf" srcId="{D40DC9B8-A07C-4646-9F99-93BAC4920C72}" destId="{71C22D6B-3529-D74A-9240-B19D56E42010}" srcOrd="1" destOrd="0" presId="urn:microsoft.com/office/officeart/2005/8/layout/vProcess5"/>
    <dgm:cxn modelId="{F335A0C4-A9D2-884B-8D11-33F4DBEDC3F7}" type="presOf" srcId="{B5AC6EB9-BB34-4C50-8AC6-6BEA2ED62DEA}" destId="{42EE2A3C-634A-934B-BFB5-6957C47C32E3}" srcOrd="0" destOrd="0" presId="urn:microsoft.com/office/officeart/2005/8/layout/vProcess5"/>
    <dgm:cxn modelId="{A2CE48E6-895F-4442-9FB3-0D0AFCD60826}" srcId="{143227B0-37FA-46AF-AE79-5063E1AAB21F}" destId="{34C8E764-A9E0-470C-BD77-84A63F51DD98}" srcOrd="1" destOrd="0" parTransId="{35BFACD0-B5CF-41E9-A809-13882A07926D}" sibTransId="{18C3CA85-AA20-4370-8A60-B4E469DB0B1D}"/>
    <dgm:cxn modelId="{FC7442EE-86B5-DF4A-9F32-2B437D0B4A6B}" type="presOf" srcId="{34C8E764-A9E0-470C-BD77-84A63F51DD98}" destId="{6EE15256-A56E-234A-83C8-3DA04C2BF5DB}" srcOrd="1" destOrd="0" presId="urn:microsoft.com/office/officeart/2005/8/layout/vProcess5"/>
    <dgm:cxn modelId="{03F1F9F5-FF3A-164F-BD3B-0F435B5F8EE8}" type="presOf" srcId="{CEA56143-5905-40E5-B1F3-9AE3C672361E}" destId="{3DADFDDD-9C7D-6E4D-959C-82359A5BF349}" srcOrd="1" destOrd="0" presId="urn:microsoft.com/office/officeart/2005/8/layout/vProcess5"/>
    <dgm:cxn modelId="{4DD8DDFF-B3CC-1C4B-BFCA-5119464114F8}" type="presOf" srcId="{B12DE5A2-CE19-46AF-9FA8-5DEFB8CC302B}" destId="{F99308E4-E394-AC4A-A9D9-03619A3C6070}" srcOrd="0" destOrd="0" presId="urn:microsoft.com/office/officeart/2005/8/layout/vProcess5"/>
    <dgm:cxn modelId="{8A4EE4C7-DC2E-BB43-9D0F-00B86DBDE600}" type="presParOf" srcId="{4F21B9C0-1F28-9045-A158-6E0F901F15AE}" destId="{BC1D5702-90E0-B94D-A2B5-0BDF3CF26BB4}" srcOrd="0" destOrd="0" presId="urn:microsoft.com/office/officeart/2005/8/layout/vProcess5"/>
    <dgm:cxn modelId="{3E0CA564-F7CC-544A-B383-C63FC8F82014}" type="presParOf" srcId="{4F21B9C0-1F28-9045-A158-6E0F901F15AE}" destId="{F99308E4-E394-AC4A-A9D9-03619A3C6070}" srcOrd="1" destOrd="0" presId="urn:microsoft.com/office/officeart/2005/8/layout/vProcess5"/>
    <dgm:cxn modelId="{40B74C31-68F6-3445-B7C0-7389A5EDA34F}" type="presParOf" srcId="{4F21B9C0-1F28-9045-A158-6E0F901F15AE}" destId="{191798F1-83AD-9F45-B150-76A439B943B8}" srcOrd="2" destOrd="0" presId="urn:microsoft.com/office/officeart/2005/8/layout/vProcess5"/>
    <dgm:cxn modelId="{37863118-523B-9646-933A-C6F3AC7EA78C}" type="presParOf" srcId="{4F21B9C0-1F28-9045-A158-6E0F901F15AE}" destId="{8BDEB2C6-A593-0147-8E41-FC5CA8E2CAD5}" srcOrd="3" destOrd="0" presId="urn:microsoft.com/office/officeart/2005/8/layout/vProcess5"/>
    <dgm:cxn modelId="{A990DF17-8F90-1645-831B-35FAB5A61738}" type="presParOf" srcId="{4F21B9C0-1F28-9045-A158-6E0F901F15AE}" destId="{27EBDCEC-5BBB-9342-BFA2-E5D706838459}" srcOrd="4" destOrd="0" presId="urn:microsoft.com/office/officeart/2005/8/layout/vProcess5"/>
    <dgm:cxn modelId="{A7AA15FC-1E93-D34F-BF71-A271E964018C}" type="presParOf" srcId="{4F21B9C0-1F28-9045-A158-6E0F901F15AE}" destId="{42EE2A3C-634A-934B-BFB5-6957C47C32E3}" srcOrd="5" destOrd="0" presId="urn:microsoft.com/office/officeart/2005/8/layout/vProcess5"/>
    <dgm:cxn modelId="{A5610642-AE48-E84E-B09E-DAA43A3CC36D}" type="presParOf" srcId="{4F21B9C0-1F28-9045-A158-6E0F901F15AE}" destId="{ECE8757F-84D8-3040-98B0-FB911C9FE70A}" srcOrd="6" destOrd="0" presId="urn:microsoft.com/office/officeart/2005/8/layout/vProcess5"/>
    <dgm:cxn modelId="{02BE903E-5DEF-9C45-B4B9-7ED9B2FF1E20}" type="presParOf" srcId="{4F21B9C0-1F28-9045-A158-6E0F901F15AE}" destId="{DE225D62-1270-6F4A-8D87-E4D016E08F7C}" srcOrd="7" destOrd="0" presId="urn:microsoft.com/office/officeart/2005/8/layout/vProcess5"/>
    <dgm:cxn modelId="{865F5885-6E68-874F-8211-6B9819DCA6DF}" type="presParOf" srcId="{4F21B9C0-1F28-9045-A158-6E0F901F15AE}" destId="{02B5D692-002D-3842-9D21-28F493CFBC98}" srcOrd="8" destOrd="0" presId="urn:microsoft.com/office/officeart/2005/8/layout/vProcess5"/>
    <dgm:cxn modelId="{E3B50C4F-E93F-9B48-BF4B-337BE5D33FC8}" type="presParOf" srcId="{4F21B9C0-1F28-9045-A158-6E0F901F15AE}" destId="{D9EDE2EF-0B49-F048-8FAA-04C6A40C86CD}" srcOrd="9" destOrd="0" presId="urn:microsoft.com/office/officeart/2005/8/layout/vProcess5"/>
    <dgm:cxn modelId="{F6A85E63-D31E-164D-A23F-7A7E87CDE41B}" type="presParOf" srcId="{4F21B9C0-1F28-9045-A158-6E0F901F15AE}" destId="{1CFE391B-2E94-D64B-A74E-51BC4367BED3}" srcOrd="10" destOrd="0" presId="urn:microsoft.com/office/officeart/2005/8/layout/vProcess5"/>
    <dgm:cxn modelId="{F32AD387-093F-B04E-AA62-CE20AB7B48CC}" type="presParOf" srcId="{4F21B9C0-1F28-9045-A158-6E0F901F15AE}" destId="{6EE15256-A56E-234A-83C8-3DA04C2BF5DB}" srcOrd="11" destOrd="0" presId="urn:microsoft.com/office/officeart/2005/8/layout/vProcess5"/>
    <dgm:cxn modelId="{C76E848F-F58F-7848-B69A-FBC00AA9877A}" type="presParOf" srcId="{4F21B9C0-1F28-9045-A158-6E0F901F15AE}" destId="{71C22D6B-3529-D74A-9240-B19D56E42010}" srcOrd="12" destOrd="0" presId="urn:microsoft.com/office/officeart/2005/8/layout/vProcess5"/>
    <dgm:cxn modelId="{A87744AB-5D75-7242-B03B-F6DF21C955D7}" type="presParOf" srcId="{4F21B9C0-1F28-9045-A158-6E0F901F15AE}" destId="{3DADFDDD-9C7D-6E4D-959C-82359A5BF349}" srcOrd="13" destOrd="0" presId="urn:microsoft.com/office/officeart/2005/8/layout/vProcess5"/>
    <dgm:cxn modelId="{84FBE369-79A3-B24A-8782-44EC9A8D30E1}" type="presParOf" srcId="{4F21B9C0-1F28-9045-A158-6E0F901F15AE}" destId="{F203AFD9-ADC1-0744-B016-D010C9CB8F3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711609-DD7A-4723-9A90-0202B987DD5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ED7511-A02C-4EAB-8DCD-500CFF0027E4}">
      <dgm:prSet/>
      <dgm:spPr/>
      <dgm:t>
        <a:bodyPr/>
        <a:lstStyle/>
        <a:p>
          <a:r>
            <a:rPr lang="en-US"/>
            <a:t>Take raw image as input, how to do this?</a:t>
          </a:r>
        </a:p>
      </dgm:t>
    </dgm:pt>
    <dgm:pt modelId="{E79AE34C-F494-49A1-B675-AC244D0168AC}" type="parTrans" cxnId="{BED8D51E-3D66-4992-9BB9-A793C803D54A}">
      <dgm:prSet/>
      <dgm:spPr/>
      <dgm:t>
        <a:bodyPr/>
        <a:lstStyle/>
        <a:p>
          <a:endParaRPr lang="en-US"/>
        </a:p>
      </dgm:t>
    </dgm:pt>
    <dgm:pt modelId="{CBBC2C1B-FA49-452F-8A48-191707108085}" type="sibTrans" cxnId="{BED8D51E-3D66-4992-9BB9-A793C803D54A}">
      <dgm:prSet/>
      <dgm:spPr/>
      <dgm:t>
        <a:bodyPr/>
        <a:lstStyle/>
        <a:p>
          <a:endParaRPr lang="en-US"/>
        </a:p>
      </dgm:t>
    </dgm:pt>
    <dgm:pt modelId="{26362E79-44FF-4EBD-9E10-115D77B81FFD}">
      <dgm:prSet/>
      <dgm:spPr/>
      <dgm:t>
        <a:bodyPr/>
        <a:lstStyle/>
        <a:p>
          <a:r>
            <a:rPr lang="en-US"/>
            <a:t>Could also perform manual feature extraction</a:t>
          </a:r>
        </a:p>
      </dgm:t>
    </dgm:pt>
    <dgm:pt modelId="{5743DAE7-F3C1-456F-B9A3-04B720E9E300}" type="parTrans" cxnId="{DB5DE2E6-2288-4AA4-B42E-FE79BDB72B37}">
      <dgm:prSet/>
      <dgm:spPr/>
      <dgm:t>
        <a:bodyPr/>
        <a:lstStyle/>
        <a:p>
          <a:endParaRPr lang="en-US"/>
        </a:p>
      </dgm:t>
    </dgm:pt>
    <dgm:pt modelId="{E0AB88D9-9D09-4562-AB24-8C3A530FD157}" type="sibTrans" cxnId="{DB5DE2E6-2288-4AA4-B42E-FE79BDB72B37}">
      <dgm:prSet/>
      <dgm:spPr/>
      <dgm:t>
        <a:bodyPr/>
        <a:lstStyle/>
        <a:p>
          <a:endParaRPr lang="en-US"/>
        </a:p>
      </dgm:t>
    </dgm:pt>
    <dgm:pt modelId="{5AC62A63-EECA-4201-B075-E94F0A1A21E4}">
      <dgm:prSet/>
      <dgm:spPr/>
      <dgm:t>
        <a:bodyPr/>
        <a:lstStyle/>
        <a:p>
          <a:r>
            <a:rPr lang="en-US"/>
            <a:t>Connecting every pixel/color value to dense layer?</a:t>
          </a:r>
        </a:p>
      </dgm:t>
    </dgm:pt>
    <dgm:pt modelId="{561D19B5-8871-426B-9DEA-1B619B051224}" type="parTrans" cxnId="{CAB5E3C0-24A3-441B-97FE-33858464BEFB}">
      <dgm:prSet/>
      <dgm:spPr/>
      <dgm:t>
        <a:bodyPr/>
        <a:lstStyle/>
        <a:p>
          <a:endParaRPr lang="en-US"/>
        </a:p>
      </dgm:t>
    </dgm:pt>
    <dgm:pt modelId="{7F7CDE11-2584-4E6E-B2F5-086531ABBA4B}" type="sibTrans" cxnId="{CAB5E3C0-24A3-441B-97FE-33858464BEFB}">
      <dgm:prSet/>
      <dgm:spPr/>
      <dgm:t>
        <a:bodyPr/>
        <a:lstStyle/>
        <a:p>
          <a:endParaRPr lang="en-US"/>
        </a:p>
      </dgm:t>
    </dgm:pt>
    <dgm:pt modelId="{BFFA5556-E594-4E8D-B96C-7BDC5CAE89EF}">
      <dgm:prSet/>
      <dgm:spPr/>
      <dgm:t>
        <a:bodyPr/>
        <a:lstStyle/>
        <a:p>
          <a:r>
            <a:rPr lang="en-US"/>
            <a:t>1024x1024 RGB image to 1024 Dense layer - parameter explosion!</a:t>
          </a:r>
        </a:p>
      </dgm:t>
    </dgm:pt>
    <dgm:pt modelId="{D411845E-0034-4E20-9F9F-8907E60C8C02}" type="parTrans" cxnId="{31A3815C-64BC-4184-BA9F-57CBB2359A19}">
      <dgm:prSet/>
      <dgm:spPr/>
      <dgm:t>
        <a:bodyPr/>
        <a:lstStyle/>
        <a:p>
          <a:endParaRPr lang="en-US"/>
        </a:p>
      </dgm:t>
    </dgm:pt>
    <dgm:pt modelId="{0C918666-CCD9-4E0C-B2E8-FA8CC7BA3AE9}" type="sibTrans" cxnId="{31A3815C-64BC-4184-BA9F-57CBB2359A19}">
      <dgm:prSet/>
      <dgm:spPr/>
      <dgm:t>
        <a:bodyPr/>
        <a:lstStyle/>
        <a:p>
          <a:endParaRPr lang="en-US"/>
        </a:p>
      </dgm:t>
    </dgm:pt>
    <dgm:pt modelId="{024AC94A-BCF5-5E43-9A88-FEBAAD931495}" type="pres">
      <dgm:prSet presAssocID="{EF711609-DD7A-4723-9A90-0202B987DD5B}" presName="Name0" presStyleCnt="0">
        <dgm:presLayoutVars>
          <dgm:dir/>
          <dgm:animLvl val="lvl"/>
          <dgm:resizeHandles val="exact"/>
        </dgm:presLayoutVars>
      </dgm:prSet>
      <dgm:spPr/>
    </dgm:pt>
    <dgm:pt modelId="{2F032710-537B-164D-8F1C-E66B27228D67}" type="pres">
      <dgm:prSet presAssocID="{AEED7511-A02C-4EAB-8DCD-500CFF0027E4}" presName="linNode" presStyleCnt="0"/>
      <dgm:spPr/>
    </dgm:pt>
    <dgm:pt modelId="{55212F3F-2AF5-C546-9007-83BD8A78849D}" type="pres">
      <dgm:prSet presAssocID="{AEED7511-A02C-4EAB-8DCD-500CFF0027E4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FF36A35-B029-C443-BA7D-566D2A3F7266}" type="pres">
      <dgm:prSet presAssocID="{AEED7511-A02C-4EAB-8DCD-500CFF0027E4}" presName="descendantText" presStyleLbl="alignAccFollowNode1" presStyleIdx="0" presStyleCnt="2">
        <dgm:presLayoutVars>
          <dgm:bulletEnabled val="1"/>
        </dgm:presLayoutVars>
      </dgm:prSet>
      <dgm:spPr/>
    </dgm:pt>
    <dgm:pt modelId="{A7F27EC7-B311-914F-9EEF-8645C7B020E6}" type="pres">
      <dgm:prSet presAssocID="{CBBC2C1B-FA49-452F-8A48-191707108085}" presName="sp" presStyleCnt="0"/>
      <dgm:spPr/>
    </dgm:pt>
    <dgm:pt modelId="{0165AAC2-F3D4-A841-A0F2-34CEAC63C380}" type="pres">
      <dgm:prSet presAssocID="{5AC62A63-EECA-4201-B075-E94F0A1A21E4}" presName="linNode" presStyleCnt="0"/>
      <dgm:spPr/>
    </dgm:pt>
    <dgm:pt modelId="{556B3ED7-2EFE-5D43-8E4E-1C16592973AC}" type="pres">
      <dgm:prSet presAssocID="{5AC62A63-EECA-4201-B075-E94F0A1A21E4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D6F0073-717E-CC42-9EB7-B451A57B4613}" type="pres">
      <dgm:prSet presAssocID="{5AC62A63-EECA-4201-B075-E94F0A1A21E4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C37AB91A-F954-3C4A-8722-224096F80C19}" type="presOf" srcId="{AEED7511-A02C-4EAB-8DCD-500CFF0027E4}" destId="{55212F3F-2AF5-C546-9007-83BD8A78849D}" srcOrd="0" destOrd="0" presId="urn:microsoft.com/office/officeart/2005/8/layout/vList5"/>
    <dgm:cxn modelId="{BED8D51E-3D66-4992-9BB9-A793C803D54A}" srcId="{EF711609-DD7A-4723-9A90-0202B987DD5B}" destId="{AEED7511-A02C-4EAB-8DCD-500CFF0027E4}" srcOrd="0" destOrd="0" parTransId="{E79AE34C-F494-49A1-B675-AC244D0168AC}" sibTransId="{CBBC2C1B-FA49-452F-8A48-191707108085}"/>
    <dgm:cxn modelId="{31A3815C-64BC-4184-BA9F-57CBB2359A19}" srcId="{5AC62A63-EECA-4201-B075-E94F0A1A21E4}" destId="{BFFA5556-E594-4E8D-B96C-7BDC5CAE89EF}" srcOrd="0" destOrd="0" parTransId="{D411845E-0034-4E20-9F9F-8907E60C8C02}" sibTransId="{0C918666-CCD9-4E0C-B2E8-FA8CC7BA3AE9}"/>
    <dgm:cxn modelId="{09854F74-CF4C-4145-AB25-4F3C24AE3D16}" type="presOf" srcId="{26362E79-44FF-4EBD-9E10-115D77B81FFD}" destId="{BFF36A35-B029-C443-BA7D-566D2A3F7266}" srcOrd="0" destOrd="0" presId="urn:microsoft.com/office/officeart/2005/8/layout/vList5"/>
    <dgm:cxn modelId="{08352194-32F8-B840-8EDC-80609A4B57FC}" type="presOf" srcId="{BFFA5556-E594-4E8D-B96C-7BDC5CAE89EF}" destId="{7D6F0073-717E-CC42-9EB7-B451A57B4613}" srcOrd="0" destOrd="0" presId="urn:microsoft.com/office/officeart/2005/8/layout/vList5"/>
    <dgm:cxn modelId="{CAB5E3C0-24A3-441B-97FE-33858464BEFB}" srcId="{EF711609-DD7A-4723-9A90-0202B987DD5B}" destId="{5AC62A63-EECA-4201-B075-E94F0A1A21E4}" srcOrd="1" destOrd="0" parTransId="{561D19B5-8871-426B-9DEA-1B619B051224}" sibTransId="{7F7CDE11-2584-4E6E-B2F5-086531ABBA4B}"/>
    <dgm:cxn modelId="{DB5DE2E6-2288-4AA4-B42E-FE79BDB72B37}" srcId="{AEED7511-A02C-4EAB-8DCD-500CFF0027E4}" destId="{26362E79-44FF-4EBD-9E10-115D77B81FFD}" srcOrd="0" destOrd="0" parTransId="{5743DAE7-F3C1-456F-B9A3-04B720E9E300}" sibTransId="{E0AB88D9-9D09-4562-AB24-8C3A530FD157}"/>
    <dgm:cxn modelId="{182ECBEA-5DEA-AD48-BF49-1BD060DE41AB}" type="presOf" srcId="{5AC62A63-EECA-4201-B075-E94F0A1A21E4}" destId="{556B3ED7-2EFE-5D43-8E4E-1C16592973AC}" srcOrd="0" destOrd="0" presId="urn:microsoft.com/office/officeart/2005/8/layout/vList5"/>
    <dgm:cxn modelId="{805889F9-46C8-3049-AA11-3D19EA5DFA36}" type="presOf" srcId="{EF711609-DD7A-4723-9A90-0202B987DD5B}" destId="{024AC94A-BCF5-5E43-9A88-FEBAAD931495}" srcOrd="0" destOrd="0" presId="urn:microsoft.com/office/officeart/2005/8/layout/vList5"/>
    <dgm:cxn modelId="{10973136-EB69-044E-99CF-65918F5FECC2}" type="presParOf" srcId="{024AC94A-BCF5-5E43-9A88-FEBAAD931495}" destId="{2F032710-537B-164D-8F1C-E66B27228D67}" srcOrd="0" destOrd="0" presId="urn:microsoft.com/office/officeart/2005/8/layout/vList5"/>
    <dgm:cxn modelId="{E32C1ACE-CBBD-6D4D-B6F1-165C80CE4B79}" type="presParOf" srcId="{2F032710-537B-164D-8F1C-E66B27228D67}" destId="{55212F3F-2AF5-C546-9007-83BD8A78849D}" srcOrd="0" destOrd="0" presId="urn:microsoft.com/office/officeart/2005/8/layout/vList5"/>
    <dgm:cxn modelId="{0F0934B9-18E8-BE4A-A516-43BE6042BA01}" type="presParOf" srcId="{2F032710-537B-164D-8F1C-E66B27228D67}" destId="{BFF36A35-B029-C443-BA7D-566D2A3F7266}" srcOrd="1" destOrd="0" presId="urn:microsoft.com/office/officeart/2005/8/layout/vList5"/>
    <dgm:cxn modelId="{F70B1D48-06DF-9844-93D0-FEBF7742EEDB}" type="presParOf" srcId="{024AC94A-BCF5-5E43-9A88-FEBAAD931495}" destId="{A7F27EC7-B311-914F-9EEF-8645C7B020E6}" srcOrd="1" destOrd="0" presId="urn:microsoft.com/office/officeart/2005/8/layout/vList5"/>
    <dgm:cxn modelId="{BB7DB144-01AF-684A-A989-0D51196FD6C2}" type="presParOf" srcId="{024AC94A-BCF5-5E43-9A88-FEBAAD931495}" destId="{0165AAC2-F3D4-A841-A0F2-34CEAC63C380}" srcOrd="2" destOrd="0" presId="urn:microsoft.com/office/officeart/2005/8/layout/vList5"/>
    <dgm:cxn modelId="{FB90B515-0140-D546-A972-A68528753771}" type="presParOf" srcId="{0165AAC2-F3D4-A841-A0F2-34CEAC63C380}" destId="{556B3ED7-2EFE-5D43-8E4E-1C16592973AC}" srcOrd="0" destOrd="0" presId="urn:microsoft.com/office/officeart/2005/8/layout/vList5"/>
    <dgm:cxn modelId="{0DBCD427-FB28-6247-9D36-148D7EC607A1}" type="presParOf" srcId="{0165AAC2-F3D4-A841-A0F2-34CEAC63C380}" destId="{7D6F0073-717E-CC42-9EB7-B451A57B461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3227B0-37FA-46AF-AE79-5063E1AAB21F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2DE5A2-CE19-46AF-9FA8-5DEFB8CC302B}">
      <dgm:prSet/>
      <dgm:spPr/>
      <dgm:t>
        <a:bodyPr/>
        <a:lstStyle/>
        <a:p>
          <a:r>
            <a:rPr lang="en-US"/>
            <a:t>Very brief Introduction to CNNs</a:t>
          </a:r>
        </a:p>
      </dgm:t>
    </dgm:pt>
    <dgm:pt modelId="{798D9F8C-DA8B-445A-BEBD-043661B1A5D3}" type="parTrans" cxnId="{1B17792A-79DC-48C5-BFB9-59BEDBB0A62A}">
      <dgm:prSet/>
      <dgm:spPr/>
      <dgm:t>
        <a:bodyPr/>
        <a:lstStyle/>
        <a:p>
          <a:endParaRPr lang="en-US"/>
        </a:p>
      </dgm:t>
    </dgm:pt>
    <dgm:pt modelId="{93B31D97-EA45-4C23-9D17-303ED62D2AAB}" type="sibTrans" cxnId="{1B17792A-79DC-48C5-BFB9-59BEDBB0A62A}">
      <dgm:prSet/>
      <dgm:spPr/>
      <dgm:t>
        <a:bodyPr/>
        <a:lstStyle/>
        <a:p>
          <a:endParaRPr lang="en-US"/>
        </a:p>
      </dgm:t>
    </dgm:pt>
    <dgm:pt modelId="{34C8E764-A9E0-470C-BD77-84A63F51DD98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CNN for image classification</a:t>
          </a:r>
          <a:endParaRPr lang="en-US">
            <a:solidFill>
              <a:schemeClr val="tx1"/>
            </a:solidFill>
          </a:endParaRPr>
        </a:p>
      </dgm:t>
    </dgm:pt>
    <dgm:pt modelId="{35BFACD0-B5CF-41E9-A809-13882A07926D}" type="parTrans" cxnId="{A2CE48E6-895F-4442-9FB3-0D0AFCD60826}">
      <dgm:prSet/>
      <dgm:spPr/>
      <dgm:t>
        <a:bodyPr/>
        <a:lstStyle/>
        <a:p>
          <a:endParaRPr lang="en-US"/>
        </a:p>
      </dgm:t>
    </dgm:pt>
    <dgm:pt modelId="{18C3CA85-AA20-4370-8A60-B4E469DB0B1D}" type="sibTrans" cxnId="{A2CE48E6-895F-4442-9FB3-0D0AFCD60826}">
      <dgm:prSet/>
      <dgm:spPr/>
      <dgm:t>
        <a:bodyPr/>
        <a:lstStyle/>
        <a:p>
          <a:endParaRPr lang="en-US"/>
        </a:p>
      </dgm:t>
    </dgm:pt>
    <dgm:pt modelId="{D40DC9B8-A07C-4646-9F99-93BAC4920C72}">
      <dgm:prSet/>
      <dgm:spPr/>
      <dgm:t>
        <a:bodyPr/>
        <a:lstStyle/>
        <a:p>
          <a:r>
            <a:rPr lang="en-US"/>
            <a:t>CNN for image classification (skin cancer)</a:t>
          </a:r>
        </a:p>
      </dgm:t>
    </dgm:pt>
    <dgm:pt modelId="{96BFCB14-67F4-4601-BB82-6B9F1CC355AB}" type="parTrans" cxnId="{C508C29A-FDA5-4A37-A438-27339AF09AD4}">
      <dgm:prSet/>
      <dgm:spPr/>
      <dgm:t>
        <a:bodyPr/>
        <a:lstStyle/>
        <a:p>
          <a:endParaRPr lang="en-US"/>
        </a:p>
      </dgm:t>
    </dgm:pt>
    <dgm:pt modelId="{22117525-5166-4453-858C-C4ADA6AE51C7}" type="sibTrans" cxnId="{C508C29A-FDA5-4A37-A438-27339AF09AD4}">
      <dgm:prSet/>
      <dgm:spPr/>
      <dgm:t>
        <a:bodyPr/>
        <a:lstStyle/>
        <a:p>
          <a:endParaRPr lang="en-US"/>
        </a:p>
      </dgm:t>
    </dgm:pt>
    <dgm:pt modelId="{CEA56143-5905-40E5-B1F3-9AE3C672361E}">
      <dgm:prSet/>
      <dgm:spPr/>
      <dgm:t>
        <a:bodyPr/>
        <a:lstStyle/>
        <a:p>
          <a:r>
            <a:rPr lang="en-US"/>
            <a:t>CNN for residual networks</a:t>
          </a:r>
        </a:p>
      </dgm:t>
    </dgm:pt>
    <dgm:pt modelId="{236D4E22-12E8-4126-99AD-760B2B5955E0}" type="parTrans" cxnId="{5A373D49-5E63-46FE-88A7-5B614CA17A6F}">
      <dgm:prSet/>
      <dgm:spPr/>
      <dgm:t>
        <a:bodyPr/>
        <a:lstStyle/>
        <a:p>
          <a:endParaRPr lang="en-US"/>
        </a:p>
      </dgm:t>
    </dgm:pt>
    <dgm:pt modelId="{BFBBFBA9-2304-4FA2-90B0-E2766E679BC9}" type="sibTrans" cxnId="{5A373D49-5E63-46FE-88A7-5B614CA17A6F}">
      <dgm:prSet/>
      <dgm:spPr/>
      <dgm:t>
        <a:bodyPr/>
        <a:lstStyle/>
        <a:p>
          <a:endParaRPr lang="en-US"/>
        </a:p>
      </dgm:t>
    </dgm:pt>
    <dgm:pt modelId="{B5AC6EB9-BB34-4C50-8AC6-6BEA2ED62DEA}">
      <dgm:prSet/>
      <dgm:spPr/>
      <dgm:t>
        <a:bodyPr/>
        <a:lstStyle/>
        <a:p>
          <a:r>
            <a:rPr lang="en-US"/>
            <a:t>CNN using pretrained layers</a:t>
          </a:r>
        </a:p>
      </dgm:t>
    </dgm:pt>
    <dgm:pt modelId="{95F82437-744F-4B5F-96EF-45CB23D7F5FF}" type="parTrans" cxnId="{04D2956C-FF20-4734-8474-448D3A8BCF5D}">
      <dgm:prSet/>
      <dgm:spPr/>
      <dgm:t>
        <a:bodyPr/>
        <a:lstStyle/>
        <a:p>
          <a:endParaRPr lang="en-US"/>
        </a:p>
      </dgm:t>
    </dgm:pt>
    <dgm:pt modelId="{044E0D3E-2B9E-4421-BCA7-9101F9CC7EB3}" type="sibTrans" cxnId="{04D2956C-FF20-4734-8474-448D3A8BCF5D}">
      <dgm:prSet/>
      <dgm:spPr/>
      <dgm:t>
        <a:bodyPr/>
        <a:lstStyle/>
        <a:p>
          <a:endParaRPr lang="en-US"/>
        </a:p>
      </dgm:t>
    </dgm:pt>
    <dgm:pt modelId="{4F21B9C0-1F28-9045-A158-6E0F901F15AE}" type="pres">
      <dgm:prSet presAssocID="{143227B0-37FA-46AF-AE79-5063E1AAB21F}" presName="outerComposite" presStyleCnt="0">
        <dgm:presLayoutVars>
          <dgm:chMax val="5"/>
          <dgm:dir/>
          <dgm:resizeHandles val="exact"/>
        </dgm:presLayoutVars>
      </dgm:prSet>
      <dgm:spPr/>
    </dgm:pt>
    <dgm:pt modelId="{BC1D5702-90E0-B94D-A2B5-0BDF3CF26BB4}" type="pres">
      <dgm:prSet presAssocID="{143227B0-37FA-46AF-AE79-5063E1AAB21F}" presName="dummyMaxCanvas" presStyleCnt="0">
        <dgm:presLayoutVars/>
      </dgm:prSet>
      <dgm:spPr/>
    </dgm:pt>
    <dgm:pt modelId="{F99308E4-E394-AC4A-A9D9-03619A3C6070}" type="pres">
      <dgm:prSet presAssocID="{143227B0-37FA-46AF-AE79-5063E1AAB21F}" presName="FiveNodes_1" presStyleLbl="node1" presStyleIdx="0" presStyleCnt="5">
        <dgm:presLayoutVars>
          <dgm:bulletEnabled val="1"/>
        </dgm:presLayoutVars>
      </dgm:prSet>
      <dgm:spPr/>
    </dgm:pt>
    <dgm:pt modelId="{191798F1-83AD-9F45-B150-76A439B943B8}" type="pres">
      <dgm:prSet presAssocID="{143227B0-37FA-46AF-AE79-5063E1AAB21F}" presName="FiveNodes_2" presStyleLbl="node1" presStyleIdx="1" presStyleCnt="5">
        <dgm:presLayoutVars>
          <dgm:bulletEnabled val="1"/>
        </dgm:presLayoutVars>
      </dgm:prSet>
      <dgm:spPr/>
    </dgm:pt>
    <dgm:pt modelId="{8BDEB2C6-A593-0147-8E41-FC5CA8E2CAD5}" type="pres">
      <dgm:prSet presAssocID="{143227B0-37FA-46AF-AE79-5063E1AAB21F}" presName="FiveNodes_3" presStyleLbl="node1" presStyleIdx="2" presStyleCnt="5">
        <dgm:presLayoutVars>
          <dgm:bulletEnabled val="1"/>
        </dgm:presLayoutVars>
      </dgm:prSet>
      <dgm:spPr/>
    </dgm:pt>
    <dgm:pt modelId="{27EBDCEC-5BBB-9342-BFA2-E5D706838459}" type="pres">
      <dgm:prSet presAssocID="{143227B0-37FA-46AF-AE79-5063E1AAB21F}" presName="FiveNodes_4" presStyleLbl="node1" presStyleIdx="3" presStyleCnt="5">
        <dgm:presLayoutVars>
          <dgm:bulletEnabled val="1"/>
        </dgm:presLayoutVars>
      </dgm:prSet>
      <dgm:spPr/>
    </dgm:pt>
    <dgm:pt modelId="{42EE2A3C-634A-934B-BFB5-6957C47C32E3}" type="pres">
      <dgm:prSet presAssocID="{143227B0-37FA-46AF-AE79-5063E1AAB21F}" presName="FiveNodes_5" presStyleLbl="node1" presStyleIdx="4" presStyleCnt="5">
        <dgm:presLayoutVars>
          <dgm:bulletEnabled val="1"/>
        </dgm:presLayoutVars>
      </dgm:prSet>
      <dgm:spPr/>
    </dgm:pt>
    <dgm:pt modelId="{ECE8757F-84D8-3040-98B0-FB911C9FE70A}" type="pres">
      <dgm:prSet presAssocID="{143227B0-37FA-46AF-AE79-5063E1AAB21F}" presName="FiveConn_1-2" presStyleLbl="fgAccFollowNode1" presStyleIdx="0" presStyleCnt="4">
        <dgm:presLayoutVars>
          <dgm:bulletEnabled val="1"/>
        </dgm:presLayoutVars>
      </dgm:prSet>
      <dgm:spPr/>
    </dgm:pt>
    <dgm:pt modelId="{DE225D62-1270-6F4A-8D87-E4D016E08F7C}" type="pres">
      <dgm:prSet presAssocID="{143227B0-37FA-46AF-AE79-5063E1AAB21F}" presName="FiveConn_2-3" presStyleLbl="fgAccFollowNode1" presStyleIdx="1" presStyleCnt="4">
        <dgm:presLayoutVars>
          <dgm:bulletEnabled val="1"/>
        </dgm:presLayoutVars>
      </dgm:prSet>
      <dgm:spPr/>
    </dgm:pt>
    <dgm:pt modelId="{02B5D692-002D-3842-9D21-28F493CFBC98}" type="pres">
      <dgm:prSet presAssocID="{143227B0-37FA-46AF-AE79-5063E1AAB21F}" presName="FiveConn_3-4" presStyleLbl="fgAccFollowNode1" presStyleIdx="2" presStyleCnt="4">
        <dgm:presLayoutVars>
          <dgm:bulletEnabled val="1"/>
        </dgm:presLayoutVars>
      </dgm:prSet>
      <dgm:spPr/>
    </dgm:pt>
    <dgm:pt modelId="{D9EDE2EF-0B49-F048-8FAA-04C6A40C86CD}" type="pres">
      <dgm:prSet presAssocID="{143227B0-37FA-46AF-AE79-5063E1AAB21F}" presName="FiveConn_4-5" presStyleLbl="fgAccFollowNode1" presStyleIdx="3" presStyleCnt="4">
        <dgm:presLayoutVars>
          <dgm:bulletEnabled val="1"/>
        </dgm:presLayoutVars>
      </dgm:prSet>
      <dgm:spPr/>
    </dgm:pt>
    <dgm:pt modelId="{1CFE391B-2E94-D64B-A74E-51BC4367BED3}" type="pres">
      <dgm:prSet presAssocID="{143227B0-37FA-46AF-AE79-5063E1AAB21F}" presName="FiveNodes_1_text" presStyleLbl="node1" presStyleIdx="4" presStyleCnt="5">
        <dgm:presLayoutVars>
          <dgm:bulletEnabled val="1"/>
        </dgm:presLayoutVars>
      </dgm:prSet>
      <dgm:spPr/>
    </dgm:pt>
    <dgm:pt modelId="{6EE15256-A56E-234A-83C8-3DA04C2BF5DB}" type="pres">
      <dgm:prSet presAssocID="{143227B0-37FA-46AF-AE79-5063E1AAB21F}" presName="FiveNodes_2_text" presStyleLbl="node1" presStyleIdx="4" presStyleCnt="5">
        <dgm:presLayoutVars>
          <dgm:bulletEnabled val="1"/>
        </dgm:presLayoutVars>
      </dgm:prSet>
      <dgm:spPr/>
    </dgm:pt>
    <dgm:pt modelId="{71C22D6B-3529-D74A-9240-B19D56E42010}" type="pres">
      <dgm:prSet presAssocID="{143227B0-37FA-46AF-AE79-5063E1AAB21F}" presName="FiveNodes_3_text" presStyleLbl="node1" presStyleIdx="4" presStyleCnt="5">
        <dgm:presLayoutVars>
          <dgm:bulletEnabled val="1"/>
        </dgm:presLayoutVars>
      </dgm:prSet>
      <dgm:spPr/>
    </dgm:pt>
    <dgm:pt modelId="{3DADFDDD-9C7D-6E4D-959C-82359A5BF349}" type="pres">
      <dgm:prSet presAssocID="{143227B0-37FA-46AF-AE79-5063E1AAB21F}" presName="FiveNodes_4_text" presStyleLbl="node1" presStyleIdx="4" presStyleCnt="5">
        <dgm:presLayoutVars>
          <dgm:bulletEnabled val="1"/>
        </dgm:presLayoutVars>
      </dgm:prSet>
      <dgm:spPr/>
    </dgm:pt>
    <dgm:pt modelId="{F203AFD9-ADC1-0744-B016-D010C9CB8F35}" type="pres">
      <dgm:prSet presAssocID="{143227B0-37FA-46AF-AE79-5063E1AAB21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A855E19-F71A-754A-AA26-A10150620A90}" type="presOf" srcId="{34C8E764-A9E0-470C-BD77-84A63F51DD98}" destId="{191798F1-83AD-9F45-B150-76A439B943B8}" srcOrd="0" destOrd="0" presId="urn:microsoft.com/office/officeart/2005/8/layout/vProcess5"/>
    <dgm:cxn modelId="{D180BB1B-C2BF-F04A-A580-D2CE49E3ABC0}" type="presOf" srcId="{143227B0-37FA-46AF-AE79-5063E1AAB21F}" destId="{4F21B9C0-1F28-9045-A158-6E0F901F15AE}" srcOrd="0" destOrd="0" presId="urn:microsoft.com/office/officeart/2005/8/layout/vProcess5"/>
    <dgm:cxn modelId="{7CAE0C24-C8DC-3C4A-AC8A-D7ABA19B2778}" type="presOf" srcId="{93B31D97-EA45-4C23-9D17-303ED62D2AAB}" destId="{ECE8757F-84D8-3040-98B0-FB911C9FE70A}" srcOrd="0" destOrd="0" presId="urn:microsoft.com/office/officeart/2005/8/layout/vProcess5"/>
    <dgm:cxn modelId="{6D922124-CB36-C94B-8DD5-244F38523148}" type="presOf" srcId="{BFBBFBA9-2304-4FA2-90B0-E2766E679BC9}" destId="{D9EDE2EF-0B49-F048-8FAA-04C6A40C86CD}" srcOrd="0" destOrd="0" presId="urn:microsoft.com/office/officeart/2005/8/layout/vProcess5"/>
    <dgm:cxn modelId="{A1D0B526-C442-9148-8F48-2AA88B04D4A2}" type="presOf" srcId="{18C3CA85-AA20-4370-8A60-B4E469DB0B1D}" destId="{DE225D62-1270-6F4A-8D87-E4D016E08F7C}" srcOrd="0" destOrd="0" presId="urn:microsoft.com/office/officeart/2005/8/layout/vProcess5"/>
    <dgm:cxn modelId="{1B17792A-79DC-48C5-BFB9-59BEDBB0A62A}" srcId="{143227B0-37FA-46AF-AE79-5063E1AAB21F}" destId="{B12DE5A2-CE19-46AF-9FA8-5DEFB8CC302B}" srcOrd="0" destOrd="0" parTransId="{798D9F8C-DA8B-445A-BEBD-043661B1A5D3}" sibTransId="{93B31D97-EA45-4C23-9D17-303ED62D2AAB}"/>
    <dgm:cxn modelId="{A6E54031-FA69-044A-B4E6-CAAE51C48590}" type="presOf" srcId="{B12DE5A2-CE19-46AF-9FA8-5DEFB8CC302B}" destId="{1CFE391B-2E94-D64B-A74E-51BC4367BED3}" srcOrd="1" destOrd="0" presId="urn:microsoft.com/office/officeart/2005/8/layout/vProcess5"/>
    <dgm:cxn modelId="{06404E32-141C-AA4A-8DD1-BFA9A977FC59}" type="presOf" srcId="{CEA56143-5905-40E5-B1F3-9AE3C672361E}" destId="{27EBDCEC-5BBB-9342-BFA2-E5D706838459}" srcOrd="0" destOrd="0" presId="urn:microsoft.com/office/officeart/2005/8/layout/vProcess5"/>
    <dgm:cxn modelId="{5A373D49-5E63-46FE-88A7-5B614CA17A6F}" srcId="{143227B0-37FA-46AF-AE79-5063E1AAB21F}" destId="{CEA56143-5905-40E5-B1F3-9AE3C672361E}" srcOrd="3" destOrd="0" parTransId="{236D4E22-12E8-4126-99AD-760B2B5955E0}" sibTransId="{BFBBFBA9-2304-4FA2-90B0-E2766E679BC9}"/>
    <dgm:cxn modelId="{04D2956C-FF20-4734-8474-448D3A8BCF5D}" srcId="{143227B0-37FA-46AF-AE79-5063E1AAB21F}" destId="{B5AC6EB9-BB34-4C50-8AC6-6BEA2ED62DEA}" srcOrd="4" destOrd="0" parTransId="{95F82437-744F-4B5F-96EF-45CB23D7F5FF}" sibTransId="{044E0D3E-2B9E-4421-BCA7-9101F9CC7EB3}"/>
    <dgm:cxn modelId="{A550106D-234A-994F-BE55-E2824AFAE61C}" type="presOf" srcId="{22117525-5166-4453-858C-C4ADA6AE51C7}" destId="{02B5D692-002D-3842-9D21-28F493CFBC98}" srcOrd="0" destOrd="0" presId="urn:microsoft.com/office/officeart/2005/8/layout/vProcess5"/>
    <dgm:cxn modelId="{2551617A-F237-2345-9A69-AC66987F70AE}" type="presOf" srcId="{B5AC6EB9-BB34-4C50-8AC6-6BEA2ED62DEA}" destId="{F203AFD9-ADC1-0744-B016-D010C9CB8F35}" srcOrd="1" destOrd="0" presId="urn:microsoft.com/office/officeart/2005/8/layout/vProcess5"/>
    <dgm:cxn modelId="{AD43AE8D-388A-9848-BCEB-7EDF79ED0CD9}" type="presOf" srcId="{D40DC9B8-A07C-4646-9F99-93BAC4920C72}" destId="{8BDEB2C6-A593-0147-8E41-FC5CA8E2CAD5}" srcOrd="0" destOrd="0" presId="urn:microsoft.com/office/officeart/2005/8/layout/vProcess5"/>
    <dgm:cxn modelId="{C508C29A-FDA5-4A37-A438-27339AF09AD4}" srcId="{143227B0-37FA-46AF-AE79-5063E1AAB21F}" destId="{D40DC9B8-A07C-4646-9F99-93BAC4920C72}" srcOrd="2" destOrd="0" parTransId="{96BFCB14-67F4-4601-BB82-6B9F1CC355AB}" sibTransId="{22117525-5166-4453-858C-C4ADA6AE51C7}"/>
    <dgm:cxn modelId="{7290269C-26BD-5F4D-AA6B-20F4B324D636}" type="presOf" srcId="{D40DC9B8-A07C-4646-9F99-93BAC4920C72}" destId="{71C22D6B-3529-D74A-9240-B19D56E42010}" srcOrd="1" destOrd="0" presId="urn:microsoft.com/office/officeart/2005/8/layout/vProcess5"/>
    <dgm:cxn modelId="{F335A0C4-A9D2-884B-8D11-33F4DBEDC3F7}" type="presOf" srcId="{B5AC6EB9-BB34-4C50-8AC6-6BEA2ED62DEA}" destId="{42EE2A3C-634A-934B-BFB5-6957C47C32E3}" srcOrd="0" destOrd="0" presId="urn:microsoft.com/office/officeart/2005/8/layout/vProcess5"/>
    <dgm:cxn modelId="{A2CE48E6-895F-4442-9FB3-0D0AFCD60826}" srcId="{143227B0-37FA-46AF-AE79-5063E1AAB21F}" destId="{34C8E764-A9E0-470C-BD77-84A63F51DD98}" srcOrd="1" destOrd="0" parTransId="{35BFACD0-B5CF-41E9-A809-13882A07926D}" sibTransId="{18C3CA85-AA20-4370-8A60-B4E469DB0B1D}"/>
    <dgm:cxn modelId="{FC7442EE-86B5-DF4A-9F32-2B437D0B4A6B}" type="presOf" srcId="{34C8E764-A9E0-470C-BD77-84A63F51DD98}" destId="{6EE15256-A56E-234A-83C8-3DA04C2BF5DB}" srcOrd="1" destOrd="0" presId="urn:microsoft.com/office/officeart/2005/8/layout/vProcess5"/>
    <dgm:cxn modelId="{03F1F9F5-FF3A-164F-BD3B-0F435B5F8EE8}" type="presOf" srcId="{CEA56143-5905-40E5-B1F3-9AE3C672361E}" destId="{3DADFDDD-9C7D-6E4D-959C-82359A5BF349}" srcOrd="1" destOrd="0" presId="urn:microsoft.com/office/officeart/2005/8/layout/vProcess5"/>
    <dgm:cxn modelId="{4DD8DDFF-B3CC-1C4B-BFCA-5119464114F8}" type="presOf" srcId="{B12DE5A2-CE19-46AF-9FA8-5DEFB8CC302B}" destId="{F99308E4-E394-AC4A-A9D9-03619A3C6070}" srcOrd="0" destOrd="0" presId="urn:microsoft.com/office/officeart/2005/8/layout/vProcess5"/>
    <dgm:cxn modelId="{8A4EE4C7-DC2E-BB43-9D0F-00B86DBDE600}" type="presParOf" srcId="{4F21B9C0-1F28-9045-A158-6E0F901F15AE}" destId="{BC1D5702-90E0-B94D-A2B5-0BDF3CF26BB4}" srcOrd="0" destOrd="0" presId="urn:microsoft.com/office/officeart/2005/8/layout/vProcess5"/>
    <dgm:cxn modelId="{3E0CA564-F7CC-544A-B383-C63FC8F82014}" type="presParOf" srcId="{4F21B9C0-1F28-9045-A158-6E0F901F15AE}" destId="{F99308E4-E394-AC4A-A9D9-03619A3C6070}" srcOrd="1" destOrd="0" presId="urn:microsoft.com/office/officeart/2005/8/layout/vProcess5"/>
    <dgm:cxn modelId="{40B74C31-68F6-3445-B7C0-7389A5EDA34F}" type="presParOf" srcId="{4F21B9C0-1F28-9045-A158-6E0F901F15AE}" destId="{191798F1-83AD-9F45-B150-76A439B943B8}" srcOrd="2" destOrd="0" presId="urn:microsoft.com/office/officeart/2005/8/layout/vProcess5"/>
    <dgm:cxn modelId="{37863118-523B-9646-933A-C6F3AC7EA78C}" type="presParOf" srcId="{4F21B9C0-1F28-9045-A158-6E0F901F15AE}" destId="{8BDEB2C6-A593-0147-8E41-FC5CA8E2CAD5}" srcOrd="3" destOrd="0" presId="urn:microsoft.com/office/officeart/2005/8/layout/vProcess5"/>
    <dgm:cxn modelId="{A990DF17-8F90-1645-831B-35FAB5A61738}" type="presParOf" srcId="{4F21B9C0-1F28-9045-A158-6E0F901F15AE}" destId="{27EBDCEC-5BBB-9342-BFA2-E5D706838459}" srcOrd="4" destOrd="0" presId="urn:microsoft.com/office/officeart/2005/8/layout/vProcess5"/>
    <dgm:cxn modelId="{A7AA15FC-1E93-D34F-BF71-A271E964018C}" type="presParOf" srcId="{4F21B9C0-1F28-9045-A158-6E0F901F15AE}" destId="{42EE2A3C-634A-934B-BFB5-6957C47C32E3}" srcOrd="5" destOrd="0" presId="urn:microsoft.com/office/officeart/2005/8/layout/vProcess5"/>
    <dgm:cxn modelId="{A5610642-AE48-E84E-B09E-DAA43A3CC36D}" type="presParOf" srcId="{4F21B9C0-1F28-9045-A158-6E0F901F15AE}" destId="{ECE8757F-84D8-3040-98B0-FB911C9FE70A}" srcOrd="6" destOrd="0" presId="urn:microsoft.com/office/officeart/2005/8/layout/vProcess5"/>
    <dgm:cxn modelId="{02BE903E-5DEF-9C45-B4B9-7ED9B2FF1E20}" type="presParOf" srcId="{4F21B9C0-1F28-9045-A158-6E0F901F15AE}" destId="{DE225D62-1270-6F4A-8D87-E4D016E08F7C}" srcOrd="7" destOrd="0" presId="urn:microsoft.com/office/officeart/2005/8/layout/vProcess5"/>
    <dgm:cxn modelId="{865F5885-6E68-874F-8211-6B9819DCA6DF}" type="presParOf" srcId="{4F21B9C0-1F28-9045-A158-6E0F901F15AE}" destId="{02B5D692-002D-3842-9D21-28F493CFBC98}" srcOrd="8" destOrd="0" presId="urn:microsoft.com/office/officeart/2005/8/layout/vProcess5"/>
    <dgm:cxn modelId="{E3B50C4F-E93F-9B48-BF4B-337BE5D33FC8}" type="presParOf" srcId="{4F21B9C0-1F28-9045-A158-6E0F901F15AE}" destId="{D9EDE2EF-0B49-F048-8FAA-04C6A40C86CD}" srcOrd="9" destOrd="0" presId="urn:microsoft.com/office/officeart/2005/8/layout/vProcess5"/>
    <dgm:cxn modelId="{F6A85E63-D31E-164D-A23F-7A7E87CDE41B}" type="presParOf" srcId="{4F21B9C0-1F28-9045-A158-6E0F901F15AE}" destId="{1CFE391B-2E94-D64B-A74E-51BC4367BED3}" srcOrd="10" destOrd="0" presId="urn:microsoft.com/office/officeart/2005/8/layout/vProcess5"/>
    <dgm:cxn modelId="{F32AD387-093F-B04E-AA62-CE20AB7B48CC}" type="presParOf" srcId="{4F21B9C0-1F28-9045-A158-6E0F901F15AE}" destId="{6EE15256-A56E-234A-83C8-3DA04C2BF5DB}" srcOrd="11" destOrd="0" presId="urn:microsoft.com/office/officeart/2005/8/layout/vProcess5"/>
    <dgm:cxn modelId="{C76E848F-F58F-7848-B69A-FBC00AA9877A}" type="presParOf" srcId="{4F21B9C0-1F28-9045-A158-6E0F901F15AE}" destId="{71C22D6B-3529-D74A-9240-B19D56E42010}" srcOrd="12" destOrd="0" presId="urn:microsoft.com/office/officeart/2005/8/layout/vProcess5"/>
    <dgm:cxn modelId="{A87744AB-5D75-7242-B03B-F6DF21C955D7}" type="presParOf" srcId="{4F21B9C0-1F28-9045-A158-6E0F901F15AE}" destId="{3DADFDDD-9C7D-6E4D-959C-82359A5BF349}" srcOrd="13" destOrd="0" presId="urn:microsoft.com/office/officeart/2005/8/layout/vProcess5"/>
    <dgm:cxn modelId="{84FBE369-79A3-B24A-8782-44EC9A8D30E1}" type="presParOf" srcId="{4F21B9C0-1F28-9045-A158-6E0F901F15AE}" destId="{F203AFD9-ADC1-0744-B016-D010C9CB8F3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3227B0-37FA-46AF-AE79-5063E1AAB21F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2DE5A2-CE19-46AF-9FA8-5DEFB8CC302B}">
      <dgm:prSet/>
      <dgm:spPr/>
      <dgm:t>
        <a:bodyPr/>
        <a:lstStyle/>
        <a:p>
          <a:r>
            <a:rPr lang="en-US"/>
            <a:t>Very brief Introduction to CNNs</a:t>
          </a:r>
        </a:p>
      </dgm:t>
    </dgm:pt>
    <dgm:pt modelId="{798D9F8C-DA8B-445A-BEBD-043661B1A5D3}" type="parTrans" cxnId="{1B17792A-79DC-48C5-BFB9-59BEDBB0A62A}">
      <dgm:prSet/>
      <dgm:spPr/>
      <dgm:t>
        <a:bodyPr/>
        <a:lstStyle/>
        <a:p>
          <a:endParaRPr lang="en-US"/>
        </a:p>
      </dgm:t>
    </dgm:pt>
    <dgm:pt modelId="{93B31D97-EA45-4C23-9D17-303ED62D2AAB}" type="sibTrans" cxnId="{1B17792A-79DC-48C5-BFB9-59BEDBB0A62A}">
      <dgm:prSet/>
      <dgm:spPr/>
      <dgm:t>
        <a:bodyPr/>
        <a:lstStyle/>
        <a:p>
          <a:endParaRPr lang="en-US"/>
        </a:p>
      </dgm:t>
    </dgm:pt>
    <dgm:pt modelId="{34C8E764-A9E0-470C-BD77-84A63F51DD98}">
      <dgm:prSet/>
      <dgm:spPr/>
      <dgm:t>
        <a:bodyPr/>
        <a:lstStyle/>
        <a:p>
          <a:r>
            <a:rPr lang="en-US" b="0"/>
            <a:t>CNN for image classification</a:t>
          </a:r>
        </a:p>
      </dgm:t>
    </dgm:pt>
    <dgm:pt modelId="{35BFACD0-B5CF-41E9-A809-13882A07926D}" type="parTrans" cxnId="{A2CE48E6-895F-4442-9FB3-0D0AFCD60826}">
      <dgm:prSet/>
      <dgm:spPr/>
      <dgm:t>
        <a:bodyPr/>
        <a:lstStyle/>
        <a:p>
          <a:endParaRPr lang="en-US"/>
        </a:p>
      </dgm:t>
    </dgm:pt>
    <dgm:pt modelId="{18C3CA85-AA20-4370-8A60-B4E469DB0B1D}" type="sibTrans" cxnId="{A2CE48E6-895F-4442-9FB3-0D0AFCD60826}">
      <dgm:prSet/>
      <dgm:spPr/>
      <dgm:t>
        <a:bodyPr/>
        <a:lstStyle/>
        <a:p>
          <a:endParaRPr lang="en-US"/>
        </a:p>
      </dgm:t>
    </dgm:pt>
    <dgm:pt modelId="{D40DC9B8-A07C-4646-9F99-93BAC4920C72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CNN for image classification (skin cancer)</a:t>
          </a:r>
        </a:p>
      </dgm:t>
    </dgm:pt>
    <dgm:pt modelId="{96BFCB14-67F4-4601-BB82-6B9F1CC355AB}" type="parTrans" cxnId="{C508C29A-FDA5-4A37-A438-27339AF09AD4}">
      <dgm:prSet/>
      <dgm:spPr/>
      <dgm:t>
        <a:bodyPr/>
        <a:lstStyle/>
        <a:p>
          <a:endParaRPr lang="en-US"/>
        </a:p>
      </dgm:t>
    </dgm:pt>
    <dgm:pt modelId="{22117525-5166-4453-858C-C4ADA6AE51C7}" type="sibTrans" cxnId="{C508C29A-FDA5-4A37-A438-27339AF09AD4}">
      <dgm:prSet/>
      <dgm:spPr/>
      <dgm:t>
        <a:bodyPr/>
        <a:lstStyle/>
        <a:p>
          <a:endParaRPr lang="en-US"/>
        </a:p>
      </dgm:t>
    </dgm:pt>
    <dgm:pt modelId="{CEA56143-5905-40E5-B1F3-9AE3C672361E}">
      <dgm:prSet/>
      <dgm:spPr/>
      <dgm:t>
        <a:bodyPr/>
        <a:lstStyle/>
        <a:p>
          <a:r>
            <a:rPr lang="en-US"/>
            <a:t>CNN for residual networks</a:t>
          </a:r>
        </a:p>
      </dgm:t>
    </dgm:pt>
    <dgm:pt modelId="{236D4E22-12E8-4126-99AD-760B2B5955E0}" type="parTrans" cxnId="{5A373D49-5E63-46FE-88A7-5B614CA17A6F}">
      <dgm:prSet/>
      <dgm:spPr/>
      <dgm:t>
        <a:bodyPr/>
        <a:lstStyle/>
        <a:p>
          <a:endParaRPr lang="en-US"/>
        </a:p>
      </dgm:t>
    </dgm:pt>
    <dgm:pt modelId="{BFBBFBA9-2304-4FA2-90B0-E2766E679BC9}" type="sibTrans" cxnId="{5A373D49-5E63-46FE-88A7-5B614CA17A6F}">
      <dgm:prSet/>
      <dgm:spPr/>
      <dgm:t>
        <a:bodyPr/>
        <a:lstStyle/>
        <a:p>
          <a:endParaRPr lang="en-US"/>
        </a:p>
      </dgm:t>
    </dgm:pt>
    <dgm:pt modelId="{B5AC6EB9-BB34-4C50-8AC6-6BEA2ED62DEA}">
      <dgm:prSet/>
      <dgm:spPr/>
      <dgm:t>
        <a:bodyPr/>
        <a:lstStyle/>
        <a:p>
          <a:r>
            <a:rPr lang="en-US"/>
            <a:t>CNN using pretrained layers</a:t>
          </a:r>
        </a:p>
      </dgm:t>
    </dgm:pt>
    <dgm:pt modelId="{95F82437-744F-4B5F-96EF-45CB23D7F5FF}" type="parTrans" cxnId="{04D2956C-FF20-4734-8474-448D3A8BCF5D}">
      <dgm:prSet/>
      <dgm:spPr/>
      <dgm:t>
        <a:bodyPr/>
        <a:lstStyle/>
        <a:p>
          <a:endParaRPr lang="en-US"/>
        </a:p>
      </dgm:t>
    </dgm:pt>
    <dgm:pt modelId="{044E0D3E-2B9E-4421-BCA7-9101F9CC7EB3}" type="sibTrans" cxnId="{04D2956C-FF20-4734-8474-448D3A8BCF5D}">
      <dgm:prSet/>
      <dgm:spPr/>
      <dgm:t>
        <a:bodyPr/>
        <a:lstStyle/>
        <a:p>
          <a:endParaRPr lang="en-US"/>
        </a:p>
      </dgm:t>
    </dgm:pt>
    <dgm:pt modelId="{4F21B9C0-1F28-9045-A158-6E0F901F15AE}" type="pres">
      <dgm:prSet presAssocID="{143227B0-37FA-46AF-AE79-5063E1AAB21F}" presName="outerComposite" presStyleCnt="0">
        <dgm:presLayoutVars>
          <dgm:chMax val="5"/>
          <dgm:dir/>
          <dgm:resizeHandles val="exact"/>
        </dgm:presLayoutVars>
      </dgm:prSet>
      <dgm:spPr/>
    </dgm:pt>
    <dgm:pt modelId="{BC1D5702-90E0-B94D-A2B5-0BDF3CF26BB4}" type="pres">
      <dgm:prSet presAssocID="{143227B0-37FA-46AF-AE79-5063E1AAB21F}" presName="dummyMaxCanvas" presStyleCnt="0">
        <dgm:presLayoutVars/>
      </dgm:prSet>
      <dgm:spPr/>
    </dgm:pt>
    <dgm:pt modelId="{F99308E4-E394-AC4A-A9D9-03619A3C6070}" type="pres">
      <dgm:prSet presAssocID="{143227B0-37FA-46AF-AE79-5063E1AAB21F}" presName="FiveNodes_1" presStyleLbl="node1" presStyleIdx="0" presStyleCnt="5">
        <dgm:presLayoutVars>
          <dgm:bulletEnabled val="1"/>
        </dgm:presLayoutVars>
      </dgm:prSet>
      <dgm:spPr/>
    </dgm:pt>
    <dgm:pt modelId="{191798F1-83AD-9F45-B150-76A439B943B8}" type="pres">
      <dgm:prSet presAssocID="{143227B0-37FA-46AF-AE79-5063E1AAB21F}" presName="FiveNodes_2" presStyleLbl="node1" presStyleIdx="1" presStyleCnt="5">
        <dgm:presLayoutVars>
          <dgm:bulletEnabled val="1"/>
        </dgm:presLayoutVars>
      </dgm:prSet>
      <dgm:spPr/>
    </dgm:pt>
    <dgm:pt modelId="{8BDEB2C6-A593-0147-8E41-FC5CA8E2CAD5}" type="pres">
      <dgm:prSet presAssocID="{143227B0-37FA-46AF-AE79-5063E1AAB21F}" presName="FiveNodes_3" presStyleLbl="node1" presStyleIdx="2" presStyleCnt="5">
        <dgm:presLayoutVars>
          <dgm:bulletEnabled val="1"/>
        </dgm:presLayoutVars>
      </dgm:prSet>
      <dgm:spPr/>
    </dgm:pt>
    <dgm:pt modelId="{27EBDCEC-5BBB-9342-BFA2-E5D706838459}" type="pres">
      <dgm:prSet presAssocID="{143227B0-37FA-46AF-AE79-5063E1AAB21F}" presName="FiveNodes_4" presStyleLbl="node1" presStyleIdx="3" presStyleCnt="5">
        <dgm:presLayoutVars>
          <dgm:bulletEnabled val="1"/>
        </dgm:presLayoutVars>
      </dgm:prSet>
      <dgm:spPr/>
    </dgm:pt>
    <dgm:pt modelId="{42EE2A3C-634A-934B-BFB5-6957C47C32E3}" type="pres">
      <dgm:prSet presAssocID="{143227B0-37FA-46AF-AE79-5063E1AAB21F}" presName="FiveNodes_5" presStyleLbl="node1" presStyleIdx="4" presStyleCnt="5">
        <dgm:presLayoutVars>
          <dgm:bulletEnabled val="1"/>
        </dgm:presLayoutVars>
      </dgm:prSet>
      <dgm:spPr/>
    </dgm:pt>
    <dgm:pt modelId="{ECE8757F-84D8-3040-98B0-FB911C9FE70A}" type="pres">
      <dgm:prSet presAssocID="{143227B0-37FA-46AF-AE79-5063E1AAB21F}" presName="FiveConn_1-2" presStyleLbl="fgAccFollowNode1" presStyleIdx="0" presStyleCnt="4">
        <dgm:presLayoutVars>
          <dgm:bulletEnabled val="1"/>
        </dgm:presLayoutVars>
      </dgm:prSet>
      <dgm:spPr/>
    </dgm:pt>
    <dgm:pt modelId="{DE225D62-1270-6F4A-8D87-E4D016E08F7C}" type="pres">
      <dgm:prSet presAssocID="{143227B0-37FA-46AF-AE79-5063E1AAB21F}" presName="FiveConn_2-3" presStyleLbl="fgAccFollowNode1" presStyleIdx="1" presStyleCnt="4">
        <dgm:presLayoutVars>
          <dgm:bulletEnabled val="1"/>
        </dgm:presLayoutVars>
      </dgm:prSet>
      <dgm:spPr/>
    </dgm:pt>
    <dgm:pt modelId="{02B5D692-002D-3842-9D21-28F493CFBC98}" type="pres">
      <dgm:prSet presAssocID="{143227B0-37FA-46AF-AE79-5063E1AAB21F}" presName="FiveConn_3-4" presStyleLbl="fgAccFollowNode1" presStyleIdx="2" presStyleCnt="4">
        <dgm:presLayoutVars>
          <dgm:bulletEnabled val="1"/>
        </dgm:presLayoutVars>
      </dgm:prSet>
      <dgm:spPr/>
    </dgm:pt>
    <dgm:pt modelId="{D9EDE2EF-0B49-F048-8FAA-04C6A40C86CD}" type="pres">
      <dgm:prSet presAssocID="{143227B0-37FA-46AF-AE79-5063E1AAB21F}" presName="FiveConn_4-5" presStyleLbl="fgAccFollowNode1" presStyleIdx="3" presStyleCnt="4">
        <dgm:presLayoutVars>
          <dgm:bulletEnabled val="1"/>
        </dgm:presLayoutVars>
      </dgm:prSet>
      <dgm:spPr/>
    </dgm:pt>
    <dgm:pt modelId="{1CFE391B-2E94-D64B-A74E-51BC4367BED3}" type="pres">
      <dgm:prSet presAssocID="{143227B0-37FA-46AF-AE79-5063E1AAB21F}" presName="FiveNodes_1_text" presStyleLbl="node1" presStyleIdx="4" presStyleCnt="5">
        <dgm:presLayoutVars>
          <dgm:bulletEnabled val="1"/>
        </dgm:presLayoutVars>
      </dgm:prSet>
      <dgm:spPr/>
    </dgm:pt>
    <dgm:pt modelId="{6EE15256-A56E-234A-83C8-3DA04C2BF5DB}" type="pres">
      <dgm:prSet presAssocID="{143227B0-37FA-46AF-AE79-5063E1AAB21F}" presName="FiveNodes_2_text" presStyleLbl="node1" presStyleIdx="4" presStyleCnt="5">
        <dgm:presLayoutVars>
          <dgm:bulletEnabled val="1"/>
        </dgm:presLayoutVars>
      </dgm:prSet>
      <dgm:spPr/>
    </dgm:pt>
    <dgm:pt modelId="{71C22D6B-3529-D74A-9240-B19D56E42010}" type="pres">
      <dgm:prSet presAssocID="{143227B0-37FA-46AF-AE79-5063E1AAB21F}" presName="FiveNodes_3_text" presStyleLbl="node1" presStyleIdx="4" presStyleCnt="5">
        <dgm:presLayoutVars>
          <dgm:bulletEnabled val="1"/>
        </dgm:presLayoutVars>
      </dgm:prSet>
      <dgm:spPr/>
    </dgm:pt>
    <dgm:pt modelId="{3DADFDDD-9C7D-6E4D-959C-82359A5BF349}" type="pres">
      <dgm:prSet presAssocID="{143227B0-37FA-46AF-AE79-5063E1AAB21F}" presName="FiveNodes_4_text" presStyleLbl="node1" presStyleIdx="4" presStyleCnt="5">
        <dgm:presLayoutVars>
          <dgm:bulletEnabled val="1"/>
        </dgm:presLayoutVars>
      </dgm:prSet>
      <dgm:spPr/>
    </dgm:pt>
    <dgm:pt modelId="{F203AFD9-ADC1-0744-B016-D010C9CB8F35}" type="pres">
      <dgm:prSet presAssocID="{143227B0-37FA-46AF-AE79-5063E1AAB21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A855E19-F71A-754A-AA26-A10150620A90}" type="presOf" srcId="{34C8E764-A9E0-470C-BD77-84A63F51DD98}" destId="{191798F1-83AD-9F45-B150-76A439B943B8}" srcOrd="0" destOrd="0" presId="urn:microsoft.com/office/officeart/2005/8/layout/vProcess5"/>
    <dgm:cxn modelId="{D180BB1B-C2BF-F04A-A580-D2CE49E3ABC0}" type="presOf" srcId="{143227B0-37FA-46AF-AE79-5063E1AAB21F}" destId="{4F21B9C0-1F28-9045-A158-6E0F901F15AE}" srcOrd="0" destOrd="0" presId="urn:microsoft.com/office/officeart/2005/8/layout/vProcess5"/>
    <dgm:cxn modelId="{7CAE0C24-C8DC-3C4A-AC8A-D7ABA19B2778}" type="presOf" srcId="{93B31D97-EA45-4C23-9D17-303ED62D2AAB}" destId="{ECE8757F-84D8-3040-98B0-FB911C9FE70A}" srcOrd="0" destOrd="0" presId="urn:microsoft.com/office/officeart/2005/8/layout/vProcess5"/>
    <dgm:cxn modelId="{6D922124-CB36-C94B-8DD5-244F38523148}" type="presOf" srcId="{BFBBFBA9-2304-4FA2-90B0-E2766E679BC9}" destId="{D9EDE2EF-0B49-F048-8FAA-04C6A40C86CD}" srcOrd="0" destOrd="0" presId="urn:microsoft.com/office/officeart/2005/8/layout/vProcess5"/>
    <dgm:cxn modelId="{A1D0B526-C442-9148-8F48-2AA88B04D4A2}" type="presOf" srcId="{18C3CA85-AA20-4370-8A60-B4E469DB0B1D}" destId="{DE225D62-1270-6F4A-8D87-E4D016E08F7C}" srcOrd="0" destOrd="0" presId="urn:microsoft.com/office/officeart/2005/8/layout/vProcess5"/>
    <dgm:cxn modelId="{1B17792A-79DC-48C5-BFB9-59BEDBB0A62A}" srcId="{143227B0-37FA-46AF-AE79-5063E1AAB21F}" destId="{B12DE5A2-CE19-46AF-9FA8-5DEFB8CC302B}" srcOrd="0" destOrd="0" parTransId="{798D9F8C-DA8B-445A-BEBD-043661B1A5D3}" sibTransId="{93B31D97-EA45-4C23-9D17-303ED62D2AAB}"/>
    <dgm:cxn modelId="{A6E54031-FA69-044A-B4E6-CAAE51C48590}" type="presOf" srcId="{B12DE5A2-CE19-46AF-9FA8-5DEFB8CC302B}" destId="{1CFE391B-2E94-D64B-A74E-51BC4367BED3}" srcOrd="1" destOrd="0" presId="urn:microsoft.com/office/officeart/2005/8/layout/vProcess5"/>
    <dgm:cxn modelId="{06404E32-141C-AA4A-8DD1-BFA9A977FC59}" type="presOf" srcId="{CEA56143-5905-40E5-B1F3-9AE3C672361E}" destId="{27EBDCEC-5BBB-9342-BFA2-E5D706838459}" srcOrd="0" destOrd="0" presId="urn:microsoft.com/office/officeart/2005/8/layout/vProcess5"/>
    <dgm:cxn modelId="{5A373D49-5E63-46FE-88A7-5B614CA17A6F}" srcId="{143227B0-37FA-46AF-AE79-5063E1AAB21F}" destId="{CEA56143-5905-40E5-B1F3-9AE3C672361E}" srcOrd="3" destOrd="0" parTransId="{236D4E22-12E8-4126-99AD-760B2B5955E0}" sibTransId="{BFBBFBA9-2304-4FA2-90B0-E2766E679BC9}"/>
    <dgm:cxn modelId="{04D2956C-FF20-4734-8474-448D3A8BCF5D}" srcId="{143227B0-37FA-46AF-AE79-5063E1AAB21F}" destId="{B5AC6EB9-BB34-4C50-8AC6-6BEA2ED62DEA}" srcOrd="4" destOrd="0" parTransId="{95F82437-744F-4B5F-96EF-45CB23D7F5FF}" sibTransId="{044E0D3E-2B9E-4421-BCA7-9101F9CC7EB3}"/>
    <dgm:cxn modelId="{A550106D-234A-994F-BE55-E2824AFAE61C}" type="presOf" srcId="{22117525-5166-4453-858C-C4ADA6AE51C7}" destId="{02B5D692-002D-3842-9D21-28F493CFBC98}" srcOrd="0" destOrd="0" presId="urn:microsoft.com/office/officeart/2005/8/layout/vProcess5"/>
    <dgm:cxn modelId="{2551617A-F237-2345-9A69-AC66987F70AE}" type="presOf" srcId="{B5AC6EB9-BB34-4C50-8AC6-6BEA2ED62DEA}" destId="{F203AFD9-ADC1-0744-B016-D010C9CB8F35}" srcOrd="1" destOrd="0" presId="urn:microsoft.com/office/officeart/2005/8/layout/vProcess5"/>
    <dgm:cxn modelId="{AD43AE8D-388A-9848-BCEB-7EDF79ED0CD9}" type="presOf" srcId="{D40DC9B8-A07C-4646-9F99-93BAC4920C72}" destId="{8BDEB2C6-A593-0147-8E41-FC5CA8E2CAD5}" srcOrd="0" destOrd="0" presId="urn:microsoft.com/office/officeart/2005/8/layout/vProcess5"/>
    <dgm:cxn modelId="{C508C29A-FDA5-4A37-A438-27339AF09AD4}" srcId="{143227B0-37FA-46AF-AE79-5063E1AAB21F}" destId="{D40DC9B8-A07C-4646-9F99-93BAC4920C72}" srcOrd="2" destOrd="0" parTransId="{96BFCB14-67F4-4601-BB82-6B9F1CC355AB}" sibTransId="{22117525-5166-4453-858C-C4ADA6AE51C7}"/>
    <dgm:cxn modelId="{7290269C-26BD-5F4D-AA6B-20F4B324D636}" type="presOf" srcId="{D40DC9B8-A07C-4646-9F99-93BAC4920C72}" destId="{71C22D6B-3529-D74A-9240-B19D56E42010}" srcOrd="1" destOrd="0" presId="urn:microsoft.com/office/officeart/2005/8/layout/vProcess5"/>
    <dgm:cxn modelId="{F335A0C4-A9D2-884B-8D11-33F4DBEDC3F7}" type="presOf" srcId="{B5AC6EB9-BB34-4C50-8AC6-6BEA2ED62DEA}" destId="{42EE2A3C-634A-934B-BFB5-6957C47C32E3}" srcOrd="0" destOrd="0" presId="urn:microsoft.com/office/officeart/2005/8/layout/vProcess5"/>
    <dgm:cxn modelId="{A2CE48E6-895F-4442-9FB3-0D0AFCD60826}" srcId="{143227B0-37FA-46AF-AE79-5063E1AAB21F}" destId="{34C8E764-A9E0-470C-BD77-84A63F51DD98}" srcOrd="1" destOrd="0" parTransId="{35BFACD0-B5CF-41E9-A809-13882A07926D}" sibTransId="{18C3CA85-AA20-4370-8A60-B4E469DB0B1D}"/>
    <dgm:cxn modelId="{FC7442EE-86B5-DF4A-9F32-2B437D0B4A6B}" type="presOf" srcId="{34C8E764-A9E0-470C-BD77-84A63F51DD98}" destId="{6EE15256-A56E-234A-83C8-3DA04C2BF5DB}" srcOrd="1" destOrd="0" presId="urn:microsoft.com/office/officeart/2005/8/layout/vProcess5"/>
    <dgm:cxn modelId="{03F1F9F5-FF3A-164F-BD3B-0F435B5F8EE8}" type="presOf" srcId="{CEA56143-5905-40E5-B1F3-9AE3C672361E}" destId="{3DADFDDD-9C7D-6E4D-959C-82359A5BF349}" srcOrd="1" destOrd="0" presId="urn:microsoft.com/office/officeart/2005/8/layout/vProcess5"/>
    <dgm:cxn modelId="{4DD8DDFF-B3CC-1C4B-BFCA-5119464114F8}" type="presOf" srcId="{B12DE5A2-CE19-46AF-9FA8-5DEFB8CC302B}" destId="{F99308E4-E394-AC4A-A9D9-03619A3C6070}" srcOrd="0" destOrd="0" presId="urn:microsoft.com/office/officeart/2005/8/layout/vProcess5"/>
    <dgm:cxn modelId="{8A4EE4C7-DC2E-BB43-9D0F-00B86DBDE600}" type="presParOf" srcId="{4F21B9C0-1F28-9045-A158-6E0F901F15AE}" destId="{BC1D5702-90E0-B94D-A2B5-0BDF3CF26BB4}" srcOrd="0" destOrd="0" presId="urn:microsoft.com/office/officeart/2005/8/layout/vProcess5"/>
    <dgm:cxn modelId="{3E0CA564-F7CC-544A-B383-C63FC8F82014}" type="presParOf" srcId="{4F21B9C0-1F28-9045-A158-6E0F901F15AE}" destId="{F99308E4-E394-AC4A-A9D9-03619A3C6070}" srcOrd="1" destOrd="0" presId="urn:microsoft.com/office/officeart/2005/8/layout/vProcess5"/>
    <dgm:cxn modelId="{40B74C31-68F6-3445-B7C0-7389A5EDA34F}" type="presParOf" srcId="{4F21B9C0-1F28-9045-A158-6E0F901F15AE}" destId="{191798F1-83AD-9F45-B150-76A439B943B8}" srcOrd="2" destOrd="0" presId="urn:microsoft.com/office/officeart/2005/8/layout/vProcess5"/>
    <dgm:cxn modelId="{37863118-523B-9646-933A-C6F3AC7EA78C}" type="presParOf" srcId="{4F21B9C0-1F28-9045-A158-6E0F901F15AE}" destId="{8BDEB2C6-A593-0147-8E41-FC5CA8E2CAD5}" srcOrd="3" destOrd="0" presId="urn:microsoft.com/office/officeart/2005/8/layout/vProcess5"/>
    <dgm:cxn modelId="{A990DF17-8F90-1645-831B-35FAB5A61738}" type="presParOf" srcId="{4F21B9C0-1F28-9045-A158-6E0F901F15AE}" destId="{27EBDCEC-5BBB-9342-BFA2-E5D706838459}" srcOrd="4" destOrd="0" presId="urn:microsoft.com/office/officeart/2005/8/layout/vProcess5"/>
    <dgm:cxn modelId="{A7AA15FC-1E93-D34F-BF71-A271E964018C}" type="presParOf" srcId="{4F21B9C0-1F28-9045-A158-6E0F901F15AE}" destId="{42EE2A3C-634A-934B-BFB5-6957C47C32E3}" srcOrd="5" destOrd="0" presId="urn:microsoft.com/office/officeart/2005/8/layout/vProcess5"/>
    <dgm:cxn modelId="{A5610642-AE48-E84E-B09E-DAA43A3CC36D}" type="presParOf" srcId="{4F21B9C0-1F28-9045-A158-6E0F901F15AE}" destId="{ECE8757F-84D8-3040-98B0-FB911C9FE70A}" srcOrd="6" destOrd="0" presId="urn:microsoft.com/office/officeart/2005/8/layout/vProcess5"/>
    <dgm:cxn modelId="{02BE903E-5DEF-9C45-B4B9-7ED9B2FF1E20}" type="presParOf" srcId="{4F21B9C0-1F28-9045-A158-6E0F901F15AE}" destId="{DE225D62-1270-6F4A-8D87-E4D016E08F7C}" srcOrd="7" destOrd="0" presId="urn:microsoft.com/office/officeart/2005/8/layout/vProcess5"/>
    <dgm:cxn modelId="{865F5885-6E68-874F-8211-6B9819DCA6DF}" type="presParOf" srcId="{4F21B9C0-1F28-9045-A158-6E0F901F15AE}" destId="{02B5D692-002D-3842-9D21-28F493CFBC98}" srcOrd="8" destOrd="0" presId="urn:microsoft.com/office/officeart/2005/8/layout/vProcess5"/>
    <dgm:cxn modelId="{E3B50C4F-E93F-9B48-BF4B-337BE5D33FC8}" type="presParOf" srcId="{4F21B9C0-1F28-9045-A158-6E0F901F15AE}" destId="{D9EDE2EF-0B49-F048-8FAA-04C6A40C86CD}" srcOrd="9" destOrd="0" presId="urn:microsoft.com/office/officeart/2005/8/layout/vProcess5"/>
    <dgm:cxn modelId="{F6A85E63-D31E-164D-A23F-7A7E87CDE41B}" type="presParOf" srcId="{4F21B9C0-1F28-9045-A158-6E0F901F15AE}" destId="{1CFE391B-2E94-D64B-A74E-51BC4367BED3}" srcOrd="10" destOrd="0" presId="urn:microsoft.com/office/officeart/2005/8/layout/vProcess5"/>
    <dgm:cxn modelId="{F32AD387-093F-B04E-AA62-CE20AB7B48CC}" type="presParOf" srcId="{4F21B9C0-1F28-9045-A158-6E0F901F15AE}" destId="{6EE15256-A56E-234A-83C8-3DA04C2BF5DB}" srcOrd="11" destOrd="0" presId="urn:microsoft.com/office/officeart/2005/8/layout/vProcess5"/>
    <dgm:cxn modelId="{C76E848F-F58F-7848-B69A-FBC00AA9877A}" type="presParOf" srcId="{4F21B9C0-1F28-9045-A158-6E0F901F15AE}" destId="{71C22D6B-3529-D74A-9240-B19D56E42010}" srcOrd="12" destOrd="0" presId="urn:microsoft.com/office/officeart/2005/8/layout/vProcess5"/>
    <dgm:cxn modelId="{A87744AB-5D75-7242-B03B-F6DF21C955D7}" type="presParOf" srcId="{4F21B9C0-1F28-9045-A158-6E0F901F15AE}" destId="{3DADFDDD-9C7D-6E4D-959C-82359A5BF349}" srcOrd="13" destOrd="0" presId="urn:microsoft.com/office/officeart/2005/8/layout/vProcess5"/>
    <dgm:cxn modelId="{84FBE369-79A3-B24A-8782-44EC9A8D30E1}" type="presParOf" srcId="{4F21B9C0-1F28-9045-A158-6E0F901F15AE}" destId="{F203AFD9-ADC1-0744-B016-D010C9CB8F3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3227B0-37FA-46AF-AE79-5063E1AAB21F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2DE5A2-CE19-46AF-9FA8-5DEFB8CC302B}">
      <dgm:prSet/>
      <dgm:spPr/>
      <dgm:t>
        <a:bodyPr/>
        <a:lstStyle/>
        <a:p>
          <a:r>
            <a:rPr lang="en-US"/>
            <a:t>Very brief Introduction to CNNs</a:t>
          </a:r>
        </a:p>
      </dgm:t>
    </dgm:pt>
    <dgm:pt modelId="{798D9F8C-DA8B-445A-BEBD-043661B1A5D3}" type="parTrans" cxnId="{1B17792A-79DC-48C5-BFB9-59BEDBB0A62A}">
      <dgm:prSet/>
      <dgm:spPr/>
      <dgm:t>
        <a:bodyPr/>
        <a:lstStyle/>
        <a:p>
          <a:endParaRPr lang="en-US"/>
        </a:p>
      </dgm:t>
    </dgm:pt>
    <dgm:pt modelId="{93B31D97-EA45-4C23-9D17-303ED62D2AAB}" type="sibTrans" cxnId="{1B17792A-79DC-48C5-BFB9-59BEDBB0A62A}">
      <dgm:prSet/>
      <dgm:spPr/>
      <dgm:t>
        <a:bodyPr/>
        <a:lstStyle/>
        <a:p>
          <a:endParaRPr lang="en-US"/>
        </a:p>
      </dgm:t>
    </dgm:pt>
    <dgm:pt modelId="{34C8E764-A9E0-470C-BD77-84A63F51DD98}">
      <dgm:prSet/>
      <dgm:spPr/>
      <dgm:t>
        <a:bodyPr/>
        <a:lstStyle/>
        <a:p>
          <a:r>
            <a:rPr lang="en-US" b="0"/>
            <a:t>CNN for image classification</a:t>
          </a:r>
        </a:p>
      </dgm:t>
    </dgm:pt>
    <dgm:pt modelId="{35BFACD0-B5CF-41E9-A809-13882A07926D}" type="parTrans" cxnId="{A2CE48E6-895F-4442-9FB3-0D0AFCD60826}">
      <dgm:prSet/>
      <dgm:spPr/>
      <dgm:t>
        <a:bodyPr/>
        <a:lstStyle/>
        <a:p>
          <a:endParaRPr lang="en-US"/>
        </a:p>
      </dgm:t>
    </dgm:pt>
    <dgm:pt modelId="{18C3CA85-AA20-4370-8A60-B4E469DB0B1D}" type="sibTrans" cxnId="{A2CE48E6-895F-4442-9FB3-0D0AFCD60826}">
      <dgm:prSet/>
      <dgm:spPr/>
      <dgm:t>
        <a:bodyPr/>
        <a:lstStyle/>
        <a:p>
          <a:endParaRPr lang="en-US"/>
        </a:p>
      </dgm:t>
    </dgm:pt>
    <dgm:pt modelId="{D40DC9B8-A07C-4646-9F99-93BAC4920C72}">
      <dgm:prSet/>
      <dgm:spPr/>
      <dgm:t>
        <a:bodyPr/>
        <a:lstStyle/>
        <a:p>
          <a:r>
            <a:rPr lang="en-US"/>
            <a:t>CNN for image classification (skin cancer)</a:t>
          </a:r>
        </a:p>
      </dgm:t>
    </dgm:pt>
    <dgm:pt modelId="{96BFCB14-67F4-4601-BB82-6B9F1CC355AB}" type="parTrans" cxnId="{C508C29A-FDA5-4A37-A438-27339AF09AD4}">
      <dgm:prSet/>
      <dgm:spPr/>
      <dgm:t>
        <a:bodyPr/>
        <a:lstStyle/>
        <a:p>
          <a:endParaRPr lang="en-US"/>
        </a:p>
      </dgm:t>
    </dgm:pt>
    <dgm:pt modelId="{22117525-5166-4453-858C-C4ADA6AE51C7}" type="sibTrans" cxnId="{C508C29A-FDA5-4A37-A438-27339AF09AD4}">
      <dgm:prSet/>
      <dgm:spPr/>
      <dgm:t>
        <a:bodyPr/>
        <a:lstStyle/>
        <a:p>
          <a:endParaRPr lang="en-US"/>
        </a:p>
      </dgm:t>
    </dgm:pt>
    <dgm:pt modelId="{CEA56143-5905-40E5-B1F3-9AE3C672361E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CNN for residual networks</a:t>
          </a:r>
        </a:p>
      </dgm:t>
    </dgm:pt>
    <dgm:pt modelId="{236D4E22-12E8-4126-99AD-760B2B5955E0}" type="parTrans" cxnId="{5A373D49-5E63-46FE-88A7-5B614CA17A6F}">
      <dgm:prSet/>
      <dgm:spPr/>
      <dgm:t>
        <a:bodyPr/>
        <a:lstStyle/>
        <a:p>
          <a:endParaRPr lang="en-US"/>
        </a:p>
      </dgm:t>
    </dgm:pt>
    <dgm:pt modelId="{BFBBFBA9-2304-4FA2-90B0-E2766E679BC9}" type="sibTrans" cxnId="{5A373D49-5E63-46FE-88A7-5B614CA17A6F}">
      <dgm:prSet/>
      <dgm:spPr/>
      <dgm:t>
        <a:bodyPr/>
        <a:lstStyle/>
        <a:p>
          <a:endParaRPr lang="en-US"/>
        </a:p>
      </dgm:t>
    </dgm:pt>
    <dgm:pt modelId="{B5AC6EB9-BB34-4C50-8AC6-6BEA2ED62DEA}">
      <dgm:prSet/>
      <dgm:spPr/>
      <dgm:t>
        <a:bodyPr/>
        <a:lstStyle/>
        <a:p>
          <a:r>
            <a:rPr lang="en-US"/>
            <a:t>CNN using pretrained layers</a:t>
          </a:r>
        </a:p>
      </dgm:t>
    </dgm:pt>
    <dgm:pt modelId="{95F82437-744F-4B5F-96EF-45CB23D7F5FF}" type="parTrans" cxnId="{04D2956C-FF20-4734-8474-448D3A8BCF5D}">
      <dgm:prSet/>
      <dgm:spPr/>
      <dgm:t>
        <a:bodyPr/>
        <a:lstStyle/>
        <a:p>
          <a:endParaRPr lang="en-US"/>
        </a:p>
      </dgm:t>
    </dgm:pt>
    <dgm:pt modelId="{044E0D3E-2B9E-4421-BCA7-9101F9CC7EB3}" type="sibTrans" cxnId="{04D2956C-FF20-4734-8474-448D3A8BCF5D}">
      <dgm:prSet/>
      <dgm:spPr/>
      <dgm:t>
        <a:bodyPr/>
        <a:lstStyle/>
        <a:p>
          <a:endParaRPr lang="en-US"/>
        </a:p>
      </dgm:t>
    </dgm:pt>
    <dgm:pt modelId="{4F21B9C0-1F28-9045-A158-6E0F901F15AE}" type="pres">
      <dgm:prSet presAssocID="{143227B0-37FA-46AF-AE79-5063E1AAB21F}" presName="outerComposite" presStyleCnt="0">
        <dgm:presLayoutVars>
          <dgm:chMax val="5"/>
          <dgm:dir/>
          <dgm:resizeHandles val="exact"/>
        </dgm:presLayoutVars>
      </dgm:prSet>
      <dgm:spPr/>
    </dgm:pt>
    <dgm:pt modelId="{BC1D5702-90E0-B94D-A2B5-0BDF3CF26BB4}" type="pres">
      <dgm:prSet presAssocID="{143227B0-37FA-46AF-AE79-5063E1AAB21F}" presName="dummyMaxCanvas" presStyleCnt="0">
        <dgm:presLayoutVars/>
      </dgm:prSet>
      <dgm:spPr/>
    </dgm:pt>
    <dgm:pt modelId="{F99308E4-E394-AC4A-A9D9-03619A3C6070}" type="pres">
      <dgm:prSet presAssocID="{143227B0-37FA-46AF-AE79-5063E1AAB21F}" presName="FiveNodes_1" presStyleLbl="node1" presStyleIdx="0" presStyleCnt="5">
        <dgm:presLayoutVars>
          <dgm:bulletEnabled val="1"/>
        </dgm:presLayoutVars>
      </dgm:prSet>
      <dgm:spPr/>
    </dgm:pt>
    <dgm:pt modelId="{191798F1-83AD-9F45-B150-76A439B943B8}" type="pres">
      <dgm:prSet presAssocID="{143227B0-37FA-46AF-AE79-5063E1AAB21F}" presName="FiveNodes_2" presStyleLbl="node1" presStyleIdx="1" presStyleCnt="5">
        <dgm:presLayoutVars>
          <dgm:bulletEnabled val="1"/>
        </dgm:presLayoutVars>
      </dgm:prSet>
      <dgm:spPr/>
    </dgm:pt>
    <dgm:pt modelId="{8BDEB2C6-A593-0147-8E41-FC5CA8E2CAD5}" type="pres">
      <dgm:prSet presAssocID="{143227B0-37FA-46AF-AE79-5063E1AAB21F}" presName="FiveNodes_3" presStyleLbl="node1" presStyleIdx="2" presStyleCnt="5">
        <dgm:presLayoutVars>
          <dgm:bulletEnabled val="1"/>
        </dgm:presLayoutVars>
      </dgm:prSet>
      <dgm:spPr/>
    </dgm:pt>
    <dgm:pt modelId="{27EBDCEC-5BBB-9342-BFA2-E5D706838459}" type="pres">
      <dgm:prSet presAssocID="{143227B0-37FA-46AF-AE79-5063E1AAB21F}" presName="FiveNodes_4" presStyleLbl="node1" presStyleIdx="3" presStyleCnt="5">
        <dgm:presLayoutVars>
          <dgm:bulletEnabled val="1"/>
        </dgm:presLayoutVars>
      </dgm:prSet>
      <dgm:spPr/>
    </dgm:pt>
    <dgm:pt modelId="{42EE2A3C-634A-934B-BFB5-6957C47C32E3}" type="pres">
      <dgm:prSet presAssocID="{143227B0-37FA-46AF-AE79-5063E1AAB21F}" presName="FiveNodes_5" presStyleLbl="node1" presStyleIdx="4" presStyleCnt="5">
        <dgm:presLayoutVars>
          <dgm:bulletEnabled val="1"/>
        </dgm:presLayoutVars>
      </dgm:prSet>
      <dgm:spPr/>
    </dgm:pt>
    <dgm:pt modelId="{ECE8757F-84D8-3040-98B0-FB911C9FE70A}" type="pres">
      <dgm:prSet presAssocID="{143227B0-37FA-46AF-AE79-5063E1AAB21F}" presName="FiveConn_1-2" presStyleLbl="fgAccFollowNode1" presStyleIdx="0" presStyleCnt="4">
        <dgm:presLayoutVars>
          <dgm:bulletEnabled val="1"/>
        </dgm:presLayoutVars>
      </dgm:prSet>
      <dgm:spPr/>
    </dgm:pt>
    <dgm:pt modelId="{DE225D62-1270-6F4A-8D87-E4D016E08F7C}" type="pres">
      <dgm:prSet presAssocID="{143227B0-37FA-46AF-AE79-5063E1AAB21F}" presName="FiveConn_2-3" presStyleLbl="fgAccFollowNode1" presStyleIdx="1" presStyleCnt="4">
        <dgm:presLayoutVars>
          <dgm:bulletEnabled val="1"/>
        </dgm:presLayoutVars>
      </dgm:prSet>
      <dgm:spPr/>
    </dgm:pt>
    <dgm:pt modelId="{02B5D692-002D-3842-9D21-28F493CFBC98}" type="pres">
      <dgm:prSet presAssocID="{143227B0-37FA-46AF-AE79-5063E1AAB21F}" presName="FiveConn_3-4" presStyleLbl="fgAccFollowNode1" presStyleIdx="2" presStyleCnt="4">
        <dgm:presLayoutVars>
          <dgm:bulletEnabled val="1"/>
        </dgm:presLayoutVars>
      </dgm:prSet>
      <dgm:spPr/>
    </dgm:pt>
    <dgm:pt modelId="{D9EDE2EF-0B49-F048-8FAA-04C6A40C86CD}" type="pres">
      <dgm:prSet presAssocID="{143227B0-37FA-46AF-AE79-5063E1AAB21F}" presName="FiveConn_4-5" presStyleLbl="fgAccFollowNode1" presStyleIdx="3" presStyleCnt="4">
        <dgm:presLayoutVars>
          <dgm:bulletEnabled val="1"/>
        </dgm:presLayoutVars>
      </dgm:prSet>
      <dgm:spPr/>
    </dgm:pt>
    <dgm:pt modelId="{1CFE391B-2E94-D64B-A74E-51BC4367BED3}" type="pres">
      <dgm:prSet presAssocID="{143227B0-37FA-46AF-AE79-5063E1AAB21F}" presName="FiveNodes_1_text" presStyleLbl="node1" presStyleIdx="4" presStyleCnt="5">
        <dgm:presLayoutVars>
          <dgm:bulletEnabled val="1"/>
        </dgm:presLayoutVars>
      </dgm:prSet>
      <dgm:spPr/>
    </dgm:pt>
    <dgm:pt modelId="{6EE15256-A56E-234A-83C8-3DA04C2BF5DB}" type="pres">
      <dgm:prSet presAssocID="{143227B0-37FA-46AF-AE79-5063E1AAB21F}" presName="FiveNodes_2_text" presStyleLbl="node1" presStyleIdx="4" presStyleCnt="5">
        <dgm:presLayoutVars>
          <dgm:bulletEnabled val="1"/>
        </dgm:presLayoutVars>
      </dgm:prSet>
      <dgm:spPr/>
    </dgm:pt>
    <dgm:pt modelId="{71C22D6B-3529-D74A-9240-B19D56E42010}" type="pres">
      <dgm:prSet presAssocID="{143227B0-37FA-46AF-AE79-5063E1AAB21F}" presName="FiveNodes_3_text" presStyleLbl="node1" presStyleIdx="4" presStyleCnt="5">
        <dgm:presLayoutVars>
          <dgm:bulletEnabled val="1"/>
        </dgm:presLayoutVars>
      </dgm:prSet>
      <dgm:spPr/>
    </dgm:pt>
    <dgm:pt modelId="{3DADFDDD-9C7D-6E4D-959C-82359A5BF349}" type="pres">
      <dgm:prSet presAssocID="{143227B0-37FA-46AF-AE79-5063E1AAB21F}" presName="FiveNodes_4_text" presStyleLbl="node1" presStyleIdx="4" presStyleCnt="5">
        <dgm:presLayoutVars>
          <dgm:bulletEnabled val="1"/>
        </dgm:presLayoutVars>
      </dgm:prSet>
      <dgm:spPr/>
    </dgm:pt>
    <dgm:pt modelId="{F203AFD9-ADC1-0744-B016-D010C9CB8F35}" type="pres">
      <dgm:prSet presAssocID="{143227B0-37FA-46AF-AE79-5063E1AAB21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A855E19-F71A-754A-AA26-A10150620A90}" type="presOf" srcId="{34C8E764-A9E0-470C-BD77-84A63F51DD98}" destId="{191798F1-83AD-9F45-B150-76A439B943B8}" srcOrd="0" destOrd="0" presId="urn:microsoft.com/office/officeart/2005/8/layout/vProcess5"/>
    <dgm:cxn modelId="{D180BB1B-C2BF-F04A-A580-D2CE49E3ABC0}" type="presOf" srcId="{143227B0-37FA-46AF-AE79-5063E1AAB21F}" destId="{4F21B9C0-1F28-9045-A158-6E0F901F15AE}" srcOrd="0" destOrd="0" presId="urn:microsoft.com/office/officeart/2005/8/layout/vProcess5"/>
    <dgm:cxn modelId="{7CAE0C24-C8DC-3C4A-AC8A-D7ABA19B2778}" type="presOf" srcId="{93B31D97-EA45-4C23-9D17-303ED62D2AAB}" destId="{ECE8757F-84D8-3040-98B0-FB911C9FE70A}" srcOrd="0" destOrd="0" presId="urn:microsoft.com/office/officeart/2005/8/layout/vProcess5"/>
    <dgm:cxn modelId="{6D922124-CB36-C94B-8DD5-244F38523148}" type="presOf" srcId="{BFBBFBA9-2304-4FA2-90B0-E2766E679BC9}" destId="{D9EDE2EF-0B49-F048-8FAA-04C6A40C86CD}" srcOrd="0" destOrd="0" presId="urn:microsoft.com/office/officeart/2005/8/layout/vProcess5"/>
    <dgm:cxn modelId="{A1D0B526-C442-9148-8F48-2AA88B04D4A2}" type="presOf" srcId="{18C3CA85-AA20-4370-8A60-B4E469DB0B1D}" destId="{DE225D62-1270-6F4A-8D87-E4D016E08F7C}" srcOrd="0" destOrd="0" presId="urn:microsoft.com/office/officeart/2005/8/layout/vProcess5"/>
    <dgm:cxn modelId="{1B17792A-79DC-48C5-BFB9-59BEDBB0A62A}" srcId="{143227B0-37FA-46AF-AE79-5063E1AAB21F}" destId="{B12DE5A2-CE19-46AF-9FA8-5DEFB8CC302B}" srcOrd="0" destOrd="0" parTransId="{798D9F8C-DA8B-445A-BEBD-043661B1A5D3}" sibTransId="{93B31D97-EA45-4C23-9D17-303ED62D2AAB}"/>
    <dgm:cxn modelId="{A6E54031-FA69-044A-B4E6-CAAE51C48590}" type="presOf" srcId="{B12DE5A2-CE19-46AF-9FA8-5DEFB8CC302B}" destId="{1CFE391B-2E94-D64B-A74E-51BC4367BED3}" srcOrd="1" destOrd="0" presId="urn:microsoft.com/office/officeart/2005/8/layout/vProcess5"/>
    <dgm:cxn modelId="{06404E32-141C-AA4A-8DD1-BFA9A977FC59}" type="presOf" srcId="{CEA56143-5905-40E5-B1F3-9AE3C672361E}" destId="{27EBDCEC-5BBB-9342-BFA2-E5D706838459}" srcOrd="0" destOrd="0" presId="urn:microsoft.com/office/officeart/2005/8/layout/vProcess5"/>
    <dgm:cxn modelId="{5A373D49-5E63-46FE-88A7-5B614CA17A6F}" srcId="{143227B0-37FA-46AF-AE79-5063E1AAB21F}" destId="{CEA56143-5905-40E5-B1F3-9AE3C672361E}" srcOrd="3" destOrd="0" parTransId="{236D4E22-12E8-4126-99AD-760B2B5955E0}" sibTransId="{BFBBFBA9-2304-4FA2-90B0-E2766E679BC9}"/>
    <dgm:cxn modelId="{04D2956C-FF20-4734-8474-448D3A8BCF5D}" srcId="{143227B0-37FA-46AF-AE79-5063E1AAB21F}" destId="{B5AC6EB9-BB34-4C50-8AC6-6BEA2ED62DEA}" srcOrd="4" destOrd="0" parTransId="{95F82437-744F-4B5F-96EF-45CB23D7F5FF}" sibTransId="{044E0D3E-2B9E-4421-BCA7-9101F9CC7EB3}"/>
    <dgm:cxn modelId="{A550106D-234A-994F-BE55-E2824AFAE61C}" type="presOf" srcId="{22117525-5166-4453-858C-C4ADA6AE51C7}" destId="{02B5D692-002D-3842-9D21-28F493CFBC98}" srcOrd="0" destOrd="0" presId="urn:microsoft.com/office/officeart/2005/8/layout/vProcess5"/>
    <dgm:cxn modelId="{2551617A-F237-2345-9A69-AC66987F70AE}" type="presOf" srcId="{B5AC6EB9-BB34-4C50-8AC6-6BEA2ED62DEA}" destId="{F203AFD9-ADC1-0744-B016-D010C9CB8F35}" srcOrd="1" destOrd="0" presId="urn:microsoft.com/office/officeart/2005/8/layout/vProcess5"/>
    <dgm:cxn modelId="{AD43AE8D-388A-9848-BCEB-7EDF79ED0CD9}" type="presOf" srcId="{D40DC9B8-A07C-4646-9F99-93BAC4920C72}" destId="{8BDEB2C6-A593-0147-8E41-FC5CA8E2CAD5}" srcOrd="0" destOrd="0" presId="urn:microsoft.com/office/officeart/2005/8/layout/vProcess5"/>
    <dgm:cxn modelId="{C508C29A-FDA5-4A37-A438-27339AF09AD4}" srcId="{143227B0-37FA-46AF-AE79-5063E1AAB21F}" destId="{D40DC9B8-A07C-4646-9F99-93BAC4920C72}" srcOrd="2" destOrd="0" parTransId="{96BFCB14-67F4-4601-BB82-6B9F1CC355AB}" sibTransId="{22117525-5166-4453-858C-C4ADA6AE51C7}"/>
    <dgm:cxn modelId="{7290269C-26BD-5F4D-AA6B-20F4B324D636}" type="presOf" srcId="{D40DC9B8-A07C-4646-9F99-93BAC4920C72}" destId="{71C22D6B-3529-D74A-9240-B19D56E42010}" srcOrd="1" destOrd="0" presId="urn:microsoft.com/office/officeart/2005/8/layout/vProcess5"/>
    <dgm:cxn modelId="{F335A0C4-A9D2-884B-8D11-33F4DBEDC3F7}" type="presOf" srcId="{B5AC6EB9-BB34-4C50-8AC6-6BEA2ED62DEA}" destId="{42EE2A3C-634A-934B-BFB5-6957C47C32E3}" srcOrd="0" destOrd="0" presId="urn:microsoft.com/office/officeart/2005/8/layout/vProcess5"/>
    <dgm:cxn modelId="{A2CE48E6-895F-4442-9FB3-0D0AFCD60826}" srcId="{143227B0-37FA-46AF-AE79-5063E1AAB21F}" destId="{34C8E764-A9E0-470C-BD77-84A63F51DD98}" srcOrd="1" destOrd="0" parTransId="{35BFACD0-B5CF-41E9-A809-13882A07926D}" sibTransId="{18C3CA85-AA20-4370-8A60-B4E469DB0B1D}"/>
    <dgm:cxn modelId="{FC7442EE-86B5-DF4A-9F32-2B437D0B4A6B}" type="presOf" srcId="{34C8E764-A9E0-470C-BD77-84A63F51DD98}" destId="{6EE15256-A56E-234A-83C8-3DA04C2BF5DB}" srcOrd="1" destOrd="0" presId="urn:microsoft.com/office/officeart/2005/8/layout/vProcess5"/>
    <dgm:cxn modelId="{03F1F9F5-FF3A-164F-BD3B-0F435B5F8EE8}" type="presOf" srcId="{CEA56143-5905-40E5-B1F3-9AE3C672361E}" destId="{3DADFDDD-9C7D-6E4D-959C-82359A5BF349}" srcOrd="1" destOrd="0" presId="urn:microsoft.com/office/officeart/2005/8/layout/vProcess5"/>
    <dgm:cxn modelId="{4DD8DDFF-B3CC-1C4B-BFCA-5119464114F8}" type="presOf" srcId="{B12DE5A2-CE19-46AF-9FA8-5DEFB8CC302B}" destId="{F99308E4-E394-AC4A-A9D9-03619A3C6070}" srcOrd="0" destOrd="0" presId="urn:microsoft.com/office/officeart/2005/8/layout/vProcess5"/>
    <dgm:cxn modelId="{8A4EE4C7-DC2E-BB43-9D0F-00B86DBDE600}" type="presParOf" srcId="{4F21B9C0-1F28-9045-A158-6E0F901F15AE}" destId="{BC1D5702-90E0-B94D-A2B5-0BDF3CF26BB4}" srcOrd="0" destOrd="0" presId="urn:microsoft.com/office/officeart/2005/8/layout/vProcess5"/>
    <dgm:cxn modelId="{3E0CA564-F7CC-544A-B383-C63FC8F82014}" type="presParOf" srcId="{4F21B9C0-1F28-9045-A158-6E0F901F15AE}" destId="{F99308E4-E394-AC4A-A9D9-03619A3C6070}" srcOrd="1" destOrd="0" presId="urn:microsoft.com/office/officeart/2005/8/layout/vProcess5"/>
    <dgm:cxn modelId="{40B74C31-68F6-3445-B7C0-7389A5EDA34F}" type="presParOf" srcId="{4F21B9C0-1F28-9045-A158-6E0F901F15AE}" destId="{191798F1-83AD-9F45-B150-76A439B943B8}" srcOrd="2" destOrd="0" presId="urn:microsoft.com/office/officeart/2005/8/layout/vProcess5"/>
    <dgm:cxn modelId="{37863118-523B-9646-933A-C6F3AC7EA78C}" type="presParOf" srcId="{4F21B9C0-1F28-9045-A158-6E0F901F15AE}" destId="{8BDEB2C6-A593-0147-8E41-FC5CA8E2CAD5}" srcOrd="3" destOrd="0" presId="urn:microsoft.com/office/officeart/2005/8/layout/vProcess5"/>
    <dgm:cxn modelId="{A990DF17-8F90-1645-831B-35FAB5A61738}" type="presParOf" srcId="{4F21B9C0-1F28-9045-A158-6E0F901F15AE}" destId="{27EBDCEC-5BBB-9342-BFA2-E5D706838459}" srcOrd="4" destOrd="0" presId="urn:microsoft.com/office/officeart/2005/8/layout/vProcess5"/>
    <dgm:cxn modelId="{A7AA15FC-1E93-D34F-BF71-A271E964018C}" type="presParOf" srcId="{4F21B9C0-1F28-9045-A158-6E0F901F15AE}" destId="{42EE2A3C-634A-934B-BFB5-6957C47C32E3}" srcOrd="5" destOrd="0" presId="urn:microsoft.com/office/officeart/2005/8/layout/vProcess5"/>
    <dgm:cxn modelId="{A5610642-AE48-E84E-B09E-DAA43A3CC36D}" type="presParOf" srcId="{4F21B9C0-1F28-9045-A158-6E0F901F15AE}" destId="{ECE8757F-84D8-3040-98B0-FB911C9FE70A}" srcOrd="6" destOrd="0" presId="urn:microsoft.com/office/officeart/2005/8/layout/vProcess5"/>
    <dgm:cxn modelId="{02BE903E-5DEF-9C45-B4B9-7ED9B2FF1E20}" type="presParOf" srcId="{4F21B9C0-1F28-9045-A158-6E0F901F15AE}" destId="{DE225D62-1270-6F4A-8D87-E4D016E08F7C}" srcOrd="7" destOrd="0" presId="urn:microsoft.com/office/officeart/2005/8/layout/vProcess5"/>
    <dgm:cxn modelId="{865F5885-6E68-874F-8211-6B9819DCA6DF}" type="presParOf" srcId="{4F21B9C0-1F28-9045-A158-6E0F901F15AE}" destId="{02B5D692-002D-3842-9D21-28F493CFBC98}" srcOrd="8" destOrd="0" presId="urn:microsoft.com/office/officeart/2005/8/layout/vProcess5"/>
    <dgm:cxn modelId="{E3B50C4F-E93F-9B48-BF4B-337BE5D33FC8}" type="presParOf" srcId="{4F21B9C0-1F28-9045-A158-6E0F901F15AE}" destId="{D9EDE2EF-0B49-F048-8FAA-04C6A40C86CD}" srcOrd="9" destOrd="0" presId="urn:microsoft.com/office/officeart/2005/8/layout/vProcess5"/>
    <dgm:cxn modelId="{F6A85E63-D31E-164D-A23F-7A7E87CDE41B}" type="presParOf" srcId="{4F21B9C0-1F28-9045-A158-6E0F901F15AE}" destId="{1CFE391B-2E94-D64B-A74E-51BC4367BED3}" srcOrd="10" destOrd="0" presId="urn:microsoft.com/office/officeart/2005/8/layout/vProcess5"/>
    <dgm:cxn modelId="{F32AD387-093F-B04E-AA62-CE20AB7B48CC}" type="presParOf" srcId="{4F21B9C0-1F28-9045-A158-6E0F901F15AE}" destId="{6EE15256-A56E-234A-83C8-3DA04C2BF5DB}" srcOrd="11" destOrd="0" presId="urn:microsoft.com/office/officeart/2005/8/layout/vProcess5"/>
    <dgm:cxn modelId="{C76E848F-F58F-7848-B69A-FBC00AA9877A}" type="presParOf" srcId="{4F21B9C0-1F28-9045-A158-6E0F901F15AE}" destId="{71C22D6B-3529-D74A-9240-B19D56E42010}" srcOrd="12" destOrd="0" presId="urn:microsoft.com/office/officeart/2005/8/layout/vProcess5"/>
    <dgm:cxn modelId="{A87744AB-5D75-7242-B03B-F6DF21C955D7}" type="presParOf" srcId="{4F21B9C0-1F28-9045-A158-6E0F901F15AE}" destId="{3DADFDDD-9C7D-6E4D-959C-82359A5BF349}" srcOrd="13" destOrd="0" presId="urn:microsoft.com/office/officeart/2005/8/layout/vProcess5"/>
    <dgm:cxn modelId="{84FBE369-79A3-B24A-8782-44EC9A8D30E1}" type="presParOf" srcId="{4F21B9C0-1F28-9045-A158-6E0F901F15AE}" destId="{F203AFD9-ADC1-0744-B016-D010C9CB8F3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3227B0-37FA-46AF-AE79-5063E1AAB21F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2DE5A2-CE19-46AF-9FA8-5DEFB8CC302B}">
      <dgm:prSet/>
      <dgm:spPr/>
      <dgm:t>
        <a:bodyPr/>
        <a:lstStyle/>
        <a:p>
          <a:r>
            <a:rPr lang="en-US"/>
            <a:t>Very brief Introduction to CNNs</a:t>
          </a:r>
        </a:p>
      </dgm:t>
    </dgm:pt>
    <dgm:pt modelId="{798D9F8C-DA8B-445A-BEBD-043661B1A5D3}" type="parTrans" cxnId="{1B17792A-79DC-48C5-BFB9-59BEDBB0A62A}">
      <dgm:prSet/>
      <dgm:spPr/>
      <dgm:t>
        <a:bodyPr/>
        <a:lstStyle/>
        <a:p>
          <a:endParaRPr lang="en-US"/>
        </a:p>
      </dgm:t>
    </dgm:pt>
    <dgm:pt modelId="{93B31D97-EA45-4C23-9D17-303ED62D2AAB}" type="sibTrans" cxnId="{1B17792A-79DC-48C5-BFB9-59BEDBB0A62A}">
      <dgm:prSet/>
      <dgm:spPr/>
      <dgm:t>
        <a:bodyPr/>
        <a:lstStyle/>
        <a:p>
          <a:endParaRPr lang="en-US"/>
        </a:p>
      </dgm:t>
    </dgm:pt>
    <dgm:pt modelId="{34C8E764-A9E0-470C-BD77-84A63F51DD98}">
      <dgm:prSet/>
      <dgm:spPr/>
      <dgm:t>
        <a:bodyPr/>
        <a:lstStyle/>
        <a:p>
          <a:r>
            <a:rPr lang="en-US" b="0">
              <a:solidFill>
                <a:schemeClr val="bg1"/>
              </a:solidFill>
            </a:rPr>
            <a:t>CNN for image classification</a:t>
          </a:r>
        </a:p>
      </dgm:t>
    </dgm:pt>
    <dgm:pt modelId="{35BFACD0-B5CF-41E9-A809-13882A07926D}" type="parTrans" cxnId="{A2CE48E6-895F-4442-9FB3-0D0AFCD60826}">
      <dgm:prSet/>
      <dgm:spPr/>
      <dgm:t>
        <a:bodyPr/>
        <a:lstStyle/>
        <a:p>
          <a:endParaRPr lang="en-US"/>
        </a:p>
      </dgm:t>
    </dgm:pt>
    <dgm:pt modelId="{18C3CA85-AA20-4370-8A60-B4E469DB0B1D}" type="sibTrans" cxnId="{A2CE48E6-895F-4442-9FB3-0D0AFCD60826}">
      <dgm:prSet/>
      <dgm:spPr/>
      <dgm:t>
        <a:bodyPr/>
        <a:lstStyle/>
        <a:p>
          <a:endParaRPr lang="en-US"/>
        </a:p>
      </dgm:t>
    </dgm:pt>
    <dgm:pt modelId="{D40DC9B8-A07C-4646-9F99-93BAC4920C72}">
      <dgm:prSet/>
      <dgm:spPr/>
      <dgm:t>
        <a:bodyPr/>
        <a:lstStyle/>
        <a:p>
          <a:r>
            <a:rPr lang="en-US"/>
            <a:t>CNN for image classification (skin cancer)</a:t>
          </a:r>
        </a:p>
      </dgm:t>
    </dgm:pt>
    <dgm:pt modelId="{96BFCB14-67F4-4601-BB82-6B9F1CC355AB}" type="parTrans" cxnId="{C508C29A-FDA5-4A37-A438-27339AF09AD4}">
      <dgm:prSet/>
      <dgm:spPr/>
      <dgm:t>
        <a:bodyPr/>
        <a:lstStyle/>
        <a:p>
          <a:endParaRPr lang="en-US"/>
        </a:p>
      </dgm:t>
    </dgm:pt>
    <dgm:pt modelId="{22117525-5166-4453-858C-C4ADA6AE51C7}" type="sibTrans" cxnId="{C508C29A-FDA5-4A37-A438-27339AF09AD4}">
      <dgm:prSet/>
      <dgm:spPr/>
      <dgm:t>
        <a:bodyPr/>
        <a:lstStyle/>
        <a:p>
          <a:endParaRPr lang="en-US"/>
        </a:p>
      </dgm:t>
    </dgm:pt>
    <dgm:pt modelId="{CEA56143-5905-40E5-B1F3-9AE3C672361E}">
      <dgm:prSet/>
      <dgm:spPr/>
      <dgm:t>
        <a:bodyPr/>
        <a:lstStyle/>
        <a:p>
          <a:r>
            <a:rPr lang="en-US"/>
            <a:t>CNN for residual networks</a:t>
          </a:r>
        </a:p>
      </dgm:t>
    </dgm:pt>
    <dgm:pt modelId="{236D4E22-12E8-4126-99AD-760B2B5955E0}" type="parTrans" cxnId="{5A373D49-5E63-46FE-88A7-5B614CA17A6F}">
      <dgm:prSet/>
      <dgm:spPr/>
      <dgm:t>
        <a:bodyPr/>
        <a:lstStyle/>
        <a:p>
          <a:endParaRPr lang="en-US"/>
        </a:p>
      </dgm:t>
    </dgm:pt>
    <dgm:pt modelId="{BFBBFBA9-2304-4FA2-90B0-E2766E679BC9}" type="sibTrans" cxnId="{5A373D49-5E63-46FE-88A7-5B614CA17A6F}">
      <dgm:prSet/>
      <dgm:spPr/>
      <dgm:t>
        <a:bodyPr/>
        <a:lstStyle/>
        <a:p>
          <a:endParaRPr lang="en-US"/>
        </a:p>
      </dgm:t>
    </dgm:pt>
    <dgm:pt modelId="{B5AC6EB9-BB34-4C50-8AC6-6BEA2ED62DEA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CNN using pretrained layers</a:t>
          </a:r>
        </a:p>
      </dgm:t>
    </dgm:pt>
    <dgm:pt modelId="{95F82437-744F-4B5F-96EF-45CB23D7F5FF}" type="parTrans" cxnId="{04D2956C-FF20-4734-8474-448D3A8BCF5D}">
      <dgm:prSet/>
      <dgm:spPr/>
      <dgm:t>
        <a:bodyPr/>
        <a:lstStyle/>
        <a:p>
          <a:endParaRPr lang="en-US"/>
        </a:p>
      </dgm:t>
    </dgm:pt>
    <dgm:pt modelId="{044E0D3E-2B9E-4421-BCA7-9101F9CC7EB3}" type="sibTrans" cxnId="{04D2956C-FF20-4734-8474-448D3A8BCF5D}">
      <dgm:prSet/>
      <dgm:spPr/>
      <dgm:t>
        <a:bodyPr/>
        <a:lstStyle/>
        <a:p>
          <a:endParaRPr lang="en-US"/>
        </a:p>
      </dgm:t>
    </dgm:pt>
    <dgm:pt modelId="{4F21B9C0-1F28-9045-A158-6E0F901F15AE}" type="pres">
      <dgm:prSet presAssocID="{143227B0-37FA-46AF-AE79-5063E1AAB21F}" presName="outerComposite" presStyleCnt="0">
        <dgm:presLayoutVars>
          <dgm:chMax val="5"/>
          <dgm:dir/>
          <dgm:resizeHandles val="exact"/>
        </dgm:presLayoutVars>
      </dgm:prSet>
      <dgm:spPr/>
    </dgm:pt>
    <dgm:pt modelId="{BC1D5702-90E0-B94D-A2B5-0BDF3CF26BB4}" type="pres">
      <dgm:prSet presAssocID="{143227B0-37FA-46AF-AE79-5063E1AAB21F}" presName="dummyMaxCanvas" presStyleCnt="0">
        <dgm:presLayoutVars/>
      </dgm:prSet>
      <dgm:spPr/>
    </dgm:pt>
    <dgm:pt modelId="{F99308E4-E394-AC4A-A9D9-03619A3C6070}" type="pres">
      <dgm:prSet presAssocID="{143227B0-37FA-46AF-AE79-5063E1AAB21F}" presName="FiveNodes_1" presStyleLbl="node1" presStyleIdx="0" presStyleCnt="5">
        <dgm:presLayoutVars>
          <dgm:bulletEnabled val="1"/>
        </dgm:presLayoutVars>
      </dgm:prSet>
      <dgm:spPr/>
    </dgm:pt>
    <dgm:pt modelId="{191798F1-83AD-9F45-B150-76A439B943B8}" type="pres">
      <dgm:prSet presAssocID="{143227B0-37FA-46AF-AE79-5063E1AAB21F}" presName="FiveNodes_2" presStyleLbl="node1" presStyleIdx="1" presStyleCnt="5">
        <dgm:presLayoutVars>
          <dgm:bulletEnabled val="1"/>
        </dgm:presLayoutVars>
      </dgm:prSet>
      <dgm:spPr/>
    </dgm:pt>
    <dgm:pt modelId="{8BDEB2C6-A593-0147-8E41-FC5CA8E2CAD5}" type="pres">
      <dgm:prSet presAssocID="{143227B0-37FA-46AF-AE79-5063E1AAB21F}" presName="FiveNodes_3" presStyleLbl="node1" presStyleIdx="2" presStyleCnt="5">
        <dgm:presLayoutVars>
          <dgm:bulletEnabled val="1"/>
        </dgm:presLayoutVars>
      </dgm:prSet>
      <dgm:spPr/>
    </dgm:pt>
    <dgm:pt modelId="{27EBDCEC-5BBB-9342-BFA2-E5D706838459}" type="pres">
      <dgm:prSet presAssocID="{143227B0-37FA-46AF-AE79-5063E1AAB21F}" presName="FiveNodes_4" presStyleLbl="node1" presStyleIdx="3" presStyleCnt="5">
        <dgm:presLayoutVars>
          <dgm:bulletEnabled val="1"/>
        </dgm:presLayoutVars>
      </dgm:prSet>
      <dgm:spPr/>
    </dgm:pt>
    <dgm:pt modelId="{42EE2A3C-634A-934B-BFB5-6957C47C32E3}" type="pres">
      <dgm:prSet presAssocID="{143227B0-37FA-46AF-AE79-5063E1AAB21F}" presName="FiveNodes_5" presStyleLbl="node1" presStyleIdx="4" presStyleCnt="5">
        <dgm:presLayoutVars>
          <dgm:bulletEnabled val="1"/>
        </dgm:presLayoutVars>
      </dgm:prSet>
      <dgm:spPr/>
    </dgm:pt>
    <dgm:pt modelId="{ECE8757F-84D8-3040-98B0-FB911C9FE70A}" type="pres">
      <dgm:prSet presAssocID="{143227B0-37FA-46AF-AE79-5063E1AAB21F}" presName="FiveConn_1-2" presStyleLbl="fgAccFollowNode1" presStyleIdx="0" presStyleCnt="4">
        <dgm:presLayoutVars>
          <dgm:bulletEnabled val="1"/>
        </dgm:presLayoutVars>
      </dgm:prSet>
      <dgm:spPr/>
    </dgm:pt>
    <dgm:pt modelId="{DE225D62-1270-6F4A-8D87-E4D016E08F7C}" type="pres">
      <dgm:prSet presAssocID="{143227B0-37FA-46AF-AE79-5063E1AAB21F}" presName="FiveConn_2-3" presStyleLbl="fgAccFollowNode1" presStyleIdx="1" presStyleCnt="4">
        <dgm:presLayoutVars>
          <dgm:bulletEnabled val="1"/>
        </dgm:presLayoutVars>
      </dgm:prSet>
      <dgm:spPr/>
    </dgm:pt>
    <dgm:pt modelId="{02B5D692-002D-3842-9D21-28F493CFBC98}" type="pres">
      <dgm:prSet presAssocID="{143227B0-37FA-46AF-AE79-5063E1AAB21F}" presName="FiveConn_3-4" presStyleLbl="fgAccFollowNode1" presStyleIdx="2" presStyleCnt="4">
        <dgm:presLayoutVars>
          <dgm:bulletEnabled val="1"/>
        </dgm:presLayoutVars>
      </dgm:prSet>
      <dgm:spPr/>
    </dgm:pt>
    <dgm:pt modelId="{D9EDE2EF-0B49-F048-8FAA-04C6A40C86CD}" type="pres">
      <dgm:prSet presAssocID="{143227B0-37FA-46AF-AE79-5063E1AAB21F}" presName="FiveConn_4-5" presStyleLbl="fgAccFollowNode1" presStyleIdx="3" presStyleCnt="4">
        <dgm:presLayoutVars>
          <dgm:bulletEnabled val="1"/>
        </dgm:presLayoutVars>
      </dgm:prSet>
      <dgm:spPr/>
    </dgm:pt>
    <dgm:pt modelId="{1CFE391B-2E94-D64B-A74E-51BC4367BED3}" type="pres">
      <dgm:prSet presAssocID="{143227B0-37FA-46AF-AE79-5063E1AAB21F}" presName="FiveNodes_1_text" presStyleLbl="node1" presStyleIdx="4" presStyleCnt="5">
        <dgm:presLayoutVars>
          <dgm:bulletEnabled val="1"/>
        </dgm:presLayoutVars>
      </dgm:prSet>
      <dgm:spPr/>
    </dgm:pt>
    <dgm:pt modelId="{6EE15256-A56E-234A-83C8-3DA04C2BF5DB}" type="pres">
      <dgm:prSet presAssocID="{143227B0-37FA-46AF-AE79-5063E1AAB21F}" presName="FiveNodes_2_text" presStyleLbl="node1" presStyleIdx="4" presStyleCnt="5">
        <dgm:presLayoutVars>
          <dgm:bulletEnabled val="1"/>
        </dgm:presLayoutVars>
      </dgm:prSet>
      <dgm:spPr/>
    </dgm:pt>
    <dgm:pt modelId="{71C22D6B-3529-D74A-9240-B19D56E42010}" type="pres">
      <dgm:prSet presAssocID="{143227B0-37FA-46AF-AE79-5063E1AAB21F}" presName="FiveNodes_3_text" presStyleLbl="node1" presStyleIdx="4" presStyleCnt="5">
        <dgm:presLayoutVars>
          <dgm:bulletEnabled val="1"/>
        </dgm:presLayoutVars>
      </dgm:prSet>
      <dgm:spPr/>
    </dgm:pt>
    <dgm:pt modelId="{3DADFDDD-9C7D-6E4D-959C-82359A5BF349}" type="pres">
      <dgm:prSet presAssocID="{143227B0-37FA-46AF-AE79-5063E1AAB21F}" presName="FiveNodes_4_text" presStyleLbl="node1" presStyleIdx="4" presStyleCnt="5">
        <dgm:presLayoutVars>
          <dgm:bulletEnabled val="1"/>
        </dgm:presLayoutVars>
      </dgm:prSet>
      <dgm:spPr/>
    </dgm:pt>
    <dgm:pt modelId="{F203AFD9-ADC1-0744-B016-D010C9CB8F35}" type="pres">
      <dgm:prSet presAssocID="{143227B0-37FA-46AF-AE79-5063E1AAB21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A855E19-F71A-754A-AA26-A10150620A90}" type="presOf" srcId="{34C8E764-A9E0-470C-BD77-84A63F51DD98}" destId="{191798F1-83AD-9F45-B150-76A439B943B8}" srcOrd="0" destOrd="0" presId="urn:microsoft.com/office/officeart/2005/8/layout/vProcess5"/>
    <dgm:cxn modelId="{D180BB1B-C2BF-F04A-A580-D2CE49E3ABC0}" type="presOf" srcId="{143227B0-37FA-46AF-AE79-5063E1AAB21F}" destId="{4F21B9C0-1F28-9045-A158-6E0F901F15AE}" srcOrd="0" destOrd="0" presId="urn:microsoft.com/office/officeart/2005/8/layout/vProcess5"/>
    <dgm:cxn modelId="{7CAE0C24-C8DC-3C4A-AC8A-D7ABA19B2778}" type="presOf" srcId="{93B31D97-EA45-4C23-9D17-303ED62D2AAB}" destId="{ECE8757F-84D8-3040-98B0-FB911C9FE70A}" srcOrd="0" destOrd="0" presId="urn:microsoft.com/office/officeart/2005/8/layout/vProcess5"/>
    <dgm:cxn modelId="{6D922124-CB36-C94B-8DD5-244F38523148}" type="presOf" srcId="{BFBBFBA9-2304-4FA2-90B0-E2766E679BC9}" destId="{D9EDE2EF-0B49-F048-8FAA-04C6A40C86CD}" srcOrd="0" destOrd="0" presId="urn:microsoft.com/office/officeart/2005/8/layout/vProcess5"/>
    <dgm:cxn modelId="{A1D0B526-C442-9148-8F48-2AA88B04D4A2}" type="presOf" srcId="{18C3CA85-AA20-4370-8A60-B4E469DB0B1D}" destId="{DE225D62-1270-6F4A-8D87-E4D016E08F7C}" srcOrd="0" destOrd="0" presId="urn:microsoft.com/office/officeart/2005/8/layout/vProcess5"/>
    <dgm:cxn modelId="{1B17792A-79DC-48C5-BFB9-59BEDBB0A62A}" srcId="{143227B0-37FA-46AF-AE79-5063E1AAB21F}" destId="{B12DE5A2-CE19-46AF-9FA8-5DEFB8CC302B}" srcOrd="0" destOrd="0" parTransId="{798D9F8C-DA8B-445A-BEBD-043661B1A5D3}" sibTransId="{93B31D97-EA45-4C23-9D17-303ED62D2AAB}"/>
    <dgm:cxn modelId="{A6E54031-FA69-044A-B4E6-CAAE51C48590}" type="presOf" srcId="{B12DE5A2-CE19-46AF-9FA8-5DEFB8CC302B}" destId="{1CFE391B-2E94-D64B-A74E-51BC4367BED3}" srcOrd="1" destOrd="0" presId="urn:microsoft.com/office/officeart/2005/8/layout/vProcess5"/>
    <dgm:cxn modelId="{06404E32-141C-AA4A-8DD1-BFA9A977FC59}" type="presOf" srcId="{CEA56143-5905-40E5-B1F3-9AE3C672361E}" destId="{27EBDCEC-5BBB-9342-BFA2-E5D706838459}" srcOrd="0" destOrd="0" presId="urn:microsoft.com/office/officeart/2005/8/layout/vProcess5"/>
    <dgm:cxn modelId="{5A373D49-5E63-46FE-88A7-5B614CA17A6F}" srcId="{143227B0-37FA-46AF-AE79-5063E1AAB21F}" destId="{CEA56143-5905-40E5-B1F3-9AE3C672361E}" srcOrd="3" destOrd="0" parTransId="{236D4E22-12E8-4126-99AD-760B2B5955E0}" sibTransId="{BFBBFBA9-2304-4FA2-90B0-E2766E679BC9}"/>
    <dgm:cxn modelId="{04D2956C-FF20-4734-8474-448D3A8BCF5D}" srcId="{143227B0-37FA-46AF-AE79-5063E1AAB21F}" destId="{B5AC6EB9-BB34-4C50-8AC6-6BEA2ED62DEA}" srcOrd="4" destOrd="0" parTransId="{95F82437-744F-4B5F-96EF-45CB23D7F5FF}" sibTransId="{044E0D3E-2B9E-4421-BCA7-9101F9CC7EB3}"/>
    <dgm:cxn modelId="{A550106D-234A-994F-BE55-E2824AFAE61C}" type="presOf" srcId="{22117525-5166-4453-858C-C4ADA6AE51C7}" destId="{02B5D692-002D-3842-9D21-28F493CFBC98}" srcOrd="0" destOrd="0" presId="urn:microsoft.com/office/officeart/2005/8/layout/vProcess5"/>
    <dgm:cxn modelId="{2551617A-F237-2345-9A69-AC66987F70AE}" type="presOf" srcId="{B5AC6EB9-BB34-4C50-8AC6-6BEA2ED62DEA}" destId="{F203AFD9-ADC1-0744-B016-D010C9CB8F35}" srcOrd="1" destOrd="0" presId="urn:microsoft.com/office/officeart/2005/8/layout/vProcess5"/>
    <dgm:cxn modelId="{AD43AE8D-388A-9848-BCEB-7EDF79ED0CD9}" type="presOf" srcId="{D40DC9B8-A07C-4646-9F99-93BAC4920C72}" destId="{8BDEB2C6-A593-0147-8E41-FC5CA8E2CAD5}" srcOrd="0" destOrd="0" presId="urn:microsoft.com/office/officeart/2005/8/layout/vProcess5"/>
    <dgm:cxn modelId="{C508C29A-FDA5-4A37-A438-27339AF09AD4}" srcId="{143227B0-37FA-46AF-AE79-5063E1AAB21F}" destId="{D40DC9B8-A07C-4646-9F99-93BAC4920C72}" srcOrd="2" destOrd="0" parTransId="{96BFCB14-67F4-4601-BB82-6B9F1CC355AB}" sibTransId="{22117525-5166-4453-858C-C4ADA6AE51C7}"/>
    <dgm:cxn modelId="{7290269C-26BD-5F4D-AA6B-20F4B324D636}" type="presOf" srcId="{D40DC9B8-A07C-4646-9F99-93BAC4920C72}" destId="{71C22D6B-3529-D74A-9240-B19D56E42010}" srcOrd="1" destOrd="0" presId="urn:microsoft.com/office/officeart/2005/8/layout/vProcess5"/>
    <dgm:cxn modelId="{F335A0C4-A9D2-884B-8D11-33F4DBEDC3F7}" type="presOf" srcId="{B5AC6EB9-BB34-4C50-8AC6-6BEA2ED62DEA}" destId="{42EE2A3C-634A-934B-BFB5-6957C47C32E3}" srcOrd="0" destOrd="0" presId="urn:microsoft.com/office/officeart/2005/8/layout/vProcess5"/>
    <dgm:cxn modelId="{A2CE48E6-895F-4442-9FB3-0D0AFCD60826}" srcId="{143227B0-37FA-46AF-AE79-5063E1AAB21F}" destId="{34C8E764-A9E0-470C-BD77-84A63F51DD98}" srcOrd="1" destOrd="0" parTransId="{35BFACD0-B5CF-41E9-A809-13882A07926D}" sibTransId="{18C3CA85-AA20-4370-8A60-B4E469DB0B1D}"/>
    <dgm:cxn modelId="{FC7442EE-86B5-DF4A-9F32-2B437D0B4A6B}" type="presOf" srcId="{34C8E764-A9E0-470C-BD77-84A63F51DD98}" destId="{6EE15256-A56E-234A-83C8-3DA04C2BF5DB}" srcOrd="1" destOrd="0" presId="urn:microsoft.com/office/officeart/2005/8/layout/vProcess5"/>
    <dgm:cxn modelId="{03F1F9F5-FF3A-164F-BD3B-0F435B5F8EE8}" type="presOf" srcId="{CEA56143-5905-40E5-B1F3-9AE3C672361E}" destId="{3DADFDDD-9C7D-6E4D-959C-82359A5BF349}" srcOrd="1" destOrd="0" presId="urn:microsoft.com/office/officeart/2005/8/layout/vProcess5"/>
    <dgm:cxn modelId="{4DD8DDFF-B3CC-1C4B-BFCA-5119464114F8}" type="presOf" srcId="{B12DE5A2-CE19-46AF-9FA8-5DEFB8CC302B}" destId="{F99308E4-E394-AC4A-A9D9-03619A3C6070}" srcOrd="0" destOrd="0" presId="urn:microsoft.com/office/officeart/2005/8/layout/vProcess5"/>
    <dgm:cxn modelId="{8A4EE4C7-DC2E-BB43-9D0F-00B86DBDE600}" type="presParOf" srcId="{4F21B9C0-1F28-9045-A158-6E0F901F15AE}" destId="{BC1D5702-90E0-B94D-A2B5-0BDF3CF26BB4}" srcOrd="0" destOrd="0" presId="urn:microsoft.com/office/officeart/2005/8/layout/vProcess5"/>
    <dgm:cxn modelId="{3E0CA564-F7CC-544A-B383-C63FC8F82014}" type="presParOf" srcId="{4F21B9C0-1F28-9045-A158-6E0F901F15AE}" destId="{F99308E4-E394-AC4A-A9D9-03619A3C6070}" srcOrd="1" destOrd="0" presId="urn:microsoft.com/office/officeart/2005/8/layout/vProcess5"/>
    <dgm:cxn modelId="{40B74C31-68F6-3445-B7C0-7389A5EDA34F}" type="presParOf" srcId="{4F21B9C0-1F28-9045-A158-6E0F901F15AE}" destId="{191798F1-83AD-9F45-B150-76A439B943B8}" srcOrd="2" destOrd="0" presId="urn:microsoft.com/office/officeart/2005/8/layout/vProcess5"/>
    <dgm:cxn modelId="{37863118-523B-9646-933A-C6F3AC7EA78C}" type="presParOf" srcId="{4F21B9C0-1F28-9045-A158-6E0F901F15AE}" destId="{8BDEB2C6-A593-0147-8E41-FC5CA8E2CAD5}" srcOrd="3" destOrd="0" presId="urn:microsoft.com/office/officeart/2005/8/layout/vProcess5"/>
    <dgm:cxn modelId="{A990DF17-8F90-1645-831B-35FAB5A61738}" type="presParOf" srcId="{4F21B9C0-1F28-9045-A158-6E0F901F15AE}" destId="{27EBDCEC-5BBB-9342-BFA2-E5D706838459}" srcOrd="4" destOrd="0" presId="urn:microsoft.com/office/officeart/2005/8/layout/vProcess5"/>
    <dgm:cxn modelId="{A7AA15FC-1E93-D34F-BF71-A271E964018C}" type="presParOf" srcId="{4F21B9C0-1F28-9045-A158-6E0F901F15AE}" destId="{42EE2A3C-634A-934B-BFB5-6957C47C32E3}" srcOrd="5" destOrd="0" presId="urn:microsoft.com/office/officeart/2005/8/layout/vProcess5"/>
    <dgm:cxn modelId="{A5610642-AE48-E84E-B09E-DAA43A3CC36D}" type="presParOf" srcId="{4F21B9C0-1F28-9045-A158-6E0F901F15AE}" destId="{ECE8757F-84D8-3040-98B0-FB911C9FE70A}" srcOrd="6" destOrd="0" presId="urn:microsoft.com/office/officeart/2005/8/layout/vProcess5"/>
    <dgm:cxn modelId="{02BE903E-5DEF-9C45-B4B9-7ED9B2FF1E20}" type="presParOf" srcId="{4F21B9C0-1F28-9045-A158-6E0F901F15AE}" destId="{DE225D62-1270-6F4A-8D87-E4D016E08F7C}" srcOrd="7" destOrd="0" presId="urn:microsoft.com/office/officeart/2005/8/layout/vProcess5"/>
    <dgm:cxn modelId="{865F5885-6E68-874F-8211-6B9819DCA6DF}" type="presParOf" srcId="{4F21B9C0-1F28-9045-A158-6E0F901F15AE}" destId="{02B5D692-002D-3842-9D21-28F493CFBC98}" srcOrd="8" destOrd="0" presId="urn:microsoft.com/office/officeart/2005/8/layout/vProcess5"/>
    <dgm:cxn modelId="{E3B50C4F-E93F-9B48-BF4B-337BE5D33FC8}" type="presParOf" srcId="{4F21B9C0-1F28-9045-A158-6E0F901F15AE}" destId="{D9EDE2EF-0B49-F048-8FAA-04C6A40C86CD}" srcOrd="9" destOrd="0" presId="urn:microsoft.com/office/officeart/2005/8/layout/vProcess5"/>
    <dgm:cxn modelId="{F6A85E63-D31E-164D-A23F-7A7E87CDE41B}" type="presParOf" srcId="{4F21B9C0-1F28-9045-A158-6E0F901F15AE}" destId="{1CFE391B-2E94-D64B-A74E-51BC4367BED3}" srcOrd="10" destOrd="0" presId="urn:microsoft.com/office/officeart/2005/8/layout/vProcess5"/>
    <dgm:cxn modelId="{F32AD387-093F-B04E-AA62-CE20AB7B48CC}" type="presParOf" srcId="{4F21B9C0-1F28-9045-A158-6E0F901F15AE}" destId="{6EE15256-A56E-234A-83C8-3DA04C2BF5DB}" srcOrd="11" destOrd="0" presId="urn:microsoft.com/office/officeart/2005/8/layout/vProcess5"/>
    <dgm:cxn modelId="{C76E848F-F58F-7848-B69A-FBC00AA9877A}" type="presParOf" srcId="{4F21B9C0-1F28-9045-A158-6E0F901F15AE}" destId="{71C22D6B-3529-D74A-9240-B19D56E42010}" srcOrd="12" destOrd="0" presId="urn:microsoft.com/office/officeart/2005/8/layout/vProcess5"/>
    <dgm:cxn modelId="{A87744AB-5D75-7242-B03B-F6DF21C955D7}" type="presParOf" srcId="{4F21B9C0-1F28-9045-A158-6E0F901F15AE}" destId="{3DADFDDD-9C7D-6E4D-959C-82359A5BF349}" srcOrd="13" destOrd="0" presId="urn:microsoft.com/office/officeart/2005/8/layout/vProcess5"/>
    <dgm:cxn modelId="{84FBE369-79A3-B24A-8782-44EC9A8D30E1}" type="presParOf" srcId="{4F21B9C0-1F28-9045-A158-6E0F901F15AE}" destId="{F203AFD9-ADC1-0744-B016-D010C9CB8F3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5D177-DE30-4307-91BE-D24D5EC9DD52}">
      <dsp:nvSpPr>
        <dsp:cNvPr id="0" name=""/>
        <dsp:cNvSpPr/>
      </dsp:nvSpPr>
      <dsp:spPr>
        <a:xfrm>
          <a:off x="145153" y="348684"/>
          <a:ext cx="1005669" cy="10056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45D39-1A65-46D1-90F7-052C61241036}">
      <dsp:nvSpPr>
        <dsp:cNvPr id="0" name=""/>
        <dsp:cNvSpPr/>
      </dsp:nvSpPr>
      <dsp:spPr>
        <a:xfrm>
          <a:off x="356344" y="559875"/>
          <a:ext cx="583288" cy="583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8B05A-F7E4-4F42-A5A1-65D254CA1284}">
      <dsp:nvSpPr>
        <dsp:cNvPr id="0" name=""/>
        <dsp:cNvSpPr/>
      </dsp:nvSpPr>
      <dsp:spPr>
        <a:xfrm>
          <a:off x="1366323" y="348684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material is intended to provide some familiarity with the Tensorflow framework.</a:t>
          </a:r>
        </a:p>
      </dsp:txBody>
      <dsp:txXfrm>
        <a:off x="1366323" y="348684"/>
        <a:ext cx="2370505" cy="1005669"/>
      </dsp:txXfrm>
    </dsp:sp>
    <dsp:sp modelId="{170E2638-A054-4032-AA53-40D7D23E0367}">
      <dsp:nvSpPr>
        <dsp:cNvPr id="0" name=""/>
        <dsp:cNvSpPr/>
      </dsp:nvSpPr>
      <dsp:spPr>
        <a:xfrm>
          <a:off x="4149871" y="348684"/>
          <a:ext cx="1005669" cy="10056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D7A4A-033D-4570-A126-C80F2CB06B21}">
      <dsp:nvSpPr>
        <dsp:cNvPr id="0" name=""/>
        <dsp:cNvSpPr/>
      </dsp:nvSpPr>
      <dsp:spPr>
        <a:xfrm>
          <a:off x="4361061" y="559875"/>
          <a:ext cx="583288" cy="583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95098-03AB-4695-8999-0B72C5C11367}">
      <dsp:nvSpPr>
        <dsp:cNvPr id="0" name=""/>
        <dsp:cNvSpPr/>
      </dsp:nvSpPr>
      <dsp:spPr>
        <a:xfrm>
          <a:off x="5371040" y="348684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is not intended to replace conceptual understanding provided in other units (e.g Intro AI)</a:t>
          </a:r>
        </a:p>
      </dsp:txBody>
      <dsp:txXfrm>
        <a:off x="5371040" y="348684"/>
        <a:ext cx="2370505" cy="1005669"/>
      </dsp:txXfrm>
    </dsp:sp>
    <dsp:sp modelId="{CD2E19E3-B6DA-4AAD-8294-E00CB8D6270B}">
      <dsp:nvSpPr>
        <dsp:cNvPr id="0" name=""/>
        <dsp:cNvSpPr/>
      </dsp:nvSpPr>
      <dsp:spPr>
        <a:xfrm>
          <a:off x="145153" y="1909149"/>
          <a:ext cx="1005669" cy="10056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90262-B363-4B0F-AFE9-B2965E4BD2DF}">
      <dsp:nvSpPr>
        <dsp:cNvPr id="0" name=""/>
        <dsp:cNvSpPr/>
      </dsp:nvSpPr>
      <dsp:spPr>
        <a:xfrm>
          <a:off x="356344" y="2120339"/>
          <a:ext cx="583288" cy="583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74D39-C81B-4272-BE2D-052E715C6E5B}">
      <dsp:nvSpPr>
        <dsp:cNvPr id="0" name=""/>
        <dsp:cNvSpPr/>
      </dsp:nvSpPr>
      <dsp:spPr>
        <a:xfrm>
          <a:off x="1366323" y="1909149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Thus, some concepts will only briefly be introduced so that we can concentrate on code.</a:t>
          </a:r>
        </a:p>
      </dsp:txBody>
      <dsp:txXfrm>
        <a:off x="1366323" y="1909149"/>
        <a:ext cx="2370505" cy="1005669"/>
      </dsp:txXfrm>
    </dsp:sp>
    <dsp:sp modelId="{6994E275-281F-4E54-AB29-924F8084FE60}">
      <dsp:nvSpPr>
        <dsp:cNvPr id="0" name=""/>
        <dsp:cNvSpPr/>
      </dsp:nvSpPr>
      <dsp:spPr>
        <a:xfrm>
          <a:off x="4149871" y="1909149"/>
          <a:ext cx="1005669" cy="10056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7B021-3FC3-4D5F-BAF2-F0AEE09B367D}">
      <dsp:nvSpPr>
        <dsp:cNvPr id="0" name=""/>
        <dsp:cNvSpPr/>
      </dsp:nvSpPr>
      <dsp:spPr>
        <a:xfrm>
          <a:off x="4361061" y="2120339"/>
          <a:ext cx="583288" cy="583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FB927-82B2-4B26-8887-84F5ACF7D7CA}">
      <dsp:nvSpPr>
        <dsp:cNvPr id="0" name=""/>
        <dsp:cNvSpPr/>
      </dsp:nvSpPr>
      <dsp:spPr>
        <a:xfrm>
          <a:off x="5371040" y="1909149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Access to GPU very helpful for training CNNs!!!</a:t>
          </a:r>
          <a:endParaRPr lang="en-US" sz="1700" kern="1200"/>
        </a:p>
      </dsp:txBody>
      <dsp:txXfrm>
        <a:off x="5371040" y="1909149"/>
        <a:ext cx="2370505" cy="1005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308E4-E394-AC4A-A9D9-03619A3C6070}">
      <dsp:nvSpPr>
        <dsp:cNvPr id="0" name=""/>
        <dsp:cNvSpPr/>
      </dsp:nvSpPr>
      <dsp:spPr>
        <a:xfrm>
          <a:off x="0" y="0"/>
          <a:ext cx="6072759" cy="587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solidFill>
                <a:schemeClr val="tx1"/>
              </a:solidFill>
            </a:rPr>
            <a:t>Very brief Introduction to CNNs</a:t>
          </a:r>
        </a:p>
      </dsp:txBody>
      <dsp:txXfrm>
        <a:off x="17205" y="17205"/>
        <a:ext cx="5370146" cy="553020"/>
      </dsp:txXfrm>
    </dsp:sp>
    <dsp:sp modelId="{191798F1-83AD-9F45-B150-76A439B943B8}">
      <dsp:nvSpPr>
        <dsp:cNvPr id="0" name=""/>
        <dsp:cNvSpPr/>
      </dsp:nvSpPr>
      <dsp:spPr>
        <a:xfrm>
          <a:off x="453485" y="669018"/>
          <a:ext cx="6072759" cy="587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>
              <a:solidFill>
                <a:schemeClr val="bg1"/>
              </a:solidFill>
            </a:rPr>
            <a:t>CNN for image classification</a:t>
          </a:r>
        </a:p>
      </dsp:txBody>
      <dsp:txXfrm>
        <a:off x="470690" y="686223"/>
        <a:ext cx="5203033" cy="553020"/>
      </dsp:txXfrm>
    </dsp:sp>
    <dsp:sp modelId="{8BDEB2C6-A593-0147-8E41-FC5CA8E2CAD5}">
      <dsp:nvSpPr>
        <dsp:cNvPr id="0" name=""/>
        <dsp:cNvSpPr/>
      </dsp:nvSpPr>
      <dsp:spPr>
        <a:xfrm>
          <a:off x="906970" y="1338036"/>
          <a:ext cx="6072759" cy="587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CNN for image classification (skin cancer)</a:t>
          </a:r>
        </a:p>
      </dsp:txBody>
      <dsp:txXfrm>
        <a:off x="924175" y="1355241"/>
        <a:ext cx="5203033" cy="553020"/>
      </dsp:txXfrm>
    </dsp:sp>
    <dsp:sp modelId="{27EBDCEC-5BBB-9342-BFA2-E5D706838459}">
      <dsp:nvSpPr>
        <dsp:cNvPr id="0" name=""/>
        <dsp:cNvSpPr/>
      </dsp:nvSpPr>
      <dsp:spPr>
        <a:xfrm>
          <a:off x="1360455" y="2007054"/>
          <a:ext cx="6072759" cy="587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CNN for residual networks</a:t>
          </a:r>
        </a:p>
      </dsp:txBody>
      <dsp:txXfrm>
        <a:off x="1377660" y="2024259"/>
        <a:ext cx="5203033" cy="553020"/>
      </dsp:txXfrm>
    </dsp:sp>
    <dsp:sp modelId="{42EE2A3C-634A-934B-BFB5-6957C47C32E3}">
      <dsp:nvSpPr>
        <dsp:cNvPr id="0" name=""/>
        <dsp:cNvSpPr/>
      </dsp:nvSpPr>
      <dsp:spPr>
        <a:xfrm>
          <a:off x="1813940" y="2676073"/>
          <a:ext cx="6072759" cy="587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CNN using pretrained layers</a:t>
          </a:r>
        </a:p>
      </dsp:txBody>
      <dsp:txXfrm>
        <a:off x="1831145" y="2693278"/>
        <a:ext cx="5203033" cy="553020"/>
      </dsp:txXfrm>
    </dsp:sp>
    <dsp:sp modelId="{ECE8757F-84D8-3040-98B0-FB911C9FE70A}">
      <dsp:nvSpPr>
        <dsp:cNvPr id="0" name=""/>
        <dsp:cNvSpPr/>
      </dsp:nvSpPr>
      <dsp:spPr>
        <a:xfrm>
          <a:off x="5690929" y="429150"/>
          <a:ext cx="381829" cy="3818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776841" y="429150"/>
        <a:ext cx="210005" cy="287326"/>
      </dsp:txXfrm>
    </dsp:sp>
    <dsp:sp modelId="{DE225D62-1270-6F4A-8D87-E4D016E08F7C}">
      <dsp:nvSpPr>
        <dsp:cNvPr id="0" name=""/>
        <dsp:cNvSpPr/>
      </dsp:nvSpPr>
      <dsp:spPr>
        <a:xfrm>
          <a:off x="6144414" y="1098169"/>
          <a:ext cx="381829" cy="3818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230326" y="1098169"/>
        <a:ext cx="210005" cy="287326"/>
      </dsp:txXfrm>
    </dsp:sp>
    <dsp:sp modelId="{02B5D692-002D-3842-9D21-28F493CFBC98}">
      <dsp:nvSpPr>
        <dsp:cNvPr id="0" name=""/>
        <dsp:cNvSpPr/>
      </dsp:nvSpPr>
      <dsp:spPr>
        <a:xfrm>
          <a:off x="6597899" y="1757396"/>
          <a:ext cx="381829" cy="3818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683811" y="1757396"/>
        <a:ext cx="210005" cy="287326"/>
      </dsp:txXfrm>
    </dsp:sp>
    <dsp:sp modelId="{D9EDE2EF-0B49-F048-8FAA-04C6A40C86CD}">
      <dsp:nvSpPr>
        <dsp:cNvPr id="0" name=""/>
        <dsp:cNvSpPr/>
      </dsp:nvSpPr>
      <dsp:spPr>
        <a:xfrm>
          <a:off x="7051384" y="2432942"/>
          <a:ext cx="381829" cy="3818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137296" y="2432942"/>
        <a:ext cx="210005" cy="2873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36A35-B029-C443-BA7D-566D2A3F7266}">
      <dsp:nvSpPr>
        <dsp:cNvPr id="0" name=""/>
        <dsp:cNvSpPr/>
      </dsp:nvSpPr>
      <dsp:spPr>
        <a:xfrm rot="5400000">
          <a:off x="5104594" y="-2200775"/>
          <a:ext cx="516722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Could also perform manual feature extraction</a:t>
          </a:r>
        </a:p>
      </dsp:txBody>
      <dsp:txXfrm rot="-5400000">
        <a:off x="2839211" y="89832"/>
        <a:ext cx="5022264" cy="466274"/>
      </dsp:txXfrm>
    </dsp:sp>
    <dsp:sp modelId="{55212F3F-2AF5-C546-9007-83BD8A78849D}">
      <dsp:nvSpPr>
        <dsp:cNvPr id="0" name=""/>
        <dsp:cNvSpPr/>
      </dsp:nvSpPr>
      <dsp:spPr>
        <a:xfrm>
          <a:off x="0" y="16"/>
          <a:ext cx="2839212" cy="6459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Take raw image as input, how to do this?</a:t>
          </a:r>
        </a:p>
      </dsp:txBody>
      <dsp:txXfrm>
        <a:off x="31530" y="31546"/>
        <a:ext cx="2776152" cy="582843"/>
      </dsp:txXfrm>
    </dsp:sp>
    <dsp:sp modelId="{7D6F0073-717E-CC42-9EB7-B451A57B4613}">
      <dsp:nvSpPr>
        <dsp:cNvPr id="0" name=""/>
        <dsp:cNvSpPr/>
      </dsp:nvSpPr>
      <dsp:spPr>
        <a:xfrm rot="5400000">
          <a:off x="5104594" y="-1522577"/>
          <a:ext cx="516722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1024x1024 RGB image to 1024 Dense layer - parameter explosion!</a:t>
          </a:r>
        </a:p>
      </dsp:txBody>
      <dsp:txXfrm rot="-5400000">
        <a:off x="2839211" y="768030"/>
        <a:ext cx="5022264" cy="466274"/>
      </dsp:txXfrm>
    </dsp:sp>
    <dsp:sp modelId="{556B3ED7-2EFE-5D43-8E4E-1C16592973AC}">
      <dsp:nvSpPr>
        <dsp:cNvPr id="0" name=""/>
        <dsp:cNvSpPr/>
      </dsp:nvSpPr>
      <dsp:spPr>
        <a:xfrm>
          <a:off x="0" y="678215"/>
          <a:ext cx="2839212" cy="6459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Connecting every pixel/color value to dense layer?</a:t>
          </a:r>
        </a:p>
      </dsp:txBody>
      <dsp:txXfrm>
        <a:off x="31530" y="709745"/>
        <a:ext cx="2776152" cy="5828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308E4-E394-AC4A-A9D9-03619A3C6070}">
      <dsp:nvSpPr>
        <dsp:cNvPr id="0" name=""/>
        <dsp:cNvSpPr/>
      </dsp:nvSpPr>
      <dsp:spPr>
        <a:xfrm>
          <a:off x="0" y="0"/>
          <a:ext cx="6072759" cy="587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Very brief Introduction to CNNs</a:t>
          </a:r>
        </a:p>
      </dsp:txBody>
      <dsp:txXfrm>
        <a:off x="17205" y="17205"/>
        <a:ext cx="5370146" cy="553020"/>
      </dsp:txXfrm>
    </dsp:sp>
    <dsp:sp modelId="{191798F1-83AD-9F45-B150-76A439B943B8}">
      <dsp:nvSpPr>
        <dsp:cNvPr id="0" name=""/>
        <dsp:cNvSpPr/>
      </dsp:nvSpPr>
      <dsp:spPr>
        <a:xfrm>
          <a:off x="453485" y="669018"/>
          <a:ext cx="6072759" cy="587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solidFill>
                <a:schemeClr val="tx1"/>
              </a:solidFill>
            </a:rPr>
            <a:t>CNN for image classification</a:t>
          </a:r>
          <a:endParaRPr lang="en-US" sz="2300" kern="1200">
            <a:solidFill>
              <a:schemeClr val="tx1"/>
            </a:solidFill>
          </a:endParaRPr>
        </a:p>
      </dsp:txBody>
      <dsp:txXfrm>
        <a:off x="470690" y="686223"/>
        <a:ext cx="5203033" cy="553020"/>
      </dsp:txXfrm>
    </dsp:sp>
    <dsp:sp modelId="{8BDEB2C6-A593-0147-8E41-FC5CA8E2CAD5}">
      <dsp:nvSpPr>
        <dsp:cNvPr id="0" name=""/>
        <dsp:cNvSpPr/>
      </dsp:nvSpPr>
      <dsp:spPr>
        <a:xfrm>
          <a:off x="906970" y="1338036"/>
          <a:ext cx="6072759" cy="587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CNN for image classification (skin cancer)</a:t>
          </a:r>
        </a:p>
      </dsp:txBody>
      <dsp:txXfrm>
        <a:off x="924175" y="1355241"/>
        <a:ext cx="5203033" cy="553020"/>
      </dsp:txXfrm>
    </dsp:sp>
    <dsp:sp modelId="{27EBDCEC-5BBB-9342-BFA2-E5D706838459}">
      <dsp:nvSpPr>
        <dsp:cNvPr id="0" name=""/>
        <dsp:cNvSpPr/>
      </dsp:nvSpPr>
      <dsp:spPr>
        <a:xfrm>
          <a:off x="1360455" y="2007054"/>
          <a:ext cx="6072759" cy="587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CNN for residual networks</a:t>
          </a:r>
        </a:p>
      </dsp:txBody>
      <dsp:txXfrm>
        <a:off x="1377660" y="2024259"/>
        <a:ext cx="5203033" cy="553020"/>
      </dsp:txXfrm>
    </dsp:sp>
    <dsp:sp modelId="{42EE2A3C-634A-934B-BFB5-6957C47C32E3}">
      <dsp:nvSpPr>
        <dsp:cNvPr id="0" name=""/>
        <dsp:cNvSpPr/>
      </dsp:nvSpPr>
      <dsp:spPr>
        <a:xfrm>
          <a:off x="1813940" y="2676073"/>
          <a:ext cx="6072759" cy="587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CNN using pretrained layers</a:t>
          </a:r>
        </a:p>
      </dsp:txBody>
      <dsp:txXfrm>
        <a:off x="1831145" y="2693278"/>
        <a:ext cx="5203033" cy="553020"/>
      </dsp:txXfrm>
    </dsp:sp>
    <dsp:sp modelId="{ECE8757F-84D8-3040-98B0-FB911C9FE70A}">
      <dsp:nvSpPr>
        <dsp:cNvPr id="0" name=""/>
        <dsp:cNvSpPr/>
      </dsp:nvSpPr>
      <dsp:spPr>
        <a:xfrm>
          <a:off x="5690929" y="429150"/>
          <a:ext cx="381829" cy="3818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776841" y="429150"/>
        <a:ext cx="210005" cy="287326"/>
      </dsp:txXfrm>
    </dsp:sp>
    <dsp:sp modelId="{DE225D62-1270-6F4A-8D87-E4D016E08F7C}">
      <dsp:nvSpPr>
        <dsp:cNvPr id="0" name=""/>
        <dsp:cNvSpPr/>
      </dsp:nvSpPr>
      <dsp:spPr>
        <a:xfrm>
          <a:off x="6144414" y="1098169"/>
          <a:ext cx="381829" cy="3818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230326" y="1098169"/>
        <a:ext cx="210005" cy="287326"/>
      </dsp:txXfrm>
    </dsp:sp>
    <dsp:sp modelId="{02B5D692-002D-3842-9D21-28F493CFBC98}">
      <dsp:nvSpPr>
        <dsp:cNvPr id="0" name=""/>
        <dsp:cNvSpPr/>
      </dsp:nvSpPr>
      <dsp:spPr>
        <a:xfrm>
          <a:off x="6597899" y="1757396"/>
          <a:ext cx="381829" cy="3818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683811" y="1757396"/>
        <a:ext cx="210005" cy="287326"/>
      </dsp:txXfrm>
    </dsp:sp>
    <dsp:sp modelId="{D9EDE2EF-0B49-F048-8FAA-04C6A40C86CD}">
      <dsp:nvSpPr>
        <dsp:cNvPr id="0" name=""/>
        <dsp:cNvSpPr/>
      </dsp:nvSpPr>
      <dsp:spPr>
        <a:xfrm>
          <a:off x="7051384" y="2432942"/>
          <a:ext cx="381829" cy="3818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137296" y="2432942"/>
        <a:ext cx="210005" cy="2873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308E4-E394-AC4A-A9D9-03619A3C6070}">
      <dsp:nvSpPr>
        <dsp:cNvPr id="0" name=""/>
        <dsp:cNvSpPr/>
      </dsp:nvSpPr>
      <dsp:spPr>
        <a:xfrm>
          <a:off x="0" y="0"/>
          <a:ext cx="6072759" cy="587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Very brief Introduction to CNNs</a:t>
          </a:r>
        </a:p>
      </dsp:txBody>
      <dsp:txXfrm>
        <a:off x="17205" y="17205"/>
        <a:ext cx="5370146" cy="553020"/>
      </dsp:txXfrm>
    </dsp:sp>
    <dsp:sp modelId="{191798F1-83AD-9F45-B150-76A439B943B8}">
      <dsp:nvSpPr>
        <dsp:cNvPr id="0" name=""/>
        <dsp:cNvSpPr/>
      </dsp:nvSpPr>
      <dsp:spPr>
        <a:xfrm>
          <a:off x="453485" y="669018"/>
          <a:ext cx="6072759" cy="587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/>
            <a:t>CNN for image classification</a:t>
          </a:r>
        </a:p>
      </dsp:txBody>
      <dsp:txXfrm>
        <a:off x="470690" y="686223"/>
        <a:ext cx="5203033" cy="553020"/>
      </dsp:txXfrm>
    </dsp:sp>
    <dsp:sp modelId="{8BDEB2C6-A593-0147-8E41-FC5CA8E2CAD5}">
      <dsp:nvSpPr>
        <dsp:cNvPr id="0" name=""/>
        <dsp:cNvSpPr/>
      </dsp:nvSpPr>
      <dsp:spPr>
        <a:xfrm>
          <a:off x="906970" y="1338036"/>
          <a:ext cx="6072759" cy="587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solidFill>
                <a:schemeClr val="tx1"/>
              </a:solidFill>
            </a:rPr>
            <a:t>CNN for image classification (skin cancer)</a:t>
          </a:r>
        </a:p>
      </dsp:txBody>
      <dsp:txXfrm>
        <a:off x="924175" y="1355241"/>
        <a:ext cx="5203033" cy="553020"/>
      </dsp:txXfrm>
    </dsp:sp>
    <dsp:sp modelId="{27EBDCEC-5BBB-9342-BFA2-E5D706838459}">
      <dsp:nvSpPr>
        <dsp:cNvPr id="0" name=""/>
        <dsp:cNvSpPr/>
      </dsp:nvSpPr>
      <dsp:spPr>
        <a:xfrm>
          <a:off x="1360455" y="2007054"/>
          <a:ext cx="6072759" cy="587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CNN for residual networks</a:t>
          </a:r>
        </a:p>
      </dsp:txBody>
      <dsp:txXfrm>
        <a:off x="1377660" y="2024259"/>
        <a:ext cx="5203033" cy="553020"/>
      </dsp:txXfrm>
    </dsp:sp>
    <dsp:sp modelId="{42EE2A3C-634A-934B-BFB5-6957C47C32E3}">
      <dsp:nvSpPr>
        <dsp:cNvPr id="0" name=""/>
        <dsp:cNvSpPr/>
      </dsp:nvSpPr>
      <dsp:spPr>
        <a:xfrm>
          <a:off x="1813940" y="2676073"/>
          <a:ext cx="6072759" cy="587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CNN using pretrained layers</a:t>
          </a:r>
        </a:p>
      </dsp:txBody>
      <dsp:txXfrm>
        <a:off x="1831145" y="2693278"/>
        <a:ext cx="5203033" cy="553020"/>
      </dsp:txXfrm>
    </dsp:sp>
    <dsp:sp modelId="{ECE8757F-84D8-3040-98B0-FB911C9FE70A}">
      <dsp:nvSpPr>
        <dsp:cNvPr id="0" name=""/>
        <dsp:cNvSpPr/>
      </dsp:nvSpPr>
      <dsp:spPr>
        <a:xfrm>
          <a:off x="5690929" y="429150"/>
          <a:ext cx="381829" cy="3818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776841" y="429150"/>
        <a:ext cx="210005" cy="287326"/>
      </dsp:txXfrm>
    </dsp:sp>
    <dsp:sp modelId="{DE225D62-1270-6F4A-8D87-E4D016E08F7C}">
      <dsp:nvSpPr>
        <dsp:cNvPr id="0" name=""/>
        <dsp:cNvSpPr/>
      </dsp:nvSpPr>
      <dsp:spPr>
        <a:xfrm>
          <a:off x="6144414" y="1098169"/>
          <a:ext cx="381829" cy="3818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230326" y="1098169"/>
        <a:ext cx="210005" cy="287326"/>
      </dsp:txXfrm>
    </dsp:sp>
    <dsp:sp modelId="{02B5D692-002D-3842-9D21-28F493CFBC98}">
      <dsp:nvSpPr>
        <dsp:cNvPr id="0" name=""/>
        <dsp:cNvSpPr/>
      </dsp:nvSpPr>
      <dsp:spPr>
        <a:xfrm>
          <a:off x="6597899" y="1757396"/>
          <a:ext cx="381829" cy="3818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683811" y="1757396"/>
        <a:ext cx="210005" cy="287326"/>
      </dsp:txXfrm>
    </dsp:sp>
    <dsp:sp modelId="{D9EDE2EF-0B49-F048-8FAA-04C6A40C86CD}">
      <dsp:nvSpPr>
        <dsp:cNvPr id="0" name=""/>
        <dsp:cNvSpPr/>
      </dsp:nvSpPr>
      <dsp:spPr>
        <a:xfrm>
          <a:off x="7051384" y="2432942"/>
          <a:ext cx="381829" cy="3818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137296" y="2432942"/>
        <a:ext cx="210005" cy="2873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308E4-E394-AC4A-A9D9-03619A3C6070}">
      <dsp:nvSpPr>
        <dsp:cNvPr id="0" name=""/>
        <dsp:cNvSpPr/>
      </dsp:nvSpPr>
      <dsp:spPr>
        <a:xfrm>
          <a:off x="0" y="0"/>
          <a:ext cx="6072759" cy="587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Very brief Introduction to CNNs</a:t>
          </a:r>
        </a:p>
      </dsp:txBody>
      <dsp:txXfrm>
        <a:off x="17205" y="17205"/>
        <a:ext cx="5370146" cy="553020"/>
      </dsp:txXfrm>
    </dsp:sp>
    <dsp:sp modelId="{191798F1-83AD-9F45-B150-76A439B943B8}">
      <dsp:nvSpPr>
        <dsp:cNvPr id="0" name=""/>
        <dsp:cNvSpPr/>
      </dsp:nvSpPr>
      <dsp:spPr>
        <a:xfrm>
          <a:off x="453485" y="669018"/>
          <a:ext cx="6072759" cy="587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/>
            <a:t>CNN for image classification</a:t>
          </a:r>
        </a:p>
      </dsp:txBody>
      <dsp:txXfrm>
        <a:off x="470690" y="686223"/>
        <a:ext cx="5203033" cy="553020"/>
      </dsp:txXfrm>
    </dsp:sp>
    <dsp:sp modelId="{8BDEB2C6-A593-0147-8E41-FC5CA8E2CAD5}">
      <dsp:nvSpPr>
        <dsp:cNvPr id="0" name=""/>
        <dsp:cNvSpPr/>
      </dsp:nvSpPr>
      <dsp:spPr>
        <a:xfrm>
          <a:off x="906970" y="1338036"/>
          <a:ext cx="6072759" cy="587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CNN for image classification (skin cancer)</a:t>
          </a:r>
        </a:p>
      </dsp:txBody>
      <dsp:txXfrm>
        <a:off x="924175" y="1355241"/>
        <a:ext cx="5203033" cy="553020"/>
      </dsp:txXfrm>
    </dsp:sp>
    <dsp:sp modelId="{27EBDCEC-5BBB-9342-BFA2-E5D706838459}">
      <dsp:nvSpPr>
        <dsp:cNvPr id="0" name=""/>
        <dsp:cNvSpPr/>
      </dsp:nvSpPr>
      <dsp:spPr>
        <a:xfrm>
          <a:off x="1360455" y="2007054"/>
          <a:ext cx="6072759" cy="587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solidFill>
                <a:schemeClr val="tx1"/>
              </a:solidFill>
            </a:rPr>
            <a:t>CNN for residual networks</a:t>
          </a:r>
        </a:p>
      </dsp:txBody>
      <dsp:txXfrm>
        <a:off x="1377660" y="2024259"/>
        <a:ext cx="5203033" cy="553020"/>
      </dsp:txXfrm>
    </dsp:sp>
    <dsp:sp modelId="{42EE2A3C-634A-934B-BFB5-6957C47C32E3}">
      <dsp:nvSpPr>
        <dsp:cNvPr id="0" name=""/>
        <dsp:cNvSpPr/>
      </dsp:nvSpPr>
      <dsp:spPr>
        <a:xfrm>
          <a:off x="1813940" y="2676073"/>
          <a:ext cx="6072759" cy="587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CNN using pretrained layers</a:t>
          </a:r>
        </a:p>
      </dsp:txBody>
      <dsp:txXfrm>
        <a:off x="1831145" y="2693278"/>
        <a:ext cx="5203033" cy="553020"/>
      </dsp:txXfrm>
    </dsp:sp>
    <dsp:sp modelId="{ECE8757F-84D8-3040-98B0-FB911C9FE70A}">
      <dsp:nvSpPr>
        <dsp:cNvPr id="0" name=""/>
        <dsp:cNvSpPr/>
      </dsp:nvSpPr>
      <dsp:spPr>
        <a:xfrm>
          <a:off x="5690929" y="429150"/>
          <a:ext cx="381829" cy="3818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776841" y="429150"/>
        <a:ext cx="210005" cy="287326"/>
      </dsp:txXfrm>
    </dsp:sp>
    <dsp:sp modelId="{DE225D62-1270-6F4A-8D87-E4D016E08F7C}">
      <dsp:nvSpPr>
        <dsp:cNvPr id="0" name=""/>
        <dsp:cNvSpPr/>
      </dsp:nvSpPr>
      <dsp:spPr>
        <a:xfrm>
          <a:off x="6144414" y="1098169"/>
          <a:ext cx="381829" cy="3818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230326" y="1098169"/>
        <a:ext cx="210005" cy="287326"/>
      </dsp:txXfrm>
    </dsp:sp>
    <dsp:sp modelId="{02B5D692-002D-3842-9D21-28F493CFBC98}">
      <dsp:nvSpPr>
        <dsp:cNvPr id="0" name=""/>
        <dsp:cNvSpPr/>
      </dsp:nvSpPr>
      <dsp:spPr>
        <a:xfrm>
          <a:off x="6597899" y="1757396"/>
          <a:ext cx="381829" cy="3818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683811" y="1757396"/>
        <a:ext cx="210005" cy="287326"/>
      </dsp:txXfrm>
    </dsp:sp>
    <dsp:sp modelId="{D9EDE2EF-0B49-F048-8FAA-04C6A40C86CD}">
      <dsp:nvSpPr>
        <dsp:cNvPr id="0" name=""/>
        <dsp:cNvSpPr/>
      </dsp:nvSpPr>
      <dsp:spPr>
        <a:xfrm>
          <a:off x="7051384" y="2432942"/>
          <a:ext cx="381829" cy="3818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137296" y="2432942"/>
        <a:ext cx="210005" cy="2873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308E4-E394-AC4A-A9D9-03619A3C6070}">
      <dsp:nvSpPr>
        <dsp:cNvPr id="0" name=""/>
        <dsp:cNvSpPr/>
      </dsp:nvSpPr>
      <dsp:spPr>
        <a:xfrm>
          <a:off x="0" y="0"/>
          <a:ext cx="6072759" cy="587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Very brief Introduction to CNNs</a:t>
          </a:r>
        </a:p>
      </dsp:txBody>
      <dsp:txXfrm>
        <a:off x="17205" y="17205"/>
        <a:ext cx="5370146" cy="553020"/>
      </dsp:txXfrm>
    </dsp:sp>
    <dsp:sp modelId="{191798F1-83AD-9F45-B150-76A439B943B8}">
      <dsp:nvSpPr>
        <dsp:cNvPr id="0" name=""/>
        <dsp:cNvSpPr/>
      </dsp:nvSpPr>
      <dsp:spPr>
        <a:xfrm>
          <a:off x="453485" y="669018"/>
          <a:ext cx="6072759" cy="587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>
              <a:solidFill>
                <a:schemeClr val="bg1"/>
              </a:solidFill>
            </a:rPr>
            <a:t>CNN for image classification</a:t>
          </a:r>
        </a:p>
      </dsp:txBody>
      <dsp:txXfrm>
        <a:off x="470690" y="686223"/>
        <a:ext cx="5203033" cy="553020"/>
      </dsp:txXfrm>
    </dsp:sp>
    <dsp:sp modelId="{8BDEB2C6-A593-0147-8E41-FC5CA8E2CAD5}">
      <dsp:nvSpPr>
        <dsp:cNvPr id="0" name=""/>
        <dsp:cNvSpPr/>
      </dsp:nvSpPr>
      <dsp:spPr>
        <a:xfrm>
          <a:off x="906970" y="1338036"/>
          <a:ext cx="6072759" cy="587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CNN for image classification (skin cancer)</a:t>
          </a:r>
        </a:p>
      </dsp:txBody>
      <dsp:txXfrm>
        <a:off x="924175" y="1355241"/>
        <a:ext cx="5203033" cy="553020"/>
      </dsp:txXfrm>
    </dsp:sp>
    <dsp:sp modelId="{27EBDCEC-5BBB-9342-BFA2-E5D706838459}">
      <dsp:nvSpPr>
        <dsp:cNvPr id="0" name=""/>
        <dsp:cNvSpPr/>
      </dsp:nvSpPr>
      <dsp:spPr>
        <a:xfrm>
          <a:off x="1360455" y="2007054"/>
          <a:ext cx="6072759" cy="587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CNN for residual networks</a:t>
          </a:r>
        </a:p>
      </dsp:txBody>
      <dsp:txXfrm>
        <a:off x="1377660" y="2024259"/>
        <a:ext cx="5203033" cy="553020"/>
      </dsp:txXfrm>
    </dsp:sp>
    <dsp:sp modelId="{42EE2A3C-634A-934B-BFB5-6957C47C32E3}">
      <dsp:nvSpPr>
        <dsp:cNvPr id="0" name=""/>
        <dsp:cNvSpPr/>
      </dsp:nvSpPr>
      <dsp:spPr>
        <a:xfrm>
          <a:off x="1813940" y="2676073"/>
          <a:ext cx="6072759" cy="587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solidFill>
                <a:schemeClr val="tx1"/>
              </a:solidFill>
            </a:rPr>
            <a:t>CNN using pretrained layers</a:t>
          </a:r>
        </a:p>
      </dsp:txBody>
      <dsp:txXfrm>
        <a:off x="1831145" y="2693278"/>
        <a:ext cx="5203033" cy="553020"/>
      </dsp:txXfrm>
    </dsp:sp>
    <dsp:sp modelId="{ECE8757F-84D8-3040-98B0-FB911C9FE70A}">
      <dsp:nvSpPr>
        <dsp:cNvPr id="0" name=""/>
        <dsp:cNvSpPr/>
      </dsp:nvSpPr>
      <dsp:spPr>
        <a:xfrm>
          <a:off x="5690929" y="429150"/>
          <a:ext cx="381829" cy="3818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776841" y="429150"/>
        <a:ext cx="210005" cy="287326"/>
      </dsp:txXfrm>
    </dsp:sp>
    <dsp:sp modelId="{DE225D62-1270-6F4A-8D87-E4D016E08F7C}">
      <dsp:nvSpPr>
        <dsp:cNvPr id="0" name=""/>
        <dsp:cNvSpPr/>
      </dsp:nvSpPr>
      <dsp:spPr>
        <a:xfrm>
          <a:off x="6144414" y="1098169"/>
          <a:ext cx="381829" cy="3818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230326" y="1098169"/>
        <a:ext cx="210005" cy="287326"/>
      </dsp:txXfrm>
    </dsp:sp>
    <dsp:sp modelId="{02B5D692-002D-3842-9D21-28F493CFBC98}">
      <dsp:nvSpPr>
        <dsp:cNvPr id="0" name=""/>
        <dsp:cNvSpPr/>
      </dsp:nvSpPr>
      <dsp:spPr>
        <a:xfrm>
          <a:off x="6597899" y="1757396"/>
          <a:ext cx="381829" cy="3818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683811" y="1757396"/>
        <a:ext cx="210005" cy="287326"/>
      </dsp:txXfrm>
    </dsp:sp>
    <dsp:sp modelId="{D9EDE2EF-0B49-F048-8FAA-04C6A40C86CD}">
      <dsp:nvSpPr>
        <dsp:cNvPr id="0" name=""/>
        <dsp:cNvSpPr/>
      </dsp:nvSpPr>
      <dsp:spPr>
        <a:xfrm>
          <a:off x="7051384" y="2432942"/>
          <a:ext cx="381829" cy="3818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137296" y="2432942"/>
        <a:ext cx="210005" cy="287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965D1-09F0-4F3B-8A24-D1993AC9C617}" type="datetimeFigureOut">
              <a:rPr lang="en-GB" smtClean="0"/>
              <a:t>02/06/23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CC2F7-CEBA-4292-8D5B-B5693DC78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375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115D3-D01D-6B84-0283-F01C2D71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FE761D6-5516-8348-9E60-84113225BC63}" type="datetime1">
              <a:rPr lang="en-GB" smtClean="0"/>
              <a:t>02/06/23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6EC26-9EE8-5E03-95C9-51692A88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F39CD-28F0-0287-55D2-74B3AD86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3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E856BB7-BAD4-9E49-A1FD-26B91DE9C20E}" type="datetime1">
              <a:rPr lang="en-GB" smtClean="0"/>
              <a:t>02/06/23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0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CCC9167-096B-5D44-AAF5-182BC920553F}" type="datetime1">
              <a:rPr lang="en-GB" smtClean="0"/>
              <a:t>02/06/23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58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435B5B-B2FC-8444-810A-E5DFE51AE999}" type="datetime1">
              <a:rPr lang="en-GB" smtClean="0"/>
              <a:t>02/06/23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858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71078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72DF900-A454-3649-8CB7-7F468F272B85}" type="datetime1">
              <a:rPr lang="en-GB" smtClean="0"/>
              <a:t>02/06/23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4EC5BB-E888-4D27-BEC1-966A6DA6EA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9600" y="1369219"/>
            <a:ext cx="4143600" cy="28884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036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White and Colour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58D0A69-ED23-3B41-A996-BF6E8B114C57}" type="datetime1">
              <a:rPr lang="en-GB" smtClean="0"/>
              <a:t>02/06/23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55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B0D7D621-62F4-2A06-D925-75D217F340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30623C0-F5FD-5140-AE39-EBBB8C11F278}" type="datetime1">
              <a:rPr lang="en-GB" smtClean="0"/>
              <a:t>02/06/23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35BE6D9-88E6-C9E6-DCF1-6E733243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F94757D-B67F-6FFA-551C-952D5CBA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1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0FDB89A-4BA5-A248-8EDC-4B2BC06F040A}" type="datetime1">
              <a:rPr lang="en-GB" smtClean="0"/>
              <a:t>02/06/23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0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86CF333-F55C-7C4E-BD77-57BE787CF1B2}" type="datetime1">
              <a:rPr lang="en-GB" smtClean="0"/>
              <a:t>02/06/23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8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A963C58-0C8A-C541-A873-D1F1F6AA8479}" type="datetime1">
              <a:rPr lang="en-GB" smtClean="0"/>
              <a:t>02/06/23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0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0CB3F06-03EC-2F4D-BC0C-390E9B448DBE}" type="datetime1">
              <a:rPr lang="en-GB" smtClean="0"/>
              <a:t>02/06/23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5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96E9F6C-92BE-EE46-804C-F5142CB4398A}" type="datetime1">
              <a:rPr lang="en-GB" smtClean="0"/>
              <a:t>02/06/23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8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8D75CA8-071C-D64C-A242-93A32BB25FFD}" type="datetime1">
              <a:rPr lang="en-GB" smtClean="0"/>
              <a:t>02/06/23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5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D71E4AD-DE1B-6849-8AE5-EB9731C69158}" type="datetime1">
              <a:rPr lang="en-GB" smtClean="0"/>
              <a:t>02/06/23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0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2223" y="17264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A47CDCC-0C0C-6639-C7B3-F4A2EE7C4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2AEAA-2FD1-BE4D-9B2E-47EE5B956B67}" type="datetime1">
              <a:rPr lang="en-GB" smtClean="0"/>
              <a:t>02/06/23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116D8EE-1C39-7331-6C57-6520FA375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specializations/deep-learning" TargetMode="External"/><Relationship Id="rId2" Type="http://schemas.openxmlformats.org/officeDocument/2006/relationships/hyperlink" Target="https://github.com/ageron/handson-ml3.g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ntrotodeeplearning.com/" TargetMode="External"/><Relationship Id="rId5" Type="http://schemas.openxmlformats.org/officeDocument/2006/relationships/hyperlink" Target="https://www.tensorflow.org/tutorials/images/classification" TargetMode="External"/><Relationship Id="rId4" Type="http://schemas.openxmlformats.org/officeDocument/2006/relationships/hyperlink" Target="https://www.tensorflow.org/tutorial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hyperlink" Target="https://www.kaggle.com/datasets/farjanakabirsamanta/skin-cancer-datas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83A8-FDB2-222B-E271-493C6646C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078010"/>
            <a:ext cx="7608488" cy="1617106"/>
          </a:xfrm>
        </p:spPr>
        <p:txBody>
          <a:bodyPr>
            <a:normAutofit/>
          </a:bodyPr>
          <a:lstStyle/>
          <a:p>
            <a:r>
              <a:rPr lang="en-US" dirty="0">
                <a:latin typeface="Rockwell"/>
              </a:rPr>
              <a:t>Deep Learning</a:t>
            </a:r>
            <a:br>
              <a:rPr lang="en-US" dirty="0">
                <a:latin typeface="Rockwell"/>
              </a:rPr>
            </a:br>
            <a:r>
              <a:rPr lang="en-US" dirty="0">
                <a:latin typeface="Rockwell"/>
              </a:rPr>
              <a:t>with </a:t>
            </a:r>
            <a:r>
              <a:rPr lang="en-US" dirty="0" err="1">
                <a:latin typeface="Rockwell"/>
              </a:rPr>
              <a:t>Tensorflow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F6AFB-A812-3556-6623-CEC5F1E9E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18716"/>
            <a:ext cx="5259600" cy="7725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Part II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C6CDE-2C03-B86B-6C21-6DF92D36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2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2C79FEBE-B518-5A00-2DF3-B2658BF05B26}"/>
              </a:ext>
            </a:extLst>
          </p:cNvPr>
          <p:cNvSpPr/>
          <p:nvPr/>
        </p:nvSpPr>
        <p:spPr>
          <a:xfrm>
            <a:off x="3762604" y="1877242"/>
            <a:ext cx="1899633" cy="26334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90E1E-0D1A-47DE-A976-F42C385F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latin typeface="Calibri Light"/>
                <a:cs typeface="Calibri Light"/>
              </a:rPr>
              <a:t>General Convolutional Layer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F312B5-6057-BC03-420F-5806CFE00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3550"/>
            <a:ext cx="8350758" cy="86369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>
                <a:ea typeface="+mn-lt"/>
                <a:cs typeface="+mn-lt"/>
              </a:rPr>
              <a:t>Each layer has filters, aka channels or features, that are learned</a:t>
            </a:r>
          </a:p>
          <a:p>
            <a:r>
              <a:rPr lang="en-US">
                <a:ea typeface="+mn-lt"/>
                <a:cs typeface="+mn-lt"/>
              </a:rPr>
              <a:t>Slide across multiplying/adding with the input (convolve)</a:t>
            </a:r>
            <a:endParaRPr lang="en-US">
              <a:cs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5DEEBD-9F6C-9468-4845-4F932B4C428E}"/>
              </a:ext>
            </a:extLst>
          </p:cNvPr>
          <p:cNvCxnSpPr>
            <a:cxnSpLocks/>
          </p:cNvCxnSpPr>
          <p:nvPr/>
        </p:nvCxnSpPr>
        <p:spPr>
          <a:xfrm>
            <a:off x="3118104" y="3025610"/>
            <a:ext cx="51206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A1AD88D-9843-FB00-361A-94D2DDFC134F}"/>
              </a:ext>
            </a:extLst>
          </p:cNvPr>
          <p:cNvSpPr/>
          <p:nvPr/>
        </p:nvSpPr>
        <p:spPr>
          <a:xfrm>
            <a:off x="4032126" y="4510692"/>
            <a:ext cx="1452895" cy="33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Conv2D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752134-9A8E-0504-1345-206437D7FC92}"/>
              </a:ext>
            </a:extLst>
          </p:cNvPr>
          <p:cNvSpPr/>
          <p:nvPr/>
        </p:nvSpPr>
        <p:spPr>
          <a:xfrm>
            <a:off x="6572617" y="2673596"/>
            <a:ext cx="1090530" cy="1118507"/>
          </a:xfrm>
          <a:prstGeom prst="rect">
            <a:avLst/>
          </a:prstGeom>
          <a:scene3d>
            <a:camera prst="isometricOffAxis2Left">
              <a:rot lat="1080000" lon="840000" rev="0"/>
            </a:camera>
            <a:lightRig rig="threePt" dir="t">
              <a:rot lat="0" lon="0" rev="0"/>
            </a:lightRig>
          </a:scene3d>
          <a:sp3d extrusionH="1270000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84BCC86A-BAAB-3E24-E557-D9B1C4118EE0}"/>
              </a:ext>
            </a:extLst>
          </p:cNvPr>
          <p:cNvSpPr/>
          <p:nvPr/>
        </p:nvSpPr>
        <p:spPr>
          <a:xfrm>
            <a:off x="4003255" y="2763472"/>
            <a:ext cx="812037" cy="747550"/>
          </a:xfrm>
          <a:prstGeom prst="cub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39A002-6F3D-F6F2-E10B-DF64318AFCEE}"/>
              </a:ext>
            </a:extLst>
          </p:cNvPr>
          <p:cNvSpPr/>
          <p:nvPr/>
        </p:nvSpPr>
        <p:spPr>
          <a:xfrm>
            <a:off x="3721020" y="3694357"/>
            <a:ext cx="1995942" cy="841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ea typeface="+mn-lt"/>
                <a:cs typeface="+mn-lt"/>
              </a:rPr>
              <a:t>f = filter size</a:t>
            </a:r>
          </a:p>
          <a:p>
            <a:pPr algn="ctr"/>
            <a:r>
              <a:rPr lang="en-US" sz="1200" err="1">
                <a:ea typeface="+mn-lt"/>
                <a:cs typeface="+mn-lt"/>
              </a:rPr>
              <a:t>n_c</a:t>
            </a:r>
            <a:r>
              <a:rPr lang="en-US" sz="1200" baseline="30000">
                <a:ea typeface="+mn-lt"/>
                <a:cs typeface="+mn-lt"/>
              </a:rPr>
              <a:t>[L]</a:t>
            </a:r>
            <a:r>
              <a:rPr lang="en-US" sz="1200">
                <a:ea typeface="+mn-lt"/>
                <a:cs typeface="+mn-lt"/>
              </a:rPr>
              <a:t> = # of filters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stride, padding</a:t>
            </a:r>
            <a:endParaRPr lang="en-US" sz="1200">
              <a:cs typeface="Arial"/>
            </a:endParaRPr>
          </a:p>
          <a:p>
            <a:pPr algn="ctr"/>
            <a:r>
              <a:rPr lang="en-US" sz="1200">
                <a:cs typeface="Arial"/>
              </a:rPr>
              <a:t>Filters aka Feature Detectors</a:t>
            </a:r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ADBE15A7-02E1-62AF-8DCB-43981293B6E0}"/>
              </a:ext>
            </a:extLst>
          </p:cNvPr>
          <p:cNvSpPr/>
          <p:nvPr/>
        </p:nvSpPr>
        <p:spPr>
          <a:xfrm>
            <a:off x="4453027" y="2283119"/>
            <a:ext cx="812037" cy="747550"/>
          </a:xfrm>
          <a:prstGeom prst="cub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9E004CEC-44A3-B223-BD49-7B982F67EC6F}"/>
              </a:ext>
            </a:extLst>
          </p:cNvPr>
          <p:cNvSpPr/>
          <p:nvPr/>
        </p:nvSpPr>
        <p:spPr>
          <a:xfrm>
            <a:off x="4228407" y="2523983"/>
            <a:ext cx="812037" cy="747550"/>
          </a:xfrm>
          <a:prstGeom prst="cub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A0962370-2AF8-9494-7A45-633A65C9F591}"/>
              </a:ext>
            </a:extLst>
          </p:cNvPr>
          <p:cNvSpPr/>
          <p:nvPr/>
        </p:nvSpPr>
        <p:spPr>
          <a:xfrm>
            <a:off x="4672984" y="2019517"/>
            <a:ext cx="812037" cy="747550"/>
          </a:xfrm>
          <a:prstGeom prst="cub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E9922B-0542-C50A-4386-8B304CE31334}"/>
              </a:ext>
            </a:extLst>
          </p:cNvPr>
          <p:cNvCxnSpPr>
            <a:cxnSpLocks/>
          </p:cNvCxnSpPr>
          <p:nvPr/>
        </p:nvCxnSpPr>
        <p:spPr>
          <a:xfrm>
            <a:off x="5957450" y="3009039"/>
            <a:ext cx="51206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2CE32D1-AD75-98B2-53D7-2D9B1C800017}"/>
              </a:ext>
            </a:extLst>
          </p:cNvPr>
          <p:cNvSpPr/>
          <p:nvPr/>
        </p:nvSpPr>
        <p:spPr>
          <a:xfrm>
            <a:off x="1034660" y="4291373"/>
            <a:ext cx="1899633" cy="578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Input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Height x Width x Channels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481EB-0A5F-EC83-9A46-8448560C4DAF}"/>
              </a:ext>
            </a:extLst>
          </p:cNvPr>
          <p:cNvSpPr/>
          <p:nvPr/>
        </p:nvSpPr>
        <p:spPr>
          <a:xfrm>
            <a:off x="3751652" y="3089577"/>
            <a:ext cx="292857" cy="33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f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210215-B349-0A10-786B-77B3A17406B6}"/>
              </a:ext>
            </a:extLst>
          </p:cNvPr>
          <p:cNvSpPr/>
          <p:nvPr/>
        </p:nvSpPr>
        <p:spPr>
          <a:xfrm>
            <a:off x="4160170" y="3436546"/>
            <a:ext cx="292857" cy="33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f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EC26A3-ADBE-8C79-8019-0FE7C54938C7}"/>
              </a:ext>
            </a:extLst>
          </p:cNvPr>
          <p:cNvSpPr/>
          <p:nvPr/>
        </p:nvSpPr>
        <p:spPr>
          <a:xfrm>
            <a:off x="4660669" y="3271345"/>
            <a:ext cx="778197" cy="33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err="1">
                <a:ea typeface="+mn-lt"/>
                <a:cs typeface="+mn-lt"/>
              </a:rPr>
              <a:t>n_c</a:t>
            </a:r>
            <a:r>
              <a:rPr lang="en-US" sz="1200" baseline="30000">
                <a:ea typeface="+mn-lt"/>
                <a:cs typeface="+mn-lt"/>
              </a:rPr>
              <a:t>[L-1]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13245-60E0-91DC-2109-4543C7417ED1}"/>
              </a:ext>
            </a:extLst>
          </p:cNvPr>
          <p:cNvSpPr/>
          <p:nvPr/>
        </p:nvSpPr>
        <p:spPr>
          <a:xfrm>
            <a:off x="1517905" y="3970719"/>
            <a:ext cx="734572" cy="26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err="1">
                <a:ea typeface="+mn-lt"/>
                <a:cs typeface="+mn-lt"/>
              </a:rPr>
              <a:t>n_w</a:t>
            </a:r>
            <a:r>
              <a:rPr lang="en-US" sz="1200" baseline="30000">
                <a:ea typeface="+mn-lt"/>
                <a:cs typeface="+mn-lt"/>
              </a:rPr>
              <a:t>[L=1]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9D86D4E-E9E0-6B0F-C0CE-A0D85738AD52}"/>
              </a:ext>
            </a:extLst>
          </p:cNvPr>
          <p:cNvSpPr/>
          <p:nvPr/>
        </p:nvSpPr>
        <p:spPr>
          <a:xfrm>
            <a:off x="520767" y="2985806"/>
            <a:ext cx="748593" cy="26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err="1">
                <a:ea typeface="+mn-lt"/>
                <a:cs typeface="+mn-lt"/>
              </a:rPr>
              <a:t>n_h</a:t>
            </a:r>
            <a:r>
              <a:rPr lang="en-US" sz="1200" baseline="30000">
                <a:ea typeface="+mn-lt"/>
                <a:cs typeface="+mn-lt"/>
              </a:rPr>
              <a:t>[L-1]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6EA0A2-2FEA-33CF-8159-7EEED89029F7}"/>
              </a:ext>
            </a:extLst>
          </p:cNvPr>
          <p:cNvSpPr/>
          <p:nvPr/>
        </p:nvSpPr>
        <p:spPr>
          <a:xfrm>
            <a:off x="628651" y="2069074"/>
            <a:ext cx="738018" cy="26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err="1">
                <a:ea typeface="+mn-lt"/>
                <a:cs typeface="+mn-lt"/>
              </a:rPr>
              <a:t>n_c</a:t>
            </a:r>
            <a:r>
              <a:rPr lang="en-US" sz="1400" baseline="30000">
                <a:ea typeface="+mn-lt"/>
                <a:cs typeface="+mn-lt"/>
              </a:rPr>
              <a:t>[L-1]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4DA76A-0CCA-BF06-BD84-2FAE3DED8F01}"/>
              </a:ext>
            </a:extLst>
          </p:cNvPr>
          <p:cNvSpPr/>
          <p:nvPr/>
        </p:nvSpPr>
        <p:spPr>
          <a:xfrm>
            <a:off x="6469514" y="4255401"/>
            <a:ext cx="1899633" cy="578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Output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Height x Width x Channels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7BA4080-D47F-FE0E-17F6-8C593609EE35}"/>
              </a:ext>
            </a:extLst>
          </p:cNvPr>
          <p:cNvSpPr/>
          <p:nvPr/>
        </p:nvSpPr>
        <p:spPr>
          <a:xfrm>
            <a:off x="3735494" y="2288623"/>
            <a:ext cx="777337" cy="217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err="1">
                <a:ea typeface="+mn-lt"/>
                <a:cs typeface="+mn-lt"/>
              </a:rPr>
              <a:t>n_c</a:t>
            </a:r>
            <a:r>
              <a:rPr lang="en-US" sz="1200" baseline="30000">
                <a:ea typeface="+mn-lt"/>
                <a:cs typeface="+mn-lt"/>
              </a:rPr>
              <a:t>[L]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29EBF-2052-3096-E24A-2EAB10D6B05B}"/>
              </a:ext>
            </a:extLst>
          </p:cNvPr>
          <p:cNvSpPr/>
          <p:nvPr/>
        </p:nvSpPr>
        <p:spPr>
          <a:xfrm>
            <a:off x="1144341" y="2405190"/>
            <a:ext cx="1630162" cy="1634622"/>
          </a:xfrm>
          <a:prstGeom prst="rect">
            <a:avLst/>
          </a:prstGeom>
          <a:scene3d>
            <a:camera prst="isometricOffAxis2Left">
              <a:rot lat="1080000" lon="840000" rev="0"/>
            </a:camera>
            <a:lightRig rig="threePt" dir="t">
              <a:rot lat="0" lon="0" rev="0"/>
            </a:lightRig>
          </a:scene3d>
          <a:sp3d extrusionH="635000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9CAD6-823E-A9EF-2F1B-E04D690958D3}"/>
              </a:ext>
            </a:extLst>
          </p:cNvPr>
          <p:cNvSpPr/>
          <p:nvPr/>
        </p:nvSpPr>
        <p:spPr>
          <a:xfrm>
            <a:off x="6143638" y="2243492"/>
            <a:ext cx="738018" cy="26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err="1">
                <a:ea typeface="+mn-lt"/>
                <a:cs typeface="+mn-lt"/>
              </a:rPr>
              <a:t>n_c</a:t>
            </a:r>
            <a:r>
              <a:rPr lang="en-US" sz="1400" baseline="30000">
                <a:ea typeface="+mn-lt"/>
                <a:cs typeface="+mn-lt"/>
              </a:rPr>
              <a:t>[L]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5E5688-268C-11B3-BBE6-E5DE6B39DC31}"/>
              </a:ext>
            </a:extLst>
          </p:cNvPr>
          <p:cNvSpPr/>
          <p:nvPr/>
        </p:nvSpPr>
        <p:spPr>
          <a:xfrm>
            <a:off x="5997140" y="3139153"/>
            <a:ext cx="753368" cy="26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err="1">
                <a:ea typeface="+mn-lt"/>
                <a:cs typeface="+mn-lt"/>
              </a:rPr>
              <a:t>n_h</a:t>
            </a:r>
            <a:r>
              <a:rPr lang="en-US" sz="1200" baseline="30000">
                <a:ea typeface="+mn-lt"/>
                <a:cs typeface="+mn-lt"/>
              </a:rPr>
              <a:t>[L]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694670-6B6A-B4C3-D36C-A34097D98C34}"/>
              </a:ext>
            </a:extLst>
          </p:cNvPr>
          <p:cNvSpPr/>
          <p:nvPr/>
        </p:nvSpPr>
        <p:spPr>
          <a:xfrm>
            <a:off x="6790630" y="3779319"/>
            <a:ext cx="843711" cy="26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err="1">
                <a:ea typeface="+mn-lt"/>
                <a:cs typeface="+mn-lt"/>
              </a:rPr>
              <a:t>n_w</a:t>
            </a:r>
            <a:r>
              <a:rPr lang="en-US" sz="1200" baseline="30000">
                <a:ea typeface="+mn-lt"/>
                <a:cs typeface="+mn-lt"/>
              </a:rPr>
              <a:t>[L]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39C1DFE-30DD-4883-C15D-8B1A95E1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80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0E1E-0D1A-47DE-A976-F42C385F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2384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GB">
                <a:latin typeface="Calibri Light"/>
                <a:cs typeface="Calibri Light"/>
              </a:rPr>
              <a:t>More Layers – what does this mean?</a:t>
            </a:r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F854256-D154-1A22-3215-0A6874515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3549"/>
            <a:ext cx="7886700" cy="130807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Height/width decrease, channels increase </a:t>
            </a:r>
          </a:p>
          <a:p>
            <a:r>
              <a:rPr lang="en-US">
                <a:ea typeface="+mn-lt"/>
                <a:cs typeface="+mn-lt"/>
              </a:rPr>
              <a:t>Early layers have “low level features”</a:t>
            </a:r>
          </a:p>
          <a:p>
            <a:r>
              <a:rPr lang="en-US">
                <a:ea typeface="+mn-lt"/>
                <a:cs typeface="+mn-lt"/>
              </a:rPr>
              <a:t>Later layers have “high level features”</a:t>
            </a:r>
            <a:endParaRPr lang="en-US"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E9D885-A34A-4762-6805-FC1BDFFA005A}"/>
              </a:ext>
            </a:extLst>
          </p:cNvPr>
          <p:cNvSpPr/>
          <p:nvPr/>
        </p:nvSpPr>
        <p:spPr>
          <a:xfrm>
            <a:off x="7280135" y="1951257"/>
            <a:ext cx="742950" cy="578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Flatten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to 1D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657C4D-74CD-1062-6568-5D9A160DBBB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10200899"/>
              </p:ext>
            </p:extLst>
          </p:nvPr>
        </p:nvGraphicFramePr>
        <p:xfrm>
          <a:off x="995680" y="2837716"/>
          <a:ext cx="833120" cy="54864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71111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19115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4685325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00FF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00FF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00FF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00FF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00FF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00FF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00FF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00FF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00FF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00FF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00FF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00FF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18C90B8-C801-F220-172C-BCAAAAE76954}"/>
              </a:ext>
            </a:extLst>
          </p:cNvPr>
          <p:cNvSpPr>
            <a:spLocks noChangeAspect="1"/>
          </p:cNvSpPr>
          <p:nvPr/>
        </p:nvSpPr>
        <p:spPr>
          <a:xfrm>
            <a:off x="2552359" y="2765971"/>
            <a:ext cx="972000" cy="972000"/>
          </a:xfrm>
          <a:prstGeom prst="rect">
            <a:avLst/>
          </a:prstGeom>
          <a:scene3d>
            <a:camera prst="isometricOffAxis2Left"/>
            <a:lightRig rig="threePt" dir="t">
              <a:rot lat="0" lon="0" rev="0"/>
            </a:lightRig>
          </a:scene3d>
          <a:sp3d extrusionH="317500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5C7255-13CF-030E-05CC-BB39CF318345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00365739"/>
              </p:ext>
            </p:extLst>
          </p:nvPr>
        </p:nvGraphicFramePr>
        <p:xfrm>
          <a:off x="942454" y="2898653"/>
          <a:ext cx="833120" cy="54864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71111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19115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4685325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87B27AE-7EEE-0211-B0F3-E966C0117FA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73835512"/>
              </p:ext>
            </p:extLst>
          </p:nvPr>
        </p:nvGraphicFramePr>
        <p:xfrm>
          <a:off x="889321" y="2959590"/>
          <a:ext cx="833120" cy="54864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71111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19115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4685325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AD9039-806A-0CFE-CCAD-D15902B2333D}"/>
              </a:ext>
            </a:extLst>
          </p:cNvPr>
          <p:cNvCxnSpPr>
            <a:cxnSpLocks/>
          </p:cNvCxnSpPr>
          <p:nvPr/>
        </p:nvCxnSpPr>
        <p:spPr>
          <a:xfrm>
            <a:off x="1874520" y="3199444"/>
            <a:ext cx="70422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71D19C9-CEF8-D56F-A60A-C8EA2EE979AE}"/>
              </a:ext>
            </a:extLst>
          </p:cNvPr>
          <p:cNvSpPr/>
          <p:nvPr/>
        </p:nvSpPr>
        <p:spPr>
          <a:xfrm>
            <a:off x="4379258" y="2988809"/>
            <a:ext cx="585368" cy="559409"/>
          </a:xfrm>
          <a:prstGeom prst="rect">
            <a:avLst/>
          </a:prstGeom>
          <a:scene3d>
            <a:camera prst="isometricOffAxis2Left"/>
            <a:lightRig rig="threePt" dir="t">
              <a:rot lat="0" lon="0" rev="0"/>
            </a:lightRig>
          </a:scene3d>
          <a:sp3d extrusionH="1016000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A1D505-5C09-7CB6-580B-10C7A63094A6}"/>
              </a:ext>
            </a:extLst>
          </p:cNvPr>
          <p:cNvSpPr/>
          <p:nvPr/>
        </p:nvSpPr>
        <p:spPr>
          <a:xfrm>
            <a:off x="6171901" y="3036854"/>
            <a:ext cx="309966" cy="357238"/>
          </a:xfrm>
          <a:prstGeom prst="rect">
            <a:avLst/>
          </a:prstGeom>
          <a:scene3d>
            <a:camera prst="isometricOffAxis2Left"/>
            <a:lightRig rig="threePt" dir="t">
              <a:rot lat="0" lon="0" rev="0"/>
            </a:lightRig>
          </a:scene3d>
          <a:sp3d extrusionH="1905000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E427F12-C680-486D-55B9-66A254BC12D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15737809"/>
              </p:ext>
            </p:extLst>
          </p:nvPr>
        </p:nvGraphicFramePr>
        <p:xfrm>
          <a:off x="7628764" y="2467924"/>
          <a:ext cx="208280" cy="146304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718967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04736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988995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41061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8544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BAA9180-EC9C-6BA7-F610-03AC7078909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26672926"/>
              </p:ext>
            </p:extLst>
          </p:nvPr>
        </p:nvGraphicFramePr>
        <p:xfrm>
          <a:off x="8029281" y="2833684"/>
          <a:ext cx="208280" cy="73152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718967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FAFE7B-EE22-AECF-466C-C84714D726AE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7837044" y="3199444"/>
            <a:ext cx="192237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D83697-3F5E-FAC1-67EB-065807DD1E68}"/>
              </a:ext>
            </a:extLst>
          </p:cNvPr>
          <p:cNvCxnSpPr>
            <a:cxnSpLocks/>
          </p:cNvCxnSpPr>
          <p:nvPr/>
        </p:nvCxnSpPr>
        <p:spPr>
          <a:xfrm>
            <a:off x="7280135" y="3199444"/>
            <a:ext cx="29337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FBF1B6-E5F4-1B3F-0C81-D4195896DF72}"/>
              </a:ext>
            </a:extLst>
          </p:cNvPr>
          <p:cNvSpPr/>
          <p:nvPr/>
        </p:nvSpPr>
        <p:spPr>
          <a:xfrm>
            <a:off x="7280135" y="3882686"/>
            <a:ext cx="973702" cy="578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Fully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Connected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CAA99B-06FC-5914-072E-F261589F4C71}"/>
              </a:ext>
            </a:extLst>
          </p:cNvPr>
          <p:cNvSpPr/>
          <p:nvPr/>
        </p:nvSpPr>
        <p:spPr>
          <a:xfrm>
            <a:off x="1757420" y="3884094"/>
            <a:ext cx="973702" cy="578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Low level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Features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(e.g. lines)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DA5D4F-2B03-1430-D754-EED5F8F83B7D}"/>
              </a:ext>
            </a:extLst>
          </p:cNvPr>
          <p:cNvSpPr/>
          <p:nvPr/>
        </p:nvSpPr>
        <p:spPr>
          <a:xfrm>
            <a:off x="5198199" y="3884094"/>
            <a:ext cx="973702" cy="578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High level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Features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(e.g. faces)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C7E62C-062A-9F85-A3E0-EEEF1A10DB37}"/>
              </a:ext>
            </a:extLst>
          </p:cNvPr>
          <p:cNvSpPr/>
          <p:nvPr/>
        </p:nvSpPr>
        <p:spPr>
          <a:xfrm>
            <a:off x="3540296" y="3884094"/>
            <a:ext cx="973702" cy="578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Mid level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Features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(e.g. eyes)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0859307-5934-75FA-6B01-89007EC290D9}"/>
              </a:ext>
            </a:extLst>
          </p:cNvPr>
          <p:cNvSpPr>
            <a:spLocks noChangeAspect="1"/>
          </p:cNvSpPr>
          <p:nvPr/>
        </p:nvSpPr>
        <p:spPr>
          <a:xfrm>
            <a:off x="2002297" y="2989275"/>
            <a:ext cx="396000" cy="396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k x k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Conv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A307689-BCAC-C8B1-4C23-343E2F1CC3BC}"/>
              </a:ext>
            </a:extLst>
          </p:cNvPr>
          <p:cNvCxnSpPr>
            <a:cxnSpLocks/>
          </p:cNvCxnSpPr>
          <p:nvPr/>
        </p:nvCxnSpPr>
        <p:spPr>
          <a:xfrm>
            <a:off x="3675036" y="3199444"/>
            <a:ext cx="70422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308922D-130D-2A1B-F26C-67DF3FA7CDFF}"/>
              </a:ext>
            </a:extLst>
          </p:cNvPr>
          <p:cNvSpPr>
            <a:spLocks noChangeAspect="1"/>
          </p:cNvSpPr>
          <p:nvPr/>
        </p:nvSpPr>
        <p:spPr>
          <a:xfrm>
            <a:off x="3802813" y="2989275"/>
            <a:ext cx="396000" cy="396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k x k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Conv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5E35211-6434-EAFF-1416-56C2F10ADC6B}"/>
              </a:ext>
            </a:extLst>
          </p:cNvPr>
          <p:cNvCxnSpPr>
            <a:cxnSpLocks/>
          </p:cNvCxnSpPr>
          <p:nvPr/>
        </p:nvCxnSpPr>
        <p:spPr>
          <a:xfrm>
            <a:off x="5455887" y="3220190"/>
            <a:ext cx="70422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8C8FFD7-3CF6-05B8-F697-035A4F7B1BB9}"/>
              </a:ext>
            </a:extLst>
          </p:cNvPr>
          <p:cNvSpPr>
            <a:spLocks noChangeAspect="1"/>
          </p:cNvSpPr>
          <p:nvPr/>
        </p:nvSpPr>
        <p:spPr>
          <a:xfrm>
            <a:off x="5583664" y="3010021"/>
            <a:ext cx="396000" cy="396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k x k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C3B66E8-373A-AAF2-7D15-4AC5B3E1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01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0E1E-0D1A-47DE-A976-F42C385F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22384"/>
            <a:ext cx="7886700" cy="994172"/>
          </a:xfrm>
        </p:spPr>
        <p:txBody>
          <a:bodyPr>
            <a:normAutofit/>
          </a:bodyPr>
          <a:lstStyle/>
          <a:p>
            <a:r>
              <a:rPr lang="en-GB">
                <a:latin typeface="Calibri Light"/>
                <a:cs typeface="Calibri Light"/>
              </a:rPr>
              <a:t>Sequential Conv2D Layers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752134-9A8E-0504-1345-206437D7FC92}"/>
              </a:ext>
            </a:extLst>
          </p:cNvPr>
          <p:cNvSpPr/>
          <p:nvPr/>
        </p:nvSpPr>
        <p:spPr>
          <a:xfrm>
            <a:off x="859670" y="2524836"/>
            <a:ext cx="1020984" cy="1072978"/>
          </a:xfrm>
          <a:prstGeom prst="rect">
            <a:avLst/>
          </a:prstGeom>
          <a:scene3d>
            <a:camera prst="isometricOffAxis2Left"/>
            <a:lightRig rig="threePt" dir="t">
              <a:rot lat="0" lon="0" rev="0"/>
            </a:lightRig>
          </a:scene3d>
          <a:sp3d extrusionH="317500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4E158F-4BA0-782F-FA8C-A47F6804D83C}"/>
              </a:ext>
            </a:extLst>
          </p:cNvPr>
          <p:cNvCxnSpPr>
            <a:cxnSpLocks/>
          </p:cNvCxnSpPr>
          <p:nvPr/>
        </p:nvCxnSpPr>
        <p:spPr>
          <a:xfrm>
            <a:off x="2115793" y="3101394"/>
            <a:ext cx="633541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99F3E7F-D7B8-6532-DDD4-1CF19C24E775}"/>
              </a:ext>
            </a:extLst>
          </p:cNvPr>
          <p:cNvSpPr/>
          <p:nvPr/>
        </p:nvSpPr>
        <p:spPr>
          <a:xfrm>
            <a:off x="2763099" y="2814318"/>
            <a:ext cx="759315" cy="783496"/>
          </a:xfrm>
          <a:prstGeom prst="rect">
            <a:avLst/>
          </a:prstGeom>
          <a:scene3d>
            <a:camera prst="isometricOffAxis2Left"/>
            <a:lightRig rig="threePt" dir="t">
              <a:rot lat="0" lon="0" rev="0"/>
            </a:lightRig>
          </a:scene3d>
          <a:sp3d extrusionH="635000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F854256-D154-1A22-3215-0A6874515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3550"/>
            <a:ext cx="7886700" cy="72409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Better to have one Conv2D or 2 x Conv2D?</a:t>
            </a:r>
          </a:p>
          <a:p>
            <a:pPr lvl="1"/>
            <a:r>
              <a:rPr lang="en-US">
                <a:ea typeface="+mn-lt"/>
                <a:cs typeface="+mn-lt"/>
              </a:rPr>
              <a:t>Stacking Conv2D  can result in fewer parameters</a:t>
            </a:r>
            <a:endParaRPr lang="en-US">
              <a:cs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2AB1E9-5EFB-8D77-53E9-618C251F9C5E}"/>
              </a:ext>
            </a:extLst>
          </p:cNvPr>
          <p:cNvSpPr/>
          <p:nvPr/>
        </p:nvSpPr>
        <p:spPr>
          <a:xfrm>
            <a:off x="1429475" y="3951057"/>
            <a:ext cx="2057400" cy="724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7x7 filter size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Parameters = 7 x 7 x </a:t>
            </a:r>
            <a:r>
              <a:rPr lang="en-US" sz="1200" err="1">
                <a:ea typeface="+mn-lt"/>
                <a:cs typeface="+mn-lt"/>
              </a:rPr>
              <a:t>n_c</a:t>
            </a:r>
            <a:r>
              <a:rPr lang="en-US" sz="1200" baseline="30000">
                <a:ea typeface="+mn-lt"/>
                <a:cs typeface="+mn-lt"/>
              </a:rPr>
              <a:t>[L-1]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5785E0-2CE6-7394-CBFF-62E292D44509}"/>
              </a:ext>
            </a:extLst>
          </p:cNvPr>
          <p:cNvSpPr/>
          <p:nvPr/>
        </p:nvSpPr>
        <p:spPr>
          <a:xfrm>
            <a:off x="1002876" y="3559677"/>
            <a:ext cx="734572" cy="26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err="1">
                <a:ea typeface="+mn-lt"/>
                <a:cs typeface="+mn-lt"/>
              </a:rPr>
              <a:t>n_w</a:t>
            </a:r>
            <a:r>
              <a:rPr lang="en-US" sz="1200" baseline="30000">
                <a:ea typeface="+mn-lt"/>
                <a:cs typeface="+mn-lt"/>
              </a:rPr>
              <a:t>[L=1]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E6AAF2-86C2-21C9-55CB-32A354D4B58C}"/>
              </a:ext>
            </a:extLst>
          </p:cNvPr>
          <p:cNvSpPr/>
          <p:nvPr/>
        </p:nvSpPr>
        <p:spPr>
          <a:xfrm>
            <a:off x="250234" y="2829557"/>
            <a:ext cx="748593" cy="26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err="1">
                <a:ea typeface="+mn-lt"/>
                <a:cs typeface="+mn-lt"/>
              </a:rPr>
              <a:t>n_h</a:t>
            </a:r>
            <a:r>
              <a:rPr lang="en-US" sz="1200" baseline="30000">
                <a:ea typeface="+mn-lt"/>
                <a:cs typeface="+mn-lt"/>
              </a:rPr>
              <a:t>[L-1]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0E884F-AF6B-AB59-D49F-1C3CE410F62D}"/>
              </a:ext>
            </a:extLst>
          </p:cNvPr>
          <p:cNvSpPr/>
          <p:nvPr/>
        </p:nvSpPr>
        <p:spPr>
          <a:xfrm>
            <a:off x="379419" y="2184762"/>
            <a:ext cx="738018" cy="26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err="1">
                <a:ea typeface="+mn-lt"/>
                <a:cs typeface="+mn-lt"/>
              </a:rPr>
              <a:t>n_c</a:t>
            </a:r>
            <a:r>
              <a:rPr lang="en-US" sz="1400" baseline="30000">
                <a:ea typeface="+mn-lt"/>
                <a:cs typeface="+mn-lt"/>
              </a:rPr>
              <a:t>[L-1]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FA4A7-0BE4-4B3F-7A01-6CBEF15718EA}"/>
              </a:ext>
            </a:extLst>
          </p:cNvPr>
          <p:cNvSpPr/>
          <p:nvPr/>
        </p:nvSpPr>
        <p:spPr>
          <a:xfrm>
            <a:off x="4687958" y="2504526"/>
            <a:ext cx="1020984" cy="1072978"/>
          </a:xfrm>
          <a:prstGeom prst="rect">
            <a:avLst/>
          </a:prstGeom>
          <a:scene3d>
            <a:camera prst="isometricOffAxis2Left"/>
            <a:lightRig rig="threePt" dir="t">
              <a:rot lat="0" lon="0" rev="0"/>
            </a:lightRig>
          </a:scene3d>
          <a:sp3d extrusionH="317500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1EDD40-2E35-F648-E12E-F54A2BEDCEAC}"/>
              </a:ext>
            </a:extLst>
          </p:cNvPr>
          <p:cNvCxnSpPr>
            <a:cxnSpLocks/>
          </p:cNvCxnSpPr>
          <p:nvPr/>
        </p:nvCxnSpPr>
        <p:spPr>
          <a:xfrm>
            <a:off x="5944081" y="3081084"/>
            <a:ext cx="3423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414FC3F-B59C-9B22-BD16-47BD267FF198}"/>
              </a:ext>
            </a:extLst>
          </p:cNvPr>
          <p:cNvSpPr/>
          <p:nvPr/>
        </p:nvSpPr>
        <p:spPr>
          <a:xfrm>
            <a:off x="6268892" y="2768659"/>
            <a:ext cx="759315" cy="783496"/>
          </a:xfrm>
          <a:prstGeom prst="rect">
            <a:avLst/>
          </a:prstGeom>
          <a:scene3d>
            <a:camera prst="isometricOffAxis2Left"/>
            <a:lightRig rig="threePt" dir="t">
              <a:rot lat="0" lon="0" rev="0"/>
            </a:lightRig>
          </a:scene3d>
          <a:sp3d extrusionH="635000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9D6105-C98C-CBFA-B3D4-DBF8448BDCD2}"/>
              </a:ext>
            </a:extLst>
          </p:cNvPr>
          <p:cNvSpPr/>
          <p:nvPr/>
        </p:nvSpPr>
        <p:spPr>
          <a:xfrm>
            <a:off x="4827115" y="3907440"/>
            <a:ext cx="2057400" cy="724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3x3 filter size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Parameters = 3 x 3 x </a:t>
            </a:r>
            <a:r>
              <a:rPr lang="en-US" sz="1200" err="1">
                <a:ea typeface="+mn-lt"/>
                <a:cs typeface="+mn-lt"/>
              </a:rPr>
              <a:t>n_c</a:t>
            </a:r>
            <a:r>
              <a:rPr lang="en-US" sz="1200" baseline="30000">
                <a:ea typeface="+mn-lt"/>
                <a:cs typeface="+mn-lt"/>
              </a:rPr>
              <a:t>[L-1]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360B37-C327-DDA7-9665-F4D404951958}"/>
              </a:ext>
            </a:extLst>
          </p:cNvPr>
          <p:cNvSpPr/>
          <p:nvPr/>
        </p:nvSpPr>
        <p:spPr>
          <a:xfrm>
            <a:off x="4831164" y="3539367"/>
            <a:ext cx="734572" cy="26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err="1">
                <a:ea typeface="+mn-lt"/>
                <a:cs typeface="+mn-lt"/>
              </a:rPr>
              <a:t>n_w</a:t>
            </a:r>
            <a:r>
              <a:rPr lang="en-US" sz="1200" baseline="30000">
                <a:ea typeface="+mn-lt"/>
                <a:cs typeface="+mn-lt"/>
              </a:rPr>
              <a:t>[L=1]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10799E-FBC7-8D94-994B-E8E4FAB60D46}"/>
              </a:ext>
            </a:extLst>
          </p:cNvPr>
          <p:cNvSpPr/>
          <p:nvPr/>
        </p:nvSpPr>
        <p:spPr>
          <a:xfrm>
            <a:off x="4078522" y="2809247"/>
            <a:ext cx="748593" cy="26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err="1">
                <a:ea typeface="+mn-lt"/>
                <a:cs typeface="+mn-lt"/>
              </a:rPr>
              <a:t>n_h</a:t>
            </a:r>
            <a:r>
              <a:rPr lang="en-US" sz="1200" baseline="30000">
                <a:ea typeface="+mn-lt"/>
                <a:cs typeface="+mn-lt"/>
              </a:rPr>
              <a:t>[L-1]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9C0267-16FB-6274-1862-8920A8EBBE48}"/>
              </a:ext>
            </a:extLst>
          </p:cNvPr>
          <p:cNvSpPr/>
          <p:nvPr/>
        </p:nvSpPr>
        <p:spPr>
          <a:xfrm>
            <a:off x="4207707" y="2164452"/>
            <a:ext cx="738018" cy="26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err="1">
                <a:ea typeface="+mn-lt"/>
                <a:cs typeface="+mn-lt"/>
              </a:rPr>
              <a:t>n_c</a:t>
            </a:r>
            <a:r>
              <a:rPr lang="en-US" sz="1400" baseline="30000">
                <a:ea typeface="+mn-lt"/>
                <a:cs typeface="+mn-lt"/>
              </a:rPr>
              <a:t>[L-1]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CCEE28-54D7-12AA-CF9D-4BA88B13A5E3}"/>
              </a:ext>
            </a:extLst>
          </p:cNvPr>
          <p:cNvSpPr/>
          <p:nvPr/>
        </p:nvSpPr>
        <p:spPr>
          <a:xfrm>
            <a:off x="3985372" y="1646592"/>
            <a:ext cx="64008" cy="31206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1018B1-9B20-D42C-83C6-CD70B3A6D339}"/>
              </a:ext>
            </a:extLst>
          </p:cNvPr>
          <p:cNvCxnSpPr>
            <a:cxnSpLocks/>
          </p:cNvCxnSpPr>
          <p:nvPr/>
        </p:nvCxnSpPr>
        <p:spPr>
          <a:xfrm>
            <a:off x="7399099" y="3068296"/>
            <a:ext cx="3423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D92A29F-27CC-65AC-2171-C59E6E3A9CBB}"/>
              </a:ext>
            </a:extLst>
          </p:cNvPr>
          <p:cNvSpPr/>
          <p:nvPr/>
        </p:nvSpPr>
        <p:spPr>
          <a:xfrm>
            <a:off x="7723910" y="2755871"/>
            <a:ext cx="759315" cy="783496"/>
          </a:xfrm>
          <a:prstGeom prst="rect">
            <a:avLst/>
          </a:prstGeom>
          <a:scene3d>
            <a:camera prst="isometricOffAxis2Left"/>
            <a:lightRig rig="threePt" dir="t">
              <a:rot lat="0" lon="0" rev="0"/>
            </a:lightRig>
          </a:scene3d>
          <a:sp3d extrusionH="635000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CC1DF2B-6552-66C6-47A8-1C1611C5A042}"/>
              </a:ext>
            </a:extLst>
          </p:cNvPr>
          <p:cNvSpPr/>
          <p:nvPr/>
        </p:nvSpPr>
        <p:spPr>
          <a:xfrm>
            <a:off x="6712781" y="3901228"/>
            <a:ext cx="2057400" cy="724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3x3 filter size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Parameters = 3 x 3 x </a:t>
            </a:r>
            <a:r>
              <a:rPr lang="en-US" sz="1200" err="1">
                <a:ea typeface="+mn-lt"/>
                <a:cs typeface="+mn-lt"/>
              </a:rPr>
              <a:t>n_c</a:t>
            </a:r>
            <a:r>
              <a:rPr lang="en-US" sz="1200" baseline="30000">
                <a:ea typeface="+mn-lt"/>
                <a:cs typeface="+mn-lt"/>
              </a:rPr>
              <a:t>[L-1]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A05D840-56BE-8FC0-BF2C-3B52F080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7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0E1E-0D1A-47DE-A976-F42C385F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" y="98584"/>
            <a:ext cx="7886700" cy="994172"/>
          </a:xfrm>
        </p:spPr>
        <p:txBody>
          <a:bodyPr>
            <a:normAutofit/>
          </a:bodyPr>
          <a:lstStyle/>
          <a:p>
            <a:r>
              <a:rPr lang="en-GB">
                <a:latin typeface="Calibri Light"/>
                <a:cs typeface="Calibri Light"/>
              </a:rPr>
              <a:t>Feature Learning – Deep Learning</a:t>
            </a:r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F854256-D154-1A22-3215-0A6874515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3549"/>
            <a:ext cx="7886700" cy="13080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Deep Learning is about learning (useful) features</a:t>
            </a:r>
          </a:p>
          <a:p>
            <a:r>
              <a:rPr lang="en-US">
                <a:ea typeface="+mn-lt"/>
                <a:cs typeface="+mn-lt"/>
              </a:rPr>
              <a:t>DNN later layers automatically learn useful features</a:t>
            </a:r>
          </a:p>
          <a:p>
            <a:pPr lvl="1"/>
            <a:r>
              <a:rPr lang="en-US">
                <a:ea typeface="+mn-lt"/>
                <a:cs typeface="+mn-lt"/>
              </a:rPr>
              <a:t>Versus previously “manually” specifying features </a:t>
            </a:r>
            <a:endParaRPr lang="en-US">
              <a:cs typeface="Calibri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958E36-F14D-D04E-32F1-61D999269FB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89489486"/>
              </p:ext>
            </p:extLst>
          </p:nvPr>
        </p:nvGraphicFramePr>
        <p:xfrm>
          <a:off x="995680" y="2837716"/>
          <a:ext cx="833120" cy="54864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71111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19115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4685325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00FF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00FF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00FF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00FF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00FF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00FF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00FF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00FF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00FF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00FF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00FF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00FF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B5A4690-2F14-9808-7EFD-61580ECC3E95}"/>
              </a:ext>
            </a:extLst>
          </p:cNvPr>
          <p:cNvSpPr>
            <a:spLocks noChangeAspect="1"/>
          </p:cNvSpPr>
          <p:nvPr/>
        </p:nvSpPr>
        <p:spPr>
          <a:xfrm>
            <a:off x="2552359" y="2765971"/>
            <a:ext cx="972000" cy="972000"/>
          </a:xfrm>
          <a:prstGeom prst="rect">
            <a:avLst/>
          </a:prstGeom>
          <a:scene3d>
            <a:camera prst="isometricOffAxis2Left"/>
            <a:lightRig rig="threePt" dir="t">
              <a:rot lat="0" lon="0" rev="0"/>
            </a:lightRig>
          </a:scene3d>
          <a:sp3d extrusionH="317500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0A2A60-A249-1FD3-E7BA-0CC2A07F667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33006148"/>
              </p:ext>
            </p:extLst>
          </p:nvPr>
        </p:nvGraphicFramePr>
        <p:xfrm>
          <a:off x="942454" y="2898653"/>
          <a:ext cx="833120" cy="54864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71111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19115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4685325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943A7BC-269D-1588-3B32-A5B9FEBEA30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17059705"/>
              </p:ext>
            </p:extLst>
          </p:nvPr>
        </p:nvGraphicFramePr>
        <p:xfrm>
          <a:off x="889321" y="2959590"/>
          <a:ext cx="833120" cy="54864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71111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19115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4685325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070AB0-992D-3792-D8C5-8DF2CB219CAB}"/>
              </a:ext>
            </a:extLst>
          </p:cNvPr>
          <p:cNvCxnSpPr>
            <a:cxnSpLocks/>
          </p:cNvCxnSpPr>
          <p:nvPr/>
        </p:nvCxnSpPr>
        <p:spPr>
          <a:xfrm>
            <a:off x="1874520" y="3199444"/>
            <a:ext cx="70422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68118B8-19BA-76F1-2FC4-D9B5E809FC92}"/>
              </a:ext>
            </a:extLst>
          </p:cNvPr>
          <p:cNvSpPr/>
          <p:nvPr/>
        </p:nvSpPr>
        <p:spPr>
          <a:xfrm>
            <a:off x="4379258" y="2988809"/>
            <a:ext cx="585368" cy="559409"/>
          </a:xfrm>
          <a:prstGeom prst="rect">
            <a:avLst/>
          </a:prstGeom>
          <a:scene3d>
            <a:camera prst="isometricOffAxis2Left"/>
            <a:lightRig rig="threePt" dir="t">
              <a:rot lat="0" lon="0" rev="0"/>
            </a:lightRig>
          </a:scene3d>
          <a:sp3d extrusionH="1016000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3EFF03-5867-0E11-0ACC-A746C3B23ED0}"/>
              </a:ext>
            </a:extLst>
          </p:cNvPr>
          <p:cNvSpPr/>
          <p:nvPr/>
        </p:nvSpPr>
        <p:spPr>
          <a:xfrm>
            <a:off x="6171901" y="3036854"/>
            <a:ext cx="309966" cy="357238"/>
          </a:xfrm>
          <a:prstGeom prst="rect">
            <a:avLst/>
          </a:prstGeom>
          <a:scene3d>
            <a:camera prst="isometricOffAxis2Left"/>
            <a:lightRig rig="threePt" dir="t">
              <a:rot lat="0" lon="0" rev="0"/>
            </a:lightRig>
          </a:scene3d>
          <a:sp3d extrusionH="1905000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EEE028F-2BFB-D649-9022-43D9A8A4718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98724696"/>
              </p:ext>
            </p:extLst>
          </p:nvPr>
        </p:nvGraphicFramePr>
        <p:xfrm>
          <a:off x="7628764" y="2467924"/>
          <a:ext cx="208280" cy="146304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718967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04736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988995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41061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85444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149B9C3-768B-636F-4C0C-B0FDB34EA4E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24132838"/>
              </p:ext>
            </p:extLst>
          </p:nvPr>
        </p:nvGraphicFramePr>
        <p:xfrm>
          <a:off x="8029281" y="2833684"/>
          <a:ext cx="208280" cy="73152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718967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656136-C8D0-B6F6-7716-90BECAEF2EBA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7837044" y="3199444"/>
            <a:ext cx="192237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4AB5CE-566E-B9E8-E661-2821E9D6F98E}"/>
              </a:ext>
            </a:extLst>
          </p:cNvPr>
          <p:cNvCxnSpPr>
            <a:cxnSpLocks/>
          </p:cNvCxnSpPr>
          <p:nvPr/>
        </p:nvCxnSpPr>
        <p:spPr>
          <a:xfrm>
            <a:off x="7280135" y="3199444"/>
            <a:ext cx="29337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7A4B8FC-8763-8F6C-151D-EF0C147A48B0}"/>
              </a:ext>
            </a:extLst>
          </p:cNvPr>
          <p:cNvSpPr/>
          <p:nvPr/>
        </p:nvSpPr>
        <p:spPr>
          <a:xfrm>
            <a:off x="7280135" y="3882686"/>
            <a:ext cx="973702" cy="578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Fully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Connected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31CEEB-13EF-FE1A-F8DD-517BD903F162}"/>
              </a:ext>
            </a:extLst>
          </p:cNvPr>
          <p:cNvSpPr/>
          <p:nvPr/>
        </p:nvSpPr>
        <p:spPr>
          <a:xfrm>
            <a:off x="1757420" y="3884094"/>
            <a:ext cx="973702" cy="578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Low level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Features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(e.g. lines)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190674-9365-9A22-9971-A0EEE8C5B15C}"/>
              </a:ext>
            </a:extLst>
          </p:cNvPr>
          <p:cNvSpPr/>
          <p:nvPr/>
        </p:nvSpPr>
        <p:spPr>
          <a:xfrm>
            <a:off x="5198199" y="3884094"/>
            <a:ext cx="973702" cy="578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High level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Features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(e.g. faces)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A49179-2AA9-BAAD-8520-34AEAA436471}"/>
              </a:ext>
            </a:extLst>
          </p:cNvPr>
          <p:cNvSpPr/>
          <p:nvPr/>
        </p:nvSpPr>
        <p:spPr>
          <a:xfrm>
            <a:off x="3540296" y="3884094"/>
            <a:ext cx="973702" cy="578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Mid level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Features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(e.g. eyes)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DB13D5-A52C-07B9-652E-EC8728286D59}"/>
              </a:ext>
            </a:extLst>
          </p:cNvPr>
          <p:cNvSpPr>
            <a:spLocks noChangeAspect="1"/>
          </p:cNvSpPr>
          <p:nvPr/>
        </p:nvSpPr>
        <p:spPr>
          <a:xfrm>
            <a:off x="2002297" y="2989275"/>
            <a:ext cx="396000" cy="396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k x k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Conv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75348B5-CC20-7AC4-72A0-D65D3737FAF9}"/>
              </a:ext>
            </a:extLst>
          </p:cNvPr>
          <p:cNvCxnSpPr>
            <a:cxnSpLocks/>
          </p:cNvCxnSpPr>
          <p:nvPr/>
        </p:nvCxnSpPr>
        <p:spPr>
          <a:xfrm>
            <a:off x="3675036" y="3199444"/>
            <a:ext cx="70422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3167C14-BDDA-2936-6F38-2C0B7E8F0CB1}"/>
              </a:ext>
            </a:extLst>
          </p:cNvPr>
          <p:cNvSpPr>
            <a:spLocks noChangeAspect="1"/>
          </p:cNvSpPr>
          <p:nvPr/>
        </p:nvSpPr>
        <p:spPr>
          <a:xfrm>
            <a:off x="3802813" y="2989275"/>
            <a:ext cx="396000" cy="396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k x k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Conv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4A7EBBB-D72C-5126-BFA0-16479442990E}"/>
              </a:ext>
            </a:extLst>
          </p:cNvPr>
          <p:cNvCxnSpPr>
            <a:cxnSpLocks/>
          </p:cNvCxnSpPr>
          <p:nvPr/>
        </p:nvCxnSpPr>
        <p:spPr>
          <a:xfrm>
            <a:off x="5455887" y="3220190"/>
            <a:ext cx="70422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9E8046C-DB0E-74B1-588B-4047269A3FED}"/>
              </a:ext>
            </a:extLst>
          </p:cNvPr>
          <p:cNvSpPr>
            <a:spLocks noChangeAspect="1"/>
          </p:cNvSpPr>
          <p:nvPr/>
        </p:nvSpPr>
        <p:spPr>
          <a:xfrm>
            <a:off x="5583664" y="3010021"/>
            <a:ext cx="396000" cy="396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k x k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5EF9AC6-13B1-98C7-F2F3-E99584C2DE85}"/>
              </a:ext>
            </a:extLst>
          </p:cNvPr>
          <p:cNvSpPr/>
          <p:nvPr/>
        </p:nvSpPr>
        <p:spPr>
          <a:xfrm rot="5400000">
            <a:off x="4431818" y="2058496"/>
            <a:ext cx="159107" cy="52737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A19EC3F-57D2-4812-90ED-5928D4737CD2}"/>
              </a:ext>
            </a:extLst>
          </p:cNvPr>
          <p:cNvSpPr/>
          <p:nvPr/>
        </p:nvSpPr>
        <p:spPr>
          <a:xfrm rot="5400000">
            <a:off x="7817042" y="4077298"/>
            <a:ext cx="161400" cy="12352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65070C-CF7B-FD3A-52FB-CB5AE0F3480A}"/>
              </a:ext>
            </a:extLst>
          </p:cNvPr>
          <p:cNvSpPr/>
          <p:nvPr/>
        </p:nvSpPr>
        <p:spPr>
          <a:xfrm>
            <a:off x="3570463" y="4745598"/>
            <a:ext cx="1885424" cy="264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Feature Learning Layers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7FFEC3-90D5-DFA4-0EAD-FDA8A585AEC9}"/>
              </a:ext>
            </a:extLst>
          </p:cNvPr>
          <p:cNvSpPr/>
          <p:nvPr/>
        </p:nvSpPr>
        <p:spPr>
          <a:xfrm>
            <a:off x="7280134" y="4745598"/>
            <a:ext cx="1235216" cy="264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Top Layers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AF38ADF-2322-42C0-EB9B-4516CD49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00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740C29B1-1E58-9130-7FBE-2BB203ADBE43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1325730"/>
              </p:ext>
            </p:extLst>
          </p:nvPr>
        </p:nvGraphicFramePr>
        <p:xfrm>
          <a:off x="2024745" y="2338152"/>
          <a:ext cx="1903080" cy="1634622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37885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547111125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51911518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3214685325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622164340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1426577999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731349164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322681757"/>
                    </a:ext>
                  </a:extLst>
                </a:gridCol>
              </a:tblGrid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32097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766509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7874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E690E1E-0D1A-47DE-A976-F42C385F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0" y="83344"/>
            <a:ext cx="7886700" cy="994172"/>
          </a:xfrm>
        </p:spPr>
        <p:txBody>
          <a:bodyPr>
            <a:normAutofit/>
          </a:bodyPr>
          <a:lstStyle/>
          <a:p>
            <a:r>
              <a:rPr lang="en-GB">
                <a:latin typeface="Calibri Light"/>
                <a:cs typeface="Calibri Light"/>
              </a:rPr>
              <a:t>Pooling Layer Example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F312B5-6057-BC03-420F-5806CFE00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063" y="1013693"/>
            <a:ext cx="7235190" cy="136995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Reduce computational burden, ignore noise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Provides (some) translation invariance</a:t>
            </a:r>
          </a:p>
          <a:p>
            <a:r>
              <a:rPr lang="en-US">
                <a:ea typeface="+mn-lt"/>
                <a:cs typeface="+mn-lt"/>
              </a:rPr>
              <a:t>Typical to reduce by 2, max or average </a:t>
            </a:r>
          </a:p>
          <a:p>
            <a:endParaRPr lang="en-US">
              <a:cs typeface="Calibri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3763410-80AB-68A4-3F02-7CDBAB6D798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12766692"/>
              </p:ext>
            </p:extLst>
          </p:nvPr>
        </p:nvGraphicFramePr>
        <p:xfrm>
          <a:off x="1926843" y="2448948"/>
          <a:ext cx="1903080" cy="1634622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37885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547111125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51911518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3214685325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622164340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1426577999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731349164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322681757"/>
                    </a:ext>
                  </a:extLst>
                </a:gridCol>
              </a:tblGrid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32097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766509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78747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27BA84-E361-4451-7401-D1CA5D42CAFA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48897672"/>
              </p:ext>
            </p:extLst>
          </p:nvPr>
        </p:nvGraphicFramePr>
        <p:xfrm>
          <a:off x="1795740" y="2578032"/>
          <a:ext cx="1903080" cy="1634622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37885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547111125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51911518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3214685325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622164340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1426577999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731349164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322681757"/>
                    </a:ext>
                  </a:extLst>
                </a:gridCol>
              </a:tblGrid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32097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766509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78747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1C1658A-DD1B-BAB8-C656-8ACB717F7E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03996034"/>
              </p:ext>
            </p:extLst>
          </p:nvPr>
        </p:nvGraphicFramePr>
        <p:xfrm>
          <a:off x="1672729" y="2688828"/>
          <a:ext cx="1873475" cy="1634622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547111125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51911518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3214685325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622164340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1426577999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731349164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322681757"/>
                    </a:ext>
                  </a:extLst>
                </a:gridCol>
              </a:tblGrid>
              <a:tr h="272437">
                <a:tc>
                  <a:txBody>
                    <a:bodyPr/>
                    <a:lstStyle/>
                    <a:p>
                      <a:r>
                        <a:rPr lang="en-US" sz="80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r>
                        <a:rPr lang="en-US" sz="80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32097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766509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787478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EA6BCE-3976-7A93-86F3-EE19C6F69C23}"/>
              </a:ext>
            </a:extLst>
          </p:cNvPr>
          <p:cNvCxnSpPr>
            <a:cxnSpLocks/>
          </p:cNvCxnSpPr>
          <p:nvPr/>
        </p:nvCxnSpPr>
        <p:spPr>
          <a:xfrm>
            <a:off x="1896213" y="2981197"/>
            <a:ext cx="13956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0F2B20-8FD4-4193-947F-41DE07E267CB}"/>
              </a:ext>
            </a:extLst>
          </p:cNvPr>
          <p:cNvCxnSpPr>
            <a:cxnSpLocks/>
          </p:cNvCxnSpPr>
          <p:nvPr/>
        </p:nvCxnSpPr>
        <p:spPr>
          <a:xfrm flipH="1">
            <a:off x="1885923" y="3018695"/>
            <a:ext cx="1329133" cy="5007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B1FF3D-681A-E629-6722-DC41BF075E9B}"/>
              </a:ext>
            </a:extLst>
          </p:cNvPr>
          <p:cNvCxnSpPr>
            <a:cxnSpLocks/>
          </p:cNvCxnSpPr>
          <p:nvPr/>
        </p:nvCxnSpPr>
        <p:spPr>
          <a:xfrm flipH="1">
            <a:off x="1896213" y="3519479"/>
            <a:ext cx="1384394" cy="500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5BA711-CDFF-AF3B-EE3E-76C8AF05182E}"/>
              </a:ext>
            </a:extLst>
          </p:cNvPr>
          <p:cNvCxnSpPr>
            <a:cxnSpLocks/>
          </p:cNvCxnSpPr>
          <p:nvPr/>
        </p:nvCxnSpPr>
        <p:spPr>
          <a:xfrm>
            <a:off x="1926843" y="3519479"/>
            <a:ext cx="13649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E4A2CB-74D6-436A-6350-E85545AE327A}"/>
              </a:ext>
            </a:extLst>
          </p:cNvPr>
          <p:cNvCxnSpPr>
            <a:cxnSpLocks/>
          </p:cNvCxnSpPr>
          <p:nvPr/>
        </p:nvCxnSpPr>
        <p:spPr>
          <a:xfrm>
            <a:off x="1896213" y="4025418"/>
            <a:ext cx="13956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6CC2EE7-EE2C-5971-ABA4-DD143044C90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7167974"/>
              </p:ext>
            </p:extLst>
          </p:nvPr>
        </p:nvGraphicFramePr>
        <p:xfrm>
          <a:off x="6435568" y="2634337"/>
          <a:ext cx="951540" cy="817311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37885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547111125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51911518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3214685325"/>
                    </a:ext>
                  </a:extLst>
                </a:gridCol>
              </a:tblGrid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9DEC5BD-3163-D9A2-DF73-979DC40BEBA9}"/>
              </a:ext>
            </a:extLst>
          </p:cNvPr>
          <p:cNvSpPr/>
          <p:nvPr/>
        </p:nvSpPr>
        <p:spPr>
          <a:xfrm>
            <a:off x="1736234" y="4385796"/>
            <a:ext cx="1899633" cy="578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Input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Height x Width x Channels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E9F749-BC42-26FC-1D88-A33F51B41322}"/>
              </a:ext>
            </a:extLst>
          </p:cNvPr>
          <p:cNvSpPr/>
          <p:nvPr/>
        </p:nvSpPr>
        <p:spPr>
          <a:xfrm>
            <a:off x="4079324" y="3494982"/>
            <a:ext cx="1837617" cy="1060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2x2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(not a volume)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stride = 2</a:t>
            </a:r>
          </a:p>
          <a:p>
            <a:pPr algn="ctr"/>
            <a:endParaRPr lang="en-US" sz="1200">
              <a:ea typeface="+mn-lt"/>
              <a:cs typeface="+mn-lt"/>
            </a:endParaRPr>
          </a:p>
          <a:p>
            <a:pPr algn="ctr"/>
            <a:r>
              <a:rPr lang="en-US" sz="1200">
                <a:ea typeface="+mn-lt"/>
                <a:cs typeface="+mn-lt"/>
              </a:rPr>
              <a:t>No parameters to learn!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C3A9CD-EA86-E90C-593B-F2CE382C37DB}"/>
              </a:ext>
            </a:extLst>
          </p:cNvPr>
          <p:cNvCxnSpPr>
            <a:cxnSpLocks/>
          </p:cNvCxnSpPr>
          <p:nvPr/>
        </p:nvCxnSpPr>
        <p:spPr>
          <a:xfrm>
            <a:off x="4059936" y="3330588"/>
            <a:ext cx="188366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0F85E-B79E-BF56-A28E-95EAFC3D818D}"/>
              </a:ext>
            </a:extLst>
          </p:cNvPr>
          <p:cNvSpPr/>
          <p:nvPr/>
        </p:nvSpPr>
        <p:spPr>
          <a:xfrm>
            <a:off x="5509658" y="4192566"/>
            <a:ext cx="2362823" cy="711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Output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Height = h /stride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Width = w/stride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Channel number not changed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2EBD94-EDA5-7139-204B-EB0FCEBE73D6}"/>
              </a:ext>
            </a:extLst>
          </p:cNvPr>
          <p:cNvSpPr/>
          <p:nvPr/>
        </p:nvSpPr>
        <p:spPr>
          <a:xfrm>
            <a:off x="1671810" y="2689990"/>
            <a:ext cx="432000" cy="54000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EDD111-5C59-BD70-044C-B43146E8BA5C}"/>
              </a:ext>
            </a:extLst>
          </p:cNvPr>
          <p:cNvSpPr/>
          <p:nvPr/>
        </p:nvSpPr>
        <p:spPr>
          <a:xfrm>
            <a:off x="256211" y="2530679"/>
            <a:ext cx="1338815" cy="782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Intuition is to select most prominent value, ignore “noise”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E4BC46-B7DA-1917-9801-AD9DFBD36328}"/>
              </a:ext>
            </a:extLst>
          </p:cNvPr>
          <p:cNvSpPr/>
          <p:nvPr/>
        </p:nvSpPr>
        <p:spPr>
          <a:xfrm>
            <a:off x="4769666" y="2759850"/>
            <a:ext cx="432000" cy="468977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1DD480F2-4FC6-EC71-6391-A8382CE3DD1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03646736"/>
              </p:ext>
            </p:extLst>
          </p:nvPr>
        </p:nvGraphicFramePr>
        <p:xfrm>
          <a:off x="6371868" y="2714343"/>
          <a:ext cx="951540" cy="817311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37885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547111125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51911518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3214685325"/>
                    </a:ext>
                  </a:extLst>
                </a:gridCol>
              </a:tblGrid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FCB650FA-F4E1-31AF-94A2-67F5CD1C8E1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16603079"/>
              </p:ext>
            </p:extLst>
          </p:nvPr>
        </p:nvGraphicFramePr>
        <p:xfrm>
          <a:off x="6283012" y="2816331"/>
          <a:ext cx="951540" cy="817311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37885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547111125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51911518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3214685325"/>
                    </a:ext>
                  </a:extLst>
                </a:gridCol>
              </a:tblGrid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3AE5D31A-5580-E289-AAD6-05A2308E4FD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41177883"/>
              </p:ext>
            </p:extLst>
          </p:nvPr>
        </p:nvGraphicFramePr>
        <p:xfrm>
          <a:off x="6194156" y="2921932"/>
          <a:ext cx="951540" cy="817311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37885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547111125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51911518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3214685325"/>
                    </a:ext>
                  </a:extLst>
                </a:gridCol>
              </a:tblGrid>
              <a:tr h="272437">
                <a:tc>
                  <a:txBody>
                    <a:bodyPr/>
                    <a:lstStyle/>
                    <a:p>
                      <a:r>
                        <a:rPr lang="en-US" sz="800"/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B9884-C5F2-4F15-6C45-1D71530F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43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0E1E-0D1A-47DE-A976-F42C385F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" y="98584"/>
            <a:ext cx="7886700" cy="994172"/>
          </a:xfrm>
        </p:spPr>
        <p:txBody>
          <a:bodyPr>
            <a:normAutofit/>
          </a:bodyPr>
          <a:lstStyle/>
          <a:p>
            <a:r>
              <a:rPr lang="en-GB">
                <a:latin typeface="Calibri Light"/>
                <a:cs typeface="Calibri Light"/>
              </a:rPr>
              <a:t>Pooling Layer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F312B5-6057-BC03-420F-5806CFE00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062" y="1013694"/>
            <a:ext cx="7886699" cy="15951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Difference with Conv2D</a:t>
            </a:r>
          </a:p>
          <a:p>
            <a:pPr lvl="1"/>
            <a:r>
              <a:rPr lang="en-US">
                <a:ea typeface="+mn-lt"/>
                <a:cs typeface="+mn-lt"/>
              </a:rPr>
              <a:t>No learned parameters</a:t>
            </a:r>
          </a:p>
          <a:p>
            <a:pPr lvl="1"/>
            <a:r>
              <a:rPr lang="en-US">
                <a:ea typeface="+mn-lt"/>
                <a:cs typeface="+mn-lt"/>
              </a:rPr>
              <a:t>Operation per channel, not convolved across channels </a:t>
            </a:r>
            <a:endParaRPr lang="en-US">
              <a:cs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5DEEBD-9F6C-9468-4845-4F932B4C428E}"/>
              </a:ext>
            </a:extLst>
          </p:cNvPr>
          <p:cNvCxnSpPr>
            <a:cxnSpLocks/>
          </p:cNvCxnSpPr>
          <p:nvPr/>
        </p:nvCxnSpPr>
        <p:spPr>
          <a:xfrm>
            <a:off x="3118104" y="3409658"/>
            <a:ext cx="51206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A1AD88D-9843-FB00-361A-94D2DDFC134F}"/>
              </a:ext>
            </a:extLst>
          </p:cNvPr>
          <p:cNvSpPr/>
          <p:nvPr/>
        </p:nvSpPr>
        <p:spPr>
          <a:xfrm>
            <a:off x="4105536" y="4124648"/>
            <a:ext cx="1452895" cy="33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Pooling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752134-9A8E-0504-1345-206437D7FC92}"/>
              </a:ext>
            </a:extLst>
          </p:cNvPr>
          <p:cNvSpPr>
            <a:spLocks noChangeAspect="1"/>
          </p:cNvSpPr>
          <p:nvPr/>
        </p:nvSpPr>
        <p:spPr>
          <a:xfrm>
            <a:off x="6572617" y="3112508"/>
            <a:ext cx="900000" cy="900000"/>
          </a:xfrm>
          <a:prstGeom prst="rect">
            <a:avLst/>
          </a:prstGeom>
          <a:scene3d>
            <a:camera prst="isometricOffAxis2Left">
              <a:rot lat="1080000" lon="840000" rev="0"/>
            </a:camera>
            <a:lightRig rig="threePt" dir="t">
              <a:rot lat="0" lon="0" rev="0"/>
            </a:lightRig>
          </a:scene3d>
          <a:sp3d extrusionH="635000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E9922B-0542-C50A-4386-8B304CE31334}"/>
              </a:ext>
            </a:extLst>
          </p:cNvPr>
          <p:cNvCxnSpPr>
            <a:cxnSpLocks/>
          </p:cNvCxnSpPr>
          <p:nvPr/>
        </p:nvCxnSpPr>
        <p:spPr>
          <a:xfrm>
            <a:off x="5957450" y="3393087"/>
            <a:ext cx="51206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2CE32D1-AD75-98B2-53D7-2D9B1C800017}"/>
              </a:ext>
            </a:extLst>
          </p:cNvPr>
          <p:cNvSpPr/>
          <p:nvPr/>
        </p:nvSpPr>
        <p:spPr>
          <a:xfrm>
            <a:off x="1941922" y="4362685"/>
            <a:ext cx="1899633" cy="578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Input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Height x Width x Channels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13245-60E0-91DC-2109-4543C7417ED1}"/>
              </a:ext>
            </a:extLst>
          </p:cNvPr>
          <p:cNvSpPr/>
          <p:nvPr/>
        </p:nvSpPr>
        <p:spPr>
          <a:xfrm>
            <a:off x="1737302" y="4330649"/>
            <a:ext cx="734572" cy="26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err="1">
                <a:ea typeface="+mn-lt"/>
                <a:cs typeface="+mn-lt"/>
              </a:rPr>
              <a:t>n_w</a:t>
            </a:r>
            <a:r>
              <a:rPr lang="en-US" sz="1200" baseline="30000">
                <a:ea typeface="+mn-lt"/>
                <a:cs typeface="+mn-lt"/>
              </a:rPr>
              <a:t>[L=1]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9D86D4E-E9E0-6B0F-C0CE-A0D85738AD52}"/>
              </a:ext>
            </a:extLst>
          </p:cNvPr>
          <p:cNvSpPr/>
          <p:nvPr/>
        </p:nvSpPr>
        <p:spPr>
          <a:xfrm>
            <a:off x="684912" y="3543287"/>
            <a:ext cx="748593" cy="26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err="1">
                <a:ea typeface="+mn-lt"/>
                <a:cs typeface="+mn-lt"/>
              </a:rPr>
              <a:t>n_h</a:t>
            </a:r>
            <a:r>
              <a:rPr lang="en-US" sz="1200" baseline="30000">
                <a:ea typeface="+mn-lt"/>
                <a:cs typeface="+mn-lt"/>
              </a:rPr>
              <a:t>[L-1]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6EA0A2-2FEA-33CF-8159-7EEED89029F7}"/>
              </a:ext>
            </a:extLst>
          </p:cNvPr>
          <p:cNvSpPr/>
          <p:nvPr/>
        </p:nvSpPr>
        <p:spPr>
          <a:xfrm>
            <a:off x="758445" y="2703009"/>
            <a:ext cx="738018" cy="26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err="1">
                <a:ea typeface="+mn-lt"/>
                <a:cs typeface="+mn-lt"/>
              </a:rPr>
              <a:t>n_c</a:t>
            </a:r>
            <a:r>
              <a:rPr lang="en-US" sz="1400" baseline="30000">
                <a:ea typeface="+mn-lt"/>
                <a:cs typeface="+mn-lt"/>
              </a:rPr>
              <a:t>[L-1]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4DA76A-0CCA-BF06-BD84-2FAE3DED8F01}"/>
              </a:ext>
            </a:extLst>
          </p:cNvPr>
          <p:cNvSpPr/>
          <p:nvPr/>
        </p:nvSpPr>
        <p:spPr>
          <a:xfrm>
            <a:off x="5716885" y="4369033"/>
            <a:ext cx="1899633" cy="578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Output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Height x Width x Channels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29EBF-2052-3096-E24A-2EAB10D6B05B}"/>
              </a:ext>
            </a:extLst>
          </p:cNvPr>
          <p:cNvSpPr>
            <a:spLocks noChangeAspect="1"/>
          </p:cNvSpPr>
          <p:nvPr/>
        </p:nvSpPr>
        <p:spPr>
          <a:xfrm>
            <a:off x="1384588" y="2910347"/>
            <a:ext cx="1440000" cy="1440000"/>
          </a:xfrm>
          <a:prstGeom prst="rect">
            <a:avLst/>
          </a:prstGeom>
          <a:scene3d>
            <a:camera prst="isometricOffAxis2Left">
              <a:rot lat="1080000" lon="840000" rev="0"/>
            </a:camera>
            <a:lightRig rig="threePt" dir="t">
              <a:rot lat="0" lon="0" rev="0"/>
            </a:lightRig>
          </a:scene3d>
          <a:sp3d extrusionH="635000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9CAD6-823E-A9EF-2F1B-E04D690958D3}"/>
              </a:ext>
            </a:extLst>
          </p:cNvPr>
          <p:cNvSpPr/>
          <p:nvPr/>
        </p:nvSpPr>
        <p:spPr>
          <a:xfrm>
            <a:off x="6036053" y="2838592"/>
            <a:ext cx="738018" cy="26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err="1">
                <a:ea typeface="+mn-lt"/>
                <a:cs typeface="+mn-lt"/>
              </a:rPr>
              <a:t>n_c</a:t>
            </a:r>
            <a:r>
              <a:rPr lang="en-US" sz="1400" baseline="30000">
                <a:ea typeface="+mn-lt"/>
                <a:cs typeface="+mn-lt"/>
              </a:rPr>
              <a:t>[L-1]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5E5688-268C-11B3-BBE6-E5DE6B39DC31}"/>
              </a:ext>
            </a:extLst>
          </p:cNvPr>
          <p:cNvSpPr/>
          <p:nvPr/>
        </p:nvSpPr>
        <p:spPr>
          <a:xfrm>
            <a:off x="5997140" y="3578065"/>
            <a:ext cx="753368" cy="26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err="1">
                <a:ea typeface="+mn-lt"/>
                <a:cs typeface="+mn-lt"/>
              </a:rPr>
              <a:t>n_h</a:t>
            </a:r>
            <a:r>
              <a:rPr lang="en-US" sz="1200" baseline="30000">
                <a:ea typeface="+mn-lt"/>
                <a:cs typeface="+mn-lt"/>
              </a:rPr>
              <a:t>[L]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694670-6B6A-B4C3-D36C-A34097D98C34}"/>
              </a:ext>
            </a:extLst>
          </p:cNvPr>
          <p:cNvSpPr/>
          <p:nvPr/>
        </p:nvSpPr>
        <p:spPr>
          <a:xfrm>
            <a:off x="6666702" y="3993848"/>
            <a:ext cx="843711" cy="26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err="1">
                <a:ea typeface="+mn-lt"/>
                <a:cs typeface="+mn-lt"/>
              </a:rPr>
              <a:t>n_w</a:t>
            </a:r>
            <a:r>
              <a:rPr lang="en-US" sz="1200" baseline="30000">
                <a:ea typeface="+mn-lt"/>
                <a:cs typeface="+mn-lt"/>
              </a:rPr>
              <a:t>[L]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7CB4D3-65FD-A205-B5E0-6783F0D8CDAD}"/>
              </a:ext>
            </a:extLst>
          </p:cNvPr>
          <p:cNvSpPr>
            <a:spLocks noChangeAspect="1"/>
          </p:cNvSpPr>
          <p:nvPr/>
        </p:nvSpPr>
        <p:spPr>
          <a:xfrm>
            <a:off x="4205645" y="3057644"/>
            <a:ext cx="1080000" cy="1080000"/>
          </a:xfrm>
          <a:prstGeom prst="rect">
            <a:avLst/>
          </a:prstGeom>
          <a:solidFill>
            <a:schemeClr val="bg2">
              <a:lumMod val="9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Max/Avg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Pool size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h x w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Stride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8794E05-B6A1-4FE0-B162-C06E2CDC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7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1B13948-0A33-6B20-F56C-EB4C134B0A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1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2DFFF-0A7B-DCDC-6302-E443366D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Session's Content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5ED7-DBBB-D9F8-BFEB-F49B7010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300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sz="130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B484008-BB71-FDFA-E093-29D993A38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865524"/>
              </p:ext>
            </p:extLst>
          </p:nvPr>
        </p:nvGraphicFramePr>
        <p:xfrm>
          <a:off x="628650" y="1369218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9663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0E1E-0D1A-47DE-A976-F42C385F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err="1">
                <a:latin typeface="Calibri Light"/>
                <a:cs typeface="Calibri Light"/>
              </a:rPr>
              <a:t>LeNet</a:t>
            </a:r>
            <a:r>
              <a:rPr lang="en-GB">
                <a:latin typeface="Calibri Light"/>
                <a:cs typeface="Calibri Light"/>
              </a:rPr>
              <a:t> 5 (</a:t>
            </a:r>
            <a:r>
              <a:rPr lang="en-GB" err="1">
                <a:latin typeface="Calibri Light"/>
                <a:cs typeface="Calibri Light"/>
              </a:rPr>
              <a:t>AlexNet</a:t>
            </a:r>
            <a:r>
              <a:rPr lang="en-GB">
                <a:latin typeface="Calibri Light"/>
                <a:cs typeface="Calibri Light"/>
              </a:rPr>
              <a:t> and VGG)</a:t>
            </a:r>
            <a:endParaRPr lang="en-US" sz="11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F312B5-6057-BC03-420F-5806CFE00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573" y="2130232"/>
            <a:ext cx="4050652" cy="5675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How many parameters?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E4E712-12FF-0EAE-53E8-B92DAD950465}"/>
              </a:ext>
            </a:extLst>
          </p:cNvPr>
          <p:cNvSpPr txBox="1"/>
          <p:nvPr/>
        </p:nvSpPr>
        <p:spPr>
          <a:xfrm>
            <a:off x="1082783" y="1231123"/>
            <a:ext cx="6709644" cy="1954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 = Sequential([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layers.Input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(shape=(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img_height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img_width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)),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layers.Conv2D( 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padding=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"valid"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stride=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"tanh"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layers.AveragePooling2D( 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),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layers.Conv2D(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padding=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"valid"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stride=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"tanh"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layers.AveragePooling2D( 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),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layers.Flatten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layers.Dense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120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"tanh"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layers.Dense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 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84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"tanh"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layers.Dense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 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activation=”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")</a:t>
            </a:r>
            <a:endParaRPr lang="en-GB" sz="11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453A8F-E0AA-2DDB-DB70-BB33624F5010}"/>
              </a:ext>
            </a:extLst>
          </p:cNvPr>
          <p:cNvSpPr txBox="1"/>
          <p:nvPr/>
        </p:nvSpPr>
        <p:spPr>
          <a:xfrm>
            <a:off x="650982" y="1231123"/>
            <a:ext cx="431799" cy="19543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>
                <a:latin typeface="Courier New"/>
                <a:ea typeface="+mn-lt"/>
                <a:cs typeface="+mn-lt"/>
              </a:rPr>
              <a:t>1</a:t>
            </a:r>
            <a:endParaRPr lang="en-US" sz="1100">
              <a:latin typeface="Courier New"/>
              <a:cs typeface="Courier New"/>
            </a:endParaRPr>
          </a:p>
          <a:p>
            <a:pPr algn="r"/>
            <a:r>
              <a:rPr lang="en-US" sz="1100">
                <a:latin typeface="Courier New"/>
                <a:cs typeface="Arial"/>
              </a:rPr>
              <a:t>2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3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4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5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6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7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8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9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10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11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597ABE-4CCB-433F-4BB4-66F93A12957E}"/>
              </a:ext>
            </a:extLst>
          </p:cNvPr>
          <p:cNvCxnSpPr>
            <a:cxnSpLocks/>
          </p:cNvCxnSpPr>
          <p:nvPr/>
        </p:nvCxnSpPr>
        <p:spPr>
          <a:xfrm>
            <a:off x="1554419" y="4015084"/>
            <a:ext cx="18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CB1FA1-7046-3B47-934F-5ECCAEF35EA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47009707"/>
              </p:ext>
            </p:extLst>
          </p:nvPr>
        </p:nvGraphicFramePr>
        <p:xfrm>
          <a:off x="5724933" y="3300785"/>
          <a:ext cx="208280" cy="146304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718967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04736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988995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41061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8544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B2F9DA-5116-9FDA-495B-74A0251D2A6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57568904"/>
              </p:ext>
            </p:extLst>
          </p:nvPr>
        </p:nvGraphicFramePr>
        <p:xfrm>
          <a:off x="6866906" y="3670023"/>
          <a:ext cx="208280" cy="73152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71896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E1DAF3-DA39-3A84-C0B7-F3977D1B1E1E}"/>
              </a:ext>
            </a:extLst>
          </p:cNvPr>
          <p:cNvCxnSpPr>
            <a:cxnSpLocks/>
          </p:cNvCxnSpPr>
          <p:nvPr/>
        </p:nvCxnSpPr>
        <p:spPr>
          <a:xfrm>
            <a:off x="6557971" y="4050367"/>
            <a:ext cx="29337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4A2A6E-1977-0E8A-B0FE-CB1967BEA0A3}"/>
              </a:ext>
            </a:extLst>
          </p:cNvPr>
          <p:cNvCxnSpPr>
            <a:cxnSpLocks/>
          </p:cNvCxnSpPr>
          <p:nvPr/>
        </p:nvCxnSpPr>
        <p:spPr>
          <a:xfrm>
            <a:off x="5385834" y="4043801"/>
            <a:ext cx="29337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162A434-940D-1EC4-7354-74A9C03A57C8}"/>
              </a:ext>
            </a:extLst>
          </p:cNvPr>
          <p:cNvSpPr/>
          <p:nvPr/>
        </p:nvSpPr>
        <p:spPr>
          <a:xfrm>
            <a:off x="5551406" y="4742399"/>
            <a:ext cx="533084" cy="33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120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51882-FEDC-CCE3-ABCE-239C4BEB2968}"/>
              </a:ext>
            </a:extLst>
          </p:cNvPr>
          <p:cNvSpPr>
            <a:spLocks noChangeAspect="1"/>
          </p:cNvSpPr>
          <p:nvPr/>
        </p:nvSpPr>
        <p:spPr>
          <a:xfrm>
            <a:off x="2277094" y="3729089"/>
            <a:ext cx="648000" cy="648000"/>
          </a:xfrm>
          <a:prstGeom prst="rect">
            <a:avLst/>
          </a:prstGeom>
          <a:solidFill>
            <a:schemeClr val="bg2">
              <a:lumMod val="9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Avg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Pool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2x2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795DD4-3BD5-3BD6-B427-7DAAA89D2B62}"/>
              </a:ext>
            </a:extLst>
          </p:cNvPr>
          <p:cNvSpPr>
            <a:spLocks noChangeAspect="1"/>
          </p:cNvSpPr>
          <p:nvPr/>
        </p:nvSpPr>
        <p:spPr>
          <a:xfrm>
            <a:off x="1768453" y="3727084"/>
            <a:ext cx="648000" cy="648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5x5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9C3FCF-AC3D-1641-A53F-11342913524C}"/>
              </a:ext>
            </a:extLst>
          </p:cNvPr>
          <p:cNvSpPr>
            <a:spLocks noChangeAspect="1"/>
          </p:cNvSpPr>
          <p:nvPr/>
        </p:nvSpPr>
        <p:spPr>
          <a:xfrm>
            <a:off x="753247" y="3719092"/>
            <a:ext cx="720000" cy="720000"/>
          </a:xfrm>
          <a:prstGeom prst="rect">
            <a:avLst/>
          </a:prstGeom>
          <a:scene3d>
            <a:camera prst="isometricOffAxis2Left">
              <a:rot lat="1080000" lon="1200000" rev="0"/>
            </a:camera>
            <a:lightRig rig="threePt" dir="t">
              <a:rot lat="0" lon="0" rev="0"/>
            </a:lightRig>
          </a:scene3d>
          <a:sp3d extrusionH="127000" prstMaterial="plastic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/>
              <a:t>         1</a:t>
            </a:r>
          </a:p>
          <a:p>
            <a:r>
              <a:rPr lang="en-US"/>
              <a:t>32</a:t>
            </a:r>
          </a:p>
          <a:p>
            <a:pPr algn="ctr"/>
            <a:r>
              <a:rPr lang="en-US"/>
              <a:t>32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534D2E-8952-375D-A10C-55A4BC7F1016}"/>
              </a:ext>
            </a:extLst>
          </p:cNvPr>
          <p:cNvSpPr>
            <a:spLocks noChangeAspect="1"/>
          </p:cNvSpPr>
          <p:nvPr/>
        </p:nvSpPr>
        <p:spPr>
          <a:xfrm>
            <a:off x="3695401" y="3760804"/>
            <a:ext cx="648000" cy="648000"/>
          </a:xfrm>
          <a:prstGeom prst="rect">
            <a:avLst/>
          </a:prstGeom>
          <a:solidFill>
            <a:schemeClr val="bg2">
              <a:lumMod val="9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Avg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Pool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2x2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2682E8-B3E9-D830-41C3-BD117B2C3611}"/>
              </a:ext>
            </a:extLst>
          </p:cNvPr>
          <p:cNvSpPr>
            <a:spLocks noChangeAspect="1"/>
          </p:cNvSpPr>
          <p:nvPr/>
        </p:nvSpPr>
        <p:spPr>
          <a:xfrm>
            <a:off x="3186760" y="3758799"/>
            <a:ext cx="648000" cy="648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5x5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Conv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A40086-1B81-C04C-44D6-73EC1BB95B89}"/>
              </a:ext>
            </a:extLst>
          </p:cNvPr>
          <p:cNvCxnSpPr>
            <a:cxnSpLocks/>
          </p:cNvCxnSpPr>
          <p:nvPr/>
        </p:nvCxnSpPr>
        <p:spPr>
          <a:xfrm>
            <a:off x="2991467" y="4015084"/>
            <a:ext cx="18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50ECAB-5832-21AD-1D8E-3A92B7C6FBF2}"/>
              </a:ext>
            </a:extLst>
          </p:cNvPr>
          <p:cNvCxnSpPr>
            <a:cxnSpLocks/>
          </p:cNvCxnSpPr>
          <p:nvPr/>
        </p:nvCxnSpPr>
        <p:spPr>
          <a:xfrm>
            <a:off x="4398265" y="4035783"/>
            <a:ext cx="18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80B689-8381-8520-991A-90E43ABD090D}"/>
              </a:ext>
            </a:extLst>
          </p:cNvPr>
          <p:cNvSpPr>
            <a:spLocks noChangeAspect="1"/>
          </p:cNvSpPr>
          <p:nvPr/>
        </p:nvSpPr>
        <p:spPr>
          <a:xfrm>
            <a:off x="4627821" y="3843040"/>
            <a:ext cx="540000" cy="540000"/>
          </a:xfrm>
          <a:prstGeom prst="rect">
            <a:avLst/>
          </a:prstGeom>
          <a:scene3d>
            <a:camera prst="isometricOffAxis2Left">
              <a:rot lat="1080000" lon="1200000" rev="0"/>
            </a:camera>
            <a:lightRig rig="threePt" dir="t">
              <a:rot lat="0" lon="0" rev="0"/>
            </a:lightRig>
          </a:scene3d>
          <a:sp3d extrusionH="381000" prstMaterial="plastic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1100"/>
              <a:t>      16</a:t>
            </a:r>
          </a:p>
          <a:p>
            <a:r>
              <a:rPr lang="en-US" sz="1100"/>
              <a:t>8</a:t>
            </a:r>
          </a:p>
          <a:p>
            <a:pPr algn="ctr"/>
            <a:r>
              <a:rPr lang="en-US" sz="1100"/>
              <a:t>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3BD0A5-666C-C954-9D07-50B1662CD575}"/>
              </a:ext>
            </a:extLst>
          </p:cNvPr>
          <p:cNvSpPr/>
          <p:nvPr/>
        </p:nvSpPr>
        <p:spPr>
          <a:xfrm>
            <a:off x="6447926" y="4372790"/>
            <a:ext cx="1046240" cy="434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10</a:t>
            </a:r>
          </a:p>
          <a:p>
            <a:pPr algn="ctr"/>
            <a:r>
              <a:rPr lang="en-US" sz="1200" err="1">
                <a:ea typeface="+mn-lt"/>
                <a:cs typeface="+mn-lt"/>
              </a:rPr>
              <a:t>num_classes</a:t>
            </a:r>
            <a:endParaRPr lang="en-US" sz="1200">
              <a:ea typeface="+mn-lt"/>
              <a:cs typeface="+mn-lt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A6D45A9-3577-CF5D-D296-3DDCC9E6B9C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97672032"/>
              </p:ext>
            </p:extLst>
          </p:nvPr>
        </p:nvGraphicFramePr>
        <p:xfrm>
          <a:off x="6317330" y="3300785"/>
          <a:ext cx="208280" cy="146304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718967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04736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988995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41061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85444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E9C7B5-FFAD-41AF-1B4C-8C1B94E0B9CC}"/>
              </a:ext>
            </a:extLst>
          </p:cNvPr>
          <p:cNvCxnSpPr>
            <a:cxnSpLocks/>
          </p:cNvCxnSpPr>
          <p:nvPr/>
        </p:nvCxnSpPr>
        <p:spPr>
          <a:xfrm>
            <a:off x="5978231" y="4043801"/>
            <a:ext cx="29337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4DE2B45-2922-4F52-21A6-69C9D9FDD7A4}"/>
              </a:ext>
            </a:extLst>
          </p:cNvPr>
          <p:cNvSpPr/>
          <p:nvPr/>
        </p:nvSpPr>
        <p:spPr>
          <a:xfrm>
            <a:off x="6143803" y="4742399"/>
            <a:ext cx="533084" cy="33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84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783B01A-12B9-5465-8F0A-794727AA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76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0E1E-0D1A-47DE-A976-F42C385F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latin typeface="Calibri Light"/>
                <a:cs typeface="Calibri Light"/>
              </a:rPr>
              <a:t>Simple CNN Example</a:t>
            </a:r>
            <a:br>
              <a:rPr lang="en-GB">
                <a:latin typeface="Calibri Light"/>
                <a:cs typeface="Calibri Light"/>
              </a:rPr>
            </a:br>
            <a:r>
              <a:rPr lang="en-GB" sz="1100">
                <a:latin typeface="Calibri Light"/>
                <a:cs typeface="Calibri Light"/>
              </a:rPr>
              <a:t>https://</a:t>
            </a:r>
            <a:r>
              <a:rPr lang="en-GB" sz="1100" err="1">
                <a:latin typeface="Calibri Light"/>
                <a:cs typeface="Calibri Light"/>
              </a:rPr>
              <a:t>www.tensorflow.org</a:t>
            </a:r>
            <a:r>
              <a:rPr lang="en-GB" sz="1100">
                <a:latin typeface="Calibri Light"/>
                <a:cs typeface="Calibri Light"/>
              </a:rPr>
              <a:t>/</a:t>
            </a:r>
            <a:r>
              <a:rPr lang="en-GB" sz="1100" err="1">
                <a:latin typeface="Calibri Light"/>
                <a:cs typeface="Calibri Light"/>
              </a:rPr>
              <a:t>api_docs</a:t>
            </a:r>
            <a:r>
              <a:rPr lang="en-GB" sz="1100">
                <a:latin typeface="Calibri Light"/>
                <a:cs typeface="Calibri Light"/>
              </a:rPr>
              <a:t>/python/</a:t>
            </a:r>
            <a:r>
              <a:rPr lang="en-GB" sz="1100" err="1">
                <a:latin typeface="Calibri Light"/>
                <a:cs typeface="Calibri Light"/>
              </a:rPr>
              <a:t>tf</a:t>
            </a:r>
            <a:r>
              <a:rPr lang="en-GB" sz="1100">
                <a:latin typeface="Calibri Light"/>
                <a:cs typeface="Calibri Light"/>
              </a:rPr>
              <a:t>/</a:t>
            </a:r>
            <a:r>
              <a:rPr lang="en-GB" sz="1100" err="1">
                <a:latin typeface="Calibri Light"/>
                <a:cs typeface="Calibri Light"/>
              </a:rPr>
              <a:t>keras</a:t>
            </a:r>
            <a:r>
              <a:rPr lang="en-GB" sz="1100">
                <a:latin typeface="Calibri Light"/>
                <a:cs typeface="Calibri Light"/>
              </a:rPr>
              <a:t>/layers/Conv2D</a:t>
            </a:r>
            <a:endParaRPr lang="en-US" sz="11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F312B5-6057-BC03-420F-5806CFE00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573" y="2130232"/>
            <a:ext cx="4050652" cy="5675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How many parameters?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E4E712-12FF-0EAE-53E8-B92DAD950465}"/>
              </a:ext>
            </a:extLst>
          </p:cNvPr>
          <p:cNvSpPr txBox="1"/>
          <p:nvPr/>
        </p:nvSpPr>
        <p:spPr>
          <a:xfrm>
            <a:off x="1082783" y="1231123"/>
            <a:ext cx="6709644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 = Sequential([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layers.Rescaling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./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input_shape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img_height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img_width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)),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layers.Conv2D(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padding=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"same"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100" b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layers.MaxPooling2D(),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layers.Conv2D(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padding=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"same"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100" b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layers.MaxPooling2D(),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layers.Conv2D(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padding=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"same"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100" b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layers.MaxPooling2D(),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layers.Flatten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layers.Dense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100" b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layers.Dense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num_classes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453A8F-E0AA-2DDB-DB70-BB33624F5010}"/>
              </a:ext>
            </a:extLst>
          </p:cNvPr>
          <p:cNvSpPr txBox="1"/>
          <p:nvPr/>
        </p:nvSpPr>
        <p:spPr>
          <a:xfrm>
            <a:off x="650982" y="1231123"/>
            <a:ext cx="431799" cy="2123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>
                <a:latin typeface="Courier New"/>
                <a:ea typeface="+mn-lt"/>
                <a:cs typeface="+mn-lt"/>
              </a:rPr>
              <a:t>1</a:t>
            </a:r>
            <a:endParaRPr lang="en-US" sz="1100">
              <a:latin typeface="Courier New"/>
              <a:cs typeface="Courier New"/>
            </a:endParaRPr>
          </a:p>
          <a:p>
            <a:pPr algn="r"/>
            <a:r>
              <a:rPr lang="en-US" sz="1100">
                <a:latin typeface="Courier New"/>
                <a:cs typeface="Arial"/>
              </a:rPr>
              <a:t>2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3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4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5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6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7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8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9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10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11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12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597ABE-4CCB-433F-4BB4-66F93A12957E}"/>
              </a:ext>
            </a:extLst>
          </p:cNvPr>
          <p:cNvCxnSpPr>
            <a:cxnSpLocks/>
          </p:cNvCxnSpPr>
          <p:nvPr/>
        </p:nvCxnSpPr>
        <p:spPr>
          <a:xfrm>
            <a:off x="1554419" y="4015084"/>
            <a:ext cx="18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CB1FA1-7046-3B47-934F-5ECCAEF35EA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25292467"/>
              </p:ext>
            </p:extLst>
          </p:nvPr>
        </p:nvGraphicFramePr>
        <p:xfrm>
          <a:off x="7136233" y="3267125"/>
          <a:ext cx="208280" cy="146304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718967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04736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988995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41061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8544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B2F9DA-5116-9FDA-495B-74A0251D2A6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97548585"/>
              </p:ext>
            </p:extLst>
          </p:nvPr>
        </p:nvGraphicFramePr>
        <p:xfrm>
          <a:off x="7692198" y="3632885"/>
          <a:ext cx="208280" cy="73152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71896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E1DAF3-DA39-3A84-C0B7-F3977D1B1E1E}"/>
              </a:ext>
            </a:extLst>
          </p:cNvPr>
          <p:cNvCxnSpPr>
            <a:cxnSpLocks/>
          </p:cNvCxnSpPr>
          <p:nvPr/>
        </p:nvCxnSpPr>
        <p:spPr>
          <a:xfrm>
            <a:off x="7383263" y="4013229"/>
            <a:ext cx="29337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4A2A6E-1977-0E8A-B0FE-CB1967BEA0A3}"/>
              </a:ext>
            </a:extLst>
          </p:cNvPr>
          <p:cNvCxnSpPr>
            <a:cxnSpLocks/>
          </p:cNvCxnSpPr>
          <p:nvPr/>
        </p:nvCxnSpPr>
        <p:spPr>
          <a:xfrm>
            <a:off x="6797134" y="4010141"/>
            <a:ext cx="29337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162A434-940D-1EC4-7354-74A9C03A57C8}"/>
              </a:ext>
            </a:extLst>
          </p:cNvPr>
          <p:cNvSpPr/>
          <p:nvPr/>
        </p:nvSpPr>
        <p:spPr>
          <a:xfrm>
            <a:off x="6962706" y="4708739"/>
            <a:ext cx="533084" cy="33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128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51882-FEDC-CCE3-ABCE-239C4BEB2968}"/>
              </a:ext>
            </a:extLst>
          </p:cNvPr>
          <p:cNvSpPr>
            <a:spLocks noChangeAspect="1"/>
          </p:cNvSpPr>
          <p:nvPr/>
        </p:nvSpPr>
        <p:spPr>
          <a:xfrm>
            <a:off x="2277094" y="3729089"/>
            <a:ext cx="648000" cy="648000"/>
          </a:xfrm>
          <a:prstGeom prst="rect">
            <a:avLst/>
          </a:prstGeom>
          <a:solidFill>
            <a:schemeClr val="bg2">
              <a:lumMod val="9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Max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Pool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2x2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795DD4-3BD5-3BD6-B427-7DAAA89D2B62}"/>
              </a:ext>
            </a:extLst>
          </p:cNvPr>
          <p:cNvSpPr>
            <a:spLocks noChangeAspect="1"/>
          </p:cNvSpPr>
          <p:nvPr/>
        </p:nvSpPr>
        <p:spPr>
          <a:xfrm>
            <a:off x="1768453" y="3727084"/>
            <a:ext cx="648000" cy="648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9C3FCF-AC3D-1641-A53F-11342913524C}"/>
              </a:ext>
            </a:extLst>
          </p:cNvPr>
          <p:cNvSpPr>
            <a:spLocks noChangeAspect="1"/>
          </p:cNvSpPr>
          <p:nvPr/>
        </p:nvSpPr>
        <p:spPr>
          <a:xfrm>
            <a:off x="753247" y="3719092"/>
            <a:ext cx="720000" cy="720000"/>
          </a:xfrm>
          <a:prstGeom prst="rect">
            <a:avLst/>
          </a:prstGeom>
          <a:scene3d>
            <a:camera prst="isometricOffAxis2Left">
              <a:rot lat="1080000" lon="1200000" rev="0"/>
            </a:camera>
            <a:lightRig rig="threePt" dir="t">
              <a:rot lat="0" lon="0" rev="0"/>
            </a:lightRig>
          </a:scene3d>
          <a:sp3d extrusionH="127000" prstMaterial="plastic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/>
              <a:t>         3</a:t>
            </a:r>
          </a:p>
          <a:p>
            <a:r>
              <a:rPr lang="en-US"/>
              <a:t>224</a:t>
            </a:r>
          </a:p>
          <a:p>
            <a:pPr algn="ctr"/>
            <a:r>
              <a:rPr lang="en-US"/>
              <a:t>224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534D2E-8952-375D-A10C-55A4BC7F1016}"/>
              </a:ext>
            </a:extLst>
          </p:cNvPr>
          <p:cNvSpPr>
            <a:spLocks noChangeAspect="1"/>
          </p:cNvSpPr>
          <p:nvPr/>
        </p:nvSpPr>
        <p:spPr>
          <a:xfrm>
            <a:off x="3695401" y="3760804"/>
            <a:ext cx="648000" cy="648000"/>
          </a:xfrm>
          <a:prstGeom prst="rect">
            <a:avLst/>
          </a:prstGeom>
          <a:solidFill>
            <a:schemeClr val="bg2">
              <a:lumMod val="9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Max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Pool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2x2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2682E8-B3E9-D830-41C3-BD117B2C3611}"/>
              </a:ext>
            </a:extLst>
          </p:cNvPr>
          <p:cNvSpPr>
            <a:spLocks noChangeAspect="1"/>
          </p:cNvSpPr>
          <p:nvPr/>
        </p:nvSpPr>
        <p:spPr>
          <a:xfrm>
            <a:off x="3186760" y="3758799"/>
            <a:ext cx="648000" cy="648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Conv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A40086-1B81-C04C-44D6-73EC1BB95B89}"/>
              </a:ext>
            </a:extLst>
          </p:cNvPr>
          <p:cNvCxnSpPr>
            <a:cxnSpLocks/>
          </p:cNvCxnSpPr>
          <p:nvPr/>
        </p:nvCxnSpPr>
        <p:spPr>
          <a:xfrm>
            <a:off x="2991467" y="4015084"/>
            <a:ext cx="18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50ECAB-5832-21AD-1D8E-3A92B7C6FBF2}"/>
              </a:ext>
            </a:extLst>
          </p:cNvPr>
          <p:cNvCxnSpPr>
            <a:cxnSpLocks/>
          </p:cNvCxnSpPr>
          <p:nvPr/>
        </p:nvCxnSpPr>
        <p:spPr>
          <a:xfrm>
            <a:off x="4398265" y="4035783"/>
            <a:ext cx="18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2CEB048-1050-AF7F-CF9E-E5D0DA91429D}"/>
              </a:ext>
            </a:extLst>
          </p:cNvPr>
          <p:cNvSpPr>
            <a:spLocks noChangeAspect="1"/>
          </p:cNvSpPr>
          <p:nvPr/>
        </p:nvSpPr>
        <p:spPr>
          <a:xfrm>
            <a:off x="5113708" y="3757726"/>
            <a:ext cx="648000" cy="648000"/>
          </a:xfrm>
          <a:prstGeom prst="rect">
            <a:avLst/>
          </a:prstGeom>
          <a:solidFill>
            <a:schemeClr val="bg2">
              <a:lumMod val="9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Max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Pool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2x2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958D23-961F-B4B6-ABA8-CB442B251F84}"/>
              </a:ext>
            </a:extLst>
          </p:cNvPr>
          <p:cNvSpPr>
            <a:spLocks noChangeAspect="1"/>
          </p:cNvSpPr>
          <p:nvPr/>
        </p:nvSpPr>
        <p:spPr>
          <a:xfrm>
            <a:off x="4605067" y="3755721"/>
            <a:ext cx="648000" cy="648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64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80B689-8381-8520-991A-90E43ABD090D}"/>
              </a:ext>
            </a:extLst>
          </p:cNvPr>
          <p:cNvSpPr>
            <a:spLocks noChangeAspect="1"/>
          </p:cNvSpPr>
          <p:nvPr/>
        </p:nvSpPr>
        <p:spPr>
          <a:xfrm>
            <a:off x="6029977" y="3827668"/>
            <a:ext cx="540000" cy="540000"/>
          </a:xfrm>
          <a:prstGeom prst="rect">
            <a:avLst/>
          </a:prstGeom>
          <a:scene3d>
            <a:camera prst="isometricOffAxis2Left">
              <a:rot lat="1080000" lon="1200000" rev="0"/>
            </a:camera>
            <a:lightRig rig="threePt" dir="t">
              <a:rot lat="0" lon="0" rev="0"/>
            </a:lightRig>
          </a:scene3d>
          <a:sp3d extrusionH="381000" prstMaterial="plastic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1000"/>
              <a:t>    64</a:t>
            </a:r>
          </a:p>
          <a:p>
            <a:r>
              <a:rPr lang="en-US" sz="1000"/>
              <a:t>28</a:t>
            </a:r>
          </a:p>
          <a:p>
            <a:pPr algn="ctr"/>
            <a:r>
              <a:rPr lang="en-US" sz="1000"/>
              <a:t>28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CC3345-20C2-4724-720A-DADCB6CE368C}"/>
              </a:ext>
            </a:extLst>
          </p:cNvPr>
          <p:cNvCxnSpPr>
            <a:cxnSpLocks/>
          </p:cNvCxnSpPr>
          <p:nvPr/>
        </p:nvCxnSpPr>
        <p:spPr>
          <a:xfrm>
            <a:off x="5816572" y="4032705"/>
            <a:ext cx="18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13BD0A5-666C-C954-9D07-50B1662CD575}"/>
              </a:ext>
            </a:extLst>
          </p:cNvPr>
          <p:cNvSpPr/>
          <p:nvPr/>
        </p:nvSpPr>
        <p:spPr>
          <a:xfrm>
            <a:off x="7344513" y="4332562"/>
            <a:ext cx="1428337" cy="33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err="1">
                <a:ea typeface="+mn-lt"/>
                <a:cs typeface="+mn-lt"/>
              </a:rPr>
              <a:t>num_classes</a:t>
            </a:r>
            <a:r>
              <a:rPr lang="en-US" sz="1200">
                <a:ea typeface="+mn-lt"/>
                <a:cs typeface="+mn-lt"/>
              </a:rPr>
              <a:t> = 4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BB27BE3-9200-F4ED-2244-C21B30B7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78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1B13948-0A33-6B20-F56C-EB4C134B0A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1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B2DFFF-0A7B-DCDC-6302-E443366D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Session's Content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5ED7-DBBB-D9F8-BFEB-F49B7010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300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sz="130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B484008-BB71-FDFA-E093-29D993A38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946694"/>
              </p:ext>
            </p:extLst>
          </p:nvPr>
        </p:nvGraphicFramePr>
        <p:xfrm>
          <a:off x="628650" y="1369218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709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65F8-3E99-D14E-A2C5-BF5176FA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Material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47DA2-105D-81BD-D210-9119F163C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8150469" cy="326350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cs typeface="Calibri"/>
              </a:rPr>
              <a:t>Hands-On Machine-Learning with Scikit-Learn, </a:t>
            </a:r>
            <a:r>
              <a:rPr lang="en-US" err="1">
                <a:cs typeface="Calibri"/>
              </a:rPr>
              <a:t>Keras</a:t>
            </a:r>
            <a:r>
              <a:rPr lang="en-US">
                <a:cs typeface="Calibri"/>
              </a:rPr>
              <a:t>, and </a:t>
            </a:r>
            <a:r>
              <a:rPr lang="en-US" err="1">
                <a:cs typeface="Calibri"/>
              </a:rPr>
              <a:t>Tensorflow</a:t>
            </a:r>
            <a:r>
              <a:rPr lang="en-US">
                <a:cs typeface="Calibri"/>
              </a:rPr>
              <a:t>.  </a:t>
            </a:r>
            <a:r>
              <a:rPr lang="en-US" err="1">
                <a:cs typeface="Calibri"/>
              </a:rPr>
              <a:t>Aurelion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Geron</a:t>
            </a:r>
            <a:r>
              <a:rPr lang="en-US">
                <a:cs typeface="Calibri"/>
              </a:rPr>
              <a:t>.  Book 2nd Edition, Code 3rd Edition</a:t>
            </a:r>
          </a:p>
          <a:p>
            <a:pPr lvl="1"/>
            <a:r>
              <a:rPr lang="en-US">
                <a:ea typeface="+mn-lt"/>
                <a:cs typeface="+mn-lt"/>
                <a:hlinkClick r:id="rId2"/>
              </a:rPr>
              <a:t>https://github.com/ageron/handson-ml3.git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Andrew Ng via Coursera/</a:t>
            </a:r>
            <a:r>
              <a:rPr lang="en-US" err="1">
                <a:cs typeface="Calibri"/>
              </a:rPr>
              <a:t>Deeplearning</a:t>
            </a:r>
            <a:r>
              <a:rPr lang="en-US">
                <a:cs typeface="Calibri"/>
              </a:rPr>
              <a:t>.</a:t>
            </a:r>
          </a:p>
          <a:p>
            <a:pPr lvl="1"/>
            <a:r>
              <a:rPr lang="en-US">
                <a:cs typeface="Calibri"/>
                <a:hlinkClick r:id="rId3"/>
              </a:rPr>
              <a:t>https://www.coursera.org/specializations/deep-learning</a:t>
            </a:r>
            <a:r>
              <a:rPr lang="en-US">
                <a:cs typeface="Calibri"/>
              </a:rPr>
              <a:t> </a:t>
            </a:r>
          </a:p>
          <a:p>
            <a:r>
              <a:rPr lang="en-US">
                <a:cs typeface="Calibri"/>
              </a:rPr>
              <a:t>Lawrence Moroney</a:t>
            </a:r>
          </a:p>
          <a:p>
            <a:pPr lvl="1"/>
            <a:r>
              <a:rPr lang="en-US">
                <a:cs typeface="Calibri"/>
                <a:hlinkClick r:id="rId4"/>
              </a:rPr>
              <a:t>https://www.tensorflow.org/tutorials</a:t>
            </a:r>
            <a:r>
              <a:rPr lang="en-US">
                <a:cs typeface="Calibri"/>
              </a:rPr>
              <a:t> (Basic Computer Vision with ML)</a:t>
            </a:r>
          </a:p>
          <a:p>
            <a:r>
              <a:rPr lang="en-US">
                <a:ea typeface="+mn-lt"/>
                <a:cs typeface="+mn-lt"/>
                <a:hlinkClick r:id="rId5"/>
              </a:rPr>
              <a:t>https://www.tensorflow.org/tutorials/images/classification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6"/>
              </a:rPr>
              <a:t>http://introtodeeplearning.com/</a:t>
            </a:r>
            <a:r>
              <a:rPr lang="en-US">
                <a:ea typeface="+mn-lt"/>
                <a:cs typeface="+mn-lt"/>
              </a:rPr>
              <a:t>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2CB1B-3173-1669-7AED-C4CD8B00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60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0E1E-0D1A-47DE-A976-F42C385F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latin typeface="Calibri Light"/>
                <a:cs typeface="Calibri Light"/>
              </a:rPr>
              <a:t>Custom Example – Skin Cancer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DB9773-9999-D1E9-417D-75176EEBC684}"/>
              </a:ext>
            </a:extLst>
          </p:cNvPr>
          <p:cNvCxnSpPr>
            <a:cxnSpLocks/>
          </p:cNvCxnSpPr>
          <p:nvPr/>
        </p:nvCxnSpPr>
        <p:spPr>
          <a:xfrm>
            <a:off x="1543050" y="2199785"/>
            <a:ext cx="29337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F854256-D154-1A22-3215-0A6874515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3549"/>
            <a:ext cx="7886700" cy="1078515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https://www.kaggle.com/datasets/farjanakabirsamanta/skin-cancer-dataset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10015 instances with 7 classes, also additional data (e.g. gender, location, age)</a:t>
            </a:r>
          </a:p>
          <a:p>
            <a:r>
              <a:rPr lang="en-US">
                <a:ea typeface="+mn-lt"/>
                <a:cs typeface="+mn-lt"/>
              </a:rPr>
              <a:t>Need to reorganize folder structure for the </a:t>
            </a:r>
            <a:r>
              <a:rPr lang="en-US" err="1">
                <a:ea typeface="+mn-lt"/>
                <a:cs typeface="+mn-lt"/>
              </a:rPr>
              <a:t>tf.keras.utils.image_dataset_from_directory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2AB1E9-5EFB-8D77-53E9-618C251F9C5E}"/>
              </a:ext>
            </a:extLst>
          </p:cNvPr>
          <p:cNvSpPr/>
          <p:nvPr/>
        </p:nvSpPr>
        <p:spPr>
          <a:xfrm>
            <a:off x="1034034" y="4738806"/>
            <a:ext cx="3967734" cy="330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HAM10000_metadata.csv file with filename -&gt; type mapping</a:t>
            </a:r>
          </a:p>
        </p:txBody>
      </p:sp>
      <p:pic>
        <p:nvPicPr>
          <p:cNvPr id="7" name="Graphic 6" descr="Folder outline">
            <a:extLst>
              <a:ext uri="{FF2B5EF4-FFF2-40B4-BE49-F238E27FC236}">
                <a16:creationId xmlns:a16="http://schemas.microsoft.com/office/drawing/2014/main" id="{E8112C9D-BB3F-C8E9-CEE1-974C6AA6827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368" y="1861082"/>
            <a:ext cx="632682" cy="632682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E1ED7598-5415-3204-CCA9-3187EFEEB3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18896" y="2031461"/>
            <a:ext cx="505908" cy="46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8">
            <a:extLst>
              <a:ext uri="{FF2B5EF4-FFF2-40B4-BE49-F238E27FC236}">
                <a16:creationId xmlns:a16="http://schemas.microsoft.com/office/drawing/2014/main" id="{E7A16B5A-FC12-46E7-7EA4-9EBBF7277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512624"/>
              </p:ext>
            </p:extLst>
          </p:nvPr>
        </p:nvGraphicFramePr>
        <p:xfrm>
          <a:off x="1472946" y="3573170"/>
          <a:ext cx="2843022" cy="1194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511">
                  <a:extLst>
                    <a:ext uri="{9D8B030D-6E8A-4147-A177-3AD203B41FA5}">
                      <a16:colId xmlns:a16="http://schemas.microsoft.com/office/drawing/2014/main" val="2667827760"/>
                    </a:ext>
                  </a:extLst>
                </a:gridCol>
                <a:gridCol w="1421511">
                  <a:extLst>
                    <a:ext uri="{9D8B030D-6E8A-4147-A177-3AD203B41FA5}">
                      <a16:colId xmlns:a16="http://schemas.microsoft.com/office/drawing/2014/main" val="3866296765"/>
                    </a:ext>
                  </a:extLst>
                </a:gridCol>
              </a:tblGrid>
              <a:tr h="183955">
                <a:tc>
                  <a:txBody>
                    <a:bodyPr/>
                    <a:lstStyle/>
                    <a:p>
                      <a:r>
                        <a:rPr lang="en-US" sz="1200"/>
                        <a:t>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type (dx)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74576"/>
                  </a:ext>
                </a:extLst>
              </a:tr>
              <a:tr h="30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ea typeface="+mn-lt"/>
                          <a:cs typeface="+mn-lt"/>
                        </a:rPr>
                        <a:t>ISIC_0024331.jpg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12454"/>
                  </a:ext>
                </a:extLst>
              </a:tr>
              <a:tr h="30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ea typeface="+mn-lt"/>
                          <a:cs typeface="+mn-lt"/>
                        </a:rPr>
                        <a:t>ISIC_0024332.jpg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mel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39851"/>
                  </a:ext>
                </a:extLst>
              </a:tr>
              <a:tr h="30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ea typeface="+mn-lt"/>
                          <a:cs typeface="+mn-lt"/>
                        </a:rPr>
                        <a:t>ISIC_0024345.jpg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akiec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512213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CF4E376-B1F1-D4CF-79A2-EF5862F8C3A3}"/>
              </a:ext>
            </a:extLst>
          </p:cNvPr>
          <p:cNvSpPr/>
          <p:nvPr/>
        </p:nvSpPr>
        <p:spPr>
          <a:xfrm>
            <a:off x="1805234" y="1954586"/>
            <a:ext cx="1304432" cy="1523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ISIC_0024331.jpg</a:t>
            </a:r>
          </a:p>
          <a:p>
            <a:pPr algn="ctr"/>
            <a:endParaRPr lang="en-US" sz="1200">
              <a:ea typeface="+mn-lt"/>
              <a:cs typeface="+mn-lt"/>
            </a:endParaRPr>
          </a:p>
          <a:p>
            <a:pPr algn="ctr"/>
            <a:endParaRPr lang="en-US" sz="1200">
              <a:ea typeface="+mn-lt"/>
              <a:cs typeface="+mn-lt"/>
            </a:endParaRPr>
          </a:p>
          <a:p>
            <a:pPr algn="ctr"/>
            <a:r>
              <a:rPr lang="en-US" sz="1200">
                <a:ea typeface="+mn-lt"/>
                <a:cs typeface="+mn-lt"/>
              </a:rPr>
              <a:t>ISIC_0024332.jpg</a:t>
            </a:r>
          </a:p>
          <a:p>
            <a:pPr algn="ctr"/>
            <a:endParaRPr lang="en-US" sz="1200">
              <a:ea typeface="+mn-lt"/>
              <a:cs typeface="+mn-lt"/>
            </a:endParaRPr>
          </a:p>
          <a:p>
            <a:pPr algn="ctr"/>
            <a:endParaRPr lang="en-US" sz="1200">
              <a:ea typeface="+mn-lt"/>
              <a:cs typeface="+mn-lt"/>
            </a:endParaRPr>
          </a:p>
          <a:p>
            <a:pPr algn="ctr"/>
            <a:r>
              <a:rPr lang="en-US" sz="1200">
                <a:ea typeface="+mn-lt"/>
                <a:cs typeface="+mn-lt"/>
              </a:rPr>
              <a:t>ISIC_0024345.jpg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2E31F917-F257-214E-E623-99157AAE33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48812" y="2524841"/>
            <a:ext cx="446076" cy="45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DDFDF440-B3B1-E025-86AB-C512D481E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48812" y="2995399"/>
            <a:ext cx="446076" cy="47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raphic 33" descr="Folder outline">
            <a:extLst>
              <a:ext uri="{FF2B5EF4-FFF2-40B4-BE49-F238E27FC236}">
                <a16:creationId xmlns:a16="http://schemas.microsoft.com/office/drawing/2014/main" id="{14F29507-48FA-9A11-8548-499A4C80BBF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98618" y="1841354"/>
            <a:ext cx="632682" cy="632682"/>
          </a:xfrm>
          <a:prstGeom prst="rect">
            <a:avLst/>
          </a:prstGeom>
        </p:spPr>
      </p:pic>
      <p:pic>
        <p:nvPicPr>
          <p:cNvPr id="35" name="Graphic 34" descr="Folder outline">
            <a:extLst>
              <a:ext uri="{FF2B5EF4-FFF2-40B4-BE49-F238E27FC236}">
                <a16:creationId xmlns:a16="http://schemas.microsoft.com/office/drawing/2014/main" id="{CD9E6FCB-386C-3D33-A6A2-6F405C081A7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4498" y="1841354"/>
            <a:ext cx="632682" cy="632682"/>
          </a:xfrm>
          <a:prstGeom prst="rect">
            <a:avLst/>
          </a:prstGeom>
        </p:spPr>
      </p:pic>
      <p:pic>
        <p:nvPicPr>
          <p:cNvPr id="36" name="Graphic 35" descr="Folder outline">
            <a:extLst>
              <a:ext uri="{FF2B5EF4-FFF2-40B4-BE49-F238E27FC236}">
                <a16:creationId xmlns:a16="http://schemas.microsoft.com/office/drawing/2014/main" id="{48330722-CB3F-1CFF-1A3B-CDCCD3DEF0E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5268" y="2256724"/>
            <a:ext cx="632682" cy="63268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659400D-62A9-B55B-87B1-701C34413BF6}"/>
              </a:ext>
            </a:extLst>
          </p:cNvPr>
          <p:cNvSpPr/>
          <p:nvPr/>
        </p:nvSpPr>
        <p:spPr>
          <a:xfrm>
            <a:off x="5834498" y="2015952"/>
            <a:ext cx="632682" cy="304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err="1">
                <a:ea typeface="+mn-lt"/>
                <a:cs typeface="+mn-lt"/>
              </a:rPr>
              <a:t>akiec</a:t>
            </a:r>
            <a:endParaRPr lang="en-US" sz="1200">
              <a:ea typeface="+mn-lt"/>
              <a:cs typeface="+mn-lt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DDA9A1-C3FF-9E78-B02B-F4C75CEBBAEF}"/>
              </a:ext>
            </a:extLst>
          </p:cNvPr>
          <p:cNvCxnSpPr>
            <a:cxnSpLocks/>
          </p:cNvCxnSpPr>
          <p:nvPr/>
        </p:nvCxnSpPr>
        <p:spPr>
          <a:xfrm>
            <a:off x="5531889" y="2176392"/>
            <a:ext cx="29337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3E976DC-BFA7-F414-1736-943F67212782}"/>
              </a:ext>
            </a:extLst>
          </p:cNvPr>
          <p:cNvSpPr/>
          <p:nvPr/>
        </p:nvSpPr>
        <p:spPr>
          <a:xfrm>
            <a:off x="5825268" y="2417446"/>
            <a:ext cx="632682" cy="304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bcc</a:t>
            </a:r>
          </a:p>
        </p:txBody>
      </p:sp>
      <p:pic>
        <p:nvPicPr>
          <p:cNvPr id="41" name="Graphic 40" descr="Folder outline">
            <a:extLst>
              <a:ext uri="{FF2B5EF4-FFF2-40B4-BE49-F238E27FC236}">
                <a16:creationId xmlns:a16="http://schemas.microsoft.com/office/drawing/2014/main" id="{88D26CB9-37DF-7D86-52FF-93A9F85F475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4498" y="2669465"/>
            <a:ext cx="632682" cy="632682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7F6643D-CD58-22D8-DF83-BDAD8BB52736}"/>
              </a:ext>
            </a:extLst>
          </p:cNvPr>
          <p:cNvSpPr/>
          <p:nvPr/>
        </p:nvSpPr>
        <p:spPr>
          <a:xfrm>
            <a:off x="5834498" y="2830187"/>
            <a:ext cx="632682" cy="304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err="1">
                <a:ea typeface="+mn-lt"/>
                <a:cs typeface="+mn-lt"/>
              </a:rPr>
              <a:t>bkl</a:t>
            </a:r>
            <a:endParaRPr lang="en-US" sz="1200">
              <a:ea typeface="+mn-lt"/>
              <a:cs typeface="+mn-lt"/>
            </a:endParaRPr>
          </a:p>
        </p:txBody>
      </p:sp>
      <p:pic>
        <p:nvPicPr>
          <p:cNvPr id="43" name="Graphic 42" descr="Folder outline">
            <a:extLst>
              <a:ext uri="{FF2B5EF4-FFF2-40B4-BE49-F238E27FC236}">
                <a16:creationId xmlns:a16="http://schemas.microsoft.com/office/drawing/2014/main" id="{EB86D8C5-043F-14D4-1F1C-41BBFF0D6B8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4498" y="3084835"/>
            <a:ext cx="632682" cy="63268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321808F-8399-0FA7-A12B-C632452A83DC}"/>
              </a:ext>
            </a:extLst>
          </p:cNvPr>
          <p:cNvSpPr/>
          <p:nvPr/>
        </p:nvSpPr>
        <p:spPr>
          <a:xfrm>
            <a:off x="5834498" y="3245557"/>
            <a:ext cx="632682" cy="304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err="1">
                <a:ea typeface="+mn-lt"/>
                <a:cs typeface="+mn-lt"/>
              </a:rPr>
              <a:t>df</a:t>
            </a:r>
            <a:endParaRPr lang="en-US" sz="1200">
              <a:ea typeface="+mn-lt"/>
              <a:cs typeface="+mn-lt"/>
            </a:endParaRPr>
          </a:p>
        </p:txBody>
      </p:sp>
      <p:pic>
        <p:nvPicPr>
          <p:cNvPr id="45" name="Graphic 44" descr="Folder outline">
            <a:extLst>
              <a:ext uri="{FF2B5EF4-FFF2-40B4-BE49-F238E27FC236}">
                <a16:creationId xmlns:a16="http://schemas.microsoft.com/office/drawing/2014/main" id="{641C2A73-E44B-6DD0-C8DA-02BD2C12AA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4498" y="3511807"/>
            <a:ext cx="632682" cy="63268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D62DD22-A22D-6CE1-0430-FF57C611239D}"/>
              </a:ext>
            </a:extLst>
          </p:cNvPr>
          <p:cNvSpPr/>
          <p:nvPr/>
        </p:nvSpPr>
        <p:spPr>
          <a:xfrm>
            <a:off x="5834498" y="3672529"/>
            <a:ext cx="632682" cy="304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err="1">
                <a:ea typeface="+mn-lt"/>
                <a:cs typeface="+mn-lt"/>
              </a:rPr>
              <a:t>mel</a:t>
            </a:r>
            <a:endParaRPr lang="en-US" sz="1200">
              <a:ea typeface="+mn-lt"/>
              <a:cs typeface="+mn-lt"/>
            </a:endParaRPr>
          </a:p>
        </p:txBody>
      </p:sp>
      <p:pic>
        <p:nvPicPr>
          <p:cNvPr id="47" name="Graphic 46" descr="Folder outline">
            <a:extLst>
              <a:ext uri="{FF2B5EF4-FFF2-40B4-BE49-F238E27FC236}">
                <a16:creationId xmlns:a16="http://schemas.microsoft.com/office/drawing/2014/main" id="{D134BFBC-2725-D6E6-A209-C38A8EB2837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4498" y="3939152"/>
            <a:ext cx="632682" cy="63268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3A009FF-8606-F858-6AED-E959958D07A1}"/>
              </a:ext>
            </a:extLst>
          </p:cNvPr>
          <p:cNvSpPr/>
          <p:nvPr/>
        </p:nvSpPr>
        <p:spPr>
          <a:xfrm>
            <a:off x="5834498" y="4099874"/>
            <a:ext cx="632682" cy="304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err="1">
                <a:ea typeface="+mn-lt"/>
                <a:cs typeface="+mn-lt"/>
              </a:rPr>
              <a:t>nv</a:t>
            </a:r>
            <a:endParaRPr lang="en-US" sz="1200">
              <a:ea typeface="+mn-lt"/>
              <a:cs typeface="+mn-lt"/>
            </a:endParaRPr>
          </a:p>
        </p:txBody>
      </p:sp>
      <p:pic>
        <p:nvPicPr>
          <p:cNvPr id="49" name="Graphic 48" descr="Folder outline">
            <a:extLst>
              <a:ext uri="{FF2B5EF4-FFF2-40B4-BE49-F238E27FC236}">
                <a16:creationId xmlns:a16="http://schemas.microsoft.com/office/drawing/2014/main" id="{2BFE5D4B-145F-5950-FE07-8EE24B8CC20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4498" y="4366124"/>
            <a:ext cx="632682" cy="632682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958223B-2521-F758-93CF-99A608D8EA7B}"/>
              </a:ext>
            </a:extLst>
          </p:cNvPr>
          <p:cNvSpPr/>
          <p:nvPr/>
        </p:nvSpPr>
        <p:spPr>
          <a:xfrm>
            <a:off x="5834498" y="4526846"/>
            <a:ext cx="632682" cy="304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err="1">
                <a:ea typeface="+mn-lt"/>
                <a:cs typeface="+mn-lt"/>
              </a:rPr>
              <a:t>vasc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C655B05-E361-820D-4D26-D204E7ECE949}"/>
              </a:ext>
            </a:extLst>
          </p:cNvPr>
          <p:cNvSpPr/>
          <p:nvPr/>
        </p:nvSpPr>
        <p:spPr>
          <a:xfrm>
            <a:off x="6739040" y="1977943"/>
            <a:ext cx="1304432" cy="289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ISIC_0024345.jpg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1DD1D6-A23F-7B4F-3A49-BE4AE58CEA85}"/>
              </a:ext>
            </a:extLst>
          </p:cNvPr>
          <p:cNvSpPr/>
          <p:nvPr/>
        </p:nvSpPr>
        <p:spPr>
          <a:xfrm>
            <a:off x="6739040" y="3641509"/>
            <a:ext cx="1369400" cy="313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ISIC_0024332.jpg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76F075-8BCF-7DF5-30EB-15360643AA59}"/>
              </a:ext>
            </a:extLst>
          </p:cNvPr>
          <p:cNvCxnSpPr>
            <a:cxnSpLocks/>
          </p:cNvCxnSpPr>
          <p:nvPr/>
        </p:nvCxnSpPr>
        <p:spPr>
          <a:xfrm>
            <a:off x="6445661" y="2130672"/>
            <a:ext cx="29337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>
            <a:extLst>
              <a:ext uri="{FF2B5EF4-FFF2-40B4-BE49-F238E27FC236}">
                <a16:creationId xmlns:a16="http://schemas.microsoft.com/office/drawing/2014/main" id="{A65B1D62-6234-05A0-90BE-135AFA785B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69274" y="3616612"/>
            <a:ext cx="446076" cy="45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70DE9A9-963D-7912-2175-B1CD030DA33F}"/>
              </a:ext>
            </a:extLst>
          </p:cNvPr>
          <p:cNvCxnSpPr>
            <a:cxnSpLocks/>
          </p:cNvCxnSpPr>
          <p:nvPr/>
        </p:nvCxnSpPr>
        <p:spPr>
          <a:xfrm>
            <a:off x="6460427" y="3824898"/>
            <a:ext cx="29337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>
            <a:extLst>
              <a:ext uri="{FF2B5EF4-FFF2-40B4-BE49-F238E27FC236}">
                <a16:creationId xmlns:a16="http://schemas.microsoft.com/office/drawing/2014/main" id="{A852DA07-6CEF-1BFC-D21D-E30E3DB2B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43472" y="1894096"/>
            <a:ext cx="446076" cy="47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896C848B-A216-AA9D-F046-CD6896C5C4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24882" y="2406030"/>
            <a:ext cx="505908" cy="46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EE8B36D1-3DAE-6512-5A6D-80B0BCD9085C}"/>
              </a:ext>
            </a:extLst>
          </p:cNvPr>
          <p:cNvSpPr/>
          <p:nvPr/>
        </p:nvSpPr>
        <p:spPr>
          <a:xfrm>
            <a:off x="6754480" y="2485966"/>
            <a:ext cx="1304432" cy="289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ISIC_0024331.jpg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9E5379A-7CAD-A16E-C6D4-3DB934A3FCF2}"/>
              </a:ext>
            </a:extLst>
          </p:cNvPr>
          <p:cNvCxnSpPr>
            <a:cxnSpLocks/>
          </p:cNvCxnSpPr>
          <p:nvPr/>
        </p:nvCxnSpPr>
        <p:spPr>
          <a:xfrm>
            <a:off x="6461101" y="2638695"/>
            <a:ext cx="29337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0BF330B-A625-3E9B-CB53-08AD1B2CE154}"/>
              </a:ext>
            </a:extLst>
          </p:cNvPr>
          <p:cNvSpPr/>
          <p:nvPr/>
        </p:nvSpPr>
        <p:spPr>
          <a:xfrm>
            <a:off x="4711760" y="1954586"/>
            <a:ext cx="60238" cy="27620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35927-10DD-12F2-B23B-167C162D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68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0E1E-0D1A-47DE-A976-F42C385F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latin typeface="Calibri Light"/>
                <a:cs typeface="Calibri Light"/>
              </a:rPr>
              <a:t>Custom Example – Skin Cancer</a:t>
            </a:r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F854256-D154-1A22-3215-0A6874515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3550"/>
            <a:ext cx="7886700" cy="5594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Load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45812-8AE7-5766-58F6-617763CA0B21}"/>
              </a:ext>
            </a:extLst>
          </p:cNvPr>
          <p:cNvSpPr txBox="1"/>
          <p:nvPr/>
        </p:nvSpPr>
        <p:spPr>
          <a:xfrm>
            <a:off x="1082783" y="1572960"/>
            <a:ext cx="5375167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1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Images are originally 600x450, either scale or crop</a:t>
            </a:r>
          </a:p>
          <a:p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data_dir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"./</a:t>
            </a:r>
            <a:r>
              <a:rPr lang="en-GB" sz="1100" b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health_small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/"</a:t>
            </a:r>
            <a:endParaRPr lang="en-GB" sz="11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1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endParaRPr lang="en-GB" sz="11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img_height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1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224</a:t>
            </a:r>
            <a:endParaRPr lang="en-GB" sz="11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img_width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1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224</a:t>
            </a:r>
          </a:p>
          <a:p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train_ds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tf.keras.utils.image_dataset_from_directory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lvl="3"/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data_dir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lvl="3"/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validation_split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1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crop_to_aspect_ratio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1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lvl="3"/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color_mode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100" b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rgb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lvl="3"/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subset=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"training"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lvl="3"/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seed=</a:t>
            </a:r>
            <a:r>
              <a:rPr lang="en-GB" sz="11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 123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lvl="3"/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image_size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img_height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img_width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pPr lvl="3"/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lvl="3"/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shuffle = </a:t>
            </a:r>
            <a:r>
              <a:rPr lang="en-GB" sz="11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D0DBD-4015-A3BF-A361-1A6D70574918}"/>
              </a:ext>
            </a:extLst>
          </p:cNvPr>
          <p:cNvSpPr txBox="1"/>
          <p:nvPr/>
        </p:nvSpPr>
        <p:spPr>
          <a:xfrm>
            <a:off x="650982" y="1572960"/>
            <a:ext cx="431799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>
                <a:latin typeface="Courier New"/>
                <a:ea typeface="+mn-lt"/>
                <a:cs typeface="+mn-lt"/>
              </a:rPr>
              <a:t>1</a:t>
            </a:r>
            <a:endParaRPr lang="en-US" sz="1100">
              <a:latin typeface="Courier New"/>
              <a:cs typeface="Courier New"/>
            </a:endParaRPr>
          </a:p>
          <a:p>
            <a:pPr algn="r"/>
            <a:r>
              <a:rPr lang="en-US" sz="1100">
                <a:latin typeface="Courier New"/>
                <a:cs typeface="Arial"/>
              </a:rPr>
              <a:t>2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3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4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5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6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7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8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9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10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11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12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13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3CD15D-0CC3-672E-ABD1-7F7E15E6386E}"/>
              </a:ext>
            </a:extLst>
          </p:cNvPr>
          <p:cNvSpPr/>
          <p:nvPr/>
        </p:nvSpPr>
        <p:spPr>
          <a:xfrm>
            <a:off x="1082781" y="4848739"/>
            <a:ext cx="6709644" cy="275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See: https://</a:t>
            </a:r>
            <a:r>
              <a:rPr lang="en-US" sz="1200" err="1">
                <a:ea typeface="+mn-lt"/>
                <a:cs typeface="+mn-lt"/>
              </a:rPr>
              <a:t>www.tensorflow.org</a:t>
            </a:r>
            <a:r>
              <a:rPr lang="en-US" sz="1200">
                <a:ea typeface="+mn-lt"/>
                <a:cs typeface="+mn-lt"/>
              </a:rPr>
              <a:t>/</a:t>
            </a:r>
            <a:r>
              <a:rPr lang="en-US" sz="1200" err="1">
                <a:ea typeface="+mn-lt"/>
                <a:cs typeface="+mn-lt"/>
              </a:rPr>
              <a:t>api_docs</a:t>
            </a:r>
            <a:r>
              <a:rPr lang="en-US" sz="1200">
                <a:ea typeface="+mn-lt"/>
                <a:cs typeface="+mn-lt"/>
              </a:rPr>
              <a:t>/python/</a:t>
            </a:r>
            <a:r>
              <a:rPr lang="en-US" sz="1200" err="1">
                <a:ea typeface="+mn-lt"/>
                <a:cs typeface="+mn-lt"/>
              </a:rPr>
              <a:t>tf</a:t>
            </a:r>
            <a:r>
              <a:rPr lang="en-US" sz="1200">
                <a:ea typeface="+mn-lt"/>
                <a:cs typeface="+mn-lt"/>
              </a:rPr>
              <a:t>/</a:t>
            </a:r>
            <a:r>
              <a:rPr lang="en-US" sz="1200" err="1">
                <a:ea typeface="+mn-lt"/>
                <a:cs typeface="+mn-lt"/>
              </a:rPr>
              <a:t>keras</a:t>
            </a:r>
            <a:r>
              <a:rPr lang="en-US" sz="1200">
                <a:ea typeface="+mn-lt"/>
                <a:cs typeface="+mn-lt"/>
              </a:rPr>
              <a:t>/utils/</a:t>
            </a:r>
            <a:r>
              <a:rPr lang="en-US" sz="1200" err="1">
                <a:ea typeface="+mn-lt"/>
                <a:cs typeface="+mn-lt"/>
              </a:rPr>
              <a:t>image_dataset_from_directory</a:t>
            </a:r>
            <a:endParaRPr lang="en-US" sz="1200">
              <a:ea typeface="+mn-lt"/>
              <a:cs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6C3B4D-8DC2-F627-961C-15DF5EC6E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222" y="2571750"/>
            <a:ext cx="1847694" cy="187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8CB0E-D2AF-ED90-EBE7-2C4A0141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81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0E1E-0D1A-47DE-A976-F42C385F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latin typeface="Calibri Light"/>
                <a:cs typeface="Calibri Light"/>
              </a:rPr>
              <a:t>Simple CNN Example</a:t>
            </a:r>
            <a:br>
              <a:rPr lang="en-GB">
                <a:latin typeface="Calibri Light"/>
                <a:cs typeface="Calibri Light"/>
              </a:rPr>
            </a:br>
            <a:r>
              <a:rPr lang="en-GB" sz="1100">
                <a:latin typeface="Calibri Light"/>
                <a:cs typeface="Calibri Light"/>
              </a:rPr>
              <a:t>https://</a:t>
            </a:r>
            <a:r>
              <a:rPr lang="en-GB" sz="1100" err="1">
                <a:latin typeface="Calibri Light"/>
                <a:cs typeface="Calibri Light"/>
              </a:rPr>
              <a:t>www.tensorflow.org</a:t>
            </a:r>
            <a:r>
              <a:rPr lang="en-GB" sz="1100">
                <a:latin typeface="Calibri Light"/>
                <a:cs typeface="Calibri Light"/>
              </a:rPr>
              <a:t>/</a:t>
            </a:r>
            <a:r>
              <a:rPr lang="en-GB" sz="1100" err="1">
                <a:latin typeface="Calibri Light"/>
                <a:cs typeface="Calibri Light"/>
              </a:rPr>
              <a:t>api_docs</a:t>
            </a:r>
            <a:r>
              <a:rPr lang="en-GB" sz="1100">
                <a:latin typeface="Calibri Light"/>
                <a:cs typeface="Calibri Light"/>
              </a:rPr>
              <a:t>/python/</a:t>
            </a:r>
            <a:r>
              <a:rPr lang="en-GB" sz="1100" err="1">
                <a:latin typeface="Calibri Light"/>
                <a:cs typeface="Calibri Light"/>
              </a:rPr>
              <a:t>tf</a:t>
            </a:r>
            <a:r>
              <a:rPr lang="en-GB" sz="1100">
                <a:latin typeface="Calibri Light"/>
                <a:cs typeface="Calibri Light"/>
              </a:rPr>
              <a:t>/</a:t>
            </a:r>
            <a:r>
              <a:rPr lang="en-GB" sz="1100" err="1">
                <a:latin typeface="Calibri Light"/>
                <a:cs typeface="Calibri Light"/>
              </a:rPr>
              <a:t>keras</a:t>
            </a:r>
            <a:r>
              <a:rPr lang="en-GB" sz="1100">
                <a:latin typeface="Calibri Light"/>
                <a:cs typeface="Calibri Light"/>
              </a:rPr>
              <a:t>/layers/Conv2D</a:t>
            </a:r>
            <a:endParaRPr lang="en-US" sz="11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F312B5-6057-BC03-420F-5806CFE00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573" y="2130232"/>
            <a:ext cx="4050652" cy="5675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How many parameters?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E4E712-12FF-0EAE-53E8-B92DAD950465}"/>
              </a:ext>
            </a:extLst>
          </p:cNvPr>
          <p:cNvSpPr txBox="1"/>
          <p:nvPr/>
        </p:nvSpPr>
        <p:spPr>
          <a:xfrm>
            <a:off x="1082783" y="1231123"/>
            <a:ext cx="715596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 =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tf.keras.Sequential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tf.keras.layers.Rescaling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./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input_shape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img_height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img_width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]),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tf.keras.layers.Conv2D(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strides=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padding=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"same"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100" b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tf.keras.layers.MaxPooling2D(),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tf.keras.layers.Conv2D(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padding=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"same"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100" b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tf.keras.layers.MaxPooling2D(),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tf.keras.layers.Conv2D(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padding=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"same"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100" b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tf.keras.layers.MaxPooling2D(),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tf.keras.layers.Flatten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tf.keras.layers.Dropout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tf.keras.layers.Dense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tf.keras.layers.Dropout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tf.keras.layers.Dense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100" b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tf.keras.layers.Dropout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tf.keras.layers.Dense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num_classes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100" b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453A8F-E0AA-2DDB-DB70-BB33624F5010}"/>
              </a:ext>
            </a:extLst>
          </p:cNvPr>
          <p:cNvSpPr txBox="1"/>
          <p:nvPr/>
        </p:nvSpPr>
        <p:spPr>
          <a:xfrm>
            <a:off x="650982" y="1231123"/>
            <a:ext cx="43179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>
                <a:latin typeface="Courier New"/>
                <a:ea typeface="+mn-lt"/>
                <a:cs typeface="+mn-lt"/>
              </a:rPr>
              <a:t>1</a:t>
            </a:r>
            <a:endParaRPr lang="en-US" sz="1100">
              <a:latin typeface="Courier New"/>
              <a:cs typeface="Courier New"/>
            </a:endParaRPr>
          </a:p>
          <a:p>
            <a:pPr algn="r"/>
            <a:r>
              <a:rPr lang="en-US" sz="1100">
                <a:latin typeface="Courier New"/>
                <a:cs typeface="Arial"/>
              </a:rPr>
              <a:t>2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3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4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5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6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7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8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9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10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11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12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13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14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15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C609FC-BB71-5719-18D9-E60D8B261BC0}"/>
              </a:ext>
            </a:extLst>
          </p:cNvPr>
          <p:cNvSpPr txBox="1"/>
          <p:nvPr/>
        </p:nvSpPr>
        <p:spPr>
          <a:xfrm>
            <a:off x="4306824" y="1849528"/>
            <a:ext cx="4656035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latin typeface="Courier New"/>
                <a:ea typeface="+mn-lt"/>
                <a:cs typeface="+mn-lt"/>
              </a:rPr>
              <a:t>Model: "sequential_12"</a:t>
            </a:r>
          </a:p>
          <a:p>
            <a:r>
              <a:rPr lang="en-US" sz="900">
                <a:latin typeface="Courier New"/>
                <a:ea typeface="+mn-lt"/>
                <a:cs typeface="+mn-lt"/>
              </a:rPr>
              <a:t>_________________________________________________________________</a:t>
            </a:r>
          </a:p>
          <a:p>
            <a:r>
              <a:rPr lang="en-US" sz="900">
                <a:latin typeface="Courier New"/>
                <a:ea typeface="+mn-lt"/>
                <a:cs typeface="+mn-lt"/>
              </a:rPr>
              <a:t> Layer (type)                Output Shape              Param #   </a:t>
            </a:r>
          </a:p>
          <a:p>
            <a:r>
              <a:rPr lang="en-US" sz="900">
                <a:latin typeface="Courier New"/>
                <a:ea typeface="+mn-lt"/>
                <a:cs typeface="+mn-lt"/>
              </a:rPr>
              <a:t>=================================================================</a:t>
            </a:r>
          </a:p>
          <a:p>
            <a:r>
              <a:rPr lang="en-US" sz="900">
                <a:latin typeface="Courier New"/>
                <a:ea typeface="+mn-lt"/>
                <a:cs typeface="+mn-lt"/>
              </a:rPr>
              <a:t> rescaling_8 (Rescaling)     (None, 224, 224, 3)       0         </a:t>
            </a:r>
          </a:p>
          <a:p>
            <a:r>
              <a:rPr lang="en-US" sz="900">
                <a:latin typeface="Courier New"/>
                <a:ea typeface="+mn-lt"/>
                <a:cs typeface="+mn-lt"/>
              </a:rPr>
              <a:t> conv2d_211 (Conv2D)         (None, 112, 112, 32)      2432      </a:t>
            </a:r>
          </a:p>
          <a:p>
            <a:r>
              <a:rPr lang="en-US" sz="900">
                <a:latin typeface="Courier New"/>
                <a:ea typeface="+mn-lt"/>
                <a:cs typeface="+mn-lt"/>
              </a:rPr>
              <a:t> max_pooling2d_28 (</a:t>
            </a:r>
            <a:r>
              <a:rPr lang="en-US" sz="900" err="1">
                <a:latin typeface="Courier New"/>
                <a:ea typeface="+mn-lt"/>
                <a:cs typeface="+mn-lt"/>
              </a:rPr>
              <a:t>MaxPoolin</a:t>
            </a:r>
            <a:r>
              <a:rPr lang="en-US" sz="900">
                <a:latin typeface="Courier New"/>
                <a:ea typeface="+mn-lt"/>
                <a:cs typeface="+mn-lt"/>
              </a:rPr>
              <a:t>  (None, 56, 56, 32)       0</a:t>
            </a:r>
          </a:p>
          <a:p>
            <a:r>
              <a:rPr lang="en-US" sz="900">
                <a:latin typeface="Courier New"/>
                <a:ea typeface="+mn-lt"/>
                <a:cs typeface="+mn-lt"/>
              </a:rPr>
              <a:t> conv2d_212 (Conv2D)         (None, 56, 56, 64)        18496     </a:t>
            </a:r>
          </a:p>
          <a:p>
            <a:r>
              <a:rPr lang="en-US" sz="900">
                <a:latin typeface="Courier New"/>
                <a:ea typeface="+mn-lt"/>
                <a:cs typeface="+mn-lt"/>
              </a:rPr>
              <a:t> max_pooling2d_29 (</a:t>
            </a:r>
            <a:r>
              <a:rPr lang="en-US" sz="900" err="1">
                <a:latin typeface="Courier New"/>
                <a:ea typeface="+mn-lt"/>
                <a:cs typeface="+mn-lt"/>
              </a:rPr>
              <a:t>MaxPoolin</a:t>
            </a:r>
            <a:r>
              <a:rPr lang="en-US" sz="900">
                <a:latin typeface="Courier New"/>
                <a:ea typeface="+mn-lt"/>
                <a:cs typeface="+mn-lt"/>
              </a:rPr>
              <a:t>  (None, 28, 28, 64)       0</a:t>
            </a:r>
          </a:p>
          <a:p>
            <a:r>
              <a:rPr lang="en-US" sz="900">
                <a:latin typeface="Courier New"/>
                <a:ea typeface="+mn-lt"/>
                <a:cs typeface="+mn-lt"/>
              </a:rPr>
              <a:t> conv2d_213 (Conv2D)         (None, 28, 28, 128)       73856     </a:t>
            </a:r>
          </a:p>
          <a:p>
            <a:r>
              <a:rPr lang="en-US" sz="900">
                <a:latin typeface="Courier New"/>
                <a:ea typeface="+mn-lt"/>
                <a:cs typeface="+mn-lt"/>
              </a:rPr>
              <a:t> max_pooling2d_30 (</a:t>
            </a:r>
            <a:r>
              <a:rPr lang="en-US" sz="900" err="1">
                <a:latin typeface="Courier New"/>
                <a:ea typeface="+mn-lt"/>
                <a:cs typeface="+mn-lt"/>
              </a:rPr>
              <a:t>MaxPoolin</a:t>
            </a:r>
            <a:r>
              <a:rPr lang="en-US" sz="900">
                <a:latin typeface="Courier New"/>
                <a:ea typeface="+mn-lt"/>
                <a:cs typeface="+mn-lt"/>
              </a:rPr>
              <a:t>  (None, 14, 14, 128)      0</a:t>
            </a:r>
          </a:p>
          <a:p>
            <a:r>
              <a:rPr lang="en-US" sz="900">
                <a:latin typeface="Courier New"/>
                <a:ea typeface="+mn-lt"/>
                <a:cs typeface="+mn-lt"/>
              </a:rPr>
              <a:t> flatten_12 (Flatten)        (None, 25088)             0         </a:t>
            </a:r>
          </a:p>
          <a:p>
            <a:r>
              <a:rPr lang="en-US" sz="900">
                <a:latin typeface="Courier New"/>
                <a:ea typeface="+mn-lt"/>
                <a:cs typeface="+mn-lt"/>
              </a:rPr>
              <a:t> dropout_21 (Dropout)        (None, 25088)             0         </a:t>
            </a:r>
          </a:p>
          <a:p>
            <a:r>
              <a:rPr lang="en-US" sz="900">
                <a:latin typeface="Courier New"/>
                <a:ea typeface="+mn-lt"/>
                <a:cs typeface="+mn-lt"/>
              </a:rPr>
              <a:t> dense_27 (Dense)            (None, 128)               3211392   </a:t>
            </a:r>
          </a:p>
          <a:p>
            <a:r>
              <a:rPr lang="en-US" sz="900">
                <a:latin typeface="Courier New"/>
                <a:ea typeface="+mn-lt"/>
                <a:cs typeface="+mn-lt"/>
              </a:rPr>
              <a:t> dropout_22 (Dropout)        (None, 128)               0         </a:t>
            </a:r>
          </a:p>
          <a:p>
            <a:r>
              <a:rPr lang="en-US" sz="900">
                <a:latin typeface="Courier New"/>
                <a:ea typeface="+mn-lt"/>
                <a:cs typeface="+mn-lt"/>
              </a:rPr>
              <a:t> dense_28 (Dense)            (None, 64)                8256      </a:t>
            </a:r>
          </a:p>
          <a:p>
            <a:r>
              <a:rPr lang="en-US" sz="900">
                <a:latin typeface="Courier New"/>
                <a:ea typeface="+mn-lt"/>
                <a:cs typeface="+mn-lt"/>
              </a:rPr>
              <a:t> dropout_23 (Dropout)        (None, 64)                0                                                          </a:t>
            </a:r>
          </a:p>
          <a:p>
            <a:r>
              <a:rPr lang="en-US" sz="900">
                <a:latin typeface="Courier New"/>
                <a:ea typeface="+mn-lt"/>
                <a:cs typeface="+mn-lt"/>
              </a:rPr>
              <a:t> dense_29 (Dense)            (None, 7)                 455                                                             </a:t>
            </a:r>
          </a:p>
          <a:p>
            <a:r>
              <a:rPr lang="en-US" sz="900">
                <a:latin typeface="Courier New"/>
                <a:ea typeface="+mn-lt"/>
                <a:cs typeface="+mn-lt"/>
              </a:rPr>
              <a:t>=================================================================</a:t>
            </a:r>
          </a:p>
          <a:p>
            <a:r>
              <a:rPr lang="en-US" sz="900">
                <a:latin typeface="Courier New"/>
                <a:ea typeface="+mn-lt"/>
                <a:cs typeface="+mn-lt"/>
              </a:rPr>
              <a:t>Total params: 3,314,887</a:t>
            </a:r>
          </a:p>
          <a:p>
            <a:r>
              <a:rPr lang="en-US" sz="900">
                <a:latin typeface="Courier New"/>
                <a:ea typeface="+mn-lt"/>
                <a:cs typeface="+mn-lt"/>
              </a:rPr>
              <a:t>Trainable params: 3,314,887</a:t>
            </a:r>
          </a:p>
          <a:p>
            <a:r>
              <a:rPr lang="en-US" sz="900">
                <a:latin typeface="Courier New"/>
                <a:ea typeface="+mn-lt"/>
                <a:cs typeface="+mn-lt"/>
              </a:rPr>
              <a:t>Non-trainable params: 0</a:t>
            </a:r>
            <a:endParaRPr lang="en-US" sz="900"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2FD86-CD78-BEDC-537A-DD85564E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72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0E1E-0D1A-47DE-A976-F42C385F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388470" cy="1008825"/>
          </a:xfrm>
        </p:spPr>
        <p:txBody>
          <a:bodyPr>
            <a:normAutofit/>
          </a:bodyPr>
          <a:lstStyle/>
          <a:p>
            <a:r>
              <a:rPr lang="en-GB">
                <a:cs typeface="Calibri Light"/>
              </a:rPr>
              <a:t>Results – Skin Cancer</a:t>
            </a:r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5E7519A-E89A-D2D4-7C56-08CF324A2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1018286"/>
            <a:ext cx="6261100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43209-A603-A0CE-1ABC-0C376C2C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09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1B13948-0A33-6B20-F56C-EB4C134B0A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1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B2DFFF-0A7B-DCDC-6302-E443366D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Session's Content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5ED7-DBBB-D9F8-BFEB-F49B7010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300" smtClean="0"/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en-US" sz="130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B484008-BB71-FDFA-E093-29D993A38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40521"/>
              </p:ext>
            </p:extLst>
          </p:nvPr>
        </p:nvGraphicFramePr>
        <p:xfrm>
          <a:off x="628650" y="1369218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626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18029E0-0BE8-EBEA-56F3-9FF9952FF357}"/>
              </a:ext>
            </a:extLst>
          </p:cNvPr>
          <p:cNvSpPr/>
          <p:nvPr/>
        </p:nvSpPr>
        <p:spPr>
          <a:xfrm>
            <a:off x="3228957" y="2485007"/>
            <a:ext cx="2659707" cy="1498505"/>
          </a:xfrm>
          <a:prstGeom prst="rect">
            <a:avLst/>
          </a:prstGeom>
          <a:noFill/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90E1E-0D1A-47DE-A976-F42C385F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latin typeface="Calibri Light"/>
                <a:cs typeface="Calibri Light"/>
              </a:rPr>
              <a:t>What is a residual network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F312B5-6057-BC03-420F-5806CFE00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062" y="1013694"/>
            <a:ext cx="7886699" cy="15951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Layer splits input onto two paths</a:t>
            </a:r>
          </a:p>
          <a:p>
            <a:pPr lvl="1"/>
            <a:r>
              <a:rPr lang="en-US">
                <a:ea typeface="+mn-lt"/>
                <a:cs typeface="+mn-lt"/>
              </a:rPr>
              <a:t>Deep path, next layer as usual</a:t>
            </a:r>
          </a:p>
          <a:p>
            <a:pPr lvl="1"/>
            <a:r>
              <a:rPr lang="en-US">
                <a:ea typeface="+mn-lt"/>
                <a:cs typeface="+mn-lt"/>
              </a:rPr>
              <a:t>Skip connection, subsequent layer (two or more layers) </a:t>
            </a:r>
            <a:endParaRPr lang="en-US">
              <a:cs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CF5F0E-3514-E671-6EB5-842C5A92745C}"/>
              </a:ext>
            </a:extLst>
          </p:cNvPr>
          <p:cNvCxnSpPr>
            <a:cxnSpLocks/>
          </p:cNvCxnSpPr>
          <p:nvPr/>
        </p:nvCxnSpPr>
        <p:spPr>
          <a:xfrm>
            <a:off x="3022515" y="3282391"/>
            <a:ext cx="494658" cy="4781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6622370-AADB-F44E-210A-0C13CBA8BD90}"/>
              </a:ext>
            </a:extLst>
          </p:cNvPr>
          <p:cNvSpPr>
            <a:spLocks noChangeAspect="1"/>
          </p:cNvSpPr>
          <p:nvPr/>
        </p:nvSpPr>
        <p:spPr>
          <a:xfrm>
            <a:off x="3551207" y="2999172"/>
            <a:ext cx="648000" cy="648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f/s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B6B20B-4590-7E18-0BA9-D256B90FD187}"/>
              </a:ext>
            </a:extLst>
          </p:cNvPr>
          <p:cNvSpPr>
            <a:spLocks noChangeAspect="1"/>
          </p:cNvSpPr>
          <p:nvPr/>
        </p:nvSpPr>
        <p:spPr>
          <a:xfrm>
            <a:off x="2210856" y="2988717"/>
            <a:ext cx="720000" cy="720000"/>
          </a:xfrm>
          <a:prstGeom prst="rect">
            <a:avLst/>
          </a:prstGeom>
          <a:scene3d>
            <a:camera prst="isometricOffAxis2Left">
              <a:rot lat="1080000" lon="1200000" rev="0"/>
            </a:camera>
            <a:lightRig rig="threePt" dir="t">
              <a:rot lat="0" lon="0" rev="0"/>
            </a:lightRig>
          </a:scene3d>
          <a:sp3d extrusionH="127000" prstMaterial="plastic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1000"/>
              <a:t>   features</a:t>
            </a:r>
          </a:p>
          <a:p>
            <a:r>
              <a:rPr lang="en-US" sz="1000"/>
              <a:t>height</a:t>
            </a:r>
          </a:p>
          <a:p>
            <a:pPr algn="ctr"/>
            <a:r>
              <a:rPr lang="en-US" sz="1000"/>
              <a:t>width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CD3FC-721C-5829-BB15-AE449633346A}"/>
              </a:ext>
            </a:extLst>
          </p:cNvPr>
          <p:cNvSpPr>
            <a:spLocks noChangeAspect="1"/>
          </p:cNvSpPr>
          <p:nvPr/>
        </p:nvSpPr>
        <p:spPr>
          <a:xfrm>
            <a:off x="4475334" y="3003455"/>
            <a:ext cx="648000" cy="648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Conv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D68210-53B3-941A-F85C-9AC14BF87A20}"/>
              </a:ext>
            </a:extLst>
          </p:cNvPr>
          <p:cNvCxnSpPr>
            <a:cxnSpLocks/>
          </p:cNvCxnSpPr>
          <p:nvPr/>
        </p:nvCxnSpPr>
        <p:spPr>
          <a:xfrm>
            <a:off x="4280041" y="3287172"/>
            <a:ext cx="18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8007F1-0A4F-A3A6-DB38-25524602B58E}"/>
              </a:ext>
            </a:extLst>
          </p:cNvPr>
          <p:cNvCxnSpPr>
            <a:cxnSpLocks/>
          </p:cNvCxnSpPr>
          <p:nvPr/>
        </p:nvCxnSpPr>
        <p:spPr>
          <a:xfrm>
            <a:off x="5728931" y="3304962"/>
            <a:ext cx="369019" cy="598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763C01A-B190-99D9-AEA0-2128109E29DA}"/>
              </a:ext>
            </a:extLst>
          </p:cNvPr>
          <p:cNvSpPr>
            <a:spLocks noChangeAspect="1"/>
          </p:cNvSpPr>
          <p:nvPr/>
        </p:nvSpPr>
        <p:spPr>
          <a:xfrm>
            <a:off x="6097950" y="2988717"/>
            <a:ext cx="720000" cy="720000"/>
          </a:xfrm>
          <a:prstGeom prst="rect">
            <a:avLst/>
          </a:prstGeom>
          <a:scene3d>
            <a:camera prst="isometricOffAxis2Left">
              <a:rot lat="1080000" lon="1200000" rev="0"/>
            </a:camera>
            <a:lightRig rig="threePt" dir="t">
              <a:rot lat="0" lon="0" rev="0"/>
            </a:lightRig>
          </a:scene3d>
          <a:sp3d extrusionH="127000" prstMaterial="plastic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1000"/>
              <a:t>         f</a:t>
            </a:r>
          </a:p>
          <a:p>
            <a:r>
              <a:rPr lang="en-US" sz="1000"/>
              <a:t>height/s</a:t>
            </a:r>
          </a:p>
          <a:p>
            <a:pPr algn="ctr"/>
            <a:r>
              <a:rPr lang="en-US" sz="1000"/>
              <a:t>width/s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EB69C7F-A7ED-ABAA-DF45-9A2F81119860}"/>
              </a:ext>
            </a:extLst>
          </p:cNvPr>
          <p:cNvCxnSpPr>
            <a:cxnSpLocks/>
          </p:cNvCxnSpPr>
          <p:nvPr/>
        </p:nvCxnSpPr>
        <p:spPr>
          <a:xfrm flipV="1">
            <a:off x="3177963" y="2653464"/>
            <a:ext cx="2341682" cy="628927"/>
          </a:xfrm>
          <a:prstGeom prst="bentConnector3">
            <a:avLst>
              <a:gd name="adj1" fmla="val 6656"/>
            </a:avLst>
          </a:prstGeom>
          <a:ln w="2540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B1AB71-D467-C95B-38A0-FFE50A80B622}"/>
              </a:ext>
            </a:extLst>
          </p:cNvPr>
          <p:cNvCxnSpPr>
            <a:cxnSpLocks/>
          </p:cNvCxnSpPr>
          <p:nvPr/>
        </p:nvCxnSpPr>
        <p:spPr>
          <a:xfrm>
            <a:off x="5519645" y="2650085"/>
            <a:ext cx="0" cy="481718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233955A-CF9F-1284-174E-79DC42C52381}"/>
              </a:ext>
            </a:extLst>
          </p:cNvPr>
          <p:cNvSpPr>
            <a:spLocks noChangeAspect="1"/>
          </p:cNvSpPr>
          <p:nvPr/>
        </p:nvSpPr>
        <p:spPr>
          <a:xfrm>
            <a:off x="5393645" y="3184949"/>
            <a:ext cx="252000" cy="252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D6FF5E3-0AED-3E11-36E3-69B4CB2C04E4}"/>
              </a:ext>
            </a:extLst>
          </p:cNvPr>
          <p:cNvCxnSpPr>
            <a:cxnSpLocks/>
          </p:cNvCxnSpPr>
          <p:nvPr/>
        </p:nvCxnSpPr>
        <p:spPr>
          <a:xfrm>
            <a:off x="5198228" y="3301969"/>
            <a:ext cx="18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2632DE4-AFAF-1191-F2DA-0D14D967013D}"/>
              </a:ext>
            </a:extLst>
          </p:cNvPr>
          <p:cNvSpPr/>
          <p:nvPr/>
        </p:nvSpPr>
        <p:spPr>
          <a:xfrm>
            <a:off x="3595091" y="4024232"/>
            <a:ext cx="1837326" cy="624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Acts as single layer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With f features, s stride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3x3 kernel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7B090DA-1F5E-A460-5C0B-7CAFCAB7338E}"/>
              </a:ext>
            </a:extLst>
          </p:cNvPr>
          <p:cNvSpPr/>
          <p:nvPr/>
        </p:nvSpPr>
        <p:spPr>
          <a:xfrm>
            <a:off x="3586061" y="2596163"/>
            <a:ext cx="1481824" cy="340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Identity path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F71C67C-044D-1CB4-F091-052722986459}"/>
              </a:ext>
            </a:extLst>
          </p:cNvPr>
          <p:cNvSpPr/>
          <p:nvPr/>
        </p:nvSpPr>
        <p:spPr>
          <a:xfrm>
            <a:off x="3698082" y="3650288"/>
            <a:ext cx="1481824" cy="340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Deep path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60A6448-BBDC-CA4F-2703-8A264846EF56}"/>
              </a:ext>
            </a:extLst>
          </p:cNvPr>
          <p:cNvSpPr>
            <a:spLocks noChangeAspect="1"/>
          </p:cNvSpPr>
          <p:nvPr/>
        </p:nvSpPr>
        <p:spPr>
          <a:xfrm>
            <a:off x="5219189" y="2443472"/>
            <a:ext cx="426456" cy="426456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f/s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7D7DF-14F7-036A-5011-072F241D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8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0E1E-0D1A-47DE-A976-F42C385F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>
            <a:normAutofit/>
          </a:bodyPr>
          <a:lstStyle/>
          <a:p>
            <a:r>
              <a:rPr lang="en-GB">
                <a:latin typeface="Calibri Light"/>
                <a:cs typeface="Calibri Light"/>
              </a:rPr>
              <a:t>Residual Layer</a:t>
            </a:r>
            <a:endParaRPr lang="en-US" sz="11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F312B5-6057-BC03-420F-5806CFE00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573" y="2130232"/>
            <a:ext cx="4050652" cy="5675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How many parameters?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E4E712-12FF-0EAE-53E8-B92DAD950465}"/>
              </a:ext>
            </a:extLst>
          </p:cNvPr>
          <p:cNvSpPr txBox="1"/>
          <p:nvPr/>
        </p:nvSpPr>
        <p:spPr>
          <a:xfrm>
            <a:off x="1277756" y="815006"/>
            <a:ext cx="6808431" cy="42319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ResidualLayer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tf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1000" b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keras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1000" b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layers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1000" b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Layer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GB" sz="10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def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GB" sz="1000" b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GB" sz="1000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filters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strides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activation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000" b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**</a:t>
            </a:r>
            <a:r>
              <a:rPr lang="en-GB" sz="1000" b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kwargs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super().</a:t>
            </a:r>
            <a:r>
              <a:rPr lang="en-GB" sz="1000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GB" sz="1000" b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GB" sz="1000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(**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kwargs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0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GB" sz="1000" b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.activation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tf.keras.activations.get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(activation)</a:t>
            </a:r>
          </a:p>
          <a:p>
            <a:r>
              <a:rPr lang="en-GB" sz="10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GB" sz="1000" b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.main_layers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DefaultConv2D(filters, strides=strides),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tf.keras.layers.BatchNormalization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</a:t>
            </a:r>
          </a:p>
          <a:p>
            <a:r>
              <a:rPr lang="en-GB" sz="10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            </a:t>
            </a:r>
            <a:r>
              <a:rPr lang="en-GB" sz="1000" b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.activation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DefaultConv2D(filters),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tf.keras.layers.BatchNormalization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]</a:t>
            </a:r>
          </a:p>
          <a:p>
            <a:r>
              <a:rPr lang="en-GB" sz="10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GB" sz="1000" b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.skip_layers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[]</a:t>
            </a:r>
          </a:p>
          <a:p>
            <a:r>
              <a:rPr lang="en-GB" sz="10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      if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strides &gt; 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GB" sz="10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            </a:t>
            </a:r>
            <a:r>
              <a:rPr lang="en-GB" sz="1000" b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.skip_layers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DefaultConv2D(filters,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strides=strides),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tf.keras.layers.BatchNormalization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]</a:t>
            </a:r>
          </a:p>
          <a:p>
            <a:b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GB" sz="10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call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inputs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Z = inputs</a:t>
            </a:r>
          </a:p>
          <a:p>
            <a:r>
              <a:rPr lang="en-GB" sz="10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      for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layer </a:t>
            </a:r>
            <a:r>
              <a:rPr lang="en-GB" sz="10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.main_layers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Z = layer(Z)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skip_Z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inputs</a:t>
            </a:r>
          </a:p>
          <a:p>
            <a:r>
              <a:rPr lang="en-GB" sz="10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      for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layer </a:t>
            </a:r>
            <a:r>
              <a:rPr lang="en-GB" sz="10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.skip_layers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skip_Z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layer(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skip_Z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0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      return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.activation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(Z +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skip_Z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453A8F-E0AA-2DDB-DB70-BB33624F5010}"/>
              </a:ext>
            </a:extLst>
          </p:cNvPr>
          <p:cNvSpPr txBox="1"/>
          <p:nvPr/>
        </p:nvSpPr>
        <p:spPr>
          <a:xfrm>
            <a:off x="845957" y="815006"/>
            <a:ext cx="431799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000">
                <a:latin typeface="Courier New"/>
                <a:ea typeface="+mn-lt"/>
                <a:cs typeface="+mn-lt"/>
              </a:rPr>
              <a:t>1</a:t>
            </a:r>
            <a:endParaRPr lang="en-US" sz="1000">
              <a:latin typeface="Courier New"/>
              <a:cs typeface="Courier New"/>
            </a:endParaRPr>
          </a:p>
          <a:p>
            <a:pPr algn="r"/>
            <a:r>
              <a:rPr lang="en-US" sz="1000">
                <a:latin typeface="Courier New"/>
                <a:cs typeface="Arial"/>
              </a:rPr>
              <a:t>2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3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4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5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6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7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8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9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10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11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12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13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14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15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16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17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18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19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20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21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22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23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24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25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26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27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4F190-C75A-AE43-BA3F-EFA220C7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63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0E1E-0D1A-47DE-A976-F42C385F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latin typeface="Calibri Light"/>
                <a:cs typeface="Calibri Light"/>
              </a:rPr>
              <a:t>Residual Network Example</a:t>
            </a:r>
            <a:endParaRPr lang="en-US" sz="11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F312B5-6057-BC03-420F-5806CFE00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573" y="2130232"/>
            <a:ext cx="4050652" cy="5675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How many parameters?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E4E712-12FF-0EAE-53E8-B92DAD950465}"/>
              </a:ext>
            </a:extLst>
          </p:cNvPr>
          <p:cNvSpPr txBox="1"/>
          <p:nvPr/>
        </p:nvSpPr>
        <p:spPr>
          <a:xfrm>
            <a:off x="1282377" y="1125626"/>
            <a:ext cx="6709644" cy="2108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 =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tf.keras.Sequential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tf.keras.layers.Rescaling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./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input_shape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img_height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img_width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]),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ResidualLayer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 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strides=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ResidualLayer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 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strides=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GB" sz="100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ResidualLayer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strides=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ResidualLayer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strides=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tf.keras.layers.MaxPooling2D(),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tf.keras.layers.Flatten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tf.keras.layers.Dropout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tf.keras.layers.Dense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GB" sz="1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000" b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tf.keras.layers.Dropout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tf.keras.layers.Dense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num_classes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453A8F-E0AA-2DDB-DB70-BB33624F5010}"/>
              </a:ext>
            </a:extLst>
          </p:cNvPr>
          <p:cNvSpPr txBox="1"/>
          <p:nvPr/>
        </p:nvSpPr>
        <p:spPr>
          <a:xfrm>
            <a:off x="850578" y="1125625"/>
            <a:ext cx="431799" cy="20928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000">
                <a:latin typeface="Courier New"/>
                <a:ea typeface="+mn-lt"/>
                <a:cs typeface="+mn-lt"/>
              </a:rPr>
              <a:t>1</a:t>
            </a:r>
            <a:endParaRPr lang="en-US" sz="1000">
              <a:latin typeface="Courier New"/>
              <a:cs typeface="Courier New"/>
            </a:endParaRPr>
          </a:p>
          <a:p>
            <a:pPr algn="r"/>
            <a:r>
              <a:rPr lang="en-US" sz="1000">
                <a:latin typeface="Courier New"/>
                <a:cs typeface="Arial"/>
              </a:rPr>
              <a:t>2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3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4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5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6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7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8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9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10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11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12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13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597ABE-4CCB-433F-4BB4-66F93A12957E}"/>
              </a:ext>
            </a:extLst>
          </p:cNvPr>
          <p:cNvCxnSpPr>
            <a:cxnSpLocks/>
          </p:cNvCxnSpPr>
          <p:nvPr/>
        </p:nvCxnSpPr>
        <p:spPr>
          <a:xfrm>
            <a:off x="1472123" y="4005940"/>
            <a:ext cx="18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CB1FA1-7046-3B47-934F-5ECCAEF35EA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494798"/>
              </p:ext>
            </p:extLst>
          </p:nvPr>
        </p:nvGraphicFramePr>
        <p:xfrm>
          <a:off x="7397318" y="3267429"/>
          <a:ext cx="208280" cy="146304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718967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04736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988995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41061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8544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B2F9DA-5116-9FDA-495B-74A0251D2A6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67418295"/>
              </p:ext>
            </p:extLst>
          </p:nvPr>
        </p:nvGraphicFramePr>
        <p:xfrm>
          <a:off x="7953283" y="3633189"/>
          <a:ext cx="208280" cy="73152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71896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E1DAF3-DA39-3A84-C0B7-F3977D1B1E1E}"/>
              </a:ext>
            </a:extLst>
          </p:cNvPr>
          <p:cNvCxnSpPr>
            <a:cxnSpLocks/>
          </p:cNvCxnSpPr>
          <p:nvPr/>
        </p:nvCxnSpPr>
        <p:spPr>
          <a:xfrm>
            <a:off x="7644348" y="4013533"/>
            <a:ext cx="29337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4A2A6E-1977-0E8A-B0FE-CB1967BEA0A3}"/>
              </a:ext>
            </a:extLst>
          </p:cNvPr>
          <p:cNvCxnSpPr>
            <a:cxnSpLocks/>
          </p:cNvCxnSpPr>
          <p:nvPr/>
        </p:nvCxnSpPr>
        <p:spPr>
          <a:xfrm>
            <a:off x="7058219" y="4010445"/>
            <a:ext cx="29337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162A434-940D-1EC4-7354-74A9C03A57C8}"/>
              </a:ext>
            </a:extLst>
          </p:cNvPr>
          <p:cNvSpPr/>
          <p:nvPr/>
        </p:nvSpPr>
        <p:spPr>
          <a:xfrm>
            <a:off x="7301292" y="3755027"/>
            <a:ext cx="397991" cy="332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64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795DD4-3BD5-3BD6-B427-7DAAA89D2B62}"/>
              </a:ext>
            </a:extLst>
          </p:cNvPr>
          <p:cNvSpPr>
            <a:spLocks noChangeAspect="1"/>
          </p:cNvSpPr>
          <p:nvPr/>
        </p:nvSpPr>
        <p:spPr>
          <a:xfrm>
            <a:off x="1686157" y="3717940"/>
            <a:ext cx="648000" cy="648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64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Resnet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9C3FCF-AC3D-1641-A53F-11342913524C}"/>
              </a:ext>
            </a:extLst>
          </p:cNvPr>
          <p:cNvSpPr>
            <a:spLocks noChangeAspect="1"/>
          </p:cNvSpPr>
          <p:nvPr/>
        </p:nvSpPr>
        <p:spPr>
          <a:xfrm>
            <a:off x="670951" y="3709948"/>
            <a:ext cx="720000" cy="720000"/>
          </a:xfrm>
          <a:prstGeom prst="rect">
            <a:avLst/>
          </a:prstGeom>
          <a:scene3d>
            <a:camera prst="isometricOffAxis2Left">
              <a:rot lat="1080000" lon="1200000" rev="0"/>
            </a:camera>
            <a:lightRig rig="threePt" dir="t">
              <a:rot lat="0" lon="0" rev="0"/>
            </a:lightRig>
          </a:scene3d>
          <a:sp3d extrusionH="127000" prstMaterial="plastic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/>
              <a:t>         3</a:t>
            </a:r>
          </a:p>
          <a:p>
            <a:r>
              <a:rPr lang="en-US"/>
              <a:t>224</a:t>
            </a:r>
          </a:p>
          <a:p>
            <a:pPr algn="ctr"/>
            <a:r>
              <a:rPr lang="en-US"/>
              <a:t>224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A40086-1B81-C04C-44D6-73EC1BB95B89}"/>
              </a:ext>
            </a:extLst>
          </p:cNvPr>
          <p:cNvCxnSpPr>
            <a:cxnSpLocks/>
          </p:cNvCxnSpPr>
          <p:nvPr/>
        </p:nvCxnSpPr>
        <p:spPr>
          <a:xfrm>
            <a:off x="2415395" y="4010141"/>
            <a:ext cx="18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50ECAB-5832-21AD-1D8E-3A92B7C6FBF2}"/>
              </a:ext>
            </a:extLst>
          </p:cNvPr>
          <p:cNvCxnSpPr>
            <a:cxnSpLocks/>
          </p:cNvCxnSpPr>
          <p:nvPr/>
        </p:nvCxnSpPr>
        <p:spPr>
          <a:xfrm>
            <a:off x="4247904" y="4035984"/>
            <a:ext cx="18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2CEB048-1050-AF7F-CF9E-E5D0DA91429D}"/>
              </a:ext>
            </a:extLst>
          </p:cNvPr>
          <p:cNvSpPr>
            <a:spLocks noChangeAspect="1"/>
          </p:cNvSpPr>
          <p:nvPr/>
        </p:nvSpPr>
        <p:spPr>
          <a:xfrm>
            <a:off x="5374793" y="3758030"/>
            <a:ext cx="648000" cy="648000"/>
          </a:xfrm>
          <a:prstGeom prst="rect">
            <a:avLst/>
          </a:prstGeom>
          <a:solidFill>
            <a:schemeClr val="bg2">
              <a:lumMod val="9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Max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Pool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2x2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80B689-8381-8520-991A-90E43ABD090D}"/>
              </a:ext>
            </a:extLst>
          </p:cNvPr>
          <p:cNvSpPr>
            <a:spLocks noChangeAspect="1"/>
          </p:cNvSpPr>
          <p:nvPr/>
        </p:nvSpPr>
        <p:spPr>
          <a:xfrm>
            <a:off x="6236198" y="3846260"/>
            <a:ext cx="540000" cy="540000"/>
          </a:xfrm>
          <a:prstGeom prst="rect">
            <a:avLst/>
          </a:prstGeom>
          <a:scene3d>
            <a:camera prst="isometricOffAxis2Left">
              <a:rot lat="1080000" lon="1200000" rev="0"/>
            </a:camera>
            <a:lightRig rig="threePt" dir="t">
              <a:rot lat="0" lon="0" rev="0"/>
            </a:lightRig>
          </a:scene3d>
          <a:sp3d extrusionH="635000" prstMaterial="plastic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900"/>
              <a:t>      128</a:t>
            </a:r>
          </a:p>
          <a:p>
            <a:r>
              <a:rPr lang="en-US" sz="900"/>
              <a:t>56</a:t>
            </a:r>
          </a:p>
          <a:p>
            <a:pPr algn="ctr"/>
            <a:r>
              <a:rPr lang="en-US" sz="900"/>
              <a:t>56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CC3345-20C2-4724-720A-DADCB6CE368C}"/>
              </a:ext>
            </a:extLst>
          </p:cNvPr>
          <p:cNvCxnSpPr>
            <a:cxnSpLocks/>
          </p:cNvCxnSpPr>
          <p:nvPr/>
        </p:nvCxnSpPr>
        <p:spPr>
          <a:xfrm>
            <a:off x="6077657" y="4033009"/>
            <a:ext cx="18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13BD0A5-666C-C954-9D07-50B1662CD575}"/>
              </a:ext>
            </a:extLst>
          </p:cNvPr>
          <p:cNvSpPr/>
          <p:nvPr/>
        </p:nvSpPr>
        <p:spPr>
          <a:xfrm>
            <a:off x="7589484" y="4332234"/>
            <a:ext cx="1170837" cy="33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err="1">
                <a:ea typeface="+mn-lt"/>
                <a:cs typeface="+mn-lt"/>
              </a:rPr>
              <a:t>num_classes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AC424-E740-6D3C-E57A-EC220E827487}"/>
              </a:ext>
            </a:extLst>
          </p:cNvPr>
          <p:cNvSpPr>
            <a:spLocks noChangeAspect="1"/>
          </p:cNvSpPr>
          <p:nvPr/>
        </p:nvSpPr>
        <p:spPr>
          <a:xfrm>
            <a:off x="2620665" y="3739438"/>
            <a:ext cx="648000" cy="648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64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Resnet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0AEC3F-7C58-FA56-2AFA-6EBF54EDE7CD}"/>
              </a:ext>
            </a:extLst>
          </p:cNvPr>
          <p:cNvCxnSpPr>
            <a:cxnSpLocks/>
          </p:cNvCxnSpPr>
          <p:nvPr/>
        </p:nvCxnSpPr>
        <p:spPr>
          <a:xfrm>
            <a:off x="3315938" y="4038154"/>
            <a:ext cx="18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6F45CEB-1D98-6A51-CA39-246C68EFB187}"/>
              </a:ext>
            </a:extLst>
          </p:cNvPr>
          <p:cNvSpPr>
            <a:spLocks noChangeAspect="1"/>
          </p:cNvSpPr>
          <p:nvPr/>
        </p:nvSpPr>
        <p:spPr>
          <a:xfrm>
            <a:off x="3529972" y="3741010"/>
            <a:ext cx="648000" cy="648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128/2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Resnet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054C08-AC51-CAF8-EBFB-0CA77145ED92}"/>
              </a:ext>
            </a:extLst>
          </p:cNvPr>
          <p:cNvSpPr>
            <a:spLocks noChangeAspect="1"/>
          </p:cNvSpPr>
          <p:nvPr/>
        </p:nvSpPr>
        <p:spPr>
          <a:xfrm>
            <a:off x="4464480" y="3753364"/>
            <a:ext cx="648000" cy="648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128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Resnet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96993A-A7C8-1253-8C9C-68C0C123F7B9}"/>
              </a:ext>
            </a:extLst>
          </p:cNvPr>
          <p:cNvCxnSpPr>
            <a:cxnSpLocks/>
          </p:cNvCxnSpPr>
          <p:nvPr/>
        </p:nvCxnSpPr>
        <p:spPr>
          <a:xfrm>
            <a:off x="5176505" y="4056293"/>
            <a:ext cx="18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7032026-2B7A-FE78-55D0-8003A8C4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56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B5D384C-0231-50F8-D066-805C3C02B7D2}"/>
              </a:ext>
            </a:extLst>
          </p:cNvPr>
          <p:cNvSpPr>
            <a:spLocks noChangeAspect="1"/>
          </p:cNvSpPr>
          <p:nvPr/>
        </p:nvSpPr>
        <p:spPr>
          <a:xfrm>
            <a:off x="5923098" y="3858325"/>
            <a:ext cx="396000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256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37330D-1E01-1415-4694-EE376716A1B2}"/>
              </a:ext>
            </a:extLst>
          </p:cNvPr>
          <p:cNvSpPr>
            <a:spLocks noChangeAspect="1"/>
          </p:cNvSpPr>
          <p:nvPr/>
        </p:nvSpPr>
        <p:spPr>
          <a:xfrm>
            <a:off x="5617807" y="3858325"/>
            <a:ext cx="396000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256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9087EF-E9C2-62A3-F6E5-BE5A7BF79731}"/>
              </a:ext>
            </a:extLst>
          </p:cNvPr>
          <p:cNvSpPr>
            <a:spLocks noChangeAspect="1"/>
          </p:cNvSpPr>
          <p:nvPr/>
        </p:nvSpPr>
        <p:spPr>
          <a:xfrm>
            <a:off x="5280545" y="3858325"/>
            <a:ext cx="396000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256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D86F97-9CA2-B2B0-5639-A294B1601715}"/>
              </a:ext>
            </a:extLst>
          </p:cNvPr>
          <p:cNvSpPr>
            <a:spLocks noChangeAspect="1"/>
          </p:cNvSpPr>
          <p:nvPr/>
        </p:nvSpPr>
        <p:spPr>
          <a:xfrm>
            <a:off x="4970145" y="3858325"/>
            <a:ext cx="396000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256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933D84-A0A5-4D5F-3EC9-AD769929F5E5}"/>
              </a:ext>
            </a:extLst>
          </p:cNvPr>
          <p:cNvSpPr>
            <a:spLocks noChangeAspect="1"/>
          </p:cNvSpPr>
          <p:nvPr/>
        </p:nvSpPr>
        <p:spPr>
          <a:xfrm>
            <a:off x="4660315" y="3858325"/>
            <a:ext cx="396000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256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648179-84D6-B08D-2587-201522CA3CFD}"/>
              </a:ext>
            </a:extLst>
          </p:cNvPr>
          <p:cNvSpPr>
            <a:spLocks noChangeAspect="1"/>
          </p:cNvSpPr>
          <p:nvPr/>
        </p:nvSpPr>
        <p:spPr>
          <a:xfrm>
            <a:off x="1221062" y="3858325"/>
            <a:ext cx="396000" cy="396000"/>
          </a:xfrm>
          <a:prstGeom prst="rect">
            <a:avLst/>
          </a:prstGeom>
          <a:solidFill>
            <a:schemeClr val="bg2">
              <a:lumMod val="9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Max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Pool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3x3,2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593EDE-F825-64EF-97EC-9D8EECC27417}"/>
              </a:ext>
            </a:extLst>
          </p:cNvPr>
          <p:cNvSpPr>
            <a:spLocks noChangeAspect="1"/>
          </p:cNvSpPr>
          <p:nvPr/>
        </p:nvSpPr>
        <p:spPr>
          <a:xfrm>
            <a:off x="3842241" y="3858325"/>
            <a:ext cx="396000" cy="39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128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90E1E-0D1A-47DE-A976-F42C385F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latin typeface="Calibri Light"/>
                <a:cs typeface="Calibri Light"/>
              </a:rPr>
              <a:t>Resnet 34 (Resnet 50, 101, 152)</a:t>
            </a:r>
            <a:endParaRPr lang="en-US" sz="11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E4E712-12FF-0EAE-53E8-B92DAD950465}"/>
              </a:ext>
            </a:extLst>
          </p:cNvPr>
          <p:cNvSpPr txBox="1"/>
          <p:nvPr/>
        </p:nvSpPr>
        <p:spPr>
          <a:xfrm>
            <a:off x="1271039" y="1127410"/>
            <a:ext cx="7011045" cy="2400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 =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tf.keras.Sequential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DefaultConv2D(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strides=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input_shape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img_height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img_width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]),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tf.keras.layers.BatchNormalization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tf.keras.layers.Activation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000" b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GB" sz="1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tf.keras.layers.MaxPool2D(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pool_size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strides=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padding=</a:t>
            </a:r>
            <a:r>
              <a:rPr lang="en-GB" sz="1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"same"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prev_filters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64</a:t>
            </a:r>
            <a:endParaRPr lang="en-GB" sz="10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0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filters </a:t>
            </a:r>
            <a:r>
              <a:rPr lang="en-GB" sz="10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[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* 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[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* 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[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256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* 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[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512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* 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strides = 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filters ==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prev_filters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endParaRPr lang="en-GB" sz="10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ResidualLayer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(filters, strides=strides))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prev_filters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filters</a:t>
            </a:r>
          </a:p>
          <a:p>
            <a:b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(tf.keras.layers.GlobalAvgPool2D())</a:t>
            </a:r>
          </a:p>
          <a:p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tf.keras.layers.Flatten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 </a:t>
            </a:r>
          </a:p>
          <a:p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tf.keras.layers.Dense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num_classes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GB" sz="1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000" b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GB" sz="1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453A8F-E0AA-2DDB-DB70-BB33624F5010}"/>
              </a:ext>
            </a:extLst>
          </p:cNvPr>
          <p:cNvSpPr txBox="1"/>
          <p:nvPr/>
        </p:nvSpPr>
        <p:spPr>
          <a:xfrm>
            <a:off x="850578" y="1125625"/>
            <a:ext cx="431799" cy="2400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000">
                <a:latin typeface="Courier New"/>
                <a:ea typeface="+mn-lt"/>
                <a:cs typeface="+mn-lt"/>
              </a:rPr>
              <a:t>1</a:t>
            </a:r>
            <a:endParaRPr lang="en-US" sz="1000">
              <a:latin typeface="Courier New"/>
              <a:cs typeface="Courier New"/>
            </a:endParaRPr>
          </a:p>
          <a:p>
            <a:pPr algn="r"/>
            <a:r>
              <a:rPr lang="en-US" sz="1000">
                <a:latin typeface="Courier New"/>
                <a:cs typeface="Arial"/>
              </a:rPr>
              <a:t>2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3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4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5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6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7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8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9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10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11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12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13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14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15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B2F9DA-5116-9FDA-495B-74A0251D2A6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31738878"/>
              </p:ext>
            </p:extLst>
          </p:nvPr>
        </p:nvGraphicFramePr>
        <p:xfrm>
          <a:off x="8593013" y="3641232"/>
          <a:ext cx="208280" cy="73152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934042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62CEB048-1050-AF7F-CF9E-E5D0DA91429D}"/>
              </a:ext>
            </a:extLst>
          </p:cNvPr>
          <p:cNvSpPr>
            <a:spLocks noChangeAspect="1"/>
          </p:cNvSpPr>
          <p:nvPr/>
        </p:nvSpPr>
        <p:spPr>
          <a:xfrm>
            <a:off x="7581056" y="3858325"/>
            <a:ext cx="396000" cy="396000"/>
          </a:xfrm>
          <a:prstGeom prst="rect">
            <a:avLst/>
          </a:prstGeom>
          <a:solidFill>
            <a:schemeClr val="bg2">
              <a:lumMod val="9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Avg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Pool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2x2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80B689-8381-8520-991A-90E43ABD090D}"/>
              </a:ext>
            </a:extLst>
          </p:cNvPr>
          <p:cNvSpPr>
            <a:spLocks noChangeAspect="1"/>
          </p:cNvSpPr>
          <p:nvPr/>
        </p:nvSpPr>
        <p:spPr>
          <a:xfrm>
            <a:off x="8051925" y="3922333"/>
            <a:ext cx="360000" cy="360000"/>
          </a:xfrm>
          <a:prstGeom prst="rect">
            <a:avLst/>
          </a:prstGeom>
          <a:scene3d>
            <a:camera prst="isometricOffAxis2Left">
              <a:rot lat="1080000" lon="1200000" rev="0"/>
            </a:camera>
            <a:lightRig rig="threePt" dir="t">
              <a:rot lat="0" lon="0" rev="0"/>
            </a:lightRig>
          </a:scene3d>
          <a:sp3d extrusionH="254000" prstMaterial="plastic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800"/>
              <a:t>    f’</a:t>
            </a:r>
          </a:p>
          <a:p>
            <a:r>
              <a:rPr lang="en-US" sz="800"/>
              <a:t>w’</a:t>
            </a:r>
          </a:p>
          <a:p>
            <a:pPr algn="ctr"/>
            <a:r>
              <a:rPr lang="en-US" sz="800"/>
              <a:t>h’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3BD0A5-666C-C954-9D07-50B1662CD575}"/>
              </a:ext>
            </a:extLst>
          </p:cNvPr>
          <p:cNvSpPr/>
          <p:nvPr/>
        </p:nvSpPr>
        <p:spPr>
          <a:xfrm>
            <a:off x="8426319" y="3330783"/>
            <a:ext cx="541668" cy="33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>
                <a:ea typeface="+mn-lt"/>
                <a:cs typeface="+mn-lt"/>
              </a:rPr>
              <a:t>num</a:t>
            </a:r>
          </a:p>
          <a:p>
            <a:pPr algn="ctr"/>
            <a:r>
              <a:rPr lang="en-US" sz="800">
                <a:ea typeface="+mn-lt"/>
                <a:cs typeface="+mn-lt"/>
              </a:rPr>
              <a:t>classes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A2B0D4-9724-D7CD-E39B-AE657A0F1DAD}"/>
              </a:ext>
            </a:extLst>
          </p:cNvPr>
          <p:cNvSpPr>
            <a:spLocks noChangeAspect="1"/>
          </p:cNvSpPr>
          <p:nvPr/>
        </p:nvSpPr>
        <p:spPr>
          <a:xfrm>
            <a:off x="2378844" y="3858325"/>
            <a:ext cx="396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64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8E4995-E829-C642-4F53-CDA5D66F9E05}"/>
              </a:ext>
            </a:extLst>
          </p:cNvPr>
          <p:cNvSpPr>
            <a:spLocks noChangeAspect="1"/>
          </p:cNvSpPr>
          <p:nvPr/>
        </p:nvSpPr>
        <p:spPr>
          <a:xfrm>
            <a:off x="912651" y="3858325"/>
            <a:ext cx="396000" cy="396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64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7x7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8B2CFB-8DE8-2D24-0251-383A428C9975}"/>
              </a:ext>
            </a:extLst>
          </p:cNvPr>
          <p:cNvSpPr>
            <a:spLocks noChangeAspect="1"/>
          </p:cNvSpPr>
          <p:nvPr/>
        </p:nvSpPr>
        <p:spPr>
          <a:xfrm>
            <a:off x="2041582" y="3858325"/>
            <a:ext cx="396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64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365416-6924-A274-7CC3-D36D5B387D6C}"/>
              </a:ext>
            </a:extLst>
          </p:cNvPr>
          <p:cNvSpPr>
            <a:spLocks noChangeAspect="1"/>
          </p:cNvSpPr>
          <p:nvPr/>
        </p:nvSpPr>
        <p:spPr>
          <a:xfrm>
            <a:off x="1717499" y="3858325"/>
            <a:ext cx="396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64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8E5DDD-B39A-970A-53A1-A70C764CB0CA}"/>
              </a:ext>
            </a:extLst>
          </p:cNvPr>
          <p:cNvSpPr>
            <a:spLocks noChangeAspect="1"/>
          </p:cNvSpPr>
          <p:nvPr/>
        </p:nvSpPr>
        <p:spPr>
          <a:xfrm>
            <a:off x="3536950" y="3858325"/>
            <a:ext cx="396000" cy="39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128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293605-42E0-0137-A942-933C5D880BB8}"/>
              </a:ext>
            </a:extLst>
          </p:cNvPr>
          <p:cNvSpPr>
            <a:spLocks noChangeAspect="1"/>
          </p:cNvSpPr>
          <p:nvPr/>
        </p:nvSpPr>
        <p:spPr>
          <a:xfrm>
            <a:off x="3199688" y="3858325"/>
            <a:ext cx="396000" cy="39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128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0F3C08-B3D5-9FDB-8A61-2E831929CFA0}"/>
              </a:ext>
            </a:extLst>
          </p:cNvPr>
          <p:cNvSpPr>
            <a:spLocks noChangeAspect="1"/>
          </p:cNvSpPr>
          <p:nvPr/>
        </p:nvSpPr>
        <p:spPr>
          <a:xfrm>
            <a:off x="2875605" y="3858325"/>
            <a:ext cx="396000" cy="39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128/2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56CE91-75C9-B516-E867-F78CB018751D}"/>
              </a:ext>
            </a:extLst>
          </p:cNvPr>
          <p:cNvSpPr>
            <a:spLocks noChangeAspect="1"/>
          </p:cNvSpPr>
          <p:nvPr/>
        </p:nvSpPr>
        <p:spPr>
          <a:xfrm>
            <a:off x="4345887" y="3858325"/>
            <a:ext cx="396000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256/2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000662-6741-A6A4-72B9-6FE7B8D36D62}"/>
              </a:ext>
            </a:extLst>
          </p:cNvPr>
          <p:cNvSpPr>
            <a:spLocks noChangeAspect="1"/>
          </p:cNvSpPr>
          <p:nvPr/>
        </p:nvSpPr>
        <p:spPr>
          <a:xfrm>
            <a:off x="313957" y="3858325"/>
            <a:ext cx="432000" cy="432000"/>
          </a:xfrm>
          <a:prstGeom prst="rect">
            <a:avLst/>
          </a:prstGeom>
          <a:scene3d>
            <a:camera prst="isometricOffAxis2Left">
              <a:rot lat="1080000" lon="1200000" rev="0"/>
            </a:camera>
            <a:lightRig rig="threePt" dir="t">
              <a:rot lat="0" lon="0" rev="0"/>
            </a:lightRig>
          </a:scene3d>
          <a:sp3d extrusionH="127000" prstMaterial="plastic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800"/>
              <a:t>      f</a:t>
            </a:r>
          </a:p>
          <a:p>
            <a:r>
              <a:rPr lang="en-US" sz="800"/>
              <a:t>w</a:t>
            </a:r>
          </a:p>
          <a:p>
            <a:pPr algn="ctr"/>
            <a:r>
              <a:rPr lang="en-US" sz="800"/>
              <a:t>h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2DF2DE6-9959-C07D-F60E-5D4DB512CA40}"/>
              </a:ext>
            </a:extLst>
          </p:cNvPr>
          <p:cNvSpPr>
            <a:spLocks noChangeAspect="1"/>
          </p:cNvSpPr>
          <p:nvPr/>
        </p:nvSpPr>
        <p:spPr>
          <a:xfrm>
            <a:off x="7084005" y="3858325"/>
            <a:ext cx="396000" cy="39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512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50FAA6-EDDF-44BC-18D0-DB389DEAFC5F}"/>
              </a:ext>
            </a:extLst>
          </p:cNvPr>
          <p:cNvSpPr>
            <a:spLocks noChangeAspect="1"/>
          </p:cNvSpPr>
          <p:nvPr/>
        </p:nvSpPr>
        <p:spPr>
          <a:xfrm>
            <a:off x="6746743" y="3858325"/>
            <a:ext cx="396000" cy="39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512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DB6758-BEC0-FD19-490F-F89CA8915EC9}"/>
              </a:ext>
            </a:extLst>
          </p:cNvPr>
          <p:cNvSpPr>
            <a:spLocks noChangeAspect="1"/>
          </p:cNvSpPr>
          <p:nvPr/>
        </p:nvSpPr>
        <p:spPr>
          <a:xfrm>
            <a:off x="6422660" y="3858325"/>
            <a:ext cx="396000" cy="39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512/2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19D8C-722E-3E10-4D7A-890D4907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84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21" name="Rectangle 133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3" name="Rectangle 133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5" name="Rectangle 133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7" name="Rectangle 133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90E1E-0D1A-47DE-A976-F42C385F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186028"/>
            <a:ext cx="5297791" cy="86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Skin Cancer Resnet34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2D7E7110-E0F5-B603-50E0-326F8281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9405" y="1474719"/>
            <a:ext cx="5065187" cy="333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21F35-EC72-C009-0C54-5F71915B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39" y="4841748"/>
            <a:ext cx="336042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29</a:t>
            </a:fld>
            <a:endParaRPr 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64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3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A65F8-3E99-D14E-A2C5-BF5176FA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4897"/>
            <a:ext cx="7886700" cy="75344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cs typeface="Calibri Light"/>
              </a:rPr>
              <a:t>Caution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Rectangle: Rounded Corners 15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190977"/>
            <a:ext cx="8274756" cy="3576285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62067A-5FE9-673A-9FEE-C76A08A8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3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300">
              <a:solidFill>
                <a:srgbClr val="FFFFFF"/>
              </a:solidFill>
            </a:endParaRPr>
          </a:p>
        </p:txBody>
      </p:sp>
      <p:graphicFrame>
        <p:nvGraphicFramePr>
          <p:cNvPr id="56" name="Content Placeholder 2">
            <a:extLst>
              <a:ext uri="{FF2B5EF4-FFF2-40B4-BE49-F238E27FC236}">
                <a16:creationId xmlns:a16="http://schemas.microsoft.com/office/drawing/2014/main" id="{1B6D9A0B-BEE0-5054-2E8B-625BCBB8F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860961"/>
              </p:ext>
            </p:extLst>
          </p:nvPr>
        </p:nvGraphicFramePr>
        <p:xfrm>
          <a:off x="628650" y="1350683"/>
          <a:ext cx="7886700" cy="3263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8066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1B13948-0A33-6B20-F56C-EB4C134B0A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1"/>
          <a:stretch/>
        </p:blipFill>
        <p:spPr>
          <a:xfrm>
            <a:off x="20" y="173874"/>
            <a:ext cx="9143980" cy="5143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B2DFFF-0A7B-DCDC-6302-E443366D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Session's Content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5ED7-DBBB-D9F8-BFEB-F49B7010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300" smtClean="0"/>
              <a:pPr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en-US" sz="130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B484008-BB71-FDFA-E093-29D993A38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444280"/>
              </p:ext>
            </p:extLst>
          </p:nvPr>
        </p:nvGraphicFramePr>
        <p:xfrm>
          <a:off x="628650" y="1369218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6477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2DA1FAF9-08AE-65B8-2492-154C97073E27}"/>
              </a:ext>
            </a:extLst>
          </p:cNvPr>
          <p:cNvSpPr/>
          <p:nvPr/>
        </p:nvSpPr>
        <p:spPr>
          <a:xfrm>
            <a:off x="2601092" y="3912499"/>
            <a:ext cx="3690348" cy="103303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8E6969-B67F-DCD7-111A-2D2B27D29F37}"/>
              </a:ext>
            </a:extLst>
          </p:cNvPr>
          <p:cNvSpPr/>
          <p:nvPr/>
        </p:nvSpPr>
        <p:spPr>
          <a:xfrm>
            <a:off x="2582804" y="2489454"/>
            <a:ext cx="3690348" cy="1033038"/>
          </a:xfrm>
          <a:prstGeom prst="rect">
            <a:avLst/>
          </a:prstGeom>
          <a:solidFill>
            <a:schemeClr val="accent6">
              <a:lumMod val="20000"/>
              <a:lumOff val="80000"/>
              <a:alpha val="5023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1D1803-F0B1-1C7A-4EF2-170FA7C994B7}"/>
              </a:ext>
            </a:extLst>
          </p:cNvPr>
          <p:cNvSpPr/>
          <p:nvPr/>
        </p:nvSpPr>
        <p:spPr>
          <a:xfrm>
            <a:off x="1664208" y="3908509"/>
            <a:ext cx="926551" cy="1033038"/>
          </a:xfrm>
          <a:prstGeom prst="rect">
            <a:avLst/>
          </a:prstGeom>
          <a:solidFill>
            <a:schemeClr val="accent2">
              <a:lumMod val="20000"/>
              <a:lumOff val="80000"/>
              <a:alpha val="49841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E17E8F1-B257-5F73-9A21-1B4A68D49B1B}"/>
              </a:ext>
            </a:extLst>
          </p:cNvPr>
          <p:cNvSpPr/>
          <p:nvPr/>
        </p:nvSpPr>
        <p:spPr>
          <a:xfrm>
            <a:off x="1645920" y="2485464"/>
            <a:ext cx="926551" cy="1033038"/>
          </a:xfrm>
          <a:prstGeom prst="rect">
            <a:avLst/>
          </a:prstGeom>
          <a:solidFill>
            <a:schemeClr val="accent6">
              <a:lumMod val="20000"/>
              <a:lumOff val="80000"/>
              <a:alpha val="49661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CD85222-C584-A994-BE96-0E87BF29DC53}"/>
              </a:ext>
            </a:extLst>
          </p:cNvPr>
          <p:cNvSpPr/>
          <p:nvPr/>
        </p:nvSpPr>
        <p:spPr>
          <a:xfrm>
            <a:off x="6309728" y="3912499"/>
            <a:ext cx="1452337" cy="103303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F55EFF-BE4E-541A-B8EA-C88B32B26CBD}"/>
              </a:ext>
            </a:extLst>
          </p:cNvPr>
          <p:cNvSpPr/>
          <p:nvPr/>
        </p:nvSpPr>
        <p:spPr>
          <a:xfrm>
            <a:off x="6291440" y="2489454"/>
            <a:ext cx="1452337" cy="103303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90E1E-0D1A-47DE-A976-F42C385F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22384"/>
            <a:ext cx="7886700" cy="994172"/>
          </a:xfrm>
        </p:spPr>
        <p:txBody>
          <a:bodyPr>
            <a:normAutofit/>
          </a:bodyPr>
          <a:lstStyle/>
          <a:p>
            <a:r>
              <a:rPr lang="en-GB">
                <a:latin typeface="Calibri Light"/>
                <a:cs typeface="Calibri Light"/>
              </a:rPr>
              <a:t>Can we leverage existing models?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F312B5-6057-BC03-420F-5806CFE00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062" y="1013695"/>
            <a:ext cx="7886699" cy="125401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ea typeface="+mn-lt"/>
                <a:cs typeface="+mn-lt"/>
              </a:rPr>
              <a:t>Can view a model as consisting of the following</a:t>
            </a:r>
          </a:p>
          <a:p>
            <a:pPr lvl="1"/>
            <a:r>
              <a:rPr lang="en-US">
                <a:ea typeface="+mn-lt"/>
                <a:cs typeface="+mn-lt"/>
              </a:rPr>
              <a:t>Dataset D</a:t>
            </a:r>
            <a:r>
              <a:rPr lang="en-US" baseline="-25000">
                <a:ea typeface="+mn-lt"/>
                <a:cs typeface="+mn-lt"/>
              </a:rPr>
              <a:t>A</a:t>
            </a:r>
            <a:r>
              <a:rPr lang="en-US">
                <a:ea typeface="+mn-lt"/>
                <a:cs typeface="+mn-lt"/>
              </a:rPr>
              <a:t> model was trained</a:t>
            </a:r>
          </a:p>
          <a:p>
            <a:pPr lvl="1"/>
            <a:r>
              <a:rPr lang="en-US">
                <a:ea typeface="+mn-lt"/>
                <a:cs typeface="+mn-lt"/>
              </a:rPr>
              <a:t>Weights W</a:t>
            </a:r>
            <a:r>
              <a:rPr lang="en-US" baseline="-25000">
                <a:ea typeface="+mn-lt"/>
                <a:cs typeface="+mn-lt"/>
              </a:rPr>
              <a:t>AX</a:t>
            </a:r>
            <a:r>
              <a:rPr lang="en-US">
                <a:ea typeface="+mn-lt"/>
                <a:cs typeface="+mn-lt"/>
              </a:rPr>
              <a:t> (a.k.a. features) learned from dataset on Task T</a:t>
            </a:r>
            <a:r>
              <a:rPr lang="en-US" baseline="-25000">
                <a:ea typeface="+mn-lt"/>
                <a:cs typeface="+mn-lt"/>
              </a:rPr>
              <a:t>X</a:t>
            </a:r>
          </a:p>
          <a:p>
            <a:pPr lvl="1"/>
            <a:r>
              <a:rPr lang="en-US">
                <a:ea typeface="+mn-lt"/>
                <a:cs typeface="+mn-lt"/>
              </a:rPr>
              <a:t>Task T</a:t>
            </a:r>
            <a:r>
              <a:rPr lang="en-US" baseline="-25000">
                <a:ea typeface="+mn-lt"/>
                <a:cs typeface="+mn-lt"/>
              </a:rPr>
              <a:t>X</a:t>
            </a:r>
            <a:r>
              <a:rPr lang="en-US">
                <a:ea typeface="+mn-lt"/>
                <a:cs typeface="+mn-lt"/>
              </a:rPr>
              <a:t> indirectly represented by </a:t>
            </a:r>
            <a:r>
              <a:rPr lang="en-US" i="1">
                <a:ea typeface="+mn-lt"/>
                <a:cs typeface="+mn-lt"/>
              </a:rPr>
              <a:t>top layers </a:t>
            </a:r>
            <a:r>
              <a:rPr lang="en-US">
                <a:ea typeface="+mn-lt"/>
                <a:cs typeface="+mn-lt"/>
              </a:rPr>
              <a:t>with the </a:t>
            </a:r>
            <a:r>
              <a:rPr lang="en-US" err="1">
                <a:ea typeface="+mn-lt"/>
                <a:cs typeface="+mn-lt"/>
              </a:rPr>
              <a:t>softmax</a:t>
            </a:r>
            <a:r>
              <a:rPr lang="en-US">
                <a:ea typeface="+mn-lt"/>
                <a:cs typeface="+mn-lt"/>
              </a:rPr>
              <a:t> activation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B6B20B-4590-7E18-0BA9-D256B90FD187}"/>
              </a:ext>
            </a:extLst>
          </p:cNvPr>
          <p:cNvSpPr>
            <a:spLocks noChangeAspect="1"/>
          </p:cNvSpPr>
          <p:nvPr/>
        </p:nvSpPr>
        <p:spPr>
          <a:xfrm>
            <a:off x="1727166" y="2657823"/>
            <a:ext cx="720000" cy="720000"/>
          </a:xfrm>
          <a:prstGeom prst="rect">
            <a:avLst/>
          </a:prstGeom>
          <a:scene3d>
            <a:camera prst="isometricOffAxis2Left">
              <a:rot lat="1080000" lon="1200000" rev="0"/>
            </a:camera>
            <a:lightRig rig="threePt" dir="t">
              <a:rot lat="0" lon="0" rev="0"/>
            </a:lightRig>
          </a:scene3d>
          <a:sp3d extrusionH="127000" prstMaterial="plastic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1000"/>
              <a:t> 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581AE05-9349-FE60-469C-780DBDBE3FE0}"/>
              </a:ext>
            </a:extLst>
          </p:cNvPr>
          <p:cNvCxnSpPr>
            <a:cxnSpLocks/>
          </p:cNvCxnSpPr>
          <p:nvPr/>
        </p:nvCxnSpPr>
        <p:spPr>
          <a:xfrm>
            <a:off x="2526409" y="2927614"/>
            <a:ext cx="18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FB0BEF-7BB8-CFD7-D14F-54A6947A21E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78495578"/>
              </p:ext>
            </p:extLst>
          </p:nvPr>
        </p:nvGraphicFramePr>
        <p:xfrm>
          <a:off x="6723388" y="2573151"/>
          <a:ext cx="208280" cy="91440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718967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0473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B9C887-E363-D3E8-ABDD-EDFA04C67FB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35795999"/>
              </p:ext>
            </p:extLst>
          </p:nvPr>
        </p:nvGraphicFramePr>
        <p:xfrm>
          <a:off x="7279353" y="2655447"/>
          <a:ext cx="208280" cy="54864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71896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C966BD-5D8A-2A35-E0C1-A01FBB01EDBA}"/>
              </a:ext>
            </a:extLst>
          </p:cNvPr>
          <p:cNvCxnSpPr>
            <a:cxnSpLocks/>
          </p:cNvCxnSpPr>
          <p:nvPr/>
        </p:nvCxnSpPr>
        <p:spPr>
          <a:xfrm>
            <a:off x="6970418" y="2935207"/>
            <a:ext cx="29337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290C06-0E52-2826-0B4E-1192D314C0C1}"/>
              </a:ext>
            </a:extLst>
          </p:cNvPr>
          <p:cNvCxnSpPr>
            <a:cxnSpLocks/>
          </p:cNvCxnSpPr>
          <p:nvPr/>
        </p:nvCxnSpPr>
        <p:spPr>
          <a:xfrm>
            <a:off x="6384289" y="2932119"/>
            <a:ext cx="29337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D972AD-F3D4-54AD-DED4-C4B06DF745C8}"/>
              </a:ext>
            </a:extLst>
          </p:cNvPr>
          <p:cNvSpPr>
            <a:spLocks noChangeAspect="1"/>
          </p:cNvSpPr>
          <p:nvPr/>
        </p:nvSpPr>
        <p:spPr>
          <a:xfrm>
            <a:off x="2740443" y="2639614"/>
            <a:ext cx="648000" cy="648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W</a:t>
            </a:r>
            <a:r>
              <a:rPr lang="en-US" sz="1200" baseline="30000">
                <a:solidFill>
                  <a:schemeClr val="tx1"/>
                </a:solidFill>
              </a:rPr>
              <a:t>1</a:t>
            </a:r>
            <a:r>
              <a:rPr lang="en-US" sz="1200" baseline="-25000">
                <a:solidFill>
                  <a:schemeClr val="tx1"/>
                </a:solidFill>
              </a:rPr>
              <a:t>AX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6284F8-263F-F326-1D2C-F0AD215FABE6}"/>
              </a:ext>
            </a:extLst>
          </p:cNvPr>
          <p:cNvCxnSpPr>
            <a:cxnSpLocks/>
          </p:cNvCxnSpPr>
          <p:nvPr/>
        </p:nvCxnSpPr>
        <p:spPr>
          <a:xfrm>
            <a:off x="3469681" y="2931815"/>
            <a:ext cx="18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CEC9681-50BB-8F47-D63C-A2ABB4961FBE}"/>
              </a:ext>
            </a:extLst>
          </p:cNvPr>
          <p:cNvSpPr>
            <a:spLocks noChangeAspect="1"/>
          </p:cNvSpPr>
          <p:nvPr/>
        </p:nvSpPr>
        <p:spPr>
          <a:xfrm>
            <a:off x="5505535" y="2679704"/>
            <a:ext cx="648000" cy="648000"/>
          </a:xfrm>
          <a:prstGeom prst="rect">
            <a:avLst/>
          </a:prstGeom>
          <a:solidFill>
            <a:schemeClr val="bg2">
              <a:lumMod val="9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4</a:t>
            </a:r>
          </a:p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BBD03D-4CCC-FA1A-4E17-05A53BECC769}"/>
              </a:ext>
            </a:extLst>
          </p:cNvPr>
          <p:cNvSpPr/>
          <p:nvPr/>
        </p:nvSpPr>
        <p:spPr>
          <a:xfrm>
            <a:off x="6974003" y="3190123"/>
            <a:ext cx="742342" cy="33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err="1">
                <a:ea typeface="+mn-lt"/>
                <a:cs typeface="+mn-lt"/>
              </a:rPr>
              <a:t>softmax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767F82-1562-4CCA-B5AF-0F50478A1C0F}"/>
              </a:ext>
            </a:extLst>
          </p:cNvPr>
          <p:cNvSpPr>
            <a:spLocks noChangeAspect="1"/>
          </p:cNvSpPr>
          <p:nvPr/>
        </p:nvSpPr>
        <p:spPr>
          <a:xfrm>
            <a:off x="3674951" y="2661112"/>
            <a:ext cx="648000" cy="648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W</a:t>
            </a:r>
            <a:r>
              <a:rPr lang="en-US" sz="1200" baseline="30000">
                <a:solidFill>
                  <a:schemeClr val="tx1"/>
                </a:solidFill>
              </a:rPr>
              <a:t>2</a:t>
            </a:r>
            <a:r>
              <a:rPr lang="en-US" sz="1200" baseline="-25000">
                <a:solidFill>
                  <a:schemeClr val="tx1"/>
                </a:solidFill>
              </a:rPr>
              <a:t>AX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E14B0D-3E66-BD60-81EA-71628D16EDF5}"/>
              </a:ext>
            </a:extLst>
          </p:cNvPr>
          <p:cNvCxnSpPr>
            <a:cxnSpLocks/>
          </p:cNvCxnSpPr>
          <p:nvPr/>
        </p:nvCxnSpPr>
        <p:spPr>
          <a:xfrm>
            <a:off x="4370224" y="2959828"/>
            <a:ext cx="18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1B547B-FEE6-3743-7FBC-8AD40E2722DB}"/>
              </a:ext>
            </a:extLst>
          </p:cNvPr>
          <p:cNvSpPr>
            <a:spLocks noChangeAspect="1"/>
          </p:cNvSpPr>
          <p:nvPr/>
        </p:nvSpPr>
        <p:spPr>
          <a:xfrm>
            <a:off x="4584258" y="2662684"/>
            <a:ext cx="648000" cy="648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W</a:t>
            </a:r>
            <a:r>
              <a:rPr lang="en-US" sz="1200" baseline="30000">
                <a:solidFill>
                  <a:schemeClr val="tx1"/>
                </a:solidFill>
              </a:rPr>
              <a:t>3</a:t>
            </a:r>
            <a:r>
              <a:rPr lang="en-US" sz="1200" baseline="-25000">
                <a:solidFill>
                  <a:schemeClr val="tx1"/>
                </a:solidFill>
              </a:rPr>
              <a:t>AX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530CCC-A208-0DC8-EFD9-74418A8B6E95}"/>
              </a:ext>
            </a:extLst>
          </p:cNvPr>
          <p:cNvCxnSpPr>
            <a:cxnSpLocks/>
          </p:cNvCxnSpPr>
          <p:nvPr/>
        </p:nvCxnSpPr>
        <p:spPr>
          <a:xfrm>
            <a:off x="5307247" y="2977967"/>
            <a:ext cx="18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C9D59C9-A2F0-0A14-403A-201EF436518F}"/>
              </a:ext>
            </a:extLst>
          </p:cNvPr>
          <p:cNvSpPr/>
          <p:nvPr/>
        </p:nvSpPr>
        <p:spPr>
          <a:xfrm>
            <a:off x="1645920" y="2267822"/>
            <a:ext cx="926551" cy="202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Dataset D</a:t>
            </a:r>
            <a:r>
              <a:rPr lang="en-US" sz="1200" baseline="-25000">
                <a:ea typeface="+mn-lt"/>
                <a:cs typeface="+mn-lt"/>
              </a:rPr>
              <a:t>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6CB2D1-337A-F594-79E2-6DAE7F352641}"/>
              </a:ext>
            </a:extLst>
          </p:cNvPr>
          <p:cNvSpPr/>
          <p:nvPr/>
        </p:nvSpPr>
        <p:spPr>
          <a:xfrm>
            <a:off x="3237215" y="2267822"/>
            <a:ext cx="2250032" cy="23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Model W</a:t>
            </a:r>
            <a:r>
              <a:rPr lang="en-US" sz="1200" baseline="-25000">
                <a:ea typeface="+mn-lt"/>
                <a:cs typeface="+mn-lt"/>
              </a:rPr>
              <a:t>AX</a:t>
            </a:r>
            <a:r>
              <a:rPr lang="en-US" sz="1200">
                <a:ea typeface="+mn-lt"/>
                <a:cs typeface="+mn-lt"/>
              </a:rPr>
              <a:t> (learned features)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0CC23F-FDBF-BD1B-4634-A7233BA728EE}"/>
              </a:ext>
            </a:extLst>
          </p:cNvPr>
          <p:cNvSpPr/>
          <p:nvPr/>
        </p:nvSpPr>
        <p:spPr>
          <a:xfrm>
            <a:off x="6291440" y="2250739"/>
            <a:ext cx="1452338" cy="222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Task T</a:t>
            </a:r>
            <a:r>
              <a:rPr lang="en-US" sz="1200" baseline="-25000">
                <a:ea typeface="+mn-lt"/>
                <a:cs typeface="+mn-lt"/>
              </a:rPr>
              <a:t>X</a:t>
            </a:r>
            <a:r>
              <a:rPr lang="en-US" sz="1200">
                <a:ea typeface="+mn-lt"/>
                <a:cs typeface="+mn-lt"/>
              </a:rPr>
              <a:t> (top layers)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2ABBEB-7300-3AC7-0347-02389A72B3BF}"/>
              </a:ext>
            </a:extLst>
          </p:cNvPr>
          <p:cNvSpPr/>
          <p:nvPr/>
        </p:nvSpPr>
        <p:spPr>
          <a:xfrm>
            <a:off x="2867950" y="3309218"/>
            <a:ext cx="2595250" cy="23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200">
                <a:ea typeface="+mn-lt"/>
                <a:cs typeface="+mn-lt"/>
              </a:rPr>
              <a:t>Low                Middle                 High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5A30799-47B5-82FF-1326-2C36C96CD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98223" y="2817778"/>
            <a:ext cx="399872" cy="40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E472C47-4EAC-932B-2C0E-18DDBAA59DF7}"/>
              </a:ext>
            </a:extLst>
          </p:cNvPr>
          <p:cNvSpPr>
            <a:spLocks noChangeAspect="1"/>
          </p:cNvSpPr>
          <p:nvPr/>
        </p:nvSpPr>
        <p:spPr>
          <a:xfrm>
            <a:off x="1745454" y="4080868"/>
            <a:ext cx="720000" cy="720000"/>
          </a:xfrm>
          <a:prstGeom prst="rect">
            <a:avLst/>
          </a:prstGeom>
          <a:scene3d>
            <a:camera prst="isometricOffAxis2Left">
              <a:rot lat="1080000" lon="1200000" rev="0"/>
            </a:camera>
            <a:lightRig rig="threePt" dir="t">
              <a:rot lat="0" lon="0" rev="0"/>
            </a:lightRig>
          </a:scene3d>
          <a:sp3d extrusionH="127000" prstMaterial="plastic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1000"/>
              <a:t> 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59847A-DECE-E4F0-33DE-349ECA8CBA04}"/>
              </a:ext>
            </a:extLst>
          </p:cNvPr>
          <p:cNvCxnSpPr>
            <a:cxnSpLocks/>
          </p:cNvCxnSpPr>
          <p:nvPr/>
        </p:nvCxnSpPr>
        <p:spPr>
          <a:xfrm>
            <a:off x="2544697" y="4350659"/>
            <a:ext cx="18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5A53C3C5-4ED0-2D07-9CA6-6DC7471A24F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20295195"/>
              </p:ext>
            </p:extLst>
          </p:nvPr>
        </p:nvGraphicFramePr>
        <p:xfrm>
          <a:off x="6741676" y="3996196"/>
          <a:ext cx="208280" cy="91440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718967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047363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C12DADC7-ABDF-8A86-B867-E020C8AF54C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42690391"/>
              </p:ext>
            </p:extLst>
          </p:nvPr>
        </p:nvGraphicFramePr>
        <p:xfrm>
          <a:off x="7297641" y="4078492"/>
          <a:ext cx="208280" cy="54864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718967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6EC8833-3088-5F94-6DB8-493FCC161FFB}"/>
              </a:ext>
            </a:extLst>
          </p:cNvPr>
          <p:cNvCxnSpPr>
            <a:cxnSpLocks/>
          </p:cNvCxnSpPr>
          <p:nvPr/>
        </p:nvCxnSpPr>
        <p:spPr>
          <a:xfrm>
            <a:off x="6988706" y="4358252"/>
            <a:ext cx="29337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56E9723-7146-9BBD-ACB9-E873532640E1}"/>
              </a:ext>
            </a:extLst>
          </p:cNvPr>
          <p:cNvCxnSpPr>
            <a:cxnSpLocks/>
          </p:cNvCxnSpPr>
          <p:nvPr/>
        </p:nvCxnSpPr>
        <p:spPr>
          <a:xfrm>
            <a:off x="6402577" y="4355164"/>
            <a:ext cx="29337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E8EEBE6-0F13-1137-58FB-0457319182DD}"/>
              </a:ext>
            </a:extLst>
          </p:cNvPr>
          <p:cNvSpPr>
            <a:spLocks noChangeAspect="1"/>
          </p:cNvSpPr>
          <p:nvPr/>
        </p:nvSpPr>
        <p:spPr>
          <a:xfrm>
            <a:off x="2758731" y="4062659"/>
            <a:ext cx="648000" cy="648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W</a:t>
            </a:r>
            <a:r>
              <a:rPr lang="en-US" sz="1200" baseline="30000">
                <a:solidFill>
                  <a:schemeClr val="tx1"/>
                </a:solidFill>
              </a:rPr>
              <a:t>1</a:t>
            </a:r>
            <a:r>
              <a:rPr lang="en-US" sz="1200" baseline="-25000">
                <a:solidFill>
                  <a:schemeClr val="tx1"/>
                </a:solidFill>
              </a:rPr>
              <a:t>BY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9B391BB-17A8-D415-5D12-9B7B165AF11B}"/>
              </a:ext>
            </a:extLst>
          </p:cNvPr>
          <p:cNvCxnSpPr>
            <a:cxnSpLocks/>
          </p:cNvCxnSpPr>
          <p:nvPr/>
        </p:nvCxnSpPr>
        <p:spPr>
          <a:xfrm>
            <a:off x="3487969" y="4354860"/>
            <a:ext cx="18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EAC12F3-CA43-D611-98B5-9595F5C2F6F6}"/>
              </a:ext>
            </a:extLst>
          </p:cNvPr>
          <p:cNvSpPr>
            <a:spLocks noChangeAspect="1"/>
          </p:cNvSpPr>
          <p:nvPr/>
        </p:nvSpPr>
        <p:spPr>
          <a:xfrm>
            <a:off x="5523823" y="4102749"/>
            <a:ext cx="648000" cy="648000"/>
          </a:xfrm>
          <a:prstGeom prst="rect">
            <a:avLst/>
          </a:prstGeom>
          <a:solidFill>
            <a:schemeClr val="bg2">
              <a:lumMod val="9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4</a:t>
            </a:r>
          </a:p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A58E8B-F9C2-AAB8-2507-E9E4FEBDDEBD}"/>
              </a:ext>
            </a:extLst>
          </p:cNvPr>
          <p:cNvSpPr/>
          <p:nvPr/>
        </p:nvSpPr>
        <p:spPr>
          <a:xfrm>
            <a:off x="6992291" y="4613168"/>
            <a:ext cx="742342" cy="33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err="1">
                <a:ea typeface="+mn-lt"/>
                <a:cs typeface="+mn-lt"/>
              </a:rPr>
              <a:t>softmax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1F0DB57-03CB-D120-F9BA-CCCDB6075026}"/>
              </a:ext>
            </a:extLst>
          </p:cNvPr>
          <p:cNvSpPr>
            <a:spLocks noChangeAspect="1"/>
          </p:cNvSpPr>
          <p:nvPr/>
        </p:nvSpPr>
        <p:spPr>
          <a:xfrm>
            <a:off x="3693239" y="4084157"/>
            <a:ext cx="648000" cy="648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W</a:t>
            </a:r>
            <a:r>
              <a:rPr lang="en-US" sz="1200" baseline="30000">
                <a:solidFill>
                  <a:schemeClr val="tx1"/>
                </a:solidFill>
              </a:rPr>
              <a:t>2</a:t>
            </a:r>
            <a:r>
              <a:rPr lang="en-US" sz="1200" baseline="-25000">
                <a:solidFill>
                  <a:schemeClr val="tx1"/>
                </a:solidFill>
              </a:rPr>
              <a:t>BY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1CA374-87D3-B988-EB5F-2876218BACAA}"/>
              </a:ext>
            </a:extLst>
          </p:cNvPr>
          <p:cNvCxnSpPr>
            <a:cxnSpLocks/>
          </p:cNvCxnSpPr>
          <p:nvPr/>
        </p:nvCxnSpPr>
        <p:spPr>
          <a:xfrm>
            <a:off x="4388512" y="4382873"/>
            <a:ext cx="18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FED3E92-A690-80B3-1F1B-926E98B7859E}"/>
              </a:ext>
            </a:extLst>
          </p:cNvPr>
          <p:cNvSpPr>
            <a:spLocks noChangeAspect="1"/>
          </p:cNvSpPr>
          <p:nvPr/>
        </p:nvSpPr>
        <p:spPr>
          <a:xfrm>
            <a:off x="4602546" y="4085729"/>
            <a:ext cx="648000" cy="648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W</a:t>
            </a:r>
            <a:r>
              <a:rPr lang="en-US" sz="1200" baseline="30000">
                <a:solidFill>
                  <a:schemeClr val="tx1"/>
                </a:solidFill>
              </a:rPr>
              <a:t>3</a:t>
            </a:r>
            <a:r>
              <a:rPr lang="en-US" sz="1200" baseline="-25000">
                <a:solidFill>
                  <a:schemeClr val="tx1"/>
                </a:solidFill>
              </a:rPr>
              <a:t>BY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914B728-E27F-6785-B8B6-4D217A72C575}"/>
              </a:ext>
            </a:extLst>
          </p:cNvPr>
          <p:cNvCxnSpPr>
            <a:cxnSpLocks/>
          </p:cNvCxnSpPr>
          <p:nvPr/>
        </p:nvCxnSpPr>
        <p:spPr>
          <a:xfrm>
            <a:off x="5325535" y="4401012"/>
            <a:ext cx="18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D673931-0771-B280-91B5-1EF23C6D0E50}"/>
              </a:ext>
            </a:extLst>
          </p:cNvPr>
          <p:cNvSpPr/>
          <p:nvPr/>
        </p:nvSpPr>
        <p:spPr>
          <a:xfrm>
            <a:off x="1664208" y="3690867"/>
            <a:ext cx="926551" cy="202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Dataset D</a:t>
            </a:r>
            <a:r>
              <a:rPr lang="en-US" sz="1200" baseline="-25000">
                <a:ea typeface="+mn-lt"/>
                <a:cs typeface="+mn-lt"/>
              </a:rPr>
              <a:t>B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15B2CF1-6A4C-2B40-55C6-2E7A70CFC6EC}"/>
              </a:ext>
            </a:extLst>
          </p:cNvPr>
          <p:cNvSpPr/>
          <p:nvPr/>
        </p:nvSpPr>
        <p:spPr>
          <a:xfrm>
            <a:off x="3255503" y="3690867"/>
            <a:ext cx="2250032" cy="23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Model W</a:t>
            </a:r>
            <a:r>
              <a:rPr lang="en-US" sz="1200" baseline="-25000">
                <a:ea typeface="+mn-lt"/>
                <a:cs typeface="+mn-lt"/>
              </a:rPr>
              <a:t>BY</a:t>
            </a:r>
            <a:r>
              <a:rPr lang="en-US" sz="1200">
                <a:ea typeface="+mn-lt"/>
                <a:cs typeface="+mn-lt"/>
              </a:rPr>
              <a:t> (learned features)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AA5A8F-AAC0-D41B-3CC1-D7C249556008}"/>
              </a:ext>
            </a:extLst>
          </p:cNvPr>
          <p:cNvSpPr/>
          <p:nvPr/>
        </p:nvSpPr>
        <p:spPr>
          <a:xfrm>
            <a:off x="6309728" y="3673784"/>
            <a:ext cx="1452338" cy="222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Task T</a:t>
            </a:r>
            <a:r>
              <a:rPr lang="en-US" sz="1200" baseline="-25000">
                <a:ea typeface="+mn-lt"/>
                <a:cs typeface="+mn-lt"/>
              </a:rPr>
              <a:t>Y</a:t>
            </a:r>
            <a:r>
              <a:rPr lang="en-US" sz="1200">
                <a:ea typeface="+mn-lt"/>
                <a:cs typeface="+mn-lt"/>
              </a:rPr>
              <a:t> (top layers)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A5BE90-7D7E-F096-ABB7-5A7D55108B7D}"/>
              </a:ext>
            </a:extLst>
          </p:cNvPr>
          <p:cNvSpPr/>
          <p:nvPr/>
        </p:nvSpPr>
        <p:spPr>
          <a:xfrm>
            <a:off x="2886238" y="4732263"/>
            <a:ext cx="2595250" cy="23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200">
                <a:ea typeface="+mn-lt"/>
                <a:cs typeface="+mn-lt"/>
              </a:rPr>
              <a:t>Low                Middle                 High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354EABF4-7CE4-4C61-7DAE-B37DB8602D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81401" y="4205204"/>
            <a:ext cx="490979" cy="49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2E27E06-B93C-3C13-0CE9-6272239E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78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3CD85222-C584-A994-BE96-0E87BF29DC53}"/>
              </a:ext>
            </a:extLst>
          </p:cNvPr>
          <p:cNvSpPr/>
          <p:nvPr/>
        </p:nvSpPr>
        <p:spPr>
          <a:xfrm>
            <a:off x="4434900" y="3912499"/>
            <a:ext cx="3327166" cy="103303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B11209-3F5B-661C-560F-EE178F898DD9}"/>
              </a:ext>
            </a:extLst>
          </p:cNvPr>
          <p:cNvSpPr/>
          <p:nvPr/>
        </p:nvSpPr>
        <p:spPr>
          <a:xfrm>
            <a:off x="2606958" y="3908509"/>
            <a:ext cx="3684481" cy="103303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8E6969-B67F-DCD7-111A-2D2B27D29F37}"/>
              </a:ext>
            </a:extLst>
          </p:cNvPr>
          <p:cNvSpPr/>
          <p:nvPr/>
        </p:nvSpPr>
        <p:spPr>
          <a:xfrm>
            <a:off x="2582804" y="2489454"/>
            <a:ext cx="3690348" cy="1033038"/>
          </a:xfrm>
          <a:prstGeom prst="rect">
            <a:avLst/>
          </a:prstGeom>
          <a:solidFill>
            <a:schemeClr val="accent6">
              <a:lumMod val="20000"/>
              <a:lumOff val="80000"/>
              <a:alpha val="50236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1D1803-F0B1-1C7A-4EF2-170FA7C994B7}"/>
              </a:ext>
            </a:extLst>
          </p:cNvPr>
          <p:cNvSpPr/>
          <p:nvPr/>
        </p:nvSpPr>
        <p:spPr>
          <a:xfrm>
            <a:off x="1664208" y="3908509"/>
            <a:ext cx="926551" cy="1033038"/>
          </a:xfrm>
          <a:prstGeom prst="rect">
            <a:avLst/>
          </a:prstGeom>
          <a:solidFill>
            <a:schemeClr val="accent2">
              <a:lumMod val="20000"/>
              <a:lumOff val="80000"/>
              <a:alpha val="49841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E17E8F1-B257-5F73-9A21-1B4A68D49B1B}"/>
              </a:ext>
            </a:extLst>
          </p:cNvPr>
          <p:cNvSpPr/>
          <p:nvPr/>
        </p:nvSpPr>
        <p:spPr>
          <a:xfrm>
            <a:off x="1645920" y="2485464"/>
            <a:ext cx="926551" cy="1033038"/>
          </a:xfrm>
          <a:prstGeom prst="rect">
            <a:avLst/>
          </a:prstGeom>
          <a:solidFill>
            <a:schemeClr val="accent6">
              <a:lumMod val="20000"/>
              <a:lumOff val="80000"/>
              <a:alpha val="49661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F55EFF-BE4E-541A-B8EA-C88B32B26CBD}"/>
              </a:ext>
            </a:extLst>
          </p:cNvPr>
          <p:cNvSpPr/>
          <p:nvPr/>
        </p:nvSpPr>
        <p:spPr>
          <a:xfrm>
            <a:off x="6291440" y="2489454"/>
            <a:ext cx="1452337" cy="103303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90E1E-0D1A-47DE-A976-F42C385F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" y="22384"/>
            <a:ext cx="7886700" cy="994172"/>
          </a:xfrm>
        </p:spPr>
        <p:txBody>
          <a:bodyPr>
            <a:normAutofit/>
          </a:bodyPr>
          <a:lstStyle/>
          <a:p>
            <a:r>
              <a:rPr lang="en-GB">
                <a:latin typeface="Calibri Light"/>
                <a:cs typeface="Calibri Light"/>
              </a:rPr>
              <a:t>Transfer Learning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F312B5-6057-BC03-420F-5806CFE00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062" y="1013695"/>
            <a:ext cx="7886699" cy="125401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>
                <a:ea typeface="+mn-lt"/>
                <a:cs typeface="+mn-lt"/>
              </a:rPr>
              <a:t>Freeze Layer means not trainable. Weights cannot be modified during training.</a:t>
            </a:r>
          </a:p>
          <a:p>
            <a:pPr lvl="1"/>
            <a:r>
              <a:rPr lang="en-US" err="1">
                <a:ea typeface="+mn-lt"/>
                <a:cs typeface="+mn-lt"/>
              </a:rPr>
              <a:t>layer.trainable</a:t>
            </a:r>
            <a:r>
              <a:rPr lang="en-US">
                <a:ea typeface="+mn-lt"/>
                <a:cs typeface="+mn-lt"/>
              </a:rPr>
              <a:t> = True</a:t>
            </a:r>
          </a:p>
          <a:p>
            <a:r>
              <a:rPr lang="en-US">
                <a:ea typeface="+mn-lt"/>
                <a:cs typeface="+mn-lt"/>
              </a:rPr>
              <a:t>Unfreeze Layer means trainable. Weights can be modified during training.</a:t>
            </a:r>
          </a:p>
          <a:p>
            <a:pPr lvl="1"/>
            <a:r>
              <a:rPr lang="en-US" err="1">
                <a:ea typeface="+mn-lt"/>
                <a:cs typeface="+mn-lt"/>
              </a:rPr>
              <a:t>layer.trainable</a:t>
            </a:r>
            <a:r>
              <a:rPr lang="en-US">
                <a:ea typeface="+mn-lt"/>
                <a:cs typeface="+mn-lt"/>
              </a:rPr>
              <a:t> = False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B6B20B-4590-7E18-0BA9-D256B90FD187}"/>
              </a:ext>
            </a:extLst>
          </p:cNvPr>
          <p:cNvSpPr>
            <a:spLocks noChangeAspect="1"/>
          </p:cNvSpPr>
          <p:nvPr/>
        </p:nvSpPr>
        <p:spPr>
          <a:xfrm>
            <a:off x="1727166" y="2657823"/>
            <a:ext cx="720000" cy="720000"/>
          </a:xfrm>
          <a:prstGeom prst="rect">
            <a:avLst/>
          </a:prstGeom>
          <a:scene3d>
            <a:camera prst="isometricOffAxis2Left">
              <a:rot lat="1080000" lon="1200000" rev="0"/>
            </a:camera>
            <a:lightRig rig="threePt" dir="t">
              <a:rot lat="0" lon="0" rev="0"/>
            </a:lightRig>
          </a:scene3d>
          <a:sp3d extrusionH="127000" prstMaterial="plastic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1000"/>
              <a:t> 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581AE05-9349-FE60-469C-780DBDBE3FE0}"/>
              </a:ext>
            </a:extLst>
          </p:cNvPr>
          <p:cNvCxnSpPr>
            <a:cxnSpLocks/>
          </p:cNvCxnSpPr>
          <p:nvPr/>
        </p:nvCxnSpPr>
        <p:spPr>
          <a:xfrm>
            <a:off x="2526409" y="2927614"/>
            <a:ext cx="18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FB0BEF-7BB8-CFD7-D14F-54A6947A21E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723388" y="2573151"/>
          <a:ext cx="208280" cy="91440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718967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0473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B9C887-E363-D3E8-ABDD-EDFA04C67FBC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279353" y="2655447"/>
          <a:ext cx="208280" cy="54864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71896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C966BD-5D8A-2A35-E0C1-A01FBB01EDBA}"/>
              </a:ext>
            </a:extLst>
          </p:cNvPr>
          <p:cNvCxnSpPr>
            <a:cxnSpLocks/>
          </p:cNvCxnSpPr>
          <p:nvPr/>
        </p:nvCxnSpPr>
        <p:spPr>
          <a:xfrm>
            <a:off x="6970418" y="2935207"/>
            <a:ext cx="29337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290C06-0E52-2826-0B4E-1192D314C0C1}"/>
              </a:ext>
            </a:extLst>
          </p:cNvPr>
          <p:cNvCxnSpPr>
            <a:cxnSpLocks/>
          </p:cNvCxnSpPr>
          <p:nvPr/>
        </p:nvCxnSpPr>
        <p:spPr>
          <a:xfrm>
            <a:off x="6384289" y="2932119"/>
            <a:ext cx="29337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D972AD-F3D4-54AD-DED4-C4B06DF745C8}"/>
              </a:ext>
            </a:extLst>
          </p:cNvPr>
          <p:cNvSpPr>
            <a:spLocks noChangeAspect="1"/>
          </p:cNvSpPr>
          <p:nvPr/>
        </p:nvSpPr>
        <p:spPr>
          <a:xfrm>
            <a:off x="2740443" y="2639614"/>
            <a:ext cx="648000" cy="648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W</a:t>
            </a:r>
            <a:r>
              <a:rPr lang="en-US" sz="1200" baseline="30000">
                <a:solidFill>
                  <a:schemeClr val="tx1"/>
                </a:solidFill>
              </a:rPr>
              <a:t>1</a:t>
            </a:r>
            <a:r>
              <a:rPr lang="en-US" sz="1200" baseline="-25000">
                <a:solidFill>
                  <a:schemeClr val="tx1"/>
                </a:solidFill>
              </a:rPr>
              <a:t>AX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6284F8-263F-F326-1D2C-F0AD215FABE6}"/>
              </a:ext>
            </a:extLst>
          </p:cNvPr>
          <p:cNvCxnSpPr>
            <a:cxnSpLocks/>
          </p:cNvCxnSpPr>
          <p:nvPr/>
        </p:nvCxnSpPr>
        <p:spPr>
          <a:xfrm>
            <a:off x="3469681" y="2931815"/>
            <a:ext cx="18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CEC9681-50BB-8F47-D63C-A2ABB4961FBE}"/>
              </a:ext>
            </a:extLst>
          </p:cNvPr>
          <p:cNvSpPr>
            <a:spLocks noChangeAspect="1"/>
          </p:cNvSpPr>
          <p:nvPr/>
        </p:nvSpPr>
        <p:spPr>
          <a:xfrm>
            <a:off x="5505535" y="2679704"/>
            <a:ext cx="648000" cy="648000"/>
          </a:xfrm>
          <a:prstGeom prst="rect">
            <a:avLst/>
          </a:prstGeom>
          <a:solidFill>
            <a:schemeClr val="bg2">
              <a:lumMod val="9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4</a:t>
            </a:r>
          </a:p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BBD03D-4CCC-FA1A-4E17-05A53BECC769}"/>
              </a:ext>
            </a:extLst>
          </p:cNvPr>
          <p:cNvSpPr/>
          <p:nvPr/>
        </p:nvSpPr>
        <p:spPr>
          <a:xfrm>
            <a:off x="6974003" y="3190123"/>
            <a:ext cx="742342" cy="33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err="1">
                <a:ea typeface="+mn-lt"/>
                <a:cs typeface="+mn-lt"/>
              </a:rPr>
              <a:t>softmax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767F82-1562-4CCA-B5AF-0F50478A1C0F}"/>
              </a:ext>
            </a:extLst>
          </p:cNvPr>
          <p:cNvSpPr>
            <a:spLocks noChangeAspect="1"/>
          </p:cNvSpPr>
          <p:nvPr/>
        </p:nvSpPr>
        <p:spPr>
          <a:xfrm>
            <a:off x="3674951" y="2661112"/>
            <a:ext cx="648000" cy="648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W</a:t>
            </a:r>
            <a:r>
              <a:rPr lang="en-US" sz="1200" baseline="30000">
                <a:solidFill>
                  <a:schemeClr val="tx1"/>
                </a:solidFill>
              </a:rPr>
              <a:t>2</a:t>
            </a:r>
            <a:r>
              <a:rPr lang="en-US" sz="1200" baseline="-25000">
                <a:solidFill>
                  <a:schemeClr val="tx1"/>
                </a:solidFill>
              </a:rPr>
              <a:t>AX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E14B0D-3E66-BD60-81EA-71628D16EDF5}"/>
              </a:ext>
            </a:extLst>
          </p:cNvPr>
          <p:cNvCxnSpPr>
            <a:cxnSpLocks/>
          </p:cNvCxnSpPr>
          <p:nvPr/>
        </p:nvCxnSpPr>
        <p:spPr>
          <a:xfrm>
            <a:off x="4370224" y="2959828"/>
            <a:ext cx="18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1B547B-FEE6-3743-7FBC-8AD40E2722DB}"/>
              </a:ext>
            </a:extLst>
          </p:cNvPr>
          <p:cNvSpPr>
            <a:spLocks noChangeAspect="1"/>
          </p:cNvSpPr>
          <p:nvPr/>
        </p:nvSpPr>
        <p:spPr>
          <a:xfrm>
            <a:off x="4584258" y="2662684"/>
            <a:ext cx="648000" cy="648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W</a:t>
            </a:r>
            <a:r>
              <a:rPr lang="en-US" sz="1200" baseline="30000">
                <a:solidFill>
                  <a:schemeClr val="tx1"/>
                </a:solidFill>
              </a:rPr>
              <a:t>3</a:t>
            </a:r>
            <a:r>
              <a:rPr lang="en-US" sz="1200" baseline="-25000">
                <a:solidFill>
                  <a:schemeClr val="tx1"/>
                </a:solidFill>
              </a:rPr>
              <a:t>AX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530CCC-A208-0DC8-EFD9-74418A8B6E95}"/>
              </a:ext>
            </a:extLst>
          </p:cNvPr>
          <p:cNvCxnSpPr>
            <a:cxnSpLocks/>
          </p:cNvCxnSpPr>
          <p:nvPr/>
        </p:nvCxnSpPr>
        <p:spPr>
          <a:xfrm>
            <a:off x="5307247" y="2977967"/>
            <a:ext cx="18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C9D59C9-A2F0-0A14-403A-201EF436518F}"/>
              </a:ext>
            </a:extLst>
          </p:cNvPr>
          <p:cNvSpPr/>
          <p:nvPr/>
        </p:nvSpPr>
        <p:spPr>
          <a:xfrm>
            <a:off x="1645920" y="2267822"/>
            <a:ext cx="926551" cy="202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Dataset D</a:t>
            </a:r>
            <a:r>
              <a:rPr lang="en-US" sz="1200" baseline="-25000">
                <a:ea typeface="+mn-lt"/>
                <a:cs typeface="+mn-lt"/>
              </a:rPr>
              <a:t>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6CB2D1-337A-F594-79E2-6DAE7F352641}"/>
              </a:ext>
            </a:extLst>
          </p:cNvPr>
          <p:cNvSpPr/>
          <p:nvPr/>
        </p:nvSpPr>
        <p:spPr>
          <a:xfrm>
            <a:off x="3237215" y="2267822"/>
            <a:ext cx="2250032" cy="23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Model W</a:t>
            </a:r>
            <a:r>
              <a:rPr lang="en-US" sz="1200" baseline="-25000">
                <a:ea typeface="+mn-lt"/>
                <a:cs typeface="+mn-lt"/>
              </a:rPr>
              <a:t>AX</a:t>
            </a:r>
            <a:r>
              <a:rPr lang="en-US" sz="1200">
                <a:ea typeface="+mn-lt"/>
                <a:cs typeface="+mn-lt"/>
              </a:rPr>
              <a:t> (learned features)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0CC23F-FDBF-BD1B-4634-A7233BA728EE}"/>
              </a:ext>
            </a:extLst>
          </p:cNvPr>
          <p:cNvSpPr/>
          <p:nvPr/>
        </p:nvSpPr>
        <p:spPr>
          <a:xfrm>
            <a:off x="6291440" y="2250739"/>
            <a:ext cx="1452338" cy="222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Task T</a:t>
            </a:r>
            <a:r>
              <a:rPr lang="en-US" sz="1200" baseline="-25000">
                <a:ea typeface="+mn-lt"/>
                <a:cs typeface="+mn-lt"/>
              </a:rPr>
              <a:t>X</a:t>
            </a:r>
            <a:r>
              <a:rPr lang="en-US" sz="1200">
                <a:ea typeface="+mn-lt"/>
                <a:cs typeface="+mn-lt"/>
              </a:rPr>
              <a:t> (top layers)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2ABBEB-7300-3AC7-0347-02389A72B3BF}"/>
              </a:ext>
            </a:extLst>
          </p:cNvPr>
          <p:cNvSpPr/>
          <p:nvPr/>
        </p:nvSpPr>
        <p:spPr>
          <a:xfrm>
            <a:off x="2867950" y="3309218"/>
            <a:ext cx="2595250" cy="23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200">
                <a:ea typeface="+mn-lt"/>
                <a:cs typeface="+mn-lt"/>
              </a:rPr>
              <a:t>Low                Middle                 High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5A30799-47B5-82FF-1326-2C36C96CD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98223" y="2817778"/>
            <a:ext cx="399872" cy="40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E472C47-4EAC-932B-2C0E-18DDBAA59DF7}"/>
              </a:ext>
            </a:extLst>
          </p:cNvPr>
          <p:cNvSpPr>
            <a:spLocks noChangeAspect="1"/>
          </p:cNvSpPr>
          <p:nvPr/>
        </p:nvSpPr>
        <p:spPr>
          <a:xfrm>
            <a:off x="1745454" y="4080868"/>
            <a:ext cx="720000" cy="720000"/>
          </a:xfrm>
          <a:prstGeom prst="rect">
            <a:avLst/>
          </a:prstGeom>
          <a:scene3d>
            <a:camera prst="isometricOffAxis2Left">
              <a:rot lat="1080000" lon="1200000" rev="0"/>
            </a:camera>
            <a:lightRig rig="threePt" dir="t">
              <a:rot lat="0" lon="0" rev="0"/>
            </a:lightRig>
          </a:scene3d>
          <a:sp3d extrusionH="127000" prstMaterial="plastic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1000"/>
              <a:t> 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59847A-DECE-E4F0-33DE-349ECA8CBA04}"/>
              </a:ext>
            </a:extLst>
          </p:cNvPr>
          <p:cNvCxnSpPr>
            <a:cxnSpLocks/>
          </p:cNvCxnSpPr>
          <p:nvPr/>
        </p:nvCxnSpPr>
        <p:spPr>
          <a:xfrm>
            <a:off x="2544697" y="4350659"/>
            <a:ext cx="18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5A53C3C5-4ED0-2D07-9CA6-6DC7471A24FC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741676" y="3996196"/>
          <a:ext cx="208280" cy="91440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718967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047363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C12DADC7-ABDF-8A86-B867-E020C8AF54C6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297641" y="4078492"/>
          <a:ext cx="208280" cy="54864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718967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6EC8833-3088-5F94-6DB8-493FCC161FFB}"/>
              </a:ext>
            </a:extLst>
          </p:cNvPr>
          <p:cNvCxnSpPr>
            <a:cxnSpLocks/>
          </p:cNvCxnSpPr>
          <p:nvPr/>
        </p:nvCxnSpPr>
        <p:spPr>
          <a:xfrm>
            <a:off x="6988706" y="4358252"/>
            <a:ext cx="29337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56E9723-7146-9BBD-ACB9-E873532640E1}"/>
              </a:ext>
            </a:extLst>
          </p:cNvPr>
          <p:cNvCxnSpPr>
            <a:cxnSpLocks/>
          </p:cNvCxnSpPr>
          <p:nvPr/>
        </p:nvCxnSpPr>
        <p:spPr>
          <a:xfrm>
            <a:off x="6402577" y="4355164"/>
            <a:ext cx="29337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E8EEBE6-0F13-1137-58FB-0457319182DD}"/>
              </a:ext>
            </a:extLst>
          </p:cNvPr>
          <p:cNvSpPr>
            <a:spLocks noChangeAspect="1"/>
          </p:cNvSpPr>
          <p:nvPr/>
        </p:nvSpPr>
        <p:spPr>
          <a:xfrm>
            <a:off x="2758731" y="4062659"/>
            <a:ext cx="648000" cy="648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W</a:t>
            </a:r>
            <a:r>
              <a:rPr lang="en-US" sz="1200" baseline="30000">
                <a:solidFill>
                  <a:schemeClr val="tx1"/>
                </a:solidFill>
              </a:rPr>
              <a:t>1</a:t>
            </a:r>
            <a:r>
              <a:rPr lang="en-US" sz="1200" baseline="-25000">
                <a:solidFill>
                  <a:schemeClr val="tx1"/>
                </a:solidFill>
              </a:rPr>
              <a:t>AX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9B391BB-17A8-D415-5D12-9B7B165AF11B}"/>
              </a:ext>
            </a:extLst>
          </p:cNvPr>
          <p:cNvCxnSpPr>
            <a:cxnSpLocks/>
          </p:cNvCxnSpPr>
          <p:nvPr/>
        </p:nvCxnSpPr>
        <p:spPr>
          <a:xfrm>
            <a:off x="3487969" y="4354860"/>
            <a:ext cx="18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EAC12F3-CA43-D611-98B5-9595F5C2F6F6}"/>
              </a:ext>
            </a:extLst>
          </p:cNvPr>
          <p:cNvSpPr>
            <a:spLocks noChangeAspect="1"/>
          </p:cNvSpPr>
          <p:nvPr/>
        </p:nvSpPr>
        <p:spPr>
          <a:xfrm>
            <a:off x="5523823" y="4102749"/>
            <a:ext cx="648000" cy="648000"/>
          </a:xfrm>
          <a:prstGeom prst="rect">
            <a:avLst/>
          </a:prstGeom>
          <a:solidFill>
            <a:schemeClr val="bg2">
              <a:lumMod val="9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4</a:t>
            </a:r>
          </a:p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A58E8B-F9C2-AAB8-2507-E9E4FEBDDEBD}"/>
              </a:ext>
            </a:extLst>
          </p:cNvPr>
          <p:cNvSpPr/>
          <p:nvPr/>
        </p:nvSpPr>
        <p:spPr>
          <a:xfrm>
            <a:off x="6992291" y="4613168"/>
            <a:ext cx="742342" cy="33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err="1">
                <a:ea typeface="+mn-lt"/>
                <a:cs typeface="+mn-lt"/>
              </a:rPr>
              <a:t>softmax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1F0DB57-03CB-D120-F9BA-CCCDB6075026}"/>
              </a:ext>
            </a:extLst>
          </p:cNvPr>
          <p:cNvSpPr>
            <a:spLocks noChangeAspect="1"/>
          </p:cNvSpPr>
          <p:nvPr/>
        </p:nvSpPr>
        <p:spPr>
          <a:xfrm>
            <a:off x="3693239" y="4084157"/>
            <a:ext cx="648000" cy="648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W</a:t>
            </a:r>
            <a:r>
              <a:rPr lang="en-US" sz="1200" baseline="30000">
                <a:solidFill>
                  <a:schemeClr val="tx1"/>
                </a:solidFill>
              </a:rPr>
              <a:t>2</a:t>
            </a:r>
            <a:r>
              <a:rPr lang="en-US" sz="1200" baseline="-25000">
                <a:solidFill>
                  <a:schemeClr val="tx1"/>
                </a:solidFill>
              </a:rPr>
              <a:t>AX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1CA374-87D3-B988-EB5F-2876218BACAA}"/>
              </a:ext>
            </a:extLst>
          </p:cNvPr>
          <p:cNvCxnSpPr>
            <a:cxnSpLocks/>
          </p:cNvCxnSpPr>
          <p:nvPr/>
        </p:nvCxnSpPr>
        <p:spPr>
          <a:xfrm>
            <a:off x="4388512" y="4382873"/>
            <a:ext cx="18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FED3E92-A690-80B3-1F1B-926E98B7859E}"/>
              </a:ext>
            </a:extLst>
          </p:cNvPr>
          <p:cNvSpPr>
            <a:spLocks noChangeAspect="1"/>
          </p:cNvSpPr>
          <p:nvPr/>
        </p:nvSpPr>
        <p:spPr>
          <a:xfrm>
            <a:off x="4602546" y="4085729"/>
            <a:ext cx="648000" cy="648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W</a:t>
            </a:r>
            <a:r>
              <a:rPr lang="en-US" sz="1200" baseline="30000">
                <a:solidFill>
                  <a:schemeClr val="tx1"/>
                </a:solidFill>
              </a:rPr>
              <a:t>3</a:t>
            </a:r>
            <a:r>
              <a:rPr lang="en-US" sz="1200" baseline="-25000">
                <a:solidFill>
                  <a:schemeClr val="tx1"/>
                </a:solidFill>
              </a:rPr>
              <a:t>AX-BY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914B728-E27F-6785-B8B6-4D217A72C575}"/>
              </a:ext>
            </a:extLst>
          </p:cNvPr>
          <p:cNvCxnSpPr>
            <a:cxnSpLocks/>
          </p:cNvCxnSpPr>
          <p:nvPr/>
        </p:nvCxnSpPr>
        <p:spPr>
          <a:xfrm>
            <a:off x="5325535" y="4401012"/>
            <a:ext cx="18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D673931-0771-B280-91B5-1EF23C6D0E50}"/>
              </a:ext>
            </a:extLst>
          </p:cNvPr>
          <p:cNvSpPr/>
          <p:nvPr/>
        </p:nvSpPr>
        <p:spPr>
          <a:xfrm>
            <a:off x="1664208" y="3690867"/>
            <a:ext cx="926551" cy="202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Dataset D</a:t>
            </a:r>
            <a:r>
              <a:rPr lang="en-US" sz="1200" baseline="-25000">
                <a:ea typeface="+mn-lt"/>
                <a:cs typeface="+mn-lt"/>
              </a:rPr>
              <a:t>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AA5A8F-AAC0-D41B-3CC1-D7C249556008}"/>
              </a:ext>
            </a:extLst>
          </p:cNvPr>
          <p:cNvSpPr/>
          <p:nvPr/>
        </p:nvSpPr>
        <p:spPr>
          <a:xfrm>
            <a:off x="6309728" y="3673784"/>
            <a:ext cx="1452338" cy="222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Task T</a:t>
            </a:r>
            <a:r>
              <a:rPr lang="en-US" sz="1200" baseline="-25000">
                <a:ea typeface="+mn-lt"/>
                <a:cs typeface="+mn-lt"/>
              </a:rPr>
              <a:t>Y</a:t>
            </a:r>
            <a:r>
              <a:rPr lang="en-US" sz="1200">
                <a:ea typeface="+mn-lt"/>
                <a:cs typeface="+mn-lt"/>
              </a:rPr>
              <a:t> (top layers)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354EABF4-7CE4-4C61-7DAE-B37DB8602D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81401" y="4205204"/>
            <a:ext cx="490979" cy="49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4502C7B0-537D-3D17-94B6-FC0DC2F49F41}"/>
              </a:ext>
            </a:extLst>
          </p:cNvPr>
          <p:cNvSpPr/>
          <p:nvPr/>
        </p:nvSpPr>
        <p:spPr>
          <a:xfrm>
            <a:off x="3018723" y="3602488"/>
            <a:ext cx="128016" cy="40182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9705F69-26A2-AEFA-D092-9AC03574E1CD}"/>
              </a:ext>
            </a:extLst>
          </p:cNvPr>
          <p:cNvSpPr/>
          <p:nvPr/>
        </p:nvSpPr>
        <p:spPr>
          <a:xfrm>
            <a:off x="3953231" y="3609979"/>
            <a:ext cx="128016" cy="40182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F2C0BE07-1DA5-7830-D170-4FA0013D7BE3}"/>
              </a:ext>
            </a:extLst>
          </p:cNvPr>
          <p:cNvSpPr/>
          <p:nvPr/>
        </p:nvSpPr>
        <p:spPr>
          <a:xfrm>
            <a:off x="4862538" y="3614000"/>
            <a:ext cx="128016" cy="40182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FE2A97-3F95-FACB-282A-FC11794A5526}"/>
              </a:ext>
            </a:extLst>
          </p:cNvPr>
          <p:cNvSpPr/>
          <p:nvPr/>
        </p:nvSpPr>
        <p:spPr>
          <a:xfrm>
            <a:off x="3202793" y="4725433"/>
            <a:ext cx="741660" cy="23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Freeze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4EE61A-DAA0-F4F6-3D17-51D43E7C0049}"/>
              </a:ext>
            </a:extLst>
          </p:cNvPr>
          <p:cNvSpPr/>
          <p:nvPr/>
        </p:nvSpPr>
        <p:spPr>
          <a:xfrm>
            <a:off x="3228856" y="3598384"/>
            <a:ext cx="741660" cy="23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Copied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99B850-BCFA-3453-AD5B-FAAB76E55057}"/>
              </a:ext>
            </a:extLst>
          </p:cNvPr>
          <p:cNvSpPr/>
          <p:nvPr/>
        </p:nvSpPr>
        <p:spPr>
          <a:xfrm>
            <a:off x="4993219" y="4743766"/>
            <a:ext cx="927203" cy="23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Unfreeze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4B549F-B0E9-A654-D739-1243468FAC90}"/>
              </a:ext>
            </a:extLst>
          </p:cNvPr>
          <p:cNvSpPr/>
          <p:nvPr/>
        </p:nvSpPr>
        <p:spPr>
          <a:xfrm>
            <a:off x="4805622" y="3596518"/>
            <a:ext cx="1713109" cy="23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Copied then modified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515641-396C-B976-5AC2-64F727EE4382}"/>
              </a:ext>
            </a:extLst>
          </p:cNvPr>
          <p:cNvSpPr/>
          <p:nvPr/>
        </p:nvSpPr>
        <p:spPr>
          <a:xfrm>
            <a:off x="512254" y="2866494"/>
            <a:ext cx="1013428" cy="421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ImageNet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~2M images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0FFF26-149C-2768-E55C-CE058FD25847}"/>
              </a:ext>
            </a:extLst>
          </p:cNvPr>
          <p:cNvSpPr/>
          <p:nvPr/>
        </p:nvSpPr>
        <p:spPr>
          <a:xfrm>
            <a:off x="7835318" y="2817778"/>
            <a:ext cx="1013428" cy="222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1000 classes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424BB0-7F98-D8E4-C744-2C0B534F2B71}"/>
              </a:ext>
            </a:extLst>
          </p:cNvPr>
          <p:cNvSpPr/>
          <p:nvPr/>
        </p:nvSpPr>
        <p:spPr>
          <a:xfrm>
            <a:off x="574894" y="4147692"/>
            <a:ext cx="1013428" cy="421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Skin Cancer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~10K images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21CF87-E971-5558-C1EA-ED337E406827}"/>
              </a:ext>
            </a:extLst>
          </p:cNvPr>
          <p:cNvSpPr/>
          <p:nvPr/>
        </p:nvSpPr>
        <p:spPr>
          <a:xfrm>
            <a:off x="7835318" y="4178067"/>
            <a:ext cx="1013428" cy="222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7 classes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154E29B8-CA13-7991-8BEF-F1BEFDF6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59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0E1E-0D1A-47DE-A976-F42C385F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latin typeface="Calibri Light"/>
                <a:cs typeface="Calibri Light"/>
              </a:rPr>
              <a:t>Transfer Learning Summary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F312B5-6057-BC03-420F-5806CFE00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0"/>
            <a:ext cx="8113014" cy="36118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Two potential benefits</a:t>
            </a:r>
          </a:p>
          <a:p>
            <a:pPr lvl="1"/>
            <a:r>
              <a:rPr lang="en-US" sz="2000">
                <a:ea typeface="+mn-lt"/>
                <a:cs typeface="+mn-lt"/>
              </a:rPr>
              <a:t>Reduce computation, copied weights start in better state than random weights.  May require fewer epochs to reach same accuracy.</a:t>
            </a:r>
          </a:p>
          <a:p>
            <a:pPr lvl="1"/>
            <a:r>
              <a:rPr lang="en-US" sz="2000">
                <a:ea typeface="+mn-lt"/>
                <a:cs typeface="+mn-lt"/>
              </a:rPr>
              <a:t>Improve accuracy.  Features learned from base model’s dataset can improve model that could not be learned on the new dataset.</a:t>
            </a:r>
          </a:p>
          <a:p>
            <a:r>
              <a:rPr lang="en-US" sz="2400">
                <a:ea typeface="+mn-lt"/>
                <a:cs typeface="+mn-lt"/>
              </a:rPr>
              <a:t>Common to freeze base model, train, unfreeze higher layers, train, reduce learning rate, etc. until no improvement.</a:t>
            </a:r>
          </a:p>
          <a:p>
            <a:r>
              <a:rPr lang="en-US" sz="2400">
                <a:ea typeface="+mn-lt"/>
                <a:cs typeface="+mn-lt"/>
              </a:rPr>
              <a:t>Not guaranteed</a:t>
            </a:r>
          </a:p>
          <a:p>
            <a:pPr lvl="1"/>
            <a:r>
              <a:rPr lang="en-US" sz="2000">
                <a:ea typeface="+mn-lt"/>
                <a:cs typeface="+mn-lt"/>
              </a:rPr>
              <a:t>Do not know what/if base layers are useful for new task </a:t>
            </a:r>
          </a:p>
          <a:p>
            <a:pPr lvl="1"/>
            <a:r>
              <a:rPr lang="en-US" sz="2000">
                <a:ea typeface="+mn-lt"/>
                <a:cs typeface="+mn-lt"/>
              </a:rPr>
              <a:t>Ideally base dataset and new dataset should have similarities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56587-1AB9-0F3E-FA5C-1BB2EF10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93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717FD8B-8BA8-BC82-DD57-B9739BC3429F}"/>
              </a:ext>
            </a:extLst>
          </p:cNvPr>
          <p:cNvSpPr>
            <a:spLocks noChangeAspect="1"/>
          </p:cNvSpPr>
          <p:nvPr/>
        </p:nvSpPr>
        <p:spPr>
          <a:xfrm>
            <a:off x="7348130" y="2788697"/>
            <a:ext cx="432000" cy="432000"/>
          </a:xfrm>
          <a:prstGeom prst="rect">
            <a:avLst/>
          </a:prstGeom>
          <a:scene3d>
            <a:camera prst="isometricOffAxis2Left">
              <a:rot lat="1080000" lon="1200000" rev="0"/>
            </a:camera>
            <a:lightRig rig="threePt" dir="t">
              <a:rot lat="0" lon="0" rev="0"/>
            </a:lightRig>
          </a:scene3d>
          <a:sp3d extrusionH="254000" prstMaterial="plastic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800"/>
              <a:t>      32</a:t>
            </a:r>
          </a:p>
          <a:p>
            <a:r>
              <a:rPr lang="en-US" sz="800"/>
              <a:t>28</a:t>
            </a:r>
          </a:p>
          <a:p>
            <a:pPr algn="ctr"/>
            <a:r>
              <a:rPr lang="en-US" sz="800"/>
              <a:t>28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66E6D6-DE2D-AFE0-BBD8-74782C3FED29}"/>
              </a:ext>
            </a:extLst>
          </p:cNvPr>
          <p:cNvSpPr>
            <a:spLocks noChangeAspect="1"/>
          </p:cNvSpPr>
          <p:nvPr/>
        </p:nvSpPr>
        <p:spPr>
          <a:xfrm>
            <a:off x="7084174" y="3033914"/>
            <a:ext cx="432000" cy="432000"/>
          </a:xfrm>
          <a:prstGeom prst="rect">
            <a:avLst/>
          </a:prstGeom>
          <a:scene3d>
            <a:camera prst="isometricOffAxis2Left">
              <a:rot lat="1080000" lon="1200000" rev="0"/>
            </a:camera>
            <a:lightRig rig="threePt" dir="t">
              <a:rot lat="0" lon="0" rev="0"/>
            </a:lightRig>
          </a:scene3d>
          <a:sp3d extrusionH="635000" prstMaterial="plastic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800"/>
              <a:t>    128</a:t>
            </a:r>
          </a:p>
          <a:p>
            <a:r>
              <a:rPr lang="en-US" sz="800"/>
              <a:t>28</a:t>
            </a:r>
          </a:p>
          <a:p>
            <a:pPr algn="ctr"/>
            <a:r>
              <a:rPr lang="en-US" sz="800"/>
              <a:t>28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2DFFF-0A7B-DCDC-6302-E443366D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" y="-476"/>
            <a:ext cx="7886700" cy="99417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Inception Module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5279-1724-DB25-21BE-663F1FF41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7731"/>
            <a:ext cx="8074479" cy="12025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Multiple parallel kernel sizes (receptive field)</a:t>
            </a:r>
          </a:p>
          <a:p>
            <a:r>
              <a:rPr lang="en-US" sz="2400">
                <a:cs typeface="Calibri"/>
              </a:rPr>
              <a:t>”1x1 Skip connection”, Concatenation, cross-channel patterns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37413D-EDAD-DC3B-8C2D-F84F46C5FDF2}"/>
              </a:ext>
            </a:extLst>
          </p:cNvPr>
          <p:cNvSpPr>
            <a:spLocks noChangeAspect="1"/>
          </p:cNvSpPr>
          <p:nvPr/>
        </p:nvSpPr>
        <p:spPr>
          <a:xfrm>
            <a:off x="1511184" y="3040928"/>
            <a:ext cx="526896" cy="526896"/>
          </a:xfrm>
          <a:prstGeom prst="rect">
            <a:avLst/>
          </a:prstGeom>
          <a:scene3d>
            <a:camera prst="isometricOffAxis2Left">
              <a:rot lat="1080000" lon="1200000" rev="0"/>
            </a:camera>
            <a:lightRig rig="threePt" dir="t">
              <a:rot lat="0" lon="0" rev="0"/>
            </a:lightRig>
          </a:scene3d>
          <a:sp3d extrusionH="635000" prstMaterial="plastic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800"/>
              <a:t>      192</a:t>
            </a:r>
          </a:p>
          <a:p>
            <a:r>
              <a:rPr lang="en-US" sz="800"/>
              <a:t>28</a:t>
            </a:r>
          </a:p>
          <a:p>
            <a:pPr algn="ctr"/>
            <a:r>
              <a:rPr lang="en-US" sz="800"/>
              <a:t>28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2624D-4FAA-CD45-BB95-381F4CA102B1}"/>
              </a:ext>
            </a:extLst>
          </p:cNvPr>
          <p:cNvSpPr>
            <a:spLocks noChangeAspect="1"/>
          </p:cNvSpPr>
          <p:nvPr/>
        </p:nvSpPr>
        <p:spPr>
          <a:xfrm>
            <a:off x="3253504" y="2754080"/>
            <a:ext cx="504000" cy="504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96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1x1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08AFE9-EDC6-B9DD-C5AB-06A57D90D23E}"/>
              </a:ext>
            </a:extLst>
          </p:cNvPr>
          <p:cNvSpPr>
            <a:spLocks noChangeAspect="1"/>
          </p:cNvSpPr>
          <p:nvPr/>
        </p:nvSpPr>
        <p:spPr>
          <a:xfrm>
            <a:off x="3271503" y="3352169"/>
            <a:ext cx="504000" cy="504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1x1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BF3A8-6A02-2768-ECAD-A50F1A96BAB8}"/>
              </a:ext>
            </a:extLst>
          </p:cNvPr>
          <p:cNvSpPr>
            <a:spLocks noChangeAspect="1"/>
          </p:cNvSpPr>
          <p:nvPr/>
        </p:nvSpPr>
        <p:spPr>
          <a:xfrm>
            <a:off x="4763333" y="4001818"/>
            <a:ext cx="432000" cy="432000"/>
          </a:xfrm>
          <a:prstGeom prst="rect">
            <a:avLst/>
          </a:prstGeom>
          <a:scene3d>
            <a:camera prst="isometricOffAxis2Left">
              <a:rot lat="1080000" lon="1200000" rev="0"/>
            </a:camera>
            <a:lightRig rig="threePt" dir="t">
              <a:rot lat="0" lon="0" rev="0"/>
            </a:lightRig>
          </a:scene3d>
          <a:sp3d extrusionH="127000" prstMaterial="plastic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800"/>
              <a:t>      32</a:t>
            </a:r>
          </a:p>
          <a:p>
            <a:r>
              <a:rPr lang="en-US" sz="800"/>
              <a:t>28</a:t>
            </a:r>
          </a:p>
          <a:p>
            <a:pPr algn="ctr"/>
            <a:r>
              <a:rPr lang="en-US" sz="800"/>
              <a:t>28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41B7D5-4CD9-65E7-F700-B9C2DCFA1DA6}"/>
              </a:ext>
            </a:extLst>
          </p:cNvPr>
          <p:cNvSpPr>
            <a:spLocks noChangeAspect="1"/>
          </p:cNvSpPr>
          <p:nvPr/>
        </p:nvSpPr>
        <p:spPr>
          <a:xfrm>
            <a:off x="4023177" y="3352169"/>
            <a:ext cx="504000" cy="504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32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5x5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E9C3B2-3004-8775-E519-FB19C5E8FEA9}"/>
              </a:ext>
            </a:extLst>
          </p:cNvPr>
          <p:cNvSpPr>
            <a:spLocks noChangeAspect="1"/>
          </p:cNvSpPr>
          <p:nvPr/>
        </p:nvSpPr>
        <p:spPr>
          <a:xfrm>
            <a:off x="4017418" y="2754080"/>
            <a:ext cx="504000" cy="504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128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Conv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F2609C-7722-545E-EC8A-A634A0DDEDE2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3757504" y="3006080"/>
            <a:ext cx="259914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2D7118-82DA-CC85-C6C1-C268C433B181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775503" y="3604169"/>
            <a:ext cx="247674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CE55B12-35CC-AE19-60D4-1369AB5F9514}"/>
              </a:ext>
            </a:extLst>
          </p:cNvPr>
          <p:cNvSpPr>
            <a:spLocks noChangeAspect="1"/>
          </p:cNvSpPr>
          <p:nvPr/>
        </p:nvSpPr>
        <p:spPr>
          <a:xfrm>
            <a:off x="4017418" y="3964169"/>
            <a:ext cx="504000" cy="504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32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1x1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780508-E444-EAE5-01B1-CDA85525C4C9}"/>
              </a:ext>
            </a:extLst>
          </p:cNvPr>
          <p:cNvSpPr>
            <a:spLocks noChangeAspect="1"/>
          </p:cNvSpPr>
          <p:nvPr/>
        </p:nvSpPr>
        <p:spPr>
          <a:xfrm>
            <a:off x="3271503" y="3960448"/>
            <a:ext cx="504000" cy="504000"/>
          </a:xfrm>
          <a:prstGeom prst="rect">
            <a:avLst/>
          </a:prstGeom>
          <a:solidFill>
            <a:schemeClr val="bg2">
              <a:lumMod val="9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Max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Pool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s=1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C142EB-96E2-B792-AC3B-FCF4EB4C1146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3775503" y="4212448"/>
            <a:ext cx="241915" cy="3721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3F567B6-DCDD-08AF-0225-0B9B93880B89}"/>
              </a:ext>
            </a:extLst>
          </p:cNvPr>
          <p:cNvSpPr>
            <a:spLocks noChangeAspect="1"/>
          </p:cNvSpPr>
          <p:nvPr/>
        </p:nvSpPr>
        <p:spPr>
          <a:xfrm>
            <a:off x="4017418" y="2142326"/>
            <a:ext cx="504000" cy="504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64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1x1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108BC0-A096-71E3-0EE8-5DE2501BF73D}"/>
              </a:ext>
            </a:extLst>
          </p:cNvPr>
          <p:cNvSpPr>
            <a:spLocks noChangeAspect="1"/>
          </p:cNvSpPr>
          <p:nvPr/>
        </p:nvSpPr>
        <p:spPr>
          <a:xfrm>
            <a:off x="4774851" y="3395189"/>
            <a:ext cx="432000" cy="432000"/>
          </a:xfrm>
          <a:prstGeom prst="rect">
            <a:avLst/>
          </a:prstGeom>
          <a:scene3d>
            <a:camera prst="isometricOffAxis2Left">
              <a:rot lat="1080000" lon="1200000" rev="0"/>
            </a:camera>
            <a:lightRig rig="threePt" dir="t">
              <a:rot lat="0" lon="0" rev="0"/>
            </a:lightRig>
          </a:scene3d>
          <a:sp3d extrusionH="127000" prstMaterial="plastic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800"/>
              <a:t>      32</a:t>
            </a:r>
          </a:p>
          <a:p>
            <a:r>
              <a:rPr lang="en-US" sz="800"/>
              <a:t>28</a:t>
            </a:r>
          </a:p>
          <a:p>
            <a:pPr algn="ctr"/>
            <a:r>
              <a:rPr lang="en-US" sz="800"/>
              <a:t>28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39AC58-CEA5-5FFC-9648-E8D5ADF172BD}"/>
              </a:ext>
            </a:extLst>
          </p:cNvPr>
          <p:cNvSpPr>
            <a:spLocks noChangeAspect="1"/>
          </p:cNvSpPr>
          <p:nvPr/>
        </p:nvSpPr>
        <p:spPr>
          <a:xfrm>
            <a:off x="4782633" y="2854088"/>
            <a:ext cx="432000" cy="432000"/>
          </a:xfrm>
          <a:prstGeom prst="rect">
            <a:avLst/>
          </a:prstGeom>
          <a:scene3d>
            <a:camera prst="isometricOffAxis2Left">
              <a:rot lat="1080000" lon="1200000" rev="0"/>
            </a:camera>
            <a:lightRig rig="threePt" dir="t">
              <a:rot lat="0" lon="0" rev="0"/>
            </a:lightRig>
          </a:scene3d>
          <a:sp3d extrusionH="635000" prstMaterial="plastic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800"/>
              <a:t>    128</a:t>
            </a:r>
          </a:p>
          <a:p>
            <a:r>
              <a:rPr lang="en-US" sz="800"/>
              <a:t>28</a:t>
            </a:r>
          </a:p>
          <a:p>
            <a:pPr algn="ctr"/>
            <a:r>
              <a:rPr lang="en-US" sz="800"/>
              <a:t>28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D6D47C-AC8C-ADEF-A7A5-34EBD6EC76E9}"/>
              </a:ext>
            </a:extLst>
          </p:cNvPr>
          <p:cNvSpPr>
            <a:spLocks noChangeAspect="1"/>
          </p:cNvSpPr>
          <p:nvPr/>
        </p:nvSpPr>
        <p:spPr>
          <a:xfrm>
            <a:off x="4774851" y="2177418"/>
            <a:ext cx="432000" cy="432000"/>
          </a:xfrm>
          <a:prstGeom prst="rect">
            <a:avLst/>
          </a:prstGeom>
          <a:scene3d>
            <a:camera prst="isometricOffAxis2Left">
              <a:rot lat="1080000" lon="1200000" rev="0"/>
            </a:camera>
            <a:lightRig rig="threePt" dir="t">
              <a:rot lat="0" lon="0" rev="0"/>
            </a:lightRig>
          </a:scene3d>
          <a:sp3d extrusionH="254000" prstMaterial="plastic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800"/>
              <a:t>      64</a:t>
            </a:r>
          </a:p>
          <a:p>
            <a:r>
              <a:rPr lang="en-US" sz="800"/>
              <a:t>28</a:t>
            </a:r>
          </a:p>
          <a:p>
            <a:pPr algn="ctr"/>
            <a:r>
              <a:rPr lang="en-US" sz="800"/>
              <a:t>28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300DC3-89FB-CE1C-BDB1-DC5AB8DBB35D}"/>
              </a:ext>
            </a:extLst>
          </p:cNvPr>
          <p:cNvSpPr>
            <a:spLocks noChangeAspect="1"/>
          </p:cNvSpPr>
          <p:nvPr/>
        </p:nvSpPr>
        <p:spPr>
          <a:xfrm>
            <a:off x="5808120" y="3149890"/>
            <a:ext cx="540000" cy="540000"/>
          </a:xfrm>
          <a:prstGeom prst="rect">
            <a:avLst/>
          </a:prstGeom>
          <a:solidFill>
            <a:schemeClr val="bg2">
              <a:lumMod val="9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Channel</a:t>
            </a:r>
          </a:p>
          <a:p>
            <a:pPr algn="ctr"/>
            <a:r>
              <a:rPr lang="en-US" sz="800" err="1">
                <a:solidFill>
                  <a:schemeClr val="tx1"/>
                </a:solidFill>
              </a:rPr>
              <a:t>Concat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4EC804-0CFA-2AFB-6ABA-214097F2826A}"/>
              </a:ext>
            </a:extLst>
          </p:cNvPr>
          <p:cNvSpPr>
            <a:spLocks noChangeAspect="1"/>
          </p:cNvSpPr>
          <p:nvPr/>
        </p:nvSpPr>
        <p:spPr>
          <a:xfrm>
            <a:off x="6977256" y="3124001"/>
            <a:ext cx="432000" cy="432000"/>
          </a:xfrm>
          <a:prstGeom prst="rect">
            <a:avLst/>
          </a:prstGeom>
          <a:scene3d>
            <a:camera prst="isometricOffAxis2Left">
              <a:rot lat="1080000" lon="1200000" rev="0"/>
            </a:camera>
            <a:lightRig rig="threePt" dir="t">
              <a:rot lat="0" lon="0" rev="0"/>
            </a:lightRig>
          </a:scene3d>
          <a:sp3d extrusionH="127000" prstMaterial="plastic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800"/>
              <a:t>      32</a:t>
            </a:r>
          </a:p>
          <a:p>
            <a:r>
              <a:rPr lang="en-US" sz="800"/>
              <a:t>28</a:t>
            </a:r>
          </a:p>
          <a:p>
            <a:pPr algn="ctr"/>
            <a:r>
              <a:rPr lang="en-US" sz="800"/>
              <a:t>28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87AE45-0343-037B-E6E3-B6BECC3E0C7F}"/>
              </a:ext>
            </a:extLst>
          </p:cNvPr>
          <p:cNvSpPr>
            <a:spLocks noChangeAspect="1"/>
          </p:cNvSpPr>
          <p:nvPr/>
        </p:nvSpPr>
        <p:spPr>
          <a:xfrm>
            <a:off x="6870338" y="3210807"/>
            <a:ext cx="432000" cy="432000"/>
          </a:xfrm>
          <a:prstGeom prst="rect">
            <a:avLst/>
          </a:prstGeom>
          <a:scene3d>
            <a:camera prst="isometricOffAxis2Left">
              <a:rot lat="1080000" lon="1200000" rev="0"/>
            </a:camera>
            <a:lightRig rig="threePt" dir="t">
              <a:rot lat="0" lon="0" rev="0"/>
            </a:lightRig>
          </a:scene3d>
          <a:sp3d extrusionH="127000" prstMaterial="plastic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800"/>
              <a:t>    256</a:t>
            </a:r>
          </a:p>
          <a:p>
            <a:r>
              <a:rPr lang="en-US" sz="800"/>
              <a:t>28</a:t>
            </a:r>
          </a:p>
          <a:p>
            <a:pPr algn="ctr"/>
            <a:r>
              <a:rPr lang="en-US" sz="800"/>
              <a:t>28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AF94E6-C8F6-7894-DC07-D4C28CC7908B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6348120" y="3419890"/>
            <a:ext cx="522218" cy="691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533551E-2D1A-4C68-A51D-BDD728FC752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038080" y="3006080"/>
            <a:ext cx="1215424" cy="29829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099FC10-4CA4-AF8B-645F-9EDEE1365D90}"/>
              </a:ext>
            </a:extLst>
          </p:cNvPr>
          <p:cNvSpPr/>
          <p:nvPr/>
        </p:nvSpPr>
        <p:spPr>
          <a:xfrm>
            <a:off x="2414016" y="1984257"/>
            <a:ext cx="4162059" cy="2606016"/>
          </a:xfrm>
          <a:prstGeom prst="rect">
            <a:avLst/>
          </a:prstGeom>
          <a:noFill/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BFD6E8-F7EA-2E8E-D9C6-D60934A173E0}"/>
              </a:ext>
            </a:extLst>
          </p:cNvPr>
          <p:cNvSpPr/>
          <p:nvPr/>
        </p:nvSpPr>
        <p:spPr>
          <a:xfrm>
            <a:off x="3726278" y="4622150"/>
            <a:ext cx="1747845" cy="327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Acts as single layer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D29A9180-D15B-B702-1BC8-9FFBC35ACD97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2038080" y="3304376"/>
            <a:ext cx="1233423" cy="29979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081C9466-E0BC-874A-FDD3-F56B6EA6CDD8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2038080" y="2394326"/>
            <a:ext cx="1979338" cy="910050"/>
          </a:xfrm>
          <a:prstGeom prst="bentConnector3">
            <a:avLst>
              <a:gd name="adj1" fmla="val 31059"/>
            </a:avLst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8062E217-2581-4C8E-146D-82F6A7AA0282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2038080" y="3304376"/>
            <a:ext cx="1233423" cy="90807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FC2EC9D4-CBE2-E239-032A-DBC7578855B4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521418" y="2393418"/>
            <a:ext cx="253433" cy="908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25CB81F5-5A40-AC49-B21B-6F0D7E8767B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521418" y="3006080"/>
            <a:ext cx="259914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A9137522-504A-D1DE-169A-8CE21C2580C2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>
            <a:off x="4521418" y="4216169"/>
            <a:ext cx="241915" cy="164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F9356FA1-D5B2-9AD5-2221-EFCBBB3ED0A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527177" y="3604169"/>
            <a:ext cx="247674" cy="702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Elbow Connector 1054">
            <a:extLst>
              <a:ext uri="{FF2B5EF4-FFF2-40B4-BE49-F238E27FC236}">
                <a16:creationId xmlns:a16="http://schemas.microsoft.com/office/drawing/2014/main" id="{5F5CA64D-EE00-D3AD-5C1B-4C0921EE558F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>
            <a:off x="5206851" y="2393418"/>
            <a:ext cx="871269" cy="756472"/>
          </a:xfrm>
          <a:prstGeom prst="bent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Elbow Connector 1058">
            <a:extLst>
              <a:ext uri="{FF2B5EF4-FFF2-40B4-BE49-F238E27FC236}">
                <a16:creationId xmlns:a16="http://schemas.microsoft.com/office/drawing/2014/main" id="{5BAFB0EF-1EE1-A7B6-8334-B800121C8981}"/>
              </a:ext>
            </a:extLst>
          </p:cNvPr>
          <p:cNvCxnSpPr>
            <a:cxnSpLocks/>
            <a:stCxn id="14" idx="3"/>
            <a:endCxn id="27" idx="2"/>
          </p:cNvCxnSpPr>
          <p:nvPr/>
        </p:nvCxnSpPr>
        <p:spPr>
          <a:xfrm flipV="1">
            <a:off x="5195333" y="3689890"/>
            <a:ext cx="882787" cy="527928"/>
          </a:xfrm>
          <a:prstGeom prst="bent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B384801C-3633-6BBC-E34B-E245AB62C14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5214633" y="3070088"/>
            <a:ext cx="593487" cy="34980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A080BA95-C110-D6F9-DA43-10554F24D422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 flipV="1">
            <a:off x="5206851" y="3419890"/>
            <a:ext cx="601269" cy="19129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7CDCE-0F85-438A-536B-AEB1BEA5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55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Rectangle 1478">
            <a:extLst>
              <a:ext uri="{FF2B5EF4-FFF2-40B4-BE49-F238E27FC236}">
                <a16:creationId xmlns:a16="http://schemas.microsoft.com/office/drawing/2014/main" id="{7483E52E-E84F-787A-055F-52BBE4021C02}"/>
              </a:ext>
            </a:extLst>
          </p:cNvPr>
          <p:cNvSpPr>
            <a:spLocks noChangeAspect="1"/>
          </p:cNvSpPr>
          <p:nvPr/>
        </p:nvSpPr>
        <p:spPr>
          <a:xfrm>
            <a:off x="7906132" y="3960000"/>
            <a:ext cx="396000" cy="396000"/>
          </a:xfrm>
          <a:prstGeom prst="rect">
            <a:avLst/>
          </a:prstGeom>
          <a:solidFill>
            <a:schemeClr val="bg2">
              <a:lumMod val="9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Drop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Out</a:t>
            </a:r>
          </a:p>
        </p:txBody>
      </p:sp>
      <p:grpSp>
        <p:nvGrpSpPr>
          <p:cNvPr id="1422" name="Group 1421">
            <a:extLst>
              <a:ext uri="{FF2B5EF4-FFF2-40B4-BE49-F238E27FC236}">
                <a16:creationId xmlns:a16="http://schemas.microsoft.com/office/drawing/2014/main" id="{F0928952-6A29-5481-1778-C4EE82FF8F43}"/>
              </a:ext>
            </a:extLst>
          </p:cNvPr>
          <p:cNvGrpSpPr>
            <a:grpSpLocks noChangeAspect="1"/>
          </p:cNvGrpSpPr>
          <p:nvPr/>
        </p:nvGrpSpPr>
        <p:grpSpPr>
          <a:xfrm>
            <a:off x="6004726" y="3960000"/>
            <a:ext cx="432000" cy="432000"/>
            <a:chOff x="3287348" y="1444792"/>
            <a:chExt cx="2253915" cy="2253915"/>
          </a:xfrm>
          <a:scene3d>
            <a:camera prst="isometricOffAxis2Left"/>
            <a:lightRig rig="threePt" dir="t"/>
          </a:scene3d>
        </p:grpSpPr>
        <p:sp>
          <p:nvSpPr>
            <p:cNvPr id="1423" name="Rectangle 1422">
              <a:extLst>
                <a:ext uri="{FF2B5EF4-FFF2-40B4-BE49-F238E27FC236}">
                  <a16:creationId xmlns:a16="http://schemas.microsoft.com/office/drawing/2014/main" id="{D96BDDB4-79B9-8F20-3D24-7C2AB4A5A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348" y="1444792"/>
              <a:ext cx="2253915" cy="2253915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  <a:sp3d extrusionH="63500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4" name="Rectangle 1423">
              <a:extLst>
                <a:ext uri="{FF2B5EF4-FFF2-40B4-BE49-F238E27FC236}">
                  <a16:creationId xmlns:a16="http://schemas.microsoft.com/office/drawing/2014/main" id="{1C6F8096-ACFD-7CB0-A8D3-DB95F00C68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6559" y="3174396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425" name="Rectangle 1424">
              <a:extLst>
                <a:ext uri="{FF2B5EF4-FFF2-40B4-BE49-F238E27FC236}">
                  <a16:creationId xmlns:a16="http://schemas.microsoft.com/office/drawing/2014/main" id="{44029D51-70F1-181E-56DF-4AE9359179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1619" y="2670574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426" name="Rectangle 1425">
              <a:extLst>
                <a:ext uri="{FF2B5EF4-FFF2-40B4-BE49-F238E27FC236}">
                  <a16:creationId xmlns:a16="http://schemas.microsoft.com/office/drawing/2014/main" id="{2AF1B760-2824-F316-55AA-5B053E70C9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2844" y="2183555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427" name="Rectangle 1426">
              <a:extLst>
                <a:ext uri="{FF2B5EF4-FFF2-40B4-BE49-F238E27FC236}">
                  <a16:creationId xmlns:a16="http://schemas.microsoft.com/office/drawing/2014/main" id="{C9CBB78A-B9E4-AEE4-F1A5-7DDBD77AE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2261" y="1647426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428" name="Rectangle 1427">
              <a:extLst>
                <a:ext uri="{FF2B5EF4-FFF2-40B4-BE49-F238E27FC236}">
                  <a16:creationId xmlns:a16="http://schemas.microsoft.com/office/drawing/2014/main" id="{4AB0F0C5-204B-EE28-16B1-913768B778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3219" y="2459772"/>
              <a:ext cx="419253" cy="4192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429" name="Elbow Connector 1428">
              <a:extLst>
                <a:ext uri="{FF2B5EF4-FFF2-40B4-BE49-F238E27FC236}">
                  <a16:creationId xmlns:a16="http://schemas.microsoft.com/office/drawing/2014/main" id="{DA6D59C2-6057-188B-E0BC-A8312F87D5E1}"/>
                </a:ext>
              </a:extLst>
            </p:cNvPr>
            <p:cNvCxnSpPr>
              <a:cxnSpLocks/>
              <a:stCxn id="1427" idx="3"/>
              <a:endCxn id="1428" idx="0"/>
            </p:cNvCxnSpPr>
            <p:nvPr/>
          </p:nvCxnSpPr>
          <p:spPr>
            <a:xfrm>
              <a:off x="4521512" y="1857053"/>
              <a:ext cx="611332" cy="602719"/>
            </a:xfrm>
            <a:prstGeom prst="bentConnector2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0" name="Elbow Connector 1429">
              <a:extLst>
                <a:ext uri="{FF2B5EF4-FFF2-40B4-BE49-F238E27FC236}">
                  <a16:creationId xmlns:a16="http://schemas.microsoft.com/office/drawing/2014/main" id="{3D2B7C02-8009-CC2F-1E39-17E1B2ADC100}"/>
                </a:ext>
              </a:extLst>
            </p:cNvPr>
            <p:cNvCxnSpPr>
              <a:cxnSpLocks/>
              <a:stCxn id="1424" idx="3"/>
              <a:endCxn id="1428" idx="2"/>
            </p:cNvCxnSpPr>
            <p:nvPr/>
          </p:nvCxnSpPr>
          <p:spPr>
            <a:xfrm flipV="1">
              <a:off x="4645810" y="2879023"/>
              <a:ext cx="487033" cy="505000"/>
            </a:xfrm>
            <a:prstGeom prst="bentConnector2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1" name="Rectangle 1430">
              <a:extLst>
                <a:ext uri="{FF2B5EF4-FFF2-40B4-BE49-F238E27FC236}">
                  <a16:creationId xmlns:a16="http://schemas.microsoft.com/office/drawing/2014/main" id="{91FA3624-548E-D4B8-A44E-6E9A4A78F7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4298" y="2687020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432" name="Rectangle 1431">
              <a:extLst>
                <a:ext uri="{FF2B5EF4-FFF2-40B4-BE49-F238E27FC236}">
                  <a16:creationId xmlns:a16="http://schemas.microsoft.com/office/drawing/2014/main" id="{4DCC50A6-8625-6251-3BB7-A6DE57FCC7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4388" y="2189057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433" name="Rectangle 1432">
              <a:extLst>
                <a:ext uri="{FF2B5EF4-FFF2-40B4-BE49-F238E27FC236}">
                  <a16:creationId xmlns:a16="http://schemas.microsoft.com/office/drawing/2014/main" id="{C1139CEB-1FEA-FF03-D4C9-9D985BEA2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9324" y="3185215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434" name="Rectangle 1433">
              <a:extLst>
                <a:ext uri="{FF2B5EF4-FFF2-40B4-BE49-F238E27FC236}">
                  <a16:creationId xmlns:a16="http://schemas.microsoft.com/office/drawing/2014/main" id="{2A51F485-567C-AD45-007E-8E6F37068B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4358" y="1656963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435" name="Rectangle 1434">
              <a:extLst>
                <a:ext uri="{FF2B5EF4-FFF2-40B4-BE49-F238E27FC236}">
                  <a16:creationId xmlns:a16="http://schemas.microsoft.com/office/drawing/2014/main" id="{8057362C-A07E-ACF0-0565-E7B1BF7F62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32042" y="2179215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436" name="Rectangle 1435">
              <a:extLst>
                <a:ext uri="{FF2B5EF4-FFF2-40B4-BE49-F238E27FC236}">
                  <a16:creationId xmlns:a16="http://schemas.microsoft.com/office/drawing/2014/main" id="{C8726D11-45B0-50F2-D34C-2656817265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0264" y="2685069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437" name="Rectangle 1436">
              <a:extLst>
                <a:ext uri="{FF2B5EF4-FFF2-40B4-BE49-F238E27FC236}">
                  <a16:creationId xmlns:a16="http://schemas.microsoft.com/office/drawing/2014/main" id="{78319D45-8F42-BDF7-2437-DB3505BA20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7146" y="3180274"/>
              <a:ext cx="419253" cy="4192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438" name="Straight Arrow Connector 1437">
              <a:extLst>
                <a:ext uri="{FF2B5EF4-FFF2-40B4-BE49-F238E27FC236}">
                  <a16:creationId xmlns:a16="http://schemas.microsoft.com/office/drawing/2014/main" id="{C2BC92B5-5E49-DC07-6389-EE820F576994}"/>
                </a:ext>
              </a:extLst>
            </p:cNvPr>
            <p:cNvCxnSpPr>
              <a:cxnSpLocks/>
              <a:stCxn id="1426" idx="3"/>
              <a:endCxn id="1428" idx="1"/>
            </p:cNvCxnSpPr>
            <p:nvPr/>
          </p:nvCxnSpPr>
          <p:spPr>
            <a:xfrm>
              <a:off x="4572097" y="2393182"/>
              <a:ext cx="351122" cy="276217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9" name="Straight Arrow Connector 1438">
              <a:extLst>
                <a:ext uri="{FF2B5EF4-FFF2-40B4-BE49-F238E27FC236}">
                  <a16:creationId xmlns:a16="http://schemas.microsoft.com/office/drawing/2014/main" id="{E60E448C-CFA2-27C6-F9D6-75ABDCCF418D}"/>
                </a:ext>
              </a:extLst>
            </p:cNvPr>
            <p:cNvCxnSpPr>
              <a:cxnSpLocks/>
              <a:stCxn id="1425" idx="3"/>
              <a:endCxn id="1428" idx="1"/>
            </p:cNvCxnSpPr>
            <p:nvPr/>
          </p:nvCxnSpPr>
          <p:spPr>
            <a:xfrm flipV="1">
              <a:off x="4620872" y="2669399"/>
              <a:ext cx="302347" cy="210802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5" name="Group 1384">
            <a:extLst>
              <a:ext uri="{FF2B5EF4-FFF2-40B4-BE49-F238E27FC236}">
                <a16:creationId xmlns:a16="http://schemas.microsoft.com/office/drawing/2014/main" id="{F3CB5E8B-84C1-4F44-8991-E8BBC907473A}"/>
              </a:ext>
            </a:extLst>
          </p:cNvPr>
          <p:cNvGrpSpPr>
            <a:grpSpLocks noChangeAspect="1"/>
          </p:cNvGrpSpPr>
          <p:nvPr/>
        </p:nvGrpSpPr>
        <p:grpSpPr>
          <a:xfrm>
            <a:off x="4011994" y="3960000"/>
            <a:ext cx="432000" cy="432000"/>
            <a:chOff x="3287348" y="1444792"/>
            <a:chExt cx="2253915" cy="2253915"/>
          </a:xfrm>
          <a:scene3d>
            <a:camera prst="isometricOffAxis2Left"/>
            <a:lightRig rig="threePt" dir="t"/>
          </a:scene3d>
        </p:grpSpPr>
        <p:sp>
          <p:nvSpPr>
            <p:cNvPr id="1386" name="Rectangle 1385">
              <a:extLst>
                <a:ext uri="{FF2B5EF4-FFF2-40B4-BE49-F238E27FC236}">
                  <a16:creationId xmlns:a16="http://schemas.microsoft.com/office/drawing/2014/main" id="{1B4C94E4-4F4A-35BF-3065-2C63C3F05F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348" y="1444792"/>
              <a:ext cx="2253915" cy="2253915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  <a:sp3d extrusionH="63500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7" name="Rectangle 1386">
              <a:extLst>
                <a:ext uri="{FF2B5EF4-FFF2-40B4-BE49-F238E27FC236}">
                  <a16:creationId xmlns:a16="http://schemas.microsoft.com/office/drawing/2014/main" id="{284BFE64-2A56-001F-0D9D-2A2B64E514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6559" y="3174396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388" name="Rectangle 1387">
              <a:extLst>
                <a:ext uri="{FF2B5EF4-FFF2-40B4-BE49-F238E27FC236}">
                  <a16:creationId xmlns:a16="http://schemas.microsoft.com/office/drawing/2014/main" id="{2FEEAE35-2FD8-86CC-F29D-FBB9C4F91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1619" y="2670574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389" name="Rectangle 1388">
              <a:extLst>
                <a:ext uri="{FF2B5EF4-FFF2-40B4-BE49-F238E27FC236}">
                  <a16:creationId xmlns:a16="http://schemas.microsoft.com/office/drawing/2014/main" id="{1B75FDED-F862-E7B4-E42A-731C69703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2844" y="2183555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390" name="Rectangle 1389">
              <a:extLst>
                <a:ext uri="{FF2B5EF4-FFF2-40B4-BE49-F238E27FC236}">
                  <a16:creationId xmlns:a16="http://schemas.microsoft.com/office/drawing/2014/main" id="{7F24304A-4A60-5966-3708-C5CFA8C6D8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2261" y="1647426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391" name="Rectangle 1390">
              <a:extLst>
                <a:ext uri="{FF2B5EF4-FFF2-40B4-BE49-F238E27FC236}">
                  <a16:creationId xmlns:a16="http://schemas.microsoft.com/office/drawing/2014/main" id="{01D4F814-A013-9DC4-8EB6-58EC3A391A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3219" y="2459772"/>
              <a:ext cx="419253" cy="4192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392" name="Elbow Connector 1391">
              <a:extLst>
                <a:ext uri="{FF2B5EF4-FFF2-40B4-BE49-F238E27FC236}">
                  <a16:creationId xmlns:a16="http://schemas.microsoft.com/office/drawing/2014/main" id="{F3B50AB7-9852-D27C-A207-AB40D1031D49}"/>
                </a:ext>
              </a:extLst>
            </p:cNvPr>
            <p:cNvCxnSpPr>
              <a:cxnSpLocks/>
              <a:stCxn id="1390" idx="3"/>
              <a:endCxn id="1391" idx="0"/>
            </p:cNvCxnSpPr>
            <p:nvPr/>
          </p:nvCxnSpPr>
          <p:spPr>
            <a:xfrm>
              <a:off x="4521512" y="1857053"/>
              <a:ext cx="611332" cy="602719"/>
            </a:xfrm>
            <a:prstGeom prst="bentConnector2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3" name="Elbow Connector 1392">
              <a:extLst>
                <a:ext uri="{FF2B5EF4-FFF2-40B4-BE49-F238E27FC236}">
                  <a16:creationId xmlns:a16="http://schemas.microsoft.com/office/drawing/2014/main" id="{C99F5E03-DBEE-3A7F-4CBF-B5C58B07F5F4}"/>
                </a:ext>
              </a:extLst>
            </p:cNvPr>
            <p:cNvCxnSpPr>
              <a:cxnSpLocks/>
              <a:stCxn id="1387" idx="3"/>
              <a:endCxn id="1391" idx="2"/>
            </p:cNvCxnSpPr>
            <p:nvPr/>
          </p:nvCxnSpPr>
          <p:spPr>
            <a:xfrm flipV="1">
              <a:off x="4645810" y="2879023"/>
              <a:ext cx="487033" cy="505000"/>
            </a:xfrm>
            <a:prstGeom prst="bentConnector2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4" name="Rectangle 1393">
              <a:extLst>
                <a:ext uri="{FF2B5EF4-FFF2-40B4-BE49-F238E27FC236}">
                  <a16:creationId xmlns:a16="http://schemas.microsoft.com/office/drawing/2014/main" id="{39836B91-D39A-965D-EEED-8698D4D493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4298" y="2687020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395" name="Rectangle 1394">
              <a:extLst>
                <a:ext uri="{FF2B5EF4-FFF2-40B4-BE49-F238E27FC236}">
                  <a16:creationId xmlns:a16="http://schemas.microsoft.com/office/drawing/2014/main" id="{17A5C3F8-3B8D-819D-6DCD-746B7BB9D7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4388" y="2189057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396" name="Rectangle 1395">
              <a:extLst>
                <a:ext uri="{FF2B5EF4-FFF2-40B4-BE49-F238E27FC236}">
                  <a16:creationId xmlns:a16="http://schemas.microsoft.com/office/drawing/2014/main" id="{541B9273-0477-2A34-4569-0405B4FC47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9324" y="3185215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397" name="Rectangle 1396">
              <a:extLst>
                <a:ext uri="{FF2B5EF4-FFF2-40B4-BE49-F238E27FC236}">
                  <a16:creationId xmlns:a16="http://schemas.microsoft.com/office/drawing/2014/main" id="{A0BD3812-9BF3-8A1E-3D04-9E4A2529AC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4358" y="1656963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398" name="Rectangle 1397">
              <a:extLst>
                <a:ext uri="{FF2B5EF4-FFF2-40B4-BE49-F238E27FC236}">
                  <a16:creationId xmlns:a16="http://schemas.microsoft.com/office/drawing/2014/main" id="{ACF1B064-A4F5-E615-2885-BE8844535F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32042" y="2179215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399" name="Rectangle 1398">
              <a:extLst>
                <a:ext uri="{FF2B5EF4-FFF2-40B4-BE49-F238E27FC236}">
                  <a16:creationId xmlns:a16="http://schemas.microsoft.com/office/drawing/2014/main" id="{DF5950FC-C8B3-8F34-F4D0-8463EC6D3F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0264" y="2685069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400" name="Rectangle 1399">
              <a:extLst>
                <a:ext uri="{FF2B5EF4-FFF2-40B4-BE49-F238E27FC236}">
                  <a16:creationId xmlns:a16="http://schemas.microsoft.com/office/drawing/2014/main" id="{47542BE0-5809-81B5-5C8B-8FA3F20644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7146" y="3180274"/>
              <a:ext cx="419253" cy="4192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401" name="Straight Arrow Connector 1400">
              <a:extLst>
                <a:ext uri="{FF2B5EF4-FFF2-40B4-BE49-F238E27FC236}">
                  <a16:creationId xmlns:a16="http://schemas.microsoft.com/office/drawing/2014/main" id="{80C325E1-6643-D5FB-F6DD-2A23FA9E2B50}"/>
                </a:ext>
              </a:extLst>
            </p:cNvPr>
            <p:cNvCxnSpPr>
              <a:cxnSpLocks/>
              <a:stCxn id="1389" idx="3"/>
              <a:endCxn id="1391" idx="1"/>
            </p:cNvCxnSpPr>
            <p:nvPr/>
          </p:nvCxnSpPr>
          <p:spPr>
            <a:xfrm>
              <a:off x="4572097" y="2393182"/>
              <a:ext cx="351122" cy="276217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2" name="Straight Arrow Connector 1401">
              <a:extLst>
                <a:ext uri="{FF2B5EF4-FFF2-40B4-BE49-F238E27FC236}">
                  <a16:creationId xmlns:a16="http://schemas.microsoft.com/office/drawing/2014/main" id="{4CF33CCB-55C7-9B9E-3B66-56409F03F2E4}"/>
                </a:ext>
              </a:extLst>
            </p:cNvPr>
            <p:cNvCxnSpPr>
              <a:cxnSpLocks/>
              <a:stCxn id="1388" idx="3"/>
              <a:endCxn id="1391" idx="1"/>
            </p:cNvCxnSpPr>
            <p:nvPr/>
          </p:nvCxnSpPr>
          <p:spPr>
            <a:xfrm flipV="1">
              <a:off x="4620872" y="2669399"/>
              <a:ext cx="302347" cy="210802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3" name="Group 1402">
            <a:extLst>
              <a:ext uri="{FF2B5EF4-FFF2-40B4-BE49-F238E27FC236}">
                <a16:creationId xmlns:a16="http://schemas.microsoft.com/office/drawing/2014/main" id="{F0F311C5-EB14-9C2D-D98F-5BD4377F68BF}"/>
              </a:ext>
            </a:extLst>
          </p:cNvPr>
          <p:cNvGrpSpPr>
            <a:grpSpLocks noChangeAspect="1"/>
          </p:cNvGrpSpPr>
          <p:nvPr/>
        </p:nvGrpSpPr>
        <p:grpSpPr>
          <a:xfrm>
            <a:off x="3716588" y="3960000"/>
            <a:ext cx="432000" cy="432000"/>
            <a:chOff x="3287348" y="1444792"/>
            <a:chExt cx="2253915" cy="2253915"/>
          </a:xfrm>
          <a:scene3d>
            <a:camera prst="isometricOffAxis2Left"/>
            <a:lightRig rig="threePt" dir="t"/>
          </a:scene3d>
        </p:grpSpPr>
        <p:sp>
          <p:nvSpPr>
            <p:cNvPr id="1404" name="Rectangle 1403">
              <a:extLst>
                <a:ext uri="{FF2B5EF4-FFF2-40B4-BE49-F238E27FC236}">
                  <a16:creationId xmlns:a16="http://schemas.microsoft.com/office/drawing/2014/main" id="{70DF7308-53F6-BDE6-C7C2-A001734B9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348" y="1444792"/>
              <a:ext cx="2253915" cy="2253915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  <a:sp3d extrusionH="63500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5" name="Rectangle 1404">
              <a:extLst>
                <a:ext uri="{FF2B5EF4-FFF2-40B4-BE49-F238E27FC236}">
                  <a16:creationId xmlns:a16="http://schemas.microsoft.com/office/drawing/2014/main" id="{A07417C9-A584-4401-C46D-179F53557B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6559" y="3174396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406" name="Rectangle 1405">
              <a:extLst>
                <a:ext uri="{FF2B5EF4-FFF2-40B4-BE49-F238E27FC236}">
                  <a16:creationId xmlns:a16="http://schemas.microsoft.com/office/drawing/2014/main" id="{8799B797-171E-4A44-A628-4705137FEC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1619" y="2670574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407" name="Rectangle 1406">
              <a:extLst>
                <a:ext uri="{FF2B5EF4-FFF2-40B4-BE49-F238E27FC236}">
                  <a16:creationId xmlns:a16="http://schemas.microsoft.com/office/drawing/2014/main" id="{F2E7717B-93D6-6C8D-A13D-6718FE7A66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2844" y="2183555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408" name="Rectangle 1407">
              <a:extLst>
                <a:ext uri="{FF2B5EF4-FFF2-40B4-BE49-F238E27FC236}">
                  <a16:creationId xmlns:a16="http://schemas.microsoft.com/office/drawing/2014/main" id="{6FD730A2-2410-2A9B-112A-06BE72CF7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2261" y="1647426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409" name="Rectangle 1408">
              <a:extLst>
                <a:ext uri="{FF2B5EF4-FFF2-40B4-BE49-F238E27FC236}">
                  <a16:creationId xmlns:a16="http://schemas.microsoft.com/office/drawing/2014/main" id="{F6556443-5124-09B9-EB50-731FFCEA86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3219" y="2459772"/>
              <a:ext cx="419253" cy="4192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410" name="Elbow Connector 1409">
              <a:extLst>
                <a:ext uri="{FF2B5EF4-FFF2-40B4-BE49-F238E27FC236}">
                  <a16:creationId xmlns:a16="http://schemas.microsoft.com/office/drawing/2014/main" id="{7B8E5FA9-8F79-E3FB-D94E-B70057C6C52C}"/>
                </a:ext>
              </a:extLst>
            </p:cNvPr>
            <p:cNvCxnSpPr>
              <a:cxnSpLocks/>
              <a:stCxn id="1408" idx="3"/>
              <a:endCxn id="1409" idx="0"/>
            </p:cNvCxnSpPr>
            <p:nvPr/>
          </p:nvCxnSpPr>
          <p:spPr>
            <a:xfrm>
              <a:off x="4521512" y="1857053"/>
              <a:ext cx="611332" cy="602719"/>
            </a:xfrm>
            <a:prstGeom prst="bentConnector2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1" name="Elbow Connector 1410">
              <a:extLst>
                <a:ext uri="{FF2B5EF4-FFF2-40B4-BE49-F238E27FC236}">
                  <a16:creationId xmlns:a16="http://schemas.microsoft.com/office/drawing/2014/main" id="{7D1B9F9D-93D5-4FA7-CE55-F89F2332A71C}"/>
                </a:ext>
              </a:extLst>
            </p:cNvPr>
            <p:cNvCxnSpPr>
              <a:cxnSpLocks/>
              <a:stCxn id="1405" idx="3"/>
              <a:endCxn id="1409" idx="2"/>
            </p:cNvCxnSpPr>
            <p:nvPr/>
          </p:nvCxnSpPr>
          <p:spPr>
            <a:xfrm flipV="1">
              <a:off x="4645810" y="2879023"/>
              <a:ext cx="487033" cy="505000"/>
            </a:xfrm>
            <a:prstGeom prst="bentConnector2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2" name="Rectangle 1411">
              <a:extLst>
                <a:ext uri="{FF2B5EF4-FFF2-40B4-BE49-F238E27FC236}">
                  <a16:creationId xmlns:a16="http://schemas.microsoft.com/office/drawing/2014/main" id="{46E02407-5513-DAF2-E3C1-723857090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4298" y="2687020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413" name="Rectangle 1412">
              <a:extLst>
                <a:ext uri="{FF2B5EF4-FFF2-40B4-BE49-F238E27FC236}">
                  <a16:creationId xmlns:a16="http://schemas.microsoft.com/office/drawing/2014/main" id="{196B612F-111E-E424-6654-CE44A921F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4388" y="2189057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414" name="Rectangle 1413">
              <a:extLst>
                <a:ext uri="{FF2B5EF4-FFF2-40B4-BE49-F238E27FC236}">
                  <a16:creationId xmlns:a16="http://schemas.microsoft.com/office/drawing/2014/main" id="{16938DFE-2F07-B1A0-F230-0A65283862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9324" y="3185215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415" name="Rectangle 1414">
              <a:extLst>
                <a:ext uri="{FF2B5EF4-FFF2-40B4-BE49-F238E27FC236}">
                  <a16:creationId xmlns:a16="http://schemas.microsoft.com/office/drawing/2014/main" id="{D0E0BE63-6FE7-1BFE-1E28-02913D2F2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4358" y="1656963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416" name="Rectangle 1415">
              <a:extLst>
                <a:ext uri="{FF2B5EF4-FFF2-40B4-BE49-F238E27FC236}">
                  <a16:creationId xmlns:a16="http://schemas.microsoft.com/office/drawing/2014/main" id="{A41EC12E-E5BE-FB20-D562-0D1E1D21E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32042" y="2179215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417" name="Rectangle 1416">
              <a:extLst>
                <a:ext uri="{FF2B5EF4-FFF2-40B4-BE49-F238E27FC236}">
                  <a16:creationId xmlns:a16="http://schemas.microsoft.com/office/drawing/2014/main" id="{C720D6AB-B6BE-E719-2DFC-0C4B49A76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0264" y="2685069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418" name="Rectangle 1417">
              <a:extLst>
                <a:ext uri="{FF2B5EF4-FFF2-40B4-BE49-F238E27FC236}">
                  <a16:creationId xmlns:a16="http://schemas.microsoft.com/office/drawing/2014/main" id="{49A52E6D-F800-3788-B29C-30F547F255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7146" y="3180274"/>
              <a:ext cx="419253" cy="4192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419" name="Straight Arrow Connector 1418">
              <a:extLst>
                <a:ext uri="{FF2B5EF4-FFF2-40B4-BE49-F238E27FC236}">
                  <a16:creationId xmlns:a16="http://schemas.microsoft.com/office/drawing/2014/main" id="{122BBACC-3414-1A1E-3F3E-04BDEB93F917}"/>
                </a:ext>
              </a:extLst>
            </p:cNvPr>
            <p:cNvCxnSpPr>
              <a:cxnSpLocks/>
              <a:stCxn id="1407" idx="3"/>
              <a:endCxn id="1409" idx="1"/>
            </p:cNvCxnSpPr>
            <p:nvPr/>
          </p:nvCxnSpPr>
          <p:spPr>
            <a:xfrm>
              <a:off x="4572097" y="2393182"/>
              <a:ext cx="351122" cy="276217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0" name="Straight Arrow Connector 1419">
              <a:extLst>
                <a:ext uri="{FF2B5EF4-FFF2-40B4-BE49-F238E27FC236}">
                  <a16:creationId xmlns:a16="http://schemas.microsoft.com/office/drawing/2014/main" id="{E4EF011B-6D24-C3DF-20DB-B532CFECA96B}"/>
                </a:ext>
              </a:extLst>
            </p:cNvPr>
            <p:cNvCxnSpPr>
              <a:cxnSpLocks/>
              <a:stCxn id="1406" idx="3"/>
              <a:endCxn id="1409" idx="1"/>
            </p:cNvCxnSpPr>
            <p:nvPr/>
          </p:nvCxnSpPr>
          <p:spPr>
            <a:xfrm flipV="1">
              <a:off x="4620872" y="2669399"/>
              <a:ext cx="302347" cy="210802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4" name="Group 1253">
            <a:extLst>
              <a:ext uri="{FF2B5EF4-FFF2-40B4-BE49-F238E27FC236}">
                <a16:creationId xmlns:a16="http://schemas.microsoft.com/office/drawing/2014/main" id="{D9F12B4B-C938-366D-D2ED-D676BA79A2D4}"/>
              </a:ext>
            </a:extLst>
          </p:cNvPr>
          <p:cNvGrpSpPr>
            <a:grpSpLocks noChangeAspect="1"/>
          </p:cNvGrpSpPr>
          <p:nvPr/>
        </p:nvGrpSpPr>
        <p:grpSpPr>
          <a:xfrm>
            <a:off x="5702602" y="3960000"/>
            <a:ext cx="432000" cy="432000"/>
            <a:chOff x="3287348" y="1444792"/>
            <a:chExt cx="2253915" cy="2253915"/>
          </a:xfrm>
          <a:scene3d>
            <a:camera prst="isometricOffAxis2Left"/>
            <a:lightRig rig="threePt" dir="t"/>
          </a:scene3d>
        </p:grpSpPr>
        <p:sp>
          <p:nvSpPr>
            <p:cNvPr id="1255" name="Rectangle 1254">
              <a:extLst>
                <a:ext uri="{FF2B5EF4-FFF2-40B4-BE49-F238E27FC236}">
                  <a16:creationId xmlns:a16="http://schemas.microsoft.com/office/drawing/2014/main" id="{EA2FAE05-7A9A-ECE6-CEA0-AA951F713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348" y="1444792"/>
              <a:ext cx="2253915" cy="2253915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  <a:sp3d extrusionH="63500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6" name="Rectangle 1255">
              <a:extLst>
                <a:ext uri="{FF2B5EF4-FFF2-40B4-BE49-F238E27FC236}">
                  <a16:creationId xmlns:a16="http://schemas.microsoft.com/office/drawing/2014/main" id="{7F6C2E3C-E297-2553-A735-48A8955AD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6559" y="3174396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257" name="Rectangle 1256">
              <a:extLst>
                <a:ext uri="{FF2B5EF4-FFF2-40B4-BE49-F238E27FC236}">
                  <a16:creationId xmlns:a16="http://schemas.microsoft.com/office/drawing/2014/main" id="{65F53BD8-6D67-A07C-17E7-DFC35507F6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1619" y="2670574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258" name="Rectangle 1257">
              <a:extLst>
                <a:ext uri="{FF2B5EF4-FFF2-40B4-BE49-F238E27FC236}">
                  <a16:creationId xmlns:a16="http://schemas.microsoft.com/office/drawing/2014/main" id="{C7C28BA2-2554-5D25-9E06-B0B59767CF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2844" y="2183555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259" name="Rectangle 1258">
              <a:extLst>
                <a:ext uri="{FF2B5EF4-FFF2-40B4-BE49-F238E27FC236}">
                  <a16:creationId xmlns:a16="http://schemas.microsoft.com/office/drawing/2014/main" id="{85BC29E7-CE0E-50C3-EDA6-38DB7CA526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2261" y="1647426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260" name="Rectangle 1259">
              <a:extLst>
                <a:ext uri="{FF2B5EF4-FFF2-40B4-BE49-F238E27FC236}">
                  <a16:creationId xmlns:a16="http://schemas.microsoft.com/office/drawing/2014/main" id="{A5DCCF14-E145-0AFF-E7C7-5D7FA948AA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3219" y="2459772"/>
              <a:ext cx="419253" cy="4192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61" name="Elbow Connector 1260">
              <a:extLst>
                <a:ext uri="{FF2B5EF4-FFF2-40B4-BE49-F238E27FC236}">
                  <a16:creationId xmlns:a16="http://schemas.microsoft.com/office/drawing/2014/main" id="{7DDD8ADD-675E-B4DE-060E-AF55F2196B94}"/>
                </a:ext>
              </a:extLst>
            </p:cNvPr>
            <p:cNvCxnSpPr>
              <a:cxnSpLocks/>
              <a:stCxn id="1259" idx="3"/>
              <a:endCxn id="1260" idx="0"/>
            </p:cNvCxnSpPr>
            <p:nvPr/>
          </p:nvCxnSpPr>
          <p:spPr>
            <a:xfrm>
              <a:off x="4521512" y="1857053"/>
              <a:ext cx="611332" cy="602719"/>
            </a:xfrm>
            <a:prstGeom prst="bentConnector2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Elbow Connector 1261">
              <a:extLst>
                <a:ext uri="{FF2B5EF4-FFF2-40B4-BE49-F238E27FC236}">
                  <a16:creationId xmlns:a16="http://schemas.microsoft.com/office/drawing/2014/main" id="{50FEED01-EC54-2192-6F2B-50C595828A89}"/>
                </a:ext>
              </a:extLst>
            </p:cNvPr>
            <p:cNvCxnSpPr>
              <a:cxnSpLocks/>
              <a:stCxn id="1256" idx="3"/>
              <a:endCxn id="1260" idx="2"/>
            </p:cNvCxnSpPr>
            <p:nvPr/>
          </p:nvCxnSpPr>
          <p:spPr>
            <a:xfrm flipV="1">
              <a:off x="4645810" y="2879023"/>
              <a:ext cx="487033" cy="505000"/>
            </a:xfrm>
            <a:prstGeom prst="bentConnector2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3" name="Rectangle 1262">
              <a:extLst>
                <a:ext uri="{FF2B5EF4-FFF2-40B4-BE49-F238E27FC236}">
                  <a16:creationId xmlns:a16="http://schemas.microsoft.com/office/drawing/2014/main" id="{A8ABF1CF-4C2E-20BD-DC4E-B2254D6DBC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4298" y="2687020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264" name="Rectangle 1263">
              <a:extLst>
                <a:ext uri="{FF2B5EF4-FFF2-40B4-BE49-F238E27FC236}">
                  <a16:creationId xmlns:a16="http://schemas.microsoft.com/office/drawing/2014/main" id="{ED4BC50A-68BA-1148-011C-B066ADEC7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4388" y="2189057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265" name="Rectangle 1264">
              <a:extLst>
                <a:ext uri="{FF2B5EF4-FFF2-40B4-BE49-F238E27FC236}">
                  <a16:creationId xmlns:a16="http://schemas.microsoft.com/office/drawing/2014/main" id="{9D57840B-3F0B-16A4-5EE6-65C70357E1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9324" y="3185215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266" name="Rectangle 1265">
              <a:extLst>
                <a:ext uri="{FF2B5EF4-FFF2-40B4-BE49-F238E27FC236}">
                  <a16:creationId xmlns:a16="http://schemas.microsoft.com/office/drawing/2014/main" id="{975797BD-EAFA-3DF6-011D-86E13A3423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4358" y="1656963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267" name="Rectangle 1266">
              <a:extLst>
                <a:ext uri="{FF2B5EF4-FFF2-40B4-BE49-F238E27FC236}">
                  <a16:creationId xmlns:a16="http://schemas.microsoft.com/office/drawing/2014/main" id="{761FFEBF-1AD7-B072-EA67-67844FE87E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32042" y="2179215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268" name="Rectangle 1267">
              <a:extLst>
                <a:ext uri="{FF2B5EF4-FFF2-40B4-BE49-F238E27FC236}">
                  <a16:creationId xmlns:a16="http://schemas.microsoft.com/office/drawing/2014/main" id="{0BE74603-783D-8033-F4C9-D1C1BA592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0264" y="2685069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269" name="Rectangle 1268">
              <a:extLst>
                <a:ext uri="{FF2B5EF4-FFF2-40B4-BE49-F238E27FC236}">
                  <a16:creationId xmlns:a16="http://schemas.microsoft.com/office/drawing/2014/main" id="{A9F9DCA7-D273-C5C3-2086-B2D27731E8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7146" y="3180274"/>
              <a:ext cx="419253" cy="4192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70" name="Straight Arrow Connector 1269">
              <a:extLst>
                <a:ext uri="{FF2B5EF4-FFF2-40B4-BE49-F238E27FC236}">
                  <a16:creationId xmlns:a16="http://schemas.microsoft.com/office/drawing/2014/main" id="{CA4075A1-FD45-A7F8-FF3E-5BA0217F2139}"/>
                </a:ext>
              </a:extLst>
            </p:cNvPr>
            <p:cNvCxnSpPr>
              <a:cxnSpLocks/>
              <a:stCxn id="1258" idx="3"/>
              <a:endCxn id="1260" idx="1"/>
            </p:cNvCxnSpPr>
            <p:nvPr/>
          </p:nvCxnSpPr>
          <p:spPr>
            <a:xfrm>
              <a:off x="4572097" y="2393182"/>
              <a:ext cx="351122" cy="276217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1" name="Straight Arrow Connector 1270">
              <a:extLst>
                <a:ext uri="{FF2B5EF4-FFF2-40B4-BE49-F238E27FC236}">
                  <a16:creationId xmlns:a16="http://schemas.microsoft.com/office/drawing/2014/main" id="{D2981CFE-C375-48BE-82A8-35D7C07F40F1}"/>
                </a:ext>
              </a:extLst>
            </p:cNvPr>
            <p:cNvCxnSpPr>
              <a:cxnSpLocks/>
              <a:stCxn id="1257" idx="3"/>
              <a:endCxn id="1260" idx="1"/>
            </p:cNvCxnSpPr>
            <p:nvPr/>
          </p:nvCxnSpPr>
          <p:spPr>
            <a:xfrm flipV="1">
              <a:off x="4620872" y="2669399"/>
              <a:ext cx="302347" cy="210802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4" name="Rectangle 1383">
            <a:extLst>
              <a:ext uri="{FF2B5EF4-FFF2-40B4-BE49-F238E27FC236}">
                <a16:creationId xmlns:a16="http://schemas.microsoft.com/office/drawing/2014/main" id="{2675B61B-6736-7FA3-7F2B-C6248CF2AF88}"/>
              </a:ext>
            </a:extLst>
          </p:cNvPr>
          <p:cNvSpPr>
            <a:spLocks noChangeAspect="1"/>
          </p:cNvSpPr>
          <p:nvPr/>
        </p:nvSpPr>
        <p:spPr>
          <a:xfrm>
            <a:off x="3403219" y="3960000"/>
            <a:ext cx="396000" cy="396000"/>
          </a:xfrm>
          <a:prstGeom prst="rect">
            <a:avLst/>
          </a:prstGeom>
          <a:solidFill>
            <a:schemeClr val="bg2">
              <a:lumMod val="9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Max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Pool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3x3,2</a:t>
            </a:r>
          </a:p>
        </p:txBody>
      </p:sp>
      <p:sp>
        <p:nvSpPr>
          <p:cNvPr id="1383" name="Rectangle 1382">
            <a:extLst>
              <a:ext uri="{FF2B5EF4-FFF2-40B4-BE49-F238E27FC236}">
                <a16:creationId xmlns:a16="http://schemas.microsoft.com/office/drawing/2014/main" id="{B172B74F-F9E7-4149-0454-1D6E8751AB48}"/>
              </a:ext>
            </a:extLst>
          </p:cNvPr>
          <p:cNvSpPr>
            <a:spLocks noChangeAspect="1"/>
          </p:cNvSpPr>
          <p:nvPr/>
        </p:nvSpPr>
        <p:spPr>
          <a:xfrm>
            <a:off x="2953586" y="3960000"/>
            <a:ext cx="396000" cy="396000"/>
          </a:xfrm>
          <a:prstGeom prst="rect">
            <a:avLst/>
          </a:prstGeom>
          <a:solidFill>
            <a:schemeClr val="bg2">
              <a:lumMod val="9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Norm</a:t>
            </a:r>
          </a:p>
        </p:txBody>
      </p:sp>
      <p:sp>
        <p:nvSpPr>
          <p:cNvPr id="1382" name="Rectangle 1381">
            <a:extLst>
              <a:ext uri="{FF2B5EF4-FFF2-40B4-BE49-F238E27FC236}">
                <a16:creationId xmlns:a16="http://schemas.microsoft.com/office/drawing/2014/main" id="{788C6A71-37CC-D822-3959-796280C32F6B}"/>
              </a:ext>
            </a:extLst>
          </p:cNvPr>
          <p:cNvSpPr>
            <a:spLocks noChangeAspect="1"/>
          </p:cNvSpPr>
          <p:nvPr/>
        </p:nvSpPr>
        <p:spPr>
          <a:xfrm>
            <a:off x="2621876" y="3960000"/>
            <a:ext cx="396000" cy="396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192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3x3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2DFFF-0A7B-DCDC-6302-E443366D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" y="60484"/>
            <a:ext cx="7886700" cy="99417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Inception Network (</a:t>
            </a:r>
            <a:r>
              <a:rPr lang="en-US" err="1">
                <a:ea typeface="+mj-lt"/>
                <a:cs typeface="+mj-lt"/>
              </a:rPr>
              <a:t>GoogLeNet</a:t>
            </a:r>
            <a:r>
              <a:rPr lang="en-US">
                <a:ea typeface="+mj-lt"/>
                <a:cs typeface="+mj-lt"/>
              </a:rPr>
              <a:t>)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37413D-EDAD-DC3B-8C2D-F84F46C5FDF2}"/>
              </a:ext>
            </a:extLst>
          </p:cNvPr>
          <p:cNvSpPr>
            <a:spLocks noChangeAspect="1"/>
          </p:cNvSpPr>
          <p:nvPr/>
        </p:nvSpPr>
        <p:spPr>
          <a:xfrm>
            <a:off x="537047" y="3960614"/>
            <a:ext cx="526896" cy="526896"/>
          </a:xfrm>
          <a:prstGeom prst="rect">
            <a:avLst/>
          </a:prstGeom>
          <a:scene3d>
            <a:camera prst="isometricOffAxis2Left">
              <a:rot lat="1080000" lon="1200000" rev="0"/>
            </a:camera>
            <a:lightRig rig="threePt" dir="t">
              <a:rot lat="0" lon="0" rev="0"/>
            </a:lightRig>
          </a:scene3d>
          <a:sp3d extrusionH="381000" prstMaterial="plastic"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800"/>
              <a:t>      f</a:t>
            </a:r>
          </a:p>
          <a:p>
            <a:r>
              <a:rPr lang="en-US" sz="800"/>
              <a:t>w</a:t>
            </a:r>
          </a:p>
          <a:p>
            <a:pPr algn="ctr"/>
            <a:r>
              <a:rPr lang="en-US" sz="800"/>
              <a:t>h</a:t>
            </a:r>
          </a:p>
        </p:txBody>
      </p: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A3C21774-6902-4490-E9CC-58C8CD46C810}"/>
              </a:ext>
            </a:extLst>
          </p:cNvPr>
          <p:cNvGrpSpPr>
            <a:grpSpLocks noChangeAspect="1"/>
          </p:cNvGrpSpPr>
          <p:nvPr/>
        </p:nvGrpSpPr>
        <p:grpSpPr>
          <a:xfrm>
            <a:off x="5403751" y="3960000"/>
            <a:ext cx="432000" cy="432000"/>
            <a:chOff x="3287348" y="1444792"/>
            <a:chExt cx="2253915" cy="2253915"/>
          </a:xfrm>
          <a:scene3d>
            <a:camera prst="isometricOffAxis2Left"/>
            <a:lightRig rig="threePt" dir="t"/>
          </a:scene3d>
        </p:grpSpPr>
        <p:sp>
          <p:nvSpPr>
            <p:cNvPr id="1219" name="Rectangle 1218">
              <a:extLst>
                <a:ext uri="{FF2B5EF4-FFF2-40B4-BE49-F238E27FC236}">
                  <a16:creationId xmlns:a16="http://schemas.microsoft.com/office/drawing/2014/main" id="{9CEAEEC9-38A1-9F2C-CCE4-26D89A0701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348" y="1444792"/>
              <a:ext cx="2253915" cy="2253915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  <a:sp3d extrusionH="63500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0" name="Rectangle 1219">
              <a:extLst>
                <a:ext uri="{FF2B5EF4-FFF2-40B4-BE49-F238E27FC236}">
                  <a16:creationId xmlns:a16="http://schemas.microsoft.com/office/drawing/2014/main" id="{2D742167-65D4-0C71-87B5-21B9AE3C1F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6559" y="3174396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221" name="Rectangle 1220">
              <a:extLst>
                <a:ext uri="{FF2B5EF4-FFF2-40B4-BE49-F238E27FC236}">
                  <a16:creationId xmlns:a16="http://schemas.microsoft.com/office/drawing/2014/main" id="{66F809EF-1351-55DD-2CF9-25A014A9C5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1619" y="2670574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222" name="Rectangle 1221">
              <a:extLst>
                <a:ext uri="{FF2B5EF4-FFF2-40B4-BE49-F238E27FC236}">
                  <a16:creationId xmlns:a16="http://schemas.microsoft.com/office/drawing/2014/main" id="{F9960EC7-9E71-5F6D-35B1-4CB38C7A94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2844" y="2183555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223" name="Rectangle 1222">
              <a:extLst>
                <a:ext uri="{FF2B5EF4-FFF2-40B4-BE49-F238E27FC236}">
                  <a16:creationId xmlns:a16="http://schemas.microsoft.com/office/drawing/2014/main" id="{A4F5BFAA-9FA2-8FE0-0829-6A4E1FD543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2261" y="1647426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224" name="Rectangle 1223">
              <a:extLst>
                <a:ext uri="{FF2B5EF4-FFF2-40B4-BE49-F238E27FC236}">
                  <a16:creationId xmlns:a16="http://schemas.microsoft.com/office/drawing/2014/main" id="{A68C4528-FCF8-A37E-3C94-97480F0C5F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3219" y="2459772"/>
              <a:ext cx="419253" cy="4192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25" name="Elbow Connector 1224">
              <a:extLst>
                <a:ext uri="{FF2B5EF4-FFF2-40B4-BE49-F238E27FC236}">
                  <a16:creationId xmlns:a16="http://schemas.microsoft.com/office/drawing/2014/main" id="{6DEA75D0-108E-0C76-122D-CF2D9FC649E1}"/>
                </a:ext>
              </a:extLst>
            </p:cNvPr>
            <p:cNvCxnSpPr>
              <a:cxnSpLocks/>
              <a:stCxn id="1223" idx="3"/>
              <a:endCxn id="1224" idx="0"/>
            </p:cNvCxnSpPr>
            <p:nvPr/>
          </p:nvCxnSpPr>
          <p:spPr>
            <a:xfrm>
              <a:off x="4521512" y="1857053"/>
              <a:ext cx="611332" cy="602719"/>
            </a:xfrm>
            <a:prstGeom prst="bentConnector2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Elbow Connector 1225">
              <a:extLst>
                <a:ext uri="{FF2B5EF4-FFF2-40B4-BE49-F238E27FC236}">
                  <a16:creationId xmlns:a16="http://schemas.microsoft.com/office/drawing/2014/main" id="{C3F5A086-A41E-1A39-0D32-A38A808FBD13}"/>
                </a:ext>
              </a:extLst>
            </p:cNvPr>
            <p:cNvCxnSpPr>
              <a:cxnSpLocks/>
              <a:stCxn id="1220" idx="3"/>
              <a:endCxn id="1224" idx="2"/>
            </p:cNvCxnSpPr>
            <p:nvPr/>
          </p:nvCxnSpPr>
          <p:spPr>
            <a:xfrm flipV="1">
              <a:off x="4645810" y="2879023"/>
              <a:ext cx="487033" cy="505000"/>
            </a:xfrm>
            <a:prstGeom prst="bentConnector2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7" name="Rectangle 1226">
              <a:extLst>
                <a:ext uri="{FF2B5EF4-FFF2-40B4-BE49-F238E27FC236}">
                  <a16:creationId xmlns:a16="http://schemas.microsoft.com/office/drawing/2014/main" id="{596C87D7-AA1B-3847-E51A-913E8477A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4298" y="2687020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228" name="Rectangle 1227">
              <a:extLst>
                <a:ext uri="{FF2B5EF4-FFF2-40B4-BE49-F238E27FC236}">
                  <a16:creationId xmlns:a16="http://schemas.microsoft.com/office/drawing/2014/main" id="{C9EC7557-F625-A7C2-BE8B-4AF88648E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4388" y="2189057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229" name="Rectangle 1228">
              <a:extLst>
                <a:ext uri="{FF2B5EF4-FFF2-40B4-BE49-F238E27FC236}">
                  <a16:creationId xmlns:a16="http://schemas.microsoft.com/office/drawing/2014/main" id="{A0FAB1E6-BA05-24A8-5B7F-8835E26EB1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9324" y="3185215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230" name="Rectangle 1229">
              <a:extLst>
                <a:ext uri="{FF2B5EF4-FFF2-40B4-BE49-F238E27FC236}">
                  <a16:creationId xmlns:a16="http://schemas.microsoft.com/office/drawing/2014/main" id="{31E8C529-EEE3-24CF-0B7B-57F3C0C75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4358" y="1656963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231" name="Rectangle 1230">
              <a:extLst>
                <a:ext uri="{FF2B5EF4-FFF2-40B4-BE49-F238E27FC236}">
                  <a16:creationId xmlns:a16="http://schemas.microsoft.com/office/drawing/2014/main" id="{37CAAA8D-0AA2-2BAA-68DF-C3740D13E5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32042" y="2179215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232" name="Rectangle 1231">
              <a:extLst>
                <a:ext uri="{FF2B5EF4-FFF2-40B4-BE49-F238E27FC236}">
                  <a16:creationId xmlns:a16="http://schemas.microsoft.com/office/drawing/2014/main" id="{74A977FF-3C1A-755B-332B-DF8B861B63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0264" y="2685069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233" name="Rectangle 1232">
              <a:extLst>
                <a:ext uri="{FF2B5EF4-FFF2-40B4-BE49-F238E27FC236}">
                  <a16:creationId xmlns:a16="http://schemas.microsoft.com/office/drawing/2014/main" id="{A9DED353-3A79-709E-9ED4-27E1E0076E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7146" y="3180274"/>
              <a:ext cx="419253" cy="4192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34" name="Straight Arrow Connector 1233">
              <a:extLst>
                <a:ext uri="{FF2B5EF4-FFF2-40B4-BE49-F238E27FC236}">
                  <a16:creationId xmlns:a16="http://schemas.microsoft.com/office/drawing/2014/main" id="{83487317-2CB5-E9E8-B658-5DE3A8B985EC}"/>
                </a:ext>
              </a:extLst>
            </p:cNvPr>
            <p:cNvCxnSpPr>
              <a:cxnSpLocks/>
              <a:stCxn id="1222" idx="3"/>
              <a:endCxn id="1224" idx="1"/>
            </p:cNvCxnSpPr>
            <p:nvPr/>
          </p:nvCxnSpPr>
          <p:spPr>
            <a:xfrm>
              <a:off x="4572097" y="2393182"/>
              <a:ext cx="351122" cy="276217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5" name="Straight Arrow Connector 1234">
              <a:extLst>
                <a:ext uri="{FF2B5EF4-FFF2-40B4-BE49-F238E27FC236}">
                  <a16:creationId xmlns:a16="http://schemas.microsoft.com/office/drawing/2014/main" id="{7C843068-1A74-B5F7-0F50-2D7949B6D3C8}"/>
                </a:ext>
              </a:extLst>
            </p:cNvPr>
            <p:cNvCxnSpPr>
              <a:cxnSpLocks/>
              <a:stCxn id="1221" idx="3"/>
              <a:endCxn id="1224" idx="1"/>
            </p:cNvCxnSpPr>
            <p:nvPr/>
          </p:nvCxnSpPr>
          <p:spPr>
            <a:xfrm flipV="1">
              <a:off x="4620872" y="2669399"/>
              <a:ext cx="302347" cy="210802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6" name="Group 1235">
            <a:extLst>
              <a:ext uri="{FF2B5EF4-FFF2-40B4-BE49-F238E27FC236}">
                <a16:creationId xmlns:a16="http://schemas.microsoft.com/office/drawing/2014/main" id="{1F183B02-F276-EFB0-2FFD-7F0F425F490A}"/>
              </a:ext>
            </a:extLst>
          </p:cNvPr>
          <p:cNvGrpSpPr>
            <a:grpSpLocks noChangeAspect="1"/>
          </p:cNvGrpSpPr>
          <p:nvPr/>
        </p:nvGrpSpPr>
        <p:grpSpPr>
          <a:xfrm>
            <a:off x="5095737" y="3960000"/>
            <a:ext cx="432000" cy="432000"/>
            <a:chOff x="3287348" y="1444792"/>
            <a:chExt cx="2253915" cy="2253915"/>
          </a:xfrm>
          <a:scene3d>
            <a:camera prst="isometricOffAxis2Left"/>
            <a:lightRig rig="threePt" dir="t"/>
          </a:scene3d>
        </p:grpSpPr>
        <p:sp>
          <p:nvSpPr>
            <p:cNvPr id="1237" name="Rectangle 1236">
              <a:extLst>
                <a:ext uri="{FF2B5EF4-FFF2-40B4-BE49-F238E27FC236}">
                  <a16:creationId xmlns:a16="http://schemas.microsoft.com/office/drawing/2014/main" id="{921DB261-C441-1164-ECE2-530540F203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348" y="1444792"/>
              <a:ext cx="2253915" cy="2253915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  <a:sp3d extrusionH="63500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8" name="Rectangle 1237">
              <a:extLst>
                <a:ext uri="{FF2B5EF4-FFF2-40B4-BE49-F238E27FC236}">
                  <a16:creationId xmlns:a16="http://schemas.microsoft.com/office/drawing/2014/main" id="{C98C6ABB-BAA1-4C95-11CC-1A1990586B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6559" y="3174396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239" name="Rectangle 1238">
              <a:extLst>
                <a:ext uri="{FF2B5EF4-FFF2-40B4-BE49-F238E27FC236}">
                  <a16:creationId xmlns:a16="http://schemas.microsoft.com/office/drawing/2014/main" id="{34E2468B-480F-6BBA-ABC1-2634F8851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1619" y="2670574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240" name="Rectangle 1239">
              <a:extLst>
                <a:ext uri="{FF2B5EF4-FFF2-40B4-BE49-F238E27FC236}">
                  <a16:creationId xmlns:a16="http://schemas.microsoft.com/office/drawing/2014/main" id="{AE860DA9-27C6-7767-E63E-97E2240E1F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2844" y="2183555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241" name="Rectangle 1240">
              <a:extLst>
                <a:ext uri="{FF2B5EF4-FFF2-40B4-BE49-F238E27FC236}">
                  <a16:creationId xmlns:a16="http://schemas.microsoft.com/office/drawing/2014/main" id="{8ACE3F33-658D-6AD8-3927-9091E599B7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2261" y="1647426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242" name="Rectangle 1241">
              <a:extLst>
                <a:ext uri="{FF2B5EF4-FFF2-40B4-BE49-F238E27FC236}">
                  <a16:creationId xmlns:a16="http://schemas.microsoft.com/office/drawing/2014/main" id="{0D35120E-754F-7F2D-FCD8-04605C6319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3219" y="2459772"/>
              <a:ext cx="419253" cy="4192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43" name="Elbow Connector 1242">
              <a:extLst>
                <a:ext uri="{FF2B5EF4-FFF2-40B4-BE49-F238E27FC236}">
                  <a16:creationId xmlns:a16="http://schemas.microsoft.com/office/drawing/2014/main" id="{83896AA3-B64B-8C7F-2A2F-9EBD9177EE6B}"/>
                </a:ext>
              </a:extLst>
            </p:cNvPr>
            <p:cNvCxnSpPr>
              <a:cxnSpLocks/>
              <a:stCxn id="1241" idx="3"/>
              <a:endCxn id="1242" idx="0"/>
            </p:cNvCxnSpPr>
            <p:nvPr/>
          </p:nvCxnSpPr>
          <p:spPr>
            <a:xfrm>
              <a:off x="4521512" y="1857053"/>
              <a:ext cx="611332" cy="602719"/>
            </a:xfrm>
            <a:prstGeom prst="bentConnector2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Elbow Connector 1243">
              <a:extLst>
                <a:ext uri="{FF2B5EF4-FFF2-40B4-BE49-F238E27FC236}">
                  <a16:creationId xmlns:a16="http://schemas.microsoft.com/office/drawing/2014/main" id="{F50CC45F-5C51-999F-5701-A3938429917F}"/>
                </a:ext>
              </a:extLst>
            </p:cNvPr>
            <p:cNvCxnSpPr>
              <a:cxnSpLocks/>
              <a:stCxn id="1238" idx="3"/>
              <a:endCxn id="1242" idx="2"/>
            </p:cNvCxnSpPr>
            <p:nvPr/>
          </p:nvCxnSpPr>
          <p:spPr>
            <a:xfrm flipV="1">
              <a:off x="4645810" y="2879023"/>
              <a:ext cx="487033" cy="505000"/>
            </a:xfrm>
            <a:prstGeom prst="bentConnector2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5" name="Rectangle 1244">
              <a:extLst>
                <a:ext uri="{FF2B5EF4-FFF2-40B4-BE49-F238E27FC236}">
                  <a16:creationId xmlns:a16="http://schemas.microsoft.com/office/drawing/2014/main" id="{BF1B0E63-665F-EB53-0BC9-0977A907FF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4298" y="2687020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246" name="Rectangle 1245">
              <a:extLst>
                <a:ext uri="{FF2B5EF4-FFF2-40B4-BE49-F238E27FC236}">
                  <a16:creationId xmlns:a16="http://schemas.microsoft.com/office/drawing/2014/main" id="{B1E83605-97EF-F16C-2707-96BDCD8498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4388" y="2189057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247" name="Rectangle 1246">
              <a:extLst>
                <a:ext uri="{FF2B5EF4-FFF2-40B4-BE49-F238E27FC236}">
                  <a16:creationId xmlns:a16="http://schemas.microsoft.com/office/drawing/2014/main" id="{DDDA4EF5-F28B-966F-E955-B9738A996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9324" y="3185215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248" name="Rectangle 1247">
              <a:extLst>
                <a:ext uri="{FF2B5EF4-FFF2-40B4-BE49-F238E27FC236}">
                  <a16:creationId xmlns:a16="http://schemas.microsoft.com/office/drawing/2014/main" id="{6F39D1DB-7A98-694C-574D-51CCC950AE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4358" y="1656963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249" name="Rectangle 1248">
              <a:extLst>
                <a:ext uri="{FF2B5EF4-FFF2-40B4-BE49-F238E27FC236}">
                  <a16:creationId xmlns:a16="http://schemas.microsoft.com/office/drawing/2014/main" id="{BE2DDD0A-2775-7AB9-7A75-E07B9E681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32042" y="2179215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250" name="Rectangle 1249">
              <a:extLst>
                <a:ext uri="{FF2B5EF4-FFF2-40B4-BE49-F238E27FC236}">
                  <a16:creationId xmlns:a16="http://schemas.microsoft.com/office/drawing/2014/main" id="{2872177A-0665-B6CA-D7CD-A7088AFD3B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0264" y="2685069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251" name="Rectangle 1250">
              <a:extLst>
                <a:ext uri="{FF2B5EF4-FFF2-40B4-BE49-F238E27FC236}">
                  <a16:creationId xmlns:a16="http://schemas.microsoft.com/office/drawing/2014/main" id="{93F6918C-57D5-C839-71F4-85642F49AF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7146" y="3180274"/>
              <a:ext cx="419253" cy="4192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52" name="Straight Arrow Connector 1251">
              <a:extLst>
                <a:ext uri="{FF2B5EF4-FFF2-40B4-BE49-F238E27FC236}">
                  <a16:creationId xmlns:a16="http://schemas.microsoft.com/office/drawing/2014/main" id="{F5FA8852-6C01-3425-173D-C83E4EEE33CE}"/>
                </a:ext>
              </a:extLst>
            </p:cNvPr>
            <p:cNvCxnSpPr>
              <a:cxnSpLocks/>
              <a:stCxn id="1240" idx="3"/>
              <a:endCxn id="1242" idx="1"/>
            </p:cNvCxnSpPr>
            <p:nvPr/>
          </p:nvCxnSpPr>
          <p:spPr>
            <a:xfrm>
              <a:off x="4572097" y="2393182"/>
              <a:ext cx="351122" cy="276217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3" name="Straight Arrow Connector 1252">
              <a:extLst>
                <a:ext uri="{FF2B5EF4-FFF2-40B4-BE49-F238E27FC236}">
                  <a16:creationId xmlns:a16="http://schemas.microsoft.com/office/drawing/2014/main" id="{0C182A4F-A663-BF74-AB31-AAA2BEFD71D9}"/>
                </a:ext>
              </a:extLst>
            </p:cNvPr>
            <p:cNvCxnSpPr>
              <a:cxnSpLocks/>
              <a:stCxn id="1239" idx="3"/>
              <a:endCxn id="1242" idx="1"/>
            </p:cNvCxnSpPr>
            <p:nvPr/>
          </p:nvCxnSpPr>
          <p:spPr>
            <a:xfrm flipV="1">
              <a:off x="4620872" y="2669399"/>
              <a:ext cx="302347" cy="210802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2" name="Group 1271">
            <a:extLst>
              <a:ext uri="{FF2B5EF4-FFF2-40B4-BE49-F238E27FC236}">
                <a16:creationId xmlns:a16="http://schemas.microsoft.com/office/drawing/2014/main" id="{CA01CB91-B2A1-46A5-C8A7-7AE0476B14C7}"/>
              </a:ext>
            </a:extLst>
          </p:cNvPr>
          <p:cNvGrpSpPr>
            <a:grpSpLocks noChangeAspect="1"/>
          </p:cNvGrpSpPr>
          <p:nvPr/>
        </p:nvGrpSpPr>
        <p:grpSpPr>
          <a:xfrm>
            <a:off x="4800331" y="3960000"/>
            <a:ext cx="432000" cy="432000"/>
            <a:chOff x="3287348" y="1444792"/>
            <a:chExt cx="2253915" cy="2253915"/>
          </a:xfrm>
          <a:scene3d>
            <a:camera prst="isometricOffAxis2Left"/>
            <a:lightRig rig="threePt" dir="t"/>
          </a:scene3d>
        </p:grpSpPr>
        <p:sp>
          <p:nvSpPr>
            <p:cNvPr id="1273" name="Rectangle 1272">
              <a:extLst>
                <a:ext uri="{FF2B5EF4-FFF2-40B4-BE49-F238E27FC236}">
                  <a16:creationId xmlns:a16="http://schemas.microsoft.com/office/drawing/2014/main" id="{A61B5E97-BC9B-6A8B-7357-2336A1B3D7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348" y="1444792"/>
              <a:ext cx="2253915" cy="2253915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  <a:sp3d extrusionH="63500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4" name="Rectangle 1273">
              <a:extLst>
                <a:ext uri="{FF2B5EF4-FFF2-40B4-BE49-F238E27FC236}">
                  <a16:creationId xmlns:a16="http://schemas.microsoft.com/office/drawing/2014/main" id="{467A03A3-DDB0-B731-6673-EA386D269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6559" y="3174396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275" name="Rectangle 1274">
              <a:extLst>
                <a:ext uri="{FF2B5EF4-FFF2-40B4-BE49-F238E27FC236}">
                  <a16:creationId xmlns:a16="http://schemas.microsoft.com/office/drawing/2014/main" id="{6C9CFA2F-A299-5065-539F-D5E418076A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1619" y="2670574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276" name="Rectangle 1275">
              <a:extLst>
                <a:ext uri="{FF2B5EF4-FFF2-40B4-BE49-F238E27FC236}">
                  <a16:creationId xmlns:a16="http://schemas.microsoft.com/office/drawing/2014/main" id="{BE930957-4F0A-6A21-4B54-5BCC80CD0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2844" y="2183555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277" name="Rectangle 1276">
              <a:extLst>
                <a:ext uri="{FF2B5EF4-FFF2-40B4-BE49-F238E27FC236}">
                  <a16:creationId xmlns:a16="http://schemas.microsoft.com/office/drawing/2014/main" id="{B422C790-F095-ECD9-5526-D9C1A58F1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2261" y="1647426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278" name="Rectangle 1277">
              <a:extLst>
                <a:ext uri="{FF2B5EF4-FFF2-40B4-BE49-F238E27FC236}">
                  <a16:creationId xmlns:a16="http://schemas.microsoft.com/office/drawing/2014/main" id="{9456F815-00E0-F7BF-4F55-2428208BB0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3219" y="2459772"/>
              <a:ext cx="419253" cy="4192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79" name="Elbow Connector 1278">
              <a:extLst>
                <a:ext uri="{FF2B5EF4-FFF2-40B4-BE49-F238E27FC236}">
                  <a16:creationId xmlns:a16="http://schemas.microsoft.com/office/drawing/2014/main" id="{AE5FA2CE-FF36-F816-F573-AF4819C1AF91}"/>
                </a:ext>
              </a:extLst>
            </p:cNvPr>
            <p:cNvCxnSpPr>
              <a:cxnSpLocks/>
              <a:stCxn id="1277" idx="3"/>
              <a:endCxn id="1278" idx="0"/>
            </p:cNvCxnSpPr>
            <p:nvPr/>
          </p:nvCxnSpPr>
          <p:spPr>
            <a:xfrm>
              <a:off x="4521512" y="1857053"/>
              <a:ext cx="611332" cy="602719"/>
            </a:xfrm>
            <a:prstGeom prst="bentConnector2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0" name="Elbow Connector 1279">
              <a:extLst>
                <a:ext uri="{FF2B5EF4-FFF2-40B4-BE49-F238E27FC236}">
                  <a16:creationId xmlns:a16="http://schemas.microsoft.com/office/drawing/2014/main" id="{A954A918-E4C5-8954-70CB-889BA14AC1EF}"/>
                </a:ext>
              </a:extLst>
            </p:cNvPr>
            <p:cNvCxnSpPr>
              <a:cxnSpLocks/>
              <a:stCxn id="1274" idx="3"/>
              <a:endCxn id="1278" idx="2"/>
            </p:cNvCxnSpPr>
            <p:nvPr/>
          </p:nvCxnSpPr>
          <p:spPr>
            <a:xfrm flipV="1">
              <a:off x="4645810" y="2879023"/>
              <a:ext cx="487033" cy="505000"/>
            </a:xfrm>
            <a:prstGeom prst="bentConnector2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1" name="Rectangle 1280">
              <a:extLst>
                <a:ext uri="{FF2B5EF4-FFF2-40B4-BE49-F238E27FC236}">
                  <a16:creationId xmlns:a16="http://schemas.microsoft.com/office/drawing/2014/main" id="{099F1BA3-ED26-0944-A590-01363C4E8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4298" y="2687020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282" name="Rectangle 1281">
              <a:extLst>
                <a:ext uri="{FF2B5EF4-FFF2-40B4-BE49-F238E27FC236}">
                  <a16:creationId xmlns:a16="http://schemas.microsoft.com/office/drawing/2014/main" id="{4E3161E2-04F6-6C03-EFE6-B738246611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4388" y="2189057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283" name="Rectangle 1282">
              <a:extLst>
                <a:ext uri="{FF2B5EF4-FFF2-40B4-BE49-F238E27FC236}">
                  <a16:creationId xmlns:a16="http://schemas.microsoft.com/office/drawing/2014/main" id="{36E4FD4A-0387-EBB4-DDA5-8ABB0E4733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9324" y="3185215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284" name="Rectangle 1283">
              <a:extLst>
                <a:ext uri="{FF2B5EF4-FFF2-40B4-BE49-F238E27FC236}">
                  <a16:creationId xmlns:a16="http://schemas.microsoft.com/office/drawing/2014/main" id="{B3D23AC7-9155-5138-C8E2-1CB509BED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4358" y="1656963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285" name="Rectangle 1284">
              <a:extLst>
                <a:ext uri="{FF2B5EF4-FFF2-40B4-BE49-F238E27FC236}">
                  <a16:creationId xmlns:a16="http://schemas.microsoft.com/office/drawing/2014/main" id="{21487DFF-1EB1-A0B1-8009-EDBADD789D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32042" y="2179215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286" name="Rectangle 1285">
              <a:extLst>
                <a:ext uri="{FF2B5EF4-FFF2-40B4-BE49-F238E27FC236}">
                  <a16:creationId xmlns:a16="http://schemas.microsoft.com/office/drawing/2014/main" id="{E09C9868-C9E3-5EFB-CD9B-5E08388926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0264" y="2685069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287" name="Rectangle 1286">
              <a:extLst>
                <a:ext uri="{FF2B5EF4-FFF2-40B4-BE49-F238E27FC236}">
                  <a16:creationId xmlns:a16="http://schemas.microsoft.com/office/drawing/2014/main" id="{70607B3C-A2C4-5F34-FD04-7C1B5CEBE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7146" y="3180274"/>
              <a:ext cx="419253" cy="4192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88" name="Straight Arrow Connector 1287">
              <a:extLst>
                <a:ext uri="{FF2B5EF4-FFF2-40B4-BE49-F238E27FC236}">
                  <a16:creationId xmlns:a16="http://schemas.microsoft.com/office/drawing/2014/main" id="{30851997-CBB5-B1F4-B16D-85794C85E27B}"/>
                </a:ext>
              </a:extLst>
            </p:cNvPr>
            <p:cNvCxnSpPr>
              <a:cxnSpLocks/>
              <a:stCxn id="1276" idx="3"/>
              <a:endCxn id="1278" idx="1"/>
            </p:cNvCxnSpPr>
            <p:nvPr/>
          </p:nvCxnSpPr>
          <p:spPr>
            <a:xfrm>
              <a:off x="4572097" y="2393182"/>
              <a:ext cx="351122" cy="276217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9" name="Straight Arrow Connector 1288">
              <a:extLst>
                <a:ext uri="{FF2B5EF4-FFF2-40B4-BE49-F238E27FC236}">
                  <a16:creationId xmlns:a16="http://schemas.microsoft.com/office/drawing/2014/main" id="{73EEC3ED-AEDD-58AE-2298-762C6BAE6B90}"/>
                </a:ext>
              </a:extLst>
            </p:cNvPr>
            <p:cNvCxnSpPr>
              <a:cxnSpLocks/>
              <a:stCxn id="1275" idx="3"/>
              <a:endCxn id="1278" idx="1"/>
            </p:cNvCxnSpPr>
            <p:nvPr/>
          </p:nvCxnSpPr>
          <p:spPr>
            <a:xfrm flipV="1">
              <a:off x="4620872" y="2669399"/>
              <a:ext cx="302347" cy="210802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1" name="Rectangle 1380">
            <a:extLst>
              <a:ext uri="{FF2B5EF4-FFF2-40B4-BE49-F238E27FC236}">
                <a16:creationId xmlns:a16="http://schemas.microsoft.com/office/drawing/2014/main" id="{9B99D416-AD09-C3B2-4F45-E668018B5BF7}"/>
              </a:ext>
            </a:extLst>
          </p:cNvPr>
          <p:cNvSpPr>
            <a:spLocks noChangeAspect="1"/>
          </p:cNvSpPr>
          <p:nvPr/>
        </p:nvSpPr>
        <p:spPr>
          <a:xfrm>
            <a:off x="2285927" y="3960000"/>
            <a:ext cx="396000" cy="396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64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1x1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1421" name="Rectangle 1420">
            <a:extLst>
              <a:ext uri="{FF2B5EF4-FFF2-40B4-BE49-F238E27FC236}">
                <a16:creationId xmlns:a16="http://schemas.microsoft.com/office/drawing/2014/main" id="{155E904D-55FB-875C-5ECC-CC09B28A6FF8}"/>
              </a:ext>
            </a:extLst>
          </p:cNvPr>
          <p:cNvSpPr>
            <a:spLocks noChangeAspect="1"/>
          </p:cNvSpPr>
          <p:nvPr/>
        </p:nvSpPr>
        <p:spPr>
          <a:xfrm>
            <a:off x="4510564" y="3960000"/>
            <a:ext cx="396000" cy="396000"/>
          </a:xfrm>
          <a:prstGeom prst="rect">
            <a:avLst/>
          </a:prstGeom>
          <a:solidFill>
            <a:schemeClr val="bg2">
              <a:lumMod val="9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Max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Pool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3x3,2</a:t>
            </a:r>
          </a:p>
        </p:txBody>
      </p:sp>
      <p:grpSp>
        <p:nvGrpSpPr>
          <p:cNvPr id="1441" name="Group 1440">
            <a:extLst>
              <a:ext uri="{FF2B5EF4-FFF2-40B4-BE49-F238E27FC236}">
                <a16:creationId xmlns:a16="http://schemas.microsoft.com/office/drawing/2014/main" id="{BBE1A7DF-0863-2E99-317A-356D5CE07913}"/>
              </a:ext>
            </a:extLst>
          </p:cNvPr>
          <p:cNvGrpSpPr>
            <a:grpSpLocks noChangeAspect="1"/>
          </p:cNvGrpSpPr>
          <p:nvPr/>
        </p:nvGrpSpPr>
        <p:grpSpPr>
          <a:xfrm>
            <a:off x="7115070" y="3960000"/>
            <a:ext cx="432000" cy="432000"/>
            <a:chOff x="3287348" y="1444792"/>
            <a:chExt cx="2253915" cy="2253915"/>
          </a:xfrm>
          <a:scene3d>
            <a:camera prst="isometricOffAxis2Left"/>
            <a:lightRig rig="threePt" dir="t"/>
          </a:scene3d>
        </p:grpSpPr>
        <p:sp>
          <p:nvSpPr>
            <p:cNvPr id="1442" name="Rectangle 1441">
              <a:extLst>
                <a:ext uri="{FF2B5EF4-FFF2-40B4-BE49-F238E27FC236}">
                  <a16:creationId xmlns:a16="http://schemas.microsoft.com/office/drawing/2014/main" id="{D2D614EE-27D3-5C22-7FF3-D109E91845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348" y="1444792"/>
              <a:ext cx="2253915" cy="2253915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  <a:sp3d extrusionH="63500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3" name="Rectangle 1442">
              <a:extLst>
                <a:ext uri="{FF2B5EF4-FFF2-40B4-BE49-F238E27FC236}">
                  <a16:creationId xmlns:a16="http://schemas.microsoft.com/office/drawing/2014/main" id="{E53E91C8-DE54-E539-4DB7-8101082291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6559" y="3174396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444" name="Rectangle 1443">
              <a:extLst>
                <a:ext uri="{FF2B5EF4-FFF2-40B4-BE49-F238E27FC236}">
                  <a16:creationId xmlns:a16="http://schemas.microsoft.com/office/drawing/2014/main" id="{09E71B4C-75EB-DD42-196A-95D3E5F417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1619" y="2670574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445" name="Rectangle 1444">
              <a:extLst>
                <a:ext uri="{FF2B5EF4-FFF2-40B4-BE49-F238E27FC236}">
                  <a16:creationId xmlns:a16="http://schemas.microsoft.com/office/drawing/2014/main" id="{8568AF67-4E20-BF16-29DE-31B5932FAE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2844" y="2183555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446" name="Rectangle 1445">
              <a:extLst>
                <a:ext uri="{FF2B5EF4-FFF2-40B4-BE49-F238E27FC236}">
                  <a16:creationId xmlns:a16="http://schemas.microsoft.com/office/drawing/2014/main" id="{1DF5FDC5-87E5-7360-1ED2-0D5F7DC4E5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2261" y="1647426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447" name="Rectangle 1446">
              <a:extLst>
                <a:ext uri="{FF2B5EF4-FFF2-40B4-BE49-F238E27FC236}">
                  <a16:creationId xmlns:a16="http://schemas.microsoft.com/office/drawing/2014/main" id="{458E3040-3298-3F32-7104-B08875FE0B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3219" y="2459772"/>
              <a:ext cx="419253" cy="4192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448" name="Elbow Connector 1447">
              <a:extLst>
                <a:ext uri="{FF2B5EF4-FFF2-40B4-BE49-F238E27FC236}">
                  <a16:creationId xmlns:a16="http://schemas.microsoft.com/office/drawing/2014/main" id="{85368633-7514-198E-8987-3F84BBBE8773}"/>
                </a:ext>
              </a:extLst>
            </p:cNvPr>
            <p:cNvCxnSpPr>
              <a:cxnSpLocks/>
              <a:stCxn id="1446" idx="3"/>
              <a:endCxn id="1447" idx="0"/>
            </p:cNvCxnSpPr>
            <p:nvPr/>
          </p:nvCxnSpPr>
          <p:spPr>
            <a:xfrm>
              <a:off x="4521512" y="1857053"/>
              <a:ext cx="611332" cy="602719"/>
            </a:xfrm>
            <a:prstGeom prst="bentConnector2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9" name="Elbow Connector 1448">
              <a:extLst>
                <a:ext uri="{FF2B5EF4-FFF2-40B4-BE49-F238E27FC236}">
                  <a16:creationId xmlns:a16="http://schemas.microsoft.com/office/drawing/2014/main" id="{DDA2C080-AF89-C2F3-F4C3-D840A7C29116}"/>
                </a:ext>
              </a:extLst>
            </p:cNvPr>
            <p:cNvCxnSpPr>
              <a:cxnSpLocks/>
              <a:stCxn id="1443" idx="3"/>
              <a:endCxn id="1447" idx="2"/>
            </p:cNvCxnSpPr>
            <p:nvPr/>
          </p:nvCxnSpPr>
          <p:spPr>
            <a:xfrm flipV="1">
              <a:off x="4645810" y="2879023"/>
              <a:ext cx="487033" cy="505000"/>
            </a:xfrm>
            <a:prstGeom prst="bentConnector2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0" name="Rectangle 1449">
              <a:extLst>
                <a:ext uri="{FF2B5EF4-FFF2-40B4-BE49-F238E27FC236}">
                  <a16:creationId xmlns:a16="http://schemas.microsoft.com/office/drawing/2014/main" id="{6096680B-A7B9-64C4-514B-D882E87E2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4298" y="2687020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451" name="Rectangle 1450">
              <a:extLst>
                <a:ext uri="{FF2B5EF4-FFF2-40B4-BE49-F238E27FC236}">
                  <a16:creationId xmlns:a16="http://schemas.microsoft.com/office/drawing/2014/main" id="{7A75DA99-763E-5B9B-56AE-A7A709397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4388" y="2189057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452" name="Rectangle 1451">
              <a:extLst>
                <a:ext uri="{FF2B5EF4-FFF2-40B4-BE49-F238E27FC236}">
                  <a16:creationId xmlns:a16="http://schemas.microsoft.com/office/drawing/2014/main" id="{65D68D1C-9416-E42E-B195-55A1AC5C58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9324" y="3185215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453" name="Rectangle 1452">
              <a:extLst>
                <a:ext uri="{FF2B5EF4-FFF2-40B4-BE49-F238E27FC236}">
                  <a16:creationId xmlns:a16="http://schemas.microsoft.com/office/drawing/2014/main" id="{6652808D-3E0A-0E45-EFC5-5085A40581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4358" y="1656963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454" name="Rectangle 1453">
              <a:extLst>
                <a:ext uri="{FF2B5EF4-FFF2-40B4-BE49-F238E27FC236}">
                  <a16:creationId xmlns:a16="http://schemas.microsoft.com/office/drawing/2014/main" id="{FBF49EC1-E0A5-5B38-7F50-7C191C4E2D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32042" y="2179215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455" name="Rectangle 1454">
              <a:extLst>
                <a:ext uri="{FF2B5EF4-FFF2-40B4-BE49-F238E27FC236}">
                  <a16:creationId xmlns:a16="http://schemas.microsoft.com/office/drawing/2014/main" id="{CC24BCAC-1C57-5D8C-F94D-09F0C68C2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0264" y="2685069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456" name="Rectangle 1455">
              <a:extLst>
                <a:ext uri="{FF2B5EF4-FFF2-40B4-BE49-F238E27FC236}">
                  <a16:creationId xmlns:a16="http://schemas.microsoft.com/office/drawing/2014/main" id="{B1FED40D-82B2-2D55-713F-680CF0828C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7146" y="3180274"/>
              <a:ext cx="419253" cy="4192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457" name="Straight Arrow Connector 1456">
              <a:extLst>
                <a:ext uri="{FF2B5EF4-FFF2-40B4-BE49-F238E27FC236}">
                  <a16:creationId xmlns:a16="http://schemas.microsoft.com/office/drawing/2014/main" id="{4DD58665-FAB1-1E94-11BE-D80DC6FD9AEE}"/>
                </a:ext>
              </a:extLst>
            </p:cNvPr>
            <p:cNvCxnSpPr>
              <a:cxnSpLocks/>
              <a:stCxn id="1445" idx="3"/>
              <a:endCxn id="1447" idx="1"/>
            </p:cNvCxnSpPr>
            <p:nvPr/>
          </p:nvCxnSpPr>
          <p:spPr>
            <a:xfrm>
              <a:off x="4572097" y="2393182"/>
              <a:ext cx="351122" cy="276217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8" name="Straight Arrow Connector 1457">
              <a:extLst>
                <a:ext uri="{FF2B5EF4-FFF2-40B4-BE49-F238E27FC236}">
                  <a16:creationId xmlns:a16="http://schemas.microsoft.com/office/drawing/2014/main" id="{B5301777-9543-7F36-2A28-44ADD13299A4}"/>
                </a:ext>
              </a:extLst>
            </p:cNvPr>
            <p:cNvCxnSpPr>
              <a:cxnSpLocks/>
              <a:stCxn id="1444" idx="3"/>
              <a:endCxn id="1447" idx="1"/>
            </p:cNvCxnSpPr>
            <p:nvPr/>
          </p:nvCxnSpPr>
          <p:spPr>
            <a:xfrm flipV="1">
              <a:off x="4620872" y="2669399"/>
              <a:ext cx="302347" cy="210802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9" name="Group 1458">
            <a:extLst>
              <a:ext uri="{FF2B5EF4-FFF2-40B4-BE49-F238E27FC236}">
                <a16:creationId xmlns:a16="http://schemas.microsoft.com/office/drawing/2014/main" id="{B4C3B418-271B-B53E-A9E0-A6A20AC7DE58}"/>
              </a:ext>
            </a:extLst>
          </p:cNvPr>
          <p:cNvGrpSpPr>
            <a:grpSpLocks noChangeAspect="1"/>
          </p:cNvGrpSpPr>
          <p:nvPr/>
        </p:nvGrpSpPr>
        <p:grpSpPr>
          <a:xfrm>
            <a:off x="6819664" y="3960000"/>
            <a:ext cx="432000" cy="432000"/>
            <a:chOff x="3287348" y="1444792"/>
            <a:chExt cx="2253915" cy="2253915"/>
          </a:xfrm>
          <a:scene3d>
            <a:camera prst="isometricOffAxis2Left"/>
            <a:lightRig rig="threePt" dir="t"/>
          </a:scene3d>
        </p:grpSpPr>
        <p:sp>
          <p:nvSpPr>
            <p:cNvPr id="1460" name="Rectangle 1459">
              <a:extLst>
                <a:ext uri="{FF2B5EF4-FFF2-40B4-BE49-F238E27FC236}">
                  <a16:creationId xmlns:a16="http://schemas.microsoft.com/office/drawing/2014/main" id="{2711F67F-A656-6951-74AB-B0F079F1F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348" y="1444792"/>
              <a:ext cx="2253915" cy="2253915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  <a:sp3d extrusionH="63500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1" name="Rectangle 1460">
              <a:extLst>
                <a:ext uri="{FF2B5EF4-FFF2-40B4-BE49-F238E27FC236}">
                  <a16:creationId xmlns:a16="http://schemas.microsoft.com/office/drawing/2014/main" id="{B335B5AA-C5BE-CA0D-6E4E-08818E34DB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6559" y="3174396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462" name="Rectangle 1461">
              <a:extLst>
                <a:ext uri="{FF2B5EF4-FFF2-40B4-BE49-F238E27FC236}">
                  <a16:creationId xmlns:a16="http://schemas.microsoft.com/office/drawing/2014/main" id="{9B30C762-AA12-1C84-D8AB-30F81A7209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1619" y="2670574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463" name="Rectangle 1462">
              <a:extLst>
                <a:ext uri="{FF2B5EF4-FFF2-40B4-BE49-F238E27FC236}">
                  <a16:creationId xmlns:a16="http://schemas.microsoft.com/office/drawing/2014/main" id="{5083B4B1-4FE7-9344-6E86-4585D683D0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2844" y="2183555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464" name="Rectangle 1463">
              <a:extLst>
                <a:ext uri="{FF2B5EF4-FFF2-40B4-BE49-F238E27FC236}">
                  <a16:creationId xmlns:a16="http://schemas.microsoft.com/office/drawing/2014/main" id="{864DF9B0-12E8-3590-00D4-19C21C435D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2261" y="1647426"/>
              <a:ext cx="419253" cy="419253"/>
            </a:xfrm>
            <a:prstGeom prst="rect">
              <a:avLst/>
            </a:prstGeom>
            <a:sp3d extrusionH="63500" prstMaterial="plastic">
              <a:bevelT w="6350" h="6350"/>
              <a:bevelB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465" name="Rectangle 1464">
              <a:extLst>
                <a:ext uri="{FF2B5EF4-FFF2-40B4-BE49-F238E27FC236}">
                  <a16:creationId xmlns:a16="http://schemas.microsoft.com/office/drawing/2014/main" id="{BFEC044B-A363-9195-79AE-AAFC20731F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3219" y="2459772"/>
              <a:ext cx="419253" cy="4192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466" name="Elbow Connector 1465">
              <a:extLst>
                <a:ext uri="{FF2B5EF4-FFF2-40B4-BE49-F238E27FC236}">
                  <a16:creationId xmlns:a16="http://schemas.microsoft.com/office/drawing/2014/main" id="{34A2EA23-0740-E6D3-2BCA-7305A12B8AB7}"/>
                </a:ext>
              </a:extLst>
            </p:cNvPr>
            <p:cNvCxnSpPr>
              <a:cxnSpLocks/>
              <a:stCxn id="1464" idx="3"/>
              <a:endCxn id="1465" idx="0"/>
            </p:cNvCxnSpPr>
            <p:nvPr/>
          </p:nvCxnSpPr>
          <p:spPr>
            <a:xfrm>
              <a:off x="4521512" y="1857053"/>
              <a:ext cx="611332" cy="602719"/>
            </a:xfrm>
            <a:prstGeom prst="bentConnector2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7" name="Elbow Connector 1466">
              <a:extLst>
                <a:ext uri="{FF2B5EF4-FFF2-40B4-BE49-F238E27FC236}">
                  <a16:creationId xmlns:a16="http://schemas.microsoft.com/office/drawing/2014/main" id="{415D2012-D212-4918-C28B-71FBEE7376D0}"/>
                </a:ext>
              </a:extLst>
            </p:cNvPr>
            <p:cNvCxnSpPr>
              <a:cxnSpLocks/>
              <a:stCxn id="1461" idx="3"/>
              <a:endCxn id="1465" idx="2"/>
            </p:cNvCxnSpPr>
            <p:nvPr/>
          </p:nvCxnSpPr>
          <p:spPr>
            <a:xfrm flipV="1">
              <a:off x="4645810" y="2879023"/>
              <a:ext cx="487033" cy="505000"/>
            </a:xfrm>
            <a:prstGeom prst="bentConnector2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8" name="Rectangle 1467">
              <a:extLst>
                <a:ext uri="{FF2B5EF4-FFF2-40B4-BE49-F238E27FC236}">
                  <a16:creationId xmlns:a16="http://schemas.microsoft.com/office/drawing/2014/main" id="{256FF5EA-2F9D-9193-7220-A3A62B36E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4298" y="2687020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469" name="Rectangle 1468">
              <a:extLst>
                <a:ext uri="{FF2B5EF4-FFF2-40B4-BE49-F238E27FC236}">
                  <a16:creationId xmlns:a16="http://schemas.microsoft.com/office/drawing/2014/main" id="{0753285C-6246-7AC6-8613-B3E049BE36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4388" y="2189057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470" name="Rectangle 1469">
              <a:extLst>
                <a:ext uri="{FF2B5EF4-FFF2-40B4-BE49-F238E27FC236}">
                  <a16:creationId xmlns:a16="http://schemas.microsoft.com/office/drawing/2014/main" id="{9E5C3BB4-5269-65FB-1CF5-635D8235A5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9324" y="3185215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471" name="Rectangle 1470">
              <a:extLst>
                <a:ext uri="{FF2B5EF4-FFF2-40B4-BE49-F238E27FC236}">
                  <a16:creationId xmlns:a16="http://schemas.microsoft.com/office/drawing/2014/main" id="{D4B1FA1C-947F-3008-0C20-B8B6B66FB9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4358" y="1656963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472" name="Rectangle 1471">
              <a:extLst>
                <a:ext uri="{FF2B5EF4-FFF2-40B4-BE49-F238E27FC236}">
                  <a16:creationId xmlns:a16="http://schemas.microsoft.com/office/drawing/2014/main" id="{205885A0-C289-6AEC-D54B-74E75C83D8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32042" y="2179215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473" name="Rectangle 1472">
              <a:extLst>
                <a:ext uri="{FF2B5EF4-FFF2-40B4-BE49-F238E27FC236}">
                  <a16:creationId xmlns:a16="http://schemas.microsoft.com/office/drawing/2014/main" id="{6EAC2DAC-F507-6BD0-FB71-5FF22882A3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0264" y="2685069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1474" name="Rectangle 1473">
              <a:extLst>
                <a:ext uri="{FF2B5EF4-FFF2-40B4-BE49-F238E27FC236}">
                  <a16:creationId xmlns:a16="http://schemas.microsoft.com/office/drawing/2014/main" id="{DBBA06BA-B600-0402-F638-9898D32467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7146" y="3180274"/>
              <a:ext cx="419253" cy="4192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flat">
              <a:solidFill>
                <a:schemeClr val="tx1"/>
              </a:solidFill>
            </a:ln>
            <a:sp3d extrusionH="635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475" name="Straight Arrow Connector 1474">
              <a:extLst>
                <a:ext uri="{FF2B5EF4-FFF2-40B4-BE49-F238E27FC236}">
                  <a16:creationId xmlns:a16="http://schemas.microsoft.com/office/drawing/2014/main" id="{CF3FDC17-9C8E-325D-277B-9FD38CA81211}"/>
                </a:ext>
              </a:extLst>
            </p:cNvPr>
            <p:cNvCxnSpPr>
              <a:cxnSpLocks/>
              <a:stCxn id="1463" idx="3"/>
              <a:endCxn id="1465" idx="1"/>
            </p:cNvCxnSpPr>
            <p:nvPr/>
          </p:nvCxnSpPr>
          <p:spPr>
            <a:xfrm>
              <a:off x="4572097" y="2393182"/>
              <a:ext cx="351122" cy="276217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6" name="Straight Arrow Connector 1475">
              <a:extLst>
                <a:ext uri="{FF2B5EF4-FFF2-40B4-BE49-F238E27FC236}">
                  <a16:creationId xmlns:a16="http://schemas.microsoft.com/office/drawing/2014/main" id="{D6B15229-92AA-A729-E989-B5630EB50312}"/>
                </a:ext>
              </a:extLst>
            </p:cNvPr>
            <p:cNvCxnSpPr>
              <a:cxnSpLocks/>
              <a:stCxn id="1462" idx="3"/>
              <a:endCxn id="1465" idx="1"/>
            </p:cNvCxnSpPr>
            <p:nvPr/>
          </p:nvCxnSpPr>
          <p:spPr>
            <a:xfrm flipV="1">
              <a:off x="4620872" y="2669399"/>
              <a:ext cx="302347" cy="210802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/>
            </a:ln>
            <a:sp3d extrusionH="63500">
              <a:bevelT w="6350" h="6350"/>
              <a:bevelB w="6350" h="63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7" name="Rectangle 1476">
            <a:extLst>
              <a:ext uri="{FF2B5EF4-FFF2-40B4-BE49-F238E27FC236}">
                <a16:creationId xmlns:a16="http://schemas.microsoft.com/office/drawing/2014/main" id="{8FFD4860-4855-F695-F8EE-2AF47ED452F9}"/>
              </a:ext>
            </a:extLst>
          </p:cNvPr>
          <p:cNvSpPr>
            <a:spLocks noChangeAspect="1"/>
          </p:cNvSpPr>
          <p:nvPr/>
        </p:nvSpPr>
        <p:spPr>
          <a:xfrm>
            <a:off x="6506295" y="3960000"/>
            <a:ext cx="396000" cy="396000"/>
          </a:xfrm>
          <a:prstGeom prst="rect">
            <a:avLst/>
          </a:prstGeom>
          <a:solidFill>
            <a:schemeClr val="bg2">
              <a:lumMod val="9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Max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Pool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3x3,2</a:t>
            </a:r>
          </a:p>
        </p:txBody>
      </p:sp>
      <p:sp>
        <p:nvSpPr>
          <p:cNvPr id="1380" name="Rectangle 1379">
            <a:extLst>
              <a:ext uri="{FF2B5EF4-FFF2-40B4-BE49-F238E27FC236}">
                <a16:creationId xmlns:a16="http://schemas.microsoft.com/office/drawing/2014/main" id="{6909D7B9-554A-E321-05E9-554CDD722FFC}"/>
              </a:ext>
            </a:extLst>
          </p:cNvPr>
          <p:cNvSpPr>
            <a:spLocks noChangeAspect="1"/>
          </p:cNvSpPr>
          <p:nvPr/>
        </p:nvSpPr>
        <p:spPr>
          <a:xfrm>
            <a:off x="1967933" y="3960000"/>
            <a:ext cx="396000" cy="396000"/>
          </a:xfrm>
          <a:prstGeom prst="rect">
            <a:avLst/>
          </a:prstGeom>
          <a:solidFill>
            <a:schemeClr val="bg2">
              <a:lumMod val="9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Norm</a:t>
            </a:r>
          </a:p>
        </p:txBody>
      </p:sp>
      <p:sp>
        <p:nvSpPr>
          <p:cNvPr id="1216" name="Rectangle 1215">
            <a:extLst>
              <a:ext uri="{FF2B5EF4-FFF2-40B4-BE49-F238E27FC236}">
                <a16:creationId xmlns:a16="http://schemas.microsoft.com/office/drawing/2014/main" id="{744ACABC-26AC-F8EB-4953-AE2710DA9238}"/>
              </a:ext>
            </a:extLst>
          </p:cNvPr>
          <p:cNvSpPr>
            <a:spLocks noChangeAspect="1"/>
          </p:cNvSpPr>
          <p:nvPr/>
        </p:nvSpPr>
        <p:spPr>
          <a:xfrm>
            <a:off x="1638749" y="3960000"/>
            <a:ext cx="396000" cy="396000"/>
          </a:xfrm>
          <a:prstGeom prst="rect">
            <a:avLst/>
          </a:prstGeom>
          <a:solidFill>
            <a:schemeClr val="bg2">
              <a:lumMod val="9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Max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Pool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3x3,2</a:t>
            </a:r>
          </a:p>
        </p:txBody>
      </p:sp>
      <p:sp>
        <p:nvSpPr>
          <p:cNvPr id="1217" name="Rectangle 1216">
            <a:extLst>
              <a:ext uri="{FF2B5EF4-FFF2-40B4-BE49-F238E27FC236}">
                <a16:creationId xmlns:a16="http://schemas.microsoft.com/office/drawing/2014/main" id="{9936F3A9-D2DC-EA32-0834-4B77E8A36B3F}"/>
              </a:ext>
            </a:extLst>
          </p:cNvPr>
          <p:cNvSpPr>
            <a:spLocks noChangeAspect="1"/>
          </p:cNvSpPr>
          <p:nvPr/>
        </p:nvSpPr>
        <p:spPr>
          <a:xfrm>
            <a:off x="1312050" y="3960000"/>
            <a:ext cx="396000" cy="396000"/>
          </a:xfrm>
          <a:prstGeom prst="rect">
            <a:avLst/>
          </a:prstGeom>
          <a:solidFill>
            <a:schemeClr val="bg2"/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64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7x7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Conv</a:t>
            </a:r>
          </a:p>
        </p:txBody>
      </p:sp>
      <p:sp>
        <p:nvSpPr>
          <p:cNvPr id="1478" name="Rectangle 1477">
            <a:extLst>
              <a:ext uri="{FF2B5EF4-FFF2-40B4-BE49-F238E27FC236}">
                <a16:creationId xmlns:a16="http://schemas.microsoft.com/office/drawing/2014/main" id="{0A56FD59-945A-849A-57D9-6875727EAD3D}"/>
              </a:ext>
            </a:extLst>
          </p:cNvPr>
          <p:cNvSpPr>
            <a:spLocks noChangeAspect="1"/>
          </p:cNvSpPr>
          <p:nvPr/>
        </p:nvSpPr>
        <p:spPr>
          <a:xfrm>
            <a:off x="7591025" y="3960000"/>
            <a:ext cx="396000" cy="396000"/>
          </a:xfrm>
          <a:prstGeom prst="rect">
            <a:avLst/>
          </a:prstGeom>
          <a:solidFill>
            <a:schemeClr val="bg2">
              <a:lumMod val="90000"/>
            </a:schemeClr>
          </a:solidFill>
          <a:ln cap="flat">
            <a:solidFill>
              <a:schemeClr val="tx1"/>
            </a:solidFill>
          </a:ln>
          <a:scene3d>
            <a:camera prst="isometricOffAxis2Left">
              <a:rot lat="1080000" lon="1200000" rev="0"/>
            </a:camera>
            <a:lightRig rig="threePt" dir="t"/>
          </a:scene3d>
          <a:sp3d extrusionH="101600" contourW="12700">
            <a:bevelT w="6350" h="6350"/>
            <a:bevelB w="6350" h="6350"/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Glob</a:t>
            </a:r>
          </a:p>
          <a:p>
            <a:pPr algn="ctr"/>
            <a:r>
              <a:rPr lang="en-US" sz="600">
                <a:solidFill>
                  <a:schemeClr val="tx1"/>
                </a:solidFill>
              </a:rPr>
              <a:t>Avg</a:t>
            </a:r>
          </a:p>
        </p:txBody>
      </p:sp>
      <p:graphicFrame>
        <p:nvGraphicFramePr>
          <p:cNvPr id="1480" name="Table 1479">
            <a:extLst>
              <a:ext uri="{FF2B5EF4-FFF2-40B4-BE49-F238E27FC236}">
                <a16:creationId xmlns:a16="http://schemas.microsoft.com/office/drawing/2014/main" id="{A57FA77C-6BB8-A423-8DB4-C2D3B70AA37D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81957311"/>
              </p:ext>
            </p:extLst>
          </p:nvPr>
        </p:nvGraphicFramePr>
        <p:xfrm>
          <a:off x="8408959" y="3792939"/>
          <a:ext cx="208280" cy="73152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934042"/>
                  </a:ext>
                </a:extLst>
              </a:tr>
            </a:tbl>
          </a:graphicData>
        </a:graphic>
      </p:graphicFrame>
      <p:sp>
        <p:nvSpPr>
          <p:cNvPr id="1481" name="Rectangle 1480">
            <a:extLst>
              <a:ext uri="{FF2B5EF4-FFF2-40B4-BE49-F238E27FC236}">
                <a16:creationId xmlns:a16="http://schemas.microsoft.com/office/drawing/2014/main" id="{65589976-2AAC-547D-2F42-88C4FCD367CF}"/>
              </a:ext>
            </a:extLst>
          </p:cNvPr>
          <p:cNvSpPr/>
          <p:nvPr/>
        </p:nvSpPr>
        <p:spPr>
          <a:xfrm>
            <a:off x="8242265" y="3482490"/>
            <a:ext cx="541668" cy="33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>
                <a:ea typeface="+mn-lt"/>
                <a:cs typeface="+mn-lt"/>
              </a:rPr>
              <a:t>num</a:t>
            </a:r>
          </a:p>
          <a:p>
            <a:pPr algn="ctr"/>
            <a:r>
              <a:rPr lang="en-US" sz="800">
                <a:ea typeface="+mn-lt"/>
                <a:cs typeface="+mn-lt"/>
              </a:rPr>
              <a:t>classes</a:t>
            </a:r>
          </a:p>
        </p:txBody>
      </p:sp>
      <p:sp>
        <p:nvSpPr>
          <p:cNvPr id="1482" name="Content Placeholder 2">
            <a:extLst>
              <a:ext uri="{FF2B5EF4-FFF2-40B4-BE49-F238E27FC236}">
                <a16:creationId xmlns:a16="http://schemas.microsoft.com/office/drawing/2014/main" id="{337A6833-6B2D-68B4-A35A-39C2FD9BF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7731"/>
            <a:ext cx="8074479" cy="5268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Provided by </a:t>
            </a:r>
            <a:r>
              <a:rPr lang="en-US" sz="2400" err="1">
                <a:cs typeface="Calibri"/>
              </a:rPr>
              <a:t>Keras</a:t>
            </a:r>
            <a:r>
              <a:rPr lang="en-US" sz="2400">
                <a:cs typeface="Calibri"/>
              </a:rPr>
              <a:t>, nine inception modules</a:t>
            </a:r>
          </a:p>
        </p:txBody>
      </p:sp>
      <p:sp>
        <p:nvSpPr>
          <p:cNvPr id="1483" name="TextBox 1482">
            <a:extLst>
              <a:ext uri="{FF2B5EF4-FFF2-40B4-BE49-F238E27FC236}">
                <a16:creationId xmlns:a16="http://schemas.microsoft.com/office/drawing/2014/main" id="{37A70D04-9E0A-C269-E367-8C100FB800B9}"/>
              </a:ext>
            </a:extLst>
          </p:cNvPr>
          <p:cNvSpPr txBox="1"/>
          <p:nvPr/>
        </p:nvSpPr>
        <p:spPr>
          <a:xfrm>
            <a:off x="1355095" y="1731135"/>
            <a:ext cx="701104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tf.keras.applications.inception_v3.InceptionV3(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include_top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0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weights=</a:t>
            </a:r>
            <a:r>
              <a:rPr lang="en-GB" sz="1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000" b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imagenet</a:t>
            </a:r>
            <a:r>
              <a:rPr lang="en-GB" sz="1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input_tensor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0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input_shape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0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pooling=</a:t>
            </a:r>
            <a:r>
              <a:rPr lang="en-GB" sz="10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classes=</a:t>
            </a:r>
            <a:r>
              <a:rPr lang="en-GB" sz="10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GB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classifier_activation</a:t>
            </a:r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000" b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GB" sz="1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endParaRPr lang="en-GB" sz="10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484" name="TextBox 1483">
            <a:extLst>
              <a:ext uri="{FF2B5EF4-FFF2-40B4-BE49-F238E27FC236}">
                <a16:creationId xmlns:a16="http://schemas.microsoft.com/office/drawing/2014/main" id="{49AE3190-07B9-6465-7214-9092E9DB7C46}"/>
              </a:ext>
            </a:extLst>
          </p:cNvPr>
          <p:cNvSpPr txBox="1"/>
          <p:nvPr/>
        </p:nvSpPr>
        <p:spPr>
          <a:xfrm>
            <a:off x="934634" y="1729350"/>
            <a:ext cx="431799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000">
                <a:latin typeface="Courier New"/>
                <a:ea typeface="+mn-lt"/>
                <a:cs typeface="+mn-lt"/>
              </a:rPr>
              <a:t>1</a:t>
            </a:r>
            <a:endParaRPr lang="en-US" sz="1000">
              <a:latin typeface="Courier New"/>
              <a:cs typeface="Courier New"/>
            </a:endParaRPr>
          </a:p>
          <a:p>
            <a:pPr algn="r"/>
            <a:r>
              <a:rPr lang="en-US" sz="1000">
                <a:latin typeface="Courier New"/>
                <a:cs typeface="Arial"/>
              </a:rPr>
              <a:t>2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3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4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5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6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7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8</a:t>
            </a:r>
          </a:p>
          <a:p>
            <a:pPr algn="r"/>
            <a:r>
              <a:rPr lang="en-US" sz="1000">
                <a:latin typeface="Courier New"/>
                <a:cs typeface="Arial"/>
              </a:rPr>
              <a:t>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AE111-3E62-37FC-9CB6-46CEA45D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91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DFFF-0A7B-DCDC-6302-E443366D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Pretrained Models Provided </a:t>
            </a:r>
            <a:r>
              <a:rPr lang="en-US" err="1">
                <a:ea typeface="+mj-lt"/>
                <a:cs typeface="+mj-lt"/>
              </a:rPr>
              <a:t>Keras</a:t>
            </a:r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FF85AAD-64ED-0611-2B2E-98369BA30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761214"/>
              </p:ext>
            </p:extLst>
          </p:nvPr>
        </p:nvGraphicFramePr>
        <p:xfrm>
          <a:off x="1314445" y="1268016"/>
          <a:ext cx="6515109" cy="3458005"/>
        </p:xfrm>
        <a:graphic>
          <a:graphicData uri="http://schemas.openxmlformats.org/drawingml/2006/table">
            <a:tbl>
              <a:tblPr/>
              <a:tblGrid>
                <a:gridCol w="1683681">
                  <a:extLst>
                    <a:ext uri="{9D8B030D-6E8A-4147-A177-3AD203B41FA5}">
                      <a16:colId xmlns:a16="http://schemas.microsoft.com/office/drawing/2014/main" val="1648813075"/>
                    </a:ext>
                  </a:extLst>
                </a:gridCol>
                <a:gridCol w="823539">
                  <a:extLst>
                    <a:ext uri="{9D8B030D-6E8A-4147-A177-3AD203B41FA5}">
                      <a16:colId xmlns:a16="http://schemas.microsoft.com/office/drawing/2014/main" val="1512799514"/>
                    </a:ext>
                  </a:extLst>
                </a:gridCol>
                <a:gridCol w="860141">
                  <a:extLst>
                    <a:ext uri="{9D8B030D-6E8A-4147-A177-3AD203B41FA5}">
                      <a16:colId xmlns:a16="http://schemas.microsoft.com/office/drawing/2014/main" val="1760681530"/>
                    </a:ext>
                  </a:extLst>
                </a:gridCol>
                <a:gridCol w="860141">
                  <a:extLst>
                    <a:ext uri="{9D8B030D-6E8A-4147-A177-3AD203B41FA5}">
                      <a16:colId xmlns:a16="http://schemas.microsoft.com/office/drawing/2014/main" val="296450777"/>
                    </a:ext>
                  </a:extLst>
                </a:gridCol>
                <a:gridCol w="658833">
                  <a:extLst>
                    <a:ext uri="{9D8B030D-6E8A-4147-A177-3AD203B41FA5}">
                      <a16:colId xmlns:a16="http://schemas.microsoft.com/office/drawing/2014/main" val="3919738330"/>
                    </a:ext>
                  </a:extLst>
                </a:gridCol>
                <a:gridCol w="805235">
                  <a:extLst>
                    <a:ext uri="{9D8B030D-6E8A-4147-A177-3AD203B41FA5}">
                      <a16:colId xmlns:a16="http://schemas.microsoft.com/office/drawing/2014/main" val="3250957286"/>
                    </a:ext>
                  </a:extLst>
                </a:gridCol>
                <a:gridCol w="823539">
                  <a:extLst>
                    <a:ext uri="{9D8B030D-6E8A-4147-A177-3AD203B41FA5}">
                      <a16:colId xmlns:a16="http://schemas.microsoft.com/office/drawing/2014/main" val="3580157906"/>
                    </a:ext>
                  </a:extLst>
                </a:gridCol>
              </a:tblGrid>
              <a:tr h="370900">
                <a:tc>
                  <a:txBody>
                    <a:bodyPr/>
                    <a:lstStyle/>
                    <a:p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name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 (MB)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Top-1 </a:t>
                      </a:r>
                      <a:r>
                        <a:rPr lang="en-GB" sz="1000" b="1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Top-5 </a:t>
                      </a:r>
                      <a:r>
                        <a:rPr lang="en-GB" sz="1000" b="1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Params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CPU (</a:t>
                      </a:r>
                      <a:r>
                        <a:rPr lang="en-GB" sz="1000" b="1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GPU (</a:t>
                      </a:r>
                      <a:r>
                        <a:rPr lang="en-GB" sz="1000" b="1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586407"/>
                  </a:ext>
                </a:extLst>
              </a:tr>
              <a:tr h="205807">
                <a:tc>
                  <a:txBody>
                    <a:bodyPr/>
                    <a:lstStyle/>
                    <a:p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MobileNetV2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GB" sz="1000" b="1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71.3%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90.1%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3.5M</a:t>
                      </a:r>
                      <a:endParaRPr lang="en-GB" sz="1000" b="1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25.9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3.8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785044"/>
                  </a:ext>
                </a:extLst>
              </a:tr>
              <a:tr h="205807">
                <a:tc>
                  <a:txBody>
                    <a:bodyPr/>
                    <a:lstStyle/>
                    <a:p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MobileNet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70.4%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89.5%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4.3M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22.6</a:t>
                      </a:r>
                      <a:endParaRPr lang="en-GB" sz="1000" b="1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3.4</a:t>
                      </a:r>
                      <a:endParaRPr lang="en-GB" sz="1000" b="1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236936"/>
                  </a:ext>
                </a:extLst>
              </a:tr>
              <a:tr h="205807">
                <a:tc>
                  <a:txBody>
                    <a:bodyPr/>
                    <a:lstStyle/>
                    <a:p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NASNetMobile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74.4%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91.9%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5.3M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27.0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6.7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232732"/>
                  </a:ext>
                </a:extLst>
              </a:tr>
              <a:tr h="205807">
                <a:tc>
                  <a:txBody>
                    <a:bodyPr/>
                    <a:lstStyle/>
                    <a:p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EfficientNetB0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77.1%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93.3%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5.3M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46.0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4.9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100688"/>
                  </a:ext>
                </a:extLst>
              </a:tr>
              <a:tr h="205807">
                <a:tc>
                  <a:txBody>
                    <a:bodyPr/>
                    <a:lstStyle/>
                    <a:p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EfficientNetB1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79.1%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94.4%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7.9M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60.2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5.6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237045"/>
                  </a:ext>
                </a:extLst>
              </a:tr>
              <a:tr h="205807">
                <a:tc>
                  <a:txBody>
                    <a:bodyPr/>
                    <a:lstStyle/>
                    <a:p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EfficientNetB2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80.1%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94.9%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9.2M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80.8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6.5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92952"/>
                  </a:ext>
                </a:extLst>
              </a:tr>
              <a:tr h="205807">
                <a:tc>
                  <a:txBody>
                    <a:bodyPr/>
                    <a:lstStyle/>
                    <a:p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EfficientNetB3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48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81.6%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95.7%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12.3M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140.0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8.8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47393"/>
                  </a:ext>
                </a:extLst>
              </a:tr>
              <a:tr h="205807">
                <a:tc>
                  <a:txBody>
                    <a:bodyPr/>
                    <a:lstStyle/>
                    <a:p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EfficientNetB4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75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82.9%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96.4%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19.5M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308.3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15.1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98426"/>
                  </a:ext>
                </a:extLst>
              </a:tr>
              <a:tr h="205807">
                <a:tc>
                  <a:txBody>
                    <a:bodyPr/>
                    <a:lstStyle/>
                    <a:p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InceptionV3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92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77.9%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93.7%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23.9M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42.2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6.9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528147"/>
                  </a:ext>
                </a:extLst>
              </a:tr>
              <a:tr h="205807">
                <a:tc>
                  <a:txBody>
                    <a:bodyPr/>
                    <a:lstStyle/>
                    <a:p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ResNet50V2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98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76.0%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93.0%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25.6M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45.6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4.4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87472"/>
                  </a:ext>
                </a:extLst>
              </a:tr>
              <a:tr h="205807">
                <a:tc>
                  <a:txBody>
                    <a:bodyPr/>
                    <a:lstStyle/>
                    <a:p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EfficientNetB5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118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83.6%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96.7%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30.6M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579.2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25.3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914190"/>
                  </a:ext>
                </a:extLst>
              </a:tr>
              <a:tr h="205807">
                <a:tc>
                  <a:txBody>
                    <a:bodyPr/>
                    <a:lstStyle/>
                    <a:p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EfficientNetB6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166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84.0%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96.8%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43.3M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958.1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40.4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702942"/>
                  </a:ext>
                </a:extLst>
              </a:tr>
              <a:tr h="205807">
                <a:tc>
                  <a:txBody>
                    <a:bodyPr/>
                    <a:lstStyle/>
                    <a:p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ResNet101V2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171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77.2%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93.8%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44.7M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72.7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5.4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319016"/>
                  </a:ext>
                </a:extLst>
              </a:tr>
              <a:tr h="205807">
                <a:tc>
                  <a:txBody>
                    <a:bodyPr/>
                    <a:lstStyle/>
                    <a:p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InceptionResNetV2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215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80.3%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95.3%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55.9M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130.2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10.0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063953"/>
                  </a:ext>
                </a:extLst>
              </a:tr>
              <a:tr h="205807">
                <a:tc>
                  <a:txBody>
                    <a:bodyPr/>
                    <a:lstStyle/>
                    <a:p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EfficientNetB7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256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84.3%</a:t>
                      </a:r>
                      <a:endParaRPr lang="en-GB" sz="1000" b="1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97.0%</a:t>
                      </a:r>
                      <a:endParaRPr lang="en-GB" sz="1000" b="1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66.7M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1578.9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61.6</a:t>
                      </a:r>
                      <a:endParaRPr lang="en-GB" sz="10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22" marR="8322" marT="8322" marB="832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50001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C4A1088-98F3-C552-07E5-B892F8AFE47D}"/>
              </a:ext>
            </a:extLst>
          </p:cNvPr>
          <p:cNvSpPr/>
          <p:nvPr/>
        </p:nvSpPr>
        <p:spPr>
          <a:xfrm>
            <a:off x="1826426" y="4785933"/>
            <a:ext cx="5909398" cy="275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Hands-On Machine-Learning: Table 14-3. Pretrained models available in </a:t>
            </a:r>
            <a:r>
              <a:rPr lang="en-US" sz="1200" err="1">
                <a:cs typeface="Calibri"/>
              </a:rPr>
              <a:t>Keras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AA1F6-26DD-BBF4-969C-9FC410C7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94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DFFF-0A7B-DCDC-6302-E443366D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Inception Module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5279-1724-DB25-21BE-663F1FF41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8074479" cy="120253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cs typeface="Calibri"/>
              </a:rPr>
              <a:t>Multiple parallel kernel sizes (receptive field)</a:t>
            </a:r>
          </a:p>
          <a:p>
            <a:r>
              <a:rPr lang="en-US">
                <a:cs typeface="Calibri"/>
              </a:rPr>
              <a:t>”1x1 Skip connection”</a:t>
            </a:r>
          </a:p>
          <a:p>
            <a:r>
              <a:rPr lang="en-US">
                <a:cs typeface="Calibri"/>
              </a:rPr>
              <a:t>Concatenation</a:t>
            </a:r>
          </a:p>
        </p:txBody>
      </p:sp>
      <p:pic>
        <p:nvPicPr>
          <p:cNvPr id="1026" name="Picture 2" descr="mls3 1414">
            <a:extLst>
              <a:ext uri="{FF2B5EF4-FFF2-40B4-BE49-F238E27FC236}">
                <a16:creationId xmlns:a16="http://schemas.microsoft.com/office/drawing/2014/main" id="{6E8782ED-8838-C56E-21BC-8D31B053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890" y="2097445"/>
            <a:ext cx="4111752" cy="245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4D9F204-468A-87A6-ACD3-698E4077E286}"/>
              </a:ext>
            </a:extLst>
          </p:cNvPr>
          <p:cNvSpPr/>
          <p:nvPr/>
        </p:nvSpPr>
        <p:spPr>
          <a:xfrm>
            <a:off x="3252890" y="4596758"/>
            <a:ext cx="4111752" cy="275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Hands-On Machine-Learning: Figure 14-14</a:t>
            </a:r>
            <a:endParaRPr lang="en-US" sz="1200">
              <a:ea typeface="+mn-lt"/>
              <a:cs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818D6A-BB52-1012-FD7E-83879A839D76}"/>
              </a:ext>
            </a:extLst>
          </p:cNvPr>
          <p:cNvGrpSpPr>
            <a:grpSpLocks noChangeAspect="1"/>
          </p:cNvGrpSpPr>
          <p:nvPr/>
        </p:nvGrpSpPr>
        <p:grpSpPr>
          <a:xfrm>
            <a:off x="652400" y="2571750"/>
            <a:ext cx="2253915" cy="2253915"/>
            <a:chOff x="3287348" y="1444792"/>
            <a:chExt cx="2253915" cy="22539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97E03B3-11D9-5E1C-E700-7082F5E2BF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348" y="1444792"/>
              <a:ext cx="2253915" cy="2253915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5F52A7-27D0-AA8F-8234-E2C2BDAD1A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6559" y="3174396"/>
              <a:ext cx="419253" cy="419253"/>
            </a:xfrm>
            <a:prstGeom prst="rect">
              <a:avLst/>
            </a:prstGeom>
            <a:scene3d>
              <a:camera prst="isometricOffAxis2Left">
                <a:rot lat="1080000" lon="1200000" rev="0"/>
              </a:camera>
              <a:lightRig rig="threePt" dir="t">
                <a:rot lat="0" lon="0" rev="0"/>
              </a:lightRig>
            </a:scene3d>
            <a:sp3d extrusionH="63500" prstMaterial="plastic">
              <a:bevelT w="63500" h="63500"/>
              <a:bevelB w="635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EFB142-F441-0261-9CAF-2E899D4DEB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1619" y="2670574"/>
              <a:ext cx="419253" cy="419253"/>
            </a:xfrm>
            <a:prstGeom prst="rect">
              <a:avLst/>
            </a:prstGeom>
            <a:scene3d>
              <a:camera prst="isometricOffAxis2Left">
                <a:rot lat="1080000" lon="1200000" rev="0"/>
              </a:camera>
              <a:lightRig rig="threePt" dir="t">
                <a:rot lat="0" lon="0" rev="0"/>
              </a:lightRig>
            </a:scene3d>
            <a:sp3d extrusionH="63500" prstMaterial="plastic">
              <a:bevelT w="63500" h="63500"/>
              <a:bevelB w="635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ACBA5ED-F79A-3B5F-996C-E0671C6460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2844" y="2183555"/>
              <a:ext cx="419253" cy="419253"/>
            </a:xfrm>
            <a:prstGeom prst="rect">
              <a:avLst/>
            </a:prstGeom>
            <a:scene3d>
              <a:camera prst="isometricOffAxis2Left">
                <a:rot lat="1080000" lon="1200000" rev="0"/>
              </a:camera>
              <a:lightRig rig="threePt" dir="t">
                <a:rot lat="0" lon="0" rev="0"/>
              </a:lightRig>
            </a:scene3d>
            <a:sp3d extrusionH="381000" prstMaterial="plastic">
              <a:bevelT w="63500" h="63500"/>
              <a:bevelB w="635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C3915EA-30E8-BF85-9F40-9094179691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2261" y="1647426"/>
              <a:ext cx="419253" cy="419253"/>
            </a:xfrm>
            <a:prstGeom prst="rect">
              <a:avLst/>
            </a:prstGeom>
            <a:scene3d>
              <a:camera prst="isometricOffAxis2Left">
                <a:rot lat="1080000" lon="1200000" rev="0"/>
              </a:camera>
              <a:lightRig rig="threePt" dir="t">
                <a:rot lat="0" lon="0" rev="0"/>
              </a:lightRig>
            </a:scene3d>
            <a:sp3d extrusionH="127000" prstMaterial="plastic">
              <a:bevelT w="63500" h="63500"/>
              <a:bevelB w="635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sz="8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8CE26AC-17E4-0618-E081-7DEF9387C0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3219" y="2459772"/>
              <a:ext cx="419253" cy="4192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flat">
              <a:solidFill>
                <a:schemeClr val="tx1"/>
              </a:solidFill>
            </a:ln>
            <a:scene3d>
              <a:camera prst="isometricOffAxis2Left">
                <a:rot lat="1080000" lon="1200000" rev="0"/>
              </a:camera>
              <a:lightRig rig="threePt" dir="t"/>
            </a:scene3d>
            <a:sp3d extrusionH="1016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B42FDDC2-6D31-404A-A89A-27A2091017CC}"/>
                </a:ext>
              </a:extLst>
            </p:cNvPr>
            <p:cNvCxnSpPr>
              <a:cxnSpLocks/>
              <a:stCxn id="12" idx="3"/>
              <a:endCxn id="33" idx="0"/>
            </p:cNvCxnSpPr>
            <p:nvPr/>
          </p:nvCxnSpPr>
          <p:spPr>
            <a:xfrm>
              <a:off x="4521512" y="1857053"/>
              <a:ext cx="611332" cy="602719"/>
            </a:xfrm>
            <a:prstGeom prst="bentConnector2">
              <a:avLst/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D0445B0A-274B-9866-568A-B5564BAF1B78}"/>
                </a:ext>
              </a:extLst>
            </p:cNvPr>
            <p:cNvCxnSpPr>
              <a:cxnSpLocks/>
              <a:stCxn id="7" idx="3"/>
              <a:endCxn id="33" idx="2"/>
            </p:cNvCxnSpPr>
            <p:nvPr/>
          </p:nvCxnSpPr>
          <p:spPr>
            <a:xfrm flipV="1">
              <a:off x="4645810" y="2879023"/>
              <a:ext cx="487033" cy="505000"/>
            </a:xfrm>
            <a:prstGeom prst="bentConnector2">
              <a:avLst/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C8684D1-3723-1DCB-9633-A031D9855D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4298" y="2687020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cene3d>
              <a:camera prst="isometricOffAxis2Left">
                <a:rot lat="1080000" lon="1200000" rev="0"/>
              </a:camera>
              <a:lightRig rig="threePt" dir="t"/>
            </a:scene3d>
            <a:sp3d extrusionH="1016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0F07C94-D4E1-40AC-D1AC-9CD2F5D36A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4388" y="2189057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cene3d>
              <a:camera prst="isometricOffAxis2Left">
                <a:rot lat="1080000" lon="1200000" rev="0"/>
              </a:camera>
              <a:lightRig rig="threePt" dir="t"/>
            </a:scene3d>
            <a:sp3d extrusionH="1016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552066-49CE-4DC5-2C02-B4E61537FB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9324" y="3185215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cene3d>
              <a:camera prst="isometricOffAxis2Left">
                <a:rot lat="1080000" lon="1200000" rev="0"/>
              </a:camera>
              <a:lightRig rig="threePt" dir="t"/>
            </a:scene3d>
            <a:sp3d extrusionH="1016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84C6099-E37D-F55C-9B56-355009B84D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4358" y="1656963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cene3d>
              <a:camera prst="isometricOffAxis2Left">
                <a:rot lat="1080000" lon="1200000" rev="0"/>
              </a:camera>
              <a:lightRig rig="threePt" dir="t"/>
            </a:scene3d>
            <a:sp3d extrusionH="1016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68979F5-4588-C25C-A77A-DCFF49A01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32042" y="2179215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cene3d>
              <a:camera prst="isometricOffAxis2Left">
                <a:rot lat="1080000" lon="1200000" rev="0"/>
              </a:camera>
              <a:lightRig rig="threePt" dir="t"/>
            </a:scene3d>
            <a:sp3d extrusionH="1016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DB0140F-9FDE-8D9F-8999-A61A0AF7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0264" y="2685069"/>
              <a:ext cx="419253" cy="419253"/>
            </a:xfrm>
            <a:prstGeom prst="rect">
              <a:avLst/>
            </a:prstGeom>
            <a:solidFill>
              <a:schemeClr val="bg2"/>
            </a:solidFill>
            <a:ln cap="flat">
              <a:solidFill>
                <a:schemeClr val="tx1"/>
              </a:solidFill>
            </a:ln>
            <a:scene3d>
              <a:camera prst="isometricOffAxis2Left">
                <a:rot lat="1080000" lon="1200000" rev="0"/>
              </a:camera>
              <a:lightRig rig="threePt" dir="t"/>
            </a:scene3d>
            <a:sp3d extrusionH="1016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DB85EF1-4D43-1D63-804F-0737236DB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7146" y="3180274"/>
              <a:ext cx="419253" cy="4192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flat">
              <a:solidFill>
                <a:schemeClr val="tx1"/>
              </a:solidFill>
            </a:ln>
            <a:scene3d>
              <a:camera prst="isometricOffAxis2Left">
                <a:rot lat="1080000" lon="1200000" rev="0"/>
              </a:camera>
              <a:lightRig rig="threePt" dir="t"/>
            </a:scene3d>
            <a:sp3d extrusionH="101600" contourW="12700">
              <a:bevelT w="6350" h="6350"/>
              <a:bevelB w="6350" h="6350"/>
              <a:contourClr>
                <a:srgbClr val="0070C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07BDCD6-8485-0555-836B-4127E5BB2411}"/>
                </a:ext>
              </a:extLst>
            </p:cNvPr>
            <p:cNvCxnSpPr>
              <a:cxnSpLocks/>
              <a:stCxn id="10" idx="3"/>
              <a:endCxn id="33" idx="1"/>
            </p:cNvCxnSpPr>
            <p:nvPr/>
          </p:nvCxnSpPr>
          <p:spPr>
            <a:xfrm>
              <a:off x="4572097" y="2393182"/>
              <a:ext cx="351122" cy="276217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F20C939-F167-6331-C542-DF1A26EBD770}"/>
                </a:ext>
              </a:extLst>
            </p:cNvPr>
            <p:cNvCxnSpPr>
              <a:cxnSpLocks/>
              <a:stCxn id="8" idx="3"/>
              <a:endCxn id="33" idx="1"/>
            </p:cNvCxnSpPr>
            <p:nvPr/>
          </p:nvCxnSpPr>
          <p:spPr>
            <a:xfrm flipV="1">
              <a:off x="4620872" y="2669399"/>
              <a:ext cx="302347" cy="210802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CFF8E60-886D-BB6F-0878-4959817B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88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DFFF-0A7B-DCDC-6302-E443366D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760470" cy="151838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Inception Network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5279-1724-DB25-21BE-663F1FF41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94580"/>
            <a:ext cx="3760470" cy="235141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Repeated Inception Module</a:t>
            </a:r>
          </a:p>
          <a:p>
            <a:r>
              <a:rPr lang="en-US">
                <a:cs typeface="Calibri"/>
              </a:rPr>
              <a:t>You must always compile your model after you freeze or unfreeze layers.</a:t>
            </a:r>
          </a:p>
        </p:txBody>
      </p:sp>
      <p:pic>
        <p:nvPicPr>
          <p:cNvPr id="2052" name="Picture 4" descr="mls3 1415">
            <a:extLst>
              <a:ext uri="{FF2B5EF4-FFF2-40B4-BE49-F238E27FC236}">
                <a16:creationId xmlns:a16="http://schemas.microsoft.com/office/drawing/2014/main" id="{E8F3B3F4-1367-9004-0047-9EE72C360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8409"/>
            <a:ext cx="3517991" cy="428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97E203-A36F-5F19-287B-2365BA28B3B8}"/>
              </a:ext>
            </a:extLst>
          </p:cNvPr>
          <p:cNvSpPr/>
          <p:nvPr/>
        </p:nvSpPr>
        <p:spPr>
          <a:xfrm>
            <a:off x="4183910" y="4817447"/>
            <a:ext cx="4111752" cy="275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Hands-On Machine-Learning: Figure 14-15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91F57-7C1E-556C-3325-DDA40DD9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42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0E1E-0D1A-47DE-A976-F42C385F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latin typeface="Calibri Light"/>
                <a:cs typeface="Calibri Light"/>
              </a:rPr>
              <a:t>Pre-trained Weights – Trainable</a:t>
            </a:r>
            <a:endParaRPr lang="en-US" sz="11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453A8F-E0AA-2DDB-DB70-BB33624F5010}"/>
              </a:ext>
            </a:extLst>
          </p:cNvPr>
          <p:cNvSpPr txBox="1"/>
          <p:nvPr/>
        </p:nvSpPr>
        <p:spPr>
          <a:xfrm>
            <a:off x="650982" y="1231123"/>
            <a:ext cx="431799" cy="26314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>
                <a:latin typeface="Courier New"/>
                <a:ea typeface="+mn-lt"/>
                <a:cs typeface="+mn-lt"/>
              </a:rPr>
              <a:t>1</a:t>
            </a:r>
            <a:endParaRPr lang="en-US" sz="1100">
              <a:latin typeface="Courier New"/>
              <a:cs typeface="Courier New"/>
            </a:endParaRPr>
          </a:p>
          <a:p>
            <a:pPr algn="r"/>
            <a:r>
              <a:rPr lang="en-US" sz="1100">
                <a:latin typeface="Courier New"/>
                <a:cs typeface="Arial"/>
              </a:rPr>
              <a:t>2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3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4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5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6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7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8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9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10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11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12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13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14</a:t>
            </a:r>
          </a:p>
          <a:p>
            <a:pPr algn="r"/>
            <a:r>
              <a:rPr lang="en-US" sz="1100">
                <a:latin typeface="Courier New"/>
                <a:cs typeface="Arial"/>
              </a:rPr>
              <a:t>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E4E712-12FF-0EAE-53E8-B92DAD950465}"/>
              </a:ext>
            </a:extLst>
          </p:cNvPr>
          <p:cNvSpPr txBox="1"/>
          <p:nvPr/>
        </p:nvSpPr>
        <p:spPr>
          <a:xfrm>
            <a:off x="1082782" y="1231123"/>
            <a:ext cx="6804911" cy="2631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tf.random.set_seed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GB" sz="11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extra code – ensures reproducibility</a:t>
            </a:r>
            <a:endParaRPr lang="en-GB" sz="11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base_model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tf.keras.applications.xception.Xception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(weights=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100" b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imagenet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1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include_top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1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sz="11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# currently, only trained on </a:t>
            </a:r>
            <a:r>
              <a:rPr lang="en-GB" sz="1100" b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imagenet</a:t>
            </a:r>
            <a:r>
              <a:rPr lang="en-GB" sz="11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GB" sz="11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avg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tf.keras.layers.GlobalAveragePooling2D()(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base_model.output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output =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tf.keras.layers.Dense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n_classes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100" b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avg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 =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tf.keras.Model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(inputs=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base_model.input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outputs=output)</a:t>
            </a:r>
          </a:p>
          <a:p>
            <a:endParaRPr lang="en-US" sz="1100">
              <a:latin typeface="Courier New"/>
              <a:ea typeface="+mn-lt"/>
              <a:cs typeface="+mn-lt"/>
            </a:endParaRPr>
          </a:p>
          <a:p>
            <a:r>
              <a:rPr lang="en-GB" sz="11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"unfreeze" base model layers (i.e. weights can be modified during training)</a:t>
            </a:r>
            <a:endParaRPr lang="en-GB" sz="11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1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layer </a:t>
            </a:r>
            <a:r>
              <a:rPr lang="en-GB" sz="11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base_model.layers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GB" sz="11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layer.trainable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1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endParaRPr lang="en-GB" sz="11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100">
              <a:latin typeface="Courier New"/>
              <a:cs typeface="Courier New"/>
            </a:endParaRP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optimizer =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tf.keras.optimizers.SGD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momentum=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</a:t>
            </a:r>
            <a:r>
              <a:rPr lang="en-GB" sz="1100" b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(loss=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100" b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sparse_categorical_crossentropy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optimizer=optimizer,</a:t>
            </a:r>
          </a:p>
          <a:p>
            <a:r>
              <a:rPr lang="en-GB" sz="110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metrics=[</a:t>
            </a:r>
            <a:r>
              <a:rPr lang="en-GB" sz="11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"accuracy"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history =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train_set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validation_data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1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valid_set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epochs=</a:t>
            </a:r>
            <a:r>
              <a:rPr lang="en-GB" sz="1100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GB" sz="11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2597E70F-A441-1755-896F-EF4A5C01208C}"/>
              </a:ext>
            </a:extLst>
          </p:cNvPr>
          <p:cNvSpPr/>
          <p:nvPr/>
        </p:nvSpPr>
        <p:spPr>
          <a:xfrm>
            <a:off x="7538582" y="2261871"/>
            <a:ext cx="1325880" cy="804672"/>
          </a:xfrm>
          <a:prstGeom prst="wedgeRoundRectCallout">
            <a:avLst>
              <a:gd name="adj1" fmla="val -127904"/>
              <a:gd name="adj2" fmla="val -5366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Connects Base Model with new Top Layers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B59419B2-BAB3-8712-5688-5F15C7B670B5}"/>
              </a:ext>
            </a:extLst>
          </p:cNvPr>
          <p:cNvSpPr/>
          <p:nvPr/>
        </p:nvSpPr>
        <p:spPr>
          <a:xfrm>
            <a:off x="7538582" y="1380896"/>
            <a:ext cx="1325880" cy="804672"/>
          </a:xfrm>
          <a:prstGeom prst="wedgeRoundRectCallout">
            <a:avLst>
              <a:gd name="adj1" fmla="val -70663"/>
              <a:gd name="adj2" fmla="val -2752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Copy base layers without top layers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D75B9EDB-6752-E285-2D6B-47290958D158}"/>
              </a:ext>
            </a:extLst>
          </p:cNvPr>
          <p:cNvSpPr/>
          <p:nvPr/>
        </p:nvSpPr>
        <p:spPr>
          <a:xfrm>
            <a:off x="3950208" y="2825751"/>
            <a:ext cx="1462162" cy="639825"/>
          </a:xfrm>
          <a:prstGeom prst="wedgeRoundRectCallout">
            <a:avLst>
              <a:gd name="adj1" fmla="val -84128"/>
              <a:gd name="adj2" fmla="val -3936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Unfreeze all base model layers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DC995D6-18C5-59D0-3B35-E74D617306D8}"/>
              </a:ext>
            </a:extLst>
          </p:cNvPr>
          <p:cNvSpPr/>
          <p:nvPr/>
        </p:nvSpPr>
        <p:spPr>
          <a:xfrm>
            <a:off x="3219127" y="4031249"/>
            <a:ext cx="1462162" cy="639825"/>
          </a:xfrm>
          <a:prstGeom prst="wedgeRoundRectCallout">
            <a:avLst>
              <a:gd name="adj1" fmla="val -79750"/>
              <a:gd name="adj2" fmla="val -7652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Train on new dataset and task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9EE33-21F9-A884-6F9A-56469F66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5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1B13948-0A33-6B20-F56C-EB4C134B0A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1"/>
          <a:stretch/>
        </p:blipFill>
        <p:spPr>
          <a:xfrm>
            <a:off x="0" y="0"/>
            <a:ext cx="9143980" cy="5143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B2DFFF-0A7B-DCDC-6302-E443366D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Session's Content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5ED7-DBBB-D9F8-BFEB-F49B7010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3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30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B484008-BB71-FDFA-E093-29D993A38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230023"/>
              </p:ext>
            </p:extLst>
          </p:nvPr>
        </p:nvGraphicFramePr>
        <p:xfrm>
          <a:off x="628650" y="1369218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0778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90E1E-0D1A-47DE-A976-F42C385F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186028"/>
            <a:ext cx="5297791" cy="86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ResNet50V2 Trainable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047C32A-34D2-BB37-365E-27E8AB5EC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9954" y="1474719"/>
            <a:ext cx="5024090" cy="333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05E7B-E369-C601-53A2-E060D280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39" y="4841748"/>
            <a:ext cx="336042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40</a:t>
            </a:fld>
            <a:endParaRPr 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337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90E1E-0D1A-47DE-A976-F42C385F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186028"/>
            <a:ext cx="5297791" cy="86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MobileNetV2 Trainable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9FB1A60-FECB-E47F-7CF7-D22D04686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9954" y="1474719"/>
            <a:ext cx="5024090" cy="333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47937-6710-9105-F06E-E6D0ADF9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39" y="4841748"/>
            <a:ext cx="336042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41</a:t>
            </a:fld>
            <a:endParaRPr 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203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9" name="Rectangle 922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90E1E-0D1A-47DE-A976-F42C385F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186028"/>
            <a:ext cx="5297791" cy="86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MobileNetV2 Trainable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252A58E-B286-0757-93D2-0CC5676AD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9405" y="1474719"/>
            <a:ext cx="5065187" cy="333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EFD17-04D6-65F9-4054-B7CC41E3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39" y="4841748"/>
            <a:ext cx="336042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42</a:t>
            </a:fld>
            <a:endParaRPr 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548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90E1E-0D1A-47DE-A976-F42C385F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186028"/>
            <a:ext cx="5297791" cy="86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EfficientNetV2B3 Trainable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0438DC6-E183-05F8-61C7-671A11494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9954" y="1474719"/>
            <a:ext cx="5024090" cy="333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6D557-D1DC-8BC5-7B9E-E03A527A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39" y="4841748"/>
            <a:ext cx="336042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43</a:t>
            </a:fld>
            <a:endParaRPr 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8360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90E1E-0D1A-47DE-A976-F42C385F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186028"/>
            <a:ext cx="5297791" cy="86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VGG19 Trainable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F40635B-24EB-5EFD-EC1B-E3CB46FFD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9954" y="1474719"/>
            <a:ext cx="5024090" cy="333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EE209-1FD0-3F02-1B10-EA8A1059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39" y="4841748"/>
            <a:ext cx="336042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44</a:t>
            </a:fld>
            <a:endParaRPr 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6334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90E1E-0D1A-47DE-A976-F42C385F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186028"/>
            <a:ext cx="5297791" cy="86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Xception Trainable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F2A9C6F-0034-1572-446B-E10FF083F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9954" y="1474719"/>
            <a:ext cx="5024090" cy="333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A1C55-DAD8-B4E7-C0FB-A43761C4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39" y="4841748"/>
            <a:ext cx="336042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45</a:t>
            </a:fld>
            <a:endParaRPr 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686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90E1E-0D1A-47DE-A976-F42C385F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186028"/>
            <a:ext cx="5297791" cy="86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Xception Not Trainable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D3273EB-481C-1C32-AFCB-8C94198CA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9954" y="1474719"/>
            <a:ext cx="5024090" cy="333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10099-5E52-DAD8-8E92-63CAA031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39" y="4841748"/>
            <a:ext cx="336042" cy="273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46</a:t>
            </a:fld>
            <a:endParaRPr 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5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0E1E-0D1A-47DE-A976-F42C385F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 Light"/>
                <a:cs typeface="Calibri Light"/>
              </a:rPr>
              <a:t>The Issue with Images</a:t>
            </a:r>
            <a:endParaRPr lang="en-US">
              <a:latin typeface="Calibri Light"/>
              <a:cs typeface="Calibri Light"/>
            </a:endParaRPr>
          </a:p>
        </p:txBody>
      </p: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0FF24DB5-8B02-B89C-AD65-081C9E67DC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3559739"/>
          <a:ext cx="7886700" cy="1324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9DE8A-A14B-49EB-652B-9E0FFE4E6AC8}"/>
              </a:ext>
            </a:extLst>
          </p:cNvPr>
          <p:cNvSpPr txBox="1">
            <a:spLocks/>
          </p:cNvSpPr>
          <p:nvPr/>
        </p:nvSpPr>
        <p:spPr>
          <a:xfrm>
            <a:off x="4063323" y="1841907"/>
            <a:ext cx="888189" cy="682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4400">
                <a:ea typeface="+mn-lt"/>
                <a:cs typeface="+mn-lt"/>
              </a:rPr>
              <a:t>?</a:t>
            </a:r>
            <a:endParaRPr lang="en-US" sz="440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0FF286-5E88-E414-CADB-E5B4AC3840F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61274195"/>
              </p:ext>
            </p:extLst>
          </p:nvPr>
        </p:nvGraphicFramePr>
        <p:xfrm>
          <a:off x="1331642" y="1634339"/>
          <a:ext cx="1666240" cy="109728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71111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19115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46853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21643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65779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31349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2681757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32097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766509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7874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A83585-ACBD-6A85-DBFC-E36852CBEC23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41692509"/>
              </p:ext>
            </p:extLst>
          </p:nvPr>
        </p:nvGraphicFramePr>
        <p:xfrm>
          <a:off x="1244728" y="1728135"/>
          <a:ext cx="1666240" cy="109728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71111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19115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46853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21643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65779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31349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2681757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32097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766509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7874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88EC9B4-DF6F-D703-3563-2F2B4EC6EB3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76474162"/>
              </p:ext>
            </p:extLst>
          </p:nvPr>
        </p:nvGraphicFramePr>
        <p:xfrm>
          <a:off x="1148670" y="1823346"/>
          <a:ext cx="1666240" cy="109728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71111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19115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46853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21643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65779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31349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2681757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32097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766509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787478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91F73C5-BE9B-67B1-8501-9E0F54ED9557}"/>
              </a:ext>
            </a:extLst>
          </p:cNvPr>
          <p:cNvSpPr/>
          <p:nvPr/>
        </p:nvSpPr>
        <p:spPr>
          <a:xfrm>
            <a:off x="1720138" y="2949314"/>
            <a:ext cx="536001" cy="26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err="1">
                <a:ea typeface="+mn-lt"/>
                <a:cs typeface="+mn-lt"/>
              </a:rPr>
              <a:t>n_w</a:t>
            </a:r>
            <a:endParaRPr lang="en-US" sz="1000">
              <a:ea typeface="+mn-lt"/>
              <a:cs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1C18B7-0D3D-1AFC-35FD-00A6D6E77444}"/>
              </a:ext>
            </a:extLst>
          </p:cNvPr>
          <p:cNvSpPr/>
          <p:nvPr/>
        </p:nvSpPr>
        <p:spPr>
          <a:xfrm>
            <a:off x="628650" y="2241739"/>
            <a:ext cx="536001" cy="26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err="1">
                <a:ea typeface="+mn-lt"/>
                <a:cs typeface="+mn-lt"/>
              </a:rPr>
              <a:t>n_h</a:t>
            </a:r>
            <a:endParaRPr lang="en-US" sz="1000">
              <a:ea typeface="+mn-lt"/>
              <a:cs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1ADE59-F9B9-7A29-8347-96100D836706}"/>
              </a:ext>
            </a:extLst>
          </p:cNvPr>
          <p:cNvSpPr/>
          <p:nvPr/>
        </p:nvSpPr>
        <p:spPr>
          <a:xfrm>
            <a:off x="790165" y="1516857"/>
            <a:ext cx="536001" cy="26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err="1">
                <a:ea typeface="+mn-lt"/>
                <a:cs typeface="+mn-lt"/>
              </a:rPr>
              <a:t>n_c</a:t>
            </a:r>
            <a:r>
              <a:rPr lang="en-US" sz="1000" baseline="30000">
                <a:ea typeface="+mn-lt"/>
                <a:cs typeface="+mn-lt"/>
              </a:rPr>
              <a:t>[1]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C045FA6-C329-1424-BE09-B671CA343987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7680872"/>
              </p:ext>
            </p:extLst>
          </p:nvPr>
        </p:nvGraphicFramePr>
        <p:xfrm>
          <a:off x="6356052" y="1397147"/>
          <a:ext cx="208280" cy="146304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718967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04736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988995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41061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8544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BBF70EB-9D79-4978-1BCF-C50FA4D8254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03530736"/>
              </p:ext>
            </p:extLst>
          </p:nvPr>
        </p:nvGraphicFramePr>
        <p:xfrm>
          <a:off x="6912017" y="1762907"/>
          <a:ext cx="208280" cy="73152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718967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43E9A0-D918-D00D-95F9-7662040A6DAE}"/>
              </a:ext>
            </a:extLst>
          </p:cNvPr>
          <p:cNvCxnSpPr>
            <a:cxnSpLocks/>
          </p:cNvCxnSpPr>
          <p:nvPr/>
        </p:nvCxnSpPr>
        <p:spPr>
          <a:xfrm>
            <a:off x="6603082" y="2143251"/>
            <a:ext cx="29337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73690B-F0F2-48F6-F49F-404BFD4C185F}"/>
              </a:ext>
            </a:extLst>
          </p:cNvPr>
          <p:cNvCxnSpPr>
            <a:cxnSpLocks/>
          </p:cNvCxnSpPr>
          <p:nvPr/>
        </p:nvCxnSpPr>
        <p:spPr>
          <a:xfrm>
            <a:off x="6016953" y="2140163"/>
            <a:ext cx="29337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5D25AF0-0DAD-F0DD-7825-55A6F14BF881}"/>
              </a:ext>
            </a:extLst>
          </p:cNvPr>
          <p:cNvSpPr/>
          <p:nvPr/>
        </p:nvSpPr>
        <p:spPr>
          <a:xfrm>
            <a:off x="5687183" y="3013588"/>
            <a:ext cx="2125175" cy="578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Typical Dense Layers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Fixed input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8B35B-57BD-2460-F3C0-5660790A4D5D}"/>
              </a:ext>
            </a:extLst>
          </p:cNvPr>
          <p:cNvSpPr/>
          <p:nvPr/>
        </p:nvSpPr>
        <p:spPr>
          <a:xfrm>
            <a:off x="1171366" y="3202476"/>
            <a:ext cx="1666241" cy="402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Image Input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EEE62F-9070-1273-58EE-5BB44AFBE60B}"/>
              </a:ext>
            </a:extLst>
          </p:cNvPr>
          <p:cNvCxnSpPr>
            <a:cxnSpLocks/>
          </p:cNvCxnSpPr>
          <p:nvPr/>
        </p:nvCxnSpPr>
        <p:spPr>
          <a:xfrm>
            <a:off x="3115257" y="2128667"/>
            <a:ext cx="29337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5B633F8-9E09-9544-06A2-A37064CBAD46}"/>
              </a:ext>
            </a:extLst>
          </p:cNvPr>
          <p:cNvSpPr/>
          <p:nvPr/>
        </p:nvSpPr>
        <p:spPr>
          <a:xfrm>
            <a:off x="6981747" y="1851660"/>
            <a:ext cx="1918921" cy="578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Task: Image Classification</a:t>
            </a:r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16F0FFC7-D2C2-D2F8-D9D6-99B774FD9623}"/>
              </a:ext>
            </a:extLst>
          </p:cNvPr>
          <p:cNvSpPr/>
          <p:nvPr/>
        </p:nvSpPr>
        <p:spPr>
          <a:xfrm>
            <a:off x="1744046" y="2108752"/>
            <a:ext cx="475488" cy="466425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67A7B7-4CF4-E864-7B63-44C34032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5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E5FD-8AA8-E836-053D-16BA367B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Approaches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52A2B-AE32-B591-38BB-F7C358996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3969"/>
            <a:ext cx="7887937" cy="183499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>
                <a:ea typeface="+mn-lt"/>
                <a:cs typeface="+mn-lt"/>
              </a:rPr>
              <a:t>Naïve approach rescale images</a:t>
            </a:r>
          </a:p>
          <a:p>
            <a:pPr lvl="1"/>
            <a:r>
              <a:rPr lang="en-US">
                <a:ea typeface="+mn-lt"/>
                <a:cs typeface="+mn-lt"/>
              </a:rPr>
              <a:t>Introduces distortion, </a:t>
            </a:r>
            <a:r>
              <a:rPr lang="en-US">
                <a:ea typeface="+mn-lt"/>
                <a:cs typeface="Calibri"/>
              </a:rPr>
              <a:t>t</a:t>
            </a:r>
            <a:r>
              <a:rPr lang="en-US">
                <a:cs typeface="Calibri"/>
              </a:rPr>
              <a:t>ranslation invariant</a:t>
            </a:r>
          </a:p>
          <a:p>
            <a:pPr lvl="1"/>
            <a:r>
              <a:rPr lang="en-US">
                <a:cs typeface="Calibri"/>
              </a:rPr>
              <a:t>Same feature learned in different positions (no sharing) </a:t>
            </a:r>
          </a:p>
          <a:p>
            <a:r>
              <a:rPr lang="en-US">
                <a:cs typeface="Calibri"/>
              </a:rPr>
              <a:t>Use “filters” (aka kernels), e.g. vertical edge detector</a:t>
            </a:r>
          </a:p>
          <a:p>
            <a:pPr lvl="1"/>
            <a:r>
              <a:rPr lang="en-US">
                <a:cs typeface="Calibri"/>
              </a:rPr>
              <a:t>Have to specify weights, lots of filters (parameters) to specify!!!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1F554C-23C1-0AF9-FBB6-4650F0B605C3}"/>
              </a:ext>
            </a:extLst>
          </p:cNvPr>
          <p:cNvSpPr txBox="1">
            <a:spLocks/>
          </p:cNvSpPr>
          <p:nvPr/>
        </p:nvSpPr>
        <p:spPr>
          <a:xfrm>
            <a:off x="627413" y="3301539"/>
            <a:ext cx="7887937" cy="14167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>
                <a:cs typeface="Calibri"/>
              </a:rPr>
              <a:t>Convolutional Neural Networks (CNNs)</a:t>
            </a:r>
          </a:p>
          <a:p>
            <a:pPr marL="914400" lvl="1" indent="-457200"/>
            <a:r>
              <a:rPr lang="en-US"/>
              <a:t>Use learned filters, allows (some) image translation </a:t>
            </a:r>
          </a:p>
          <a:p>
            <a:pPr marL="914400" lvl="1" indent="-457200"/>
            <a:r>
              <a:rPr lang="en-US"/>
              <a:t>Feature sharing (greatly reduces number of parameters)</a:t>
            </a:r>
          </a:p>
          <a:p>
            <a:pPr marL="914400" lvl="1" indent="-457200"/>
            <a:r>
              <a:rPr lang="en-US"/>
              <a:t>Accept different sized images</a:t>
            </a:r>
          </a:p>
          <a:p>
            <a:endParaRPr lang="en-US">
              <a:cs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5CBB96-1AAD-C264-8A5F-E56FA00E4A8E}"/>
              </a:ext>
            </a:extLst>
          </p:cNvPr>
          <p:cNvSpPr/>
          <p:nvPr/>
        </p:nvSpPr>
        <p:spPr>
          <a:xfrm>
            <a:off x="562840" y="1238249"/>
            <a:ext cx="7983681" cy="183499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91B859-71E9-EC07-1912-230E42168B18}"/>
              </a:ext>
            </a:extLst>
          </p:cNvPr>
          <p:cNvSpPr/>
          <p:nvPr/>
        </p:nvSpPr>
        <p:spPr>
          <a:xfrm>
            <a:off x="531669" y="3279974"/>
            <a:ext cx="7983681" cy="158968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8DC8570-91FC-216E-30B6-499ED84E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0E1E-0D1A-47DE-A976-F42C385F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latin typeface="Calibri Light"/>
                <a:cs typeface="Calibri Light"/>
              </a:rPr>
              <a:t>Filter/Kernel Approach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F312B5-6057-BC03-420F-5806CFE00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3550"/>
            <a:ext cx="7747254" cy="8636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Slide filter across image to produce new image</a:t>
            </a:r>
            <a:endParaRPr lang="en-US">
              <a:cs typeface="Calibri"/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555F5AF-F4DF-6AD2-4541-BE42F93D2385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47267718"/>
              </p:ext>
            </p:extLst>
          </p:nvPr>
        </p:nvGraphicFramePr>
        <p:xfrm>
          <a:off x="1926843" y="2448948"/>
          <a:ext cx="1903080" cy="1634622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37885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547111125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51911518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3214685325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622164340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1426577999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731349164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322681757"/>
                    </a:ext>
                  </a:extLst>
                </a:gridCol>
              </a:tblGrid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32097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766509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78747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1AE6FC8-FAE9-1DE5-04EC-29D5A5449577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64235794"/>
              </p:ext>
            </p:extLst>
          </p:nvPr>
        </p:nvGraphicFramePr>
        <p:xfrm>
          <a:off x="1795740" y="2578032"/>
          <a:ext cx="1903080" cy="1634622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37885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547111125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51911518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3214685325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622164340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1426577999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731349164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322681757"/>
                    </a:ext>
                  </a:extLst>
                </a:gridCol>
              </a:tblGrid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32097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766509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78747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61066316-3891-6D40-0C71-9897BE398C7A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11017138"/>
              </p:ext>
            </p:extLst>
          </p:nvPr>
        </p:nvGraphicFramePr>
        <p:xfrm>
          <a:off x="1672729" y="2688828"/>
          <a:ext cx="1903080" cy="1634622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37885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547111125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51911518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3214685325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622164340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1426577999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731349164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322681757"/>
                    </a:ext>
                  </a:extLst>
                </a:gridCol>
              </a:tblGrid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32097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766509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787478"/>
                  </a:ext>
                </a:extLst>
              </a:tr>
            </a:tbl>
          </a:graphicData>
        </a:graphic>
      </p:graphicFrame>
      <p:sp>
        <p:nvSpPr>
          <p:cNvPr id="36" name="Cube 35">
            <a:extLst>
              <a:ext uri="{FF2B5EF4-FFF2-40B4-BE49-F238E27FC236}">
                <a16:creationId xmlns:a16="http://schemas.microsoft.com/office/drawing/2014/main" id="{3B9D91BF-26D0-B574-D365-0F4E8470ADD7}"/>
              </a:ext>
            </a:extLst>
          </p:cNvPr>
          <p:cNvSpPr/>
          <p:nvPr/>
        </p:nvSpPr>
        <p:spPr>
          <a:xfrm>
            <a:off x="1671765" y="2438735"/>
            <a:ext cx="962870" cy="1063451"/>
          </a:xfrm>
          <a:prstGeom prst="cub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5DEEBD-9F6C-9468-4845-4F932B4C428E}"/>
              </a:ext>
            </a:extLst>
          </p:cNvPr>
          <p:cNvCxnSpPr>
            <a:cxnSpLocks/>
          </p:cNvCxnSpPr>
          <p:nvPr/>
        </p:nvCxnSpPr>
        <p:spPr>
          <a:xfrm>
            <a:off x="2010902" y="3073454"/>
            <a:ext cx="12169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9F331A-DA67-3590-5187-D4F094CD5F65}"/>
              </a:ext>
            </a:extLst>
          </p:cNvPr>
          <p:cNvCxnSpPr>
            <a:cxnSpLocks/>
          </p:cNvCxnSpPr>
          <p:nvPr/>
        </p:nvCxnSpPr>
        <p:spPr>
          <a:xfrm flipH="1">
            <a:off x="2010902" y="3073454"/>
            <a:ext cx="1216930" cy="321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6CBD145-BB34-426A-C513-A9C937767068}"/>
              </a:ext>
            </a:extLst>
          </p:cNvPr>
          <p:cNvCxnSpPr>
            <a:cxnSpLocks/>
          </p:cNvCxnSpPr>
          <p:nvPr/>
        </p:nvCxnSpPr>
        <p:spPr>
          <a:xfrm flipH="1">
            <a:off x="2010902" y="3351454"/>
            <a:ext cx="1216930" cy="321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768A9CC-6316-D1F2-5520-BE64273EC75C}"/>
              </a:ext>
            </a:extLst>
          </p:cNvPr>
          <p:cNvCxnSpPr>
            <a:cxnSpLocks/>
          </p:cNvCxnSpPr>
          <p:nvPr/>
        </p:nvCxnSpPr>
        <p:spPr>
          <a:xfrm flipH="1">
            <a:off x="2010902" y="3640849"/>
            <a:ext cx="1216930" cy="321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22C4D48-79B3-DC32-4950-4E90E5306A22}"/>
              </a:ext>
            </a:extLst>
          </p:cNvPr>
          <p:cNvCxnSpPr>
            <a:cxnSpLocks/>
          </p:cNvCxnSpPr>
          <p:nvPr/>
        </p:nvCxnSpPr>
        <p:spPr>
          <a:xfrm>
            <a:off x="2017026" y="3340786"/>
            <a:ext cx="12169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6175D8E-764B-A127-5234-D6C2DCA80D23}"/>
              </a:ext>
            </a:extLst>
          </p:cNvPr>
          <p:cNvCxnSpPr>
            <a:cxnSpLocks/>
          </p:cNvCxnSpPr>
          <p:nvPr/>
        </p:nvCxnSpPr>
        <p:spPr>
          <a:xfrm>
            <a:off x="2010902" y="3625024"/>
            <a:ext cx="12169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163FFA6-17B6-A860-297A-9D5B1B36327A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85225080"/>
              </p:ext>
            </p:extLst>
          </p:nvPr>
        </p:nvGraphicFramePr>
        <p:xfrm>
          <a:off x="5747905" y="2534143"/>
          <a:ext cx="1903080" cy="1634622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37885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547111125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51911518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3214685325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622164340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1426577999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731349164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322681757"/>
                    </a:ext>
                  </a:extLst>
                </a:gridCol>
              </a:tblGrid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32097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766509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787478"/>
                  </a:ext>
                </a:extLst>
              </a:tr>
            </a:tbl>
          </a:graphicData>
        </a:graphic>
      </p:graphicFrame>
      <p:sp>
        <p:nvSpPr>
          <p:cNvPr id="61" name="Rectangle 60">
            <a:extLst>
              <a:ext uri="{FF2B5EF4-FFF2-40B4-BE49-F238E27FC236}">
                <a16:creationId xmlns:a16="http://schemas.microsoft.com/office/drawing/2014/main" id="{9CF32858-550F-003F-FEF9-FD7AFC9E0AF9}"/>
              </a:ext>
            </a:extLst>
          </p:cNvPr>
          <p:cNvSpPr/>
          <p:nvPr/>
        </p:nvSpPr>
        <p:spPr>
          <a:xfrm>
            <a:off x="1736234" y="4385796"/>
            <a:ext cx="1899633" cy="578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Input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Height x Width x Channels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3361EC-40D4-A6D0-450D-C97193A52978}"/>
              </a:ext>
            </a:extLst>
          </p:cNvPr>
          <p:cNvSpPr/>
          <p:nvPr/>
        </p:nvSpPr>
        <p:spPr>
          <a:xfrm>
            <a:off x="283047" y="1631360"/>
            <a:ext cx="1453187" cy="782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Can add padding so result is same size as input image</a:t>
            </a:r>
          </a:p>
        </p:txBody>
      </p:sp>
      <p:sp>
        <p:nvSpPr>
          <p:cNvPr id="63" name="Cube 62">
            <a:extLst>
              <a:ext uri="{FF2B5EF4-FFF2-40B4-BE49-F238E27FC236}">
                <a16:creationId xmlns:a16="http://schemas.microsoft.com/office/drawing/2014/main" id="{4A7C7DFB-8743-D144-9674-B9CD4205FB44}"/>
              </a:ext>
            </a:extLst>
          </p:cNvPr>
          <p:cNvSpPr/>
          <p:nvPr/>
        </p:nvSpPr>
        <p:spPr>
          <a:xfrm>
            <a:off x="4202285" y="1720775"/>
            <a:ext cx="962870" cy="1063451"/>
          </a:xfrm>
          <a:prstGeom prst="cub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49D36EA-BC26-0638-BFA1-CA49D9E5AFC9}"/>
              </a:ext>
            </a:extLst>
          </p:cNvPr>
          <p:cNvSpPr/>
          <p:nvPr/>
        </p:nvSpPr>
        <p:spPr>
          <a:xfrm>
            <a:off x="2863470" y="1431380"/>
            <a:ext cx="1338815" cy="782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3x3 Vertical Edge Detector across 3 channels total of 27 weights 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13F3A8C-4CD0-6E0F-D7B0-27873A273266}"/>
              </a:ext>
            </a:extLst>
          </p:cNvPr>
          <p:cNvCxnSpPr>
            <a:cxnSpLocks/>
          </p:cNvCxnSpPr>
          <p:nvPr/>
        </p:nvCxnSpPr>
        <p:spPr>
          <a:xfrm>
            <a:off x="4059936" y="3330588"/>
            <a:ext cx="1499616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DFB30614-6768-78DC-68CF-64FEE7FE923C}"/>
              </a:ext>
            </a:extLst>
          </p:cNvPr>
          <p:cNvSpPr/>
          <p:nvPr/>
        </p:nvSpPr>
        <p:spPr>
          <a:xfrm>
            <a:off x="4182812" y="1751638"/>
            <a:ext cx="962870" cy="782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-1 0 +1</a:t>
            </a:r>
          </a:p>
          <a:p>
            <a:pPr algn="ct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-1 0 +1</a:t>
            </a:r>
          </a:p>
          <a:p>
            <a:pPr algn="ct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-1 0 +1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4CBB99E-19D3-0497-A7EF-F301560E0338}"/>
              </a:ext>
            </a:extLst>
          </p:cNvPr>
          <p:cNvSpPr/>
          <p:nvPr/>
        </p:nvSpPr>
        <p:spPr>
          <a:xfrm>
            <a:off x="4294532" y="1616469"/>
            <a:ext cx="962870" cy="782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-1 0 +1</a:t>
            </a:r>
          </a:p>
          <a:p>
            <a:pPr algn="ct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-1 0 +1</a:t>
            </a:r>
          </a:p>
          <a:p>
            <a:pPr algn="ct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-1 0 +1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6D7ABDE-1107-E61B-5B90-C3F28FD7BA0A}"/>
              </a:ext>
            </a:extLst>
          </p:cNvPr>
          <p:cNvSpPr/>
          <p:nvPr/>
        </p:nvSpPr>
        <p:spPr>
          <a:xfrm>
            <a:off x="4090565" y="1939481"/>
            <a:ext cx="962870" cy="782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-1 0 +1</a:t>
            </a:r>
          </a:p>
          <a:p>
            <a:pPr algn="ctr"/>
            <a:r>
              <a:rPr lang="en-US" sz="120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-1 0 +1</a:t>
            </a:r>
          </a:p>
          <a:p>
            <a:pPr algn="ctr"/>
            <a:r>
              <a:rPr lang="en-US" sz="120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-1 0 +1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C8B60FA-C68D-5DCB-224A-F418F6CC4B07}"/>
              </a:ext>
            </a:extLst>
          </p:cNvPr>
          <p:cNvSpPr/>
          <p:nvPr/>
        </p:nvSpPr>
        <p:spPr>
          <a:xfrm>
            <a:off x="5509658" y="4192566"/>
            <a:ext cx="2362823" cy="711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Output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Height = ((h – f + 1) / stride) + 1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Width = ((h – f + 1) / stride) + 1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65680DC-2A19-9EA9-D7C9-19FC6EDC1029}"/>
              </a:ext>
            </a:extLst>
          </p:cNvPr>
          <p:cNvSpPr/>
          <p:nvPr/>
        </p:nvSpPr>
        <p:spPr>
          <a:xfrm>
            <a:off x="6030037" y="1431380"/>
            <a:ext cx="1338815" cy="782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If stride is &gt; 1 then output will be smaller than input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491C340-BC1F-4579-239C-48CB713B3AF7}"/>
              </a:ext>
            </a:extLst>
          </p:cNvPr>
          <p:cNvSpPr/>
          <p:nvPr/>
        </p:nvSpPr>
        <p:spPr>
          <a:xfrm>
            <a:off x="209939" y="3194511"/>
            <a:ext cx="1338815" cy="782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Filter overlap helps with translation invariance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E10D6-D231-DE64-72B4-2AFB04DD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2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F2C12C3-729E-D95A-5B42-852221BC20DB}"/>
              </a:ext>
            </a:extLst>
          </p:cNvPr>
          <p:cNvSpPr/>
          <p:nvPr/>
        </p:nvSpPr>
        <p:spPr>
          <a:xfrm>
            <a:off x="4040432" y="1827799"/>
            <a:ext cx="1549271" cy="309671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90E1E-0D1A-47DE-A976-F42C385F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latin typeface="Calibri Light"/>
                <a:cs typeface="Calibri Light"/>
              </a:rPr>
              <a:t>Multiple (Manual) Filters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F312B5-6057-BC03-420F-5806CFE00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3550"/>
            <a:ext cx="7564036" cy="86369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Generally height/width same or smaller</a:t>
            </a:r>
          </a:p>
          <a:p>
            <a:r>
              <a:rPr lang="en-US">
                <a:ea typeface="+mn-lt"/>
                <a:cs typeface="+mn-lt"/>
              </a:rPr>
              <a:t>Generally will have same or more channels</a:t>
            </a:r>
            <a:endParaRPr lang="en-US">
              <a:cs typeface="Calibri"/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555F5AF-F4DF-6AD2-4541-BE42F93D238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1926843" y="2448948"/>
          <a:ext cx="1903080" cy="1634622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37885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547111125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51911518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3214685325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622164340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1426577999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731349164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322681757"/>
                    </a:ext>
                  </a:extLst>
                </a:gridCol>
              </a:tblGrid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32097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766509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78747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1AE6FC8-FAE9-1DE5-04EC-29D5A544957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1795740" y="2578032"/>
          <a:ext cx="1903080" cy="1634622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37885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547111125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51911518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3214685325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622164340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1426577999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731349164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322681757"/>
                    </a:ext>
                  </a:extLst>
                </a:gridCol>
              </a:tblGrid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32097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766509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78747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61066316-3891-6D40-0C71-9897BE398C7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1672729" y="2688828"/>
          <a:ext cx="1903080" cy="1634622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37885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547111125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51911518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3214685325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622164340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1426577999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731349164"/>
                    </a:ext>
                  </a:extLst>
                </a:gridCol>
                <a:gridCol w="237885">
                  <a:extLst>
                    <a:ext uri="{9D8B030D-6E8A-4147-A177-3AD203B41FA5}">
                      <a16:colId xmlns:a16="http://schemas.microsoft.com/office/drawing/2014/main" val="2322681757"/>
                    </a:ext>
                  </a:extLst>
                </a:gridCol>
              </a:tblGrid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32097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766509"/>
                  </a:ext>
                </a:extLst>
              </a:tr>
              <a:tr h="2724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787478"/>
                  </a:ext>
                </a:extLst>
              </a:tr>
            </a:tbl>
          </a:graphicData>
        </a:graphic>
      </p:graphicFrame>
      <p:sp>
        <p:nvSpPr>
          <p:cNvPr id="61" name="Rectangle 60">
            <a:extLst>
              <a:ext uri="{FF2B5EF4-FFF2-40B4-BE49-F238E27FC236}">
                <a16:creationId xmlns:a16="http://schemas.microsoft.com/office/drawing/2014/main" id="{9CF32858-550F-003F-FEF9-FD7AFC9E0AF9}"/>
              </a:ext>
            </a:extLst>
          </p:cNvPr>
          <p:cNvSpPr/>
          <p:nvPr/>
        </p:nvSpPr>
        <p:spPr>
          <a:xfrm>
            <a:off x="1736234" y="4385796"/>
            <a:ext cx="1899633" cy="578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Input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Height x Width x Channels</a:t>
            </a:r>
          </a:p>
        </p:txBody>
      </p:sp>
      <p:sp>
        <p:nvSpPr>
          <p:cNvPr id="63" name="Cube 62">
            <a:extLst>
              <a:ext uri="{FF2B5EF4-FFF2-40B4-BE49-F238E27FC236}">
                <a16:creationId xmlns:a16="http://schemas.microsoft.com/office/drawing/2014/main" id="{4A7C7DFB-8743-D144-9674-B9CD4205FB44}"/>
              </a:ext>
            </a:extLst>
          </p:cNvPr>
          <p:cNvSpPr/>
          <p:nvPr/>
        </p:nvSpPr>
        <p:spPr>
          <a:xfrm>
            <a:off x="4275437" y="2086535"/>
            <a:ext cx="962870" cy="1063451"/>
          </a:xfrm>
          <a:prstGeom prst="cub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49D36EA-BC26-0638-BFA1-CA49D9E5AFC9}"/>
              </a:ext>
            </a:extLst>
          </p:cNvPr>
          <p:cNvSpPr/>
          <p:nvPr/>
        </p:nvSpPr>
        <p:spPr>
          <a:xfrm>
            <a:off x="4194222" y="1786664"/>
            <a:ext cx="1246568" cy="320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3x3 Vertical Edge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13F3A8C-4CD0-6E0F-D7B0-27873A273266}"/>
              </a:ext>
            </a:extLst>
          </p:cNvPr>
          <p:cNvCxnSpPr>
            <a:cxnSpLocks/>
          </p:cNvCxnSpPr>
          <p:nvPr/>
        </p:nvCxnSpPr>
        <p:spPr>
          <a:xfrm>
            <a:off x="3941174" y="3328482"/>
            <a:ext cx="181040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DFB30614-6768-78DC-68CF-64FEE7FE923C}"/>
              </a:ext>
            </a:extLst>
          </p:cNvPr>
          <p:cNvSpPr/>
          <p:nvPr/>
        </p:nvSpPr>
        <p:spPr>
          <a:xfrm>
            <a:off x="4255964" y="2117398"/>
            <a:ext cx="962870" cy="782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-1 0 +1</a:t>
            </a:r>
          </a:p>
          <a:p>
            <a:pPr algn="ct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-1 0 +1</a:t>
            </a:r>
          </a:p>
          <a:p>
            <a:pPr algn="ct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-1 0 +1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4CBB99E-19D3-0497-A7EF-F301560E0338}"/>
              </a:ext>
            </a:extLst>
          </p:cNvPr>
          <p:cNvSpPr/>
          <p:nvPr/>
        </p:nvSpPr>
        <p:spPr>
          <a:xfrm>
            <a:off x="4367684" y="1982229"/>
            <a:ext cx="962870" cy="782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-1 0 +1</a:t>
            </a:r>
          </a:p>
          <a:p>
            <a:pPr algn="ct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-1 0 +1</a:t>
            </a:r>
          </a:p>
          <a:p>
            <a:pPr algn="ct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-1 0 +1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6D7ABDE-1107-E61B-5B90-C3F28FD7BA0A}"/>
              </a:ext>
            </a:extLst>
          </p:cNvPr>
          <p:cNvSpPr/>
          <p:nvPr/>
        </p:nvSpPr>
        <p:spPr>
          <a:xfrm>
            <a:off x="4163717" y="2305241"/>
            <a:ext cx="962870" cy="782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-1 0 +1</a:t>
            </a:r>
          </a:p>
          <a:p>
            <a:pPr algn="ctr"/>
            <a:r>
              <a:rPr lang="en-US" sz="120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-1 0 +1</a:t>
            </a:r>
          </a:p>
          <a:p>
            <a:pPr algn="ctr"/>
            <a:r>
              <a:rPr lang="en-US" sz="120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-1 0 +1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C8B60FA-C68D-5DCB-224A-F418F6CC4B07}"/>
              </a:ext>
            </a:extLst>
          </p:cNvPr>
          <p:cNvSpPr/>
          <p:nvPr/>
        </p:nvSpPr>
        <p:spPr>
          <a:xfrm>
            <a:off x="5509658" y="4192566"/>
            <a:ext cx="2362823" cy="711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Output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Height = ((h – f + 1) / stride) + 1</a:t>
            </a:r>
          </a:p>
          <a:p>
            <a:pPr algn="ctr"/>
            <a:r>
              <a:rPr lang="en-US" sz="1200">
                <a:ea typeface="+mn-lt"/>
                <a:cs typeface="+mn-lt"/>
              </a:rPr>
              <a:t>Width = ((h – f + 1) / stride) + 1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33AADD50-200C-1F62-8E74-45AFED98FFA0}"/>
              </a:ext>
            </a:extLst>
          </p:cNvPr>
          <p:cNvSpPr/>
          <p:nvPr/>
        </p:nvSpPr>
        <p:spPr>
          <a:xfrm>
            <a:off x="4259210" y="3782849"/>
            <a:ext cx="962870" cy="1063451"/>
          </a:xfrm>
          <a:prstGeom prst="cub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7ACF8A-7821-84B7-D33B-49C292737696}"/>
              </a:ext>
            </a:extLst>
          </p:cNvPr>
          <p:cNvSpPr/>
          <p:nvPr/>
        </p:nvSpPr>
        <p:spPr>
          <a:xfrm>
            <a:off x="4147490" y="4001555"/>
            <a:ext cx="962870" cy="782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-1 -1 -1</a:t>
            </a:r>
          </a:p>
          <a:p>
            <a:pPr algn="ctr"/>
            <a:r>
              <a:rPr lang="en-US" sz="120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0  0  0</a:t>
            </a:r>
          </a:p>
          <a:p>
            <a:pPr algn="ctr"/>
            <a:r>
              <a:rPr lang="en-US" sz="120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+1 +1 +1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4F3FE0-E220-987A-6976-8208E2B278EC}"/>
              </a:ext>
            </a:extLst>
          </p:cNvPr>
          <p:cNvSpPr/>
          <p:nvPr/>
        </p:nvSpPr>
        <p:spPr>
          <a:xfrm>
            <a:off x="4335843" y="3668821"/>
            <a:ext cx="962870" cy="782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-1 -1 -1</a:t>
            </a:r>
          </a:p>
          <a:p>
            <a:pPr algn="ct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0  0  0</a:t>
            </a:r>
          </a:p>
          <a:p>
            <a:pPr algn="ct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+1 +1 +1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CC0E85-C733-2D31-940E-9A4F5A7620C2}"/>
              </a:ext>
            </a:extLst>
          </p:cNvPr>
          <p:cNvSpPr/>
          <p:nvPr/>
        </p:nvSpPr>
        <p:spPr>
          <a:xfrm>
            <a:off x="4242549" y="3812586"/>
            <a:ext cx="962870" cy="782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-1 -1 -1</a:t>
            </a:r>
          </a:p>
          <a:p>
            <a:pPr algn="ct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0  0  0</a:t>
            </a:r>
          </a:p>
          <a:p>
            <a:pPr algn="ctr"/>
            <a:r>
              <a:rPr lang="en-US" sz="120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+1 +1 +1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D57C74-0358-D85B-26F6-78A8B3E786CA}"/>
              </a:ext>
            </a:extLst>
          </p:cNvPr>
          <p:cNvSpPr/>
          <p:nvPr/>
        </p:nvSpPr>
        <p:spPr>
          <a:xfrm>
            <a:off x="4100454" y="3485253"/>
            <a:ext cx="1429228" cy="320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3x3 Horizontal Edge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6FD5F8-8B4B-73B1-9819-AAFB2A17B5DD}"/>
              </a:ext>
            </a:extLst>
          </p:cNvPr>
          <p:cNvSpPr/>
          <p:nvPr/>
        </p:nvSpPr>
        <p:spPr>
          <a:xfrm>
            <a:off x="5942542" y="2519984"/>
            <a:ext cx="1630162" cy="16346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isometricOffAxis2Left">
              <a:rot lat="1080000" lon="840000" rev="0"/>
            </a:camera>
            <a:lightRig rig="threePt" dir="t">
              <a:rot lat="0" lon="0" rev="0"/>
            </a:lightRig>
          </a:scene3d>
          <a:sp3d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BB09D-C14B-A793-9B8F-E61098189764}"/>
              </a:ext>
            </a:extLst>
          </p:cNvPr>
          <p:cNvSpPr/>
          <p:nvPr/>
        </p:nvSpPr>
        <p:spPr>
          <a:xfrm>
            <a:off x="5841109" y="2624822"/>
            <a:ext cx="1630162" cy="16346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scene3d>
            <a:camera prst="isometricOffAxis2Left">
              <a:rot lat="1080000" lon="840000" rev="0"/>
            </a:camera>
            <a:lightRig rig="threePt" dir="t">
              <a:rot lat="0" lon="0" rev="0"/>
            </a:lightRig>
          </a:scene3d>
          <a:sp3d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422D3-A8F8-B909-2884-9E5A246E39A6}"/>
              </a:ext>
            </a:extLst>
          </p:cNvPr>
          <p:cNvSpPr/>
          <p:nvPr/>
        </p:nvSpPr>
        <p:spPr>
          <a:xfrm>
            <a:off x="6457950" y="1948212"/>
            <a:ext cx="1850820" cy="544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Output depth (channels) is number of filters applied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51B0C-8EC0-2799-8845-A0803682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74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2C79FEBE-B518-5A00-2DF3-B2658BF05B26}"/>
              </a:ext>
            </a:extLst>
          </p:cNvPr>
          <p:cNvSpPr/>
          <p:nvPr/>
        </p:nvSpPr>
        <p:spPr>
          <a:xfrm>
            <a:off x="3897664" y="2069074"/>
            <a:ext cx="1899633" cy="24754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90E1E-0D1A-47DE-A976-F42C385F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latin typeface="Calibri Light"/>
                <a:cs typeface="Calibri Light"/>
              </a:rPr>
              <a:t>Convolutional Layer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F312B5-6057-BC03-420F-5806CFE00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3550"/>
            <a:ext cx="8140446" cy="86369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>
                <a:ea typeface="+mn-lt"/>
                <a:cs typeface="+mn-lt"/>
              </a:rPr>
              <a:t>Each layer has filters (that are learned), filter learns a feature</a:t>
            </a:r>
          </a:p>
          <a:p>
            <a:r>
              <a:rPr lang="en-US">
                <a:ea typeface="+mn-lt"/>
                <a:cs typeface="+mn-lt"/>
              </a:rPr>
              <a:t>Slide across multiplying/adding with the input (convolve)</a:t>
            </a:r>
            <a:endParaRPr lang="en-US">
              <a:cs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5DEEBD-9F6C-9468-4845-4F932B4C428E}"/>
              </a:ext>
            </a:extLst>
          </p:cNvPr>
          <p:cNvCxnSpPr>
            <a:cxnSpLocks/>
          </p:cNvCxnSpPr>
          <p:nvPr/>
        </p:nvCxnSpPr>
        <p:spPr>
          <a:xfrm>
            <a:off x="3118104" y="3025610"/>
            <a:ext cx="51206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A1AD88D-9843-FB00-361A-94D2DDFC134F}"/>
              </a:ext>
            </a:extLst>
          </p:cNvPr>
          <p:cNvSpPr/>
          <p:nvPr/>
        </p:nvSpPr>
        <p:spPr>
          <a:xfrm>
            <a:off x="4121032" y="4544543"/>
            <a:ext cx="1452895" cy="33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ea typeface="+mn-lt"/>
                <a:cs typeface="+mn-lt"/>
              </a:rPr>
              <a:t>Conv2D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752134-9A8E-0504-1345-206437D7FC92}"/>
              </a:ext>
            </a:extLst>
          </p:cNvPr>
          <p:cNvSpPr/>
          <p:nvPr/>
        </p:nvSpPr>
        <p:spPr>
          <a:xfrm>
            <a:off x="6879766" y="1995242"/>
            <a:ext cx="1630162" cy="16346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isometricOffAxis2Left">
              <a:rot lat="1080000" lon="840000" rev="0"/>
            </a:camera>
            <a:lightRig rig="threePt" dir="t">
              <a:rot lat="0" lon="0" rev="0"/>
            </a:lightRig>
          </a:scene3d>
          <a:sp3d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0DB9D63-6850-F45F-3BC8-2CB9C68B84A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90478260"/>
              </p:ext>
            </p:extLst>
          </p:nvPr>
        </p:nvGraphicFramePr>
        <p:xfrm>
          <a:off x="1276543" y="2366603"/>
          <a:ext cx="1666240" cy="109728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71111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19115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46853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21643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65779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31349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2681757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32097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766509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70C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787478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AA53777-2A71-D445-717D-15CB69FEF30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02417654"/>
              </p:ext>
            </p:extLst>
          </p:nvPr>
        </p:nvGraphicFramePr>
        <p:xfrm>
          <a:off x="1189629" y="2460399"/>
          <a:ext cx="1666240" cy="109728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71111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19115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46853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21643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65779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31349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2681757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32097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766509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00B05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787478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6A738B0-C8B3-2545-B0D9-A1E620D38BAA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7398958"/>
              </p:ext>
            </p:extLst>
          </p:nvPr>
        </p:nvGraphicFramePr>
        <p:xfrm>
          <a:off x="1093571" y="2555610"/>
          <a:ext cx="1666240" cy="1097280"/>
        </p:xfrm>
        <a:graphic>
          <a:graphicData uri="http://schemas.openxmlformats.org/drawingml/2006/table">
            <a:tbl>
              <a:tblPr firstRow="1" bandRow="1">
                <a:solidFill>
                  <a:srgbClr val="00B050"/>
                </a:solidFill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8130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71111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19115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46853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21643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65779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31349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2681757"/>
                    </a:ext>
                  </a:extLst>
                </a:gridCol>
              </a:tblGrid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062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4903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10971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32097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766509"/>
                  </a:ext>
                </a:extLst>
              </a:tr>
              <a:tr h="15452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rgbClr val="FF0000">
                        <a:alpha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787478"/>
                  </a:ext>
                </a:extLst>
              </a:tr>
            </a:tbl>
          </a:graphicData>
        </a:graphic>
      </p:graphicFrame>
      <p:sp>
        <p:nvSpPr>
          <p:cNvPr id="36" name="Cube 35">
            <a:extLst>
              <a:ext uri="{FF2B5EF4-FFF2-40B4-BE49-F238E27FC236}">
                <a16:creationId xmlns:a16="http://schemas.microsoft.com/office/drawing/2014/main" id="{3B9D91BF-26D0-B574-D365-0F4E8470ADD7}"/>
              </a:ext>
            </a:extLst>
          </p:cNvPr>
          <p:cNvSpPr/>
          <p:nvPr/>
        </p:nvSpPr>
        <p:spPr>
          <a:xfrm>
            <a:off x="1086958" y="2364777"/>
            <a:ext cx="812037" cy="747550"/>
          </a:xfrm>
          <a:prstGeom prst="cub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84BCC86A-BAAB-3E24-E557-D9B1C4118EE0}"/>
              </a:ext>
            </a:extLst>
          </p:cNvPr>
          <p:cNvSpPr/>
          <p:nvPr/>
        </p:nvSpPr>
        <p:spPr>
          <a:xfrm>
            <a:off x="4138315" y="2955304"/>
            <a:ext cx="812037" cy="747550"/>
          </a:xfrm>
          <a:prstGeom prst="cub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39A002-6F3D-F6F2-E10B-DF64318AFCEE}"/>
              </a:ext>
            </a:extLst>
          </p:cNvPr>
          <p:cNvSpPr/>
          <p:nvPr/>
        </p:nvSpPr>
        <p:spPr>
          <a:xfrm>
            <a:off x="4181455" y="4099648"/>
            <a:ext cx="1332048" cy="444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cs typeface="Arial"/>
              </a:rPr>
              <a:t>Filters aka</a:t>
            </a:r>
          </a:p>
          <a:p>
            <a:pPr algn="ctr"/>
            <a:r>
              <a:rPr lang="en-US" sz="1000">
                <a:cs typeface="Arial"/>
              </a:rPr>
              <a:t>Feature Detectors</a:t>
            </a:r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ADBE15A7-02E1-62AF-8DCB-43981293B6E0}"/>
              </a:ext>
            </a:extLst>
          </p:cNvPr>
          <p:cNvSpPr/>
          <p:nvPr/>
        </p:nvSpPr>
        <p:spPr>
          <a:xfrm>
            <a:off x="4588087" y="2474951"/>
            <a:ext cx="812037" cy="747550"/>
          </a:xfrm>
          <a:prstGeom prst="cub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9E004CEC-44A3-B223-BD49-7B982F67EC6F}"/>
              </a:ext>
            </a:extLst>
          </p:cNvPr>
          <p:cNvSpPr/>
          <p:nvPr/>
        </p:nvSpPr>
        <p:spPr>
          <a:xfrm>
            <a:off x="4363467" y="2715815"/>
            <a:ext cx="812037" cy="747550"/>
          </a:xfrm>
          <a:prstGeom prst="cub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A0962370-2AF8-9494-7A45-633A65C9F591}"/>
              </a:ext>
            </a:extLst>
          </p:cNvPr>
          <p:cNvSpPr/>
          <p:nvPr/>
        </p:nvSpPr>
        <p:spPr>
          <a:xfrm>
            <a:off x="4808044" y="2211349"/>
            <a:ext cx="812037" cy="747550"/>
          </a:xfrm>
          <a:prstGeom prst="cub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E9922B-0542-C50A-4386-8B304CE31334}"/>
              </a:ext>
            </a:extLst>
          </p:cNvPr>
          <p:cNvCxnSpPr>
            <a:cxnSpLocks/>
          </p:cNvCxnSpPr>
          <p:nvPr/>
        </p:nvCxnSpPr>
        <p:spPr>
          <a:xfrm>
            <a:off x="5957450" y="3009039"/>
            <a:ext cx="51206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2CE32D1-AD75-98B2-53D7-2D9B1C800017}"/>
              </a:ext>
            </a:extLst>
          </p:cNvPr>
          <p:cNvSpPr/>
          <p:nvPr/>
        </p:nvSpPr>
        <p:spPr>
          <a:xfrm>
            <a:off x="1018003" y="3984082"/>
            <a:ext cx="1899633" cy="578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ea typeface="+mn-lt"/>
                <a:cs typeface="+mn-lt"/>
              </a:rPr>
              <a:t>Input</a:t>
            </a:r>
          </a:p>
          <a:p>
            <a:pPr algn="ctr"/>
            <a:r>
              <a:rPr lang="en-US" sz="1000">
                <a:ea typeface="+mn-lt"/>
                <a:cs typeface="+mn-lt"/>
              </a:rPr>
              <a:t>Height x Width x Channels</a:t>
            </a:r>
          </a:p>
          <a:p>
            <a:pPr algn="ctr"/>
            <a:r>
              <a:rPr lang="en-US" sz="1000" err="1">
                <a:ea typeface="+mn-lt"/>
                <a:cs typeface="+mn-lt"/>
              </a:rPr>
              <a:t>n_h</a:t>
            </a:r>
            <a:r>
              <a:rPr lang="en-US" sz="1000">
                <a:ea typeface="+mn-lt"/>
                <a:cs typeface="+mn-lt"/>
              </a:rPr>
              <a:t> x </a:t>
            </a:r>
            <a:r>
              <a:rPr lang="en-US" sz="1000" err="1">
                <a:ea typeface="+mn-lt"/>
                <a:cs typeface="+mn-lt"/>
              </a:rPr>
              <a:t>n_w</a:t>
            </a:r>
            <a:r>
              <a:rPr lang="en-US" sz="1000">
                <a:ea typeface="+mn-lt"/>
                <a:cs typeface="+mn-lt"/>
              </a:rPr>
              <a:t> x </a:t>
            </a:r>
            <a:r>
              <a:rPr lang="en-US" sz="1000" err="1">
                <a:ea typeface="+mn-lt"/>
                <a:cs typeface="+mn-lt"/>
              </a:rPr>
              <a:t>n_c</a:t>
            </a:r>
            <a:r>
              <a:rPr lang="en-US" sz="1000" baseline="30000">
                <a:ea typeface="+mn-lt"/>
                <a:cs typeface="+mn-lt"/>
              </a:rPr>
              <a:t>[1]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E608D2-AC7C-9F79-42B1-E30EBC448035}"/>
              </a:ext>
            </a:extLst>
          </p:cNvPr>
          <p:cNvSpPr/>
          <p:nvPr/>
        </p:nvSpPr>
        <p:spPr>
          <a:xfrm>
            <a:off x="4289988" y="3908072"/>
            <a:ext cx="1077453" cy="33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ea typeface="+mn-lt"/>
                <a:cs typeface="+mn-lt"/>
              </a:rPr>
              <a:t>f  x  f  x  </a:t>
            </a:r>
            <a:r>
              <a:rPr lang="en-US" sz="1000" err="1">
                <a:ea typeface="+mn-lt"/>
                <a:cs typeface="+mn-lt"/>
              </a:rPr>
              <a:t>n_c</a:t>
            </a:r>
            <a:endParaRPr lang="en-US" sz="1000">
              <a:ea typeface="+mn-lt"/>
              <a:cs typeface="+mn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481EB-0A5F-EC83-9A46-8448560C4DAF}"/>
              </a:ext>
            </a:extLst>
          </p:cNvPr>
          <p:cNvSpPr/>
          <p:nvPr/>
        </p:nvSpPr>
        <p:spPr>
          <a:xfrm>
            <a:off x="3886712" y="3281409"/>
            <a:ext cx="292857" cy="33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ea typeface="+mn-lt"/>
                <a:cs typeface="+mn-lt"/>
              </a:rPr>
              <a:t>f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210215-B349-0A10-786B-77B3A17406B6}"/>
              </a:ext>
            </a:extLst>
          </p:cNvPr>
          <p:cNvSpPr/>
          <p:nvPr/>
        </p:nvSpPr>
        <p:spPr>
          <a:xfrm>
            <a:off x="4295230" y="3628378"/>
            <a:ext cx="292857" cy="33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ea typeface="+mn-lt"/>
                <a:cs typeface="+mn-lt"/>
              </a:rPr>
              <a:t>f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EC26A3-ADBE-8C79-8019-0FE7C54938C7}"/>
              </a:ext>
            </a:extLst>
          </p:cNvPr>
          <p:cNvSpPr/>
          <p:nvPr/>
        </p:nvSpPr>
        <p:spPr>
          <a:xfrm>
            <a:off x="4795730" y="3463177"/>
            <a:ext cx="590678" cy="33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err="1">
                <a:ea typeface="+mn-lt"/>
                <a:cs typeface="+mn-lt"/>
              </a:rPr>
              <a:t>n_c</a:t>
            </a:r>
            <a:r>
              <a:rPr lang="en-US" sz="1000" baseline="30000">
                <a:ea typeface="+mn-lt"/>
                <a:cs typeface="+mn-lt"/>
              </a:rPr>
              <a:t>[1]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13245-60E0-91DC-2109-4543C7417ED1}"/>
              </a:ext>
            </a:extLst>
          </p:cNvPr>
          <p:cNvSpPr/>
          <p:nvPr/>
        </p:nvSpPr>
        <p:spPr>
          <a:xfrm>
            <a:off x="1665039" y="3681578"/>
            <a:ext cx="536001" cy="26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err="1">
                <a:ea typeface="+mn-lt"/>
                <a:cs typeface="+mn-lt"/>
              </a:rPr>
              <a:t>n_w</a:t>
            </a:r>
            <a:endParaRPr lang="en-US" sz="1000">
              <a:ea typeface="+mn-lt"/>
              <a:cs typeface="+mn-lt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9D86D4E-E9E0-6B0F-C0CE-A0D85738AD52}"/>
              </a:ext>
            </a:extLst>
          </p:cNvPr>
          <p:cNvSpPr/>
          <p:nvPr/>
        </p:nvSpPr>
        <p:spPr>
          <a:xfrm>
            <a:off x="573551" y="2974003"/>
            <a:ext cx="536001" cy="26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err="1">
                <a:ea typeface="+mn-lt"/>
                <a:cs typeface="+mn-lt"/>
              </a:rPr>
              <a:t>n_h</a:t>
            </a:r>
            <a:endParaRPr lang="en-US" sz="1000">
              <a:ea typeface="+mn-lt"/>
              <a:cs typeface="+mn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6EA0A2-2FEA-33CF-8159-7EEED89029F7}"/>
              </a:ext>
            </a:extLst>
          </p:cNvPr>
          <p:cNvSpPr/>
          <p:nvPr/>
        </p:nvSpPr>
        <p:spPr>
          <a:xfrm>
            <a:off x="735066" y="2249121"/>
            <a:ext cx="536001" cy="26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err="1">
                <a:ea typeface="+mn-lt"/>
                <a:cs typeface="+mn-lt"/>
              </a:rPr>
              <a:t>n_c</a:t>
            </a:r>
            <a:r>
              <a:rPr lang="en-US" sz="1000" baseline="30000">
                <a:ea typeface="+mn-lt"/>
                <a:cs typeface="+mn-lt"/>
              </a:rPr>
              <a:t>[1]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4DA76A-0CCA-BF06-BD84-2FAE3DED8F01}"/>
              </a:ext>
            </a:extLst>
          </p:cNvPr>
          <p:cNvSpPr/>
          <p:nvPr/>
        </p:nvSpPr>
        <p:spPr>
          <a:xfrm>
            <a:off x="6624717" y="4147081"/>
            <a:ext cx="1899633" cy="578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ea typeface="+mn-lt"/>
                <a:cs typeface="+mn-lt"/>
              </a:rPr>
              <a:t>Output</a:t>
            </a:r>
          </a:p>
          <a:p>
            <a:pPr algn="ctr"/>
            <a:r>
              <a:rPr lang="en-US" sz="1000">
                <a:ea typeface="+mn-lt"/>
                <a:cs typeface="+mn-lt"/>
              </a:rPr>
              <a:t>Height x Width x Channels</a:t>
            </a:r>
          </a:p>
          <a:p>
            <a:pPr algn="ctr"/>
            <a:r>
              <a:rPr lang="en-US" sz="1000" err="1">
                <a:ea typeface="+mn-lt"/>
                <a:cs typeface="+mn-lt"/>
              </a:rPr>
              <a:t>n_h</a:t>
            </a:r>
            <a:r>
              <a:rPr lang="en-US" sz="1000">
                <a:ea typeface="+mn-lt"/>
                <a:cs typeface="+mn-lt"/>
              </a:rPr>
              <a:t> x </a:t>
            </a:r>
            <a:r>
              <a:rPr lang="en-US" sz="1000" err="1">
                <a:ea typeface="+mn-lt"/>
                <a:cs typeface="+mn-lt"/>
              </a:rPr>
              <a:t>n_w</a:t>
            </a:r>
            <a:r>
              <a:rPr lang="en-US" sz="1000">
                <a:ea typeface="+mn-lt"/>
                <a:cs typeface="+mn-lt"/>
              </a:rPr>
              <a:t> x </a:t>
            </a:r>
            <a:r>
              <a:rPr lang="en-US" sz="1000" err="1">
                <a:ea typeface="+mn-lt"/>
                <a:cs typeface="+mn-lt"/>
              </a:rPr>
              <a:t>n_c</a:t>
            </a:r>
            <a:r>
              <a:rPr lang="en-US" sz="1000" baseline="30000">
                <a:ea typeface="+mn-lt"/>
                <a:cs typeface="+mn-lt"/>
              </a:rPr>
              <a:t>[2]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7BA4080-D47F-FE0E-17F6-8C593609EE35}"/>
              </a:ext>
            </a:extLst>
          </p:cNvPr>
          <p:cNvSpPr/>
          <p:nvPr/>
        </p:nvSpPr>
        <p:spPr>
          <a:xfrm>
            <a:off x="3870554" y="2480455"/>
            <a:ext cx="777337" cy="217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err="1">
                <a:ea typeface="+mn-lt"/>
                <a:cs typeface="+mn-lt"/>
              </a:rPr>
              <a:t>n_c</a:t>
            </a:r>
            <a:r>
              <a:rPr lang="en-US" sz="1000" baseline="30000">
                <a:ea typeface="+mn-lt"/>
                <a:cs typeface="+mn-lt"/>
              </a:rPr>
              <a:t>[2]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B10C8D-23D6-8C41-36D0-DB07964B5145}"/>
              </a:ext>
            </a:extLst>
          </p:cNvPr>
          <p:cNvSpPr/>
          <p:nvPr/>
        </p:nvSpPr>
        <p:spPr>
          <a:xfrm>
            <a:off x="6780410" y="2095753"/>
            <a:ext cx="1630162" cy="1634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isometricOffAxis2Left">
              <a:rot lat="1080000" lon="840000" rev="0"/>
            </a:camera>
            <a:lightRig rig="threePt" dir="t">
              <a:rot lat="0" lon="0" rev="0"/>
            </a:lightRig>
          </a:scene3d>
          <a:sp3d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54336FB-259E-DEB3-517E-DE209F872C54}"/>
              </a:ext>
            </a:extLst>
          </p:cNvPr>
          <p:cNvSpPr/>
          <p:nvPr/>
        </p:nvSpPr>
        <p:spPr>
          <a:xfrm>
            <a:off x="6678977" y="2221444"/>
            <a:ext cx="1630162" cy="16346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isometricOffAxis2Left">
              <a:rot lat="1080000" lon="840000" rev="0"/>
            </a:camera>
            <a:lightRig rig="threePt" dir="t">
              <a:rot lat="0" lon="0" rev="0"/>
            </a:lightRig>
          </a:scene3d>
          <a:sp3d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584C3AF-5E18-FCDA-6939-1D3D3892A4C1}"/>
              </a:ext>
            </a:extLst>
          </p:cNvPr>
          <p:cNvSpPr/>
          <p:nvPr/>
        </p:nvSpPr>
        <p:spPr>
          <a:xfrm>
            <a:off x="6577544" y="2326282"/>
            <a:ext cx="1630162" cy="16346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scene3d>
            <a:camera prst="isometricOffAxis2Left">
              <a:rot lat="1080000" lon="840000" rev="0"/>
            </a:camera>
            <a:lightRig rig="threePt" dir="t">
              <a:rot lat="0" lon="0" rev="0"/>
            </a:lightRig>
          </a:scene3d>
          <a:sp3d>
            <a:bevelT w="63500" h="63500"/>
            <a:bevelB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9B23AF3-F940-A0FE-1D5F-C021CA97D67D}"/>
              </a:ext>
            </a:extLst>
          </p:cNvPr>
          <p:cNvSpPr/>
          <p:nvPr/>
        </p:nvSpPr>
        <p:spPr>
          <a:xfrm>
            <a:off x="3438984" y="1710504"/>
            <a:ext cx="2899548" cy="444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cs typeface="Arial"/>
              </a:rPr>
              <a:t>Parameters = (f x f x </a:t>
            </a:r>
            <a:r>
              <a:rPr lang="en-US" sz="1000" err="1">
                <a:ea typeface="+mn-lt"/>
                <a:cs typeface="+mn-lt"/>
              </a:rPr>
              <a:t>n_c</a:t>
            </a:r>
            <a:r>
              <a:rPr lang="en-US" sz="1000" baseline="30000">
                <a:ea typeface="+mn-lt"/>
                <a:cs typeface="+mn-lt"/>
              </a:rPr>
              <a:t>[L-1]</a:t>
            </a:r>
            <a:r>
              <a:rPr lang="en-US" sz="1000">
                <a:ea typeface="+mn-lt"/>
                <a:cs typeface="Arial"/>
              </a:rPr>
              <a:t> x </a:t>
            </a:r>
            <a:r>
              <a:rPr lang="en-US" sz="1000" err="1">
                <a:ea typeface="+mn-lt"/>
                <a:cs typeface="Arial"/>
              </a:rPr>
              <a:t>n_c</a:t>
            </a:r>
            <a:r>
              <a:rPr lang="en-US" sz="1000" baseline="30000">
                <a:ea typeface="+mn-lt"/>
                <a:cs typeface="Arial"/>
              </a:rPr>
              <a:t>[L]</a:t>
            </a:r>
            <a:r>
              <a:rPr lang="en-US" sz="1000">
                <a:ea typeface="+mn-lt"/>
                <a:cs typeface="Arial"/>
              </a:rPr>
              <a:t>) + </a:t>
            </a:r>
            <a:r>
              <a:rPr lang="en-US" sz="1000" err="1">
                <a:ea typeface="+mn-lt"/>
                <a:cs typeface="Arial"/>
              </a:rPr>
              <a:t>n_c</a:t>
            </a:r>
            <a:r>
              <a:rPr lang="en-US" sz="1000" baseline="30000">
                <a:ea typeface="+mn-lt"/>
                <a:cs typeface="Arial"/>
              </a:rPr>
              <a:t>[L]</a:t>
            </a:r>
            <a:endParaRPr lang="en-US" sz="1000" baseline="30000">
              <a:ea typeface="+mn-lt"/>
              <a:cs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D5096-8FBE-30DD-CED7-B52F8F11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0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18CF241A90FF499F246F937C358300" ma:contentTypeVersion="9" ma:contentTypeDescription="Create a new document." ma:contentTypeScope="" ma:versionID="8bf367643bd0afb4ef5d2534b69162e3">
  <xsd:schema xmlns:xsd="http://www.w3.org/2001/XMLSchema" xmlns:xs="http://www.w3.org/2001/XMLSchema" xmlns:p="http://schemas.microsoft.com/office/2006/metadata/properties" xmlns:ns2="096f1adb-ea5a-4dff-ab2b-a4fd43da3d8e" xmlns:ns3="cee1e4d5-1e4f-4724-9d5e-788c2c993551" targetNamespace="http://schemas.microsoft.com/office/2006/metadata/properties" ma:root="true" ma:fieldsID="65fbe2cbac9abc1736304408d45695e4" ns2:_="" ns3:_="">
    <xsd:import namespace="096f1adb-ea5a-4dff-ab2b-a4fd43da3d8e"/>
    <xsd:import namespace="cee1e4d5-1e4f-4724-9d5e-788c2c9935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6f1adb-ea5a-4dff-ab2b-a4fd43da3d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e1e4d5-1e4f-4724-9d5e-788c2c99355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F6B95F-DCED-4342-85B1-CB4187D2C45C}">
  <ds:schemaRefs>
    <ds:schemaRef ds:uri="096f1adb-ea5a-4dff-ab2b-a4fd43da3d8e"/>
    <ds:schemaRef ds:uri="cee1e4d5-1e4f-4724-9d5e-788c2c99355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FFB4FDE-921B-441F-B612-4CA43850E0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0DF240-FC64-4285-9B08-E0CC8A720471}">
  <ds:schemaRefs>
    <ds:schemaRef ds:uri="096f1adb-ea5a-4dff-ab2b-a4fd43da3d8e"/>
    <ds:schemaRef ds:uri="cee1e4d5-1e4f-4724-9d5e-788c2c99355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4398</Words>
  <Application>Microsoft Office PowerPoint</Application>
  <PresentationFormat>On-screen Show (16:9)</PresentationFormat>
  <Paragraphs>1134</Paragraphs>
  <Slides>46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Rockwell</vt:lpstr>
      <vt:lpstr>Office Theme</vt:lpstr>
      <vt:lpstr>Deep Learning with Tensorflow</vt:lpstr>
      <vt:lpstr>Material</vt:lpstr>
      <vt:lpstr>Caution</vt:lpstr>
      <vt:lpstr>Session's Content</vt:lpstr>
      <vt:lpstr>The Issue with Images</vt:lpstr>
      <vt:lpstr>Approaches</vt:lpstr>
      <vt:lpstr>Filter/Kernel Approach</vt:lpstr>
      <vt:lpstr>Multiple (Manual) Filters</vt:lpstr>
      <vt:lpstr>Convolutional Layer</vt:lpstr>
      <vt:lpstr>General Convolutional Layer</vt:lpstr>
      <vt:lpstr>More Layers – what does this mean?</vt:lpstr>
      <vt:lpstr>Sequential Conv2D Layers</vt:lpstr>
      <vt:lpstr>Feature Learning – Deep Learning</vt:lpstr>
      <vt:lpstr>Pooling Layer Example</vt:lpstr>
      <vt:lpstr>Pooling Layer</vt:lpstr>
      <vt:lpstr>Session's Content</vt:lpstr>
      <vt:lpstr>LeNet 5 (AlexNet and VGG)</vt:lpstr>
      <vt:lpstr>Simple CNN Example https://www.tensorflow.org/api_docs/python/tf/keras/layers/Conv2D</vt:lpstr>
      <vt:lpstr>Session's Content</vt:lpstr>
      <vt:lpstr>Custom Example – Skin Cancer</vt:lpstr>
      <vt:lpstr>Custom Example – Skin Cancer</vt:lpstr>
      <vt:lpstr>Simple CNN Example https://www.tensorflow.org/api_docs/python/tf/keras/layers/Conv2D</vt:lpstr>
      <vt:lpstr>Results – Skin Cancer</vt:lpstr>
      <vt:lpstr>Session's Content</vt:lpstr>
      <vt:lpstr>What is a residual network</vt:lpstr>
      <vt:lpstr>Residual Layer</vt:lpstr>
      <vt:lpstr>Residual Network Example</vt:lpstr>
      <vt:lpstr>Resnet 34 (Resnet 50, 101, 152)</vt:lpstr>
      <vt:lpstr>Results – Skin Cancer Resnet34</vt:lpstr>
      <vt:lpstr>Session's Content</vt:lpstr>
      <vt:lpstr>Can we leverage existing models?</vt:lpstr>
      <vt:lpstr>Transfer Learning</vt:lpstr>
      <vt:lpstr>Transfer Learning Summary</vt:lpstr>
      <vt:lpstr>Inception Module</vt:lpstr>
      <vt:lpstr>Inception Network (GoogLeNet)</vt:lpstr>
      <vt:lpstr>Pretrained Models Provided Keras</vt:lpstr>
      <vt:lpstr>Inception Module</vt:lpstr>
      <vt:lpstr>Inception Network</vt:lpstr>
      <vt:lpstr>Pre-trained Weights – Trainable</vt:lpstr>
      <vt:lpstr>Results – ResNet50V2 Trainable</vt:lpstr>
      <vt:lpstr>Results – MobileNetV2 Trainable</vt:lpstr>
      <vt:lpstr>Results – MobileNetV2 Trainable</vt:lpstr>
      <vt:lpstr>Results – EfficientNetV2B3 Trainable</vt:lpstr>
      <vt:lpstr>Results – VGG19 Trainable</vt:lpstr>
      <vt:lpstr>Results – Xception Trainable</vt:lpstr>
      <vt:lpstr>Results – Xception Not Trainable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Zahraa Abdallah</dc:creator>
  <cp:lastModifiedBy>Efi Psomopoulou</cp:lastModifiedBy>
  <cp:revision>9</cp:revision>
  <dcterms:created xsi:type="dcterms:W3CDTF">2020-10-02T16:12:44Z</dcterms:created>
  <dcterms:modified xsi:type="dcterms:W3CDTF">2023-06-02T13:57:55Z</dcterms:modified>
</cp:coreProperties>
</file>