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6" r:id="rId3"/>
    <p:sldId id="257" r:id="rId4"/>
    <p:sldId id="273" r:id="rId5"/>
    <p:sldId id="272" r:id="rId6"/>
    <p:sldId id="269" r:id="rId7"/>
    <p:sldId id="260" r:id="rId8"/>
    <p:sldId id="270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97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7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1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61B8C2-6EBF-4AA1-A30C-F5B2228158E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233F-58A5-4FB4-9B43-17B85BE9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18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1595120"/>
            <a:ext cx="7538720" cy="36317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3200" dirty="0" smtClean="0"/>
              <a:t>SPRING BOOT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25520" y="3642360"/>
            <a:ext cx="5212080" cy="152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45440"/>
            <a:ext cx="9702800" cy="2862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/>
              <a:t>Lab </a:t>
            </a:r>
            <a:r>
              <a:rPr lang="en-US" sz="2000" b="1" dirty="0"/>
              <a:t>5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smtClean="0"/>
              <a:t>Enable Logging</a:t>
            </a: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Adding Annotation</a:t>
            </a:r>
            <a:br>
              <a:rPr lang="en-US" sz="2000" dirty="0"/>
            </a:br>
            <a:r>
              <a:rPr lang="en-US" sz="2000" dirty="0"/>
              <a:t>   - </a:t>
            </a:r>
            <a:r>
              <a:rPr lang="en-US" sz="2000" dirty="0" smtClean="0"/>
              <a:t>@</a:t>
            </a:r>
            <a:r>
              <a:rPr lang="en-US" sz="2000" dirty="0" smtClean="0"/>
              <a:t>Aspect, @Before, @After, @Around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309" y="345440"/>
            <a:ext cx="9702800" cy="646330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2400" b="1" dirty="0"/>
              <a:t>Lab </a:t>
            </a:r>
            <a:r>
              <a:rPr lang="en-US" sz="2400" b="1" dirty="0"/>
              <a:t>6</a:t>
            </a:r>
            <a:r>
              <a:rPr lang="en-US" sz="2400" b="1" dirty="0" smtClean="0"/>
              <a:t> </a:t>
            </a:r>
            <a:r>
              <a:rPr lang="en-US" sz="2400" b="1" dirty="0"/>
              <a:t>– </a:t>
            </a:r>
            <a:r>
              <a:rPr lang="en-US" sz="2400" b="1" dirty="0" smtClean="0"/>
              <a:t>JWT Tokens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Adding </a:t>
            </a:r>
            <a:r>
              <a:rPr lang="en-US" sz="1200" dirty="0"/>
              <a:t>Config on Maven</a:t>
            </a:r>
            <a:r>
              <a:rPr lang="en-US" sz="12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Spring Boot Starter Data </a:t>
            </a:r>
            <a:r>
              <a:rPr lang="en-US" sz="1200" dirty="0" smtClean="0"/>
              <a:t>JPA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</a:t>
            </a:r>
            <a:r>
              <a:rPr lang="en-US" sz="1200" dirty="0"/>
              <a:t> </a:t>
            </a:r>
            <a:r>
              <a:rPr lang="en-US" sz="1200" dirty="0" smtClean="0"/>
              <a:t>        &lt;dependency&gt;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    &lt;</a:t>
            </a:r>
            <a:r>
              <a:rPr lang="en-US" sz="1200" dirty="0" err="1" smtClean="0"/>
              <a:t>groupId</a:t>
            </a:r>
            <a:r>
              <a:rPr lang="en-US" sz="1200" dirty="0" smtClean="0"/>
              <a:t>&gt;</a:t>
            </a:r>
            <a:r>
              <a:rPr lang="en-US" sz="1200" dirty="0" err="1" smtClean="0"/>
              <a:t>io.jsonwebtoken</a:t>
            </a:r>
            <a:r>
              <a:rPr lang="en-US" sz="1200" dirty="0" smtClean="0"/>
              <a:t>&lt;/</a:t>
            </a:r>
            <a:r>
              <a:rPr lang="en-US" sz="1200" dirty="0" err="1" smtClean="0"/>
              <a:t>groupId</a:t>
            </a:r>
            <a:r>
              <a:rPr lang="en-US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    &lt;</a:t>
            </a:r>
            <a:r>
              <a:rPr lang="en-US" sz="1200" dirty="0" err="1" smtClean="0"/>
              <a:t>artifactId</a:t>
            </a:r>
            <a:r>
              <a:rPr lang="en-US" sz="1200" dirty="0" smtClean="0"/>
              <a:t>&gt;</a:t>
            </a:r>
            <a:r>
              <a:rPr lang="en-US" sz="1200" dirty="0" err="1" smtClean="0"/>
              <a:t>jjwt-api</a:t>
            </a:r>
            <a:r>
              <a:rPr lang="en-US" sz="1200" dirty="0" smtClean="0"/>
              <a:t>&lt;/</a:t>
            </a:r>
            <a:r>
              <a:rPr lang="en-US" sz="1200" dirty="0" err="1" smtClean="0"/>
              <a:t>artifactId</a:t>
            </a:r>
            <a:r>
              <a:rPr lang="en-US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      &lt;version&gt;0.11.1&lt;/version&gt;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 &lt;/dependency&gt;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       &lt;</a:t>
            </a:r>
            <a:r>
              <a:rPr lang="en-US" sz="1200" dirty="0"/>
              <a:t>dependency&gt;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io.jsonwebtoken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</a:t>
            </a:r>
            <a:r>
              <a:rPr lang="en-US" sz="1200" dirty="0" err="1" smtClean="0"/>
              <a:t>artifactId</a:t>
            </a:r>
            <a:r>
              <a:rPr lang="en-US" sz="1200" dirty="0" smtClean="0"/>
              <a:t>&gt;</a:t>
            </a:r>
            <a:r>
              <a:rPr lang="en-US" sz="1200" dirty="0" err="1" smtClean="0"/>
              <a:t>jjwt-impl</a:t>
            </a:r>
            <a:r>
              <a:rPr lang="en-US" sz="1200" dirty="0" smtClean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&lt;version&gt;0.11.1&lt;/version&gt;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&lt;/dependency</a:t>
            </a:r>
            <a:r>
              <a:rPr lang="en-US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</a:t>
            </a:r>
            <a:r>
              <a:rPr lang="en-US" sz="1200" dirty="0" smtClean="0"/>
              <a:t>             &lt;</a:t>
            </a:r>
            <a:r>
              <a:rPr lang="en-US" sz="1200" dirty="0"/>
              <a:t>dependency&gt;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io.jsonwebtoken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</a:t>
            </a:r>
            <a:r>
              <a:rPr lang="en-US" sz="1200" dirty="0" err="1" smtClean="0"/>
              <a:t>artifactId</a:t>
            </a:r>
            <a:r>
              <a:rPr lang="en-US" sz="1200" dirty="0" smtClean="0"/>
              <a:t>&gt;</a:t>
            </a:r>
            <a:r>
              <a:rPr lang="en-US" sz="1200" dirty="0" err="1" smtClean="0"/>
              <a:t>jjwt-jackson</a:t>
            </a:r>
            <a:r>
              <a:rPr lang="en-US" sz="1200" dirty="0" smtClean="0"/>
              <a:t>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      &lt;version&gt;0.11.1&lt;/version&gt;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      &lt;/dependency&gt;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34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4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87680" y="594360"/>
            <a:ext cx="9672320" cy="61247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4400" dirty="0" smtClean="0"/>
              <a:t>Agenda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Why </a:t>
            </a:r>
            <a:r>
              <a:rPr lang="en-US" sz="2400" dirty="0"/>
              <a:t>using Spring Boot?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Spring </a:t>
            </a:r>
            <a:r>
              <a:rPr lang="en-US" sz="2400" dirty="0" smtClean="0"/>
              <a:t>Architecture</a:t>
            </a:r>
            <a:r>
              <a:rPr lang="en-US" sz="2400" dirty="0" smtClean="0"/>
              <a:t>?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Spring </a:t>
            </a:r>
            <a:r>
              <a:rPr lang="en-US" sz="2400" dirty="0"/>
              <a:t>Boot </a:t>
            </a:r>
            <a:r>
              <a:rPr lang="en-US" sz="2400" dirty="0" smtClean="0"/>
              <a:t>Features.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Running Applications with Spring </a:t>
            </a:r>
            <a:r>
              <a:rPr lang="en-US" sz="2400" dirty="0" smtClean="0"/>
              <a:t>Boot: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Rest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JPA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Spring </a:t>
            </a:r>
            <a:r>
              <a:rPr lang="en-US" sz="2400" dirty="0" smtClean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</a:t>
            </a:r>
            <a:r>
              <a:rPr lang="en-US" sz="2400" dirty="0" smtClean="0"/>
              <a:t>Handling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  <a:endParaRPr lang="en-US" sz="2400" dirty="0"/>
          </a:p>
          <a:p>
            <a:endParaRPr lang="en-US" sz="2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31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606" y="254725"/>
            <a:ext cx="9601200" cy="65094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Why </a:t>
            </a:r>
            <a:r>
              <a:rPr lang="en-US" sz="2000" b="1" dirty="0"/>
              <a:t>using Spring Boot</a:t>
            </a:r>
            <a:r>
              <a:rPr lang="en-US" sz="2000" b="1" dirty="0" smtClean="0"/>
              <a:t>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to create stand alone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Less Configuration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Running as micro service.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Providing Many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Thymeleaf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Spring Data JPA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Spring </a:t>
            </a:r>
            <a:r>
              <a:rPr lang="en-US" sz="2000" dirty="0" smtClean="0"/>
              <a:t>Security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Exception Handling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Logging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Testing</a:t>
            </a:r>
            <a:endParaRPr lang="en-US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09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" y="783772"/>
            <a:ext cx="9996561" cy="594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54400" y="279400"/>
            <a:ext cx="3921760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solidFill>
                  <a:prstClr val="white"/>
                </a:solidFill>
              </a:rPr>
              <a:t>Spring Boot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889000"/>
            <a:ext cx="764032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080" y="492760"/>
            <a:ext cx="9530080" cy="50783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Lab 1 </a:t>
            </a:r>
            <a:r>
              <a:rPr lang="en-US" sz="2400" b="1" dirty="0"/>
              <a:t>– Hello World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   - Create </a:t>
            </a:r>
            <a:r>
              <a:rPr lang="en-US" sz="2400" dirty="0" smtClean="0"/>
              <a:t>Rest Controller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Calling Rest </a:t>
            </a:r>
            <a:r>
              <a:rPr lang="en-US" sz="2400" dirty="0" smtClean="0"/>
              <a:t>with postman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33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80" y="274320"/>
            <a:ext cx="9357360" cy="583236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/>
              <a:t>Lab </a:t>
            </a:r>
            <a:r>
              <a:rPr lang="en-US" b="1" dirty="0" smtClean="0"/>
              <a:t>2 </a:t>
            </a:r>
            <a:r>
              <a:rPr lang="en-US" b="1" dirty="0"/>
              <a:t>– </a:t>
            </a:r>
            <a:r>
              <a:rPr lang="en-US" b="1" dirty="0" smtClean="0"/>
              <a:t>Using </a:t>
            </a:r>
            <a:r>
              <a:rPr lang="en-US" b="1" dirty="0"/>
              <a:t>Spring Data </a:t>
            </a:r>
            <a:r>
              <a:rPr lang="en-US" b="1" dirty="0" smtClean="0"/>
              <a:t>JPA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Adding Config on Maven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Spring Boot Starter Data </a:t>
            </a:r>
            <a:r>
              <a:rPr lang="en-US" dirty="0" smtClean="0"/>
              <a:t>JPA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&lt;</a:t>
            </a:r>
            <a:r>
              <a:rPr lang="en-US" dirty="0"/>
              <a:t>dependency&gt;</a:t>
            </a:r>
          </a:p>
          <a:p>
            <a:pPr>
              <a:lnSpc>
                <a:spcPct val="150000"/>
              </a:lnSpc>
            </a:pPr>
            <a:r>
              <a:rPr lang="en-US" dirty="0"/>
              <a:t>    </a:t>
            </a:r>
            <a:r>
              <a:rPr lang="en-US" dirty="0" smtClean="0"/>
              <a:t>      &lt;</a:t>
            </a:r>
            <a:r>
              <a:rPr lang="en-US" dirty="0"/>
              <a:t>groupId&gt;</a:t>
            </a:r>
            <a:r>
              <a:rPr lang="en-US" dirty="0" err="1"/>
              <a:t>org.springframework.boot</a:t>
            </a:r>
            <a:r>
              <a:rPr lang="en-US" dirty="0"/>
              <a:t>&lt;/groupId&gt;</a:t>
            </a:r>
          </a:p>
          <a:p>
            <a:pPr>
              <a:lnSpc>
                <a:spcPct val="150000"/>
              </a:lnSpc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en-US" dirty="0"/>
              <a:t>&lt;artifactId&gt;spring-boot-starter-data-</a:t>
            </a:r>
            <a:r>
              <a:rPr lang="en-US" dirty="0" err="1"/>
              <a:t>jpa</a:t>
            </a:r>
            <a:r>
              <a:rPr lang="en-US" dirty="0"/>
              <a:t>&lt;/artifactId&gt;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&lt;/</a:t>
            </a:r>
            <a:r>
              <a:rPr lang="en-US" dirty="0"/>
              <a:t>dependency</a:t>
            </a:r>
            <a:r>
              <a:rPr lang="en-US" dirty="0" smtClean="0"/>
              <a:t>&gt;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sz="2000" dirty="0"/>
              <a:t>Adding Annotation</a:t>
            </a:r>
            <a:br>
              <a:rPr lang="en-US" sz="2000" dirty="0"/>
            </a:br>
            <a:r>
              <a:rPr lang="en-US" sz="2000" dirty="0" smtClean="0"/>
              <a:t>   - @EnableJpaRepositories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45440"/>
            <a:ext cx="9702800" cy="62786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/>
              <a:t>Lab </a:t>
            </a:r>
            <a:r>
              <a:rPr lang="en-US" sz="2000" b="1" dirty="0" smtClean="0"/>
              <a:t>3 </a:t>
            </a:r>
            <a:r>
              <a:rPr lang="en-US" sz="2000" b="1" dirty="0"/>
              <a:t>– </a:t>
            </a:r>
            <a:r>
              <a:rPr lang="en-US" sz="2000" b="1" dirty="0" smtClean="0"/>
              <a:t>Using </a:t>
            </a:r>
            <a:r>
              <a:rPr lang="en-US" sz="2000" b="1" dirty="0"/>
              <a:t>Spring </a:t>
            </a:r>
            <a:r>
              <a:rPr lang="en-US" sz="2000" b="1" dirty="0" smtClean="0"/>
              <a:t>Security &amp; Authenticate </a:t>
            </a:r>
            <a:r>
              <a:rPr lang="en-US" sz="2000" b="1" dirty="0"/>
              <a:t>With Database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Adding </a:t>
            </a:r>
            <a:r>
              <a:rPr lang="en-US" sz="2000" dirty="0"/>
              <a:t>Config on Maven</a:t>
            </a:r>
            <a:r>
              <a:rPr lang="en-US" sz="20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Spring Boot Starter Data </a:t>
            </a:r>
            <a:r>
              <a:rPr lang="en-US" sz="2000" dirty="0" smtClean="0"/>
              <a:t>JPA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&lt;</a:t>
            </a:r>
            <a:r>
              <a:rPr lang="en-US" sz="2000" dirty="0"/>
              <a:t>dependency&gt;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</a:t>
            </a:r>
            <a:r>
              <a:rPr lang="en-US" sz="2000" dirty="0" smtClean="0"/>
              <a:t>      &lt;</a:t>
            </a:r>
            <a:r>
              <a:rPr lang="en-US" sz="2000" dirty="0"/>
              <a:t>groupId&gt;</a:t>
            </a:r>
            <a:r>
              <a:rPr lang="en-US" sz="2000" dirty="0" err="1"/>
              <a:t>org.springframework.boot</a:t>
            </a:r>
            <a:r>
              <a:rPr lang="en-US" sz="2000" dirty="0"/>
              <a:t>&lt;/groupId&gt;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</a:t>
            </a:r>
            <a:r>
              <a:rPr lang="en-US" sz="2000" dirty="0" smtClean="0"/>
              <a:t>       </a:t>
            </a:r>
            <a:r>
              <a:rPr lang="en-US" sz="2000" dirty="0"/>
              <a:t>&lt;</a:t>
            </a:r>
            <a:r>
              <a:rPr lang="en-US" sz="2000" dirty="0" smtClean="0"/>
              <a:t>artifactId&gt;spring-boot-starter-Security&lt;/</a:t>
            </a:r>
            <a:r>
              <a:rPr lang="en-US" sz="2000" dirty="0"/>
              <a:t>artifactId&gt;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&lt;/</a:t>
            </a:r>
            <a:r>
              <a:rPr lang="en-US" sz="2000" dirty="0"/>
              <a:t>dependency</a:t>
            </a:r>
            <a:r>
              <a:rPr lang="en-US" sz="2000" dirty="0" smtClean="0"/>
              <a:t>&gt;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Adding Annotation</a:t>
            </a:r>
            <a:br>
              <a:rPr lang="en-US" sz="2000" dirty="0"/>
            </a:br>
            <a:r>
              <a:rPr lang="en-US" sz="2000" dirty="0"/>
              <a:t>   - @</a:t>
            </a:r>
            <a:r>
              <a:rPr lang="en-US" sz="2000" dirty="0" err="1" smtClean="0"/>
              <a:t>EnableWebSecurity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194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345440"/>
            <a:ext cx="9702800" cy="28623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/>
              <a:t>Lab </a:t>
            </a:r>
            <a:r>
              <a:rPr lang="en-US" sz="2000" b="1" dirty="0"/>
              <a:t>4</a:t>
            </a:r>
            <a:r>
              <a:rPr lang="en-US" sz="2000" b="1" dirty="0" smtClean="0"/>
              <a:t> </a:t>
            </a:r>
            <a:r>
              <a:rPr lang="en-US" sz="2000" b="1" dirty="0"/>
              <a:t>– </a:t>
            </a:r>
            <a:r>
              <a:rPr lang="en-US" sz="2000" b="1" dirty="0" smtClean="0"/>
              <a:t>Handling Exceptions:</a:t>
            </a:r>
            <a:endParaRPr lang="en-US" sz="2000" b="1" dirty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Adding Annotation</a:t>
            </a:r>
            <a:br>
              <a:rPr lang="en-US" sz="2000" dirty="0"/>
            </a:br>
            <a:r>
              <a:rPr lang="en-US" sz="2000" dirty="0"/>
              <a:t>   - </a:t>
            </a:r>
            <a:r>
              <a:rPr lang="en-US" sz="2000" dirty="0" smtClean="0"/>
              <a:t>@</a:t>
            </a:r>
            <a:r>
              <a:rPr lang="en-US" sz="2000" dirty="0" err="1" smtClean="0"/>
              <a:t>ControllerAdvice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2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12966</TotalTime>
  <Words>297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Ammar</dc:creator>
  <cp:lastModifiedBy>Ahmed Ammar</cp:lastModifiedBy>
  <cp:revision>23</cp:revision>
  <dcterms:created xsi:type="dcterms:W3CDTF">2025-04-27T06:40:46Z</dcterms:created>
  <dcterms:modified xsi:type="dcterms:W3CDTF">2025-05-06T07:00:32Z</dcterms:modified>
</cp:coreProperties>
</file>