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1"/>
  </p:notesMasterIdLst>
  <p:sldIdLst>
    <p:sldId id="279" r:id="rId3"/>
    <p:sldId id="256" r:id="rId4"/>
    <p:sldId id="262" r:id="rId5"/>
    <p:sldId id="261" r:id="rId6"/>
    <p:sldId id="263" r:id="rId7"/>
    <p:sldId id="258" r:id="rId8"/>
    <p:sldId id="260" r:id="rId9"/>
    <p:sldId id="292" r:id="rId10"/>
    <p:sldId id="293" r:id="rId11"/>
    <p:sldId id="294" r:id="rId12"/>
    <p:sldId id="267" r:id="rId13"/>
    <p:sldId id="295" r:id="rId14"/>
    <p:sldId id="296" r:id="rId15"/>
    <p:sldId id="297" r:id="rId16"/>
    <p:sldId id="298" r:id="rId17"/>
    <p:sldId id="299" r:id="rId18"/>
    <p:sldId id="259" r:id="rId19"/>
    <p:sldId id="300" r:id="rId20"/>
  </p:sldIdLst>
  <p:sldSz cx="9144000" cy="5143500" type="screen16x9"/>
  <p:notesSz cx="6858000" cy="9144000"/>
  <p:embeddedFontLst>
    <p:embeddedFont>
      <p:font typeface="Calibri Light" pitchFamily="34" charset="0"/>
      <p:regular r:id="rId22"/>
      <p:italic r:id="rId23"/>
    </p:embeddedFont>
    <p:embeddedFont>
      <p:font typeface="Cambria" pitchFamily="18" charset="0"/>
      <p:regular r:id="rId24"/>
      <p:bold r:id="rId25"/>
      <p:italic r:id="rId26"/>
      <p:boldItalic r:id="rId27"/>
    </p:embeddedFont>
    <p:embeddedFont>
      <p:font typeface="Fira Sans Condensed ExtraLight" charset="0"/>
      <p:regular r:id="rId28"/>
      <p:bold r:id="rId29"/>
      <p:italic r:id="rId30"/>
      <p:boldItalic r:id="rId31"/>
    </p:embeddedFont>
    <p:embeddedFont>
      <p:font typeface="Josefin Sans" charset="0"/>
      <p:regular r:id="rId32"/>
      <p:bold r:id="rId33"/>
      <p:italic r:id="rId34"/>
      <p:boldItalic r:id="rId35"/>
    </p:embeddedFont>
    <p:embeddedFont>
      <p:font typeface="Proxima Nova Semibold" charset="0"/>
      <p:regular r:id="rId36"/>
      <p:bold r:id="rId37"/>
      <p:boldItalic r:id="rId38"/>
    </p:embeddedFont>
    <p:embeddedFont>
      <p:font typeface="Proxima Nova" charset="0"/>
      <p:regular r:id="rId39"/>
      <p:bold r:id="rId40"/>
      <p:italic r:id="rId41"/>
      <p:boldItalic r:id="rId42"/>
    </p:embeddedFont>
    <p:embeddedFont>
      <p:font typeface="Dosis ExtraLight" charset="0"/>
      <p:regular r:id="rId43"/>
      <p:bold r:id="rId44"/>
    </p:embeddedFont>
    <p:embeddedFont>
      <p:font typeface="Fira Sans Extra Condensed Medium" charset="0"/>
      <p:regular r:id="rId45"/>
      <p:bold r:id="rId46"/>
      <p:italic r:id="rId47"/>
      <p:boldItalic r:id="rId48"/>
    </p:embeddedFont>
    <p:embeddedFont>
      <p:font typeface="Staatliches" charset="0"/>
      <p:regular r:id="rId49"/>
    </p:embeddedFont>
    <p:embeddedFont>
      <p:font typeface="Squada One"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336"/>
        <p:guide orient="horz" pos="2904"/>
        <p:guide orient="horz" pos="261"/>
        <p:guide pos="454"/>
        <p:guide pos="2880"/>
        <p:guide pos="701"/>
        <p:guide pos="885"/>
        <p:guide pos="5328"/>
      </p:guideLst>
    </p:cSldViewPr>
  </p:slideViewPr>
  <p:notesTextViewPr>
    <p:cViewPr>
      <p:scale>
        <a:sx n="1" d="1"/>
        <a:sy n="1" d="1"/>
      </p:scale>
      <p:origin x="0" y="0"/>
    </p:cViewPr>
  </p:notesTextViewPr>
  <p:sorterViewPr>
    <p:cViewPr>
      <p:scale>
        <a:sx n="100" d="100"/>
        <a:sy n="100" d="100"/>
      </p:scale>
      <p:origin x="0" y="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8.xml"/><Relationship Id="rId41" Type="http://schemas.openxmlformats.org/officeDocument/2006/relationships/font" Target="fonts/font2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69800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7"/>
        <p:cNvGrpSpPr/>
        <p:nvPr/>
      </p:nvGrpSpPr>
      <p:grpSpPr>
        <a:xfrm>
          <a:off x="0" y="0"/>
          <a:ext cx="0" cy="0"/>
          <a:chOff x="0" y="0"/>
          <a:chExt cx="0" cy="0"/>
        </a:xfrm>
      </p:grpSpPr>
      <p:sp>
        <p:nvSpPr>
          <p:cNvPr id="7568" name="Google Shape;7568;g6190eb189f_0_5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9" name="Google Shape;7569;g6190eb189f_0_5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571f33f51b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571f33f51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60" r:id="rId8"/>
    <p:sldLayoutId id="2147483663"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9" name="Google Shape;109;p1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570"/>
        <p:cNvGrpSpPr/>
        <p:nvPr/>
      </p:nvGrpSpPr>
      <p:grpSpPr>
        <a:xfrm>
          <a:off x="0" y="0"/>
          <a:ext cx="0" cy="0"/>
          <a:chOff x="0" y="0"/>
          <a:chExt cx="0" cy="0"/>
        </a:xfrm>
      </p:grpSpPr>
      <p:sp>
        <p:nvSpPr>
          <p:cNvPr id="4" name="TextBox 3"/>
          <p:cNvSpPr txBox="1"/>
          <p:nvPr/>
        </p:nvSpPr>
        <p:spPr>
          <a:xfrm>
            <a:off x="971550" y="457200"/>
            <a:ext cx="7181850" cy="1477328"/>
          </a:xfrm>
          <a:prstGeom prst="rect">
            <a:avLst/>
          </a:prstGeom>
          <a:noFill/>
        </p:spPr>
        <p:txBody>
          <a:bodyPr wrap="square" rtlCol="0">
            <a:spAutoFit/>
          </a:bodyPr>
          <a:lstStyle/>
          <a:p>
            <a:pPr algn="ctr"/>
            <a:r>
              <a:rPr lang="en-US" sz="1800" spc="300" dirty="0" smtClean="0">
                <a:solidFill>
                  <a:schemeClr val="bg1">
                    <a:lumMod val="95000"/>
                  </a:schemeClr>
                </a:solidFill>
              </a:rPr>
              <a:t>FINAL YEAR PROJECT PRESENTATION</a:t>
            </a:r>
          </a:p>
          <a:p>
            <a:pPr algn="ctr"/>
            <a:endParaRPr lang="en-US" spc="300" dirty="0">
              <a:solidFill>
                <a:schemeClr val="bg1">
                  <a:lumMod val="95000"/>
                </a:schemeClr>
              </a:solidFill>
            </a:endParaRPr>
          </a:p>
          <a:p>
            <a:pPr algn="ctr"/>
            <a:endParaRPr lang="en-US" spc="300" dirty="0" smtClean="0">
              <a:solidFill>
                <a:schemeClr val="bg1">
                  <a:lumMod val="95000"/>
                </a:schemeClr>
              </a:solidFill>
            </a:endParaRPr>
          </a:p>
          <a:p>
            <a:pPr algn="ctr"/>
            <a:r>
              <a:rPr lang="en-US" sz="1600" spc="300" dirty="0" smtClean="0">
                <a:solidFill>
                  <a:schemeClr val="bg1">
                    <a:lumMod val="95000"/>
                  </a:schemeClr>
                </a:solidFill>
                <a:latin typeface="+mn-lt"/>
              </a:rPr>
              <a:t>Project  Title : Resume  </a:t>
            </a:r>
            <a:r>
              <a:rPr lang="en-US" sz="1600" spc="300" dirty="0" smtClean="0">
                <a:solidFill>
                  <a:schemeClr val="bg1">
                    <a:lumMod val="95000"/>
                  </a:schemeClr>
                </a:solidFill>
                <a:latin typeface="+mn-lt"/>
              </a:rPr>
              <a:t>Parsing</a:t>
            </a:r>
            <a:r>
              <a:rPr lang="en-US" sz="1600" spc="300" dirty="0" smtClean="0">
                <a:solidFill>
                  <a:schemeClr val="bg1">
                    <a:lumMod val="95000"/>
                  </a:schemeClr>
                </a:solidFill>
                <a:latin typeface="+mn-lt"/>
              </a:rPr>
              <a:t>  </a:t>
            </a:r>
            <a:r>
              <a:rPr lang="en-US" sz="1600" spc="300" dirty="0" smtClean="0">
                <a:solidFill>
                  <a:schemeClr val="bg1">
                    <a:lumMod val="95000"/>
                  </a:schemeClr>
                </a:solidFill>
                <a:latin typeface="+mn-lt"/>
              </a:rPr>
              <a:t>Using  NLP(Spacy)</a:t>
            </a:r>
          </a:p>
          <a:p>
            <a:pPr algn="ctr"/>
            <a:endParaRPr lang="en-US" spc="300" dirty="0">
              <a:solidFill>
                <a:schemeClr val="bg1">
                  <a:lumMod val="95000"/>
                </a:schemeClr>
              </a:solidFill>
              <a:latin typeface="+mn-lt"/>
            </a:endParaRPr>
          </a:p>
          <a:p>
            <a:pPr algn="ctr"/>
            <a:endParaRPr lang="en-US" dirty="0">
              <a:solidFill>
                <a:schemeClr val="bg1">
                  <a:lumMod val="95000"/>
                </a:schemeClr>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751618964"/>
              </p:ext>
            </p:extLst>
          </p:nvPr>
        </p:nvGraphicFramePr>
        <p:xfrm>
          <a:off x="1476375" y="2034897"/>
          <a:ext cx="6096000" cy="741680"/>
        </p:xfrm>
        <a:graphic>
          <a:graphicData uri="http://schemas.openxmlformats.org/drawingml/2006/table">
            <a:tbl>
              <a:tblPr firstRow="1" bandRow="1">
                <a:tableStyleId>{2D5ABB26-0587-4C30-8999-92F81FD0307C}</a:tableStyleId>
              </a:tblPr>
              <a:tblGrid>
                <a:gridCol w="3048000"/>
                <a:gridCol w="3048000"/>
              </a:tblGrid>
              <a:tr h="370840">
                <a:tc gridSpan="2">
                  <a:txBody>
                    <a:bodyPr/>
                    <a:lstStyle/>
                    <a:p>
                      <a:pPr algn="ctr"/>
                      <a:r>
                        <a:rPr lang="en-US" dirty="0" smtClean="0">
                          <a:solidFill>
                            <a:schemeClr val="tx2"/>
                          </a:solidFill>
                        </a:rPr>
                        <a:t>Project</a:t>
                      </a:r>
                      <a:r>
                        <a:rPr lang="en-US" baseline="0" dirty="0" smtClean="0">
                          <a:solidFill>
                            <a:schemeClr val="tx2"/>
                          </a:solidFill>
                        </a:rPr>
                        <a:t>  Members</a:t>
                      </a:r>
                      <a:endParaRPr lang="en-US" dirty="0">
                        <a:solidFill>
                          <a:schemeClr val="tx2"/>
                        </a:solidFill>
                      </a:endParaRPr>
                    </a:p>
                  </a:txBody>
                  <a:tcPr>
                    <a:solidFill>
                      <a:schemeClr val="tx1">
                        <a:lumMod val="65000"/>
                        <a:lumOff val="35000"/>
                      </a:schemeClr>
                    </a:solidFill>
                  </a:tcPr>
                </a:tc>
                <a:tc hMerge="1">
                  <a:txBody>
                    <a:bodyPr/>
                    <a:lstStyle/>
                    <a:p>
                      <a:endParaRPr lang="en-US" dirty="0"/>
                    </a:p>
                  </a:txBody>
                  <a:tcPr/>
                </a:tc>
              </a:tr>
              <a:tr h="370840">
                <a:tc>
                  <a:txBody>
                    <a:bodyPr/>
                    <a:lstStyle/>
                    <a:p>
                      <a:pPr algn="ctr"/>
                      <a:r>
                        <a:rPr lang="en-US" dirty="0" smtClean="0">
                          <a:solidFill>
                            <a:schemeClr val="tx2"/>
                          </a:solidFill>
                        </a:rPr>
                        <a:t>Abeha</a:t>
                      </a:r>
                      <a:r>
                        <a:rPr lang="en-US" baseline="0" dirty="0" smtClean="0">
                          <a:solidFill>
                            <a:schemeClr val="tx2"/>
                          </a:solidFill>
                        </a:rPr>
                        <a:t> Shahab (EP19191001)</a:t>
                      </a:r>
                      <a:endParaRPr lang="en-US" dirty="0">
                        <a:solidFill>
                          <a:schemeClr val="tx2"/>
                        </a:solidFill>
                      </a:endParaRPr>
                    </a:p>
                  </a:txBody>
                  <a:tcPr>
                    <a:solidFill>
                      <a:schemeClr val="tx1">
                        <a:lumMod val="65000"/>
                        <a:lumOff val="35000"/>
                      </a:schemeClr>
                    </a:solidFill>
                  </a:tcPr>
                </a:tc>
                <a:tc>
                  <a:txBody>
                    <a:bodyPr/>
                    <a:lstStyle/>
                    <a:p>
                      <a:pPr algn="ctr"/>
                      <a:r>
                        <a:rPr lang="en-US" dirty="0" smtClean="0">
                          <a:solidFill>
                            <a:schemeClr val="tx2"/>
                          </a:solidFill>
                        </a:rPr>
                        <a:t>Fazeena</a:t>
                      </a:r>
                      <a:r>
                        <a:rPr lang="en-US" baseline="0" dirty="0" smtClean="0">
                          <a:solidFill>
                            <a:schemeClr val="tx2"/>
                          </a:solidFill>
                        </a:rPr>
                        <a:t> Sehar (EP19101017)</a:t>
                      </a:r>
                      <a:endParaRPr lang="en-US" dirty="0">
                        <a:solidFill>
                          <a:schemeClr val="tx2"/>
                        </a:solidFill>
                      </a:endParaRPr>
                    </a:p>
                  </a:txBody>
                  <a:tcPr>
                    <a:solidFill>
                      <a:schemeClr val="tx1">
                        <a:lumMod val="65000"/>
                        <a:lumOff val="35000"/>
                      </a:schemeClr>
                    </a:solidFill>
                  </a:tcPr>
                </a:tc>
              </a:tr>
            </a:tbl>
          </a:graphicData>
        </a:graphic>
      </p:graphicFrame>
      <p:sp>
        <p:nvSpPr>
          <p:cNvPr id="7" name="TextBox 6"/>
          <p:cNvSpPr txBox="1"/>
          <p:nvPr/>
        </p:nvSpPr>
        <p:spPr>
          <a:xfrm>
            <a:off x="971550" y="3630543"/>
            <a:ext cx="7105650" cy="707886"/>
          </a:xfrm>
          <a:prstGeom prst="rect">
            <a:avLst/>
          </a:prstGeom>
          <a:noFill/>
        </p:spPr>
        <p:txBody>
          <a:bodyPr wrap="square" rtlCol="0">
            <a:spAutoFit/>
          </a:bodyPr>
          <a:lstStyle/>
          <a:p>
            <a:pPr algn="ctr"/>
            <a:r>
              <a:rPr lang="en-US" spc="300" dirty="0" smtClean="0">
                <a:solidFill>
                  <a:schemeClr val="bg1"/>
                </a:solidFill>
              </a:rPr>
              <a:t>COURSE SUPERVISOR</a:t>
            </a:r>
          </a:p>
          <a:p>
            <a:pPr algn="ctr"/>
            <a:endParaRPr lang="en-US" dirty="0">
              <a:solidFill>
                <a:schemeClr val="bg1"/>
              </a:solidFill>
            </a:endParaRPr>
          </a:p>
          <a:p>
            <a:pPr algn="ctr"/>
            <a:r>
              <a:rPr lang="en-US" sz="1200" spc="300" dirty="0" smtClean="0">
                <a:solidFill>
                  <a:schemeClr val="bg1"/>
                </a:solidFill>
              </a:rPr>
              <a:t>SIR KHALID JAMAL </a:t>
            </a:r>
            <a:endParaRPr lang="en-US" sz="1200" spc="3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17" name="Table 16"/>
          <p:cNvGraphicFramePr>
            <a:graphicFrameLocks noGrp="1"/>
          </p:cNvGraphicFramePr>
          <p:nvPr>
            <p:extLst>
              <p:ext uri="{D42A27DB-BD31-4B8C-83A1-F6EECF244321}">
                <p14:modId xmlns:p14="http://schemas.microsoft.com/office/powerpoint/2010/main" val="911990103"/>
              </p:ext>
            </p:extLst>
          </p:nvPr>
        </p:nvGraphicFramePr>
        <p:xfrm>
          <a:off x="1681162" y="532383"/>
          <a:ext cx="6096000" cy="3769938"/>
        </p:xfrm>
        <a:graphic>
          <a:graphicData uri="http://schemas.openxmlformats.org/drawingml/2006/table">
            <a:tbl>
              <a:tblPr firstRow="1" bandRow="1">
                <a:tableStyleId>{5FD0F851-EC5A-4D38-B0AD-8093EC10F338}</a:tableStyleId>
              </a:tblPr>
              <a:tblGrid>
                <a:gridCol w="2557463"/>
                <a:gridCol w="3538537"/>
              </a:tblGrid>
              <a:tr h="371418">
                <a:tc>
                  <a:txBody>
                    <a:bodyPr/>
                    <a:lstStyle/>
                    <a:p>
                      <a:endParaRPr lang="en-US" dirty="0"/>
                    </a:p>
                  </a:txBody>
                  <a:tcPr/>
                </a:tc>
                <a:tc>
                  <a:txBody>
                    <a:bodyPr/>
                    <a:lstStyle/>
                    <a:p>
                      <a:endParaRPr lang="en-US" dirty="0"/>
                    </a:p>
                  </a:txBody>
                  <a:tcPr/>
                </a:tc>
              </a:tr>
              <a:tr h="370840">
                <a:tc>
                  <a:txBody>
                    <a:bodyPr/>
                    <a:lstStyle/>
                    <a:p>
                      <a:pPr>
                        <a:lnSpc>
                          <a:spcPct val="150000"/>
                        </a:lnSpc>
                      </a:pPr>
                      <a:r>
                        <a:rPr lang="en-US" sz="1400" b="0" i="0" u="none" strike="noStrike" cap="none" dirty="0" smtClean="0">
                          <a:solidFill>
                            <a:schemeClr val="tx1"/>
                          </a:solidFill>
                          <a:effectLst/>
                          <a:latin typeface="+mn-lt"/>
                          <a:ea typeface="+mn-ea"/>
                          <a:cs typeface="+mn-cs"/>
                          <a:sym typeface="Arial"/>
                        </a:rPr>
                        <a:t>import en_core_web_sm</a:t>
                      </a:r>
                    </a:p>
                    <a:p>
                      <a:pPr>
                        <a:lnSpc>
                          <a:spcPct val="150000"/>
                        </a:lnSpc>
                      </a:pPr>
                      <a:r>
                        <a:rPr lang="en-US" sz="1400" b="0" i="0" u="none" strike="noStrike" cap="none" dirty="0" smtClean="0">
                          <a:solidFill>
                            <a:schemeClr val="tx1"/>
                          </a:solidFill>
                          <a:effectLst/>
                          <a:latin typeface="+mn-lt"/>
                          <a:ea typeface="+mn-ea"/>
                          <a:cs typeface="+mn-cs"/>
                          <a:sym typeface="Arial"/>
                        </a:rPr>
                        <a:t>nlp = en_core_web_sm.load()</a:t>
                      </a:r>
                      <a:endParaRPr lang="en-US" sz="1100" b="1" dirty="0"/>
                    </a:p>
                  </a:txBody>
                  <a:tcPr/>
                </a:tc>
                <a:tc>
                  <a:txBody>
                    <a:bodyPr/>
                    <a:lstStyle/>
                    <a:p>
                      <a:pPr rtl="0">
                        <a:lnSpc>
                          <a:spcPct val="150000"/>
                        </a:lnSpc>
                      </a:pPr>
                      <a:r>
                        <a:rPr lang="en-US" sz="1200" b="0" i="0" u="none" strike="noStrike" cap="none" dirty="0" smtClean="0">
                          <a:solidFill>
                            <a:schemeClr val="tx1"/>
                          </a:solidFill>
                          <a:effectLst/>
                          <a:latin typeface="+mn-lt"/>
                          <a:ea typeface="+mn-ea"/>
                          <a:cs typeface="+mn-cs"/>
                          <a:sym typeface="Arial"/>
                        </a:rPr>
                        <a:t>Default trained pipeline package , used for analyzing large datasets.</a:t>
                      </a:r>
                      <a:endParaRPr lang="en-US" sz="1050" b="0" dirty="0" smtClean="0">
                        <a:effectLst/>
                      </a:endParaRPr>
                    </a:p>
                  </a:txBody>
                  <a:tcPr/>
                </a:tc>
              </a:tr>
              <a:tr h="370840">
                <a:tc>
                  <a:txBody>
                    <a:bodyPr/>
                    <a:lstStyle/>
                    <a:p>
                      <a:endParaRPr lang="en-US" dirty="0"/>
                    </a:p>
                  </a:txBody>
                  <a:tcPr/>
                </a:tc>
                <a:tc>
                  <a:txBody>
                    <a:bodyPr/>
                    <a:lstStyle/>
                    <a:p>
                      <a:endParaRPr lang="en-US" dirty="0"/>
                    </a:p>
                  </a:txBody>
                  <a:tcPr/>
                </a:tc>
              </a:tr>
              <a:tr h="370840">
                <a:tc>
                  <a:txBody>
                    <a:bodyPr/>
                    <a:lstStyle/>
                    <a:p>
                      <a:pPr>
                        <a:lnSpc>
                          <a:spcPct val="150000"/>
                        </a:lnSpc>
                      </a:pPr>
                      <a:r>
                        <a:rPr lang="en-US" sz="1200" b="1" i="0" u="none" strike="noStrike" cap="none" dirty="0" smtClean="0">
                          <a:solidFill>
                            <a:schemeClr val="tx1"/>
                          </a:solidFill>
                          <a:effectLst/>
                          <a:latin typeface="+mn-lt"/>
                          <a:ea typeface="+mn-ea"/>
                          <a:cs typeface="+mn-cs"/>
                          <a:sym typeface="Arial"/>
                        </a:rPr>
                        <a:t>spacy.matcher import PhraseMatcher</a:t>
                      </a:r>
                      <a:endParaRPr lang="en-US" sz="1050" b="1" dirty="0"/>
                    </a:p>
                  </a:txBody>
                  <a:tcPr/>
                </a:tc>
                <a:tc>
                  <a:txBody>
                    <a:bodyPr/>
                    <a:lstStyle/>
                    <a:p>
                      <a:pPr rtl="0"/>
                      <a:r>
                        <a:rPr lang="en-US" sz="1200" b="0" i="0" u="none" strike="noStrike" cap="none" dirty="0" smtClean="0">
                          <a:solidFill>
                            <a:schemeClr val="tx1"/>
                          </a:solidFill>
                          <a:effectLst/>
                          <a:latin typeface="+mn-lt"/>
                          <a:ea typeface="+mn-ea"/>
                          <a:cs typeface="+mn-cs"/>
                          <a:sym typeface="Arial"/>
                        </a:rPr>
                        <a:t>Spacy has a feature called ‘Phrase Matcher’  using for keyword matching</a:t>
                      </a:r>
                      <a:endParaRPr lang="en-US" sz="1200" b="0" dirty="0" smtClean="0">
                        <a:effectLst/>
                      </a:endParaRPr>
                    </a:p>
                    <a:p>
                      <a:endParaRPr lang="en-US" sz="1100" dirty="0">
                        <a:latin typeface="+mj-l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100" b="1" dirty="0" smtClean="0"/>
                        <a:t>NLP</a:t>
                      </a:r>
                      <a:endParaRPr lang="en-US" sz="1100" b="1" dirty="0"/>
                    </a:p>
                  </a:txBody>
                  <a:tcPr/>
                </a:tc>
                <a:tc>
                  <a:txBody>
                    <a:bodyPr/>
                    <a:lstStyle/>
                    <a:p>
                      <a:pPr rtl="0"/>
                      <a:r>
                        <a:rPr lang="en-US" sz="1200" b="0" i="0" u="none" strike="noStrike" cap="none" dirty="0" smtClean="0">
                          <a:solidFill>
                            <a:schemeClr val="tx1"/>
                          </a:solidFill>
                          <a:effectLst/>
                          <a:latin typeface="+mn-lt"/>
                          <a:ea typeface="+mn-ea"/>
                          <a:cs typeface="+mn-cs"/>
                          <a:sym typeface="Arial"/>
                        </a:rPr>
                        <a:t>The automatic manipulation of natural language, like speech and text, by software. </a:t>
                      </a:r>
                      <a:endParaRPr lang="en-US" sz="1050" b="0" dirty="0" smtClean="0">
                        <a:effectLs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200" b="1" dirty="0" smtClean="0"/>
                        <a:t>NLP(Spacy)</a:t>
                      </a:r>
                      <a:endParaRPr lang="en-US" sz="1200" b="1" dirty="0"/>
                    </a:p>
                  </a:txBody>
                  <a:tcPr/>
                </a:tc>
                <a:tc>
                  <a:txBody>
                    <a:bodyPr/>
                    <a:lstStyle/>
                    <a:p>
                      <a:pPr rtl="0"/>
                      <a:r>
                        <a:rPr lang="en-US" sz="1200" b="0" i="0" u="none" strike="noStrike" cap="none" dirty="0" smtClean="0">
                          <a:solidFill>
                            <a:schemeClr val="tx1"/>
                          </a:solidFill>
                          <a:effectLst/>
                          <a:latin typeface="+mn-lt"/>
                          <a:ea typeface="+mn-ea"/>
                          <a:cs typeface="+mn-cs"/>
                          <a:sym typeface="Arial"/>
                        </a:rPr>
                        <a:t>spacy is a free, open-source library for advanced Natural Language Processing (NLP) in Python.</a:t>
                      </a:r>
                      <a:endParaRPr lang="en-US" sz="1050" b="0" dirty="0" smtClean="0">
                        <a:effectLst/>
                      </a:endParaRPr>
                    </a:p>
                  </a:txBody>
                  <a:tcPr/>
                </a:tc>
              </a:tr>
            </a:tbl>
          </a:graphicData>
        </a:graphic>
      </p:graphicFrame>
    </p:spTree>
    <p:extLst>
      <p:ext uri="{BB962C8B-B14F-4D97-AF65-F5344CB8AC3E}">
        <p14:creationId xmlns:p14="http://schemas.microsoft.com/office/powerpoint/2010/main" val="2123879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3816429"/>
          </a:xfrm>
          <a:prstGeom prst="rect">
            <a:avLst/>
          </a:prstGeom>
          <a:noFill/>
        </p:spPr>
        <p:txBody>
          <a:bodyPr wrap="square" rtlCol="0">
            <a:spAutoFit/>
          </a:bodyPr>
          <a:lstStyle/>
          <a:p>
            <a:r>
              <a:rPr lang="en-US" sz="1200" dirty="0">
                <a:solidFill>
                  <a:schemeClr val="accent5">
                    <a:lumMod val="75000"/>
                  </a:schemeClr>
                </a:solidFill>
              </a:rPr>
              <a:t>#Function to read resumes from the folder one by </a:t>
            </a:r>
            <a:r>
              <a:rPr lang="en-US" sz="1200" dirty="0" smtClean="0">
                <a:solidFill>
                  <a:schemeClr val="accent5">
                    <a:lumMod val="75000"/>
                  </a:schemeClr>
                </a:solidFill>
              </a:rPr>
              <a:t>one</a:t>
            </a:r>
          </a:p>
          <a:p>
            <a:endParaRPr lang="en-US" sz="1200" dirty="0">
              <a:solidFill>
                <a:schemeClr val="accent5">
                  <a:lumMod val="75000"/>
                </a:schemeClr>
              </a:solidFill>
            </a:endParaRPr>
          </a:p>
          <a:p>
            <a:r>
              <a:rPr lang="en-US" sz="1200" dirty="0" smtClean="0">
                <a:latin typeface="Calibri Light" pitchFamily="34" charset="0"/>
                <a:cs typeface="Calibri Light" pitchFamily="34" charset="0"/>
              </a:rPr>
              <a:t>Mypath = '/content/ resume_final</a:t>
            </a:r>
            <a:r>
              <a:rPr lang="en-US" sz="1200" dirty="0">
                <a:latin typeface="Calibri Light" pitchFamily="34" charset="0"/>
                <a:cs typeface="Calibri Light" pitchFamily="34" charset="0"/>
              </a:rPr>
              <a:t>' </a:t>
            </a:r>
            <a:r>
              <a:rPr lang="en-US" sz="1200" dirty="0" smtClean="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 enter</a:t>
            </a:r>
            <a:r>
              <a:rPr lang="en-US" sz="1200" dirty="0">
                <a:solidFill>
                  <a:srgbClr val="7030A0"/>
                </a:solidFill>
                <a:latin typeface="Calibri Light" pitchFamily="34" charset="0"/>
                <a:cs typeface="Calibri Light" pitchFamily="34" charset="0"/>
              </a:rPr>
              <a:t> your path here where you saved the </a:t>
            </a:r>
            <a:r>
              <a:rPr lang="en-US" sz="1200" dirty="0" smtClean="0">
                <a:solidFill>
                  <a:srgbClr val="7030A0"/>
                </a:solidFill>
                <a:latin typeface="Calibri Light" pitchFamily="34" charset="0"/>
                <a:cs typeface="Calibri Light" pitchFamily="34" charset="0"/>
              </a:rPr>
              <a:t>resumes</a:t>
            </a:r>
          </a:p>
          <a:p>
            <a:endParaRPr lang="en-US" sz="1200" dirty="0">
              <a:latin typeface="Calibri Light" pitchFamily="34" charset="0"/>
              <a:cs typeface="Calibri Light" pitchFamily="34" charset="0"/>
            </a:endParaRPr>
          </a:p>
          <a:p>
            <a:r>
              <a:rPr lang="en-US" sz="1200" dirty="0">
                <a:latin typeface="Calibri Light" pitchFamily="34" charset="0"/>
                <a:cs typeface="Calibri Light" pitchFamily="34" charset="0"/>
              </a:rPr>
              <a:t>onlyfiles = [os.path.join(mypath, f) for f in </a:t>
            </a:r>
            <a:r>
              <a:rPr lang="en-US" sz="1200" dirty="0" smtClean="0">
                <a:latin typeface="Calibri Light" pitchFamily="34" charset="0"/>
                <a:cs typeface="Calibri Light" pitchFamily="34" charset="0"/>
              </a:rPr>
              <a:t>os.listdir (</a:t>
            </a:r>
            <a:r>
              <a:rPr lang="en-US" sz="1200" dirty="0">
                <a:latin typeface="Calibri Light" pitchFamily="34" charset="0"/>
                <a:cs typeface="Calibri Light" pitchFamily="34" charset="0"/>
              </a:rPr>
              <a:t>mypath) if os.path.isfile</a:t>
            </a:r>
            <a:r>
              <a:rPr lang="en-US" sz="1200" dirty="0" smtClean="0">
                <a:latin typeface="Calibri Light" pitchFamily="34" charset="0"/>
                <a:cs typeface="Calibri Light" pitchFamily="34" charset="0"/>
              </a:rPr>
              <a:t>( os.path.join(mypath</a:t>
            </a:r>
            <a:r>
              <a:rPr lang="en-US" sz="1200" dirty="0">
                <a:latin typeface="Calibri Light" pitchFamily="34" charset="0"/>
                <a:cs typeface="Calibri Light" pitchFamily="34" charset="0"/>
              </a:rPr>
              <a:t>, f))]</a:t>
            </a:r>
          </a:p>
          <a:p>
            <a:r>
              <a:rPr lang="en-US" sz="1200" dirty="0">
                <a:latin typeface="Calibri Light" pitchFamily="34" charset="0"/>
                <a:cs typeface="Calibri Light" pitchFamily="34" charset="0"/>
              </a:rPr>
              <a:t/>
            </a:r>
            <a:br>
              <a:rPr lang="en-US" sz="1200" dirty="0">
                <a:latin typeface="Calibri Light" pitchFamily="34" charset="0"/>
                <a:cs typeface="Calibri Light" pitchFamily="34" charset="0"/>
              </a:rPr>
            </a:br>
            <a:r>
              <a:rPr lang="en-US" sz="1200" dirty="0">
                <a:latin typeface="Calibri Light" pitchFamily="34" charset="0"/>
                <a:cs typeface="Calibri Light" pitchFamily="34" charset="0"/>
              </a:rPr>
              <a:t>def </a:t>
            </a:r>
            <a:r>
              <a:rPr lang="en-US" sz="1200" dirty="0" smtClean="0">
                <a:latin typeface="Calibri Light" pitchFamily="34" charset="0"/>
                <a:cs typeface="Calibri Light" pitchFamily="34" charset="0"/>
              </a:rPr>
              <a:t> pdfextract(file):   </a:t>
            </a:r>
            <a:r>
              <a:rPr lang="en-US" sz="1200" dirty="0" smtClean="0">
                <a:solidFill>
                  <a:srgbClr val="7030A0"/>
                </a:solidFill>
                <a:latin typeface="Calibri Light" pitchFamily="34" charset="0"/>
                <a:cs typeface="Calibri Light" pitchFamily="34" charset="0"/>
              </a:rPr>
              <a:t># </a:t>
            </a:r>
            <a:r>
              <a:rPr lang="en-US" sz="1200" dirty="0">
                <a:solidFill>
                  <a:srgbClr val="7030A0"/>
                </a:solidFill>
                <a:latin typeface="Calibri Light" pitchFamily="34" charset="0"/>
                <a:cs typeface="Calibri Light" pitchFamily="34" charset="0"/>
              </a:rPr>
              <a:t>In Python a function is defined using the def </a:t>
            </a:r>
            <a:r>
              <a:rPr lang="en-US" sz="1200" dirty="0" smtClean="0">
                <a:solidFill>
                  <a:srgbClr val="7030A0"/>
                </a:solidFill>
                <a:latin typeface="Calibri Light" pitchFamily="34" charset="0"/>
                <a:cs typeface="Calibri Light" pitchFamily="34" charset="0"/>
              </a:rPr>
              <a:t>keyword</a:t>
            </a:r>
          </a:p>
          <a:p>
            <a:endParaRPr lang="en-US" sz="1200" dirty="0">
              <a:solidFill>
                <a:srgbClr val="7030A0"/>
              </a:solidFill>
              <a:latin typeface="Calibri Light" pitchFamily="34" charset="0"/>
              <a:cs typeface="Calibri Light" pitchFamily="34" charset="0"/>
            </a:endParaRPr>
          </a:p>
          <a:p>
            <a:r>
              <a:rPr lang="en-US" sz="1200" dirty="0">
                <a:latin typeface="Calibri Light" pitchFamily="34" charset="0"/>
                <a:cs typeface="Calibri Light" pitchFamily="34" charset="0"/>
              </a:rPr>
              <a:t>    fileReader = PyPDF2.PdfFileReader(open(file</a:t>
            </a:r>
            <a:r>
              <a:rPr lang="en-US" sz="1200" dirty="0" smtClean="0">
                <a:latin typeface="Calibri Light" pitchFamily="34" charset="0"/>
                <a:cs typeface="Calibri Light" pitchFamily="34" charset="0"/>
              </a:rPr>
              <a:t>,‘ rb'))  </a:t>
            </a:r>
            <a:r>
              <a:rPr lang="en-US" sz="1200" dirty="0" smtClean="0">
                <a:solidFill>
                  <a:srgbClr val="7030A0"/>
                </a:solidFill>
                <a:latin typeface="Calibri Light" pitchFamily="34" charset="0"/>
                <a:cs typeface="Calibri Light" pitchFamily="34" charset="0"/>
              </a:rPr>
              <a:t>#</a:t>
            </a:r>
            <a:r>
              <a:rPr lang="en-US" sz="1200" dirty="0" smtClean="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open</a:t>
            </a:r>
            <a:r>
              <a:rPr lang="en-US" sz="1200" dirty="0">
                <a:solidFill>
                  <a:srgbClr val="7030A0"/>
                </a:solidFill>
                <a:latin typeface="Calibri Light" pitchFamily="34" charset="0"/>
                <a:cs typeface="Calibri Light" pitchFamily="34" charset="0"/>
              </a:rPr>
              <a:t> the file in read-only binary mode.</a:t>
            </a:r>
          </a:p>
          <a:p>
            <a:r>
              <a:rPr lang="en-US" sz="1200" dirty="0">
                <a:latin typeface="Calibri Light" pitchFamily="34" charset="0"/>
                <a:cs typeface="Calibri Light" pitchFamily="34" charset="0"/>
              </a:rPr>
              <a:t>    countpage = fileReader.getNumPages</a:t>
            </a:r>
            <a:r>
              <a:rPr lang="en-US" sz="1200" dirty="0" smtClean="0">
                <a:latin typeface="Calibri Light" pitchFamily="34" charset="0"/>
                <a:cs typeface="Calibri Light" pitchFamily="34" charset="0"/>
              </a:rPr>
              <a:t>() </a:t>
            </a:r>
            <a:endParaRPr lang="en-US" sz="1200" dirty="0">
              <a:latin typeface="Calibri Light" pitchFamily="34" charset="0"/>
              <a:cs typeface="Calibri Light" pitchFamily="34" charset="0"/>
            </a:endParaRPr>
          </a:p>
          <a:p>
            <a:r>
              <a:rPr lang="en-US" sz="1200" dirty="0">
                <a:latin typeface="Calibri Light" pitchFamily="34" charset="0"/>
                <a:cs typeface="Calibri Light" pitchFamily="34" charset="0"/>
              </a:rPr>
              <a:t>    count = </a:t>
            </a:r>
            <a:r>
              <a:rPr lang="en-US" sz="1200" dirty="0" smtClean="0">
                <a:latin typeface="Calibri Light" pitchFamily="34" charset="0"/>
                <a:cs typeface="Calibri Light" pitchFamily="34" charset="0"/>
              </a:rPr>
              <a:t>0       </a:t>
            </a:r>
            <a:r>
              <a:rPr lang="en-US" sz="1200" dirty="0" smtClean="0">
                <a:solidFill>
                  <a:srgbClr val="7030A0"/>
                </a:solidFill>
                <a:latin typeface="Calibri Light" pitchFamily="34" charset="0"/>
                <a:cs typeface="Calibri Light" pitchFamily="34" charset="0"/>
              </a:rPr>
              <a:t>#</a:t>
            </a:r>
            <a:r>
              <a:rPr lang="en-US" sz="1200" dirty="0" smtClean="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set count to 0</a:t>
            </a:r>
            <a:endParaRPr lang="en-US" sz="1200" dirty="0">
              <a:latin typeface="Calibri Light" pitchFamily="34" charset="0"/>
              <a:cs typeface="Calibri Light" pitchFamily="34" charset="0"/>
            </a:endParaRPr>
          </a:p>
          <a:p>
            <a:r>
              <a:rPr lang="en-US" sz="1200" dirty="0">
                <a:latin typeface="Calibri Light" pitchFamily="34" charset="0"/>
                <a:cs typeface="Calibri Light" pitchFamily="34" charset="0"/>
              </a:rPr>
              <a:t>    text = </a:t>
            </a:r>
            <a:r>
              <a:rPr lang="en-US" sz="1200" dirty="0" smtClean="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a:t>
            </a:r>
            <a:r>
              <a:rPr lang="en-US" sz="1200" dirty="0" smtClean="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create empty list</a:t>
            </a:r>
            <a:endParaRPr lang="en-US" sz="1200" dirty="0">
              <a:latin typeface="Calibri Light" pitchFamily="34" charset="0"/>
              <a:cs typeface="Calibri Light" pitchFamily="34" charset="0"/>
            </a:endParaRPr>
          </a:p>
          <a:p>
            <a:r>
              <a:rPr lang="en-US" sz="1200" dirty="0">
                <a:latin typeface="Calibri Light" pitchFamily="34" charset="0"/>
                <a:cs typeface="Calibri Light" pitchFamily="34" charset="0"/>
              </a:rPr>
              <a:t>    while count &lt; countpage:    </a:t>
            </a:r>
            <a:r>
              <a:rPr lang="en-US" sz="1200" dirty="0">
                <a:solidFill>
                  <a:srgbClr val="7030A0"/>
                </a:solidFill>
                <a:latin typeface="Calibri Light" pitchFamily="34" charset="0"/>
                <a:cs typeface="Calibri Light" pitchFamily="34" charset="0"/>
              </a:rPr>
              <a:t> #</a:t>
            </a:r>
            <a:r>
              <a:rPr lang="en-US" sz="1200" dirty="0">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read resume &amp; return text</a:t>
            </a:r>
            <a:endParaRPr lang="en-US" sz="1200" dirty="0">
              <a:latin typeface="Calibri Light" pitchFamily="34" charset="0"/>
              <a:cs typeface="Calibri Light" pitchFamily="34" charset="0"/>
            </a:endParaRPr>
          </a:p>
          <a:p>
            <a:r>
              <a:rPr lang="en-US" sz="1200" dirty="0">
                <a:latin typeface="Calibri Light" pitchFamily="34" charset="0"/>
                <a:cs typeface="Calibri Light" pitchFamily="34" charset="0"/>
              </a:rPr>
              <a:t>        pageObj = fileReader.getPage(count)</a:t>
            </a:r>
          </a:p>
          <a:p>
            <a:r>
              <a:rPr lang="en-US" sz="1200" dirty="0">
                <a:latin typeface="Calibri Light" pitchFamily="34" charset="0"/>
                <a:cs typeface="Calibri Light" pitchFamily="34" charset="0"/>
              </a:rPr>
              <a:t>        count +=1</a:t>
            </a:r>
          </a:p>
          <a:p>
            <a:r>
              <a:rPr lang="en-US" sz="1200" dirty="0">
                <a:latin typeface="Calibri Light" pitchFamily="34" charset="0"/>
                <a:cs typeface="Calibri Light" pitchFamily="34" charset="0"/>
              </a:rPr>
              <a:t>        t = pageObj.extractText()</a:t>
            </a:r>
          </a:p>
          <a:p>
            <a:r>
              <a:rPr lang="en-US" sz="1200" dirty="0">
                <a:latin typeface="Calibri Light" pitchFamily="34" charset="0"/>
                <a:cs typeface="Calibri Light" pitchFamily="34" charset="0"/>
              </a:rPr>
              <a:t>        print (t)</a:t>
            </a:r>
          </a:p>
          <a:p>
            <a:r>
              <a:rPr lang="en-US" sz="1200" dirty="0">
                <a:latin typeface="Calibri Light" pitchFamily="34" charset="0"/>
                <a:cs typeface="Calibri Light" pitchFamily="34" charset="0"/>
              </a:rPr>
              <a:t>        text.append(t)</a:t>
            </a:r>
          </a:p>
          <a:p>
            <a:r>
              <a:rPr lang="en-US" sz="1200" dirty="0">
                <a:latin typeface="Calibri Light" pitchFamily="34" charset="0"/>
                <a:cs typeface="Calibri Light" pitchFamily="34" charset="0"/>
              </a:rPr>
              <a:t>    return text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892552"/>
          </a:xfrm>
          <a:prstGeom prst="rect">
            <a:avLst/>
          </a:prstGeom>
          <a:noFill/>
        </p:spPr>
        <p:txBody>
          <a:bodyPr wrap="square" rtlCol="0">
            <a:spAutoFit/>
          </a:bodyPr>
          <a:lstStyle/>
          <a:p>
            <a:r>
              <a:rPr lang="en-US" sz="1200" dirty="0" smtClean="0">
                <a:solidFill>
                  <a:schemeClr val="accent5">
                    <a:lumMod val="75000"/>
                  </a:schemeClr>
                </a:solidFill>
              </a:rPr>
              <a:t>#</a:t>
            </a:r>
            <a:r>
              <a:rPr lang="en-US" sz="1200" dirty="0">
                <a:solidFill>
                  <a:schemeClr val="accent5">
                    <a:lumMod val="75000"/>
                  </a:schemeClr>
                </a:solidFill>
              </a:rPr>
              <a:t> </a:t>
            </a:r>
            <a:r>
              <a:rPr lang="en-US" sz="1200" dirty="0" smtClean="0">
                <a:solidFill>
                  <a:schemeClr val="accent5">
                    <a:lumMod val="75000"/>
                  </a:schemeClr>
                </a:solidFill>
              </a:rPr>
              <a:t>Function that does phrase matching and builds a candidate profile</a:t>
            </a:r>
          </a:p>
          <a:p>
            <a:endParaRPr lang="en-US" sz="1200" dirty="0" smtClean="0">
              <a:solidFill>
                <a:schemeClr val="accent5">
                  <a:lumMod val="75000"/>
                </a:schemeClr>
              </a:solidFill>
            </a:endParaRPr>
          </a:p>
          <a:p>
            <a:endParaRPr lang="en-US" sz="1200" dirty="0">
              <a:solidFill>
                <a:schemeClr val="accent5">
                  <a:lumMod val="75000"/>
                </a:schemeClr>
              </a:solidFill>
            </a:endParaRPr>
          </a:p>
          <a:p>
            <a:endParaRPr lang="en-US" dirty="0"/>
          </a:p>
        </p:txBody>
      </p:sp>
      <p:sp>
        <p:nvSpPr>
          <p:cNvPr id="2" name="TextBox 1"/>
          <p:cNvSpPr txBox="1"/>
          <p:nvPr/>
        </p:nvSpPr>
        <p:spPr>
          <a:xfrm>
            <a:off x="590549" y="1266825"/>
            <a:ext cx="7724775" cy="1969770"/>
          </a:xfrm>
          <a:prstGeom prst="rect">
            <a:avLst/>
          </a:prstGeom>
          <a:noFill/>
        </p:spPr>
        <p:txBody>
          <a:bodyPr wrap="square" rtlCol="0">
            <a:spAutoFit/>
          </a:bodyPr>
          <a:lstStyle/>
          <a:p>
            <a:r>
              <a:rPr lang="en-US" sz="1200" dirty="0" smtClean="0">
                <a:latin typeface="Cambria" pitchFamily="18" charset="0"/>
                <a:ea typeface="Cambria" pitchFamily="18" charset="0"/>
              </a:rPr>
              <a:t>def  create_profile(file):</a:t>
            </a:r>
          </a:p>
          <a:p>
            <a:endParaRPr lang="en-US" sz="1200" dirty="0">
              <a:latin typeface="Cambria" pitchFamily="18" charset="0"/>
              <a:ea typeface="Cambria" pitchFamily="18" charset="0"/>
            </a:endParaRPr>
          </a:p>
          <a:p>
            <a:pPr lvl="2"/>
            <a:r>
              <a:rPr lang="en-US" sz="1200" dirty="0">
                <a:latin typeface="Cambria" pitchFamily="18" charset="0"/>
                <a:ea typeface="Cambria" pitchFamily="18" charset="0"/>
              </a:rPr>
              <a:t>    </a:t>
            </a:r>
            <a:r>
              <a:rPr lang="en-US" sz="1200" dirty="0" smtClean="0">
                <a:latin typeface="Cambria" pitchFamily="18" charset="0"/>
                <a:ea typeface="Cambria" pitchFamily="18" charset="0"/>
              </a:rPr>
              <a:t>   text</a:t>
            </a:r>
            <a:r>
              <a:rPr lang="en-US" sz="1200" dirty="0">
                <a:latin typeface="Cambria" pitchFamily="18" charset="0"/>
                <a:ea typeface="Cambria" pitchFamily="18" charset="0"/>
              </a:rPr>
              <a:t> = pdfextract(file) </a:t>
            </a:r>
            <a:r>
              <a:rPr lang="en-US" sz="1200" dirty="0">
                <a:solidFill>
                  <a:srgbClr val="7030A0"/>
                </a:solidFill>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Extract file</a:t>
            </a:r>
            <a:endParaRPr lang="en-US" sz="1200" dirty="0">
              <a:solidFill>
                <a:srgbClr val="7030A0"/>
              </a:solidFill>
              <a:latin typeface="Calibri Light" pitchFamily="34" charset="0"/>
              <a:cs typeface="Calibri Light" pitchFamily="34" charset="0"/>
            </a:endParaRPr>
          </a:p>
          <a:p>
            <a:pPr lvl="2"/>
            <a:endParaRPr lang="en-US" sz="1200" dirty="0">
              <a:latin typeface="Cambria" pitchFamily="18" charset="0"/>
              <a:ea typeface="Cambria" pitchFamily="18" charset="0"/>
            </a:endParaRPr>
          </a:p>
          <a:p>
            <a:pPr lvl="2"/>
            <a:r>
              <a:rPr lang="en-US" sz="1200" dirty="0">
                <a:latin typeface="Cambria" pitchFamily="18" charset="0"/>
                <a:ea typeface="Cambria" pitchFamily="18" charset="0"/>
              </a:rPr>
              <a:t>   </a:t>
            </a:r>
            <a:r>
              <a:rPr lang="en-US" sz="1200" dirty="0" smtClean="0">
                <a:latin typeface="Cambria" pitchFamily="18" charset="0"/>
                <a:ea typeface="Cambria" pitchFamily="18" charset="0"/>
              </a:rPr>
              <a:t>    text</a:t>
            </a:r>
            <a:r>
              <a:rPr lang="en-US" sz="1200" dirty="0">
                <a:latin typeface="Cambria" pitchFamily="18" charset="0"/>
                <a:ea typeface="Cambria" pitchFamily="18" charset="0"/>
              </a:rPr>
              <a:t> = str(text</a:t>
            </a:r>
            <a:r>
              <a:rPr lang="en-US" sz="1200" dirty="0" smtClean="0">
                <a:latin typeface="Cambria" pitchFamily="18" charset="0"/>
                <a:ea typeface="Cambria" pitchFamily="18" charset="0"/>
              </a:rPr>
              <a:t>) </a:t>
            </a:r>
            <a:r>
              <a:rPr lang="en-US" sz="1200" dirty="0">
                <a:solidFill>
                  <a:srgbClr val="7030A0"/>
                </a:solidFill>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Convert Text into String</a:t>
            </a:r>
            <a:endParaRPr lang="en-US" sz="1200" dirty="0" smtClean="0">
              <a:latin typeface="Cambria" pitchFamily="18" charset="0"/>
              <a:ea typeface="Cambria" pitchFamily="18" charset="0"/>
            </a:endParaRPr>
          </a:p>
          <a:p>
            <a:pPr lvl="2"/>
            <a:endParaRPr lang="en-US" sz="1200" dirty="0">
              <a:latin typeface="Cambria" pitchFamily="18" charset="0"/>
              <a:ea typeface="Cambria" pitchFamily="18" charset="0"/>
            </a:endParaRPr>
          </a:p>
          <a:p>
            <a:pPr lvl="2"/>
            <a:r>
              <a:rPr lang="en-US" sz="1200" dirty="0">
                <a:latin typeface="Cambria" pitchFamily="18" charset="0"/>
                <a:ea typeface="Cambria" pitchFamily="18" charset="0"/>
              </a:rPr>
              <a:t>    </a:t>
            </a:r>
            <a:r>
              <a:rPr lang="en-US" sz="1200" dirty="0" smtClean="0">
                <a:latin typeface="Cambria" pitchFamily="18" charset="0"/>
                <a:ea typeface="Cambria" pitchFamily="18" charset="0"/>
              </a:rPr>
              <a:t>   text</a:t>
            </a:r>
            <a:r>
              <a:rPr lang="en-US" sz="1200" dirty="0">
                <a:latin typeface="Cambria" pitchFamily="18" charset="0"/>
                <a:ea typeface="Cambria" pitchFamily="18" charset="0"/>
              </a:rPr>
              <a:t> = text.replace("\\n", </a:t>
            </a:r>
            <a:r>
              <a:rPr lang="en-US" sz="1200" dirty="0" smtClean="0">
                <a:latin typeface="Cambria" pitchFamily="18" charset="0"/>
                <a:ea typeface="Cambria" pitchFamily="18" charset="0"/>
              </a:rPr>
              <a:t>"") </a:t>
            </a:r>
          </a:p>
          <a:p>
            <a:pPr lvl="2"/>
            <a:endParaRPr lang="en-US" sz="1200" dirty="0">
              <a:latin typeface="Cambria" pitchFamily="18" charset="0"/>
              <a:ea typeface="Cambria" pitchFamily="18" charset="0"/>
            </a:endParaRPr>
          </a:p>
          <a:p>
            <a:pPr lvl="2"/>
            <a:r>
              <a:rPr lang="en-US" sz="1200" dirty="0">
                <a:latin typeface="Cambria" pitchFamily="18" charset="0"/>
                <a:ea typeface="Cambria" pitchFamily="18" charset="0"/>
              </a:rPr>
              <a:t>   </a:t>
            </a:r>
            <a:r>
              <a:rPr lang="en-US" sz="1200" dirty="0" smtClean="0">
                <a:latin typeface="Cambria" pitchFamily="18" charset="0"/>
                <a:ea typeface="Cambria" pitchFamily="18" charset="0"/>
              </a:rPr>
              <a:t>   </a:t>
            </a:r>
            <a:r>
              <a:rPr lang="en-US" sz="1200" dirty="0">
                <a:latin typeface="Cambria" pitchFamily="18" charset="0"/>
                <a:ea typeface="Cambria" pitchFamily="18" charset="0"/>
              </a:rPr>
              <a:t> text = text.lower</a:t>
            </a:r>
            <a:r>
              <a:rPr lang="en-US" sz="1200" dirty="0" smtClean="0">
                <a:latin typeface="Cambria" pitchFamily="18" charset="0"/>
                <a:ea typeface="Cambria" pitchFamily="18" charset="0"/>
              </a:rPr>
              <a:t>() </a:t>
            </a:r>
            <a:r>
              <a:rPr lang="en-US" sz="1200" dirty="0">
                <a:solidFill>
                  <a:srgbClr val="7030A0"/>
                </a:solidFill>
                <a:latin typeface="Calibri Light" pitchFamily="34" charset="0"/>
                <a:cs typeface="Calibri Light" pitchFamily="34" charset="0"/>
              </a:rPr>
              <a:t># </a:t>
            </a:r>
            <a:r>
              <a:rPr lang="en-US" sz="1200" dirty="0" smtClean="0">
                <a:solidFill>
                  <a:srgbClr val="7030A0"/>
                </a:solidFill>
                <a:latin typeface="Calibri Light" pitchFamily="34" charset="0"/>
                <a:cs typeface="Calibri Light" pitchFamily="34" charset="0"/>
              </a:rPr>
              <a:t>Covert text into lower Case</a:t>
            </a:r>
            <a:endParaRPr lang="en-US" sz="1200" dirty="0">
              <a:latin typeface="Cambria" pitchFamily="18" charset="0"/>
              <a:ea typeface="Cambria" pitchFamily="18" charset="0"/>
            </a:endParaRPr>
          </a:p>
          <a:p>
            <a:endParaRPr lang="en-US" dirty="0"/>
          </a:p>
        </p:txBody>
      </p:sp>
      <p:sp>
        <p:nvSpPr>
          <p:cNvPr id="5" name="TextBox 4"/>
          <p:cNvSpPr txBox="1"/>
          <p:nvPr/>
        </p:nvSpPr>
        <p:spPr>
          <a:xfrm>
            <a:off x="495300" y="3076575"/>
            <a:ext cx="6315075" cy="276999"/>
          </a:xfrm>
          <a:prstGeom prst="rect">
            <a:avLst/>
          </a:prstGeom>
          <a:noFill/>
        </p:spPr>
        <p:txBody>
          <a:bodyPr wrap="square" rtlCol="0">
            <a:spAutoFit/>
          </a:bodyPr>
          <a:lstStyle/>
          <a:p>
            <a:r>
              <a:rPr lang="en-US" sz="1200" dirty="0" smtClean="0">
                <a:solidFill>
                  <a:schemeClr val="accent5">
                    <a:lumMod val="75000"/>
                  </a:schemeClr>
                </a:solidFill>
              </a:rPr>
              <a:t># Path of </a:t>
            </a:r>
            <a:r>
              <a:rPr lang="en-US" sz="1200" dirty="0">
                <a:solidFill>
                  <a:schemeClr val="accent5">
                    <a:lumMod val="75000"/>
                  </a:schemeClr>
                </a:solidFill>
              </a:rPr>
              <a:t>csv where we have all the keywords, you can customize your </a:t>
            </a:r>
            <a:r>
              <a:rPr lang="en-US" sz="1200" dirty="0" smtClean="0">
                <a:solidFill>
                  <a:schemeClr val="accent5">
                    <a:lumMod val="75000"/>
                  </a:schemeClr>
                </a:solidFill>
              </a:rPr>
              <a:t>own</a:t>
            </a:r>
            <a:endParaRPr lang="en-US" sz="1200" dirty="0">
              <a:solidFill>
                <a:schemeClr val="accent5">
                  <a:lumMod val="75000"/>
                </a:schemeClr>
              </a:solidFill>
            </a:endParaRPr>
          </a:p>
        </p:txBody>
      </p:sp>
      <p:sp>
        <p:nvSpPr>
          <p:cNvPr id="6" name="TextBox 5"/>
          <p:cNvSpPr txBox="1"/>
          <p:nvPr/>
        </p:nvSpPr>
        <p:spPr>
          <a:xfrm>
            <a:off x="590549" y="3467100"/>
            <a:ext cx="7829551" cy="276999"/>
          </a:xfrm>
          <a:prstGeom prst="rect">
            <a:avLst/>
          </a:prstGeom>
          <a:noFill/>
        </p:spPr>
        <p:txBody>
          <a:bodyPr wrap="square" rtlCol="0">
            <a:spAutoFit/>
          </a:bodyPr>
          <a:lstStyle/>
          <a:p>
            <a:r>
              <a:rPr lang="en-US" sz="1200" dirty="0">
                <a:latin typeface="Cambria" pitchFamily="18" charset="0"/>
                <a:ea typeface="Cambria" pitchFamily="18" charset="0"/>
                <a:cs typeface="Calibri Light" pitchFamily="34" charset="0"/>
              </a:rPr>
              <a:t>keyword_dict = pd.read_csv('/</a:t>
            </a:r>
            <a:r>
              <a:rPr lang="en-US" sz="1200" dirty="0" smtClean="0">
                <a:latin typeface="Cambria" pitchFamily="18" charset="0"/>
                <a:ea typeface="Cambria" pitchFamily="18" charset="0"/>
                <a:cs typeface="Calibri Light" pitchFamily="34" charset="0"/>
              </a:rPr>
              <a:t>content/Software house jd</a:t>
            </a:r>
            <a:r>
              <a:rPr lang="en-US" sz="1200" dirty="0">
                <a:latin typeface="Cambria" pitchFamily="18" charset="0"/>
                <a:ea typeface="Cambria" pitchFamily="18" charset="0"/>
                <a:cs typeface="Calibri Light" pitchFamily="34" charset="0"/>
              </a:rPr>
              <a:t> - Sheet1.csv')</a:t>
            </a:r>
          </a:p>
        </p:txBody>
      </p:sp>
    </p:spTree>
    <p:extLst>
      <p:ext uri="{BB962C8B-B14F-4D97-AF65-F5344CB8AC3E}">
        <p14:creationId xmlns:p14="http://schemas.microsoft.com/office/powerpoint/2010/main" val="2673798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276999"/>
          </a:xfrm>
          <a:prstGeom prst="rect">
            <a:avLst/>
          </a:prstGeom>
          <a:noFill/>
        </p:spPr>
        <p:txBody>
          <a:bodyPr wrap="square" rtlCol="0">
            <a:spAutoFit/>
          </a:bodyPr>
          <a:lstStyle/>
          <a:p>
            <a:r>
              <a:rPr lang="en-US" sz="1200" dirty="0" smtClean="0">
                <a:solidFill>
                  <a:schemeClr val="accent5">
                    <a:lumMod val="75000"/>
                  </a:schemeClr>
                </a:solidFill>
              </a:rPr>
              <a:t>#</a:t>
            </a:r>
            <a:r>
              <a:rPr lang="en-US" sz="1200" dirty="0">
                <a:solidFill>
                  <a:schemeClr val="accent5">
                    <a:lumMod val="75000"/>
                  </a:schemeClr>
                </a:solidFill>
              </a:rPr>
              <a:t> </a:t>
            </a:r>
            <a:r>
              <a:rPr lang="en-US" sz="1200" dirty="0" smtClean="0">
                <a:solidFill>
                  <a:schemeClr val="accent5">
                    <a:lumMod val="75000"/>
                  </a:schemeClr>
                </a:solidFill>
              </a:rPr>
              <a:t>Function that does phrase matching and builds a candidate profile</a:t>
            </a:r>
          </a:p>
        </p:txBody>
      </p:sp>
      <p:sp>
        <p:nvSpPr>
          <p:cNvPr id="2" name="TextBox 1"/>
          <p:cNvSpPr txBox="1"/>
          <p:nvPr/>
        </p:nvSpPr>
        <p:spPr>
          <a:xfrm>
            <a:off x="495300" y="1171575"/>
            <a:ext cx="8277225" cy="3170099"/>
          </a:xfrm>
          <a:prstGeom prst="rect">
            <a:avLst/>
          </a:prstGeom>
          <a:noFill/>
        </p:spPr>
        <p:txBody>
          <a:bodyPr wrap="square" rtlCol="0">
            <a:spAutoFit/>
          </a:bodyPr>
          <a:lstStyle/>
          <a:p>
            <a:pPr>
              <a:lnSpc>
                <a:spcPct val="150000"/>
              </a:lnSpc>
            </a:pPr>
            <a:r>
              <a:rPr lang="en-US" sz="1200" dirty="0" smtClean="0">
                <a:latin typeface="Cambria" pitchFamily="18" charset="0"/>
                <a:ea typeface="Cambria" pitchFamily="18" charset="0"/>
              </a:rPr>
              <a:t>Game_Development_words</a:t>
            </a:r>
            <a:r>
              <a:rPr lang="en-US" sz="1200" dirty="0">
                <a:latin typeface="Cambria" pitchFamily="18" charset="0"/>
                <a:ea typeface="Cambria" pitchFamily="18" charset="0"/>
              </a:rPr>
              <a:t> = [nlp(text) for text in keyword_dict['Game Development'].dropna(axis = 0)]</a:t>
            </a:r>
          </a:p>
          <a:p>
            <a:pPr>
              <a:lnSpc>
                <a:spcPct val="150000"/>
              </a:lnSpc>
            </a:pPr>
            <a:r>
              <a:rPr lang="en-US" sz="1200" dirty="0" smtClean="0">
                <a:latin typeface="Cambria" pitchFamily="18" charset="0"/>
                <a:ea typeface="Cambria" pitchFamily="18" charset="0"/>
              </a:rPr>
              <a:t>Web_Development_words</a:t>
            </a:r>
            <a:r>
              <a:rPr lang="en-US" sz="1200" dirty="0">
                <a:latin typeface="Cambria" pitchFamily="18" charset="0"/>
                <a:ea typeface="Cambria" pitchFamily="18" charset="0"/>
              </a:rPr>
              <a:t> = [nlp(text) for text in keyword_dict['Web Development'].dropna(axis = 0)]</a:t>
            </a:r>
          </a:p>
          <a:p>
            <a:pPr>
              <a:lnSpc>
                <a:spcPct val="150000"/>
              </a:lnSpc>
            </a:pPr>
            <a:r>
              <a:rPr lang="en-US" sz="1200" dirty="0">
                <a:latin typeface="Cambria" pitchFamily="18" charset="0"/>
                <a:ea typeface="Cambria" pitchFamily="18" charset="0"/>
              </a:rPr>
              <a:t> Web_Design_words = [nlp(text) for text in keyword_dict['Web Design'].dropna(axis = 0)]</a:t>
            </a:r>
          </a:p>
          <a:p>
            <a:pPr>
              <a:lnSpc>
                <a:spcPct val="150000"/>
              </a:lnSpc>
            </a:pPr>
            <a:r>
              <a:rPr lang="en-US" sz="1200" dirty="0">
                <a:latin typeface="Cambria" pitchFamily="18" charset="0"/>
                <a:ea typeface="Cambria" pitchFamily="18" charset="0"/>
              </a:rPr>
              <a:t> </a:t>
            </a:r>
            <a:r>
              <a:rPr lang="en-US" sz="1200" dirty="0" smtClean="0">
                <a:latin typeface="Cambria" pitchFamily="18" charset="0"/>
                <a:ea typeface="Cambria" pitchFamily="18" charset="0"/>
              </a:rPr>
              <a:t>Network_Engineer_words</a:t>
            </a:r>
            <a:r>
              <a:rPr lang="en-US" sz="1200" dirty="0">
                <a:latin typeface="Cambria" pitchFamily="18" charset="0"/>
                <a:ea typeface="Cambria" pitchFamily="18" charset="0"/>
              </a:rPr>
              <a:t> = [nlp(text) for text in keyword_dict['Network Engineer'].dropna(axis = 0)]</a:t>
            </a:r>
          </a:p>
          <a:p>
            <a:pPr>
              <a:lnSpc>
                <a:spcPct val="150000"/>
              </a:lnSpc>
            </a:pPr>
            <a:r>
              <a:rPr lang="en-US" sz="1200" dirty="0">
                <a:latin typeface="Cambria" pitchFamily="18" charset="0"/>
                <a:ea typeface="Cambria" pitchFamily="18" charset="0"/>
              </a:rPr>
              <a:t> </a:t>
            </a:r>
            <a:r>
              <a:rPr lang="en-US" sz="1200" dirty="0" smtClean="0">
                <a:latin typeface="Cambria" pitchFamily="18" charset="0"/>
                <a:ea typeface="Cambria" pitchFamily="18" charset="0"/>
              </a:rPr>
              <a:t>Machine_Learning_words</a:t>
            </a:r>
            <a:r>
              <a:rPr lang="en-US" sz="1200" dirty="0">
                <a:latin typeface="Cambria" pitchFamily="18" charset="0"/>
                <a:ea typeface="Cambria" pitchFamily="18" charset="0"/>
              </a:rPr>
              <a:t> = [nlp(text) for text in keyword_dict['Machine Learning '].dropna(axis = 0)]</a:t>
            </a:r>
          </a:p>
          <a:p>
            <a:pPr>
              <a:lnSpc>
                <a:spcPct val="150000"/>
              </a:lnSpc>
            </a:pPr>
            <a:r>
              <a:rPr lang="en-US" sz="1200" dirty="0">
                <a:latin typeface="Cambria" pitchFamily="18" charset="0"/>
                <a:ea typeface="Cambria" pitchFamily="18" charset="0"/>
              </a:rPr>
              <a:t> </a:t>
            </a:r>
            <a:r>
              <a:rPr lang="en-US" sz="1200" dirty="0" smtClean="0">
                <a:latin typeface="Cambria" pitchFamily="18" charset="0"/>
                <a:ea typeface="Cambria" pitchFamily="18" charset="0"/>
              </a:rPr>
              <a:t>AI_words</a:t>
            </a:r>
            <a:r>
              <a:rPr lang="en-US" sz="1200" dirty="0">
                <a:latin typeface="Cambria" pitchFamily="18" charset="0"/>
                <a:ea typeface="Cambria" pitchFamily="18" charset="0"/>
              </a:rPr>
              <a:t> = [nlp(text) for text in keyword_dict['AI'].dropna(axis = 0)]</a:t>
            </a:r>
          </a:p>
          <a:p>
            <a:pPr>
              <a:lnSpc>
                <a:spcPct val="150000"/>
              </a:lnSpc>
            </a:pPr>
            <a:r>
              <a:rPr lang="en-US" sz="1200" dirty="0">
                <a:latin typeface="Cambria" pitchFamily="18" charset="0"/>
                <a:ea typeface="Cambria" pitchFamily="18" charset="0"/>
              </a:rPr>
              <a:t> </a:t>
            </a:r>
            <a:r>
              <a:rPr lang="en-US" sz="1200" dirty="0" smtClean="0">
                <a:latin typeface="Cambria" pitchFamily="18" charset="0"/>
                <a:ea typeface="Cambria" pitchFamily="18" charset="0"/>
              </a:rPr>
              <a:t>Database_Engineer_words</a:t>
            </a:r>
            <a:r>
              <a:rPr lang="en-US" sz="1200" dirty="0">
                <a:latin typeface="Cambria" pitchFamily="18" charset="0"/>
                <a:ea typeface="Cambria" pitchFamily="18" charset="0"/>
              </a:rPr>
              <a:t> = [nlp(text) for text in keyword_dict['Database Engineer'].dropna(axis = 0)]</a:t>
            </a:r>
          </a:p>
          <a:p>
            <a:r>
              <a:rPr lang="en-US" sz="1200" dirty="0">
                <a:latin typeface="+mn-lt"/>
              </a:rPr>
              <a:t>    </a:t>
            </a:r>
            <a:endParaRPr lang="en-US" sz="1200" dirty="0" smtClean="0">
              <a:latin typeface="+mn-lt"/>
            </a:endParaRPr>
          </a:p>
          <a:p>
            <a:r>
              <a:rPr lang="en-US" sz="1200" dirty="0">
                <a:solidFill>
                  <a:srgbClr val="7030A0"/>
                </a:solidFill>
                <a:latin typeface="Calibri Light" pitchFamily="34" charset="0"/>
                <a:cs typeface="Calibri Light" pitchFamily="34" charset="0"/>
              </a:rPr>
              <a:t># </a:t>
            </a:r>
            <a:r>
              <a:rPr lang="en-US" sz="1200" dirty="0">
                <a:solidFill>
                  <a:srgbClr val="7030A0"/>
                </a:solidFill>
                <a:latin typeface="Cambria" pitchFamily="18" charset="0"/>
                <a:ea typeface="Cambria" pitchFamily="18" charset="0"/>
              </a:rPr>
              <a:t>The first step for a text string, when working with spaCy, is to pass it to an </a:t>
            </a:r>
            <a:r>
              <a:rPr lang="en-US" sz="1200" b="1" dirty="0">
                <a:solidFill>
                  <a:srgbClr val="7030A0"/>
                </a:solidFill>
                <a:latin typeface="Cambria" pitchFamily="18" charset="0"/>
                <a:ea typeface="Cambria" pitchFamily="18" charset="0"/>
              </a:rPr>
              <a:t>NLP object</a:t>
            </a:r>
            <a:r>
              <a:rPr lang="en-US" sz="1200" dirty="0">
                <a:solidFill>
                  <a:srgbClr val="7030A0"/>
                </a:solidFill>
                <a:latin typeface="Cambria" pitchFamily="18" charset="0"/>
                <a:ea typeface="Cambria" pitchFamily="18" charset="0"/>
              </a:rPr>
              <a:t>. This object is essentially a pipeline of several text pre-processing operations through which the input text string has to go through.</a:t>
            </a:r>
          </a:p>
          <a:p>
            <a:endParaRPr lang="en-US" dirty="0" smtClean="0"/>
          </a:p>
          <a:p>
            <a:r>
              <a:rPr lang="en-US" sz="1200" dirty="0" smtClean="0">
                <a:solidFill>
                  <a:srgbClr val="7030A0"/>
                </a:solidFill>
                <a:latin typeface="Cambria" pitchFamily="18" charset="0"/>
                <a:ea typeface="Cambria" pitchFamily="18" charset="0"/>
              </a:rPr>
              <a:t># Sometimes </a:t>
            </a:r>
            <a:r>
              <a:rPr lang="en-US" sz="1200" dirty="0">
                <a:solidFill>
                  <a:srgbClr val="7030A0"/>
                </a:solidFill>
                <a:latin typeface="Cambria" pitchFamily="18" charset="0"/>
                <a:ea typeface="Cambria" pitchFamily="18" charset="0"/>
              </a:rPr>
              <a:t>csv file has null values, which are later displayed as NaN in Data Frame. Pandas </a:t>
            </a:r>
            <a:r>
              <a:rPr lang="en-US" sz="1200" i="1" dirty="0">
                <a:solidFill>
                  <a:srgbClr val="7030A0"/>
                </a:solidFill>
                <a:latin typeface="Cambria" pitchFamily="18" charset="0"/>
                <a:ea typeface="Cambria" pitchFamily="18" charset="0"/>
              </a:rPr>
              <a:t>dropna()</a:t>
            </a:r>
            <a:r>
              <a:rPr lang="en-US" sz="1200" dirty="0">
                <a:solidFill>
                  <a:srgbClr val="7030A0"/>
                </a:solidFill>
                <a:latin typeface="Cambria" pitchFamily="18" charset="0"/>
                <a:ea typeface="Cambria" pitchFamily="18" charset="0"/>
              </a:rPr>
              <a:t> method allows the user to analyze and drop Rows/Columns with Null values in different ways.</a:t>
            </a:r>
          </a:p>
        </p:txBody>
      </p:sp>
    </p:spTree>
    <p:extLst>
      <p:ext uri="{BB962C8B-B14F-4D97-AF65-F5344CB8AC3E}">
        <p14:creationId xmlns:p14="http://schemas.microsoft.com/office/powerpoint/2010/main" val="1083138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276999"/>
          </a:xfrm>
          <a:prstGeom prst="rect">
            <a:avLst/>
          </a:prstGeom>
          <a:noFill/>
        </p:spPr>
        <p:txBody>
          <a:bodyPr wrap="square" rtlCol="0">
            <a:spAutoFit/>
          </a:bodyPr>
          <a:lstStyle/>
          <a:p>
            <a:r>
              <a:rPr lang="en-US" sz="1200" dirty="0" smtClean="0">
                <a:solidFill>
                  <a:schemeClr val="accent5">
                    <a:lumMod val="75000"/>
                  </a:schemeClr>
                </a:solidFill>
              </a:rPr>
              <a:t>#</a:t>
            </a:r>
            <a:r>
              <a:rPr lang="en-US" sz="1200" dirty="0">
                <a:solidFill>
                  <a:schemeClr val="accent5">
                    <a:lumMod val="75000"/>
                  </a:schemeClr>
                </a:solidFill>
              </a:rPr>
              <a:t> </a:t>
            </a:r>
            <a:r>
              <a:rPr lang="en-US" sz="1200" dirty="0" smtClean="0">
                <a:solidFill>
                  <a:schemeClr val="accent5">
                    <a:lumMod val="75000"/>
                  </a:schemeClr>
                </a:solidFill>
              </a:rPr>
              <a:t>phrase matching</a:t>
            </a:r>
          </a:p>
        </p:txBody>
      </p:sp>
      <p:sp>
        <p:nvSpPr>
          <p:cNvPr id="5" name="TextBox 4"/>
          <p:cNvSpPr txBox="1"/>
          <p:nvPr/>
        </p:nvSpPr>
        <p:spPr>
          <a:xfrm>
            <a:off x="495300" y="1219200"/>
            <a:ext cx="8277225" cy="3447098"/>
          </a:xfrm>
          <a:prstGeom prst="rect">
            <a:avLst/>
          </a:prstGeom>
          <a:noFill/>
        </p:spPr>
        <p:txBody>
          <a:bodyPr wrap="square" rtlCol="0">
            <a:spAutoFit/>
          </a:bodyPr>
          <a:lstStyle/>
          <a:p>
            <a:r>
              <a:rPr lang="en-US" dirty="0">
                <a:latin typeface="Cambria" pitchFamily="18" charset="0"/>
                <a:ea typeface="Cambria" pitchFamily="18" charset="0"/>
              </a:rPr>
              <a:t>matcher = </a:t>
            </a:r>
            <a:r>
              <a:rPr lang="en-US" dirty="0" smtClean="0">
                <a:latin typeface="Cambria" pitchFamily="18" charset="0"/>
                <a:ea typeface="Cambria" pitchFamily="18" charset="0"/>
              </a:rPr>
              <a:t>PhraseMatcher(nlp .</a:t>
            </a:r>
            <a:r>
              <a:rPr lang="en-US" dirty="0">
                <a:latin typeface="Cambria" pitchFamily="18" charset="0"/>
                <a:ea typeface="Cambria" pitchFamily="18" charset="0"/>
              </a:rPr>
              <a:t>vocab)</a:t>
            </a:r>
          </a:p>
          <a:p>
            <a:r>
              <a:rPr lang="en-US" dirty="0">
                <a:latin typeface="Cambria" pitchFamily="18" charset="0"/>
                <a:ea typeface="Cambria" pitchFamily="18" charset="0"/>
              </a:rPr>
              <a:t>  </a:t>
            </a:r>
          </a:p>
          <a:p>
            <a:r>
              <a:rPr lang="en-US" dirty="0">
                <a:latin typeface="Cambria" pitchFamily="18" charset="0"/>
                <a:ea typeface="Cambria" pitchFamily="18" charset="0"/>
              </a:rPr>
              <a:t>    matcher.add('Game Development', None,*Game_Development_words)</a:t>
            </a:r>
          </a:p>
          <a:p>
            <a:r>
              <a:rPr lang="en-US" dirty="0">
                <a:latin typeface="Cambria" pitchFamily="18" charset="0"/>
                <a:ea typeface="Cambria" pitchFamily="18" charset="0"/>
              </a:rPr>
              <a:t>    matcher.add('Web Development', None,*Web_Development_words)</a:t>
            </a:r>
          </a:p>
          <a:p>
            <a:r>
              <a:rPr lang="en-US" dirty="0">
                <a:latin typeface="Cambria" pitchFamily="18" charset="0"/>
                <a:ea typeface="Cambria" pitchFamily="18" charset="0"/>
              </a:rPr>
              <a:t>    matcher.add('Web Design', None,*Web_Design_words)</a:t>
            </a:r>
          </a:p>
          <a:p>
            <a:r>
              <a:rPr lang="en-US" dirty="0">
                <a:latin typeface="Cambria" pitchFamily="18" charset="0"/>
                <a:ea typeface="Cambria" pitchFamily="18" charset="0"/>
              </a:rPr>
              <a:t>    matcher.add('Network Engineer', None,* Network_Engineer_words)</a:t>
            </a:r>
          </a:p>
          <a:p>
            <a:r>
              <a:rPr lang="en-US" dirty="0">
                <a:latin typeface="Cambria" pitchFamily="18" charset="0"/>
                <a:ea typeface="Cambria" pitchFamily="18" charset="0"/>
              </a:rPr>
              <a:t>    matcher.add('Machine Learning', None,*Machine_Learning_words)</a:t>
            </a:r>
          </a:p>
          <a:p>
            <a:r>
              <a:rPr lang="en-US" dirty="0">
                <a:latin typeface="Cambria" pitchFamily="18" charset="0"/>
                <a:ea typeface="Cambria" pitchFamily="18" charset="0"/>
              </a:rPr>
              <a:t>    matcher.add('AI', None,*AI_words)</a:t>
            </a:r>
          </a:p>
          <a:p>
            <a:r>
              <a:rPr lang="en-US" dirty="0">
                <a:latin typeface="Cambria" pitchFamily="18" charset="0"/>
                <a:ea typeface="Cambria" pitchFamily="18" charset="0"/>
              </a:rPr>
              <a:t>    matcher.add('Database Engineer', None,*Database_Engineer_words)</a:t>
            </a:r>
          </a:p>
          <a:p>
            <a:endParaRPr lang="en-US" dirty="0" smtClean="0"/>
          </a:p>
          <a:p>
            <a:endParaRPr lang="en-US" dirty="0"/>
          </a:p>
          <a:p>
            <a:r>
              <a:rPr lang="en-US" sz="1200" dirty="0" smtClean="0">
                <a:solidFill>
                  <a:srgbClr val="7030A0"/>
                </a:solidFill>
                <a:latin typeface="Cambria" pitchFamily="18" charset="0"/>
                <a:ea typeface="Cambria" pitchFamily="18" charset="0"/>
              </a:rPr>
              <a:t># </a:t>
            </a:r>
            <a:r>
              <a:rPr lang="en-US" sz="1200" dirty="0">
                <a:solidFill>
                  <a:srgbClr val="7030A0"/>
                </a:solidFill>
                <a:latin typeface="Cambria" pitchFamily="18" charset="0"/>
                <a:ea typeface="Cambria" pitchFamily="18" charset="0"/>
              </a:rPr>
              <a:t>The PhraseMatcher lets you efficiently match large terminology lists</a:t>
            </a:r>
            <a:r>
              <a:rPr lang="en-US" sz="1200" dirty="0" smtClean="0">
                <a:solidFill>
                  <a:srgbClr val="7030A0"/>
                </a:solidFill>
                <a:latin typeface="Cambria" pitchFamily="18" charset="0"/>
                <a:ea typeface="Cambria" pitchFamily="18" charset="0"/>
              </a:rPr>
              <a:t>. The</a:t>
            </a:r>
            <a:r>
              <a:rPr lang="en-US" sz="1200" dirty="0">
                <a:solidFill>
                  <a:srgbClr val="7030A0"/>
                </a:solidFill>
                <a:latin typeface="Cambria" pitchFamily="18" charset="0"/>
                <a:ea typeface="Cambria" pitchFamily="18" charset="0"/>
              </a:rPr>
              <a:t> PhraseMatcher accepts match patterns in the form of Doc objects</a:t>
            </a:r>
            <a:r>
              <a:rPr lang="en-US" sz="1200" dirty="0" smtClean="0">
                <a:solidFill>
                  <a:srgbClr val="7030A0"/>
                </a:solidFill>
                <a:latin typeface="Cambria" pitchFamily="18" charset="0"/>
                <a:ea typeface="Cambria" pitchFamily="18" charset="0"/>
              </a:rPr>
              <a:t>.</a:t>
            </a:r>
          </a:p>
          <a:p>
            <a:endParaRPr lang="en-US" sz="1200" dirty="0">
              <a:solidFill>
                <a:srgbClr val="7030A0"/>
              </a:solidFill>
              <a:latin typeface="Cambria" pitchFamily="18" charset="0"/>
              <a:ea typeface="Cambria" pitchFamily="18" charset="0"/>
            </a:endParaRPr>
          </a:p>
          <a:p>
            <a:r>
              <a:rPr lang="en-US" sz="1200" dirty="0" smtClean="0">
                <a:solidFill>
                  <a:srgbClr val="7030A0"/>
                </a:solidFill>
                <a:latin typeface="Cambria" pitchFamily="18" charset="0"/>
                <a:ea typeface="Cambria" pitchFamily="18" charset="0"/>
              </a:rPr>
              <a:t># </a:t>
            </a:r>
            <a:r>
              <a:rPr lang="en-US" sz="1200" dirty="0">
                <a:solidFill>
                  <a:srgbClr val="7030A0"/>
                </a:solidFill>
                <a:latin typeface="Cambria" pitchFamily="18" charset="0"/>
                <a:ea typeface="Cambria" pitchFamily="18" charset="0"/>
              </a:rPr>
              <a:t>First, we initialize the Matcher with a vocab. The matcher must always share the same vocab with the documents it will operate on. We can now call </a:t>
            </a:r>
            <a:r>
              <a:rPr lang="en-US" sz="1200" dirty="0" smtClean="0">
                <a:solidFill>
                  <a:srgbClr val="7030A0"/>
                </a:solidFill>
                <a:latin typeface="Cambria" pitchFamily="18" charset="0"/>
                <a:ea typeface="Cambria" pitchFamily="18" charset="0"/>
              </a:rPr>
              <a:t>matcher.add</a:t>
            </a:r>
            <a:r>
              <a:rPr lang="en-US" sz="1200" dirty="0">
                <a:solidFill>
                  <a:srgbClr val="7030A0"/>
                </a:solidFill>
                <a:latin typeface="Cambria" pitchFamily="18" charset="0"/>
                <a:ea typeface="Cambria" pitchFamily="18" charset="0"/>
              </a:rPr>
              <a:t> with an ID and a list of patterns.</a:t>
            </a:r>
          </a:p>
        </p:txBody>
      </p:sp>
    </p:spTree>
    <p:extLst>
      <p:ext uri="{BB962C8B-B14F-4D97-AF65-F5344CB8AC3E}">
        <p14:creationId xmlns:p14="http://schemas.microsoft.com/office/powerpoint/2010/main" val="2340755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276999"/>
          </a:xfrm>
          <a:prstGeom prst="rect">
            <a:avLst/>
          </a:prstGeom>
          <a:noFill/>
        </p:spPr>
        <p:txBody>
          <a:bodyPr wrap="square" rtlCol="0">
            <a:spAutoFit/>
          </a:bodyPr>
          <a:lstStyle/>
          <a:p>
            <a:r>
              <a:rPr lang="en-US" sz="1200" dirty="0" smtClean="0">
                <a:solidFill>
                  <a:schemeClr val="accent5">
                    <a:lumMod val="75000"/>
                  </a:schemeClr>
                </a:solidFill>
              </a:rPr>
              <a:t># </a:t>
            </a:r>
            <a:r>
              <a:rPr lang="en-US" sz="1200" dirty="0">
                <a:solidFill>
                  <a:schemeClr val="accent5">
                    <a:lumMod val="75000"/>
                  </a:schemeClr>
                </a:solidFill>
              </a:rPr>
              <a:t>C</a:t>
            </a:r>
            <a:r>
              <a:rPr lang="en-US" sz="1200" dirty="0" smtClean="0">
                <a:solidFill>
                  <a:schemeClr val="accent5">
                    <a:lumMod val="75000"/>
                  </a:schemeClr>
                </a:solidFill>
              </a:rPr>
              <a:t>onverting</a:t>
            </a:r>
            <a:r>
              <a:rPr lang="en-US" sz="1200" dirty="0">
                <a:solidFill>
                  <a:schemeClr val="accent5">
                    <a:lumMod val="75000"/>
                  </a:schemeClr>
                </a:solidFill>
              </a:rPr>
              <a:t> string of keywords to </a:t>
            </a:r>
            <a:r>
              <a:rPr lang="en-US" sz="1200" dirty="0" smtClean="0">
                <a:solidFill>
                  <a:schemeClr val="accent5">
                    <a:lumMod val="75000"/>
                  </a:schemeClr>
                </a:solidFill>
              </a:rPr>
              <a:t>dataframe </a:t>
            </a:r>
          </a:p>
        </p:txBody>
      </p:sp>
      <p:sp>
        <p:nvSpPr>
          <p:cNvPr id="2" name="TextBox 1"/>
          <p:cNvSpPr txBox="1"/>
          <p:nvPr/>
        </p:nvSpPr>
        <p:spPr>
          <a:xfrm>
            <a:off x="495300" y="1209675"/>
            <a:ext cx="8277225" cy="3508653"/>
          </a:xfrm>
          <a:prstGeom prst="rect">
            <a:avLst/>
          </a:prstGeom>
          <a:noFill/>
        </p:spPr>
        <p:txBody>
          <a:bodyPr wrap="square" rtlCol="0">
            <a:spAutoFit/>
          </a:bodyPr>
          <a:lstStyle/>
          <a:p>
            <a:r>
              <a:rPr lang="en-US" sz="1200" dirty="0" smtClean="0">
                <a:latin typeface="Cambria" pitchFamily="18" charset="0"/>
                <a:ea typeface="Cambria" pitchFamily="18" charset="0"/>
              </a:rPr>
              <a:t>df</a:t>
            </a:r>
            <a:r>
              <a:rPr lang="en-US" sz="1200" dirty="0">
                <a:latin typeface="Cambria" pitchFamily="18" charset="0"/>
                <a:ea typeface="Cambria" pitchFamily="18" charset="0"/>
              </a:rPr>
              <a:t> = pd.read_csv</a:t>
            </a:r>
            <a:r>
              <a:rPr lang="en-US" sz="1200" dirty="0" smtClean="0">
                <a:latin typeface="Cambria" pitchFamily="18" charset="0"/>
                <a:ea typeface="Cambria" pitchFamily="18" charset="0"/>
              </a:rPr>
              <a:t>( StringIO(keywords</a:t>
            </a:r>
            <a:r>
              <a:rPr lang="en-US" sz="1200" dirty="0">
                <a:latin typeface="Cambria" pitchFamily="18" charset="0"/>
                <a:ea typeface="Cambria" pitchFamily="18" charset="0"/>
              </a:rPr>
              <a:t>),names = </a:t>
            </a:r>
            <a:r>
              <a:rPr lang="en-US" sz="1200" dirty="0" smtClean="0">
                <a:latin typeface="Cambria" pitchFamily="18" charset="0"/>
                <a:ea typeface="Cambria" pitchFamily="18" charset="0"/>
              </a:rPr>
              <a:t>[‘ Keywords_ List</a:t>
            </a:r>
            <a:r>
              <a:rPr lang="en-US" sz="1200" dirty="0">
                <a:latin typeface="Cambria" pitchFamily="18" charset="0"/>
                <a:ea typeface="Cambria" pitchFamily="18" charset="0"/>
              </a:rPr>
              <a:t>'])</a:t>
            </a:r>
          </a:p>
          <a:p>
            <a:r>
              <a:rPr lang="en-US" sz="1200" dirty="0">
                <a:latin typeface="Cambria" pitchFamily="18" charset="0"/>
                <a:ea typeface="Cambria" pitchFamily="18" charset="0"/>
              </a:rPr>
              <a:t>    df1 = </a:t>
            </a:r>
            <a:r>
              <a:rPr lang="en-US" sz="1200" dirty="0" smtClean="0">
                <a:latin typeface="Cambria" pitchFamily="18" charset="0"/>
                <a:ea typeface="Cambria" pitchFamily="18" charset="0"/>
              </a:rPr>
              <a:t>pd.DataFrame( df. Keywords _List . str.split</a:t>
            </a:r>
            <a:r>
              <a:rPr lang="en-US" sz="1200" dirty="0">
                <a:latin typeface="Cambria" pitchFamily="18" charset="0"/>
                <a:ea typeface="Cambria" pitchFamily="18" charset="0"/>
              </a:rPr>
              <a:t>(' ',1).tolist(),columns = [</a:t>
            </a:r>
            <a:r>
              <a:rPr lang="en-US" sz="1200" dirty="0" smtClean="0">
                <a:latin typeface="Cambria" pitchFamily="18" charset="0"/>
                <a:ea typeface="Cambria" pitchFamily="18" charset="0"/>
              </a:rPr>
              <a:t>'Category ', 'Keyword</a:t>
            </a:r>
            <a:r>
              <a:rPr lang="en-US" sz="1200" dirty="0">
                <a:latin typeface="Cambria" pitchFamily="18" charset="0"/>
                <a:ea typeface="Cambria" pitchFamily="18" charset="0"/>
              </a:rPr>
              <a:t>'])</a:t>
            </a:r>
          </a:p>
          <a:p>
            <a:r>
              <a:rPr lang="en-US" sz="1200" dirty="0">
                <a:latin typeface="Cambria" pitchFamily="18" charset="0"/>
                <a:ea typeface="Cambria" pitchFamily="18" charset="0"/>
              </a:rPr>
              <a:t>    df2 = pd.DataFrame(df1.Keyword.str.split('(',1).tolist(),columns = ['Keyword', 'Count'])</a:t>
            </a:r>
          </a:p>
          <a:p>
            <a:r>
              <a:rPr lang="en-US" sz="1200" dirty="0">
                <a:latin typeface="Cambria" pitchFamily="18" charset="0"/>
                <a:ea typeface="Cambria" pitchFamily="18" charset="0"/>
              </a:rPr>
              <a:t>    df3 = pd.concat([df1['Category'],df2['Keyword'], df2['Count']], axis =1) </a:t>
            </a:r>
          </a:p>
          <a:p>
            <a:r>
              <a:rPr lang="en-US" sz="1200" dirty="0">
                <a:latin typeface="Cambria" pitchFamily="18" charset="0"/>
                <a:ea typeface="Cambria" pitchFamily="18" charset="0"/>
              </a:rPr>
              <a:t>    df3['Count'] = df3['Count'].apply(lambda x: x.rstrip(")"))</a:t>
            </a:r>
          </a:p>
          <a:p>
            <a:r>
              <a:rPr lang="en-US" sz="1200" dirty="0">
                <a:latin typeface="Cambria" pitchFamily="18" charset="0"/>
                <a:ea typeface="Cambria" pitchFamily="18" charset="0"/>
              </a:rPr>
              <a:t>    base = os.path.basename(file)</a:t>
            </a:r>
          </a:p>
          <a:p>
            <a:r>
              <a:rPr lang="en-US" sz="1200" dirty="0">
                <a:latin typeface="Cambria" pitchFamily="18" charset="0"/>
                <a:ea typeface="Cambria" pitchFamily="18" charset="0"/>
              </a:rPr>
              <a:t>    filename = os.path.splitext(base)[0]</a:t>
            </a:r>
          </a:p>
          <a:p>
            <a:r>
              <a:rPr lang="en-US" sz="1200" dirty="0">
                <a:latin typeface="Cambria" pitchFamily="18" charset="0"/>
                <a:ea typeface="Cambria" pitchFamily="18" charset="0"/>
              </a:rPr>
              <a:t>       </a:t>
            </a:r>
          </a:p>
          <a:p>
            <a:r>
              <a:rPr lang="en-US" sz="1200" dirty="0">
                <a:latin typeface="Cambria" pitchFamily="18" charset="0"/>
                <a:ea typeface="Cambria" pitchFamily="18" charset="0"/>
              </a:rPr>
              <a:t>    name = filename.split('_')</a:t>
            </a:r>
          </a:p>
          <a:p>
            <a:r>
              <a:rPr lang="en-US" sz="1200" dirty="0">
                <a:latin typeface="Cambria" pitchFamily="18" charset="0"/>
                <a:ea typeface="Cambria" pitchFamily="18" charset="0"/>
              </a:rPr>
              <a:t>    name2 = name[0]</a:t>
            </a:r>
          </a:p>
          <a:p>
            <a:r>
              <a:rPr lang="en-US" sz="1200" dirty="0">
                <a:latin typeface="Cambria" pitchFamily="18" charset="0"/>
                <a:ea typeface="Cambria" pitchFamily="18" charset="0"/>
              </a:rPr>
              <a:t>    name2 = name2.lower()</a:t>
            </a:r>
          </a:p>
          <a:p>
            <a:r>
              <a:rPr lang="en-US" sz="1200" dirty="0">
                <a:latin typeface="Cambria" pitchFamily="18" charset="0"/>
                <a:ea typeface="Cambria" pitchFamily="18" charset="0"/>
              </a:rPr>
              <a:t/>
            </a:r>
            <a:br>
              <a:rPr lang="en-US" sz="1200" dirty="0">
                <a:latin typeface="Cambria" pitchFamily="18" charset="0"/>
                <a:ea typeface="Cambria" pitchFamily="18" charset="0"/>
              </a:rPr>
            </a:br>
            <a:r>
              <a:rPr lang="en-US" sz="1200" dirty="0">
                <a:latin typeface="Cambria" pitchFamily="18" charset="0"/>
                <a:ea typeface="Cambria" pitchFamily="18" charset="0"/>
              </a:rPr>
              <a:t>    </a:t>
            </a:r>
            <a:r>
              <a:rPr lang="en-US" sz="1200" dirty="0">
                <a:solidFill>
                  <a:srgbClr val="7030A0"/>
                </a:solidFill>
                <a:latin typeface="Cambria" pitchFamily="18" charset="0"/>
                <a:ea typeface="Cambria" pitchFamily="18" charset="0"/>
              </a:rPr>
              <a:t>## converting str to dataframe</a:t>
            </a:r>
          </a:p>
          <a:p>
            <a:r>
              <a:rPr lang="en-US" sz="1200" dirty="0">
                <a:latin typeface="Cambria" pitchFamily="18" charset="0"/>
                <a:ea typeface="Cambria" pitchFamily="18" charset="0"/>
              </a:rPr>
              <a:t>    name3 = pd.read_csv</a:t>
            </a:r>
            <a:r>
              <a:rPr lang="en-US" sz="1200" dirty="0" smtClean="0">
                <a:latin typeface="Cambria" pitchFamily="18" charset="0"/>
                <a:ea typeface="Cambria" pitchFamily="18" charset="0"/>
              </a:rPr>
              <a:t>( StringIO(name2</a:t>
            </a:r>
            <a:r>
              <a:rPr lang="en-US" sz="1200" dirty="0">
                <a:latin typeface="Cambria" pitchFamily="18" charset="0"/>
                <a:ea typeface="Cambria" pitchFamily="18" charset="0"/>
              </a:rPr>
              <a:t>),names = ['Candidate Name'])</a:t>
            </a:r>
          </a:p>
          <a:p>
            <a:r>
              <a:rPr lang="en-US" sz="1200" dirty="0">
                <a:latin typeface="Cambria" pitchFamily="18" charset="0"/>
                <a:ea typeface="Cambria" pitchFamily="18" charset="0"/>
              </a:rPr>
              <a:t>    dataf = pd.concat([name3['Candidate Name'], df3['Category'], df3['Keyword'], df3['Count']], axis = 1)</a:t>
            </a:r>
          </a:p>
          <a:p>
            <a:r>
              <a:rPr lang="en-US" sz="1200" dirty="0">
                <a:latin typeface="Cambria" pitchFamily="18" charset="0"/>
                <a:ea typeface="Cambria" pitchFamily="18" charset="0"/>
              </a:rPr>
              <a:t>    dataf['Candidate Name'].fillna(dataf['Candidate Name'].iloc[0], inplace = True)</a:t>
            </a:r>
          </a:p>
          <a:p>
            <a:r>
              <a:rPr lang="en-US" sz="1200" dirty="0">
                <a:latin typeface="Cambria" pitchFamily="18" charset="0"/>
                <a:ea typeface="Cambria" pitchFamily="18" charset="0"/>
              </a:rPr>
              <a:t/>
            </a:r>
            <a:br>
              <a:rPr lang="en-US" sz="1200" dirty="0">
                <a:latin typeface="Cambria" pitchFamily="18" charset="0"/>
                <a:ea typeface="Cambria" pitchFamily="18" charset="0"/>
              </a:rPr>
            </a:br>
            <a:r>
              <a:rPr lang="en-US" sz="1200" dirty="0">
                <a:latin typeface="Cambria" pitchFamily="18" charset="0"/>
                <a:ea typeface="Cambria" pitchFamily="18" charset="0"/>
              </a:rPr>
              <a:t>    return(dataf)</a:t>
            </a:r>
          </a:p>
        </p:txBody>
      </p:sp>
    </p:spTree>
    <p:extLst>
      <p:ext uri="{BB962C8B-B14F-4D97-AF65-F5344CB8AC3E}">
        <p14:creationId xmlns:p14="http://schemas.microsoft.com/office/powerpoint/2010/main" val="1075203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4"/>
        <p:cNvGrpSpPr/>
        <p:nvPr/>
      </p:nvGrpSpPr>
      <p:grpSpPr>
        <a:xfrm>
          <a:off x="0" y="0"/>
          <a:ext cx="0" cy="0"/>
          <a:chOff x="0" y="0"/>
          <a:chExt cx="0" cy="0"/>
        </a:xfrm>
      </p:grpSpPr>
      <p:sp>
        <p:nvSpPr>
          <p:cNvPr id="3" name="TextBox 2"/>
          <p:cNvSpPr txBox="1"/>
          <p:nvPr/>
        </p:nvSpPr>
        <p:spPr>
          <a:xfrm>
            <a:off x="495300" y="266700"/>
            <a:ext cx="2762250" cy="307777"/>
          </a:xfrm>
          <a:prstGeom prst="rect">
            <a:avLst/>
          </a:prstGeom>
          <a:noFill/>
        </p:spPr>
        <p:txBody>
          <a:bodyPr wrap="square" rtlCol="0">
            <a:spAutoFit/>
          </a:bodyPr>
          <a:lstStyle/>
          <a:p>
            <a:r>
              <a:rPr lang="en-US" dirty="0" smtClean="0">
                <a:solidFill>
                  <a:schemeClr val="accent4">
                    <a:lumMod val="75000"/>
                  </a:schemeClr>
                </a:solidFill>
              </a:rPr>
              <a:t>Code_Explanation :</a:t>
            </a:r>
            <a:endParaRPr lang="en-US" dirty="0">
              <a:solidFill>
                <a:schemeClr val="accent4">
                  <a:lumMod val="75000"/>
                </a:schemeClr>
              </a:solidFill>
            </a:endParaRPr>
          </a:p>
        </p:txBody>
      </p:sp>
      <p:sp>
        <p:nvSpPr>
          <p:cNvPr id="4" name="TextBox 3"/>
          <p:cNvSpPr txBox="1"/>
          <p:nvPr/>
        </p:nvSpPr>
        <p:spPr>
          <a:xfrm>
            <a:off x="495300" y="742950"/>
            <a:ext cx="8277225" cy="276999"/>
          </a:xfrm>
          <a:prstGeom prst="rect">
            <a:avLst/>
          </a:prstGeom>
          <a:noFill/>
        </p:spPr>
        <p:txBody>
          <a:bodyPr wrap="square" rtlCol="0">
            <a:spAutoFit/>
          </a:bodyPr>
          <a:lstStyle/>
          <a:p>
            <a:r>
              <a:rPr lang="en-US" sz="1200" dirty="0" smtClean="0">
                <a:solidFill>
                  <a:schemeClr val="accent5">
                    <a:lumMod val="75000"/>
                  </a:schemeClr>
                </a:solidFill>
                <a:latin typeface="+mn-lt"/>
                <a:ea typeface="Cambria" pitchFamily="18" charset="0"/>
              </a:rPr>
              <a:t># Code</a:t>
            </a:r>
            <a:r>
              <a:rPr lang="en-US" sz="1200" dirty="0">
                <a:solidFill>
                  <a:schemeClr val="accent5">
                    <a:lumMod val="75000"/>
                  </a:schemeClr>
                </a:solidFill>
                <a:latin typeface="+mn-lt"/>
                <a:ea typeface="Cambria" pitchFamily="18" charset="0"/>
              </a:rPr>
              <a:t> to execute/call the above </a:t>
            </a:r>
            <a:r>
              <a:rPr lang="en-US" sz="1200" dirty="0" smtClean="0">
                <a:solidFill>
                  <a:schemeClr val="accent5">
                    <a:lumMod val="75000"/>
                  </a:schemeClr>
                </a:solidFill>
                <a:latin typeface="+mn-lt"/>
                <a:ea typeface="Cambria" pitchFamily="18" charset="0"/>
              </a:rPr>
              <a:t>functions</a:t>
            </a:r>
            <a:endParaRPr lang="en-US" sz="1200" dirty="0">
              <a:solidFill>
                <a:schemeClr val="accent5">
                  <a:lumMod val="75000"/>
                </a:schemeClr>
              </a:solidFill>
              <a:latin typeface="+mn-lt"/>
              <a:ea typeface="Cambria" pitchFamily="18" charset="0"/>
            </a:endParaRPr>
          </a:p>
        </p:txBody>
      </p:sp>
      <p:sp>
        <p:nvSpPr>
          <p:cNvPr id="5" name="TextBox 4"/>
          <p:cNvSpPr txBox="1"/>
          <p:nvPr/>
        </p:nvSpPr>
        <p:spPr>
          <a:xfrm>
            <a:off x="609600" y="1133475"/>
            <a:ext cx="7820025" cy="1938992"/>
          </a:xfrm>
          <a:prstGeom prst="rect">
            <a:avLst/>
          </a:prstGeom>
          <a:noFill/>
        </p:spPr>
        <p:txBody>
          <a:bodyPr wrap="square" rtlCol="0">
            <a:spAutoFit/>
          </a:bodyPr>
          <a:lstStyle/>
          <a:p>
            <a:r>
              <a:rPr lang="en-US" sz="1200" dirty="0">
                <a:latin typeface="Cambria" pitchFamily="18" charset="0"/>
                <a:ea typeface="Cambria" pitchFamily="18" charset="0"/>
              </a:rPr>
              <a:t>final_database=pd.DataFrame()</a:t>
            </a:r>
          </a:p>
          <a:p>
            <a:r>
              <a:rPr lang="en-US" sz="1200" dirty="0">
                <a:latin typeface="Cambria" pitchFamily="18" charset="0"/>
                <a:ea typeface="Cambria" pitchFamily="18" charset="0"/>
              </a:rPr>
              <a:t>i = 0 </a:t>
            </a:r>
          </a:p>
          <a:p>
            <a:r>
              <a:rPr lang="en-US" sz="1200" dirty="0">
                <a:latin typeface="Cambria" pitchFamily="18" charset="0"/>
                <a:ea typeface="Cambria" pitchFamily="18" charset="0"/>
              </a:rPr>
              <a:t>while i &lt; len(onlyfiles):</a:t>
            </a:r>
          </a:p>
          <a:p>
            <a:r>
              <a:rPr lang="en-US" sz="1200" dirty="0">
                <a:latin typeface="Cambria" pitchFamily="18" charset="0"/>
                <a:ea typeface="Cambria" pitchFamily="18" charset="0"/>
              </a:rPr>
              <a:t>    file = onlyfiles[i]</a:t>
            </a:r>
          </a:p>
          <a:p>
            <a:r>
              <a:rPr lang="en-US" sz="1200" dirty="0">
                <a:latin typeface="Cambria" pitchFamily="18" charset="0"/>
                <a:ea typeface="Cambria" pitchFamily="18" charset="0"/>
              </a:rPr>
              <a:t>    dat = create_profile(file)</a:t>
            </a:r>
          </a:p>
          <a:p>
            <a:r>
              <a:rPr lang="en-US" sz="1200" dirty="0">
                <a:latin typeface="Cambria" pitchFamily="18" charset="0"/>
                <a:ea typeface="Cambria" pitchFamily="18" charset="0"/>
              </a:rPr>
              <a:t>    final_database = final</a:t>
            </a:r>
            <a:r>
              <a:rPr lang="en-US" sz="1200" dirty="0" smtClean="0">
                <a:latin typeface="Cambria" pitchFamily="18" charset="0"/>
                <a:ea typeface="Cambria" pitchFamily="18" charset="0"/>
              </a:rPr>
              <a:t>_ database.append(dat</a:t>
            </a:r>
            <a:r>
              <a:rPr lang="en-US" sz="1200" dirty="0">
                <a:latin typeface="Cambria" pitchFamily="18" charset="0"/>
                <a:ea typeface="Cambria" pitchFamily="18" charset="0"/>
              </a:rPr>
              <a:t>)</a:t>
            </a:r>
          </a:p>
          <a:p>
            <a:r>
              <a:rPr lang="en-US" sz="1200" dirty="0">
                <a:latin typeface="Cambria" pitchFamily="18" charset="0"/>
                <a:ea typeface="Cambria" pitchFamily="18" charset="0"/>
              </a:rPr>
              <a:t>    i +=1</a:t>
            </a:r>
          </a:p>
          <a:p>
            <a:r>
              <a:rPr lang="en-US" sz="1200" dirty="0">
                <a:latin typeface="Cambria" pitchFamily="18" charset="0"/>
                <a:ea typeface="Cambria" pitchFamily="18" charset="0"/>
              </a:rPr>
              <a:t>    print(final_database)</a:t>
            </a:r>
          </a:p>
          <a:p>
            <a:r>
              <a:rPr lang="en-US" sz="1200" dirty="0">
                <a:latin typeface="Cambria" pitchFamily="18" charset="0"/>
                <a:ea typeface="Cambria" pitchFamily="18" charset="0"/>
              </a:rPr>
              <a:t/>
            </a:r>
            <a:br>
              <a:rPr lang="en-US" sz="1200" dirty="0">
                <a:latin typeface="Cambria" pitchFamily="18" charset="0"/>
                <a:ea typeface="Cambria" pitchFamily="18" charset="0"/>
              </a:rPr>
            </a:br>
            <a:endParaRPr lang="en-US" sz="1200" dirty="0">
              <a:latin typeface="Cambria" pitchFamily="18" charset="0"/>
              <a:ea typeface="Cambria" pitchFamily="18" charset="0"/>
            </a:endParaRPr>
          </a:p>
        </p:txBody>
      </p:sp>
    </p:spTree>
    <p:extLst>
      <p:ext uri="{BB962C8B-B14F-4D97-AF65-F5344CB8AC3E}">
        <p14:creationId xmlns:p14="http://schemas.microsoft.com/office/powerpoint/2010/main" val="394853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9" name="Google Shape;349;p26"/>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6"/>
          <p:cNvGrpSpPr/>
          <p:nvPr/>
        </p:nvGrpSpPr>
        <p:grpSpPr>
          <a:xfrm>
            <a:off x="4302508" y="2403742"/>
            <a:ext cx="790685" cy="1839751"/>
            <a:chOff x="4593707" y="2226241"/>
            <a:chExt cx="711368" cy="1655196"/>
          </a:xfrm>
        </p:grpSpPr>
        <p:sp>
          <p:nvSpPr>
            <p:cNvPr id="351" name="Google Shape;351;p26"/>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26"/>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6"/>
          <p:cNvGrpSpPr/>
          <p:nvPr/>
        </p:nvGrpSpPr>
        <p:grpSpPr>
          <a:xfrm>
            <a:off x="8492184" y="4443914"/>
            <a:ext cx="731104" cy="680532"/>
            <a:chOff x="8492184" y="4443914"/>
            <a:chExt cx="731104" cy="680532"/>
          </a:xfrm>
        </p:grpSpPr>
        <p:sp>
          <p:nvSpPr>
            <p:cNvPr id="387" name="Google Shape;387;p26"/>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6"/>
          <p:cNvGrpSpPr/>
          <p:nvPr/>
        </p:nvGrpSpPr>
        <p:grpSpPr>
          <a:xfrm>
            <a:off x="4624352" y="875701"/>
            <a:ext cx="3395541" cy="3521497"/>
            <a:chOff x="4778639" y="938100"/>
            <a:chExt cx="3054917" cy="3168239"/>
          </a:xfrm>
        </p:grpSpPr>
        <p:grpSp>
          <p:nvGrpSpPr>
            <p:cNvPr id="390" name="Google Shape;390;p26"/>
            <p:cNvGrpSpPr/>
            <p:nvPr/>
          </p:nvGrpSpPr>
          <p:grpSpPr>
            <a:xfrm>
              <a:off x="7144033" y="2156930"/>
              <a:ext cx="326413" cy="477672"/>
              <a:chOff x="7144033" y="2156930"/>
              <a:chExt cx="326413" cy="477672"/>
            </a:xfrm>
          </p:grpSpPr>
          <p:sp>
            <p:nvSpPr>
              <p:cNvPr id="391" name="Google Shape;391;p26"/>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6"/>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685925" y="323850"/>
            <a:ext cx="5400431" cy="307777"/>
          </a:xfrm>
          <a:prstGeom prst="rect">
            <a:avLst/>
          </a:prstGeom>
          <a:noFill/>
        </p:spPr>
        <p:txBody>
          <a:bodyPr wrap="square" rtlCol="0">
            <a:spAutoFit/>
          </a:bodyPr>
          <a:lstStyle/>
          <a:p>
            <a:pPr algn="ctr"/>
            <a:r>
              <a:rPr lang="en-US" dirty="0" smtClean="0">
                <a:solidFill>
                  <a:schemeClr val="accent5">
                    <a:lumMod val="75000"/>
                  </a:schemeClr>
                </a:solidFill>
              </a:rPr>
              <a:t>Visualize Result Using Matplot lib</a:t>
            </a:r>
            <a:endParaRPr lang="en-US" dirty="0">
              <a:solidFill>
                <a:schemeClr val="accent5">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964341"/>
            <a:ext cx="8358184" cy="339904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9" name="Google Shape;349;p26"/>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6"/>
          <p:cNvGrpSpPr/>
          <p:nvPr/>
        </p:nvGrpSpPr>
        <p:grpSpPr>
          <a:xfrm>
            <a:off x="4302508" y="2403742"/>
            <a:ext cx="790685" cy="1839751"/>
            <a:chOff x="4593707" y="2226241"/>
            <a:chExt cx="711368" cy="1655196"/>
          </a:xfrm>
        </p:grpSpPr>
        <p:sp>
          <p:nvSpPr>
            <p:cNvPr id="351" name="Google Shape;351;p26"/>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26"/>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6"/>
          <p:cNvGrpSpPr/>
          <p:nvPr/>
        </p:nvGrpSpPr>
        <p:grpSpPr>
          <a:xfrm>
            <a:off x="8492184" y="4443914"/>
            <a:ext cx="731104" cy="680532"/>
            <a:chOff x="8492184" y="4443914"/>
            <a:chExt cx="731104" cy="680532"/>
          </a:xfrm>
        </p:grpSpPr>
        <p:sp>
          <p:nvSpPr>
            <p:cNvPr id="387" name="Google Shape;387;p26"/>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6"/>
          <p:cNvGrpSpPr/>
          <p:nvPr/>
        </p:nvGrpSpPr>
        <p:grpSpPr>
          <a:xfrm>
            <a:off x="4624352" y="875701"/>
            <a:ext cx="3395541" cy="3521497"/>
            <a:chOff x="4778639" y="938100"/>
            <a:chExt cx="3054917" cy="3168239"/>
          </a:xfrm>
        </p:grpSpPr>
        <p:grpSp>
          <p:nvGrpSpPr>
            <p:cNvPr id="390" name="Google Shape;390;p26"/>
            <p:cNvGrpSpPr/>
            <p:nvPr/>
          </p:nvGrpSpPr>
          <p:grpSpPr>
            <a:xfrm>
              <a:off x="7144033" y="2156930"/>
              <a:ext cx="326413" cy="477672"/>
              <a:chOff x="7144033" y="2156930"/>
              <a:chExt cx="326413" cy="477672"/>
            </a:xfrm>
          </p:grpSpPr>
          <p:sp>
            <p:nvSpPr>
              <p:cNvPr id="391" name="Google Shape;391;p26"/>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6"/>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95250" y="2808173"/>
            <a:ext cx="3810000" cy="584775"/>
          </a:xfrm>
          <a:prstGeom prst="rect">
            <a:avLst/>
          </a:prstGeom>
          <a:noFill/>
        </p:spPr>
        <p:txBody>
          <a:bodyPr wrap="square" rtlCol="0">
            <a:spAutoFit/>
          </a:bodyPr>
          <a:lstStyle/>
          <a:p>
            <a:pPr algn="ctr"/>
            <a:r>
              <a:rPr lang="en-US" sz="2800" b="1" dirty="0" smtClean="0">
                <a:solidFill>
                  <a:schemeClr val="accent5">
                    <a:lumMod val="75000"/>
                  </a:schemeClr>
                </a:solidFill>
                <a:latin typeface="Adobe Caslon Pro" pitchFamily="18" charset="0"/>
              </a:rPr>
              <a:t>THANK </a:t>
            </a:r>
            <a:r>
              <a:rPr lang="en-US" sz="3200" b="1" dirty="0" smtClean="0">
                <a:solidFill>
                  <a:schemeClr val="accent5">
                    <a:lumMod val="75000"/>
                  </a:schemeClr>
                </a:solidFill>
                <a:latin typeface="Adobe Caslon Pro" pitchFamily="18" charset="0"/>
              </a:rPr>
              <a:t>YOU</a:t>
            </a:r>
            <a:r>
              <a:rPr lang="en-US" sz="2800" b="1" dirty="0" smtClean="0">
                <a:solidFill>
                  <a:schemeClr val="accent5">
                    <a:lumMod val="75000"/>
                  </a:schemeClr>
                </a:solidFill>
                <a:latin typeface="Adobe Caslon Pro" pitchFamily="18" charset="0"/>
              </a:rPr>
              <a:t> </a:t>
            </a:r>
            <a:endParaRPr lang="en-US" sz="2800" b="1" dirty="0">
              <a:solidFill>
                <a:schemeClr val="accent5">
                  <a:lumMod val="75000"/>
                </a:schemeClr>
              </a:solidFill>
              <a:latin typeface="Adobe Caslon Pro" pitchFamily="18" charset="0"/>
            </a:endParaRPr>
          </a:p>
        </p:txBody>
      </p:sp>
    </p:spTree>
    <p:extLst>
      <p:ext uri="{BB962C8B-B14F-4D97-AF65-F5344CB8AC3E}">
        <p14:creationId xmlns:p14="http://schemas.microsoft.com/office/powerpoint/2010/main" val="2036088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21" name="Google Shape;121;p23"/>
          <p:cNvGrpSpPr/>
          <p:nvPr/>
        </p:nvGrpSpPr>
        <p:grpSpPr>
          <a:xfrm>
            <a:off x="557691" y="928166"/>
            <a:ext cx="3856961" cy="3149503"/>
            <a:chOff x="366675" y="580995"/>
            <a:chExt cx="4653108" cy="3799617"/>
          </a:xfrm>
        </p:grpSpPr>
        <p:sp>
          <p:nvSpPr>
            <p:cNvPr id="122" name="Google Shape;122;p23"/>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3"/>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3"/>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3"/>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3"/>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3"/>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3"/>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3"/>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3"/>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3"/>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3"/>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3"/>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3"/>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3"/>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3"/>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3"/>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3"/>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3"/>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3"/>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3"/>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3"/>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3"/>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3"/>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3"/>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3"/>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3"/>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3"/>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3"/>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3"/>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3"/>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3"/>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3"/>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3"/>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3"/>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3"/>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3"/>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3"/>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3"/>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3"/>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3"/>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3"/>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3"/>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3"/>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3"/>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3"/>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3"/>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3"/>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3"/>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3"/>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3"/>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3"/>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3"/>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3"/>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3"/>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3"/>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3"/>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3"/>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3"/>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3"/>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3"/>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3"/>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3"/>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3"/>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3"/>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3"/>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3"/>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3"/>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3"/>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3"/>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3"/>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3"/>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3"/>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3"/>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3"/>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3"/>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3"/>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3"/>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3"/>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3"/>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3"/>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3"/>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3"/>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3"/>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3"/>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3"/>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3"/>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3"/>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3"/>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3"/>
            <p:cNvSpPr/>
            <p:nvPr/>
          </p:nvSpPr>
          <p:spPr>
            <a:xfrm>
              <a:off x="1628601" y="1862808"/>
              <a:ext cx="155150" cy="430594"/>
            </a:xfrm>
            <a:custGeom>
              <a:avLst/>
              <a:gdLst/>
              <a:ahLst/>
              <a:cxnLst/>
              <a:rect l="l" t="t" r="r" b="b"/>
              <a:pathLst>
                <a:path w="3196" h="8870" extrusionOk="0">
                  <a:moveTo>
                    <a:pt x="3038" y="1"/>
                  </a:moveTo>
                  <a:cubicBezTo>
                    <a:pt x="2991" y="1"/>
                    <a:pt x="2934" y="21"/>
                    <a:pt x="2864" y="60"/>
                  </a:cubicBezTo>
                  <a:lnTo>
                    <a:pt x="2332" y="367"/>
                  </a:lnTo>
                  <a:cubicBezTo>
                    <a:pt x="2212" y="439"/>
                    <a:pt x="2127" y="528"/>
                    <a:pt x="2076" y="637"/>
                  </a:cubicBezTo>
                  <a:cubicBezTo>
                    <a:pt x="2025" y="750"/>
                    <a:pt x="2001" y="886"/>
                    <a:pt x="2001" y="1050"/>
                  </a:cubicBezTo>
                  <a:lnTo>
                    <a:pt x="2001" y="5900"/>
                  </a:lnTo>
                  <a:cubicBezTo>
                    <a:pt x="2001" y="6254"/>
                    <a:pt x="1946" y="6552"/>
                    <a:pt x="1844" y="6784"/>
                  </a:cubicBezTo>
                  <a:cubicBezTo>
                    <a:pt x="1741" y="7020"/>
                    <a:pt x="1578" y="7201"/>
                    <a:pt x="1349" y="7330"/>
                  </a:cubicBezTo>
                  <a:cubicBezTo>
                    <a:pt x="1172" y="7434"/>
                    <a:pt x="1003" y="7485"/>
                    <a:pt x="842" y="7485"/>
                  </a:cubicBezTo>
                  <a:cubicBezTo>
                    <a:pt x="733" y="7485"/>
                    <a:pt x="628" y="7462"/>
                    <a:pt x="527" y="7415"/>
                  </a:cubicBezTo>
                  <a:cubicBezTo>
                    <a:pt x="499" y="7401"/>
                    <a:pt x="475" y="7394"/>
                    <a:pt x="454" y="7394"/>
                  </a:cubicBezTo>
                  <a:cubicBezTo>
                    <a:pt x="439" y="7394"/>
                    <a:pt x="425" y="7398"/>
                    <a:pt x="414" y="7405"/>
                  </a:cubicBezTo>
                  <a:cubicBezTo>
                    <a:pt x="380" y="7426"/>
                    <a:pt x="342" y="7491"/>
                    <a:pt x="305" y="7603"/>
                  </a:cubicBezTo>
                  <a:lnTo>
                    <a:pt x="45" y="8429"/>
                  </a:lnTo>
                  <a:cubicBezTo>
                    <a:pt x="15" y="8511"/>
                    <a:pt x="1" y="8582"/>
                    <a:pt x="1" y="8644"/>
                  </a:cubicBezTo>
                  <a:cubicBezTo>
                    <a:pt x="1" y="8716"/>
                    <a:pt x="25" y="8760"/>
                    <a:pt x="73" y="8777"/>
                  </a:cubicBezTo>
                  <a:cubicBezTo>
                    <a:pt x="211" y="8839"/>
                    <a:pt x="360" y="8869"/>
                    <a:pt x="520" y="8869"/>
                  </a:cubicBezTo>
                  <a:cubicBezTo>
                    <a:pt x="821" y="8869"/>
                    <a:pt x="1160" y="8761"/>
                    <a:pt x="1537" y="8545"/>
                  </a:cubicBezTo>
                  <a:cubicBezTo>
                    <a:pt x="2080" y="8231"/>
                    <a:pt x="2493" y="7777"/>
                    <a:pt x="2776" y="7187"/>
                  </a:cubicBezTo>
                  <a:cubicBezTo>
                    <a:pt x="3055" y="6593"/>
                    <a:pt x="3195" y="5934"/>
                    <a:pt x="3195" y="5210"/>
                  </a:cubicBezTo>
                  <a:lnTo>
                    <a:pt x="3195" y="357"/>
                  </a:lnTo>
                  <a:cubicBezTo>
                    <a:pt x="3195" y="193"/>
                    <a:pt x="3172" y="87"/>
                    <a:pt x="3121" y="33"/>
                  </a:cubicBezTo>
                  <a:cubicBezTo>
                    <a:pt x="3099" y="12"/>
                    <a:pt x="3071" y="1"/>
                    <a:pt x="30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3"/>
            <p:cNvSpPr/>
            <p:nvPr/>
          </p:nvSpPr>
          <p:spPr>
            <a:xfrm>
              <a:off x="1810686" y="1744607"/>
              <a:ext cx="244133" cy="418167"/>
            </a:xfrm>
            <a:custGeom>
              <a:avLst/>
              <a:gdLst/>
              <a:ahLst/>
              <a:cxnLst/>
              <a:rect l="l" t="t" r="r" b="b"/>
              <a:pathLst>
                <a:path w="5029" h="8614" extrusionOk="0">
                  <a:moveTo>
                    <a:pt x="3044" y="1514"/>
                  </a:moveTo>
                  <a:cubicBezTo>
                    <a:pt x="3232" y="1514"/>
                    <a:pt x="3387" y="1600"/>
                    <a:pt x="3510" y="1772"/>
                  </a:cubicBezTo>
                  <a:cubicBezTo>
                    <a:pt x="3735" y="2086"/>
                    <a:pt x="3844" y="2673"/>
                    <a:pt x="3844" y="3540"/>
                  </a:cubicBezTo>
                  <a:cubicBezTo>
                    <a:pt x="3844" y="4406"/>
                    <a:pt x="3735" y="5123"/>
                    <a:pt x="3510" y="5693"/>
                  </a:cubicBezTo>
                  <a:cubicBezTo>
                    <a:pt x="3288" y="6263"/>
                    <a:pt x="2957" y="6673"/>
                    <a:pt x="2519" y="6925"/>
                  </a:cubicBezTo>
                  <a:cubicBezTo>
                    <a:pt x="2319" y="7041"/>
                    <a:pt x="2141" y="7099"/>
                    <a:pt x="1986" y="7099"/>
                  </a:cubicBezTo>
                  <a:cubicBezTo>
                    <a:pt x="1797" y="7099"/>
                    <a:pt x="1641" y="7013"/>
                    <a:pt x="1520" y="6843"/>
                  </a:cubicBezTo>
                  <a:cubicBezTo>
                    <a:pt x="1295" y="6529"/>
                    <a:pt x="1185" y="5942"/>
                    <a:pt x="1185" y="5076"/>
                  </a:cubicBezTo>
                  <a:cubicBezTo>
                    <a:pt x="1185" y="4209"/>
                    <a:pt x="1295" y="3492"/>
                    <a:pt x="1520" y="2922"/>
                  </a:cubicBezTo>
                  <a:cubicBezTo>
                    <a:pt x="1741" y="2352"/>
                    <a:pt x="2076" y="1939"/>
                    <a:pt x="2519" y="1686"/>
                  </a:cubicBezTo>
                  <a:cubicBezTo>
                    <a:pt x="2716" y="1571"/>
                    <a:pt x="2890" y="1514"/>
                    <a:pt x="3044" y="1514"/>
                  </a:cubicBezTo>
                  <a:close/>
                  <a:moveTo>
                    <a:pt x="3623" y="1"/>
                  </a:moveTo>
                  <a:cubicBezTo>
                    <a:pt x="3306" y="1"/>
                    <a:pt x="2938" y="121"/>
                    <a:pt x="2519" y="362"/>
                  </a:cubicBezTo>
                  <a:cubicBezTo>
                    <a:pt x="1700" y="837"/>
                    <a:pt x="1076" y="1539"/>
                    <a:pt x="646" y="2478"/>
                  </a:cubicBezTo>
                  <a:cubicBezTo>
                    <a:pt x="216" y="3414"/>
                    <a:pt x="1" y="4509"/>
                    <a:pt x="1" y="5758"/>
                  </a:cubicBezTo>
                  <a:cubicBezTo>
                    <a:pt x="1" y="7010"/>
                    <a:pt x="216" y="7854"/>
                    <a:pt x="646" y="8294"/>
                  </a:cubicBezTo>
                  <a:cubicBezTo>
                    <a:pt x="854" y="8507"/>
                    <a:pt x="1107" y="8614"/>
                    <a:pt x="1405" y="8614"/>
                  </a:cubicBezTo>
                  <a:cubicBezTo>
                    <a:pt x="1725" y="8614"/>
                    <a:pt x="2096" y="8491"/>
                    <a:pt x="2519" y="8246"/>
                  </a:cubicBezTo>
                  <a:cubicBezTo>
                    <a:pt x="3332" y="7779"/>
                    <a:pt x="3953" y="7076"/>
                    <a:pt x="4383" y="6137"/>
                  </a:cubicBezTo>
                  <a:cubicBezTo>
                    <a:pt x="4813" y="5202"/>
                    <a:pt x="5028" y="4107"/>
                    <a:pt x="5028" y="2857"/>
                  </a:cubicBezTo>
                  <a:cubicBezTo>
                    <a:pt x="5028" y="1604"/>
                    <a:pt x="4813" y="758"/>
                    <a:pt x="4383" y="321"/>
                  </a:cubicBezTo>
                  <a:cubicBezTo>
                    <a:pt x="4174" y="108"/>
                    <a:pt x="3921" y="1"/>
                    <a:pt x="36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3"/>
            <p:cNvSpPr/>
            <p:nvPr/>
          </p:nvSpPr>
          <p:spPr>
            <a:xfrm>
              <a:off x="2083401" y="1602184"/>
              <a:ext cx="202044" cy="441517"/>
            </a:xfrm>
            <a:custGeom>
              <a:avLst/>
              <a:gdLst/>
              <a:ahLst/>
              <a:cxnLst/>
              <a:rect l="l" t="t" r="r" b="b"/>
              <a:pathLst>
                <a:path w="4162" h="9095" extrusionOk="0">
                  <a:moveTo>
                    <a:pt x="2561" y="1614"/>
                  </a:moveTo>
                  <a:cubicBezTo>
                    <a:pt x="2613" y="1614"/>
                    <a:pt x="2658" y="1628"/>
                    <a:pt x="2693" y="1655"/>
                  </a:cubicBezTo>
                  <a:cubicBezTo>
                    <a:pt x="2792" y="1729"/>
                    <a:pt x="2844" y="1917"/>
                    <a:pt x="2844" y="2221"/>
                  </a:cubicBezTo>
                  <a:cubicBezTo>
                    <a:pt x="2844" y="2501"/>
                    <a:pt x="2789" y="2747"/>
                    <a:pt x="2683" y="2955"/>
                  </a:cubicBezTo>
                  <a:cubicBezTo>
                    <a:pt x="2578" y="3166"/>
                    <a:pt x="2430" y="3323"/>
                    <a:pt x="2236" y="3436"/>
                  </a:cubicBezTo>
                  <a:lnTo>
                    <a:pt x="1192" y="4040"/>
                  </a:lnTo>
                  <a:lnTo>
                    <a:pt x="1192" y="2331"/>
                  </a:lnTo>
                  <a:lnTo>
                    <a:pt x="2236" y="1726"/>
                  </a:lnTo>
                  <a:cubicBezTo>
                    <a:pt x="2366" y="1651"/>
                    <a:pt x="2475" y="1614"/>
                    <a:pt x="2561" y="1614"/>
                  </a:cubicBezTo>
                  <a:close/>
                  <a:moveTo>
                    <a:pt x="2625" y="4548"/>
                  </a:moveTo>
                  <a:cubicBezTo>
                    <a:pt x="2691" y="4548"/>
                    <a:pt x="2749" y="4566"/>
                    <a:pt x="2799" y="4604"/>
                  </a:cubicBezTo>
                  <a:cubicBezTo>
                    <a:pt x="2919" y="4695"/>
                    <a:pt x="2980" y="4900"/>
                    <a:pt x="2980" y="5218"/>
                  </a:cubicBezTo>
                  <a:cubicBezTo>
                    <a:pt x="2980" y="5497"/>
                    <a:pt x="2929" y="5757"/>
                    <a:pt x="2827" y="5989"/>
                  </a:cubicBezTo>
                  <a:cubicBezTo>
                    <a:pt x="2721" y="6225"/>
                    <a:pt x="2564" y="6402"/>
                    <a:pt x="2353" y="6521"/>
                  </a:cubicBezTo>
                  <a:lnTo>
                    <a:pt x="1192" y="7194"/>
                  </a:lnTo>
                  <a:lnTo>
                    <a:pt x="1192" y="5296"/>
                  </a:lnTo>
                  <a:lnTo>
                    <a:pt x="2294" y="4658"/>
                  </a:lnTo>
                  <a:cubicBezTo>
                    <a:pt x="2421" y="4584"/>
                    <a:pt x="2531" y="4548"/>
                    <a:pt x="2625" y="4548"/>
                  </a:cubicBezTo>
                  <a:close/>
                  <a:moveTo>
                    <a:pt x="3227" y="0"/>
                  </a:moveTo>
                  <a:cubicBezTo>
                    <a:pt x="3009" y="0"/>
                    <a:pt x="2745" y="89"/>
                    <a:pt x="2438" y="266"/>
                  </a:cubicBezTo>
                  <a:lnTo>
                    <a:pt x="325" y="1487"/>
                  </a:lnTo>
                  <a:cubicBezTo>
                    <a:pt x="209" y="1552"/>
                    <a:pt x="127" y="1641"/>
                    <a:pt x="75" y="1750"/>
                  </a:cubicBezTo>
                  <a:cubicBezTo>
                    <a:pt x="28" y="1863"/>
                    <a:pt x="1" y="1999"/>
                    <a:pt x="1" y="2163"/>
                  </a:cubicBezTo>
                  <a:lnTo>
                    <a:pt x="1" y="8747"/>
                  </a:lnTo>
                  <a:cubicBezTo>
                    <a:pt x="1" y="8911"/>
                    <a:pt x="28" y="9016"/>
                    <a:pt x="75" y="9064"/>
                  </a:cubicBezTo>
                  <a:cubicBezTo>
                    <a:pt x="97" y="9084"/>
                    <a:pt x="125" y="9095"/>
                    <a:pt x="158" y="9095"/>
                  </a:cubicBezTo>
                  <a:cubicBezTo>
                    <a:pt x="203" y="9095"/>
                    <a:pt x="258" y="9076"/>
                    <a:pt x="325" y="9037"/>
                  </a:cubicBezTo>
                  <a:lnTo>
                    <a:pt x="2438" y="7819"/>
                  </a:lnTo>
                  <a:cubicBezTo>
                    <a:pt x="2819" y="7597"/>
                    <a:pt x="3137" y="7317"/>
                    <a:pt x="3393" y="6972"/>
                  </a:cubicBezTo>
                  <a:cubicBezTo>
                    <a:pt x="3652" y="6627"/>
                    <a:pt x="3843" y="6245"/>
                    <a:pt x="3970" y="5832"/>
                  </a:cubicBezTo>
                  <a:cubicBezTo>
                    <a:pt x="4100" y="5419"/>
                    <a:pt x="4161" y="4999"/>
                    <a:pt x="4161" y="4579"/>
                  </a:cubicBezTo>
                  <a:cubicBezTo>
                    <a:pt x="4161" y="3745"/>
                    <a:pt x="3933" y="3328"/>
                    <a:pt x="3475" y="3328"/>
                  </a:cubicBezTo>
                  <a:cubicBezTo>
                    <a:pt x="3457" y="3328"/>
                    <a:pt x="3439" y="3329"/>
                    <a:pt x="3421" y="3330"/>
                  </a:cubicBezTo>
                  <a:cubicBezTo>
                    <a:pt x="3608" y="3105"/>
                    <a:pt x="3755" y="2822"/>
                    <a:pt x="3864" y="2487"/>
                  </a:cubicBezTo>
                  <a:cubicBezTo>
                    <a:pt x="3970" y="2150"/>
                    <a:pt x="4024" y="1808"/>
                    <a:pt x="4024" y="1460"/>
                  </a:cubicBezTo>
                  <a:cubicBezTo>
                    <a:pt x="4024" y="801"/>
                    <a:pt x="3895" y="361"/>
                    <a:pt x="3629" y="139"/>
                  </a:cubicBezTo>
                  <a:cubicBezTo>
                    <a:pt x="3519" y="46"/>
                    <a:pt x="3384" y="0"/>
                    <a:pt x="3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3"/>
            <p:cNvSpPr/>
            <p:nvPr/>
          </p:nvSpPr>
          <p:spPr>
            <a:xfrm>
              <a:off x="2291796" y="1478789"/>
              <a:ext cx="187335" cy="426177"/>
            </a:xfrm>
            <a:custGeom>
              <a:avLst/>
              <a:gdLst/>
              <a:ahLst/>
              <a:cxnLst/>
              <a:rect l="l" t="t" r="r" b="b"/>
              <a:pathLst>
                <a:path w="3859" h="8779" extrusionOk="0">
                  <a:moveTo>
                    <a:pt x="3218" y="1"/>
                  </a:moveTo>
                  <a:cubicBezTo>
                    <a:pt x="2887" y="1"/>
                    <a:pt x="2479" y="141"/>
                    <a:pt x="1991" y="421"/>
                  </a:cubicBezTo>
                  <a:cubicBezTo>
                    <a:pt x="1448" y="736"/>
                    <a:pt x="1008" y="1176"/>
                    <a:pt x="677" y="1739"/>
                  </a:cubicBezTo>
                  <a:cubicBezTo>
                    <a:pt x="346" y="2305"/>
                    <a:pt x="179" y="2940"/>
                    <a:pt x="179" y="3644"/>
                  </a:cubicBezTo>
                  <a:cubicBezTo>
                    <a:pt x="179" y="4067"/>
                    <a:pt x="247" y="4384"/>
                    <a:pt x="387" y="4596"/>
                  </a:cubicBezTo>
                  <a:cubicBezTo>
                    <a:pt x="523" y="4811"/>
                    <a:pt x="697" y="4947"/>
                    <a:pt x="913" y="5009"/>
                  </a:cubicBezTo>
                  <a:cubicBezTo>
                    <a:pt x="1127" y="5070"/>
                    <a:pt x="1387" y="5101"/>
                    <a:pt x="1694" y="5101"/>
                  </a:cubicBezTo>
                  <a:cubicBezTo>
                    <a:pt x="1960" y="5104"/>
                    <a:pt x="2155" y="5118"/>
                    <a:pt x="2281" y="5139"/>
                  </a:cubicBezTo>
                  <a:cubicBezTo>
                    <a:pt x="2411" y="5163"/>
                    <a:pt x="2507" y="5217"/>
                    <a:pt x="2571" y="5306"/>
                  </a:cubicBezTo>
                  <a:cubicBezTo>
                    <a:pt x="2636" y="5394"/>
                    <a:pt x="2667" y="5538"/>
                    <a:pt x="2667" y="5739"/>
                  </a:cubicBezTo>
                  <a:cubicBezTo>
                    <a:pt x="2667" y="6032"/>
                    <a:pt x="2602" y="6289"/>
                    <a:pt x="2466" y="6503"/>
                  </a:cubicBezTo>
                  <a:cubicBezTo>
                    <a:pt x="2332" y="6719"/>
                    <a:pt x="2124" y="6906"/>
                    <a:pt x="1848" y="7067"/>
                  </a:cubicBezTo>
                  <a:cubicBezTo>
                    <a:pt x="1609" y="7203"/>
                    <a:pt x="1377" y="7292"/>
                    <a:pt x="1148" y="7326"/>
                  </a:cubicBezTo>
                  <a:cubicBezTo>
                    <a:pt x="1051" y="7342"/>
                    <a:pt x="959" y="7350"/>
                    <a:pt x="871" y="7350"/>
                  </a:cubicBezTo>
                  <a:cubicBezTo>
                    <a:pt x="749" y="7350"/>
                    <a:pt x="637" y="7334"/>
                    <a:pt x="533" y="7302"/>
                  </a:cubicBezTo>
                  <a:cubicBezTo>
                    <a:pt x="509" y="7293"/>
                    <a:pt x="488" y="7287"/>
                    <a:pt x="469" y="7287"/>
                  </a:cubicBezTo>
                  <a:cubicBezTo>
                    <a:pt x="453" y="7287"/>
                    <a:pt x="438" y="7291"/>
                    <a:pt x="424" y="7299"/>
                  </a:cubicBezTo>
                  <a:cubicBezTo>
                    <a:pt x="390" y="7319"/>
                    <a:pt x="360" y="7374"/>
                    <a:pt x="333" y="7466"/>
                  </a:cubicBezTo>
                  <a:lnTo>
                    <a:pt x="35" y="8357"/>
                  </a:lnTo>
                  <a:cubicBezTo>
                    <a:pt x="11" y="8432"/>
                    <a:pt x="1" y="8490"/>
                    <a:pt x="1" y="8534"/>
                  </a:cubicBezTo>
                  <a:cubicBezTo>
                    <a:pt x="1" y="8600"/>
                    <a:pt x="35" y="8654"/>
                    <a:pt x="107" y="8695"/>
                  </a:cubicBezTo>
                  <a:cubicBezTo>
                    <a:pt x="227" y="8751"/>
                    <a:pt x="368" y="8778"/>
                    <a:pt x="530" y="8778"/>
                  </a:cubicBezTo>
                  <a:cubicBezTo>
                    <a:pt x="654" y="8778"/>
                    <a:pt x="791" y="8762"/>
                    <a:pt x="940" y="8729"/>
                  </a:cubicBezTo>
                  <a:cubicBezTo>
                    <a:pt x="1284" y="8654"/>
                    <a:pt x="1643" y="8507"/>
                    <a:pt x="2018" y="8288"/>
                  </a:cubicBezTo>
                  <a:cubicBezTo>
                    <a:pt x="2615" y="7944"/>
                    <a:pt x="3069" y="7490"/>
                    <a:pt x="3387" y="6927"/>
                  </a:cubicBezTo>
                  <a:cubicBezTo>
                    <a:pt x="3701" y="6367"/>
                    <a:pt x="3858" y="5763"/>
                    <a:pt x="3858" y="5118"/>
                  </a:cubicBezTo>
                  <a:cubicBezTo>
                    <a:pt x="3858" y="4688"/>
                    <a:pt x="3803" y="4367"/>
                    <a:pt x="3698" y="4156"/>
                  </a:cubicBezTo>
                  <a:cubicBezTo>
                    <a:pt x="3589" y="3944"/>
                    <a:pt x="3431" y="3804"/>
                    <a:pt x="3230" y="3732"/>
                  </a:cubicBezTo>
                  <a:cubicBezTo>
                    <a:pt x="3028" y="3657"/>
                    <a:pt x="2752" y="3616"/>
                    <a:pt x="2401" y="3606"/>
                  </a:cubicBezTo>
                  <a:lnTo>
                    <a:pt x="2199" y="3599"/>
                  </a:lnTo>
                  <a:cubicBezTo>
                    <a:pt x="1974" y="3596"/>
                    <a:pt x="1807" y="3582"/>
                    <a:pt x="1701" y="3558"/>
                  </a:cubicBezTo>
                  <a:cubicBezTo>
                    <a:pt x="1595" y="3534"/>
                    <a:pt x="1513" y="3480"/>
                    <a:pt x="1451" y="3391"/>
                  </a:cubicBezTo>
                  <a:cubicBezTo>
                    <a:pt x="1393" y="3306"/>
                    <a:pt x="1363" y="3166"/>
                    <a:pt x="1363" y="2971"/>
                  </a:cubicBezTo>
                  <a:cubicBezTo>
                    <a:pt x="1363" y="2395"/>
                    <a:pt x="1623" y="1954"/>
                    <a:pt x="2141" y="1658"/>
                  </a:cubicBezTo>
                  <a:cubicBezTo>
                    <a:pt x="2417" y="1498"/>
                    <a:pt x="2665" y="1418"/>
                    <a:pt x="2886" y="1418"/>
                  </a:cubicBezTo>
                  <a:cubicBezTo>
                    <a:pt x="3001" y="1418"/>
                    <a:pt x="3109" y="1440"/>
                    <a:pt x="3209" y="1483"/>
                  </a:cubicBezTo>
                  <a:cubicBezTo>
                    <a:pt x="3232" y="1494"/>
                    <a:pt x="3253" y="1499"/>
                    <a:pt x="3271" y="1499"/>
                  </a:cubicBezTo>
                  <a:cubicBezTo>
                    <a:pt x="3288" y="1499"/>
                    <a:pt x="3304" y="1495"/>
                    <a:pt x="3318" y="1486"/>
                  </a:cubicBezTo>
                  <a:cubicBezTo>
                    <a:pt x="3349" y="1469"/>
                    <a:pt x="3384" y="1415"/>
                    <a:pt x="3411" y="1323"/>
                  </a:cubicBezTo>
                  <a:lnTo>
                    <a:pt x="3707" y="429"/>
                  </a:lnTo>
                  <a:cubicBezTo>
                    <a:pt x="3732" y="357"/>
                    <a:pt x="3742" y="299"/>
                    <a:pt x="3742" y="254"/>
                  </a:cubicBezTo>
                  <a:cubicBezTo>
                    <a:pt x="3742" y="196"/>
                    <a:pt x="3707" y="142"/>
                    <a:pt x="3636" y="94"/>
                  </a:cubicBezTo>
                  <a:cubicBezTo>
                    <a:pt x="3514" y="32"/>
                    <a:pt x="3374" y="1"/>
                    <a:pt x="3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3"/>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3"/>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3"/>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3"/>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3"/>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3"/>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3"/>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3"/>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3"/>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3"/>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3"/>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3"/>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3"/>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3"/>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3"/>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3"/>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3"/>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3"/>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3"/>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3"/>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3"/>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3"/>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3"/>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3"/>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3"/>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3"/>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3"/>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3"/>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3"/>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3"/>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3"/>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3"/>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3"/>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3"/>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3"/>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3"/>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3"/>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3"/>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3"/>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3"/>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3"/>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3"/>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3"/>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3"/>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3"/>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3"/>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3"/>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3"/>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3"/>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3"/>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3"/>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3"/>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3"/>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3"/>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3"/>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3"/>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3"/>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3"/>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3"/>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3"/>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3"/>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3"/>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3"/>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3"/>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3"/>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3"/>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3"/>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3"/>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3"/>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3"/>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3"/>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3"/>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3"/>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3"/>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3"/>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3"/>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3"/>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3"/>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3"/>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3"/>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3"/>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3"/>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3"/>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3"/>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3"/>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3"/>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3"/>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3"/>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p:cNvSpPr txBox="1"/>
          <p:nvPr/>
        </p:nvSpPr>
        <p:spPr>
          <a:xfrm>
            <a:off x="5486400" y="2390701"/>
            <a:ext cx="3171825" cy="1754326"/>
          </a:xfrm>
          <a:prstGeom prst="rect">
            <a:avLst/>
          </a:prstGeom>
          <a:noFill/>
        </p:spPr>
        <p:txBody>
          <a:bodyPr wrap="square" rtlCol="0">
            <a:spAutoFit/>
          </a:bodyPr>
          <a:lstStyle/>
          <a:p>
            <a:pPr algn="ctr">
              <a:lnSpc>
                <a:spcPct val="150000"/>
              </a:lnSpc>
            </a:pPr>
            <a:r>
              <a:rPr lang="en-US" sz="1800" spc="300" dirty="0" smtClean="0">
                <a:solidFill>
                  <a:schemeClr val="accent2"/>
                </a:solidFill>
              </a:rPr>
              <a:t>Resume </a:t>
            </a:r>
          </a:p>
          <a:p>
            <a:pPr algn="ctr">
              <a:lnSpc>
                <a:spcPct val="150000"/>
              </a:lnSpc>
            </a:pPr>
            <a:r>
              <a:rPr lang="en-US" sz="1800" spc="300" dirty="0" smtClean="0">
                <a:solidFill>
                  <a:schemeClr val="accent2"/>
                </a:solidFill>
              </a:rPr>
              <a:t>Parsing</a:t>
            </a:r>
            <a:endParaRPr lang="en-US" sz="1800" spc="300" dirty="0" smtClean="0">
              <a:solidFill>
                <a:schemeClr val="accent2"/>
              </a:solidFill>
            </a:endParaRPr>
          </a:p>
          <a:p>
            <a:pPr algn="ctr">
              <a:lnSpc>
                <a:spcPct val="150000"/>
              </a:lnSpc>
            </a:pPr>
            <a:r>
              <a:rPr lang="en-US" sz="1800" spc="300" dirty="0" smtClean="0">
                <a:solidFill>
                  <a:schemeClr val="accent2"/>
                </a:solidFill>
              </a:rPr>
              <a:t>Using</a:t>
            </a:r>
          </a:p>
          <a:p>
            <a:pPr algn="ctr">
              <a:lnSpc>
                <a:spcPct val="150000"/>
              </a:lnSpc>
            </a:pPr>
            <a:r>
              <a:rPr lang="en-US" sz="1800" spc="300" dirty="0" smtClean="0">
                <a:solidFill>
                  <a:schemeClr val="accent2"/>
                </a:solidFill>
              </a:rPr>
              <a:t>NLP(spacy)</a:t>
            </a:r>
            <a:endParaRPr lang="en-US" sz="1800" spc="300"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8"/>
        <p:cNvGrpSpPr/>
        <p:nvPr/>
      </p:nvGrpSpPr>
      <p:grpSpPr>
        <a:xfrm>
          <a:off x="0" y="0"/>
          <a:ext cx="0" cy="0"/>
          <a:chOff x="0" y="0"/>
          <a:chExt cx="0" cy="0"/>
        </a:xfrm>
      </p:grpSpPr>
      <p:sp>
        <p:nvSpPr>
          <p:cNvPr id="729" name="Google Shape;729;p29"/>
          <p:cNvSpPr/>
          <p:nvPr/>
        </p:nvSpPr>
        <p:spPr>
          <a:xfrm rot="-368550" flipH="1">
            <a:off x="5205585" y="3359654"/>
            <a:ext cx="3053229" cy="931142"/>
          </a:xfrm>
          <a:prstGeom prst="ellipse">
            <a:avLst/>
          </a:pr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29"/>
          <p:cNvSpPr/>
          <p:nvPr/>
        </p:nvSpPr>
        <p:spPr>
          <a:xfrm flipH="1">
            <a:off x="8096073" y="3351039"/>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29"/>
          <p:cNvSpPr/>
          <p:nvPr/>
        </p:nvSpPr>
        <p:spPr>
          <a:xfrm flipH="1">
            <a:off x="8182750" y="2442109"/>
            <a:ext cx="16325" cy="2639"/>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29"/>
          <p:cNvSpPr/>
          <p:nvPr/>
        </p:nvSpPr>
        <p:spPr>
          <a:xfrm flipH="1">
            <a:off x="6935415" y="3453348"/>
            <a:ext cx="473280" cy="287090"/>
          </a:xfrm>
          <a:custGeom>
            <a:avLst/>
            <a:gdLst/>
            <a:ahLst/>
            <a:cxnLst/>
            <a:rect l="l" t="t" r="r" b="b"/>
            <a:pathLst>
              <a:path w="10582" h="6419" extrusionOk="0">
                <a:moveTo>
                  <a:pt x="10581" y="0"/>
                </a:moveTo>
                <a:lnTo>
                  <a:pt x="1" y="6120"/>
                </a:lnTo>
                <a:lnTo>
                  <a:pt x="504" y="6418"/>
                </a:lnTo>
                <a:lnTo>
                  <a:pt x="10581" y="595"/>
                </a:lnTo>
                <a:lnTo>
                  <a:pt x="105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29"/>
          <p:cNvSpPr/>
          <p:nvPr/>
        </p:nvSpPr>
        <p:spPr>
          <a:xfrm flipH="1">
            <a:off x="7521939" y="1657582"/>
            <a:ext cx="449799" cy="1817266"/>
          </a:xfrm>
          <a:custGeom>
            <a:avLst/>
            <a:gdLst/>
            <a:ahLst/>
            <a:cxnLst/>
            <a:rect l="l" t="t" r="r" b="b"/>
            <a:pathLst>
              <a:path w="10057" h="40632" extrusionOk="0">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29"/>
          <p:cNvSpPr/>
          <p:nvPr/>
        </p:nvSpPr>
        <p:spPr>
          <a:xfrm flipH="1">
            <a:off x="7476319" y="1654183"/>
            <a:ext cx="449486" cy="1820621"/>
          </a:xfrm>
          <a:custGeom>
            <a:avLst/>
            <a:gdLst/>
            <a:ahLst/>
            <a:cxnLst/>
            <a:rect l="l" t="t" r="r" b="b"/>
            <a:pathLst>
              <a:path w="10050" h="40707" extrusionOk="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29"/>
          <p:cNvSpPr/>
          <p:nvPr/>
        </p:nvSpPr>
        <p:spPr>
          <a:xfrm flipH="1">
            <a:off x="7431102" y="2540504"/>
            <a:ext cx="45396" cy="1584920"/>
          </a:xfrm>
          <a:custGeom>
            <a:avLst/>
            <a:gdLst/>
            <a:ahLst/>
            <a:cxnLst/>
            <a:rect l="l" t="t" r="r" b="b"/>
            <a:pathLst>
              <a:path w="1015" h="35437" extrusionOk="0">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29"/>
          <p:cNvSpPr/>
          <p:nvPr/>
        </p:nvSpPr>
        <p:spPr>
          <a:xfrm flipH="1">
            <a:off x="7385975" y="2540683"/>
            <a:ext cx="45351" cy="1584741"/>
          </a:xfrm>
          <a:custGeom>
            <a:avLst/>
            <a:gdLst/>
            <a:ahLst/>
            <a:cxnLst/>
            <a:rect l="l" t="t" r="r" b="b"/>
            <a:pathLst>
              <a:path w="1014" h="35433" extrusionOk="0">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29"/>
          <p:cNvSpPr/>
          <p:nvPr/>
        </p:nvSpPr>
        <p:spPr>
          <a:xfrm flipH="1">
            <a:off x="6846189" y="2358025"/>
            <a:ext cx="314148" cy="1429679"/>
          </a:xfrm>
          <a:custGeom>
            <a:avLst/>
            <a:gdLst/>
            <a:ahLst/>
            <a:cxnLst/>
            <a:rect l="l" t="t" r="r" b="b"/>
            <a:pathLst>
              <a:path w="7024" h="31966" extrusionOk="0">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29"/>
          <p:cNvSpPr/>
          <p:nvPr/>
        </p:nvSpPr>
        <p:spPr>
          <a:xfrm flipH="1">
            <a:off x="6801196" y="2358204"/>
            <a:ext cx="314014" cy="1429500"/>
          </a:xfrm>
          <a:custGeom>
            <a:avLst/>
            <a:gdLst/>
            <a:ahLst/>
            <a:cxnLst/>
            <a:rect l="l" t="t" r="r" b="b"/>
            <a:pathLst>
              <a:path w="7021" h="31962" extrusionOk="0">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29"/>
          <p:cNvSpPr/>
          <p:nvPr/>
        </p:nvSpPr>
        <p:spPr>
          <a:xfrm flipH="1">
            <a:off x="6890422" y="3453929"/>
            <a:ext cx="511251" cy="347200"/>
          </a:xfrm>
          <a:custGeom>
            <a:avLst/>
            <a:gdLst/>
            <a:ahLst/>
            <a:cxnLst/>
            <a:rect l="l" t="t" r="r" b="b"/>
            <a:pathLst>
              <a:path w="11431" h="7763" extrusionOk="0">
                <a:moveTo>
                  <a:pt x="11430" y="0"/>
                </a:moveTo>
                <a:lnTo>
                  <a:pt x="0" y="6600"/>
                </a:lnTo>
                <a:lnTo>
                  <a:pt x="0" y="7762"/>
                </a:lnTo>
                <a:lnTo>
                  <a:pt x="11430" y="1163"/>
                </a:lnTo>
                <a:lnTo>
                  <a:pt x="114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29"/>
          <p:cNvSpPr/>
          <p:nvPr/>
        </p:nvSpPr>
        <p:spPr>
          <a:xfrm flipH="1">
            <a:off x="6619925" y="2261911"/>
            <a:ext cx="1487285" cy="900940"/>
          </a:xfrm>
          <a:custGeom>
            <a:avLst/>
            <a:gdLst/>
            <a:ahLst/>
            <a:cxnLst/>
            <a:rect l="l" t="t" r="r" b="b"/>
            <a:pathLst>
              <a:path w="33254" h="20144" extrusionOk="0">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29"/>
          <p:cNvSpPr/>
          <p:nvPr/>
        </p:nvSpPr>
        <p:spPr>
          <a:xfrm flipH="1">
            <a:off x="6626455" y="2330832"/>
            <a:ext cx="1472884" cy="779959"/>
          </a:xfrm>
          <a:custGeom>
            <a:avLst/>
            <a:gdLst/>
            <a:ahLst/>
            <a:cxnLst/>
            <a:rect l="l" t="t" r="r" b="b"/>
            <a:pathLst>
              <a:path w="32932" h="17439" extrusionOk="0">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29"/>
          <p:cNvSpPr/>
          <p:nvPr/>
        </p:nvSpPr>
        <p:spPr>
          <a:xfrm flipH="1">
            <a:off x="7927013" y="3159413"/>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9"/>
          <p:cNvSpPr/>
          <p:nvPr/>
        </p:nvSpPr>
        <p:spPr>
          <a:xfrm flipH="1">
            <a:off x="7927013" y="3005379"/>
            <a:ext cx="180197" cy="157566"/>
          </a:xfrm>
          <a:custGeom>
            <a:avLst/>
            <a:gdLst/>
            <a:ahLst/>
            <a:cxnLst/>
            <a:rect l="l" t="t" r="r" b="b"/>
            <a:pathLst>
              <a:path w="4029" h="3523" extrusionOk="0">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29"/>
          <p:cNvSpPr/>
          <p:nvPr/>
        </p:nvSpPr>
        <p:spPr>
          <a:xfrm flipH="1">
            <a:off x="7936539" y="3009807"/>
            <a:ext cx="162799" cy="99603"/>
          </a:xfrm>
          <a:custGeom>
            <a:avLst/>
            <a:gdLst/>
            <a:ahLst/>
            <a:cxnLst/>
            <a:rect l="l" t="t" r="r" b="b"/>
            <a:pathLst>
              <a:path w="3640" h="2227" extrusionOk="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29"/>
          <p:cNvSpPr/>
          <p:nvPr/>
        </p:nvSpPr>
        <p:spPr>
          <a:xfrm flipH="1">
            <a:off x="6665813" y="729935"/>
            <a:ext cx="1485809" cy="2351685"/>
          </a:xfrm>
          <a:custGeom>
            <a:avLst/>
            <a:gdLst/>
            <a:ahLst/>
            <a:cxnLst/>
            <a:rect l="l" t="t" r="r" b="b"/>
            <a:pathLst>
              <a:path w="33221" h="52581" extrusionOk="0">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29"/>
          <p:cNvSpPr/>
          <p:nvPr/>
        </p:nvSpPr>
        <p:spPr>
          <a:xfrm flipH="1">
            <a:off x="6754189" y="730024"/>
            <a:ext cx="1390769" cy="802724"/>
          </a:xfrm>
          <a:custGeom>
            <a:avLst/>
            <a:gdLst/>
            <a:ahLst/>
            <a:cxnLst/>
            <a:rect l="l" t="t" r="r" b="b"/>
            <a:pathLst>
              <a:path w="31096" h="17948" extrusionOk="0">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29"/>
          <p:cNvSpPr/>
          <p:nvPr/>
        </p:nvSpPr>
        <p:spPr>
          <a:xfrm flipH="1">
            <a:off x="6665813" y="784500"/>
            <a:ext cx="1395644" cy="2294616"/>
          </a:xfrm>
          <a:custGeom>
            <a:avLst/>
            <a:gdLst/>
            <a:ahLst/>
            <a:cxnLst/>
            <a:rect l="l" t="t" r="r" b="b"/>
            <a:pathLst>
              <a:path w="31205" h="51305" extrusionOk="0">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9"/>
          <p:cNvSpPr/>
          <p:nvPr/>
        </p:nvSpPr>
        <p:spPr>
          <a:xfrm flipH="1">
            <a:off x="7115791" y="881375"/>
            <a:ext cx="721056" cy="513667"/>
          </a:xfrm>
          <a:custGeom>
            <a:avLst/>
            <a:gdLst/>
            <a:ahLst/>
            <a:cxnLst/>
            <a:rect l="l" t="t" r="r" b="b"/>
            <a:pathLst>
              <a:path w="16122" h="11485" extrusionOk="0">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29"/>
          <p:cNvSpPr/>
          <p:nvPr/>
        </p:nvSpPr>
        <p:spPr>
          <a:xfrm flipH="1">
            <a:off x="7115791" y="977534"/>
            <a:ext cx="540725" cy="417463"/>
          </a:xfrm>
          <a:custGeom>
            <a:avLst/>
            <a:gdLst/>
            <a:ahLst/>
            <a:cxnLst/>
            <a:rect l="l" t="t" r="r" b="b"/>
            <a:pathLst>
              <a:path w="12090" h="9334" extrusionOk="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29"/>
          <p:cNvSpPr/>
          <p:nvPr/>
        </p:nvSpPr>
        <p:spPr>
          <a:xfrm flipH="1">
            <a:off x="7120353" y="881375"/>
            <a:ext cx="711933" cy="409547"/>
          </a:xfrm>
          <a:custGeom>
            <a:avLst/>
            <a:gdLst/>
            <a:ahLst/>
            <a:cxnLst/>
            <a:rect l="l" t="t" r="r" b="b"/>
            <a:pathLst>
              <a:path w="15918" h="9157" extrusionOk="0">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29"/>
          <p:cNvSpPr/>
          <p:nvPr/>
        </p:nvSpPr>
        <p:spPr>
          <a:xfrm flipH="1">
            <a:off x="7557495" y="1530652"/>
            <a:ext cx="355877" cy="436784"/>
          </a:xfrm>
          <a:custGeom>
            <a:avLst/>
            <a:gdLst/>
            <a:ahLst/>
            <a:cxnLst/>
            <a:rect l="l" t="t" r="r" b="b"/>
            <a:pathLst>
              <a:path w="7957" h="9766" extrusionOk="0">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29"/>
          <p:cNvSpPr/>
          <p:nvPr/>
        </p:nvSpPr>
        <p:spPr>
          <a:xfrm flipH="1">
            <a:off x="7625432" y="1530697"/>
            <a:ext cx="121249" cy="218437"/>
          </a:xfrm>
          <a:custGeom>
            <a:avLst/>
            <a:gdLst/>
            <a:ahLst/>
            <a:cxnLst/>
            <a:rect l="l" t="t" r="r" b="b"/>
            <a:pathLst>
              <a:path w="2711" h="4884" extrusionOk="0">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29"/>
          <p:cNvSpPr/>
          <p:nvPr/>
        </p:nvSpPr>
        <p:spPr>
          <a:xfrm flipH="1">
            <a:off x="7561342" y="1561736"/>
            <a:ext cx="34662" cy="222328"/>
          </a:xfrm>
          <a:custGeom>
            <a:avLst/>
            <a:gdLst/>
            <a:ahLst/>
            <a:cxnLst/>
            <a:rect l="l" t="t" r="r" b="b"/>
            <a:pathLst>
              <a:path w="775" h="4971" extrusionOk="0">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29"/>
          <p:cNvSpPr/>
          <p:nvPr/>
        </p:nvSpPr>
        <p:spPr>
          <a:xfrm flipH="1">
            <a:off x="7561297" y="1539821"/>
            <a:ext cx="174159" cy="244243"/>
          </a:xfrm>
          <a:custGeom>
            <a:avLst/>
            <a:gdLst/>
            <a:ahLst/>
            <a:cxnLst/>
            <a:rect l="l" t="t" r="r" b="b"/>
            <a:pathLst>
              <a:path w="3894" h="5461" extrusionOk="0">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29"/>
          <p:cNvSpPr/>
          <p:nvPr/>
        </p:nvSpPr>
        <p:spPr>
          <a:xfrm flipH="1">
            <a:off x="6865197" y="1157598"/>
            <a:ext cx="613538" cy="390628"/>
          </a:xfrm>
          <a:custGeom>
            <a:avLst/>
            <a:gdLst/>
            <a:ahLst/>
            <a:cxnLst/>
            <a:rect l="l" t="t" r="r" b="b"/>
            <a:pathLst>
              <a:path w="13718" h="8734" extrusionOk="0">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29"/>
          <p:cNvSpPr/>
          <p:nvPr/>
        </p:nvSpPr>
        <p:spPr>
          <a:xfrm flipH="1">
            <a:off x="7430074" y="1610889"/>
            <a:ext cx="41728" cy="64717"/>
          </a:xfrm>
          <a:custGeom>
            <a:avLst/>
            <a:gdLst/>
            <a:ahLst/>
            <a:cxnLst/>
            <a:rect l="l" t="t" r="r" b="b"/>
            <a:pathLst>
              <a:path w="933" h="1447" extrusionOk="0">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29"/>
          <p:cNvSpPr/>
          <p:nvPr/>
        </p:nvSpPr>
        <p:spPr>
          <a:xfrm flipH="1">
            <a:off x="6858175" y="1282874"/>
            <a:ext cx="527844" cy="341162"/>
          </a:xfrm>
          <a:custGeom>
            <a:avLst/>
            <a:gdLst/>
            <a:ahLst/>
            <a:cxnLst/>
            <a:rect l="l" t="t" r="r" b="b"/>
            <a:pathLst>
              <a:path w="11802" h="7628" extrusionOk="0">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29"/>
          <p:cNvSpPr/>
          <p:nvPr/>
        </p:nvSpPr>
        <p:spPr>
          <a:xfrm flipH="1">
            <a:off x="7424438" y="1737283"/>
            <a:ext cx="41728" cy="64672"/>
          </a:xfrm>
          <a:custGeom>
            <a:avLst/>
            <a:gdLst/>
            <a:ahLst/>
            <a:cxnLst/>
            <a:rect l="l" t="t" r="r" b="b"/>
            <a:pathLst>
              <a:path w="933" h="1446" extrusionOk="0">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29"/>
          <p:cNvSpPr/>
          <p:nvPr/>
        </p:nvSpPr>
        <p:spPr>
          <a:xfrm flipH="1">
            <a:off x="7424886" y="1737372"/>
            <a:ext cx="40968" cy="64672"/>
          </a:xfrm>
          <a:custGeom>
            <a:avLst/>
            <a:gdLst/>
            <a:ahLst/>
            <a:cxnLst/>
            <a:rect l="l" t="t" r="r" b="b"/>
            <a:pathLst>
              <a:path w="916" h="1446" extrusionOk="0">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29"/>
          <p:cNvSpPr/>
          <p:nvPr/>
        </p:nvSpPr>
        <p:spPr>
          <a:xfrm flipH="1">
            <a:off x="6852540" y="1409267"/>
            <a:ext cx="528023" cy="341207"/>
          </a:xfrm>
          <a:custGeom>
            <a:avLst/>
            <a:gdLst/>
            <a:ahLst/>
            <a:cxnLst/>
            <a:rect l="l" t="t" r="r" b="b"/>
            <a:pathLst>
              <a:path w="11806" h="7629" extrusionOk="0">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29"/>
          <p:cNvSpPr/>
          <p:nvPr/>
        </p:nvSpPr>
        <p:spPr>
          <a:xfrm flipH="1">
            <a:off x="7418848" y="1864795"/>
            <a:ext cx="41863" cy="64583"/>
          </a:xfrm>
          <a:custGeom>
            <a:avLst/>
            <a:gdLst/>
            <a:ahLst/>
            <a:cxnLst/>
            <a:rect l="l" t="t" r="r" b="b"/>
            <a:pathLst>
              <a:path w="936" h="1444" extrusionOk="0">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29"/>
          <p:cNvSpPr/>
          <p:nvPr/>
        </p:nvSpPr>
        <p:spPr>
          <a:xfrm flipH="1">
            <a:off x="7419116" y="1864795"/>
            <a:ext cx="41236" cy="64628"/>
          </a:xfrm>
          <a:custGeom>
            <a:avLst/>
            <a:gdLst/>
            <a:ahLst/>
            <a:cxnLst/>
            <a:rect l="l" t="t" r="r" b="b"/>
            <a:pathLst>
              <a:path w="922" h="1445" extrusionOk="0">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29"/>
          <p:cNvSpPr/>
          <p:nvPr/>
        </p:nvSpPr>
        <p:spPr>
          <a:xfrm flipH="1">
            <a:off x="6847083" y="1536690"/>
            <a:ext cx="527844" cy="341162"/>
          </a:xfrm>
          <a:custGeom>
            <a:avLst/>
            <a:gdLst/>
            <a:ahLst/>
            <a:cxnLst/>
            <a:rect l="l" t="t" r="r" b="b"/>
            <a:pathLst>
              <a:path w="11802" h="7628" extrusionOk="0">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29"/>
          <p:cNvSpPr/>
          <p:nvPr/>
        </p:nvSpPr>
        <p:spPr>
          <a:xfrm flipH="1">
            <a:off x="7574983" y="1947044"/>
            <a:ext cx="273270" cy="217095"/>
          </a:xfrm>
          <a:custGeom>
            <a:avLst/>
            <a:gdLst/>
            <a:ahLst/>
            <a:cxnLst/>
            <a:rect l="l" t="t" r="r" b="b"/>
            <a:pathLst>
              <a:path w="6110" h="4854" extrusionOk="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29"/>
          <p:cNvSpPr/>
          <p:nvPr/>
        </p:nvSpPr>
        <p:spPr>
          <a:xfrm flipH="1">
            <a:off x="7513396" y="2208151"/>
            <a:ext cx="385038" cy="258779"/>
          </a:xfrm>
          <a:custGeom>
            <a:avLst/>
            <a:gdLst/>
            <a:ahLst/>
            <a:cxnLst/>
            <a:rect l="l" t="t" r="r" b="b"/>
            <a:pathLst>
              <a:path w="8609" h="5786" extrusionOk="0">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29"/>
          <p:cNvSpPr/>
          <p:nvPr/>
        </p:nvSpPr>
        <p:spPr>
          <a:xfrm flipH="1">
            <a:off x="7505659" y="2342416"/>
            <a:ext cx="385038" cy="258779"/>
          </a:xfrm>
          <a:custGeom>
            <a:avLst/>
            <a:gdLst/>
            <a:ahLst/>
            <a:cxnLst/>
            <a:rect l="l" t="t" r="r" b="b"/>
            <a:pathLst>
              <a:path w="8609" h="5786" extrusionOk="0">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29"/>
          <p:cNvSpPr/>
          <p:nvPr/>
        </p:nvSpPr>
        <p:spPr>
          <a:xfrm flipH="1">
            <a:off x="7497877" y="2476547"/>
            <a:ext cx="384903" cy="258824"/>
          </a:xfrm>
          <a:custGeom>
            <a:avLst/>
            <a:gdLst/>
            <a:ahLst/>
            <a:cxnLst/>
            <a:rect l="l" t="t" r="r" b="b"/>
            <a:pathLst>
              <a:path w="8606" h="5787" extrusionOk="0">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29"/>
          <p:cNvSpPr/>
          <p:nvPr/>
        </p:nvSpPr>
        <p:spPr>
          <a:xfrm flipH="1">
            <a:off x="7490005" y="2610768"/>
            <a:ext cx="385038" cy="258824"/>
          </a:xfrm>
          <a:custGeom>
            <a:avLst/>
            <a:gdLst/>
            <a:ahLst/>
            <a:cxnLst/>
            <a:rect l="l" t="t" r="r" b="b"/>
            <a:pathLst>
              <a:path w="8609" h="5787" extrusionOk="0">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29"/>
          <p:cNvSpPr/>
          <p:nvPr/>
        </p:nvSpPr>
        <p:spPr>
          <a:xfrm flipH="1">
            <a:off x="7311776" y="2178811"/>
            <a:ext cx="96427" cy="334632"/>
          </a:xfrm>
          <a:custGeom>
            <a:avLst/>
            <a:gdLst/>
            <a:ahLst/>
            <a:cxnLst/>
            <a:rect l="l" t="t" r="r" b="b"/>
            <a:pathLst>
              <a:path w="2156" h="7482" extrusionOk="0">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29"/>
          <p:cNvSpPr/>
          <p:nvPr/>
        </p:nvSpPr>
        <p:spPr>
          <a:xfrm flipH="1">
            <a:off x="7307214" y="2529905"/>
            <a:ext cx="80639" cy="59618"/>
          </a:xfrm>
          <a:custGeom>
            <a:avLst/>
            <a:gdLst/>
            <a:ahLst/>
            <a:cxnLst/>
            <a:rect l="l" t="t" r="r" b="b"/>
            <a:pathLst>
              <a:path w="1803" h="1333" extrusionOk="0">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29"/>
          <p:cNvSpPr/>
          <p:nvPr/>
        </p:nvSpPr>
        <p:spPr>
          <a:xfrm flipH="1">
            <a:off x="7137841" y="2205691"/>
            <a:ext cx="89092" cy="207121"/>
          </a:xfrm>
          <a:custGeom>
            <a:avLst/>
            <a:gdLst/>
            <a:ahLst/>
            <a:cxnLst/>
            <a:rect l="l" t="t" r="r" b="b"/>
            <a:pathLst>
              <a:path w="1992" h="4631" extrusionOk="0">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29"/>
          <p:cNvSpPr/>
          <p:nvPr/>
        </p:nvSpPr>
        <p:spPr>
          <a:xfrm flipH="1">
            <a:off x="7138422" y="2205691"/>
            <a:ext cx="87929" cy="207121"/>
          </a:xfrm>
          <a:custGeom>
            <a:avLst/>
            <a:gdLst/>
            <a:ahLst/>
            <a:cxnLst/>
            <a:rect l="l" t="t" r="r" b="b"/>
            <a:pathLst>
              <a:path w="1966" h="4631" extrusionOk="0">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29"/>
          <p:cNvSpPr/>
          <p:nvPr/>
        </p:nvSpPr>
        <p:spPr>
          <a:xfrm flipH="1">
            <a:off x="7133413" y="2429317"/>
            <a:ext cx="80639" cy="59618"/>
          </a:xfrm>
          <a:custGeom>
            <a:avLst/>
            <a:gdLst/>
            <a:ahLst/>
            <a:cxnLst/>
            <a:rect l="l" t="t" r="r" b="b"/>
            <a:pathLst>
              <a:path w="1803" h="1333" extrusionOk="0">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29"/>
          <p:cNvSpPr/>
          <p:nvPr/>
        </p:nvSpPr>
        <p:spPr>
          <a:xfrm flipH="1">
            <a:off x="6963995" y="1900664"/>
            <a:ext cx="100273" cy="411649"/>
          </a:xfrm>
          <a:custGeom>
            <a:avLst/>
            <a:gdLst/>
            <a:ahLst/>
            <a:cxnLst/>
            <a:rect l="l" t="t" r="r" b="b"/>
            <a:pathLst>
              <a:path w="2242" h="9204" extrusionOk="0">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29"/>
          <p:cNvSpPr/>
          <p:nvPr/>
        </p:nvSpPr>
        <p:spPr>
          <a:xfrm flipH="1">
            <a:off x="6964487" y="1900664"/>
            <a:ext cx="99334" cy="411649"/>
          </a:xfrm>
          <a:custGeom>
            <a:avLst/>
            <a:gdLst/>
            <a:ahLst/>
            <a:cxnLst/>
            <a:rect l="l" t="t" r="r" b="b"/>
            <a:pathLst>
              <a:path w="2221" h="9204" extrusionOk="0">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29"/>
          <p:cNvSpPr/>
          <p:nvPr/>
        </p:nvSpPr>
        <p:spPr>
          <a:xfrm flipH="1">
            <a:off x="6959612" y="2328775"/>
            <a:ext cx="80505" cy="59618"/>
          </a:xfrm>
          <a:custGeom>
            <a:avLst/>
            <a:gdLst/>
            <a:ahLst/>
            <a:cxnLst/>
            <a:rect l="l" t="t" r="r" b="b"/>
            <a:pathLst>
              <a:path w="1800" h="1333" extrusionOk="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29"/>
          <p:cNvSpPr/>
          <p:nvPr/>
        </p:nvSpPr>
        <p:spPr>
          <a:xfrm flipH="1">
            <a:off x="6790238" y="1952456"/>
            <a:ext cx="91418" cy="259316"/>
          </a:xfrm>
          <a:custGeom>
            <a:avLst/>
            <a:gdLst/>
            <a:ahLst/>
            <a:cxnLst/>
            <a:rect l="l" t="t" r="r" b="b"/>
            <a:pathLst>
              <a:path w="2044" h="5798" extrusionOk="0">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29"/>
          <p:cNvSpPr/>
          <p:nvPr/>
        </p:nvSpPr>
        <p:spPr>
          <a:xfrm flipH="1">
            <a:off x="6790685" y="1952546"/>
            <a:ext cx="90345" cy="259271"/>
          </a:xfrm>
          <a:custGeom>
            <a:avLst/>
            <a:gdLst/>
            <a:ahLst/>
            <a:cxnLst/>
            <a:rect l="l" t="t" r="r" b="b"/>
            <a:pathLst>
              <a:path w="2020" h="5797" extrusionOk="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29"/>
          <p:cNvSpPr/>
          <p:nvPr/>
        </p:nvSpPr>
        <p:spPr>
          <a:xfrm flipH="1">
            <a:off x="6785676" y="2228188"/>
            <a:ext cx="80594" cy="59663"/>
          </a:xfrm>
          <a:custGeom>
            <a:avLst/>
            <a:gdLst/>
            <a:ahLst/>
            <a:cxnLst/>
            <a:rect l="l" t="t" r="r" b="b"/>
            <a:pathLst>
              <a:path w="1802" h="1334" extrusionOk="0">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29"/>
          <p:cNvSpPr/>
          <p:nvPr/>
        </p:nvSpPr>
        <p:spPr>
          <a:xfrm flipH="1">
            <a:off x="5347500" y="2436071"/>
            <a:ext cx="257303" cy="278100"/>
          </a:xfrm>
          <a:custGeom>
            <a:avLst/>
            <a:gdLst/>
            <a:ahLst/>
            <a:cxnLst/>
            <a:rect l="l" t="t" r="r" b="b"/>
            <a:pathLst>
              <a:path w="5753" h="6218" extrusionOk="0">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29"/>
          <p:cNvSpPr/>
          <p:nvPr/>
        </p:nvSpPr>
        <p:spPr>
          <a:xfrm flipH="1">
            <a:off x="5501533" y="1627393"/>
            <a:ext cx="276624" cy="869991"/>
          </a:xfrm>
          <a:custGeom>
            <a:avLst/>
            <a:gdLst/>
            <a:ahLst/>
            <a:cxnLst/>
            <a:rect l="l" t="t" r="r" b="b"/>
            <a:pathLst>
              <a:path w="6185" h="19452" extrusionOk="0">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29"/>
          <p:cNvSpPr/>
          <p:nvPr/>
        </p:nvSpPr>
        <p:spPr>
          <a:xfrm flipH="1">
            <a:off x="5501533" y="1627393"/>
            <a:ext cx="227069" cy="869991"/>
          </a:xfrm>
          <a:custGeom>
            <a:avLst/>
            <a:gdLst/>
            <a:ahLst/>
            <a:cxnLst/>
            <a:rect l="l" t="t" r="r" b="b"/>
            <a:pathLst>
              <a:path w="5077" h="19452" extrusionOk="0">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29"/>
          <p:cNvSpPr/>
          <p:nvPr/>
        </p:nvSpPr>
        <p:spPr>
          <a:xfrm flipH="1">
            <a:off x="6065067" y="3665748"/>
            <a:ext cx="104030" cy="177961"/>
          </a:xfrm>
          <a:custGeom>
            <a:avLst/>
            <a:gdLst/>
            <a:ahLst/>
            <a:cxnLst/>
            <a:rect l="l" t="t" r="r" b="b"/>
            <a:pathLst>
              <a:path w="2326" h="3979" extrusionOk="0">
                <a:moveTo>
                  <a:pt x="0" y="1"/>
                </a:moveTo>
                <a:lnTo>
                  <a:pt x="0" y="3979"/>
                </a:lnTo>
                <a:lnTo>
                  <a:pt x="2326" y="3979"/>
                </a:lnTo>
                <a:lnTo>
                  <a:pt x="2326"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29"/>
          <p:cNvSpPr/>
          <p:nvPr/>
        </p:nvSpPr>
        <p:spPr>
          <a:xfrm flipH="1">
            <a:off x="5634903" y="3520704"/>
            <a:ext cx="109084" cy="191915"/>
          </a:xfrm>
          <a:custGeom>
            <a:avLst/>
            <a:gdLst/>
            <a:ahLst/>
            <a:cxnLst/>
            <a:rect l="l" t="t" r="r" b="b"/>
            <a:pathLst>
              <a:path w="2439" h="4291" extrusionOk="0">
                <a:moveTo>
                  <a:pt x="1" y="0"/>
                </a:moveTo>
                <a:lnTo>
                  <a:pt x="1" y="4212"/>
                </a:lnTo>
                <a:lnTo>
                  <a:pt x="2323" y="4291"/>
                </a:lnTo>
                <a:lnTo>
                  <a:pt x="2439" y="82"/>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9"/>
          <p:cNvSpPr/>
          <p:nvPr/>
        </p:nvSpPr>
        <p:spPr>
          <a:xfrm flipH="1">
            <a:off x="5621798" y="2374305"/>
            <a:ext cx="574672" cy="1394347"/>
          </a:xfrm>
          <a:custGeom>
            <a:avLst/>
            <a:gdLst/>
            <a:ahLst/>
            <a:cxnLst/>
            <a:rect l="l" t="t" r="r" b="b"/>
            <a:pathLst>
              <a:path w="12849" h="31176" extrusionOk="0">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29"/>
          <p:cNvSpPr/>
          <p:nvPr/>
        </p:nvSpPr>
        <p:spPr>
          <a:xfrm flipH="1">
            <a:off x="5928209" y="3777427"/>
            <a:ext cx="269826" cy="302520"/>
          </a:xfrm>
          <a:custGeom>
            <a:avLst/>
            <a:gdLst/>
            <a:ahLst/>
            <a:cxnLst/>
            <a:rect l="l" t="t" r="r" b="b"/>
            <a:pathLst>
              <a:path w="6033" h="6764" extrusionOk="0">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29"/>
          <p:cNvSpPr/>
          <p:nvPr/>
        </p:nvSpPr>
        <p:spPr>
          <a:xfrm flipH="1">
            <a:off x="5386008" y="3673709"/>
            <a:ext cx="396890" cy="204393"/>
          </a:xfrm>
          <a:custGeom>
            <a:avLst/>
            <a:gdLst/>
            <a:ahLst/>
            <a:cxnLst/>
            <a:rect l="l" t="t" r="r" b="b"/>
            <a:pathLst>
              <a:path w="8874" h="4570" extrusionOk="0">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29"/>
          <p:cNvSpPr/>
          <p:nvPr/>
        </p:nvSpPr>
        <p:spPr>
          <a:xfrm flipH="1">
            <a:off x="5740409" y="2556650"/>
            <a:ext cx="144820" cy="488442"/>
          </a:xfrm>
          <a:custGeom>
            <a:avLst/>
            <a:gdLst/>
            <a:ahLst/>
            <a:cxnLst/>
            <a:rect l="l" t="t" r="r" b="b"/>
            <a:pathLst>
              <a:path w="3238" h="10921" extrusionOk="0">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29"/>
          <p:cNvSpPr/>
          <p:nvPr/>
        </p:nvSpPr>
        <p:spPr>
          <a:xfrm flipH="1">
            <a:off x="5643847" y="1629987"/>
            <a:ext cx="484998" cy="819943"/>
          </a:xfrm>
          <a:custGeom>
            <a:avLst/>
            <a:gdLst/>
            <a:ahLst/>
            <a:cxnLst/>
            <a:rect l="l" t="t" r="r" b="b"/>
            <a:pathLst>
              <a:path w="10844" h="18333" extrusionOk="0">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29"/>
          <p:cNvSpPr/>
          <p:nvPr/>
        </p:nvSpPr>
        <p:spPr>
          <a:xfrm flipH="1">
            <a:off x="5632309" y="1611873"/>
            <a:ext cx="191781" cy="868336"/>
          </a:xfrm>
          <a:custGeom>
            <a:avLst/>
            <a:gdLst/>
            <a:ahLst/>
            <a:cxnLst/>
            <a:rect l="l" t="t" r="r" b="b"/>
            <a:pathLst>
              <a:path w="4288" h="19415" extrusionOk="0">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29"/>
          <p:cNvSpPr/>
          <p:nvPr/>
        </p:nvSpPr>
        <p:spPr>
          <a:xfrm flipH="1">
            <a:off x="5898243" y="1611873"/>
            <a:ext cx="277250" cy="872898"/>
          </a:xfrm>
          <a:custGeom>
            <a:avLst/>
            <a:gdLst/>
            <a:ahLst/>
            <a:cxnLst/>
            <a:rect l="l" t="t" r="r" b="b"/>
            <a:pathLst>
              <a:path w="6199" h="19517" extrusionOk="0">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29"/>
          <p:cNvSpPr/>
          <p:nvPr/>
        </p:nvSpPr>
        <p:spPr>
          <a:xfrm flipH="1">
            <a:off x="6104157" y="1678782"/>
            <a:ext cx="824461" cy="466169"/>
          </a:xfrm>
          <a:custGeom>
            <a:avLst/>
            <a:gdLst/>
            <a:ahLst/>
            <a:cxnLst/>
            <a:rect l="l" t="t" r="r" b="b"/>
            <a:pathLst>
              <a:path w="18434" h="10423" extrusionOk="0">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29"/>
          <p:cNvSpPr/>
          <p:nvPr/>
        </p:nvSpPr>
        <p:spPr>
          <a:xfrm flipH="1">
            <a:off x="6046193" y="1635801"/>
            <a:ext cx="633217" cy="519034"/>
          </a:xfrm>
          <a:custGeom>
            <a:avLst/>
            <a:gdLst/>
            <a:ahLst/>
            <a:cxnLst/>
            <a:rect l="l" t="t" r="r" b="b"/>
            <a:pathLst>
              <a:path w="14158" h="11605" extrusionOk="0">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29"/>
          <p:cNvSpPr/>
          <p:nvPr/>
        </p:nvSpPr>
        <p:spPr>
          <a:xfrm flipH="1">
            <a:off x="6065693" y="1635801"/>
            <a:ext cx="613716" cy="518989"/>
          </a:xfrm>
          <a:custGeom>
            <a:avLst/>
            <a:gdLst/>
            <a:ahLst/>
            <a:cxnLst/>
            <a:rect l="l" t="t" r="r" b="b"/>
            <a:pathLst>
              <a:path w="13722" h="11604" extrusionOk="0">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29"/>
          <p:cNvSpPr/>
          <p:nvPr/>
        </p:nvSpPr>
        <p:spPr>
          <a:xfrm flipH="1">
            <a:off x="5934739" y="1742963"/>
            <a:ext cx="81400" cy="269826"/>
          </a:xfrm>
          <a:custGeom>
            <a:avLst/>
            <a:gdLst/>
            <a:ahLst/>
            <a:cxnLst/>
            <a:rect l="l" t="t" r="r" b="b"/>
            <a:pathLst>
              <a:path w="1820" h="6033" extrusionOk="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29"/>
          <p:cNvSpPr/>
          <p:nvPr/>
        </p:nvSpPr>
        <p:spPr>
          <a:xfrm flipH="1">
            <a:off x="5670638" y="1725028"/>
            <a:ext cx="54162" cy="278145"/>
          </a:xfrm>
          <a:custGeom>
            <a:avLst/>
            <a:gdLst/>
            <a:ahLst/>
            <a:cxnLst/>
            <a:rect l="l" t="t" r="r" b="b"/>
            <a:pathLst>
              <a:path w="1211" h="6219" extrusionOk="0">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9"/>
          <p:cNvSpPr/>
          <p:nvPr/>
        </p:nvSpPr>
        <p:spPr>
          <a:xfrm flipH="1">
            <a:off x="5663169" y="1150084"/>
            <a:ext cx="285793" cy="285614"/>
          </a:xfrm>
          <a:custGeom>
            <a:avLst/>
            <a:gdLst/>
            <a:ahLst/>
            <a:cxnLst/>
            <a:rect l="l" t="t" r="r" b="b"/>
            <a:pathLst>
              <a:path w="6390" h="6386" extrusionOk="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29"/>
          <p:cNvSpPr/>
          <p:nvPr/>
        </p:nvSpPr>
        <p:spPr>
          <a:xfrm flipH="1">
            <a:off x="5992076" y="1394463"/>
            <a:ext cx="60871" cy="149516"/>
          </a:xfrm>
          <a:custGeom>
            <a:avLst/>
            <a:gdLst/>
            <a:ahLst/>
            <a:cxnLst/>
            <a:rect l="l" t="t" r="r" b="b"/>
            <a:pathLst>
              <a:path w="1361" h="3343" extrusionOk="0">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29"/>
          <p:cNvSpPr/>
          <p:nvPr/>
        </p:nvSpPr>
        <p:spPr>
          <a:xfrm flipH="1">
            <a:off x="6009251" y="1238238"/>
            <a:ext cx="78045" cy="161323"/>
          </a:xfrm>
          <a:custGeom>
            <a:avLst/>
            <a:gdLst/>
            <a:ahLst/>
            <a:cxnLst/>
            <a:rect l="l" t="t" r="r" b="b"/>
            <a:pathLst>
              <a:path w="1745" h="3607" extrusionOk="0">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29"/>
          <p:cNvSpPr/>
          <p:nvPr/>
        </p:nvSpPr>
        <p:spPr>
          <a:xfrm flipH="1">
            <a:off x="5679001" y="1171552"/>
            <a:ext cx="430657" cy="559107"/>
          </a:xfrm>
          <a:custGeom>
            <a:avLst/>
            <a:gdLst/>
            <a:ahLst/>
            <a:cxnLst/>
            <a:rect l="l" t="t" r="r" b="b"/>
            <a:pathLst>
              <a:path w="9629" h="12501" extrusionOk="0">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29"/>
          <p:cNvSpPr/>
          <p:nvPr/>
        </p:nvSpPr>
        <p:spPr>
          <a:xfrm flipH="1">
            <a:off x="5663169" y="1129645"/>
            <a:ext cx="380207" cy="284630"/>
          </a:xfrm>
          <a:custGeom>
            <a:avLst/>
            <a:gdLst/>
            <a:ahLst/>
            <a:cxnLst/>
            <a:rect l="l" t="t" r="r" b="b"/>
            <a:pathLst>
              <a:path w="8501" h="6364" extrusionOk="0">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29"/>
          <p:cNvSpPr/>
          <p:nvPr/>
        </p:nvSpPr>
        <p:spPr>
          <a:xfrm flipH="1">
            <a:off x="6016228" y="1203263"/>
            <a:ext cx="60468" cy="45128"/>
          </a:xfrm>
          <a:custGeom>
            <a:avLst/>
            <a:gdLst/>
            <a:ahLst/>
            <a:cxnLst/>
            <a:rect l="l" t="t" r="r" b="b"/>
            <a:pathLst>
              <a:path w="1352" h="1009" extrusionOk="0">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29"/>
          <p:cNvSpPr/>
          <p:nvPr/>
        </p:nvSpPr>
        <p:spPr>
          <a:xfrm flipH="1">
            <a:off x="5834868" y="1514909"/>
            <a:ext cx="143701" cy="88690"/>
          </a:xfrm>
          <a:custGeom>
            <a:avLst/>
            <a:gdLst/>
            <a:ahLst/>
            <a:cxnLst/>
            <a:rect l="l" t="t" r="r" b="b"/>
            <a:pathLst>
              <a:path w="3213" h="1983" extrusionOk="0">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29"/>
          <p:cNvSpPr/>
          <p:nvPr/>
        </p:nvSpPr>
        <p:spPr>
          <a:xfrm flipH="1">
            <a:off x="5853697" y="1363424"/>
            <a:ext cx="31397" cy="32783"/>
          </a:xfrm>
          <a:custGeom>
            <a:avLst/>
            <a:gdLst/>
            <a:ahLst/>
            <a:cxnLst/>
            <a:rect l="l" t="t" r="r" b="b"/>
            <a:pathLst>
              <a:path w="702" h="733" extrusionOk="0">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29"/>
          <p:cNvSpPr/>
          <p:nvPr/>
        </p:nvSpPr>
        <p:spPr>
          <a:xfrm flipH="1">
            <a:off x="5870245" y="1309977"/>
            <a:ext cx="38732" cy="29161"/>
          </a:xfrm>
          <a:custGeom>
            <a:avLst/>
            <a:gdLst/>
            <a:ahLst/>
            <a:cxnLst/>
            <a:rect l="l" t="t" r="r" b="b"/>
            <a:pathLst>
              <a:path w="866" h="652" extrusionOk="0">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29"/>
          <p:cNvSpPr/>
          <p:nvPr/>
        </p:nvSpPr>
        <p:spPr>
          <a:xfrm flipH="1">
            <a:off x="5806110" y="1488431"/>
            <a:ext cx="39403" cy="26522"/>
          </a:xfrm>
          <a:custGeom>
            <a:avLst/>
            <a:gdLst/>
            <a:ahLst/>
            <a:cxnLst/>
            <a:rect l="l" t="t" r="r" b="b"/>
            <a:pathLst>
              <a:path w="881" h="593" extrusionOk="0">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29"/>
          <p:cNvSpPr/>
          <p:nvPr/>
        </p:nvSpPr>
        <p:spPr>
          <a:xfrm flipH="1">
            <a:off x="5707268" y="1302061"/>
            <a:ext cx="36988" cy="31621"/>
          </a:xfrm>
          <a:custGeom>
            <a:avLst/>
            <a:gdLst/>
            <a:ahLst/>
            <a:cxnLst/>
            <a:rect l="l" t="t" r="r" b="b"/>
            <a:pathLst>
              <a:path w="827" h="707" extrusionOk="0">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29"/>
          <p:cNvSpPr/>
          <p:nvPr/>
        </p:nvSpPr>
        <p:spPr>
          <a:xfrm flipH="1">
            <a:off x="5722921" y="1359041"/>
            <a:ext cx="31531" cy="32739"/>
          </a:xfrm>
          <a:custGeom>
            <a:avLst/>
            <a:gdLst/>
            <a:ahLst/>
            <a:cxnLst/>
            <a:rect l="l" t="t" r="r" b="b"/>
            <a:pathLst>
              <a:path w="705" h="732" extrusionOk="0">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29"/>
          <p:cNvSpPr/>
          <p:nvPr/>
        </p:nvSpPr>
        <p:spPr>
          <a:xfrm flipH="1">
            <a:off x="5748504" y="1360562"/>
            <a:ext cx="54609" cy="94459"/>
          </a:xfrm>
          <a:custGeom>
            <a:avLst/>
            <a:gdLst/>
            <a:ahLst/>
            <a:cxnLst/>
            <a:rect l="l" t="t" r="r" b="b"/>
            <a:pathLst>
              <a:path w="1221" h="2112" extrusionOk="0">
                <a:moveTo>
                  <a:pt x="0" y="1"/>
                </a:moveTo>
                <a:lnTo>
                  <a:pt x="116" y="2111"/>
                </a:lnTo>
                <a:lnTo>
                  <a:pt x="1221" y="173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29"/>
          <p:cNvSpPr/>
          <p:nvPr/>
        </p:nvSpPr>
        <p:spPr>
          <a:xfrm flipH="1">
            <a:off x="5786028" y="1679587"/>
            <a:ext cx="148755" cy="75943"/>
          </a:xfrm>
          <a:custGeom>
            <a:avLst/>
            <a:gdLst/>
            <a:ahLst/>
            <a:cxnLst/>
            <a:rect l="l" t="t" r="r" b="b"/>
            <a:pathLst>
              <a:path w="3326" h="1698" extrusionOk="0">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29"/>
          <p:cNvSpPr/>
          <p:nvPr/>
        </p:nvSpPr>
        <p:spPr>
          <a:xfrm flipH="1">
            <a:off x="5786028" y="1679587"/>
            <a:ext cx="148755" cy="72544"/>
          </a:xfrm>
          <a:custGeom>
            <a:avLst/>
            <a:gdLst/>
            <a:ahLst/>
            <a:cxnLst/>
            <a:rect l="l" t="t" r="r" b="b"/>
            <a:pathLst>
              <a:path w="3326" h="1622" extrusionOk="0">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29"/>
          <p:cNvSpPr/>
          <p:nvPr/>
        </p:nvSpPr>
        <p:spPr>
          <a:xfrm flipH="1">
            <a:off x="5803247" y="1706646"/>
            <a:ext cx="85917" cy="84575"/>
          </a:xfrm>
          <a:custGeom>
            <a:avLst/>
            <a:gdLst/>
            <a:ahLst/>
            <a:cxnLst/>
            <a:rect l="l" t="t" r="r" b="b"/>
            <a:pathLst>
              <a:path w="1921" h="1891" extrusionOk="0">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29"/>
          <p:cNvSpPr/>
          <p:nvPr/>
        </p:nvSpPr>
        <p:spPr>
          <a:xfrm flipH="1">
            <a:off x="5763845" y="1785228"/>
            <a:ext cx="112126" cy="417642"/>
          </a:xfrm>
          <a:custGeom>
            <a:avLst/>
            <a:gdLst/>
            <a:ahLst/>
            <a:cxnLst/>
            <a:rect l="l" t="t" r="r" b="b"/>
            <a:pathLst>
              <a:path w="2507" h="9338" extrusionOk="0">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29"/>
          <p:cNvSpPr/>
          <p:nvPr/>
        </p:nvSpPr>
        <p:spPr>
          <a:xfrm flipH="1">
            <a:off x="5820288" y="1785228"/>
            <a:ext cx="45" cy="224"/>
          </a:xfrm>
          <a:custGeom>
            <a:avLst/>
            <a:gdLst/>
            <a:ahLst/>
            <a:cxnLst/>
            <a:rect l="l" t="t" r="r" b="b"/>
            <a:pathLst>
              <a:path w="1" h="5" extrusionOk="0">
                <a:moveTo>
                  <a:pt x="1" y="1"/>
                </a:moveTo>
                <a:lnTo>
                  <a:pt x="1" y="1"/>
                </a:lnTo>
                <a:lnTo>
                  <a:pt x="1" y="5"/>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29"/>
          <p:cNvSpPr/>
          <p:nvPr/>
        </p:nvSpPr>
        <p:spPr>
          <a:xfrm flipH="1">
            <a:off x="5819483" y="1785989"/>
            <a:ext cx="626" cy="3846"/>
          </a:xfrm>
          <a:custGeom>
            <a:avLst/>
            <a:gdLst/>
            <a:ahLst/>
            <a:cxnLst/>
            <a:rect l="l" t="t" r="r" b="b"/>
            <a:pathLst>
              <a:path w="14" h="86" extrusionOk="0">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29"/>
          <p:cNvSpPr/>
          <p:nvPr/>
        </p:nvSpPr>
        <p:spPr>
          <a:xfrm flipH="1">
            <a:off x="5819483" y="1785228"/>
            <a:ext cx="35959" cy="13283"/>
          </a:xfrm>
          <a:custGeom>
            <a:avLst/>
            <a:gdLst/>
            <a:ahLst/>
            <a:cxnLst/>
            <a:rect l="l" t="t" r="r" b="b"/>
            <a:pathLst>
              <a:path w="804" h="297" extrusionOk="0">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29"/>
          <p:cNvSpPr/>
          <p:nvPr/>
        </p:nvSpPr>
        <p:spPr>
          <a:xfrm flipH="1">
            <a:off x="5843813" y="1577077"/>
            <a:ext cx="189500" cy="195269"/>
          </a:xfrm>
          <a:custGeom>
            <a:avLst/>
            <a:gdLst/>
            <a:ahLst/>
            <a:cxnLst/>
            <a:rect l="l" t="t" r="r" b="b"/>
            <a:pathLst>
              <a:path w="4237" h="4366" extrusionOk="0">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29"/>
          <p:cNvSpPr/>
          <p:nvPr/>
        </p:nvSpPr>
        <p:spPr>
          <a:xfrm flipH="1">
            <a:off x="5772656" y="1592462"/>
            <a:ext cx="71202" cy="146161"/>
          </a:xfrm>
          <a:custGeom>
            <a:avLst/>
            <a:gdLst/>
            <a:ahLst/>
            <a:cxnLst/>
            <a:rect l="l" t="t" r="r" b="b"/>
            <a:pathLst>
              <a:path w="1592" h="3268" extrusionOk="0">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114300" y="228600"/>
            <a:ext cx="4714875" cy="238526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smtClean="0">
                <a:solidFill>
                  <a:schemeClr val="accent5">
                    <a:lumMod val="60000"/>
                    <a:lumOff val="40000"/>
                  </a:schemeClr>
                </a:solidFill>
              </a:rPr>
              <a:t>Problem Statement :</a:t>
            </a:r>
          </a:p>
          <a:p>
            <a:endParaRPr lang="en-US" dirty="0" smtClean="0">
              <a:solidFill>
                <a:schemeClr val="accent1"/>
              </a:solidFill>
            </a:endParaRPr>
          </a:p>
          <a:p>
            <a:pPr>
              <a:lnSpc>
                <a:spcPct val="150000"/>
              </a:lnSpc>
            </a:pPr>
            <a:r>
              <a:rPr lang="en-US" dirty="0">
                <a:solidFill>
                  <a:schemeClr val="accent1"/>
                </a:solidFill>
              </a:rPr>
              <a:t>Suppose you own a Software house and for a data science project two data scientists are required. Job postings are done in </a:t>
            </a:r>
            <a:r>
              <a:rPr lang="en-US" dirty="0" smtClean="0">
                <a:solidFill>
                  <a:schemeClr val="accent1"/>
                </a:solidFill>
              </a:rPr>
              <a:t>indeed </a:t>
            </a:r>
            <a:r>
              <a:rPr lang="en-US" dirty="0">
                <a:solidFill>
                  <a:schemeClr val="accent1"/>
                </a:solidFill>
              </a:rPr>
              <a:t>where 400 resumes were received. In such scenario it is a hectic task to choose the appropriate resume that fulfill your need </a:t>
            </a:r>
            <a:r>
              <a:rPr lang="en-US" dirty="0" smtClean="0">
                <a:solidFill>
                  <a:schemeClr val="accent1"/>
                </a:solidFill>
              </a:rPr>
              <a:t> .</a:t>
            </a:r>
            <a:endParaRPr lang="en-US" dirty="0">
              <a:solidFill>
                <a:schemeClr val="accent1"/>
              </a:solidFill>
            </a:endParaRPr>
          </a:p>
          <a:p>
            <a:endParaRPr lang="en-US" dirty="0" smtClean="0">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59"/>
        <p:cNvGrpSpPr/>
        <p:nvPr/>
      </p:nvGrpSpPr>
      <p:grpSpPr>
        <a:xfrm>
          <a:off x="0" y="0"/>
          <a:ext cx="0" cy="0"/>
          <a:chOff x="0" y="0"/>
          <a:chExt cx="0" cy="0"/>
        </a:xfrm>
      </p:grpSpPr>
      <p:sp>
        <p:nvSpPr>
          <p:cNvPr id="560" name="Google Shape;560;p28"/>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28"/>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28"/>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28"/>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28"/>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28"/>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28"/>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28"/>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28"/>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28"/>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0" name="Google Shape;570;p28"/>
          <p:cNvGrpSpPr/>
          <p:nvPr/>
        </p:nvGrpSpPr>
        <p:grpSpPr>
          <a:xfrm>
            <a:off x="2133802" y="3380416"/>
            <a:ext cx="547956" cy="391287"/>
            <a:chOff x="3160365" y="3814680"/>
            <a:chExt cx="590089" cy="421373"/>
          </a:xfrm>
        </p:grpSpPr>
        <p:grpSp>
          <p:nvGrpSpPr>
            <p:cNvPr id="571" name="Google Shape;571;p28"/>
            <p:cNvGrpSpPr/>
            <p:nvPr/>
          </p:nvGrpSpPr>
          <p:grpSpPr>
            <a:xfrm>
              <a:off x="3160365" y="3814680"/>
              <a:ext cx="590089" cy="421373"/>
              <a:chOff x="2026153" y="2957710"/>
              <a:chExt cx="649020" cy="463455"/>
            </a:xfrm>
          </p:grpSpPr>
          <p:sp>
            <p:nvSpPr>
              <p:cNvPr id="572" name="Google Shape;572;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6" name="Google Shape;576;p28"/>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7" name="Google Shape;577;p28"/>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28"/>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28"/>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28"/>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28"/>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28"/>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28"/>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28"/>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28"/>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28"/>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28"/>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28"/>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28"/>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28"/>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28"/>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28"/>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28"/>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28"/>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28"/>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28"/>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28"/>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28"/>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28"/>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28"/>
          <p:cNvSpPr/>
          <p:nvPr/>
        </p:nvSpPr>
        <p:spPr>
          <a:xfrm rot="-1288312">
            <a:off x="3524517" y="31344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28"/>
          <p:cNvSpPr/>
          <p:nvPr/>
        </p:nvSpPr>
        <p:spPr>
          <a:xfrm rot="-1288312">
            <a:off x="1180479" y="319111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4" name="Google Shape;604;p28"/>
          <p:cNvGrpSpPr/>
          <p:nvPr/>
        </p:nvGrpSpPr>
        <p:grpSpPr>
          <a:xfrm>
            <a:off x="3187740" y="1084518"/>
            <a:ext cx="1358251" cy="2260932"/>
            <a:chOff x="1653252" y="1249313"/>
            <a:chExt cx="1608730" cy="2677877"/>
          </a:xfrm>
        </p:grpSpPr>
        <p:sp>
          <p:nvSpPr>
            <p:cNvPr id="605" name="Google Shape;605;p28"/>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28"/>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28"/>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28"/>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28"/>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28"/>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28"/>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28"/>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28"/>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28"/>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28"/>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28"/>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28"/>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28"/>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28"/>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8"/>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28"/>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28"/>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28"/>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28"/>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28"/>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28"/>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28"/>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28"/>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28"/>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28"/>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8"/>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28"/>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28"/>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28"/>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28"/>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28"/>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28"/>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28"/>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28"/>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28"/>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28"/>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8"/>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28"/>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28"/>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28"/>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28"/>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28"/>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28"/>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28"/>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28"/>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28"/>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28"/>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8"/>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28"/>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28"/>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28"/>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28"/>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28"/>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3" name="Google Shape;663;p28"/>
          <p:cNvGrpSpPr/>
          <p:nvPr/>
        </p:nvGrpSpPr>
        <p:grpSpPr>
          <a:xfrm>
            <a:off x="720006" y="1196359"/>
            <a:ext cx="1356670" cy="2211443"/>
            <a:chOff x="-1269564" y="1381779"/>
            <a:chExt cx="1606857" cy="2619262"/>
          </a:xfrm>
        </p:grpSpPr>
        <p:sp>
          <p:nvSpPr>
            <p:cNvPr id="664" name="Google Shape;664;p28"/>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28"/>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28"/>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28"/>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28"/>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28"/>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28"/>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28"/>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28"/>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28"/>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28"/>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28"/>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28"/>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28"/>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28"/>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28"/>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28"/>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28"/>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28"/>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28"/>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28"/>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28"/>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28"/>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28"/>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28"/>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8"/>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28"/>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28"/>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8"/>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28"/>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28"/>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8"/>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28"/>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28"/>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8"/>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8"/>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28"/>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28"/>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28"/>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8"/>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28"/>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8"/>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28"/>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8"/>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8"/>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8"/>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8"/>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8"/>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8"/>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28"/>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8"/>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8"/>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8"/>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8"/>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8"/>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8"/>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28"/>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1" name="Google Shape;721;p28"/>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28"/>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28"/>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28"/>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p:cNvSpPr txBox="1"/>
          <p:nvPr/>
        </p:nvSpPr>
        <p:spPr>
          <a:xfrm>
            <a:off x="4943475" y="1200312"/>
            <a:ext cx="3524250"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accent5">
                    <a:lumMod val="60000"/>
                    <a:lumOff val="40000"/>
                  </a:schemeClr>
                </a:solidFill>
              </a:rPr>
              <a:t>Approach </a:t>
            </a:r>
            <a:r>
              <a:rPr lang="en-US" dirty="0">
                <a:solidFill>
                  <a:schemeClr val="accent5">
                    <a:lumMod val="60000"/>
                    <a:lumOff val="40000"/>
                  </a:schemeClr>
                </a:solidFill>
              </a:rPr>
              <a:t>T</a:t>
            </a:r>
            <a:r>
              <a:rPr lang="en-US" dirty="0" smtClean="0">
                <a:solidFill>
                  <a:schemeClr val="accent5">
                    <a:lumMod val="60000"/>
                    <a:lumOff val="40000"/>
                  </a:schemeClr>
                </a:solidFill>
              </a:rPr>
              <a:t>o Solve this :</a:t>
            </a:r>
            <a:endParaRPr lang="en-US" dirty="0">
              <a:solidFill>
                <a:schemeClr val="accent5">
                  <a:lumMod val="60000"/>
                  <a:lumOff val="40000"/>
                </a:schemeClr>
              </a:solidFill>
            </a:endParaRPr>
          </a:p>
        </p:txBody>
      </p:sp>
      <p:sp>
        <p:nvSpPr>
          <p:cNvPr id="6" name="TextBox 5"/>
          <p:cNvSpPr txBox="1"/>
          <p:nvPr/>
        </p:nvSpPr>
        <p:spPr>
          <a:xfrm>
            <a:off x="4289873" y="1818326"/>
            <a:ext cx="4682677" cy="267765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solidFill>
                  <a:schemeClr val="accent3"/>
                </a:solidFill>
                <a:latin typeface="Calibri Light" pitchFamily="34" charset="0"/>
                <a:ea typeface="Cambria" pitchFamily="18" charset="0"/>
                <a:cs typeface="Calibri Light" pitchFamily="34" charset="0"/>
              </a:rPr>
              <a:t>After identifying the problem statement you have to device an approach that can correctly address the problem as follows</a:t>
            </a:r>
          </a:p>
          <a:p>
            <a:r>
              <a:rPr lang="en-US" dirty="0">
                <a:solidFill>
                  <a:schemeClr val="accent3"/>
                </a:solidFill>
                <a:latin typeface="Calibri Light" pitchFamily="34" charset="0"/>
                <a:ea typeface="Cambria" pitchFamily="18" charset="0"/>
                <a:cs typeface="Calibri Light" pitchFamily="34" charset="0"/>
              </a:rPr>
              <a:t/>
            </a:r>
            <a:br>
              <a:rPr lang="en-US" dirty="0">
                <a:solidFill>
                  <a:schemeClr val="accent3"/>
                </a:solidFill>
                <a:latin typeface="Calibri Light" pitchFamily="34" charset="0"/>
                <a:ea typeface="Cambria" pitchFamily="18" charset="0"/>
                <a:cs typeface="Calibri Light" pitchFamily="34" charset="0"/>
              </a:rPr>
            </a:br>
            <a:r>
              <a:rPr lang="en-US" dirty="0">
                <a:solidFill>
                  <a:schemeClr val="accent3"/>
                </a:solidFill>
                <a:latin typeface="Calibri Light" pitchFamily="34" charset="0"/>
                <a:ea typeface="Cambria" pitchFamily="18" charset="0"/>
                <a:cs typeface="Calibri Light" pitchFamily="34" charset="0"/>
              </a:rPr>
              <a:t>1) </a:t>
            </a:r>
            <a:r>
              <a:rPr lang="en-US" dirty="0" smtClean="0">
                <a:solidFill>
                  <a:schemeClr val="accent3"/>
                </a:solidFill>
                <a:latin typeface="Calibri Light" pitchFamily="34" charset="0"/>
                <a:ea typeface="Cambria" pitchFamily="18" charset="0"/>
                <a:cs typeface="Calibri Light" pitchFamily="34" charset="0"/>
              </a:rPr>
              <a:t> Maintain </a:t>
            </a:r>
            <a:r>
              <a:rPr lang="en-US" dirty="0">
                <a:solidFill>
                  <a:schemeClr val="accent3"/>
                </a:solidFill>
                <a:latin typeface="Calibri Light" pitchFamily="34" charset="0"/>
                <a:ea typeface="Cambria" pitchFamily="18" charset="0"/>
                <a:cs typeface="Calibri Light" pitchFamily="34" charset="0"/>
              </a:rPr>
              <a:t>table or dictionary which comprises of various skill sets categorized</a:t>
            </a:r>
          </a:p>
          <a:p>
            <a:r>
              <a:rPr lang="en-US" dirty="0">
                <a:solidFill>
                  <a:schemeClr val="accent3"/>
                </a:solidFill>
                <a:latin typeface="Calibri Light" pitchFamily="34" charset="0"/>
                <a:ea typeface="Cambria" pitchFamily="18" charset="0"/>
                <a:cs typeface="Calibri Light" pitchFamily="34" charset="0"/>
              </a:rPr>
              <a:t/>
            </a:r>
            <a:br>
              <a:rPr lang="en-US" dirty="0">
                <a:solidFill>
                  <a:schemeClr val="accent3"/>
                </a:solidFill>
                <a:latin typeface="Calibri Light" pitchFamily="34" charset="0"/>
                <a:ea typeface="Cambria" pitchFamily="18" charset="0"/>
                <a:cs typeface="Calibri Light" pitchFamily="34" charset="0"/>
              </a:rPr>
            </a:br>
            <a:r>
              <a:rPr lang="en-US" dirty="0" smtClean="0">
                <a:solidFill>
                  <a:schemeClr val="accent3"/>
                </a:solidFill>
                <a:latin typeface="Calibri Light" pitchFamily="34" charset="0"/>
                <a:ea typeface="Cambria" pitchFamily="18" charset="0"/>
                <a:cs typeface="Calibri Light" pitchFamily="34" charset="0"/>
              </a:rPr>
              <a:t>2)  Build </a:t>
            </a:r>
            <a:r>
              <a:rPr lang="en-US" dirty="0">
                <a:solidFill>
                  <a:schemeClr val="accent3"/>
                </a:solidFill>
                <a:latin typeface="Calibri Light" pitchFamily="34" charset="0"/>
                <a:ea typeface="Cambria" pitchFamily="18" charset="0"/>
                <a:cs typeface="Calibri Light" pitchFamily="34" charset="0"/>
              </a:rPr>
              <a:t>an NLP algorithm that scans the entire resume and searches for the words mentioned in the table or dictionary</a:t>
            </a:r>
          </a:p>
          <a:p>
            <a:r>
              <a:rPr lang="en-US" dirty="0">
                <a:solidFill>
                  <a:schemeClr val="accent3"/>
                </a:solidFill>
                <a:latin typeface="Calibri Light" pitchFamily="34" charset="0"/>
                <a:ea typeface="Cambria" pitchFamily="18" charset="0"/>
                <a:cs typeface="Calibri Light" pitchFamily="34" charset="0"/>
              </a:rPr>
              <a:t/>
            </a:r>
            <a:br>
              <a:rPr lang="en-US" dirty="0">
                <a:solidFill>
                  <a:schemeClr val="accent3"/>
                </a:solidFill>
                <a:latin typeface="Calibri Light" pitchFamily="34" charset="0"/>
                <a:ea typeface="Cambria" pitchFamily="18" charset="0"/>
                <a:cs typeface="Calibri Light" pitchFamily="34" charset="0"/>
              </a:rPr>
            </a:br>
            <a:r>
              <a:rPr lang="en-US" dirty="0">
                <a:solidFill>
                  <a:schemeClr val="accent3"/>
                </a:solidFill>
                <a:latin typeface="Calibri Light" pitchFamily="34" charset="0"/>
                <a:ea typeface="Cambria" pitchFamily="18" charset="0"/>
                <a:cs typeface="Calibri Light" pitchFamily="34" charset="0"/>
              </a:rPr>
              <a:t>3</a:t>
            </a:r>
            <a:r>
              <a:rPr lang="en-US" dirty="0" smtClean="0">
                <a:solidFill>
                  <a:schemeClr val="accent3"/>
                </a:solidFill>
                <a:latin typeface="Calibri Light" pitchFamily="34" charset="0"/>
                <a:ea typeface="Cambria" pitchFamily="18" charset="0"/>
                <a:cs typeface="Calibri Light" pitchFamily="34" charset="0"/>
              </a:rPr>
              <a:t>)  Then </a:t>
            </a:r>
            <a:r>
              <a:rPr lang="en-US" dirty="0">
                <a:solidFill>
                  <a:schemeClr val="accent3"/>
                </a:solidFill>
                <a:latin typeface="Calibri Light" pitchFamily="34" charset="0"/>
                <a:ea typeface="Cambria" pitchFamily="18" charset="0"/>
                <a:cs typeface="Calibri Light" pitchFamily="34" charset="0"/>
              </a:rPr>
              <a:t>count the occurrence of the words which belongs to various category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24"/>
        <p:cNvGrpSpPr/>
        <p:nvPr/>
      </p:nvGrpSpPr>
      <p:grpSpPr>
        <a:xfrm>
          <a:off x="0" y="0"/>
          <a:ext cx="0" cy="0"/>
          <a:chOff x="0" y="0"/>
          <a:chExt cx="0" cy="0"/>
        </a:xfrm>
      </p:grpSpPr>
      <p:grpSp>
        <p:nvGrpSpPr>
          <p:cNvPr id="827" name="Google Shape;827;p30"/>
          <p:cNvGrpSpPr/>
          <p:nvPr/>
        </p:nvGrpSpPr>
        <p:grpSpPr>
          <a:xfrm>
            <a:off x="719988" y="915632"/>
            <a:ext cx="3624567" cy="3312232"/>
            <a:chOff x="4319313" y="915632"/>
            <a:chExt cx="3624567" cy="3312232"/>
          </a:xfrm>
        </p:grpSpPr>
        <p:sp>
          <p:nvSpPr>
            <p:cNvPr id="828" name="Google Shape;828;p30"/>
            <p:cNvSpPr/>
            <p:nvPr/>
          </p:nvSpPr>
          <p:spPr>
            <a:xfrm>
              <a:off x="4969282" y="3030228"/>
              <a:ext cx="1284529" cy="1183773"/>
            </a:xfrm>
            <a:custGeom>
              <a:avLst/>
              <a:gdLst/>
              <a:ahLst/>
              <a:cxnLst/>
              <a:rect l="l" t="t" r="r" b="b"/>
              <a:pathLst>
                <a:path w="29093" h="26811" extrusionOk="0">
                  <a:moveTo>
                    <a:pt x="29092" y="0"/>
                  </a:moveTo>
                  <a:lnTo>
                    <a:pt x="0" y="16812"/>
                  </a:lnTo>
                  <a:lnTo>
                    <a:pt x="17197" y="26811"/>
                  </a:lnTo>
                  <a:lnTo>
                    <a:pt x="29092" y="0"/>
                  </a:ln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4621139" y="3467779"/>
              <a:ext cx="800308" cy="461349"/>
            </a:xfrm>
            <a:custGeom>
              <a:avLst/>
              <a:gdLst/>
              <a:ahLst/>
              <a:cxnLst/>
              <a:rect l="l" t="t" r="r" b="b"/>
              <a:pathLst>
                <a:path w="18126" h="10449" extrusionOk="0">
                  <a:moveTo>
                    <a:pt x="10398" y="1"/>
                  </a:moveTo>
                  <a:cubicBezTo>
                    <a:pt x="10228" y="1"/>
                    <a:pt x="10058" y="38"/>
                    <a:pt x="9929" y="113"/>
                  </a:cubicBezTo>
                  <a:lnTo>
                    <a:pt x="260" y="5753"/>
                  </a:lnTo>
                  <a:cubicBezTo>
                    <a:pt x="1" y="5903"/>
                    <a:pt x="1" y="6144"/>
                    <a:pt x="260" y="6294"/>
                  </a:cubicBezTo>
                  <a:lnTo>
                    <a:pt x="7256" y="10337"/>
                  </a:lnTo>
                  <a:cubicBezTo>
                    <a:pt x="7387" y="10411"/>
                    <a:pt x="7558" y="10449"/>
                    <a:pt x="7728" y="10449"/>
                  </a:cubicBezTo>
                  <a:cubicBezTo>
                    <a:pt x="7899" y="10449"/>
                    <a:pt x="8069" y="10411"/>
                    <a:pt x="8198" y="10337"/>
                  </a:cubicBezTo>
                  <a:lnTo>
                    <a:pt x="17867" y="4696"/>
                  </a:lnTo>
                  <a:cubicBezTo>
                    <a:pt x="18126" y="4547"/>
                    <a:pt x="18126" y="4302"/>
                    <a:pt x="17867" y="4152"/>
                  </a:cubicBezTo>
                  <a:lnTo>
                    <a:pt x="10867" y="113"/>
                  </a:lnTo>
                  <a:cubicBezTo>
                    <a:pt x="10738" y="38"/>
                    <a:pt x="10568" y="1"/>
                    <a:pt x="1039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4319313" y="3489414"/>
              <a:ext cx="350836" cy="228357"/>
            </a:xfrm>
            <a:custGeom>
              <a:avLst/>
              <a:gdLst/>
              <a:ahLst/>
              <a:cxnLst/>
              <a:rect l="l" t="t" r="r" b="b"/>
              <a:pathLst>
                <a:path w="7946" h="5172" extrusionOk="0">
                  <a:moveTo>
                    <a:pt x="2372" y="0"/>
                  </a:moveTo>
                  <a:cubicBezTo>
                    <a:pt x="1461" y="0"/>
                    <a:pt x="731" y="319"/>
                    <a:pt x="449" y="1030"/>
                  </a:cubicBezTo>
                  <a:cubicBezTo>
                    <a:pt x="0" y="2166"/>
                    <a:pt x="1965" y="2690"/>
                    <a:pt x="3923" y="3115"/>
                  </a:cubicBezTo>
                  <a:cubicBezTo>
                    <a:pt x="5881" y="3536"/>
                    <a:pt x="7367" y="4393"/>
                    <a:pt x="7854" y="5171"/>
                  </a:cubicBezTo>
                  <a:lnTo>
                    <a:pt x="7946" y="4485"/>
                  </a:lnTo>
                  <a:cubicBezTo>
                    <a:pt x="7918" y="3244"/>
                    <a:pt x="6480" y="1272"/>
                    <a:pt x="4535" y="473"/>
                  </a:cubicBezTo>
                  <a:cubicBezTo>
                    <a:pt x="3787" y="167"/>
                    <a:pt x="3032" y="0"/>
                    <a:pt x="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0"/>
            <p:cNvSpPr/>
            <p:nvPr/>
          </p:nvSpPr>
          <p:spPr>
            <a:xfrm>
              <a:off x="4381303" y="3527032"/>
              <a:ext cx="298912" cy="174976"/>
            </a:xfrm>
            <a:custGeom>
              <a:avLst/>
              <a:gdLst/>
              <a:ahLst/>
              <a:cxnLst/>
              <a:rect l="l" t="t" r="r" b="b"/>
              <a:pathLst>
                <a:path w="6770" h="3963" extrusionOk="0">
                  <a:moveTo>
                    <a:pt x="611" y="1"/>
                  </a:moveTo>
                  <a:cubicBezTo>
                    <a:pt x="425" y="1"/>
                    <a:pt x="263" y="12"/>
                    <a:pt x="132" y="32"/>
                  </a:cubicBezTo>
                  <a:cubicBezTo>
                    <a:pt x="55" y="46"/>
                    <a:pt x="0" y="121"/>
                    <a:pt x="14" y="199"/>
                  </a:cubicBezTo>
                  <a:cubicBezTo>
                    <a:pt x="23" y="272"/>
                    <a:pt x="84" y="323"/>
                    <a:pt x="155" y="323"/>
                  </a:cubicBezTo>
                  <a:cubicBezTo>
                    <a:pt x="164" y="323"/>
                    <a:pt x="172" y="322"/>
                    <a:pt x="181" y="321"/>
                  </a:cubicBezTo>
                  <a:cubicBezTo>
                    <a:pt x="304" y="302"/>
                    <a:pt x="455" y="292"/>
                    <a:pt x="631" y="292"/>
                  </a:cubicBezTo>
                  <a:cubicBezTo>
                    <a:pt x="2072" y="292"/>
                    <a:pt x="5085" y="1013"/>
                    <a:pt x="6470" y="3881"/>
                  </a:cubicBezTo>
                  <a:cubicBezTo>
                    <a:pt x="6497" y="3932"/>
                    <a:pt x="6548" y="3963"/>
                    <a:pt x="6603" y="3963"/>
                  </a:cubicBezTo>
                  <a:cubicBezTo>
                    <a:pt x="6623" y="3963"/>
                    <a:pt x="6647" y="3959"/>
                    <a:pt x="6667" y="3949"/>
                  </a:cubicBezTo>
                  <a:cubicBezTo>
                    <a:pt x="6738" y="3915"/>
                    <a:pt x="6769" y="3826"/>
                    <a:pt x="6735" y="3755"/>
                  </a:cubicBezTo>
                  <a:cubicBezTo>
                    <a:pt x="5288" y="758"/>
                    <a:pt x="2128"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0"/>
            <p:cNvSpPr/>
            <p:nvPr/>
          </p:nvSpPr>
          <p:spPr>
            <a:xfrm>
              <a:off x="4383510" y="3284502"/>
              <a:ext cx="331365" cy="433268"/>
            </a:xfrm>
            <a:custGeom>
              <a:avLst/>
              <a:gdLst/>
              <a:ahLst/>
              <a:cxnLst/>
              <a:rect l="l" t="t" r="r" b="b"/>
              <a:pathLst>
                <a:path w="7505" h="9813" extrusionOk="0">
                  <a:moveTo>
                    <a:pt x="1981" y="0"/>
                  </a:moveTo>
                  <a:cubicBezTo>
                    <a:pt x="452" y="0"/>
                    <a:pt x="1" y="1183"/>
                    <a:pt x="1116" y="2272"/>
                  </a:cubicBezTo>
                  <a:cubicBezTo>
                    <a:pt x="1640" y="2782"/>
                    <a:pt x="2392" y="3523"/>
                    <a:pt x="3095" y="4114"/>
                  </a:cubicBezTo>
                  <a:cubicBezTo>
                    <a:pt x="5465" y="6107"/>
                    <a:pt x="6400" y="9812"/>
                    <a:pt x="6400" y="9812"/>
                  </a:cubicBezTo>
                  <a:cubicBezTo>
                    <a:pt x="6400" y="9812"/>
                    <a:pt x="7504" y="7096"/>
                    <a:pt x="6770" y="4539"/>
                  </a:cubicBezTo>
                  <a:cubicBezTo>
                    <a:pt x="6036" y="1986"/>
                    <a:pt x="4339" y="35"/>
                    <a:pt x="2020" y="0"/>
                  </a:cubicBezTo>
                  <a:cubicBezTo>
                    <a:pt x="2007" y="0"/>
                    <a:pt x="1994" y="0"/>
                    <a:pt x="1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4449298" y="3311921"/>
              <a:ext cx="239925" cy="342358"/>
            </a:xfrm>
            <a:custGeom>
              <a:avLst/>
              <a:gdLst/>
              <a:ahLst/>
              <a:cxnLst/>
              <a:rect l="l" t="t" r="r" b="b"/>
              <a:pathLst>
                <a:path w="5434" h="7754" extrusionOk="0">
                  <a:moveTo>
                    <a:pt x="161" y="0"/>
                  </a:moveTo>
                  <a:cubicBezTo>
                    <a:pt x="95" y="0"/>
                    <a:pt x="35" y="44"/>
                    <a:pt x="20" y="110"/>
                  </a:cubicBezTo>
                  <a:cubicBezTo>
                    <a:pt x="0" y="189"/>
                    <a:pt x="48" y="267"/>
                    <a:pt x="126" y="287"/>
                  </a:cubicBezTo>
                  <a:cubicBezTo>
                    <a:pt x="1102" y="539"/>
                    <a:pt x="4699" y="2908"/>
                    <a:pt x="5134" y="7620"/>
                  </a:cubicBezTo>
                  <a:cubicBezTo>
                    <a:pt x="5141" y="7696"/>
                    <a:pt x="5206" y="7753"/>
                    <a:pt x="5280" y="7753"/>
                  </a:cubicBezTo>
                  <a:cubicBezTo>
                    <a:pt x="5283" y="7753"/>
                    <a:pt x="5287" y="7750"/>
                    <a:pt x="5294" y="7750"/>
                  </a:cubicBezTo>
                  <a:cubicBezTo>
                    <a:pt x="5372" y="7743"/>
                    <a:pt x="5433" y="7672"/>
                    <a:pt x="5426" y="7594"/>
                  </a:cubicBezTo>
                  <a:cubicBezTo>
                    <a:pt x="4977" y="2766"/>
                    <a:pt x="1384" y="308"/>
                    <a:pt x="197" y="5"/>
                  </a:cubicBezTo>
                  <a:cubicBezTo>
                    <a:pt x="185" y="2"/>
                    <a:pt x="173"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0"/>
            <p:cNvSpPr/>
            <p:nvPr/>
          </p:nvSpPr>
          <p:spPr>
            <a:xfrm>
              <a:off x="4660921" y="3103919"/>
              <a:ext cx="291583" cy="793685"/>
            </a:xfrm>
            <a:custGeom>
              <a:avLst/>
              <a:gdLst/>
              <a:ahLst/>
              <a:cxnLst/>
              <a:rect l="l" t="t" r="r" b="b"/>
              <a:pathLst>
                <a:path w="6604" h="17976" extrusionOk="0">
                  <a:moveTo>
                    <a:pt x="1" y="1"/>
                  </a:moveTo>
                  <a:lnTo>
                    <a:pt x="1" y="14161"/>
                  </a:lnTo>
                  <a:lnTo>
                    <a:pt x="6603" y="17975"/>
                  </a:lnTo>
                  <a:lnTo>
                    <a:pt x="6603" y="381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4952460" y="3031729"/>
              <a:ext cx="416623" cy="865875"/>
            </a:xfrm>
            <a:custGeom>
              <a:avLst/>
              <a:gdLst/>
              <a:ahLst/>
              <a:cxnLst/>
              <a:rect l="l" t="t" r="r" b="b"/>
              <a:pathLst>
                <a:path w="9436" h="19611" extrusionOk="0">
                  <a:moveTo>
                    <a:pt x="9435" y="1"/>
                  </a:moveTo>
                  <a:lnTo>
                    <a:pt x="0" y="5447"/>
                  </a:lnTo>
                  <a:lnTo>
                    <a:pt x="0" y="19610"/>
                  </a:lnTo>
                  <a:lnTo>
                    <a:pt x="9435" y="14164"/>
                  </a:lnTo>
                  <a:lnTo>
                    <a:pt x="94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4660921" y="2863464"/>
              <a:ext cx="708162" cy="408808"/>
            </a:xfrm>
            <a:custGeom>
              <a:avLst/>
              <a:gdLst/>
              <a:ahLst/>
              <a:cxnLst/>
              <a:rect l="l" t="t" r="r" b="b"/>
              <a:pathLst>
                <a:path w="16039" h="9259" extrusionOk="0">
                  <a:moveTo>
                    <a:pt x="9436" y="0"/>
                  </a:moveTo>
                  <a:lnTo>
                    <a:pt x="1" y="5447"/>
                  </a:lnTo>
                  <a:lnTo>
                    <a:pt x="6603" y="9258"/>
                  </a:lnTo>
                  <a:lnTo>
                    <a:pt x="16038" y="3812"/>
                  </a:lnTo>
                  <a:lnTo>
                    <a:pt x="94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0"/>
            <p:cNvSpPr/>
            <p:nvPr/>
          </p:nvSpPr>
          <p:spPr>
            <a:xfrm>
              <a:off x="5119091" y="3229577"/>
              <a:ext cx="83360" cy="61372"/>
            </a:xfrm>
            <a:custGeom>
              <a:avLst/>
              <a:gdLst/>
              <a:ahLst/>
              <a:cxnLst/>
              <a:rect l="l" t="t" r="r" b="b"/>
              <a:pathLst>
                <a:path w="1888" h="1390" extrusionOk="0">
                  <a:moveTo>
                    <a:pt x="1747" y="1"/>
                  </a:moveTo>
                  <a:cubicBezTo>
                    <a:pt x="1700" y="1"/>
                    <a:pt x="1644" y="17"/>
                    <a:pt x="1585" y="51"/>
                  </a:cubicBezTo>
                  <a:lnTo>
                    <a:pt x="303" y="792"/>
                  </a:lnTo>
                  <a:cubicBezTo>
                    <a:pt x="136" y="888"/>
                    <a:pt x="0" y="1088"/>
                    <a:pt x="0" y="1241"/>
                  </a:cubicBezTo>
                  <a:cubicBezTo>
                    <a:pt x="0" y="1337"/>
                    <a:pt x="56" y="1389"/>
                    <a:pt x="139" y="1389"/>
                  </a:cubicBezTo>
                  <a:cubicBezTo>
                    <a:pt x="186" y="1389"/>
                    <a:pt x="243" y="1372"/>
                    <a:pt x="303" y="1337"/>
                  </a:cubicBezTo>
                  <a:lnTo>
                    <a:pt x="1585" y="596"/>
                  </a:lnTo>
                  <a:cubicBezTo>
                    <a:pt x="1751" y="500"/>
                    <a:pt x="1887" y="299"/>
                    <a:pt x="1887" y="150"/>
                  </a:cubicBezTo>
                  <a:cubicBezTo>
                    <a:pt x="1887" y="54"/>
                    <a:pt x="1831" y="1"/>
                    <a:pt x="17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0"/>
            <p:cNvSpPr/>
            <p:nvPr/>
          </p:nvSpPr>
          <p:spPr>
            <a:xfrm>
              <a:off x="4986545" y="3396915"/>
              <a:ext cx="340901" cy="428500"/>
            </a:xfrm>
            <a:custGeom>
              <a:avLst/>
              <a:gdLst/>
              <a:ahLst/>
              <a:cxnLst/>
              <a:rect l="l" t="t" r="r" b="b"/>
              <a:pathLst>
                <a:path w="7721" h="9705" extrusionOk="0">
                  <a:moveTo>
                    <a:pt x="7548" y="1"/>
                  </a:moveTo>
                  <a:lnTo>
                    <a:pt x="0" y="4360"/>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4994184" y="3401418"/>
              <a:ext cx="333263" cy="423996"/>
            </a:xfrm>
            <a:custGeom>
              <a:avLst/>
              <a:gdLst/>
              <a:ahLst/>
              <a:cxnLst/>
              <a:rect l="l" t="t" r="r" b="b"/>
              <a:pathLst>
                <a:path w="7548" h="9603"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5111453" y="3522661"/>
              <a:ext cx="83316" cy="61328"/>
            </a:xfrm>
            <a:custGeom>
              <a:avLst/>
              <a:gdLst/>
              <a:ahLst/>
              <a:cxnLst/>
              <a:rect l="l" t="t" r="r" b="b"/>
              <a:pathLst>
                <a:path w="1887" h="1389" extrusionOk="0">
                  <a:moveTo>
                    <a:pt x="1748" y="1"/>
                  </a:moveTo>
                  <a:cubicBezTo>
                    <a:pt x="1700" y="1"/>
                    <a:pt x="1644" y="17"/>
                    <a:pt x="1584" y="53"/>
                  </a:cubicBezTo>
                  <a:lnTo>
                    <a:pt x="302" y="791"/>
                  </a:lnTo>
                  <a:cubicBezTo>
                    <a:pt x="136" y="889"/>
                    <a:pt x="0" y="1090"/>
                    <a:pt x="0" y="1240"/>
                  </a:cubicBezTo>
                  <a:cubicBezTo>
                    <a:pt x="0" y="1336"/>
                    <a:pt x="56" y="1388"/>
                    <a:pt x="140" y="1388"/>
                  </a:cubicBezTo>
                  <a:cubicBezTo>
                    <a:pt x="187" y="1388"/>
                    <a:pt x="243" y="1372"/>
                    <a:pt x="302" y="1338"/>
                  </a:cubicBezTo>
                  <a:lnTo>
                    <a:pt x="1584" y="597"/>
                  </a:lnTo>
                  <a:cubicBezTo>
                    <a:pt x="1750" y="498"/>
                    <a:pt x="1887" y="302"/>
                    <a:pt x="1887" y="148"/>
                  </a:cubicBezTo>
                  <a:cubicBezTo>
                    <a:pt x="1887" y="53"/>
                    <a:pt x="1831"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p:cNvSpPr/>
            <p:nvPr/>
          </p:nvSpPr>
          <p:spPr>
            <a:xfrm>
              <a:off x="4986545" y="3108864"/>
              <a:ext cx="340901" cy="428456"/>
            </a:xfrm>
            <a:custGeom>
              <a:avLst/>
              <a:gdLst/>
              <a:ahLst/>
              <a:cxnLst/>
              <a:rect l="l" t="t" r="r" b="b"/>
              <a:pathLst>
                <a:path w="7721" h="9704" extrusionOk="0">
                  <a:moveTo>
                    <a:pt x="7548" y="1"/>
                  </a:moveTo>
                  <a:lnTo>
                    <a:pt x="0" y="4359"/>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4994184" y="3113367"/>
              <a:ext cx="333263" cy="423952"/>
            </a:xfrm>
            <a:custGeom>
              <a:avLst/>
              <a:gdLst/>
              <a:ahLst/>
              <a:cxnLst/>
              <a:rect l="l" t="t" r="r" b="b"/>
              <a:pathLst>
                <a:path w="7548" h="9602"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0"/>
            <p:cNvSpPr/>
            <p:nvPr/>
          </p:nvSpPr>
          <p:spPr>
            <a:xfrm>
              <a:off x="5111453" y="3234566"/>
              <a:ext cx="83316" cy="61372"/>
            </a:xfrm>
            <a:custGeom>
              <a:avLst/>
              <a:gdLst/>
              <a:ahLst/>
              <a:cxnLst/>
              <a:rect l="l" t="t" r="r" b="b"/>
              <a:pathLst>
                <a:path w="1887" h="1390" extrusionOk="0">
                  <a:moveTo>
                    <a:pt x="1746" y="0"/>
                  </a:moveTo>
                  <a:cubicBezTo>
                    <a:pt x="1699" y="0"/>
                    <a:pt x="1643" y="16"/>
                    <a:pt x="1584" y="50"/>
                  </a:cubicBezTo>
                  <a:lnTo>
                    <a:pt x="302" y="792"/>
                  </a:lnTo>
                  <a:cubicBezTo>
                    <a:pt x="136" y="891"/>
                    <a:pt x="0" y="1087"/>
                    <a:pt x="0" y="1241"/>
                  </a:cubicBezTo>
                  <a:cubicBezTo>
                    <a:pt x="0" y="1337"/>
                    <a:pt x="56" y="1389"/>
                    <a:pt x="141" y="1389"/>
                  </a:cubicBezTo>
                  <a:cubicBezTo>
                    <a:pt x="187" y="1389"/>
                    <a:pt x="243" y="1373"/>
                    <a:pt x="302" y="1339"/>
                  </a:cubicBezTo>
                  <a:lnTo>
                    <a:pt x="1584" y="598"/>
                  </a:lnTo>
                  <a:cubicBezTo>
                    <a:pt x="1750" y="499"/>
                    <a:pt x="1887" y="302"/>
                    <a:pt x="1887" y="149"/>
                  </a:cubicBezTo>
                  <a:cubicBezTo>
                    <a:pt x="1887" y="53"/>
                    <a:pt x="1830"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0"/>
            <p:cNvSpPr/>
            <p:nvPr/>
          </p:nvSpPr>
          <p:spPr>
            <a:xfrm>
              <a:off x="4660921" y="2452007"/>
              <a:ext cx="291583" cy="793641"/>
            </a:xfrm>
            <a:custGeom>
              <a:avLst/>
              <a:gdLst/>
              <a:ahLst/>
              <a:cxnLst/>
              <a:rect l="l" t="t" r="r" b="b"/>
              <a:pathLst>
                <a:path w="6604" h="17975" extrusionOk="0">
                  <a:moveTo>
                    <a:pt x="1" y="0"/>
                  </a:moveTo>
                  <a:lnTo>
                    <a:pt x="1" y="14164"/>
                  </a:lnTo>
                  <a:lnTo>
                    <a:pt x="6603" y="17975"/>
                  </a:lnTo>
                  <a:lnTo>
                    <a:pt x="6603" y="38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0"/>
            <p:cNvSpPr/>
            <p:nvPr/>
          </p:nvSpPr>
          <p:spPr>
            <a:xfrm>
              <a:off x="4952460" y="2379950"/>
              <a:ext cx="416623" cy="865698"/>
            </a:xfrm>
            <a:custGeom>
              <a:avLst/>
              <a:gdLst/>
              <a:ahLst/>
              <a:cxnLst/>
              <a:rect l="l" t="t" r="r" b="b"/>
              <a:pathLst>
                <a:path w="9436" h="19607" extrusionOk="0">
                  <a:moveTo>
                    <a:pt x="9435" y="0"/>
                  </a:moveTo>
                  <a:lnTo>
                    <a:pt x="0" y="5447"/>
                  </a:lnTo>
                  <a:lnTo>
                    <a:pt x="0" y="19607"/>
                  </a:lnTo>
                  <a:lnTo>
                    <a:pt x="9435" y="14160"/>
                  </a:lnTo>
                  <a:lnTo>
                    <a:pt x="943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0"/>
            <p:cNvSpPr/>
            <p:nvPr/>
          </p:nvSpPr>
          <p:spPr>
            <a:xfrm>
              <a:off x="4660921" y="2211508"/>
              <a:ext cx="708162" cy="408940"/>
            </a:xfrm>
            <a:custGeom>
              <a:avLst/>
              <a:gdLst/>
              <a:ahLst/>
              <a:cxnLst/>
              <a:rect l="l" t="t" r="r" b="b"/>
              <a:pathLst>
                <a:path w="16039" h="9262" extrusionOk="0">
                  <a:moveTo>
                    <a:pt x="9436" y="1"/>
                  </a:moveTo>
                  <a:lnTo>
                    <a:pt x="1" y="5447"/>
                  </a:lnTo>
                  <a:lnTo>
                    <a:pt x="6603" y="9262"/>
                  </a:lnTo>
                  <a:lnTo>
                    <a:pt x="16038" y="3815"/>
                  </a:lnTo>
                  <a:lnTo>
                    <a:pt x="94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0"/>
            <p:cNvSpPr/>
            <p:nvPr/>
          </p:nvSpPr>
          <p:spPr>
            <a:xfrm>
              <a:off x="4994184" y="2452007"/>
              <a:ext cx="340946" cy="428456"/>
            </a:xfrm>
            <a:custGeom>
              <a:avLst/>
              <a:gdLst/>
              <a:ahLst/>
              <a:cxnLst/>
              <a:rect l="l" t="t" r="r" b="b"/>
              <a:pathLst>
                <a:path w="7722" h="9704" extrusionOk="0">
                  <a:moveTo>
                    <a:pt x="7548" y="0"/>
                  </a:moveTo>
                  <a:lnTo>
                    <a:pt x="0" y="4359"/>
                  </a:lnTo>
                  <a:lnTo>
                    <a:pt x="0" y="9605"/>
                  </a:lnTo>
                  <a:lnTo>
                    <a:pt x="174" y="9704"/>
                  </a:lnTo>
                  <a:lnTo>
                    <a:pt x="7722" y="5348"/>
                  </a:lnTo>
                  <a:lnTo>
                    <a:pt x="7722" y="102"/>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0"/>
            <p:cNvSpPr/>
            <p:nvPr/>
          </p:nvSpPr>
          <p:spPr>
            <a:xfrm>
              <a:off x="5119091" y="2577709"/>
              <a:ext cx="83360" cy="61328"/>
            </a:xfrm>
            <a:custGeom>
              <a:avLst/>
              <a:gdLst/>
              <a:ahLst/>
              <a:cxnLst/>
              <a:rect l="l" t="t" r="r" b="b"/>
              <a:pathLst>
                <a:path w="1888" h="1389" extrusionOk="0">
                  <a:moveTo>
                    <a:pt x="1748" y="1"/>
                  </a:moveTo>
                  <a:cubicBezTo>
                    <a:pt x="1701" y="1"/>
                    <a:pt x="1645" y="18"/>
                    <a:pt x="1585" y="53"/>
                  </a:cubicBezTo>
                  <a:lnTo>
                    <a:pt x="303" y="795"/>
                  </a:lnTo>
                  <a:cubicBezTo>
                    <a:pt x="136" y="890"/>
                    <a:pt x="0" y="1090"/>
                    <a:pt x="0" y="1240"/>
                  </a:cubicBezTo>
                  <a:cubicBezTo>
                    <a:pt x="0" y="1336"/>
                    <a:pt x="56" y="1389"/>
                    <a:pt x="141" y="1389"/>
                  </a:cubicBezTo>
                  <a:cubicBezTo>
                    <a:pt x="188" y="1389"/>
                    <a:pt x="243" y="1372"/>
                    <a:pt x="303" y="1338"/>
                  </a:cubicBezTo>
                  <a:lnTo>
                    <a:pt x="1585" y="597"/>
                  </a:lnTo>
                  <a:cubicBezTo>
                    <a:pt x="1751" y="502"/>
                    <a:pt x="1887" y="301"/>
                    <a:pt x="1887" y="152"/>
                  </a:cubicBezTo>
                  <a:cubicBezTo>
                    <a:pt x="1887" y="54"/>
                    <a:pt x="1832"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0"/>
            <p:cNvSpPr/>
            <p:nvPr/>
          </p:nvSpPr>
          <p:spPr>
            <a:xfrm>
              <a:off x="4986545" y="2745179"/>
              <a:ext cx="340901" cy="428412"/>
            </a:xfrm>
            <a:custGeom>
              <a:avLst/>
              <a:gdLst/>
              <a:ahLst/>
              <a:cxnLst/>
              <a:rect l="l" t="t" r="r" b="b"/>
              <a:pathLst>
                <a:path w="7721" h="9703" extrusionOk="0">
                  <a:moveTo>
                    <a:pt x="7548" y="0"/>
                  </a:moveTo>
                  <a:lnTo>
                    <a:pt x="0" y="4355"/>
                  </a:lnTo>
                  <a:lnTo>
                    <a:pt x="0" y="9601"/>
                  </a:lnTo>
                  <a:lnTo>
                    <a:pt x="173" y="9703"/>
                  </a:lnTo>
                  <a:lnTo>
                    <a:pt x="7721" y="5345"/>
                  </a:lnTo>
                  <a:lnTo>
                    <a:pt x="7545"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0"/>
            <p:cNvSpPr/>
            <p:nvPr/>
          </p:nvSpPr>
          <p:spPr>
            <a:xfrm>
              <a:off x="4994184" y="2749506"/>
              <a:ext cx="333263" cy="424085"/>
            </a:xfrm>
            <a:custGeom>
              <a:avLst/>
              <a:gdLst/>
              <a:ahLst/>
              <a:cxnLst/>
              <a:rect l="l" t="t" r="r" b="b"/>
              <a:pathLst>
                <a:path w="7548" h="9605" extrusionOk="0">
                  <a:moveTo>
                    <a:pt x="7548" y="0"/>
                  </a:moveTo>
                  <a:lnTo>
                    <a:pt x="0" y="4359"/>
                  </a:lnTo>
                  <a:lnTo>
                    <a:pt x="0" y="9605"/>
                  </a:lnTo>
                  <a:lnTo>
                    <a:pt x="7548" y="5247"/>
                  </a:lnTo>
                  <a:lnTo>
                    <a:pt x="75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0"/>
            <p:cNvSpPr/>
            <p:nvPr/>
          </p:nvSpPr>
          <p:spPr>
            <a:xfrm>
              <a:off x="5111453" y="2870837"/>
              <a:ext cx="83316" cy="61240"/>
            </a:xfrm>
            <a:custGeom>
              <a:avLst/>
              <a:gdLst/>
              <a:ahLst/>
              <a:cxnLst/>
              <a:rect l="l" t="t" r="r" b="b"/>
              <a:pathLst>
                <a:path w="1887" h="1387" extrusionOk="0">
                  <a:moveTo>
                    <a:pt x="1746" y="1"/>
                  </a:moveTo>
                  <a:cubicBezTo>
                    <a:pt x="1699" y="1"/>
                    <a:pt x="1644" y="17"/>
                    <a:pt x="1584" y="51"/>
                  </a:cubicBezTo>
                  <a:lnTo>
                    <a:pt x="302" y="792"/>
                  </a:lnTo>
                  <a:cubicBezTo>
                    <a:pt x="136" y="887"/>
                    <a:pt x="0" y="1087"/>
                    <a:pt x="0" y="1238"/>
                  </a:cubicBezTo>
                  <a:cubicBezTo>
                    <a:pt x="0" y="1334"/>
                    <a:pt x="56" y="1386"/>
                    <a:pt x="141" y="1386"/>
                  </a:cubicBezTo>
                  <a:cubicBezTo>
                    <a:pt x="187" y="1386"/>
                    <a:pt x="243" y="1370"/>
                    <a:pt x="302" y="1336"/>
                  </a:cubicBezTo>
                  <a:lnTo>
                    <a:pt x="1584" y="595"/>
                  </a:lnTo>
                  <a:cubicBezTo>
                    <a:pt x="1750" y="500"/>
                    <a:pt x="1887" y="299"/>
                    <a:pt x="1887" y="149"/>
                  </a:cubicBezTo>
                  <a:cubicBezTo>
                    <a:pt x="1887" y="53"/>
                    <a:pt x="1830" y="1"/>
                    <a:pt x="17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0"/>
            <p:cNvSpPr/>
            <p:nvPr/>
          </p:nvSpPr>
          <p:spPr>
            <a:xfrm>
              <a:off x="4994184" y="2452007"/>
              <a:ext cx="333263" cy="424085"/>
            </a:xfrm>
            <a:custGeom>
              <a:avLst/>
              <a:gdLst/>
              <a:ahLst/>
              <a:cxnLst/>
              <a:rect l="l" t="t" r="r" b="b"/>
              <a:pathLst>
                <a:path w="7548" h="9605" extrusionOk="0">
                  <a:moveTo>
                    <a:pt x="7548" y="0"/>
                  </a:moveTo>
                  <a:lnTo>
                    <a:pt x="0" y="4359"/>
                  </a:lnTo>
                  <a:lnTo>
                    <a:pt x="0" y="9605"/>
                  </a:lnTo>
                  <a:lnTo>
                    <a:pt x="7548"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0"/>
            <p:cNvSpPr/>
            <p:nvPr/>
          </p:nvSpPr>
          <p:spPr>
            <a:xfrm>
              <a:off x="5311552" y="2461146"/>
              <a:ext cx="182526" cy="309421"/>
            </a:xfrm>
            <a:custGeom>
              <a:avLst/>
              <a:gdLst/>
              <a:ahLst/>
              <a:cxnLst/>
              <a:rect l="l" t="t" r="r" b="b"/>
              <a:pathLst>
                <a:path w="4134" h="7008" extrusionOk="0">
                  <a:moveTo>
                    <a:pt x="0" y="1"/>
                  </a:moveTo>
                  <a:lnTo>
                    <a:pt x="0" y="4621"/>
                  </a:lnTo>
                  <a:lnTo>
                    <a:pt x="4130" y="7008"/>
                  </a:lnTo>
                  <a:lnTo>
                    <a:pt x="4134" y="238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0"/>
            <p:cNvSpPr/>
            <p:nvPr/>
          </p:nvSpPr>
          <p:spPr>
            <a:xfrm>
              <a:off x="5119091" y="2476158"/>
              <a:ext cx="291716" cy="432783"/>
            </a:xfrm>
            <a:custGeom>
              <a:avLst/>
              <a:gdLst/>
              <a:ahLst/>
              <a:cxnLst/>
              <a:rect l="l" t="t" r="r" b="b"/>
              <a:pathLst>
                <a:path w="6607" h="9802" extrusionOk="0">
                  <a:moveTo>
                    <a:pt x="6606" y="1"/>
                  </a:moveTo>
                  <a:lnTo>
                    <a:pt x="1887" y="2724"/>
                  </a:lnTo>
                  <a:lnTo>
                    <a:pt x="1618" y="2329"/>
                  </a:lnTo>
                  <a:lnTo>
                    <a:pt x="0" y="3268"/>
                  </a:lnTo>
                  <a:lnTo>
                    <a:pt x="0" y="9802"/>
                  </a:lnTo>
                  <a:lnTo>
                    <a:pt x="6606" y="5991"/>
                  </a:lnTo>
                  <a:lnTo>
                    <a:pt x="6606"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0"/>
            <p:cNvSpPr/>
            <p:nvPr/>
          </p:nvSpPr>
          <p:spPr>
            <a:xfrm>
              <a:off x="5119091" y="2476158"/>
              <a:ext cx="291716" cy="432783"/>
            </a:xfrm>
            <a:custGeom>
              <a:avLst/>
              <a:gdLst/>
              <a:ahLst/>
              <a:cxnLst/>
              <a:rect l="l" t="t" r="r" b="b"/>
              <a:pathLst>
                <a:path w="6607" h="9802" extrusionOk="0">
                  <a:moveTo>
                    <a:pt x="6606" y="1"/>
                  </a:moveTo>
                  <a:lnTo>
                    <a:pt x="5776" y="476"/>
                  </a:lnTo>
                  <a:lnTo>
                    <a:pt x="4359" y="1296"/>
                  </a:lnTo>
                  <a:lnTo>
                    <a:pt x="1887" y="2724"/>
                  </a:lnTo>
                  <a:lnTo>
                    <a:pt x="1618" y="2329"/>
                  </a:lnTo>
                  <a:lnTo>
                    <a:pt x="0" y="3268"/>
                  </a:lnTo>
                  <a:lnTo>
                    <a:pt x="0" y="9802"/>
                  </a:lnTo>
                  <a:lnTo>
                    <a:pt x="6606" y="5991"/>
                  </a:lnTo>
                  <a:lnTo>
                    <a:pt x="6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0"/>
            <p:cNvSpPr/>
            <p:nvPr/>
          </p:nvSpPr>
          <p:spPr>
            <a:xfrm>
              <a:off x="5119091" y="2488168"/>
              <a:ext cx="312423" cy="420773"/>
            </a:xfrm>
            <a:custGeom>
              <a:avLst/>
              <a:gdLst/>
              <a:ahLst/>
              <a:cxnLst/>
              <a:rect l="l" t="t" r="r" b="b"/>
              <a:pathLst>
                <a:path w="7076" h="9530" extrusionOk="0">
                  <a:moveTo>
                    <a:pt x="7075" y="0"/>
                  </a:moveTo>
                  <a:lnTo>
                    <a:pt x="473" y="3812"/>
                  </a:lnTo>
                  <a:lnTo>
                    <a:pt x="0" y="9530"/>
                  </a:lnTo>
                  <a:lnTo>
                    <a:pt x="6606" y="5719"/>
                  </a:lnTo>
                  <a:lnTo>
                    <a:pt x="7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0"/>
            <p:cNvSpPr/>
            <p:nvPr/>
          </p:nvSpPr>
          <p:spPr>
            <a:xfrm>
              <a:off x="5001866" y="2667118"/>
              <a:ext cx="158993" cy="295866"/>
            </a:xfrm>
            <a:custGeom>
              <a:avLst/>
              <a:gdLst/>
              <a:ahLst/>
              <a:cxnLst/>
              <a:rect l="l" t="t" r="r" b="b"/>
              <a:pathLst>
                <a:path w="3601" h="6701" extrusionOk="0">
                  <a:moveTo>
                    <a:pt x="0" y="0"/>
                  </a:moveTo>
                  <a:lnTo>
                    <a:pt x="0" y="4620"/>
                  </a:lnTo>
                  <a:lnTo>
                    <a:pt x="3600" y="6701"/>
                  </a:lnTo>
                  <a:lnTo>
                    <a:pt x="3600" y="2078"/>
                  </a:ln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0"/>
            <p:cNvSpPr/>
            <p:nvPr/>
          </p:nvSpPr>
          <p:spPr>
            <a:xfrm>
              <a:off x="5160815" y="2548215"/>
              <a:ext cx="333263" cy="424129"/>
            </a:xfrm>
            <a:custGeom>
              <a:avLst/>
              <a:gdLst/>
              <a:ahLst/>
              <a:cxnLst/>
              <a:rect l="l" t="t" r="r" b="b"/>
              <a:pathLst>
                <a:path w="7548" h="9606" extrusionOk="0">
                  <a:moveTo>
                    <a:pt x="7548" y="1"/>
                  </a:moveTo>
                  <a:lnTo>
                    <a:pt x="0" y="4359"/>
                  </a:lnTo>
                  <a:lnTo>
                    <a:pt x="0" y="9605"/>
                  </a:lnTo>
                  <a:lnTo>
                    <a:pt x="7544" y="5246"/>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0"/>
            <p:cNvSpPr/>
            <p:nvPr/>
          </p:nvSpPr>
          <p:spPr>
            <a:xfrm>
              <a:off x="5278040" y="2669546"/>
              <a:ext cx="83360" cy="61240"/>
            </a:xfrm>
            <a:custGeom>
              <a:avLst/>
              <a:gdLst/>
              <a:ahLst/>
              <a:cxnLst/>
              <a:rect l="l" t="t" r="r" b="b"/>
              <a:pathLst>
                <a:path w="1888" h="1387" extrusionOk="0">
                  <a:moveTo>
                    <a:pt x="1746" y="0"/>
                  </a:moveTo>
                  <a:cubicBezTo>
                    <a:pt x="1700" y="0"/>
                    <a:pt x="1644" y="17"/>
                    <a:pt x="1585" y="51"/>
                  </a:cubicBezTo>
                  <a:lnTo>
                    <a:pt x="303" y="791"/>
                  </a:lnTo>
                  <a:cubicBezTo>
                    <a:pt x="136" y="887"/>
                    <a:pt x="1" y="1088"/>
                    <a:pt x="1" y="1237"/>
                  </a:cubicBezTo>
                  <a:cubicBezTo>
                    <a:pt x="1" y="1335"/>
                    <a:pt x="56" y="1387"/>
                    <a:pt x="139" y="1387"/>
                  </a:cubicBezTo>
                  <a:cubicBezTo>
                    <a:pt x="187" y="1387"/>
                    <a:pt x="243" y="1370"/>
                    <a:pt x="303" y="1336"/>
                  </a:cubicBezTo>
                  <a:lnTo>
                    <a:pt x="1585" y="595"/>
                  </a:lnTo>
                  <a:cubicBezTo>
                    <a:pt x="1751" y="499"/>
                    <a:pt x="1887" y="299"/>
                    <a:pt x="1887" y="149"/>
                  </a:cubicBezTo>
                  <a:cubicBezTo>
                    <a:pt x="1887" y="53"/>
                    <a:pt x="1831"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0"/>
            <p:cNvSpPr/>
            <p:nvPr/>
          </p:nvSpPr>
          <p:spPr>
            <a:xfrm>
              <a:off x="5149689" y="2734185"/>
              <a:ext cx="11171" cy="238159"/>
            </a:xfrm>
            <a:custGeom>
              <a:avLst/>
              <a:gdLst/>
              <a:ahLst/>
              <a:cxnLst/>
              <a:rect l="l" t="t" r="r" b="b"/>
              <a:pathLst>
                <a:path w="253" h="5394" extrusionOk="0">
                  <a:moveTo>
                    <a:pt x="1" y="1"/>
                  </a:moveTo>
                  <a:lnTo>
                    <a:pt x="1" y="5247"/>
                  </a:lnTo>
                  <a:lnTo>
                    <a:pt x="252" y="5393"/>
                  </a:lnTo>
                  <a:lnTo>
                    <a:pt x="252" y="14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0"/>
            <p:cNvSpPr/>
            <p:nvPr/>
          </p:nvSpPr>
          <p:spPr>
            <a:xfrm>
              <a:off x="5149689" y="2541769"/>
              <a:ext cx="344389" cy="198951"/>
            </a:xfrm>
            <a:custGeom>
              <a:avLst/>
              <a:gdLst/>
              <a:ahLst/>
              <a:cxnLst/>
              <a:rect l="l" t="t" r="r" b="b"/>
              <a:pathLst>
                <a:path w="7800" h="4506" extrusionOk="0">
                  <a:moveTo>
                    <a:pt x="7548" y="1"/>
                  </a:moveTo>
                  <a:lnTo>
                    <a:pt x="1" y="4359"/>
                  </a:lnTo>
                  <a:lnTo>
                    <a:pt x="252" y="4505"/>
                  </a:lnTo>
                  <a:lnTo>
                    <a:pt x="7800" y="147"/>
                  </a:lnTo>
                  <a:lnTo>
                    <a:pt x="754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0"/>
            <p:cNvSpPr/>
            <p:nvPr/>
          </p:nvSpPr>
          <p:spPr>
            <a:xfrm>
              <a:off x="5690248" y="1045441"/>
              <a:ext cx="2253632" cy="3182424"/>
            </a:xfrm>
            <a:custGeom>
              <a:avLst/>
              <a:gdLst/>
              <a:ahLst/>
              <a:cxnLst/>
              <a:rect l="l" t="t" r="r" b="b"/>
              <a:pathLst>
                <a:path w="51042" h="72078" extrusionOk="0">
                  <a:moveTo>
                    <a:pt x="50062" y="1"/>
                  </a:moveTo>
                  <a:lnTo>
                    <a:pt x="0" y="28903"/>
                  </a:lnTo>
                  <a:lnTo>
                    <a:pt x="0" y="70761"/>
                  </a:lnTo>
                  <a:cubicBezTo>
                    <a:pt x="0" y="71095"/>
                    <a:pt x="119" y="71326"/>
                    <a:pt x="306" y="71438"/>
                  </a:cubicBezTo>
                  <a:lnTo>
                    <a:pt x="1289" y="72009"/>
                  </a:lnTo>
                  <a:cubicBezTo>
                    <a:pt x="1368" y="72054"/>
                    <a:pt x="1460" y="72078"/>
                    <a:pt x="1561" y="72078"/>
                  </a:cubicBezTo>
                  <a:cubicBezTo>
                    <a:pt x="1703" y="72078"/>
                    <a:pt x="1862" y="72032"/>
                    <a:pt x="2030" y="71934"/>
                  </a:cubicBezTo>
                  <a:lnTo>
                    <a:pt x="49998" y="44239"/>
                  </a:lnTo>
                  <a:cubicBezTo>
                    <a:pt x="50576" y="43906"/>
                    <a:pt x="51041" y="43097"/>
                    <a:pt x="51041" y="42427"/>
                  </a:cubicBezTo>
                  <a:lnTo>
                    <a:pt x="51041" y="569"/>
                  </a:lnTo>
                  <a:lnTo>
                    <a:pt x="5006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0"/>
            <p:cNvSpPr/>
            <p:nvPr/>
          </p:nvSpPr>
          <p:spPr>
            <a:xfrm>
              <a:off x="5733959" y="1071137"/>
              <a:ext cx="2209612" cy="3156374"/>
            </a:xfrm>
            <a:custGeom>
              <a:avLst/>
              <a:gdLst/>
              <a:ahLst/>
              <a:cxnLst/>
              <a:rect l="l" t="t" r="r" b="b"/>
              <a:pathLst>
                <a:path w="50045" h="71488" extrusionOk="0">
                  <a:moveTo>
                    <a:pt x="50045" y="1"/>
                  </a:moveTo>
                  <a:lnTo>
                    <a:pt x="0" y="28895"/>
                  </a:lnTo>
                  <a:lnTo>
                    <a:pt x="0" y="70750"/>
                  </a:lnTo>
                  <a:cubicBezTo>
                    <a:pt x="0" y="71206"/>
                    <a:pt x="217" y="71488"/>
                    <a:pt x="571" y="71488"/>
                  </a:cubicBezTo>
                  <a:cubicBezTo>
                    <a:pt x="717" y="71488"/>
                    <a:pt x="874" y="71441"/>
                    <a:pt x="1037" y="71345"/>
                  </a:cubicBezTo>
                  <a:lnTo>
                    <a:pt x="49004" y="43654"/>
                  </a:lnTo>
                  <a:cubicBezTo>
                    <a:pt x="49579" y="43321"/>
                    <a:pt x="50045" y="42512"/>
                    <a:pt x="50045" y="41845"/>
                  </a:cubicBezTo>
                  <a:lnTo>
                    <a:pt x="5004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0"/>
            <p:cNvSpPr/>
            <p:nvPr/>
          </p:nvSpPr>
          <p:spPr>
            <a:xfrm>
              <a:off x="5733606" y="1070519"/>
              <a:ext cx="2210274" cy="3157345"/>
            </a:xfrm>
            <a:custGeom>
              <a:avLst/>
              <a:gdLst/>
              <a:ahLst/>
              <a:cxnLst/>
              <a:rect l="l" t="t" r="r" b="b"/>
              <a:pathLst>
                <a:path w="50060" h="71510" extrusionOk="0">
                  <a:moveTo>
                    <a:pt x="50046" y="24"/>
                  </a:moveTo>
                  <a:lnTo>
                    <a:pt x="50046" y="41859"/>
                  </a:lnTo>
                  <a:cubicBezTo>
                    <a:pt x="50046" y="42522"/>
                    <a:pt x="49580" y="43331"/>
                    <a:pt x="49009" y="43662"/>
                  </a:cubicBezTo>
                  <a:lnTo>
                    <a:pt x="1041" y="71356"/>
                  </a:lnTo>
                  <a:cubicBezTo>
                    <a:pt x="878" y="71448"/>
                    <a:pt x="722" y="71495"/>
                    <a:pt x="579" y="71495"/>
                  </a:cubicBezTo>
                  <a:cubicBezTo>
                    <a:pt x="413" y="71495"/>
                    <a:pt x="273" y="71431"/>
                    <a:pt x="171" y="71305"/>
                  </a:cubicBezTo>
                  <a:cubicBezTo>
                    <a:pt x="69" y="71176"/>
                    <a:pt x="15" y="70989"/>
                    <a:pt x="15" y="70764"/>
                  </a:cubicBezTo>
                  <a:lnTo>
                    <a:pt x="15" y="28913"/>
                  </a:lnTo>
                  <a:lnTo>
                    <a:pt x="50046" y="24"/>
                  </a:lnTo>
                  <a:close/>
                  <a:moveTo>
                    <a:pt x="50059" y="1"/>
                  </a:moveTo>
                  <a:lnTo>
                    <a:pt x="1" y="28906"/>
                  </a:lnTo>
                  <a:lnTo>
                    <a:pt x="1" y="70764"/>
                  </a:lnTo>
                  <a:cubicBezTo>
                    <a:pt x="1" y="71237"/>
                    <a:pt x="236" y="71509"/>
                    <a:pt x="579" y="71509"/>
                  </a:cubicBezTo>
                  <a:cubicBezTo>
                    <a:pt x="722" y="71509"/>
                    <a:pt x="878" y="71465"/>
                    <a:pt x="1048" y="71366"/>
                  </a:cubicBezTo>
                  <a:lnTo>
                    <a:pt x="49016" y="43671"/>
                  </a:lnTo>
                  <a:cubicBezTo>
                    <a:pt x="49594" y="43338"/>
                    <a:pt x="50059" y="42529"/>
                    <a:pt x="50059" y="41859"/>
                  </a:cubicBezTo>
                  <a:lnTo>
                    <a:pt x="500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0"/>
            <p:cNvSpPr/>
            <p:nvPr/>
          </p:nvSpPr>
          <p:spPr>
            <a:xfrm>
              <a:off x="5733606" y="1070519"/>
              <a:ext cx="2210274" cy="1476239"/>
            </a:xfrm>
            <a:custGeom>
              <a:avLst/>
              <a:gdLst/>
              <a:ahLst/>
              <a:cxnLst/>
              <a:rect l="l" t="t" r="r" b="b"/>
              <a:pathLst>
                <a:path w="50060" h="33435" extrusionOk="0">
                  <a:moveTo>
                    <a:pt x="50059" y="1"/>
                  </a:moveTo>
                  <a:lnTo>
                    <a:pt x="1" y="28906"/>
                  </a:lnTo>
                  <a:lnTo>
                    <a:pt x="1" y="33434"/>
                  </a:lnTo>
                  <a:lnTo>
                    <a:pt x="50059" y="4532"/>
                  </a:lnTo>
                  <a:lnTo>
                    <a:pt x="50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0"/>
            <p:cNvSpPr/>
            <p:nvPr/>
          </p:nvSpPr>
          <p:spPr>
            <a:xfrm>
              <a:off x="7120480" y="1208054"/>
              <a:ext cx="693415" cy="469429"/>
            </a:xfrm>
            <a:custGeom>
              <a:avLst/>
              <a:gdLst/>
              <a:ahLst/>
              <a:cxnLst/>
              <a:rect l="l" t="t" r="r" b="b"/>
              <a:pathLst>
                <a:path w="15705" h="10632" extrusionOk="0">
                  <a:moveTo>
                    <a:pt x="15704" y="0"/>
                  </a:moveTo>
                  <a:lnTo>
                    <a:pt x="314" y="8888"/>
                  </a:lnTo>
                  <a:cubicBezTo>
                    <a:pt x="140" y="8985"/>
                    <a:pt x="1" y="9230"/>
                    <a:pt x="1" y="9431"/>
                  </a:cubicBezTo>
                  <a:lnTo>
                    <a:pt x="1" y="10407"/>
                  </a:lnTo>
                  <a:cubicBezTo>
                    <a:pt x="1" y="10549"/>
                    <a:pt x="70" y="10631"/>
                    <a:pt x="173" y="10631"/>
                  </a:cubicBezTo>
                  <a:cubicBezTo>
                    <a:pt x="215" y="10631"/>
                    <a:pt x="263" y="10617"/>
                    <a:pt x="314" y="10587"/>
                  </a:cubicBezTo>
                  <a:lnTo>
                    <a:pt x="15704" y="1703"/>
                  </a:lnTo>
                  <a:lnTo>
                    <a:pt x="1570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0"/>
            <p:cNvSpPr/>
            <p:nvPr/>
          </p:nvSpPr>
          <p:spPr>
            <a:xfrm>
              <a:off x="7813851" y="1164167"/>
              <a:ext cx="86804" cy="119123"/>
            </a:xfrm>
            <a:custGeom>
              <a:avLst/>
              <a:gdLst/>
              <a:ahLst/>
              <a:cxnLst/>
              <a:rect l="l" t="t" r="r" b="b"/>
              <a:pathLst>
                <a:path w="1966" h="2698" extrusionOk="0">
                  <a:moveTo>
                    <a:pt x="1789" y="0"/>
                  </a:moveTo>
                  <a:cubicBezTo>
                    <a:pt x="1746" y="0"/>
                    <a:pt x="1699" y="14"/>
                    <a:pt x="1649" y="42"/>
                  </a:cubicBezTo>
                  <a:lnTo>
                    <a:pt x="0" y="994"/>
                  </a:lnTo>
                  <a:lnTo>
                    <a:pt x="0" y="2697"/>
                  </a:lnTo>
                  <a:lnTo>
                    <a:pt x="1649" y="1742"/>
                  </a:lnTo>
                  <a:cubicBezTo>
                    <a:pt x="1822" y="1644"/>
                    <a:pt x="1965" y="1399"/>
                    <a:pt x="1965" y="1201"/>
                  </a:cubicBezTo>
                  <a:lnTo>
                    <a:pt x="1965" y="226"/>
                  </a:lnTo>
                  <a:cubicBezTo>
                    <a:pt x="1965" y="83"/>
                    <a:pt x="1893" y="0"/>
                    <a:pt x="17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0"/>
            <p:cNvSpPr/>
            <p:nvPr/>
          </p:nvSpPr>
          <p:spPr>
            <a:xfrm>
              <a:off x="7839062" y="1193352"/>
              <a:ext cx="44771" cy="54484"/>
            </a:xfrm>
            <a:custGeom>
              <a:avLst/>
              <a:gdLst/>
              <a:ahLst/>
              <a:cxnLst/>
              <a:rect l="l" t="t" r="r" b="b"/>
              <a:pathLst>
                <a:path w="1014" h="1234" extrusionOk="0">
                  <a:moveTo>
                    <a:pt x="517" y="136"/>
                  </a:moveTo>
                  <a:cubicBezTo>
                    <a:pt x="534" y="136"/>
                    <a:pt x="551" y="143"/>
                    <a:pt x="568" y="150"/>
                  </a:cubicBezTo>
                  <a:cubicBezTo>
                    <a:pt x="630" y="187"/>
                    <a:pt x="667" y="292"/>
                    <a:pt x="667" y="425"/>
                  </a:cubicBezTo>
                  <a:cubicBezTo>
                    <a:pt x="667" y="683"/>
                    <a:pt x="531" y="979"/>
                    <a:pt x="368" y="1071"/>
                  </a:cubicBezTo>
                  <a:cubicBezTo>
                    <a:pt x="338" y="1089"/>
                    <a:pt x="311" y="1098"/>
                    <a:pt x="285" y="1098"/>
                  </a:cubicBezTo>
                  <a:cubicBezTo>
                    <a:pt x="268" y="1098"/>
                    <a:pt x="251" y="1093"/>
                    <a:pt x="236" y="1085"/>
                  </a:cubicBezTo>
                  <a:cubicBezTo>
                    <a:pt x="174" y="1050"/>
                    <a:pt x="137" y="945"/>
                    <a:pt x="137" y="809"/>
                  </a:cubicBezTo>
                  <a:cubicBezTo>
                    <a:pt x="137" y="554"/>
                    <a:pt x="272" y="258"/>
                    <a:pt x="435" y="163"/>
                  </a:cubicBezTo>
                  <a:cubicBezTo>
                    <a:pt x="466" y="146"/>
                    <a:pt x="493" y="136"/>
                    <a:pt x="517" y="136"/>
                  </a:cubicBezTo>
                  <a:close/>
                  <a:moveTo>
                    <a:pt x="518" y="0"/>
                  </a:moveTo>
                  <a:cubicBezTo>
                    <a:pt x="469" y="0"/>
                    <a:pt x="418" y="15"/>
                    <a:pt x="368" y="44"/>
                  </a:cubicBezTo>
                  <a:cubicBezTo>
                    <a:pt x="160" y="163"/>
                    <a:pt x="1" y="500"/>
                    <a:pt x="1" y="809"/>
                  </a:cubicBezTo>
                  <a:cubicBezTo>
                    <a:pt x="1" y="1000"/>
                    <a:pt x="62" y="1143"/>
                    <a:pt x="167" y="1204"/>
                  </a:cubicBezTo>
                  <a:cubicBezTo>
                    <a:pt x="205" y="1224"/>
                    <a:pt x="242" y="1234"/>
                    <a:pt x="283" y="1234"/>
                  </a:cubicBezTo>
                  <a:cubicBezTo>
                    <a:pt x="333" y="1234"/>
                    <a:pt x="385" y="1220"/>
                    <a:pt x="435" y="1190"/>
                  </a:cubicBezTo>
                  <a:cubicBezTo>
                    <a:pt x="558" y="1118"/>
                    <a:pt x="667" y="969"/>
                    <a:pt x="732" y="792"/>
                  </a:cubicBezTo>
                  <a:lnTo>
                    <a:pt x="915" y="850"/>
                  </a:lnTo>
                  <a:cubicBezTo>
                    <a:pt x="922" y="853"/>
                    <a:pt x="929" y="853"/>
                    <a:pt x="936" y="853"/>
                  </a:cubicBezTo>
                  <a:cubicBezTo>
                    <a:pt x="966" y="853"/>
                    <a:pt x="994" y="833"/>
                    <a:pt x="1003" y="806"/>
                  </a:cubicBezTo>
                  <a:cubicBezTo>
                    <a:pt x="1014" y="768"/>
                    <a:pt x="994" y="731"/>
                    <a:pt x="956" y="721"/>
                  </a:cubicBezTo>
                  <a:lnTo>
                    <a:pt x="772" y="663"/>
                  </a:lnTo>
                  <a:cubicBezTo>
                    <a:pt x="793" y="584"/>
                    <a:pt x="803" y="503"/>
                    <a:pt x="803" y="425"/>
                  </a:cubicBezTo>
                  <a:cubicBezTo>
                    <a:pt x="803" y="238"/>
                    <a:pt x="741" y="95"/>
                    <a:pt x="636" y="30"/>
                  </a:cubicBezTo>
                  <a:cubicBezTo>
                    <a:pt x="599" y="10"/>
                    <a:pt x="559" y="0"/>
                    <a:pt x="5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0"/>
            <p:cNvSpPr/>
            <p:nvPr/>
          </p:nvSpPr>
          <p:spPr>
            <a:xfrm>
              <a:off x="5690248" y="915632"/>
              <a:ext cx="2253632" cy="1431159"/>
            </a:xfrm>
            <a:custGeom>
              <a:avLst/>
              <a:gdLst/>
              <a:ahLst/>
              <a:cxnLst/>
              <a:rect l="l" t="t" r="r" b="b"/>
              <a:pathLst>
                <a:path w="51042" h="32414" extrusionOk="0">
                  <a:moveTo>
                    <a:pt x="49481" y="0"/>
                  </a:moveTo>
                  <a:cubicBezTo>
                    <a:pt x="49342" y="0"/>
                    <a:pt x="49184" y="46"/>
                    <a:pt x="49015" y="143"/>
                  </a:cubicBezTo>
                  <a:lnTo>
                    <a:pt x="1048" y="27838"/>
                  </a:lnTo>
                  <a:cubicBezTo>
                    <a:pt x="469" y="28171"/>
                    <a:pt x="0" y="28984"/>
                    <a:pt x="0" y="29650"/>
                  </a:cubicBezTo>
                  <a:lnTo>
                    <a:pt x="0" y="31843"/>
                  </a:lnTo>
                  <a:lnTo>
                    <a:pt x="983" y="32414"/>
                  </a:lnTo>
                  <a:lnTo>
                    <a:pt x="51041" y="3509"/>
                  </a:lnTo>
                  <a:lnTo>
                    <a:pt x="51041" y="1319"/>
                  </a:lnTo>
                  <a:cubicBezTo>
                    <a:pt x="51041" y="987"/>
                    <a:pt x="50926" y="755"/>
                    <a:pt x="50739" y="643"/>
                  </a:cubicBezTo>
                  <a:cubicBezTo>
                    <a:pt x="50562" y="541"/>
                    <a:pt x="49933" y="180"/>
                    <a:pt x="49764" y="78"/>
                  </a:cubicBezTo>
                  <a:cubicBezTo>
                    <a:pt x="49683" y="27"/>
                    <a:pt x="49588" y="0"/>
                    <a:pt x="494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0"/>
            <p:cNvSpPr/>
            <p:nvPr/>
          </p:nvSpPr>
          <p:spPr>
            <a:xfrm>
              <a:off x="5733606" y="940843"/>
              <a:ext cx="2210274" cy="1405948"/>
            </a:xfrm>
            <a:custGeom>
              <a:avLst/>
              <a:gdLst/>
              <a:ahLst/>
              <a:cxnLst/>
              <a:rect l="l" t="t" r="r" b="b"/>
              <a:pathLst>
                <a:path w="50060" h="31843" extrusionOk="0">
                  <a:moveTo>
                    <a:pt x="49481" y="0"/>
                  </a:moveTo>
                  <a:cubicBezTo>
                    <a:pt x="49341" y="0"/>
                    <a:pt x="49183" y="46"/>
                    <a:pt x="49016" y="143"/>
                  </a:cubicBezTo>
                  <a:lnTo>
                    <a:pt x="1048" y="27838"/>
                  </a:lnTo>
                  <a:cubicBezTo>
                    <a:pt x="470" y="28171"/>
                    <a:pt x="1" y="28984"/>
                    <a:pt x="1" y="29650"/>
                  </a:cubicBezTo>
                  <a:lnTo>
                    <a:pt x="1" y="31843"/>
                  </a:lnTo>
                  <a:lnTo>
                    <a:pt x="50059" y="2938"/>
                  </a:lnTo>
                  <a:lnTo>
                    <a:pt x="50059" y="748"/>
                  </a:lnTo>
                  <a:cubicBezTo>
                    <a:pt x="50059" y="273"/>
                    <a:pt x="49823" y="0"/>
                    <a:pt x="494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0"/>
            <p:cNvSpPr/>
            <p:nvPr/>
          </p:nvSpPr>
          <p:spPr>
            <a:xfrm>
              <a:off x="5703759" y="915632"/>
              <a:ext cx="2227229" cy="1288723"/>
            </a:xfrm>
            <a:custGeom>
              <a:avLst/>
              <a:gdLst/>
              <a:ahLst/>
              <a:cxnLst/>
              <a:rect l="l" t="t" r="r" b="b"/>
              <a:pathLst>
                <a:path w="50444" h="29188" extrusionOk="0">
                  <a:moveTo>
                    <a:pt x="49175" y="0"/>
                  </a:moveTo>
                  <a:cubicBezTo>
                    <a:pt x="49036" y="0"/>
                    <a:pt x="48878" y="46"/>
                    <a:pt x="48709" y="143"/>
                  </a:cubicBezTo>
                  <a:lnTo>
                    <a:pt x="742" y="27838"/>
                  </a:lnTo>
                  <a:cubicBezTo>
                    <a:pt x="452" y="28004"/>
                    <a:pt x="191" y="28290"/>
                    <a:pt x="0" y="28620"/>
                  </a:cubicBezTo>
                  <a:lnTo>
                    <a:pt x="983" y="29188"/>
                  </a:lnTo>
                  <a:cubicBezTo>
                    <a:pt x="1174" y="28861"/>
                    <a:pt x="1436" y="28576"/>
                    <a:pt x="1724" y="28409"/>
                  </a:cubicBezTo>
                  <a:lnTo>
                    <a:pt x="49688" y="714"/>
                  </a:lnTo>
                  <a:cubicBezTo>
                    <a:pt x="49859" y="618"/>
                    <a:pt x="50018" y="571"/>
                    <a:pt x="50158" y="571"/>
                  </a:cubicBezTo>
                  <a:cubicBezTo>
                    <a:pt x="50265" y="571"/>
                    <a:pt x="50361" y="598"/>
                    <a:pt x="50443" y="650"/>
                  </a:cubicBezTo>
                  <a:cubicBezTo>
                    <a:pt x="50440" y="646"/>
                    <a:pt x="50437" y="646"/>
                    <a:pt x="50433" y="643"/>
                  </a:cubicBezTo>
                  <a:cubicBezTo>
                    <a:pt x="50256" y="541"/>
                    <a:pt x="49631" y="180"/>
                    <a:pt x="49458" y="78"/>
                  </a:cubicBezTo>
                  <a:cubicBezTo>
                    <a:pt x="49377" y="27"/>
                    <a:pt x="49282" y="0"/>
                    <a:pt x="491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0"/>
            <p:cNvSpPr/>
            <p:nvPr/>
          </p:nvSpPr>
          <p:spPr>
            <a:xfrm>
              <a:off x="7662231" y="1117542"/>
              <a:ext cx="43269" cy="55985"/>
            </a:xfrm>
            <a:custGeom>
              <a:avLst/>
              <a:gdLst/>
              <a:ahLst/>
              <a:cxnLst/>
              <a:rect l="l" t="t" r="r" b="b"/>
              <a:pathLst>
                <a:path w="980" h="1268" extrusionOk="0">
                  <a:moveTo>
                    <a:pt x="710" y="1"/>
                  </a:moveTo>
                  <a:cubicBezTo>
                    <a:pt x="644" y="1"/>
                    <a:pt x="570" y="23"/>
                    <a:pt x="490" y="68"/>
                  </a:cubicBezTo>
                  <a:cubicBezTo>
                    <a:pt x="218" y="224"/>
                    <a:pt x="1" y="605"/>
                    <a:pt x="1" y="918"/>
                  </a:cubicBezTo>
                  <a:cubicBezTo>
                    <a:pt x="1" y="1140"/>
                    <a:pt x="110" y="1267"/>
                    <a:pt x="270" y="1267"/>
                  </a:cubicBezTo>
                  <a:cubicBezTo>
                    <a:pt x="336" y="1267"/>
                    <a:pt x="411" y="1246"/>
                    <a:pt x="490" y="1200"/>
                  </a:cubicBezTo>
                  <a:cubicBezTo>
                    <a:pt x="762" y="1044"/>
                    <a:pt x="980" y="663"/>
                    <a:pt x="980" y="351"/>
                  </a:cubicBezTo>
                  <a:cubicBezTo>
                    <a:pt x="980" y="129"/>
                    <a:pt x="871" y="1"/>
                    <a:pt x="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0"/>
            <p:cNvSpPr/>
            <p:nvPr/>
          </p:nvSpPr>
          <p:spPr>
            <a:xfrm>
              <a:off x="7738041" y="1073875"/>
              <a:ext cx="43446" cy="55941"/>
            </a:xfrm>
            <a:custGeom>
              <a:avLst/>
              <a:gdLst/>
              <a:ahLst/>
              <a:cxnLst/>
              <a:rect l="l" t="t" r="r" b="b"/>
              <a:pathLst>
                <a:path w="984" h="1267" extrusionOk="0">
                  <a:moveTo>
                    <a:pt x="710" y="1"/>
                  </a:moveTo>
                  <a:cubicBezTo>
                    <a:pt x="644" y="1"/>
                    <a:pt x="569" y="22"/>
                    <a:pt x="490" y="67"/>
                  </a:cubicBezTo>
                  <a:cubicBezTo>
                    <a:pt x="222" y="224"/>
                    <a:pt x="1" y="605"/>
                    <a:pt x="1" y="918"/>
                  </a:cubicBezTo>
                  <a:cubicBezTo>
                    <a:pt x="1" y="1139"/>
                    <a:pt x="112" y="1267"/>
                    <a:pt x="272" y="1267"/>
                  </a:cubicBezTo>
                  <a:cubicBezTo>
                    <a:pt x="338" y="1267"/>
                    <a:pt x="412" y="1245"/>
                    <a:pt x="490" y="1200"/>
                  </a:cubicBezTo>
                  <a:cubicBezTo>
                    <a:pt x="762" y="1043"/>
                    <a:pt x="983" y="662"/>
                    <a:pt x="983" y="350"/>
                  </a:cubicBezTo>
                  <a:cubicBezTo>
                    <a:pt x="983" y="128"/>
                    <a:pt x="872" y="1"/>
                    <a:pt x="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0"/>
            <p:cNvSpPr/>
            <p:nvPr/>
          </p:nvSpPr>
          <p:spPr>
            <a:xfrm>
              <a:off x="7813851" y="1030208"/>
              <a:ext cx="43402" cy="55941"/>
            </a:xfrm>
            <a:custGeom>
              <a:avLst/>
              <a:gdLst/>
              <a:ahLst/>
              <a:cxnLst/>
              <a:rect l="l" t="t" r="r" b="b"/>
              <a:pathLst>
                <a:path w="983" h="1267" extrusionOk="0">
                  <a:moveTo>
                    <a:pt x="711" y="0"/>
                  </a:moveTo>
                  <a:cubicBezTo>
                    <a:pt x="644" y="0"/>
                    <a:pt x="569" y="22"/>
                    <a:pt x="490" y="68"/>
                  </a:cubicBezTo>
                  <a:cubicBezTo>
                    <a:pt x="221" y="223"/>
                    <a:pt x="0" y="604"/>
                    <a:pt x="0" y="917"/>
                  </a:cubicBezTo>
                  <a:cubicBezTo>
                    <a:pt x="0" y="1139"/>
                    <a:pt x="111" y="1267"/>
                    <a:pt x="271" y="1267"/>
                  </a:cubicBezTo>
                  <a:cubicBezTo>
                    <a:pt x="337" y="1267"/>
                    <a:pt x="412" y="1245"/>
                    <a:pt x="490" y="1199"/>
                  </a:cubicBezTo>
                  <a:cubicBezTo>
                    <a:pt x="762" y="1043"/>
                    <a:pt x="983" y="662"/>
                    <a:pt x="983" y="350"/>
                  </a:cubicBezTo>
                  <a:cubicBezTo>
                    <a:pt x="983" y="128"/>
                    <a:pt x="872" y="0"/>
                    <a:pt x="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0"/>
            <p:cNvSpPr/>
            <p:nvPr/>
          </p:nvSpPr>
          <p:spPr>
            <a:xfrm>
              <a:off x="5733959" y="2297076"/>
              <a:ext cx="432783" cy="1930436"/>
            </a:xfrm>
            <a:custGeom>
              <a:avLst/>
              <a:gdLst/>
              <a:ahLst/>
              <a:cxnLst/>
              <a:rect l="l" t="t" r="r" b="b"/>
              <a:pathLst>
                <a:path w="9802" h="43722" extrusionOk="0">
                  <a:moveTo>
                    <a:pt x="9801" y="1"/>
                  </a:moveTo>
                  <a:lnTo>
                    <a:pt x="0" y="5658"/>
                  </a:lnTo>
                  <a:lnTo>
                    <a:pt x="0" y="42984"/>
                  </a:lnTo>
                  <a:cubicBezTo>
                    <a:pt x="0" y="43440"/>
                    <a:pt x="217" y="43722"/>
                    <a:pt x="571" y="43722"/>
                  </a:cubicBezTo>
                  <a:cubicBezTo>
                    <a:pt x="717" y="43722"/>
                    <a:pt x="874" y="43675"/>
                    <a:pt x="1037" y="43579"/>
                  </a:cubicBezTo>
                  <a:lnTo>
                    <a:pt x="9801" y="38520"/>
                  </a:lnTo>
                  <a:lnTo>
                    <a:pt x="98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0"/>
            <p:cNvSpPr/>
            <p:nvPr/>
          </p:nvSpPr>
          <p:spPr>
            <a:xfrm>
              <a:off x="5733606" y="2296458"/>
              <a:ext cx="433445" cy="1931407"/>
            </a:xfrm>
            <a:custGeom>
              <a:avLst/>
              <a:gdLst/>
              <a:ahLst/>
              <a:cxnLst/>
              <a:rect l="l" t="t" r="r" b="b"/>
              <a:pathLst>
                <a:path w="9817" h="43744" extrusionOk="0">
                  <a:moveTo>
                    <a:pt x="9803" y="25"/>
                  </a:moveTo>
                  <a:lnTo>
                    <a:pt x="9803" y="38531"/>
                  </a:lnTo>
                  <a:lnTo>
                    <a:pt x="1041" y="43590"/>
                  </a:lnTo>
                  <a:cubicBezTo>
                    <a:pt x="878" y="43682"/>
                    <a:pt x="722" y="43729"/>
                    <a:pt x="579" y="43729"/>
                  </a:cubicBezTo>
                  <a:cubicBezTo>
                    <a:pt x="413" y="43729"/>
                    <a:pt x="273" y="43665"/>
                    <a:pt x="171" y="43539"/>
                  </a:cubicBezTo>
                  <a:cubicBezTo>
                    <a:pt x="69" y="43410"/>
                    <a:pt x="15" y="43223"/>
                    <a:pt x="15" y="42998"/>
                  </a:cubicBezTo>
                  <a:lnTo>
                    <a:pt x="15" y="5676"/>
                  </a:lnTo>
                  <a:lnTo>
                    <a:pt x="9803" y="25"/>
                  </a:lnTo>
                  <a:close/>
                  <a:moveTo>
                    <a:pt x="9817" y="1"/>
                  </a:moveTo>
                  <a:lnTo>
                    <a:pt x="1" y="5668"/>
                  </a:lnTo>
                  <a:lnTo>
                    <a:pt x="1" y="42998"/>
                  </a:lnTo>
                  <a:cubicBezTo>
                    <a:pt x="1" y="43471"/>
                    <a:pt x="236" y="43743"/>
                    <a:pt x="579" y="43743"/>
                  </a:cubicBezTo>
                  <a:cubicBezTo>
                    <a:pt x="722" y="43743"/>
                    <a:pt x="878" y="43699"/>
                    <a:pt x="1048" y="43600"/>
                  </a:cubicBezTo>
                  <a:lnTo>
                    <a:pt x="9817" y="38538"/>
                  </a:lnTo>
                  <a:lnTo>
                    <a:pt x="981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0"/>
            <p:cNvSpPr/>
            <p:nvPr/>
          </p:nvSpPr>
          <p:spPr>
            <a:xfrm>
              <a:off x="5863635" y="2442028"/>
              <a:ext cx="235112" cy="173740"/>
            </a:xfrm>
            <a:custGeom>
              <a:avLst/>
              <a:gdLst/>
              <a:ahLst/>
              <a:cxnLst/>
              <a:rect l="l" t="t" r="r" b="b"/>
              <a:pathLst>
                <a:path w="5325" h="3935" extrusionOk="0">
                  <a:moveTo>
                    <a:pt x="5151" y="1"/>
                  </a:moveTo>
                  <a:cubicBezTo>
                    <a:pt x="5109" y="1"/>
                    <a:pt x="5061" y="14"/>
                    <a:pt x="5011" y="43"/>
                  </a:cubicBezTo>
                  <a:lnTo>
                    <a:pt x="313" y="2759"/>
                  </a:lnTo>
                  <a:cubicBezTo>
                    <a:pt x="140" y="2858"/>
                    <a:pt x="0" y="3102"/>
                    <a:pt x="0" y="3303"/>
                  </a:cubicBezTo>
                  <a:lnTo>
                    <a:pt x="0" y="3711"/>
                  </a:lnTo>
                  <a:cubicBezTo>
                    <a:pt x="0" y="3853"/>
                    <a:pt x="70" y="3934"/>
                    <a:pt x="173" y="3934"/>
                  </a:cubicBezTo>
                  <a:cubicBezTo>
                    <a:pt x="215" y="3934"/>
                    <a:pt x="262" y="3920"/>
                    <a:pt x="313" y="3892"/>
                  </a:cubicBezTo>
                  <a:lnTo>
                    <a:pt x="5011" y="1178"/>
                  </a:lnTo>
                  <a:cubicBezTo>
                    <a:pt x="5185" y="1076"/>
                    <a:pt x="5325" y="832"/>
                    <a:pt x="5325" y="634"/>
                  </a:cubicBezTo>
                  <a:lnTo>
                    <a:pt x="5325" y="223"/>
                  </a:lnTo>
                  <a:cubicBezTo>
                    <a:pt x="5325" y="83"/>
                    <a:pt x="5254" y="1"/>
                    <a:pt x="5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0"/>
            <p:cNvSpPr/>
            <p:nvPr/>
          </p:nvSpPr>
          <p:spPr>
            <a:xfrm>
              <a:off x="5777008" y="2602876"/>
              <a:ext cx="43314" cy="62917"/>
            </a:xfrm>
            <a:custGeom>
              <a:avLst/>
              <a:gdLst/>
              <a:ahLst/>
              <a:cxnLst/>
              <a:rect l="l" t="t" r="r" b="b"/>
              <a:pathLst>
                <a:path w="981" h="1425" extrusionOk="0">
                  <a:moveTo>
                    <a:pt x="808" y="1"/>
                  </a:moveTo>
                  <a:cubicBezTo>
                    <a:pt x="766" y="1"/>
                    <a:pt x="718" y="15"/>
                    <a:pt x="667" y="45"/>
                  </a:cubicBezTo>
                  <a:lnTo>
                    <a:pt x="313" y="249"/>
                  </a:lnTo>
                  <a:cubicBezTo>
                    <a:pt x="140" y="347"/>
                    <a:pt x="1" y="592"/>
                    <a:pt x="1" y="792"/>
                  </a:cubicBezTo>
                  <a:lnTo>
                    <a:pt x="1" y="1200"/>
                  </a:lnTo>
                  <a:cubicBezTo>
                    <a:pt x="1" y="1342"/>
                    <a:pt x="70" y="1424"/>
                    <a:pt x="172" y="1424"/>
                  </a:cubicBezTo>
                  <a:cubicBezTo>
                    <a:pt x="215" y="1424"/>
                    <a:pt x="263" y="1410"/>
                    <a:pt x="313" y="1380"/>
                  </a:cubicBezTo>
                  <a:lnTo>
                    <a:pt x="667" y="1176"/>
                  </a:lnTo>
                  <a:cubicBezTo>
                    <a:pt x="841" y="1078"/>
                    <a:pt x="980" y="833"/>
                    <a:pt x="980" y="633"/>
                  </a:cubicBezTo>
                  <a:lnTo>
                    <a:pt x="980" y="225"/>
                  </a:lnTo>
                  <a:cubicBezTo>
                    <a:pt x="980" y="83"/>
                    <a:pt x="910" y="1"/>
                    <a:pt x="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0"/>
            <p:cNvSpPr/>
            <p:nvPr/>
          </p:nvSpPr>
          <p:spPr>
            <a:xfrm>
              <a:off x="5863635" y="2541725"/>
              <a:ext cx="235112" cy="173740"/>
            </a:xfrm>
            <a:custGeom>
              <a:avLst/>
              <a:gdLst/>
              <a:ahLst/>
              <a:cxnLst/>
              <a:rect l="l" t="t" r="r" b="b"/>
              <a:pathLst>
                <a:path w="5325" h="3935" extrusionOk="0">
                  <a:moveTo>
                    <a:pt x="5150" y="1"/>
                  </a:moveTo>
                  <a:cubicBezTo>
                    <a:pt x="5108" y="1"/>
                    <a:pt x="5061" y="14"/>
                    <a:pt x="5011" y="42"/>
                  </a:cubicBezTo>
                  <a:lnTo>
                    <a:pt x="313" y="2759"/>
                  </a:lnTo>
                  <a:cubicBezTo>
                    <a:pt x="140" y="2857"/>
                    <a:pt x="0" y="3102"/>
                    <a:pt x="0" y="3303"/>
                  </a:cubicBezTo>
                  <a:lnTo>
                    <a:pt x="0" y="3711"/>
                  </a:lnTo>
                  <a:cubicBezTo>
                    <a:pt x="0" y="3852"/>
                    <a:pt x="70" y="3934"/>
                    <a:pt x="172" y="3934"/>
                  </a:cubicBezTo>
                  <a:cubicBezTo>
                    <a:pt x="214" y="3934"/>
                    <a:pt x="262" y="3920"/>
                    <a:pt x="313" y="3890"/>
                  </a:cubicBezTo>
                  <a:lnTo>
                    <a:pt x="5011" y="1177"/>
                  </a:lnTo>
                  <a:cubicBezTo>
                    <a:pt x="5185" y="1075"/>
                    <a:pt x="5325" y="835"/>
                    <a:pt x="5325" y="634"/>
                  </a:cubicBezTo>
                  <a:lnTo>
                    <a:pt x="5325" y="226"/>
                  </a:lnTo>
                  <a:cubicBezTo>
                    <a:pt x="5325" y="83"/>
                    <a:pt x="5254" y="1"/>
                    <a:pt x="51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0"/>
            <p:cNvSpPr/>
            <p:nvPr/>
          </p:nvSpPr>
          <p:spPr>
            <a:xfrm>
              <a:off x="5777008" y="2702661"/>
              <a:ext cx="43314" cy="62873"/>
            </a:xfrm>
            <a:custGeom>
              <a:avLst/>
              <a:gdLst/>
              <a:ahLst/>
              <a:cxnLst/>
              <a:rect l="l" t="t" r="r" b="b"/>
              <a:pathLst>
                <a:path w="981" h="1424" extrusionOk="0">
                  <a:moveTo>
                    <a:pt x="805" y="0"/>
                  </a:moveTo>
                  <a:cubicBezTo>
                    <a:pt x="764" y="0"/>
                    <a:pt x="717" y="13"/>
                    <a:pt x="667" y="41"/>
                  </a:cubicBezTo>
                  <a:lnTo>
                    <a:pt x="313" y="245"/>
                  </a:lnTo>
                  <a:cubicBezTo>
                    <a:pt x="140" y="347"/>
                    <a:pt x="1" y="589"/>
                    <a:pt x="1" y="790"/>
                  </a:cubicBezTo>
                  <a:lnTo>
                    <a:pt x="1" y="1198"/>
                  </a:lnTo>
                  <a:cubicBezTo>
                    <a:pt x="1" y="1341"/>
                    <a:pt x="71" y="1423"/>
                    <a:pt x="175" y="1423"/>
                  </a:cubicBezTo>
                  <a:cubicBezTo>
                    <a:pt x="216" y="1423"/>
                    <a:pt x="263" y="1410"/>
                    <a:pt x="313" y="1381"/>
                  </a:cubicBezTo>
                  <a:lnTo>
                    <a:pt x="667" y="1177"/>
                  </a:lnTo>
                  <a:cubicBezTo>
                    <a:pt x="841" y="1075"/>
                    <a:pt x="980" y="834"/>
                    <a:pt x="980" y="633"/>
                  </a:cubicBezTo>
                  <a:lnTo>
                    <a:pt x="980" y="225"/>
                  </a:lnTo>
                  <a:cubicBezTo>
                    <a:pt x="980" y="82"/>
                    <a:pt x="909"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0"/>
            <p:cNvSpPr/>
            <p:nvPr/>
          </p:nvSpPr>
          <p:spPr>
            <a:xfrm>
              <a:off x="5863635" y="2641465"/>
              <a:ext cx="235112" cy="173740"/>
            </a:xfrm>
            <a:custGeom>
              <a:avLst/>
              <a:gdLst/>
              <a:ahLst/>
              <a:cxnLst/>
              <a:rect l="l" t="t" r="r" b="b"/>
              <a:pathLst>
                <a:path w="5325" h="3935" extrusionOk="0">
                  <a:moveTo>
                    <a:pt x="5153" y="0"/>
                  </a:moveTo>
                  <a:cubicBezTo>
                    <a:pt x="5110" y="0"/>
                    <a:pt x="5062" y="15"/>
                    <a:pt x="5011" y="44"/>
                  </a:cubicBezTo>
                  <a:lnTo>
                    <a:pt x="313" y="2757"/>
                  </a:lnTo>
                  <a:cubicBezTo>
                    <a:pt x="140" y="2859"/>
                    <a:pt x="0" y="3100"/>
                    <a:pt x="0" y="3301"/>
                  </a:cubicBezTo>
                  <a:lnTo>
                    <a:pt x="0" y="3709"/>
                  </a:lnTo>
                  <a:cubicBezTo>
                    <a:pt x="0" y="3852"/>
                    <a:pt x="71" y="3934"/>
                    <a:pt x="174" y="3934"/>
                  </a:cubicBezTo>
                  <a:cubicBezTo>
                    <a:pt x="216" y="3934"/>
                    <a:pt x="263" y="3921"/>
                    <a:pt x="313" y="3892"/>
                  </a:cubicBezTo>
                  <a:lnTo>
                    <a:pt x="5011" y="1176"/>
                  </a:lnTo>
                  <a:cubicBezTo>
                    <a:pt x="5185" y="1077"/>
                    <a:pt x="5325" y="833"/>
                    <a:pt x="5325" y="632"/>
                  </a:cubicBezTo>
                  <a:lnTo>
                    <a:pt x="5325" y="224"/>
                  </a:lnTo>
                  <a:cubicBezTo>
                    <a:pt x="5325" y="83"/>
                    <a:pt x="5255" y="0"/>
                    <a:pt x="51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0"/>
            <p:cNvSpPr/>
            <p:nvPr/>
          </p:nvSpPr>
          <p:spPr>
            <a:xfrm>
              <a:off x="5777008" y="2802313"/>
              <a:ext cx="43314" cy="62917"/>
            </a:xfrm>
            <a:custGeom>
              <a:avLst/>
              <a:gdLst/>
              <a:ahLst/>
              <a:cxnLst/>
              <a:rect l="l" t="t" r="r" b="b"/>
              <a:pathLst>
                <a:path w="981" h="1425" extrusionOk="0">
                  <a:moveTo>
                    <a:pt x="806" y="0"/>
                  </a:moveTo>
                  <a:cubicBezTo>
                    <a:pt x="764" y="0"/>
                    <a:pt x="717" y="14"/>
                    <a:pt x="667" y="42"/>
                  </a:cubicBezTo>
                  <a:lnTo>
                    <a:pt x="313" y="249"/>
                  </a:lnTo>
                  <a:cubicBezTo>
                    <a:pt x="140" y="348"/>
                    <a:pt x="1" y="593"/>
                    <a:pt x="1" y="790"/>
                  </a:cubicBezTo>
                  <a:lnTo>
                    <a:pt x="1" y="1202"/>
                  </a:lnTo>
                  <a:cubicBezTo>
                    <a:pt x="1" y="1344"/>
                    <a:pt x="70" y="1425"/>
                    <a:pt x="173" y="1425"/>
                  </a:cubicBezTo>
                  <a:cubicBezTo>
                    <a:pt x="215" y="1425"/>
                    <a:pt x="263" y="1411"/>
                    <a:pt x="313" y="1382"/>
                  </a:cubicBezTo>
                  <a:lnTo>
                    <a:pt x="667" y="1178"/>
                  </a:lnTo>
                  <a:cubicBezTo>
                    <a:pt x="841" y="1076"/>
                    <a:pt x="980" y="834"/>
                    <a:pt x="980" y="634"/>
                  </a:cubicBezTo>
                  <a:lnTo>
                    <a:pt x="980" y="226"/>
                  </a:lnTo>
                  <a:cubicBezTo>
                    <a:pt x="980" y="83"/>
                    <a:pt x="909" y="0"/>
                    <a:pt x="8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0"/>
            <p:cNvSpPr/>
            <p:nvPr/>
          </p:nvSpPr>
          <p:spPr>
            <a:xfrm>
              <a:off x="5863635" y="2972167"/>
              <a:ext cx="235112" cy="173652"/>
            </a:xfrm>
            <a:custGeom>
              <a:avLst/>
              <a:gdLst/>
              <a:ahLst/>
              <a:cxnLst/>
              <a:rect l="l" t="t" r="r" b="b"/>
              <a:pathLst>
                <a:path w="5325" h="3933" extrusionOk="0">
                  <a:moveTo>
                    <a:pt x="5152" y="0"/>
                  </a:moveTo>
                  <a:cubicBezTo>
                    <a:pt x="5110" y="0"/>
                    <a:pt x="5062" y="14"/>
                    <a:pt x="5011" y="44"/>
                  </a:cubicBezTo>
                  <a:lnTo>
                    <a:pt x="313" y="2757"/>
                  </a:lnTo>
                  <a:cubicBezTo>
                    <a:pt x="140" y="2856"/>
                    <a:pt x="0" y="3101"/>
                    <a:pt x="0" y="3301"/>
                  </a:cubicBezTo>
                  <a:lnTo>
                    <a:pt x="0" y="3709"/>
                  </a:lnTo>
                  <a:cubicBezTo>
                    <a:pt x="0" y="3850"/>
                    <a:pt x="70" y="3933"/>
                    <a:pt x="172" y="3933"/>
                  </a:cubicBezTo>
                  <a:cubicBezTo>
                    <a:pt x="215" y="3933"/>
                    <a:pt x="262" y="3919"/>
                    <a:pt x="313" y="3889"/>
                  </a:cubicBezTo>
                  <a:lnTo>
                    <a:pt x="5011" y="1176"/>
                  </a:lnTo>
                  <a:cubicBezTo>
                    <a:pt x="5185" y="1074"/>
                    <a:pt x="5325" y="832"/>
                    <a:pt x="5325" y="632"/>
                  </a:cubicBezTo>
                  <a:lnTo>
                    <a:pt x="5325" y="224"/>
                  </a:lnTo>
                  <a:cubicBezTo>
                    <a:pt x="5325" y="82"/>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0"/>
            <p:cNvSpPr/>
            <p:nvPr/>
          </p:nvSpPr>
          <p:spPr>
            <a:xfrm>
              <a:off x="5777008" y="3132971"/>
              <a:ext cx="43314" cy="62917"/>
            </a:xfrm>
            <a:custGeom>
              <a:avLst/>
              <a:gdLst/>
              <a:ahLst/>
              <a:cxnLst/>
              <a:rect l="l" t="t" r="r" b="b"/>
              <a:pathLst>
                <a:path w="981" h="1425" extrusionOk="0">
                  <a:moveTo>
                    <a:pt x="806" y="1"/>
                  </a:moveTo>
                  <a:cubicBezTo>
                    <a:pt x="764" y="1"/>
                    <a:pt x="717" y="14"/>
                    <a:pt x="667" y="43"/>
                  </a:cubicBezTo>
                  <a:lnTo>
                    <a:pt x="313" y="247"/>
                  </a:lnTo>
                  <a:cubicBezTo>
                    <a:pt x="140" y="349"/>
                    <a:pt x="1" y="590"/>
                    <a:pt x="1" y="791"/>
                  </a:cubicBezTo>
                  <a:lnTo>
                    <a:pt x="1" y="1199"/>
                  </a:lnTo>
                  <a:cubicBezTo>
                    <a:pt x="1" y="1342"/>
                    <a:pt x="71" y="1425"/>
                    <a:pt x="175" y="1425"/>
                  </a:cubicBezTo>
                  <a:cubicBezTo>
                    <a:pt x="216" y="1425"/>
                    <a:pt x="263" y="1411"/>
                    <a:pt x="313" y="1383"/>
                  </a:cubicBezTo>
                  <a:lnTo>
                    <a:pt x="667" y="1179"/>
                  </a:lnTo>
                  <a:cubicBezTo>
                    <a:pt x="841" y="1077"/>
                    <a:pt x="980" y="835"/>
                    <a:pt x="980" y="634"/>
                  </a:cubicBezTo>
                  <a:lnTo>
                    <a:pt x="980" y="226"/>
                  </a:lnTo>
                  <a:cubicBezTo>
                    <a:pt x="980" y="83"/>
                    <a:pt x="909" y="1"/>
                    <a:pt x="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0"/>
            <p:cNvSpPr/>
            <p:nvPr/>
          </p:nvSpPr>
          <p:spPr>
            <a:xfrm>
              <a:off x="5863635" y="3060428"/>
              <a:ext cx="235112" cy="173740"/>
            </a:xfrm>
            <a:custGeom>
              <a:avLst/>
              <a:gdLst/>
              <a:ahLst/>
              <a:cxnLst/>
              <a:rect l="l" t="t" r="r" b="b"/>
              <a:pathLst>
                <a:path w="5325" h="3935" extrusionOk="0">
                  <a:moveTo>
                    <a:pt x="5152" y="0"/>
                  </a:moveTo>
                  <a:cubicBezTo>
                    <a:pt x="5110" y="0"/>
                    <a:pt x="5062" y="14"/>
                    <a:pt x="5011" y="44"/>
                  </a:cubicBezTo>
                  <a:lnTo>
                    <a:pt x="313" y="2757"/>
                  </a:lnTo>
                  <a:cubicBezTo>
                    <a:pt x="140" y="2859"/>
                    <a:pt x="0" y="3101"/>
                    <a:pt x="0" y="3301"/>
                  </a:cubicBezTo>
                  <a:lnTo>
                    <a:pt x="0" y="3709"/>
                  </a:lnTo>
                  <a:cubicBezTo>
                    <a:pt x="0" y="3852"/>
                    <a:pt x="71" y="3934"/>
                    <a:pt x="174" y="3934"/>
                  </a:cubicBezTo>
                  <a:cubicBezTo>
                    <a:pt x="216" y="3934"/>
                    <a:pt x="263" y="3921"/>
                    <a:pt x="313" y="3892"/>
                  </a:cubicBezTo>
                  <a:lnTo>
                    <a:pt x="5011" y="1176"/>
                  </a:lnTo>
                  <a:cubicBezTo>
                    <a:pt x="5185" y="1077"/>
                    <a:pt x="5325" y="832"/>
                    <a:pt x="5325" y="632"/>
                  </a:cubicBezTo>
                  <a:lnTo>
                    <a:pt x="5325" y="224"/>
                  </a:lnTo>
                  <a:cubicBezTo>
                    <a:pt x="5325" y="83"/>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0"/>
            <p:cNvSpPr/>
            <p:nvPr/>
          </p:nvSpPr>
          <p:spPr>
            <a:xfrm>
              <a:off x="5777008" y="3221320"/>
              <a:ext cx="43314" cy="62917"/>
            </a:xfrm>
            <a:custGeom>
              <a:avLst/>
              <a:gdLst/>
              <a:ahLst/>
              <a:cxnLst/>
              <a:rect l="l" t="t" r="r" b="b"/>
              <a:pathLst>
                <a:path w="981" h="1425" extrusionOk="0">
                  <a:moveTo>
                    <a:pt x="808" y="0"/>
                  </a:moveTo>
                  <a:cubicBezTo>
                    <a:pt x="766" y="0"/>
                    <a:pt x="718" y="14"/>
                    <a:pt x="667" y="44"/>
                  </a:cubicBezTo>
                  <a:lnTo>
                    <a:pt x="313" y="248"/>
                  </a:lnTo>
                  <a:cubicBezTo>
                    <a:pt x="140" y="347"/>
                    <a:pt x="1" y="592"/>
                    <a:pt x="1" y="792"/>
                  </a:cubicBezTo>
                  <a:lnTo>
                    <a:pt x="1" y="1200"/>
                  </a:lnTo>
                  <a:cubicBezTo>
                    <a:pt x="1" y="1342"/>
                    <a:pt x="70" y="1425"/>
                    <a:pt x="172" y="1425"/>
                  </a:cubicBezTo>
                  <a:cubicBezTo>
                    <a:pt x="215" y="1425"/>
                    <a:pt x="263" y="1411"/>
                    <a:pt x="313" y="1381"/>
                  </a:cubicBezTo>
                  <a:lnTo>
                    <a:pt x="667" y="1177"/>
                  </a:lnTo>
                  <a:cubicBezTo>
                    <a:pt x="841" y="1078"/>
                    <a:pt x="980" y="833"/>
                    <a:pt x="980" y="632"/>
                  </a:cubicBezTo>
                  <a:lnTo>
                    <a:pt x="980" y="225"/>
                  </a:lnTo>
                  <a:cubicBezTo>
                    <a:pt x="980" y="83"/>
                    <a:pt x="910"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0"/>
            <p:cNvSpPr/>
            <p:nvPr/>
          </p:nvSpPr>
          <p:spPr>
            <a:xfrm>
              <a:off x="5863635" y="3148777"/>
              <a:ext cx="235112" cy="173652"/>
            </a:xfrm>
            <a:custGeom>
              <a:avLst/>
              <a:gdLst/>
              <a:ahLst/>
              <a:cxnLst/>
              <a:rect l="l" t="t" r="r" b="b"/>
              <a:pathLst>
                <a:path w="5325" h="3933" extrusionOk="0">
                  <a:moveTo>
                    <a:pt x="5150" y="0"/>
                  </a:moveTo>
                  <a:cubicBezTo>
                    <a:pt x="5108" y="0"/>
                    <a:pt x="5061" y="14"/>
                    <a:pt x="5011" y="42"/>
                  </a:cubicBezTo>
                  <a:lnTo>
                    <a:pt x="313" y="2759"/>
                  </a:lnTo>
                  <a:cubicBezTo>
                    <a:pt x="140" y="2857"/>
                    <a:pt x="0" y="3102"/>
                    <a:pt x="0" y="3303"/>
                  </a:cubicBezTo>
                  <a:lnTo>
                    <a:pt x="0" y="3711"/>
                  </a:lnTo>
                  <a:cubicBezTo>
                    <a:pt x="0" y="3852"/>
                    <a:pt x="70" y="3933"/>
                    <a:pt x="173" y="3933"/>
                  </a:cubicBezTo>
                  <a:cubicBezTo>
                    <a:pt x="215" y="3933"/>
                    <a:pt x="262" y="3919"/>
                    <a:pt x="313" y="3890"/>
                  </a:cubicBezTo>
                  <a:lnTo>
                    <a:pt x="5011" y="1177"/>
                  </a:lnTo>
                  <a:cubicBezTo>
                    <a:pt x="5185" y="1075"/>
                    <a:pt x="5325" y="835"/>
                    <a:pt x="5325" y="634"/>
                  </a:cubicBezTo>
                  <a:lnTo>
                    <a:pt x="5325" y="226"/>
                  </a:lnTo>
                  <a:cubicBezTo>
                    <a:pt x="5325" y="83"/>
                    <a:pt x="5254" y="0"/>
                    <a:pt x="51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0"/>
            <p:cNvSpPr/>
            <p:nvPr/>
          </p:nvSpPr>
          <p:spPr>
            <a:xfrm>
              <a:off x="5777008" y="3309669"/>
              <a:ext cx="43314" cy="62829"/>
            </a:xfrm>
            <a:custGeom>
              <a:avLst/>
              <a:gdLst/>
              <a:ahLst/>
              <a:cxnLst/>
              <a:rect l="l" t="t" r="r" b="b"/>
              <a:pathLst>
                <a:path w="981" h="1423" extrusionOk="0">
                  <a:moveTo>
                    <a:pt x="807" y="0"/>
                  </a:moveTo>
                  <a:cubicBezTo>
                    <a:pt x="765" y="0"/>
                    <a:pt x="717" y="14"/>
                    <a:pt x="667" y="42"/>
                  </a:cubicBezTo>
                  <a:lnTo>
                    <a:pt x="313" y="246"/>
                  </a:lnTo>
                  <a:cubicBezTo>
                    <a:pt x="140" y="345"/>
                    <a:pt x="1" y="590"/>
                    <a:pt x="1" y="791"/>
                  </a:cubicBezTo>
                  <a:lnTo>
                    <a:pt x="1" y="1198"/>
                  </a:lnTo>
                  <a:cubicBezTo>
                    <a:pt x="1" y="1340"/>
                    <a:pt x="70" y="1423"/>
                    <a:pt x="172" y="1423"/>
                  </a:cubicBezTo>
                  <a:cubicBezTo>
                    <a:pt x="215" y="1423"/>
                    <a:pt x="263" y="1409"/>
                    <a:pt x="313" y="1379"/>
                  </a:cubicBezTo>
                  <a:lnTo>
                    <a:pt x="667" y="1175"/>
                  </a:lnTo>
                  <a:cubicBezTo>
                    <a:pt x="841" y="1076"/>
                    <a:pt x="980" y="831"/>
                    <a:pt x="980" y="631"/>
                  </a:cubicBezTo>
                  <a:lnTo>
                    <a:pt x="980" y="223"/>
                  </a:lnTo>
                  <a:cubicBezTo>
                    <a:pt x="980" y="80"/>
                    <a:pt x="910" y="0"/>
                    <a:pt x="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0"/>
            <p:cNvSpPr/>
            <p:nvPr/>
          </p:nvSpPr>
          <p:spPr>
            <a:xfrm>
              <a:off x="5863635" y="2871985"/>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0"/>
            <p:cNvSpPr/>
            <p:nvPr/>
          </p:nvSpPr>
          <p:spPr>
            <a:xfrm>
              <a:off x="5906992" y="2748535"/>
              <a:ext cx="191754" cy="123539"/>
            </a:xfrm>
            <a:custGeom>
              <a:avLst/>
              <a:gdLst/>
              <a:ahLst/>
              <a:cxnLst/>
              <a:rect l="l" t="t" r="r" b="b"/>
              <a:pathLst>
                <a:path w="4343" h="2798" extrusionOk="0">
                  <a:moveTo>
                    <a:pt x="4226" y="0"/>
                  </a:moveTo>
                  <a:cubicBezTo>
                    <a:pt x="4198" y="0"/>
                    <a:pt x="4165" y="10"/>
                    <a:pt x="4131" y="30"/>
                  </a:cubicBezTo>
                  <a:lnTo>
                    <a:pt x="208" y="2294"/>
                  </a:lnTo>
                  <a:cubicBezTo>
                    <a:pt x="92" y="2362"/>
                    <a:pt x="1" y="2522"/>
                    <a:pt x="1" y="2651"/>
                  </a:cubicBezTo>
                  <a:cubicBezTo>
                    <a:pt x="1" y="2745"/>
                    <a:pt x="47" y="2798"/>
                    <a:pt x="114" y="2798"/>
                  </a:cubicBezTo>
                  <a:cubicBezTo>
                    <a:pt x="142" y="2798"/>
                    <a:pt x="174" y="2789"/>
                    <a:pt x="208" y="2770"/>
                  </a:cubicBezTo>
                  <a:lnTo>
                    <a:pt x="4131" y="509"/>
                  </a:lnTo>
                  <a:cubicBezTo>
                    <a:pt x="4247" y="444"/>
                    <a:pt x="4343" y="281"/>
                    <a:pt x="4343" y="149"/>
                  </a:cubicBezTo>
                  <a:cubicBezTo>
                    <a:pt x="4343" y="55"/>
                    <a:pt x="4295" y="0"/>
                    <a:pt x="42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0"/>
            <p:cNvSpPr/>
            <p:nvPr/>
          </p:nvSpPr>
          <p:spPr>
            <a:xfrm>
              <a:off x="5863635" y="2922010"/>
              <a:ext cx="27065" cy="31260"/>
            </a:xfrm>
            <a:custGeom>
              <a:avLst/>
              <a:gdLst/>
              <a:ahLst/>
              <a:cxnLst/>
              <a:rect l="l" t="t" r="r" b="b"/>
              <a:pathLst>
                <a:path w="613" h="708" extrusionOk="0">
                  <a:moveTo>
                    <a:pt x="0" y="0"/>
                  </a:moveTo>
                  <a:lnTo>
                    <a:pt x="0" y="708"/>
                  </a:lnTo>
                  <a:lnTo>
                    <a:pt x="6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0"/>
            <p:cNvSpPr/>
            <p:nvPr/>
          </p:nvSpPr>
          <p:spPr>
            <a:xfrm>
              <a:off x="5906992" y="2798560"/>
              <a:ext cx="191754" cy="123583"/>
            </a:xfrm>
            <a:custGeom>
              <a:avLst/>
              <a:gdLst/>
              <a:ahLst/>
              <a:cxnLst/>
              <a:rect l="l" t="t" r="r" b="b"/>
              <a:pathLst>
                <a:path w="4343" h="2799" extrusionOk="0">
                  <a:moveTo>
                    <a:pt x="4225" y="1"/>
                  </a:moveTo>
                  <a:cubicBezTo>
                    <a:pt x="4197" y="1"/>
                    <a:pt x="4165" y="10"/>
                    <a:pt x="4131" y="28"/>
                  </a:cubicBezTo>
                  <a:lnTo>
                    <a:pt x="208" y="2296"/>
                  </a:lnTo>
                  <a:cubicBezTo>
                    <a:pt x="92" y="2361"/>
                    <a:pt x="1" y="2520"/>
                    <a:pt x="1" y="2653"/>
                  </a:cubicBezTo>
                  <a:cubicBezTo>
                    <a:pt x="1" y="2744"/>
                    <a:pt x="46" y="2798"/>
                    <a:pt x="114" y="2798"/>
                  </a:cubicBezTo>
                  <a:cubicBezTo>
                    <a:pt x="142" y="2798"/>
                    <a:pt x="174" y="2789"/>
                    <a:pt x="208" y="2769"/>
                  </a:cubicBezTo>
                  <a:lnTo>
                    <a:pt x="4131" y="508"/>
                  </a:lnTo>
                  <a:cubicBezTo>
                    <a:pt x="4247" y="444"/>
                    <a:pt x="4343" y="281"/>
                    <a:pt x="4343" y="148"/>
                  </a:cubicBezTo>
                  <a:cubicBezTo>
                    <a:pt x="4343" y="54"/>
                    <a:pt x="4295" y="1"/>
                    <a:pt x="42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0"/>
            <p:cNvSpPr/>
            <p:nvPr/>
          </p:nvSpPr>
          <p:spPr>
            <a:xfrm>
              <a:off x="5863635" y="2972123"/>
              <a:ext cx="27065" cy="31128"/>
            </a:xfrm>
            <a:custGeom>
              <a:avLst/>
              <a:gdLst/>
              <a:ahLst/>
              <a:cxnLst/>
              <a:rect l="l" t="t" r="r" b="b"/>
              <a:pathLst>
                <a:path w="613" h="705" extrusionOk="0">
                  <a:moveTo>
                    <a:pt x="0" y="1"/>
                  </a:moveTo>
                  <a:lnTo>
                    <a:pt x="0" y="704"/>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0"/>
            <p:cNvSpPr/>
            <p:nvPr/>
          </p:nvSpPr>
          <p:spPr>
            <a:xfrm>
              <a:off x="5906992" y="2848629"/>
              <a:ext cx="191754" cy="123495"/>
            </a:xfrm>
            <a:custGeom>
              <a:avLst/>
              <a:gdLst/>
              <a:ahLst/>
              <a:cxnLst/>
              <a:rect l="l" t="t" r="r" b="b"/>
              <a:pathLst>
                <a:path w="4343" h="2797" extrusionOk="0">
                  <a:moveTo>
                    <a:pt x="4226" y="1"/>
                  </a:moveTo>
                  <a:cubicBezTo>
                    <a:pt x="4197" y="1"/>
                    <a:pt x="4165" y="10"/>
                    <a:pt x="4131" y="30"/>
                  </a:cubicBezTo>
                  <a:lnTo>
                    <a:pt x="208" y="2295"/>
                  </a:lnTo>
                  <a:cubicBezTo>
                    <a:pt x="92" y="2359"/>
                    <a:pt x="1" y="2522"/>
                    <a:pt x="1" y="2651"/>
                  </a:cubicBezTo>
                  <a:cubicBezTo>
                    <a:pt x="1" y="2744"/>
                    <a:pt x="46" y="2797"/>
                    <a:pt x="112" y="2797"/>
                  </a:cubicBezTo>
                  <a:cubicBezTo>
                    <a:pt x="141" y="2797"/>
                    <a:pt x="173" y="2787"/>
                    <a:pt x="208" y="2767"/>
                  </a:cubicBezTo>
                  <a:lnTo>
                    <a:pt x="4131" y="509"/>
                  </a:lnTo>
                  <a:cubicBezTo>
                    <a:pt x="4247" y="442"/>
                    <a:pt x="4343" y="282"/>
                    <a:pt x="4343" y="149"/>
                  </a:cubicBezTo>
                  <a:cubicBezTo>
                    <a:pt x="4343" y="55"/>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0"/>
            <p:cNvSpPr/>
            <p:nvPr/>
          </p:nvSpPr>
          <p:spPr>
            <a:xfrm>
              <a:off x="5863635" y="3022104"/>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0"/>
            <p:cNvSpPr/>
            <p:nvPr/>
          </p:nvSpPr>
          <p:spPr>
            <a:xfrm>
              <a:off x="5906992" y="2898609"/>
              <a:ext cx="191754" cy="123539"/>
            </a:xfrm>
            <a:custGeom>
              <a:avLst/>
              <a:gdLst/>
              <a:ahLst/>
              <a:cxnLst/>
              <a:rect l="l" t="t" r="r" b="b"/>
              <a:pathLst>
                <a:path w="4343" h="2798" extrusionOk="0">
                  <a:moveTo>
                    <a:pt x="4226" y="1"/>
                  </a:moveTo>
                  <a:cubicBezTo>
                    <a:pt x="4197" y="1"/>
                    <a:pt x="4165" y="10"/>
                    <a:pt x="4131" y="30"/>
                  </a:cubicBezTo>
                  <a:lnTo>
                    <a:pt x="208" y="2294"/>
                  </a:lnTo>
                  <a:cubicBezTo>
                    <a:pt x="92" y="2363"/>
                    <a:pt x="1" y="2523"/>
                    <a:pt x="1" y="2652"/>
                  </a:cubicBezTo>
                  <a:cubicBezTo>
                    <a:pt x="1" y="2744"/>
                    <a:pt x="46" y="2797"/>
                    <a:pt x="113" y="2797"/>
                  </a:cubicBezTo>
                  <a:cubicBezTo>
                    <a:pt x="141" y="2797"/>
                    <a:pt x="174" y="2788"/>
                    <a:pt x="208" y="2768"/>
                  </a:cubicBezTo>
                  <a:lnTo>
                    <a:pt x="4131" y="510"/>
                  </a:lnTo>
                  <a:cubicBezTo>
                    <a:pt x="4247" y="442"/>
                    <a:pt x="4343" y="282"/>
                    <a:pt x="4343" y="149"/>
                  </a:cubicBezTo>
                  <a:cubicBezTo>
                    <a:pt x="4343" y="56"/>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0"/>
            <p:cNvSpPr/>
            <p:nvPr/>
          </p:nvSpPr>
          <p:spPr>
            <a:xfrm>
              <a:off x="6296992" y="2204929"/>
              <a:ext cx="320989" cy="424217"/>
            </a:xfrm>
            <a:custGeom>
              <a:avLst/>
              <a:gdLst/>
              <a:ahLst/>
              <a:cxnLst/>
              <a:rect l="l" t="t" r="r" b="b"/>
              <a:pathLst>
                <a:path w="7270" h="9608" extrusionOk="0">
                  <a:moveTo>
                    <a:pt x="7055" y="0"/>
                  </a:moveTo>
                  <a:cubicBezTo>
                    <a:pt x="7003" y="0"/>
                    <a:pt x="6944" y="18"/>
                    <a:pt x="6881" y="54"/>
                  </a:cubicBezTo>
                  <a:lnTo>
                    <a:pt x="3115" y="2230"/>
                  </a:lnTo>
                  <a:cubicBezTo>
                    <a:pt x="3053" y="2266"/>
                    <a:pt x="2994" y="2283"/>
                    <a:pt x="2942" y="2283"/>
                  </a:cubicBezTo>
                  <a:cubicBezTo>
                    <a:pt x="2815" y="2283"/>
                    <a:pt x="2727" y="2182"/>
                    <a:pt x="2727" y="2006"/>
                  </a:cubicBezTo>
                  <a:lnTo>
                    <a:pt x="2727" y="1849"/>
                  </a:lnTo>
                  <a:cubicBezTo>
                    <a:pt x="2727" y="1676"/>
                    <a:pt x="2641" y="1575"/>
                    <a:pt x="2514" y="1575"/>
                  </a:cubicBezTo>
                  <a:cubicBezTo>
                    <a:pt x="2462" y="1575"/>
                    <a:pt x="2402" y="1592"/>
                    <a:pt x="2340" y="1629"/>
                  </a:cubicBezTo>
                  <a:lnTo>
                    <a:pt x="388" y="2754"/>
                  </a:lnTo>
                  <a:cubicBezTo>
                    <a:pt x="174" y="2877"/>
                    <a:pt x="1" y="3179"/>
                    <a:pt x="1" y="3424"/>
                  </a:cubicBezTo>
                  <a:lnTo>
                    <a:pt x="1" y="9329"/>
                  </a:lnTo>
                  <a:cubicBezTo>
                    <a:pt x="1" y="9505"/>
                    <a:pt x="87" y="9608"/>
                    <a:pt x="214" y="9608"/>
                  </a:cubicBezTo>
                  <a:cubicBezTo>
                    <a:pt x="267" y="9608"/>
                    <a:pt x="326" y="9590"/>
                    <a:pt x="388" y="9554"/>
                  </a:cubicBezTo>
                  <a:lnTo>
                    <a:pt x="6881" y="5804"/>
                  </a:lnTo>
                  <a:cubicBezTo>
                    <a:pt x="7096" y="5681"/>
                    <a:pt x="7269" y="5382"/>
                    <a:pt x="7269" y="5134"/>
                  </a:cubicBezTo>
                  <a:lnTo>
                    <a:pt x="7269" y="279"/>
                  </a:lnTo>
                  <a:cubicBezTo>
                    <a:pt x="7269" y="103"/>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0"/>
            <p:cNvSpPr/>
            <p:nvPr/>
          </p:nvSpPr>
          <p:spPr>
            <a:xfrm>
              <a:off x="6353463" y="2517971"/>
              <a:ext cx="240631" cy="174005"/>
            </a:xfrm>
            <a:custGeom>
              <a:avLst/>
              <a:gdLst/>
              <a:ahLst/>
              <a:cxnLst/>
              <a:rect l="l" t="t" r="r" b="b"/>
              <a:pathLst>
                <a:path w="5450" h="3941" extrusionOk="0">
                  <a:moveTo>
                    <a:pt x="5290" y="0"/>
                  </a:moveTo>
                  <a:cubicBezTo>
                    <a:pt x="5251" y="0"/>
                    <a:pt x="5207" y="13"/>
                    <a:pt x="5161" y="39"/>
                  </a:cubicBezTo>
                  <a:lnTo>
                    <a:pt x="289" y="2851"/>
                  </a:lnTo>
                  <a:cubicBezTo>
                    <a:pt x="129" y="2943"/>
                    <a:pt x="0" y="3171"/>
                    <a:pt x="0" y="3355"/>
                  </a:cubicBezTo>
                  <a:lnTo>
                    <a:pt x="0" y="3732"/>
                  </a:lnTo>
                  <a:cubicBezTo>
                    <a:pt x="0" y="3865"/>
                    <a:pt x="65" y="3941"/>
                    <a:pt x="161" y="3941"/>
                  </a:cubicBezTo>
                  <a:cubicBezTo>
                    <a:pt x="199" y="3941"/>
                    <a:pt x="243" y="3928"/>
                    <a:pt x="289" y="3902"/>
                  </a:cubicBezTo>
                  <a:lnTo>
                    <a:pt x="5161" y="1090"/>
                  </a:lnTo>
                  <a:cubicBezTo>
                    <a:pt x="5320" y="995"/>
                    <a:pt x="5450" y="771"/>
                    <a:pt x="5450" y="587"/>
                  </a:cubicBezTo>
                  <a:lnTo>
                    <a:pt x="5450" y="206"/>
                  </a:lnTo>
                  <a:cubicBezTo>
                    <a:pt x="5450" y="76"/>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0"/>
            <p:cNvSpPr/>
            <p:nvPr/>
          </p:nvSpPr>
          <p:spPr>
            <a:xfrm>
              <a:off x="6695689" y="1975999"/>
              <a:ext cx="320989" cy="424261"/>
            </a:xfrm>
            <a:custGeom>
              <a:avLst/>
              <a:gdLst/>
              <a:ahLst/>
              <a:cxnLst/>
              <a:rect l="l" t="t" r="r" b="b"/>
              <a:pathLst>
                <a:path w="7270" h="9609" extrusionOk="0">
                  <a:moveTo>
                    <a:pt x="7055" y="1"/>
                  </a:moveTo>
                  <a:cubicBezTo>
                    <a:pt x="7003" y="1"/>
                    <a:pt x="6944" y="18"/>
                    <a:pt x="6882" y="55"/>
                  </a:cubicBezTo>
                  <a:lnTo>
                    <a:pt x="3114" y="2231"/>
                  </a:lnTo>
                  <a:cubicBezTo>
                    <a:pt x="3052" y="2266"/>
                    <a:pt x="2994" y="2283"/>
                    <a:pt x="2941" y="2283"/>
                  </a:cubicBezTo>
                  <a:cubicBezTo>
                    <a:pt x="2814" y="2283"/>
                    <a:pt x="2727" y="2182"/>
                    <a:pt x="2727" y="2006"/>
                  </a:cubicBezTo>
                  <a:lnTo>
                    <a:pt x="2727" y="1853"/>
                  </a:lnTo>
                  <a:cubicBezTo>
                    <a:pt x="2727" y="1677"/>
                    <a:pt x="2640" y="1575"/>
                    <a:pt x="2513" y="1575"/>
                  </a:cubicBezTo>
                  <a:cubicBezTo>
                    <a:pt x="2461" y="1575"/>
                    <a:pt x="2402" y="1592"/>
                    <a:pt x="2339" y="1629"/>
                  </a:cubicBezTo>
                  <a:lnTo>
                    <a:pt x="388" y="2755"/>
                  </a:lnTo>
                  <a:cubicBezTo>
                    <a:pt x="174" y="2877"/>
                    <a:pt x="1" y="3179"/>
                    <a:pt x="1" y="3424"/>
                  </a:cubicBezTo>
                  <a:lnTo>
                    <a:pt x="1" y="9333"/>
                  </a:lnTo>
                  <a:cubicBezTo>
                    <a:pt x="1" y="9506"/>
                    <a:pt x="87" y="9608"/>
                    <a:pt x="214" y="9608"/>
                  </a:cubicBezTo>
                  <a:cubicBezTo>
                    <a:pt x="267" y="9608"/>
                    <a:pt x="326" y="9591"/>
                    <a:pt x="388" y="9554"/>
                  </a:cubicBezTo>
                  <a:lnTo>
                    <a:pt x="6882" y="5807"/>
                  </a:lnTo>
                  <a:cubicBezTo>
                    <a:pt x="7095" y="5682"/>
                    <a:pt x="7269" y="5382"/>
                    <a:pt x="7269" y="5134"/>
                  </a:cubicBezTo>
                  <a:lnTo>
                    <a:pt x="7269" y="279"/>
                  </a:lnTo>
                  <a:cubicBezTo>
                    <a:pt x="7269" y="103"/>
                    <a:pt x="7182" y="1"/>
                    <a:pt x="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0"/>
            <p:cNvSpPr/>
            <p:nvPr/>
          </p:nvSpPr>
          <p:spPr>
            <a:xfrm>
              <a:off x="6751983" y="2289040"/>
              <a:ext cx="240808" cy="174049"/>
            </a:xfrm>
            <a:custGeom>
              <a:avLst/>
              <a:gdLst/>
              <a:ahLst/>
              <a:cxnLst/>
              <a:rect l="l" t="t" r="r" b="b"/>
              <a:pathLst>
                <a:path w="5454" h="3942" extrusionOk="0">
                  <a:moveTo>
                    <a:pt x="5293" y="1"/>
                  </a:moveTo>
                  <a:cubicBezTo>
                    <a:pt x="5255" y="1"/>
                    <a:pt x="5211" y="13"/>
                    <a:pt x="5164" y="40"/>
                  </a:cubicBezTo>
                  <a:lnTo>
                    <a:pt x="292" y="2852"/>
                  </a:lnTo>
                  <a:cubicBezTo>
                    <a:pt x="133" y="2943"/>
                    <a:pt x="0" y="3171"/>
                    <a:pt x="0" y="3355"/>
                  </a:cubicBezTo>
                  <a:lnTo>
                    <a:pt x="0" y="3735"/>
                  </a:lnTo>
                  <a:cubicBezTo>
                    <a:pt x="0" y="3866"/>
                    <a:pt x="67" y="3941"/>
                    <a:pt x="163" y="3941"/>
                  </a:cubicBezTo>
                  <a:cubicBezTo>
                    <a:pt x="202" y="3941"/>
                    <a:pt x="246" y="3929"/>
                    <a:pt x="292" y="3902"/>
                  </a:cubicBezTo>
                  <a:lnTo>
                    <a:pt x="5164" y="1091"/>
                  </a:lnTo>
                  <a:cubicBezTo>
                    <a:pt x="5324" y="995"/>
                    <a:pt x="5453" y="771"/>
                    <a:pt x="5453" y="587"/>
                  </a:cubicBezTo>
                  <a:lnTo>
                    <a:pt x="5453" y="206"/>
                  </a:lnTo>
                  <a:cubicBezTo>
                    <a:pt x="5453" y="76"/>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0"/>
            <p:cNvSpPr/>
            <p:nvPr/>
          </p:nvSpPr>
          <p:spPr>
            <a:xfrm>
              <a:off x="6296992" y="2728755"/>
              <a:ext cx="320989" cy="424217"/>
            </a:xfrm>
            <a:custGeom>
              <a:avLst/>
              <a:gdLst/>
              <a:ahLst/>
              <a:cxnLst/>
              <a:rect l="l" t="t" r="r" b="b"/>
              <a:pathLst>
                <a:path w="7270" h="9608" extrusionOk="0">
                  <a:moveTo>
                    <a:pt x="7053" y="1"/>
                  </a:moveTo>
                  <a:cubicBezTo>
                    <a:pt x="7002" y="1"/>
                    <a:pt x="6943" y="17"/>
                    <a:pt x="6881" y="53"/>
                  </a:cubicBezTo>
                  <a:lnTo>
                    <a:pt x="3115" y="2229"/>
                  </a:lnTo>
                  <a:cubicBezTo>
                    <a:pt x="3052" y="2265"/>
                    <a:pt x="2993" y="2283"/>
                    <a:pt x="2941" y="2283"/>
                  </a:cubicBezTo>
                  <a:cubicBezTo>
                    <a:pt x="2814" y="2283"/>
                    <a:pt x="2727" y="2181"/>
                    <a:pt x="2727" y="2008"/>
                  </a:cubicBezTo>
                  <a:lnTo>
                    <a:pt x="2727" y="1851"/>
                  </a:lnTo>
                  <a:cubicBezTo>
                    <a:pt x="2727" y="1677"/>
                    <a:pt x="2639" y="1575"/>
                    <a:pt x="2511" y="1575"/>
                  </a:cubicBezTo>
                  <a:cubicBezTo>
                    <a:pt x="2460" y="1575"/>
                    <a:pt x="2401" y="1591"/>
                    <a:pt x="2340" y="1627"/>
                  </a:cubicBezTo>
                  <a:lnTo>
                    <a:pt x="388" y="2755"/>
                  </a:lnTo>
                  <a:cubicBezTo>
                    <a:pt x="174" y="2877"/>
                    <a:pt x="1" y="3177"/>
                    <a:pt x="1" y="3425"/>
                  </a:cubicBezTo>
                  <a:lnTo>
                    <a:pt x="1" y="9331"/>
                  </a:lnTo>
                  <a:cubicBezTo>
                    <a:pt x="1" y="9507"/>
                    <a:pt x="88" y="9608"/>
                    <a:pt x="215" y="9608"/>
                  </a:cubicBezTo>
                  <a:cubicBezTo>
                    <a:pt x="267" y="9608"/>
                    <a:pt x="326" y="9591"/>
                    <a:pt x="388" y="9555"/>
                  </a:cubicBezTo>
                  <a:lnTo>
                    <a:pt x="6881" y="5805"/>
                  </a:lnTo>
                  <a:cubicBezTo>
                    <a:pt x="7096" y="5683"/>
                    <a:pt x="7269" y="5380"/>
                    <a:pt x="7269" y="5135"/>
                  </a:cubicBezTo>
                  <a:lnTo>
                    <a:pt x="7269" y="277"/>
                  </a:lnTo>
                  <a:cubicBezTo>
                    <a:pt x="7269" y="103"/>
                    <a:pt x="7181" y="1"/>
                    <a:pt x="7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0"/>
            <p:cNvSpPr/>
            <p:nvPr/>
          </p:nvSpPr>
          <p:spPr>
            <a:xfrm>
              <a:off x="6353463" y="3041796"/>
              <a:ext cx="240631" cy="174093"/>
            </a:xfrm>
            <a:custGeom>
              <a:avLst/>
              <a:gdLst/>
              <a:ahLst/>
              <a:cxnLst/>
              <a:rect l="l" t="t" r="r" b="b"/>
              <a:pathLst>
                <a:path w="5450" h="3943" extrusionOk="0">
                  <a:moveTo>
                    <a:pt x="5290" y="0"/>
                  </a:moveTo>
                  <a:cubicBezTo>
                    <a:pt x="5251" y="0"/>
                    <a:pt x="5207" y="13"/>
                    <a:pt x="5161" y="41"/>
                  </a:cubicBezTo>
                  <a:lnTo>
                    <a:pt x="289" y="2853"/>
                  </a:lnTo>
                  <a:cubicBezTo>
                    <a:pt x="129" y="2944"/>
                    <a:pt x="0" y="3169"/>
                    <a:pt x="0" y="3355"/>
                  </a:cubicBezTo>
                  <a:lnTo>
                    <a:pt x="0" y="3733"/>
                  </a:lnTo>
                  <a:cubicBezTo>
                    <a:pt x="0" y="3866"/>
                    <a:pt x="65" y="3942"/>
                    <a:pt x="160" y="3942"/>
                  </a:cubicBezTo>
                  <a:cubicBezTo>
                    <a:pt x="199" y="3942"/>
                    <a:pt x="243" y="3930"/>
                    <a:pt x="289" y="3903"/>
                  </a:cubicBezTo>
                  <a:lnTo>
                    <a:pt x="5161" y="1088"/>
                  </a:lnTo>
                  <a:cubicBezTo>
                    <a:pt x="5320" y="997"/>
                    <a:pt x="5450" y="772"/>
                    <a:pt x="5450" y="585"/>
                  </a:cubicBezTo>
                  <a:lnTo>
                    <a:pt x="5450" y="207"/>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0"/>
            <p:cNvSpPr/>
            <p:nvPr/>
          </p:nvSpPr>
          <p:spPr>
            <a:xfrm>
              <a:off x="6695689" y="2499912"/>
              <a:ext cx="320989" cy="424173"/>
            </a:xfrm>
            <a:custGeom>
              <a:avLst/>
              <a:gdLst/>
              <a:ahLst/>
              <a:cxnLst/>
              <a:rect l="l" t="t" r="r" b="b"/>
              <a:pathLst>
                <a:path w="7270" h="9607" extrusionOk="0">
                  <a:moveTo>
                    <a:pt x="7055" y="0"/>
                  </a:moveTo>
                  <a:cubicBezTo>
                    <a:pt x="7003" y="0"/>
                    <a:pt x="6944" y="18"/>
                    <a:pt x="6882" y="54"/>
                  </a:cubicBezTo>
                  <a:lnTo>
                    <a:pt x="3114" y="2226"/>
                  </a:lnTo>
                  <a:cubicBezTo>
                    <a:pt x="3052" y="2263"/>
                    <a:pt x="2993" y="2281"/>
                    <a:pt x="2940" y="2281"/>
                  </a:cubicBezTo>
                  <a:cubicBezTo>
                    <a:pt x="2814" y="2281"/>
                    <a:pt x="2727" y="2179"/>
                    <a:pt x="2727" y="2006"/>
                  </a:cubicBezTo>
                  <a:lnTo>
                    <a:pt x="2727" y="1849"/>
                  </a:lnTo>
                  <a:cubicBezTo>
                    <a:pt x="2727" y="1675"/>
                    <a:pt x="2639" y="1573"/>
                    <a:pt x="2511" y="1573"/>
                  </a:cubicBezTo>
                  <a:cubicBezTo>
                    <a:pt x="2459" y="1573"/>
                    <a:pt x="2401" y="1590"/>
                    <a:pt x="2339" y="1625"/>
                  </a:cubicBezTo>
                  <a:lnTo>
                    <a:pt x="388" y="2753"/>
                  </a:lnTo>
                  <a:cubicBezTo>
                    <a:pt x="174" y="2876"/>
                    <a:pt x="1" y="3179"/>
                    <a:pt x="1" y="3423"/>
                  </a:cubicBezTo>
                  <a:lnTo>
                    <a:pt x="1" y="9329"/>
                  </a:lnTo>
                  <a:cubicBezTo>
                    <a:pt x="1" y="9505"/>
                    <a:pt x="88" y="9606"/>
                    <a:pt x="215" y="9606"/>
                  </a:cubicBezTo>
                  <a:cubicBezTo>
                    <a:pt x="267" y="9606"/>
                    <a:pt x="326" y="9589"/>
                    <a:pt x="388" y="9554"/>
                  </a:cubicBezTo>
                  <a:lnTo>
                    <a:pt x="6882" y="5804"/>
                  </a:lnTo>
                  <a:cubicBezTo>
                    <a:pt x="7095" y="5681"/>
                    <a:pt x="7269" y="5382"/>
                    <a:pt x="7269" y="5134"/>
                  </a:cubicBezTo>
                  <a:lnTo>
                    <a:pt x="7269" y="275"/>
                  </a:lnTo>
                  <a:cubicBezTo>
                    <a:pt x="7269" y="102"/>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0"/>
            <p:cNvSpPr/>
            <p:nvPr/>
          </p:nvSpPr>
          <p:spPr>
            <a:xfrm>
              <a:off x="6751983" y="2812865"/>
              <a:ext cx="240808" cy="174093"/>
            </a:xfrm>
            <a:custGeom>
              <a:avLst/>
              <a:gdLst/>
              <a:ahLst/>
              <a:cxnLst/>
              <a:rect l="l" t="t" r="r" b="b"/>
              <a:pathLst>
                <a:path w="5454" h="3943" extrusionOk="0">
                  <a:moveTo>
                    <a:pt x="5294" y="1"/>
                  </a:moveTo>
                  <a:cubicBezTo>
                    <a:pt x="5255" y="1"/>
                    <a:pt x="5211" y="14"/>
                    <a:pt x="5164" y="41"/>
                  </a:cubicBezTo>
                  <a:lnTo>
                    <a:pt x="292" y="2853"/>
                  </a:lnTo>
                  <a:cubicBezTo>
                    <a:pt x="133" y="2945"/>
                    <a:pt x="0" y="3169"/>
                    <a:pt x="0" y="3356"/>
                  </a:cubicBezTo>
                  <a:lnTo>
                    <a:pt x="0" y="3734"/>
                  </a:lnTo>
                  <a:cubicBezTo>
                    <a:pt x="0" y="3866"/>
                    <a:pt x="67" y="3943"/>
                    <a:pt x="163" y="3943"/>
                  </a:cubicBezTo>
                  <a:cubicBezTo>
                    <a:pt x="202" y="3943"/>
                    <a:pt x="246" y="3930"/>
                    <a:pt x="292" y="3903"/>
                  </a:cubicBezTo>
                  <a:lnTo>
                    <a:pt x="5164" y="1088"/>
                  </a:lnTo>
                  <a:cubicBezTo>
                    <a:pt x="5324" y="997"/>
                    <a:pt x="5453" y="773"/>
                    <a:pt x="5453" y="585"/>
                  </a:cubicBezTo>
                  <a:lnTo>
                    <a:pt x="5453" y="208"/>
                  </a:lnTo>
                  <a:cubicBezTo>
                    <a:pt x="5453" y="78"/>
                    <a:pt x="5388" y="1"/>
                    <a:pt x="52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0"/>
            <p:cNvSpPr/>
            <p:nvPr/>
          </p:nvSpPr>
          <p:spPr>
            <a:xfrm>
              <a:off x="7099022" y="1734573"/>
              <a:ext cx="320989" cy="424217"/>
            </a:xfrm>
            <a:custGeom>
              <a:avLst/>
              <a:gdLst/>
              <a:ahLst/>
              <a:cxnLst/>
              <a:rect l="l" t="t" r="r" b="b"/>
              <a:pathLst>
                <a:path w="7270" h="9608" extrusionOk="0">
                  <a:moveTo>
                    <a:pt x="7055" y="0"/>
                  </a:moveTo>
                  <a:cubicBezTo>
                    <a:pt x="7003" y="0"/>
                    <a:pt x="6944" y="17"/>
                    <a:pt x="6882" y="53"/>
                  </a:cubicBezTo>
                  <a:lnTo>
                    <a:pt x="3111" y="2229"/>
                  </a:lnTo>
                  <a:cubicBezTo>
                    <a:pt x="3049" y="2264"/>
                    <a:pt x="2990" y="2281"/>
                    <a:pt x="2938" y="2281"/>
                  </a:cubicBezTo>
                  <a:cubicBezTo>
                    <a:pt x="2811" y="2281"/>
                    <a:pt x="2724" y="2180"/>
                    <a:pt x="2724" y="2004"/>
                  </a:cubicBezTo>
                  <a:lnTo>
                    <a:pt x="2724" y="1851"/>
                  </a:lnTo>
                  <a:cubicBezTo>
                    <a:pt x="2724" y="1675"/>
                    <a:pt x="2636" y="1574"/>
                    <a:pt x="2509" y="1574"/>
                  </a:cubicBezTo>
                  <a:cubicBezTo>
                    <a:pt x="2457" y="1574"/>
                    <a:pt x="2398" y="1591"/>
                    <a:pt x="2336" y="1627"/>
                  </a:cubicBezTo>
                  <a:lnTo>
                    <a:pt x="388" y="2752"/>
                  </a:lnTo>
                  <a:cubicBezTo>
                    <a:pt x="174" y="2878"/>
                    <a:pt x="0" y="3177"/>
                    <a:pt x="0" y="3425"/>
                  </a:cubicBezTo>
                  <a:lnTo>
                    <a:pt x="0" y="9331"/>
                  </a:lnTo>
                  <a:cubicBezTo>
                    <a:pt x="0" y="9505"/>
                    <a:pt x="88" y="9607"/>
                    <a:pt x="216" y="9607"/>
                  </a:cubicBezTo>
                  <a:cubicBezTo>
                    <a:pt x="268" y="9607"/>
                    <a:pt x="326" y="9590"/>
                    <a:pt x="388" y="9555"/>
                  </a:cubicBezTo>
                  <a:lnTo>
                    <a:pt x="6882" y="5805"/>
                  </a:lnTo>
                  <a:cubicBezTo>
                    <a:pt x="7096" y="5679"/>
                    <a:pt x="7270" y="5380"/>
                    <a:pt x="7270" y="5132"/>
                  </a:cubicBezTo>
                  <a:lnTo>
                    <a:pt x="7270" y="277"/>
                  </a:lnTo>
                  <a:cubicBezTo>
                    <a:pt x="7270"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0"/>
            <p:cNvSpPr/>
            <p:nvPr/>
          </p:nvSpPr>
          <p:spPr>
            <a:xfrm>
              <a:off x="7150680" y="2060109"/>
              <a:ext cx="240808" cy="174049"/>
            </a:xfrm>
            <a:custGeom>
              <a:avLst/>
              <a:gdLst/>
              <a:ahLst/>
              <a:cxnLst/>
              <a:rect l="l" t="t" r="r" b="b"/>
              <a:pathLst>
                <a:path w="5454" h="3942" extrusionOk="0">
                  <a:moveTo>
                    <a:pt x="5291" y="1"/>
                  </a:moveTo>
                  <a:cubicBezTo>
                    <a:pt x="5252" y="1"/>
                    <a:pt x="5208" y="14"/>
                    <a:pt x="5161" y="40"/>
                  </a:cubicBezTo>
                  <a:lnTo>
                    <a:pt x="289" y="2852"/>
                  </a:lnTo>
                  <a:cubicBezTo>
                    <a:pt x="129" y="2947"/>
                    <a:pt x="0" y="3171"/>
                    <a:pt x="0" y="3355"/>
                  </a:cubicBezTo>
                  <a:lnTo>
                    <a:pt x="0" y="3736"/>
                  </a:lnTo>
                  <a:cubicBezTo>
                    <a:pt x="0" y="3866"/>
                    <a:pt x="65" y="3942"/>
                    <a:pt x="160" y="3942"/>
                  </a:cubicBezTo>
                  <a:cubicBezTo>
                    <a:pt x="199" y="3942"/>
                    <a:pt x="243" y="3929"/>
                    <a:pt x="289" y="3902"/>
                  </a:cubicBezTo>
                  <a:lnTo>
                    <a:pt x="5161" y="1090"/>
                  </a:lnTo>
                  <a:cubicBezTo>
                    <a:pt x="5321" y="996"/>
                    <a:pt x="5453" y="771"/>
                    <a:pt x="5453" y="588"/>
                  </a:cubicBezTo>
                  <a:lnTo>
                    <a:pt x="5453" y="207"/>
                  </a:lnTo>
                  <a:cubicBezTo>
                    <a:pt x="5453" y="76"/>
                    <a:pt x="5387" y="1"/>
                    <a:pt x="5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0"/>
            <p:cNvSpPr/>
            <p:nvPr/>
          </p:nvSpPr>
          <p:spPr>
            <a:xfrm>
              <a:off x="7492906" y="1518270"/>
              <a:ext cx="320989" cy="424217"/>
            </a:xfrm>
            <a:custGeom>
              <a:avLst/>
              <a:gdLst/>
              <a:ahLst/>
              <a:cxnLst/>
              <a:rect l="l" t="t" r="r" b="b"/>
              <a:pathLst>
                <a:path w="7270" h="9608" extrusionOk="0">
                  <a:moveTo>
                    <a:pt x="7055" y="0"/>
                  </a:moveTo>
                  <a:cubicBezTo>
                    <a:pt x="7003" y="0"/>
                    <a:pt x="6944" y="17"/>
                    <a:pt x="6882" y="53"/>
                  </a:cubicBezTo>
                  <a:lnTo>
                    <a:pt x="3115" y="2229"/>
                  </a:lnTo>
                  <a:cubicBezTo>
                    <a:pt x="3052" y="2264"/>
                    <a:pt x="2994" y="2281"/>
                    <a:pt x="2942" y="2281"/>
                  </a:cubicBezTo>
                  <a:cubicBezTo>
                    <a:pt x="2814" y="2281"/>
                    <a:pt x="2727" y="2180"/>
                    <a:pt x="2727" y="2004"/>
                  </a:cubicBezTo>
                  <a:lnTo>
                    <a:pt x="2727" y="1851"/>
                  </a:lnTo>
                  <a:cubicBezTo>
                    <a:pt x="2727" y="1675"/>
                    <a:pt x="2640" y="1574"/>
                    <a:pt x="2513" y="1574"/>
                  </a:cubicBezTo>
                  <a:cubicBezTo>
                    <a:pt x="2461" y="1574"/>
                    <a:pt x="2402" y="1591"/>
                    <a:pt x="2339" y="1627"/>
                  </a:cubicBezTo>
                  <a:lnTo>
                    <a:pt x="388" y="2752"/>
                  </a:lnTo>
                  <a:cubicBezTo>
                    <a:pt x="174" y="2877"/>
                    <a:pt x="1" y="3177"/>
                    <a:pt x="1" y="3425"/>
                  </a:cubicBezTo>
                  <a:lnTo>
                    <a:pt x="1" y="9331"/>
                  </a:lnTo>
                  <a:cubicBezTo>
                    <a:pt x="1" y="9505"/>
                    <a:pt x="89" y="9607"/>
                    <a:pt x="217" y="9607"/>
                  </a:cubicBezTo>
                  <a:cubicBezTo>
                    <a:pt x="268" y="9607"/>
                    <a:pt x="327" y="9590"/>
                    <a:pt x="388" y="9555"/>
                  </a:cubicBezTo>
                  <a:lnTo>
                    <a:pt x="6882" y="5805"/>
                  </a:lnTo>
                  <a:cubicBezTo>
                    <a:pt x="7096" y="5679"/>
                    <a:pt x="7269" y="5380"/>
                    <a:pt x="7269" y="5132"/>
                  </a:cubicBezTo>
                  <a:lnTo>
                    <a:pt x="7269" y="277"/>
                  </a:lnTo>
                  <a:cubicBezTo>
                    <a:pt x="7269"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0"/>
            <p:cNvSpPr/>
            <p:nvPr/>
          </p:nvSpPr>
          <p:spPr>
            <a:xfrm>
              <a:off x="7549333" y="1831223"/>
              <a:ext cx="240719" cy="174049"/>
            </a:xfrm>
            <a:custGeom>
              <a:avLst/>
              <a:gdLst/>
              <a:ahLst/>
              <a:cxnLst/>
              <a:rect l="l" t="t" r="r" b="b"/>
              <a:pathLst>
                <a:path w="5452" h="3942" extrusionOk="0">
                  <a:moveTo>
                    <a:pt x="5290" y="0"/>
                  </a:moveTo>
                  <a:cubicBezTo>
                    <a:pt x="5252" y="0"/>
                    <a:pt x="5208" y="13"/>
                    <a:pt x="5162" y="40"/>
                  </a:cubicBezTo>
                  <a:lnTo>
                    <a:pt x="290" y="2851"/>
                  </a:lnTo>
                  <a:cubicBezTo>
                    <a:pt x="130" y="2946"/>
                    <a:pt x="1" y="3171"/>
                    <a:pt x="1" y="3354"/>
                  </a:cubicBezTo>
                  <a:lnTo>
                    <a:pt x="1" y="3735"/>
                  </a:lnTo>
                  <a:cubicBezTo>
                    <a:pt x="1" y="3865"/>
                    <a:pt x="66" y="3941"/>
                    <a:pt x="161" y="3941"/>
                  </a:cubicBezTo>
                  <a:cubicBezTo>
                    <a:pt x="200" y="3941"/>
                    <a:pt x="244" y="3928"/>
                    <a:pt x="290" y="3902"/>
                  </a:cubicBezTo>
                  <a:lnTo>
                    <a:pt x="5162" y="1090"/>
                  </a:lnTo>
                  <a:cubicBezTo>
                    <a:pt x="5321" y="998"/>
                    <a:pt x="5451" y="771"/>
                    <a:pt x="5451" y="587"/>
                  </a:cubicBezTo>
                  <a:lnTo>
                    <a:pt x="5451" y="209"/>
                  </a:lnTo>
                  <a:cubicBezTo>
                    <a:pt x="5451"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0"/>
            <p:cNvSpPr/>
            <p:nvPr/>
          </p:nvSpPr>
          <p:spPr>
            <a:xfrm>
              <a:off x="7150680" y="2583714"/>
              <a:ext cx="240808" cy="174093"/>
            </a:xfrm>
            <a:custGeom>
              <a:avLst/>
              <a:gdLst/>
              <a:ahLst/>
              <a:cxnLst/>
              <a:rect l="l" t="t" r="r" b="b"/>
              <a:pathLst>
                <a:path w="5454" h="3943" extrusionOk="0">
                  <a:moveTo>
                    <a:pt x="5290" y="1"/>
                  </a:moveTo>
                  <a:cubicBezTo>
                    <a:pt x="5251" y="1"/>
                    <a:pt x="5207" y="13"/>
                    <a:pt x="5161" y="40"/>
                  </a:cubicBezTo>
                  <a:lnTo>
                    <a:pt x="289" y="2855"/>
                  </a:lnTo>
                  <a:cubicBezTo>
                    <a:pt x="129" y="2947"/>
                    <a:pt x="0" y="3171"/>
                    <a:pt x="0" y="3358"/>
                  </a:cubicBezTo>
                  <a:lnTo>
                    <a:pt x="0" y="3735"/>
                  </a:lnTo>
                  <a:cubicBezTo>
                    <a:pt x="0" y="3865"/>
                    <a:pt x="65" y="3943"/>
                    <a:pt x="160" y="3943"/>
                  </a:cubicBezTo>
                  <a:cubicBezTo>
                    <a:pt x="199" y="3943"/>
                    <a:pt x="243" y="3930"/>
                    <a:pt x="289" y="3902"/>
                  </a:cubicBezTo>
                  <a:lnTo>
                    <a:pt x="5161" y="1090"/>
                  </a:lnTo>
                  <a:cubicBezTo>
                    <a:pt x="5321" y="998"/>
                    <a:pt x="5453" y="774"/>
                    <a:pt x="5453" y="587"/>
                  </a:cubicBezTo>
                  <a:lnTo>
                    <a:pt x="5453" y="210"/>
                  </a:lnTo>
                  <a:cubicBezTo>
                    <a:pt x="5453" y="77"/>
                    <a:pt x="5387" y="1"/>
                    <a:pt x="5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0"/>
            <p:cNvSpPr/>
            <p:nvPr/>
          </p:nvSpPr>
          <p:spPr>
            <a:xfrm>
              <a:off x="7137611" y="2234070"/>
              <a:ext cx="260014" cy="434152"/>
            </a:xfrm>
            <a:custGeom>
              <a:avLst/>
              <a:gdLst/>
              <a:ahLst/>
              <a:cxnLst/>
              <a:rect l="l" t="t" r="r" b="b"/>
              <a:pathLst>
                <a:path w="5889" h="9833" extrusionOk="0">
                  <a:moveTo>
                    <a:pt x="5657" y="1"/>
                  </a:moveTo>
                  <a:cubicBezTo>
                    <a:pt x="5601" y="1"/>
                    <a:pt x="5537" y="19"/>
                    <a:pt x="5470" y="58"/>
                  </a:cubicBezTo>
                  <a:lnTo>
                    <a:pt x="419" y="2975"/>
                  </a:lnTo>
                  <a:cubicBezTo>
                    <a:pt x="187" y="3111"/>
                    <a:pt x="0" y="3433"/>
                    <a:pt x="0" y="3703"/>
                  </a:cubicBezTo>
                  <a:lnTo>
                    <a:pt x="0" y="9533"/>
                  </a:lnTo>
                  <a:cubicBezTo>
                    <a:pt x="0" y="9723"/>
                    <a:pt x="94" y="9833"/>
                    <a:pt x="230" y="9833"/>
                  </a:cubicBezTo>
                  <a:cubicBezTo>
                    <a:pt x="287" y="9833"/>
                    <a:pt x="351" y="9814"/>
                    <a:pt x="419" y="9774"/>
                  </a:cubicBezTo>
                  <a:lnTo>
                    <a:pt x="5470" y="6857"/>
                  </a:lnTo>
                  <a:cubicBezTo>
                    <a:pt x="5702" y="6725"/>
                    <a:pt x="5889" y="6402"/>
                    <a:pt x="5889" y="6133"/>
                  </a:cubicBezTo>
                  <a:lnTo>
                    <a:pt x="5889" y="299"/>
                  </a:lnTo>
                  <a:cubicBezTo>
                    <a:pt x="5889" y="111"/>
                    <a:pt x="5795"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0"/>
            <p:cNvSpPr/>
            <p:nvPr/>
          </p:nvSpPr>
          <p:spPr>
            <a:xfrm>
              <a:off x="7137302" y="2233805"/>
              <a:ext cx="260632" cy="434681"/>
            </a:xfrm>
            <a:custGeom>
              <a:avLst/>
              <a:gdLst/>
              <a:ahLst/>
              <a:cxnLst/>
              <a:rect l="l" t="t" r="r" b="b"/>
              <a:pathLst>
                <a:path w="5903" h="9845" extrusionOk="0">
                  <a:moveTo>
                    <a:pt x="5665" y="16"/>
                  </a:moveTo>
                  <a:cubicBezTo>
                    <a:pt x="5702" y="16"/>
                    <a:pt x="5739" y="23"/>
                    <a:pt x="5770" y="43"/>
                  </a:cubicBezTo>
                  <a:cubicBezTo>
                    <a:pt x="5849" y="87"/>
                    <a:pt x="5889" y="180"/>
                    <a:pt x="5889" y="305"/>
                  </a:cubicBezTo>
                  <a:lnTo>
                    <a:pt x="5889" y="6139"/>
                  </a:lnTo>
                  <a:cubicBezTo>
                    <a:pt x="5889" y="6404"/>
                    <a:pt x="5702" y="6728"/>
                    <a:pt x="5474" y="6860"/>
                  </a:cubicBezTo>
                  <a:lnTo>
                    <a:pt x="422" y="9777"/>
                  </a:lnTo>
                  <a:cubicBezTo>
                    <a:pt x="358" y="9813"/>
                    <a:pt x="295" y="9831"/>
                    <a:pt x="239" y="9831"/>
                  </a:cubicBezTo>
                  <a:cubicBezTo>
                    <a:pt x="200" y="9831"/>
                    <a:pt x="164" y="9822"/>
                    <a:pt x="133" y="9804"/>
                  </a:cubicBezTo>
                  <a:cubicBezTo>
                    <a:pt x="55" y="9760"/>
                    <a:pt x="14" y="9668"/>
                    <a:pt x="14" y="9539"/>
                  </a:cubicBezTo>
                  <a:lnTo>
                    <a:pt x="14" y="3709"/>
                  </a:lnTo>
                  <a:cubicBezTo>
                    <a:pt x="14" y="3443"/>
                    <a:pt x="201" y="3120"/>
                    <a:pt x="429" y="2987"/>
                  </a:cubicBezTo>
                  <a:lnTo>
                    <a:pt x="5481" y="70"/>
                  </a:lnTo>
                  <a:cubicBezTo>
                    <a:pt x="5546" y="33"/>
                    <a:pt x="5607" y="16"/>
                    <a:pt x="5665" y="16"/>
                  </a:cubicBezTo>
                  <a:close/>
                  <a:moveTo>
                    <a:pt x="5664" y="0"/>
                  </a:moveTo>
                  <a:cubicBezTo>
                    <a:pt x="5605" y="0"/>
                    <a:pt x="5540" y="20"/>
                    <a:pt x="5474" y="60"/>
                  </a:cubicBezTo>
                  <a:lnTo>
                    <a:pt x="422" y="2977"/>
                  </a:lnTo>
                  <a:cubicBezTo>
                    <a:pt x="187" y="3110"/>
                    <a:pt x="1" y="3439"/>
                    <a:pt x="1" y="3709"/>
                  </a:cubicBezTo>
                  <a:lnTo>
                    <a:pt x="1" y="9539"/>
                  </a:lnTo>
                  <a:cubicBezTo>
                    <a:pt x="1" y="9672"/>
                    <a:pt x="45" y="9770"/>
                    <a:pt x="126" y="9818"/>
                  </a:cubicBezTo>
                  <a:cubicBezTo>
                    <a:pt x="161" y="9835"/>
                    <a:pt x="198" y="9844"/>
                    <a:pt x="239" y="9844"/>
                  </a:cubicBezTo>
                  <a:cubicBezTo>
                    <a:pt x="296" y="9844"/>
                    <a:pt x="361" y="9828"/>
                    <a:pt x="429" y="9787"/>
                  </a:cubicBezTo>
                  <a:lnTo>
                    <a:pt x="5481" y="6870"/>
                  </a:lnTo>
                  <a:cubicBezTo>
                    <a:pt x="5712" y="6737"/>
                    <a:pt x="5902" y="6408"/>
                    <a:pt x="5902" y="6139"/>
                  </a:cubicBezTo>
                  <a:lnTo>
                    <a:pt x="5902" y="305"/>
                  </a:lnTo>
                  <a:cubicBezTo>
                    <a:pt x="5902" y="175"/>
                    <a:pt x="5858" y="78"/>
                    <a:pt x="5777" y="29"/>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0"/>
            <p:cNvSpPr/>
            <p:nvPr/>
          </p:nvSpPr>
          <p:spPr>
            <a:xfrm>
              <a:off x="7337092" y="2268906"/>
              <a:ext cx="86804" cy="133870"/>
            </a:xfrm>
            <a:custGeom>
              <a:avLst/>
              <a:gdLst/>
              <a:ahLst/>
              <a:cxnLst/>
              <a:rect l="l" t="t" r="r" b="b"/>
              <a:pathLst>
                <a:path w="1966" h="3032" extrusionOk="0">
                  <a:moveTo>
                    <a:pt x="1734" y="1"/>
                  </a:moveTo>
                  <a:cubicBezTo>
                    <a:pt x="1678" y="1"/>
                    <a:pt x="1615" y="19"/>
                    <a:pt x="1548" y="58"/>
                  </a:cubicBezTo>
                  <a:lnTo>
                    <a:pt x="422" y="706"/>
                  </a:lnTo>
                  <a:cubicBezTo>
                    <a:pt x="191" y="843"/>
                    <a:pt x="1" y="1166"/>
                    <a:pt x="1" y="1434"/>
                  </a:cubicBezTo>
                  <a:lnTo>
                    <a:pt x="1" y="2733"/>
                  </a:lnTo>
                  <a:cubicBezTo>
                    <a:pt x="1" y="2923"/>
                    <a:pt x="96" y="3032"/>
                    <a:pt x="234" y="3032"/>
                  </a:cubicBezTo>
                  <a:cubicBezTo>
                    <a:pt x="291" y="3032"/>
                    <a:pt x="355" y="3013"/>
                    <a:pt x="422" y="2975"/>
                  </a:cubicBezTo>
                  <a:lnTo>
                    <a:pt x="1548" y="2325"/>
                  </a:lnTo>
                  <a:cubicBezTo>
                    <a:pt x="1779" y="2192"/>
                    <a:pt x="1966" y="1866"/>
                    <a:pt x="1966" y="1601"/>
                  </a:cubicBezTo>
                  <a:lnTo>
                    <a:pt x="1966" y="298"/>
                  </a:lnTo>
                  <a:cubicBezTo>
                    <a:pt x="1966" y="110"/>
                    <a:pt x="1872"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0"/>
            <p:cNvSpPr/>
            <p:nvPr/>
          </p:nvSpPr>
          <p:spPr>
            <a:xfrm>
              <a:off x="7163838" y="2327718"/>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0"/>
                    <a:pt x="209" y="2051"/>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30"/>
            <p:cNvSpPr/>
            <p:nvPr/>
          </p:nvSpPr>
          <p:spPr>
            <a:xfrm>
              <a:off x="7163838" y="2377698"/>
              <a:ext cx="130206" cy="91837"/>
            </a:xfrm>
            <a:custGeom>
              <a:avLst/>
              <a:gdLst/>
              <a:ahLst/>
              <a:cxnLst/>
              <a:rect l="l" t="t" r="r" b="b"/>
              <a:pathLst>
                <a:path w="2949" h="2080" extrusionOk="0">
                  <a:moveTo>
                    <a:pt x="2833" y="0"/>
                  </a:moveTo>
                  <a:cubicBezTo>
                    <a:pt x="2806" y="0"/>
                    <a:pt x="2775" y="9"/>
                    <a:pt x="2742" y="28"/>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0"/>
            <p:cNvSpPr/>
            <p:nvPr/>
          </p:nvSpPr>
          <p:spPr>
            <a:xfrm>
              <a:off x="7163838" y="2427679"/>
              <a:ext cx="130206" cy="91881"/>
            </a:xfrm>
            <a:custGeom>
              <a:avLst/>
              <a:gdLst/>
              <a:ahLst/>
              <a:cxnLst/>
              <a:rect l="l" t="t" r="r" b="b"/>
              <a:pathLst>
                <a:path w="2949" h="2081"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1"/>
                    <a:pt x="209" y="2051"/>
                  </a:cubicBezTo>
                  <a:lnTo>
                    <a:pt x="2742" y="592"/>
                  </a:lnTo>
                  <a:cubicBezTo>
                    <a:pt x="2857" y="528"/>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0"/>
            <p:cNvSpPr/>
            <p:nvPr/>
          </p:nvSpPr>
          <p:spPr>
            <a:xfrm>
              <a:off x="7163838" y="2434964"/>
              <a:ext cx="204205" cy="134533"/>
            </a:xfrm>
            <a:custGeom>
              <a:avLst/>
              <a:gdLst/>
              <a:ahLst/>
              <a:cxnLst/>
              <a:rect l="l" t="t" r="r" b="b"/>
              <a:pathLst>
                <a:path w="4625" h="3047" extrusionOk="0">
                  <a:moveTo>
                    <a:pt x="4509" y="0"/>
                  </a:moveTo>
                  <a:cubicBezTo>
                    <a:pt x="4480" y="0"/>
                    <a:pt x="4448" y="10"/>
                    <a:pt x="4414" y="30"/>
                  </a:cubicBezTo>
                  <a:lnTo>
                    <a:pt x="209" y="2453"/>
                  </a:lnTo>
                  <a:cubicBezTo>
                    <a:pt x="93" y="2518"/>
                    <a:pt x="1" y="2682"/>
                    <a:pt x="1" y="2814"/>
                  </a:cubicBezTo>
                  <a:lnTo>
                    <a:pt x="1" y="2899"/>
                  </a:lnTo>
                  <a:cubicBezTo>
                    <a:pt x="1" y="2993"/>
                    <a:pt x="47" y="3047"/>
                    <a:pt x="115" y="3047"/>
                  </a:cubicBezTo>
                  <a:cubicBezTo>
                    <a:pt x="143" y="3047"/>
                    <a:pt x="175" y="3038"/>
                    <a:pt x="209" y="3018"/>
                  </a:cubicBezTo>
                  <a:lnTo>
                    <a:pt x="4414" y="590"/>
                  </a:lnTo>
                  <a:cubicBezTo>
                    <a:pt x="4530"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0"/>
            <p:cNvSpPr/>
            <p:nvPr/>
          </p:nvSpPr>
          <p:spPr>
            <a:xfrm>
              <a:off x="7163838" y="2484945"/>
              <a:ext cx="204205" cy="134577"/>
            </a:xfrm>
            <a:custGeom>
              <a:avLst/>
              <a:gdLst/>
              <a:ahLst/>
              <a:cxnLst/>
              <a:rect l="l" t="t" r="r" b="b"/>
              <a:pathLst>
                <a:path w="4625" h="3048" extrusionOk="0">
                  <a:moveTo>
                    <a:pt x="4509" y="0"/>
                  </a:moveTo>
                  <a:cubicBezTo>
                    <a:pt x="4480" y="0"/>
                    <a:pt x="4448" y="10"/>
                    <a:pt x="4414" y="29"/>
                  </a:cubicBezTo>
                  <a:lnTo>
                    <a:pt x="209" y="2450"/>
                  </a:lnTo>
                  <a:cubicBezTo>
                    <a:pt x="93" y="2518"/>
                    <a:pt x="1" y="2681"/>
                    <a:pt x="1" y="2814"/>
                  </a:cubicBezTo>
                  <a:lnTo>
                    <a:pt x="1" y="2899"/>
                  </a:lnTo>
                  <a:cubicBezTo>
                    <a:pt x="1" y="2993"/>
                    <a:pt x="47" y="3047"/>
                    <a:pt x="115" y="3047"/>
                  </a:cubicBezTo>
                  <a:cubicBezTo>
                    <a:pt x="143" y="3047"/>
                    <a:pt x="175" y="3038"/>
                    <a:pt x="209" y="3018"/>
                  </a:cubicBezTo>
                  <a:lnTo>
                    <a:pt x="4414" y="591"/>
                  </a:lnTo>
                  <a:cubicBezTo>
                    <a:pt x="4530" y="526"/>
                    <a:pt x="4625" y="362"/>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0"/>
            <p:cNvSpPr/>
            <p:nvPr/>
          </p:nvSpPr>
          <p:spPr>
            <a:xfrm>
              <a:off x="7540679" y="2358536"/>
              <a:ext cx="240808" cy="174049"/>
            </a:xfrm>
            <a:custGeom>
              <a:avLst/>
              <a:gdLst/>
              <a:ahLst/>
              <a:cxnLst/>
              <a:rect l="l" t="t" r="r" b="b"/>
              <a:pathLst>
                <a:path w="5454" h="3942" extrusionOk="0">
                  <a:moveTo>
                    <a:pt x="5293" y="1"/>
                  </a:moveTo>
                  <a:cubicBezTo>
                    <a:pt x="5254" y="1"/>
                    <a:pt x="5210" y="13"/>
                    <a:pt x="5164" y="40"/>
                  </a:cubicBezTo>
                  <a:lnTo>
                    <a:pt x="292" y="2855"/>
                  </a:lnTo>
                  <a:cubicBezTo>
                    <a:pt x="132" y="2947"/>
                    <a:pt x="0" y="3171"/>
                    <a:pt x="0" y="3358"/>
                  </a:cubicBezTo>
                  <a:lnTo>
                    <a:pt x="0" y="3735"/>
                  </a:lnTo>
                  <a:cubicBezTo>
                    <a:pt x="0" y="3866"/>
                    <a:pt x="67" y="3941"/>
                    <a:pt x="163" y="3941"/>
                  </a:cubicBezTo>
                  <a:cubicBezTo>
                    <a:pt x="202" y="3941"/>
                    <a:pt x="246" y="3929"/>
                    <a:pt x="292" y="3903"/>
                  </a:cubicBezTo>
                  <a:lnTo>
                    <a:pt x="5164" y="1091"/>
                  </a:lnTo>
                  <a:cubicBezTo>
                    <a:pt x="5324" y="999"/>
                    <a:pt x="5453" y="771"/>
                    <a:pt x="5453" y="587"/>
                  </a:cubicBezTo>
                  <a:lnTo>
                    <a:pt x="5453" y="210"/>
                  </a:lnTo>
                  <a:cubicBezTo>
                    <a:pt x="5453" y="77"/>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0"/>
            <p:cNvSpPr/>
            <p:nvPr/>
          </p:nvSpPr>
          <p:spPr>
            <a:xfrm>
              <a:off x="7527566" y="2008937"/>
              <a:ext cx="260058" cy="434152"/>
            </a:xfrm>
            <a:custGeom>
              <a:avLst/>
              <a:gdLst/>
              <a:ahLst/>
              <a:cxnLst/>
              <a:rect l="l" t="t" r="r" b="b"/>
              <a:pathLst>
                <a:path w="5890" h="9833" extrusionOk="0">
                  <a:moveTo>
                    <a:pt x="5657" y="0"/>
                  </a:moveTo>
                  <a:cubicBezTo>
                    <a:pt x="5601" y="0"/>
                    <a:pt x="5538" y="18"/>
                    <a:pt x="5471" y="57"/>
                  </a:cubicBezTo>
                  <a:lnTo>
                    <a:pt x="419" y="2974"/>
                  </a:lnTo>
                  <a:cubicBezTo>
                    <a:pt x="188" y="3110"/>
                    <a:pt x="1" y="3433"/>
                    <a:pt x="1" y="3698"/>
                  </a:cubicBezTo>
                  <a:lnTo>
                    <a:pt x="1" y="9532"/>
                  </a:lnTo>
                  <a:cubicBezTo>
                    <a:pt x="1" y="9722"/>
                    <a:pt x="94" y="9832"/>
                    <a:pt x="231" y="9832"/>
                  </a:cubicBezTo>
                  <a:cubicBezTo>
                    <a:pt x="287" y="9832"/>
                    <a:pt x="351" y="9813"/>
                    <a:pt x="419" y="9773"/>
                  </a:cubicBezTo>
                  <a:lnTo>
                    <a:pt x="5471" y="6856"/>
                  </a:lnTo>
                  <a:cubicBezTo>
                    <a:pt x="5703" y="6724"/>
                    <a:pt x="5890" y="6401"/>
                    <a:pt x="5890" y="6133"/>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0"/>
            <p:cNvSpPr/>
            <p:nvPr/>
          </p:nvSpPr>
          <p:spPr>
            <a:xfrm>
              <a:off x="7527301" y="2008627"/>
              <a:ext cx="260632" cy="434681"/>
            </a:xfrm>
            <a:custGeom>
              <a:avLst/>
              <a:gdLst/>
              <a:ahLst/>
              <a:cxnLst/>
              <a:rect l="l" t="t" r="r" b="b"/>
              <a:pathLst>
                <a:path w="5903" h="9845" extrusionOk="0">
                  <a:moveTo>
                    <a:pt x="5666" y="13"/>
                  </a:moveTo>
                  <a:cubicBezTo>
                    <a:pt x="5704" y="13"/>
                    <a:pt x="5739" y="22"/>
                    <a:pt x="5770" y="40"/>
                  </a:cubicBezTo>
                  <a:cubicBezTo>
                    <a:pt x="5848" y="84"/>
                    <a:pt x="5889" y="180"/>
                    <a:pt x="5889" y="305"/>
                  </a:cubicBezTo>
                  <a:lnTo>
                    <a:pt x="5889" y="6140"/>
                  </a:lnTo>
                  <a:cubicBezTo>
                    <a:pt x="5889" y="6405"/>
                    <a:pt x="5705" y="6728"/>
                    <a:pt x="5474" y="6860"/>
                  </a:cubicBezTo>
                  <a:lnTo>
                    <a:pt x="422" y="9777"/>
                  </a:lnTo>
                  <a:cubicBezTo>
                    <a:pt x="358" y="9813"/>
                    <a:pt x="296" y="9832"/>
                    <a:pt x="240" y="9832"/>
                  </a:cubicBezTo>
                  <a:cubicBezTo>
                    <a:pt x="201" y="9832"/>
                    <a:pt x="165" y="9822"/>
                    <a:pt x="132" y="9804"/>
                  </a:cubicBezTo>
                  <a:cubicBezTo>
                    <a:pt x="58" y="9760"/>
                    <a:pt x="14" y="9665"/>
                    <a:pt x="14" y="9539"/>
                  </a:cubicBezTo>
                  <a:lnTo>
                    <a:pt x="14" y="3705"/>
                  </a:lnTo>
                  <a:cubicBezTo>
                    <a:pt x="14" y="3444"/>
                    <a:pt x="201" y="3121"/>
                    <a:pt x="429" y="2988"/>
                  </a:cubicBezTo>
                  <a:lnTo>
                    <a:pt x="5481" y="70"/>
                  </a:lnTo>
                  <a:cubicBezTo>
                    <a:pt x="5547" y="32"/>
                    <a:pt x="5610" y="13"/>
                    <a:pt x="5666" y="13"/>
                  </a:cubicBezTo>
                  <a:close/>
                  <a:moveTo>
                    <a:pt x="5664" y="0"/>
                  </a:moveTo>
                  <a:cubicBezTo>
                    <a:pt x="5606" y="0"/>
                    <a:pt x="5542" y="20"/>
                    <a:pt x="5474" y="61"/>
                  </a:cubicBezTo>
                  <a:lnTo>
                    <a:pt x="422" y="2978"/>
                  </a:lnTo>
                  <a:cubicBezTo>
                    <a:pt x="190" y="3110"/>
                    <a:pt x="0" y="3436"/>
                    <a:pt x="0" y="3705"/>
                  </a:cubicBezTo>
                  <a:lnTo>
                    <a:pt x="0" y="9539"/>
                  </a:lnTo>
                  <a:cubicBezTo>
                    <a:pt x="0" y="9672"/>
                    <a:pt x="44" y="9771"/>
                    <a:pt x="126" y="9818"/>
                  </a:cubicBezTo>
                  <a:cubicBezTo>
                    <a:pt x="160" y="9835"/>
                    <a:pt x="198" y="9845"/>
                    <a:pt x="239" y="9845"/>
                  </a:cubicBezTo>
                  <a:cubicBezTo>
                    <a:pt x="300" y="9845"/>
                    <a:pt x="364" y="9824"/>
                    <a:pt x="429" y="9788"/>
                  </a:cubicBezTo>
                  <a:lnTo>
                    <a:pt x="5481" y="6871"/>
                  </a:lnTo>
                  <a:cubicBezTo>
                    <a:pt x="5715" y="6738"/>
                    <a:pt x="5902" y="6408"/>
                    <a:pt x="5902" y="6140"/>
                  </a:cubicBezTo>
                  <a:lnTo>
                    <a:pt x="5902" y="305"/>
                  </a:lnTo>
                  <a:cubicBezTo>
                    <a:pt x="5902" y="176"/>
                    <a:pt x="5858" y="78"/>
                    <a:pt x="5776" y="30"/>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0"/>
            <p:cNvSpPr/>
            <p:nvPr/>
          </p:nvSpPr>
          <p:spPr>
            <a:xfrm>
              <a:off x="7727223" y="2043773"/>
              <a:ext cx="86671" cy="133826"/>
            </a:xfrm>
            <a:custGeom>
              <a:avLst/>
              <a:gdLst/>
              <a:ahLst/>
              <a:cxnLst/>
              <a:rect l="l" t="t" r="r" b="b"/>
              <a:pathLst>
                <a:path w="1963" h="3031" extrusionOk="0">
                  <a:moveTo>
                    <a:pt x="1731" y="0"/>
                  </a:moveTo>
                  <a:cubicBezTo>
                    <a:pt x="1675" y="0"/>
                    <a:pt x="1612" y="18"/>
                    <a:pt x="1545" y="57"/>
                  </a:cubicBezTo>
                  <a:lnTo>
                    <a:pt x="419" y="706"/>
                  </a:lnTo>
                  <a:cubicBezTo>
                    <a:pt x="188" y="839"/>
                    <a:pt x="1" y="1165"/>
                    <a:pt x="1" y="1430"/>
                  </a:cubicBezTo>
                  <a:lnTo>
                    <a:pt x="1" y="2732"/>
                  </a:lnTo>
                  <a:cubicBezTo>
                    <a:pt x="1" y="2921"/>
                    <a:pt x="95" y="3030"/>
                    <a:pt x="233" y="3030"/>
                  </a:cubicBezTo>
                  <a:cubicBezTo>
                    <a:pt x="289" y="3030"/>
                    <a:pt x="352" y="3012"/>
                    <a:pt x="419" y="2974"/>
                  </a:cubicBezTo>
                  <a:lnTo>
                    <a:pt x="1545" y="2325"/>
                  </a:lnTo>
                  <a:cubicBezTo>
                    <a:pt x="1776" y="2188"/>
                    <a:pt x="1962" y="1865"/>
                    <a:pt x="1962" y="1600"/>
                  </a:cubicBezTo>
                  <a:lnTo>
                    <a:pt x="1962" y="298"/>
                  </a:lnTo>
                  <a:cubicBezTo>
                    <a:pt x="1962" y="109"/>
                    <a:pt x="1868"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0"/>
            <p:cNvSpPr/>
            <p:nvPr/>
          </p:nvSpPr>
          <p:spPr>
            <a:xfrm>
              <a:off x="7553837" y="2102540"/>
              <a:ext cx="130338" cy="91881"/>
            </a:xfrm>
            <a:custGeom>
              <a:avLst/>
              <a:gdLst/>
              <a:ahLst/>
              <a:cxnLst/>
              <a:rect l="l" t="t" r="r" b="b"/>
              <a:pathLst>
                <a:path w="2952" h="2081" extrusionOk="0">
                  <a:moveTo>
                    <a:pt x="2833" y="0"/>
                  </a:moveTo>
                  <a:cubicBezTo>
                    <a:pt x="2805" y="0"/>
                    <a:pt x="2774" y="9"/>
                    <a:pt x="2741" y="27"/>
                  </a:cubicBezTo>
                  <a:lnTo>
                    <a:pt x="212" y="1486"/>
                  </a:lnTo>
                  <a:cubicBezTo>
                    <a:pt x="96" y="1551"/>
                    <a:pt x="1" y="1714"/>
                    <a:pt x="1" y="1847"/>
                  </a:cubicBezTo>
                  <a:lnTo>
                    <a:pt x="1" y="1932"/>
                  </a:lnTo>
                  <a:cubicBezTo>
                    <a:pt x="1" y="2025"/>
                    <a:pt x="48" y="2080"/>
                    <a:pt x="117" y="2080"/>
                  </a:cubicBezTo>
                  <a:cubicBezTo>
                    <a:pt x="146" y="2080"/>
                    <a:pt x="178" y="2071"/>
                    <a:pt x="212" y="2051"/>
                  </a:cubicBezTo>
                  <a:lnTo>
                    <a:pt x="2741" y="592"/>
                  </a:lnTo>
                  <a:cubicBezTo>
                    <a:pt x="2856" y="528"/>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0"/>
            <p:cNvSpPr/>
            <p:nvPr/>
          </p:nvSpPr>
          <p:spPr>
            <a:xfrm>
              <a:off x="7553837" y="2152520"/>
              <a:ext cx="130338" cy="91837"/>
            </a:xfrm>
            <a:custGeom>
              <a:avLst/>
              <a:gdLst/>
              <a:ahLst/>
              <a:cxnLst/>
              <a:rect l="l" t="t" r="r" b="b"/>
              <a:pathLst>
                <a:path w="2952" h="2080" extrusionOk="0">
                  <a:moveTo>
                    <a:pt x="2834" y="1"/>
                  </a:moveTo>
                  <a:cubicBezTo>
                    <a:pt x="2806" y="1"/>
                    <a:pt x="2774" y="10"/>
                    <a:pt x="2741" y="28"/>
                  </a:cubicBezTo>
                  <a:lnTo>
                    <a:pt x="212" y="1486"/>
                  </a:lnTo>
                  <a:cubicBezTo>
                    <a:pt x="96" y="1551"/>
                    <a:pt x="1" y="1715"/>
                    <a:pt x="1" y="1847"/>
                  </a:cubicBezTo>
                  <a:lnTo>
                    <a:pt x="1" y="1932"/>
                  </a:lnTo>
                  <a:cubicBezTo>
                    <a:pt x="1" y="2026"/>
                    <a:pt x="48" y="2080"/>
                    <a:pt x="117" y="2080"/>
                  </a:cubicBezTo>
                  <a:cubicBezTo>
                    <a:pt x="146" y="2080"/>
                    <a:pt x="178" y="2071"/>
                    <a:pt x="212" y="2051"/>
                  </a:cubicBezTo>
                  <a:lnTo>
                    <a:pt x="2741" y="593"/>
                  </a:lnTo>
                  <a:cubicBezTo>
                    <a:pt x="2856" y="524"/>
                    <a:pt x="2952" y="364"/>
                    <a:pt x="2952" y="232"/>
                  </a:cubicBezTo>
                  <a:lnTo>
                    <a:pt x="2952" y="150"/>
                  </a:lnTo>
                  <a:cubicBezTo>
                    <a:pt x="2952" y="55"/>
                    <a:pt x="2903" y="1"/>
                    <a:pt x="28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0"/>
            <p:cNvSpPr/>
            <p:nvPr/>
          </p:nvSpPr>
          <p:spPr>
            <a:xfrm>
              <a:off x="7553837" y="2202501"/>
              <a:ext cx="130338" cy="91881"/>
            </a:xfrm>
            <a:custGeom>
              <a:avLst/>
              <a:gdLst/>
              <a:ahLst/>
              <a:cxnLst/>
              <a:rect l="l" t="t" r="r" b="b"/>
              <a:pathLst>
                <a:path w="2952" h="2081" extrusionOk="0">
                  <a:moveTo>
                    <a:pt x="2833" y="1"/>
                  </a:moveTo>
                  <a:cubicBezTo>
                    <a:pt x="2805" y="1"/>
                    <a:pt x="2774" y="9"/>
                    <a:pt x="2741" y="28"/>
                  </a:cubicBezTo>
                  <a:lnTo>
                    <a:pt x="212" y="1483"/>
                  </a:lnTo>
                  <a:cubicBezTo>
                    <a:pt x="96" y="1551"/>
                    <a:pt x="1" y="1714"/>
                    <a:pt x="1" y="1847"/>
                  </a:cubicBezTo>
                  <a:lnTo>
                    <a:pt x="1" y="1932"/>
                  </a:lnTo>
                  <a:cubicBezTo>
                    <a:pt x="1" y="2026"/>
                    <a:pt x="48" y="2080"/>
                    <a:pt x="117" y="2080"/>
                  </a:cubicBezTo>
                  <a:cubicBezTo>
                    <a:pt x="146" y="2080"/>
                    <a:pt x="178" y="2071"/>
                    <a:pt x="212" y="2051"/>
                  </a:cubicBezTo>
                  <a:lnTo>
                    <a:pt x="2741" y="592"/>
                  </a:lnTo>
                  <a:cubicBezTo>
                    <a:pt x="2856" y="525"/>
                    <a:pt x="2952" y="365"/>
                    <a:pt x="2952" y="228"/>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0"/>
            <p:cNvSpPr/>
            <p:nvPr/>
          </p:nvSpPr>
          <p:spPr>
            <a:xfrm>
              <a:off x="7553837" y="2209698"/>
              <a:ext cx="204205" cy="134665"/>
            </a:xfrm>
            <a:custGeom>
              <a:avLst/>
              <a:gdLst/>
              <a:ahLst/>
              <a:cxnLst/>
              <a:rect l="l" t="t" r="r" b="b"/>
              <a:pathLst>
                <a:path w="4625" h="3050" extrusionOk="0">
                  <a:moveTo>
                    <a:pt x="4506" y="1"/>
                  </a:moveTo>
                  <a:cubicBezTo>
                    <a:pt x="4478" y="1"/>
                    <a:pt x="4447" y="10"/>
                    <a:pt x="4414" y="28"/>
                  </a:cubicBezTo>
                  <a:lnTo>
                    <a:pt x="212" y="2452"/>
                  </a:lnTo>
                  <a:cubicBezTo>
                    <a:pt x="96" y="2521"/>
                    <a:pt x="1" y="2684"/>
                    <a:pt x="1" y="2816"/>
                  </a:cubicBezTo>
                  <a:lnTo>
                    <a:pt x="1" y="2898"/>
                  </a:lnTo>
                  <a:cubicBezTo>
                    <a:pt x="1" y="2994"/>
                    <a:pt x="48" y="3049"/>
                    <a:pt x="117"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0"/>
            <p:cNvSpPr/>
            <p:nvPr/>
          </p:nvSpPr>
          <p:spPr>
            <a:xfrm>
              <a:off x="7553837" y="2259723"/>
              <a:ext cx="204205" cy="134621"/>
            </a:xfrm>
            <a:custGeom>
              <a:avLst/>
              <a:gdLst/>
              <a:ahLst/>
              <a:cxnLst/>
              <a:rect l="l" t="t" r="r" b="b"/>
              <a:pathLst>
                <a:path w="4625" h="3049" extrusionOk="0">
                  <a:moveTo>
                    <a:pt x="4506" y="0"/>
                  </a:moveTo>
                  <a:cubicBezTo>
                    <a:pt x="4478" y="0"/>
                    <a:pt x="4447" y="9"/>
                    <a:pt x="4414" y="27"/>
                  </a:cubicBezTo>
                  <a:lnTo>
                    <a:pt x="212" y="2452"/>
                  </a:lnTo>
                  <a:cubicBezTo>
                    <a:pt x="96" y="2519"/>
                    <a:pt x="1" y="2683"/>
                    <a:pt x="1" y="2816"/>
                  </a:cubicBezTo>
                  <a:lnTo>
                    <a:pt x="1" y="2897"/>
                  </a:lnTo>
                  <a:cubicBezTo>
                    <a:pt x="1" y="2993"/>
                    <a:pt x="49" y="3049"/>
                    <a:pt x="118" y="3049"/>
                  </a:cubicBezTo>
                  <a:cubicBezTo>
                    <a:pt x="146" y="3049"/>
                    <a:pt x="178" y="3039"/>
                    <a:pt x="212" y="3020"/>
                  </a:cubicBezTo>
                  <a:lnTo>
                    <a:pt x="4414" y="592"/>
                  </a:lnTo>
                  <a:cubicBezTo>
                    <a:pt x="4529" y="527"/>
                    <a:pt x="4625" y="364"/>
                    <a:pt x="4625" y="231"/>
                  </a:cubicBezTo>
                  <a:lnTo>
                    <a:pt x="4625" y="150"/>
                  </a:lnTo>
                  <a:cubicBezTo>
                    <a:pt x="4625" y="55"/>
                    <a:pt x="4576" y="0"/>
                    <a:pt x="45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0"/>
            <p:cNvSpPr/>
            <p:nvPr/>
          </p:nvSpPr>
          <p:spPr>
            <a:xfrm>
              <a:off x="7150680" y="3115266"/>
              <a:ext cx="240808" cy="174093"/>
            </a:xfrm>
            <a:custGeom>
              <a:avLst/>
              <a:gdLst/>
              <a:ahLst/>
              <a:cxnLst/>
              <a:rect l="l" t="t" r="r" b="b"/>
              <a:pathLst>
                <a:path w="5454" h="3943" extrusionOk="0">
                  <a:moveTo>
                    <a:pt x="5290" y="0"/>
                  </a:moveTo>
                  <a:cubicBezTo>
                    <a:pt x="5251" y="0"/>
                    <a:pt x="5207" y="13"/>
                    <a:pt x="5161" y="39"/>
                  </a:cubicBezTo>
                  <a:lnTo>
                    <a:pt x="289" y="2854"/>
                  </a:lnTo>
                  <a:cubicBezTo>
                    <a:pt x="129" y="2946"/>
                    <a:pt x="0" y="3171"/>
                    <a:pt x="0" y="3358"/>
                  </a:cubicBezTo>
                  <a:lnTo>
                    <a:pt x="0" y="3735"/>
                  </a:lnTo>
                  <a:cubicBezTo>
                    <a:pt x="0" y="3866"/>
                    <a:pt x="65" y="3942"/>
                    <a:pt x="160" y="3942"/>
                  </a:cubicBezTo>
                  <a:cubicBezTo>
                    <a:pt x="199" y="3942"/>
                    <a:pt x="243" y="3929"/>
                    <a:pt x="289" y="3902"/>
                  </a:cubicBezTo>
                  <a:lnTo>
                    <a:pt x="5161" y="1090"/>
                  </a:lnTo>
                  <a:cubicBezTo>
                    <a:pt x="5321" y="998"/>
                    <a:pt x="5453" y="770"/>
                    <a:pt x="5453" y="587"/>
                  </a:cubicBezTo>
                  <a:lnTo>
                    <a:pt x="5453" y="210"/>
                  </a:lnTo>
                  <a:cubicBezTo>
                    <a:pt x="5453"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0"/>
            <p:cNvSpPr/>
            <p:nvPr/>
          </p:nvSpPr>
          <p:spPr>
            <a:xfrm>
              <a:off x="7137611" y="2765622"/>
              <a:ext cx="260014" cy="434152"/>
            </a:xfrm>
            <a:custGeom>
              <a:avLst/>
              <a:gdLst/>
              <a:ahLst/>
              <a:cxnLst/>
              <a:rect l="l" t="t" r="r" b="b"/>
              <a:pathLst>
                <a:path w="5889" h="9833" extrusionOk="0">
                  <a:moveTo>
                    <a:pt x="5657" y="1"/>
                  </a:moveTo>
                  <a:cubicBezTo>
                    <a:pt x="5601" y="1"/>
                    <a:pt x="5537" y="19"/>
                    <a:pt x="5470" y="57"/>
                  </a:cubicBezTo>
                  <a:lnTo>
                    <a:pt x="419" y="2974"/>
                  </a:lnTo>
                  <a:cubicBezTo>
                    <a:pt x="187" y="3111"/>
                    <a:pt x="0" y="3434"/>
                    <a:pt x="0" y="3702"/>
                  </a:cubicBezTo>
                  <a:lnTo>
                    <a:pt x="0" y="9533"/>
                  </a:lnTo>
                  <a:cubicBezTo>
                    <a:pt x="0" y="9723"/>
                    <a:pt x="93" y="9832"/>
                    <a:pt x="230" y="9832"/>
                  </a:cubicBezTo>
                  <a:cubicBezTo>
                    <a:pt x="287" y="9832"/>
                    <a:pt x="351" y="9814"/>
                    <a:pt x="419" y="9774"/>
                  </a:cubicBezTo>
                  <a:lnTo>
                    <a:pt x="5470" y="6857"/>
                  </a:lnTo>
                  <a:cubicBezTo>
                    <a:pt x="5702" y="6724"/>
                    <a:pt x="5889" y="6401"/>
                    <a:pt x="5889" y="6133"/>
                  </a:cubicBezTo>
                  <a:lnTo>
                    <a:pt x="5889" y="299"/>
                  </a:lnTo>
                  <a:cubicBezTo>
                    <a:pt x="5889" y="110"/>
                    <a:pt x="5794"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0"/>
            <p:cNvSpPr/>
            <p:nvPr/>
          </p:nvSpPr>
          <p:spPr>
            <a:xfrm>
              <a:off x="7137302" y="2765313"/>
              <a:ext cx="260632" cy="434726"/>
            </a:xfrm>
            <a:custGeom>
              <a:avLst/>
              <a:gdLst/>
              <a:ahLst/>
              <a:cxnLst/>
              <a:rect l="l" t="t" r="r" b="b"/>
              <a:pathLst>
                <a:path w="5903" h="9846" extrusionOk="0">
                  <a:moveTo>
                    <a:pt x="5664" y="14"/>
                  </a:moveTo>
                  <a:cubicBezTo>
                    <a:pt x="5702" y="14"/>
                    <a:pt x="5738" y="23"/>
                    <a:pt x="5770" y="41"/>
                  </a:cubicBezTo>
                  <a:cubicBezTo>
                    <a:pt x="5849" y="88"/>
                    <a:pt x="5889" y="180"/>
                    <a:pt x="5889" y="306"/>
                  </a:cubicBezTo>
                  <a:lnTo>
                    <a:pt x="5889" y="6140"/>
                  </a:lnTo>
                  <a:cubicBezTo>
                    <a:pt x="5889" y="6405"/>
                    <a:pt x="5702" y="6728"/>
                    <a:pt x="5474" y="6860"/>
                  </a:cubicBezTo>
                  <a:lnTo>
                    <a:pt x="422" y="9777"/>
                  </a:lnTo>
                  <a:cubicBezTo>
                    <a:pt x="358" y="9814"/>
                    <a:pt x="295" y="9832"/>
                    <a:pt x="238" y="9832"/>
                  </a:cubicBezTo>
                  <a:cubicBezTo>
                    <a:pt x="199" y="9832"/>
                    <a:pt x="164" y="9823"/>
                    <a:pt x="133" y="9805"/>
                  </a:cubicBezTo>
                  <a:cubicBezTo>
                    <a:pt x="55" y="9760"/>
                    <a:pt x="14" y="9666"/>
                    <a:pt x="14" y="9540"/>
                  </a:cubicBezTo>
                  <a:lnTo>
                    <a:pt x="14" y="3709"/>
                  </a:lnTo>
                  <a:cubicBezTo>
                    <a:pt x="14" y="3444"/>
                    <a:pt x="201" y="3121"/>
                    <a:pt x="429" y="2988"/>
                  </a:cubicBezTo>
                  <a:lnTo>
                    <a:pt x="5481" y="71"/>
                  </a:lnTo>
                  <a:cubicBezTo>
                    <a:pt x="5546" y="33"/>
                    <a:pt x="5608" y="14"/>
                    <a:pt x="5664" y="14"/>
                  </a:cubicBezTo>
                  <a:close/>
                  <a:moveTo>
                    <a:pt x="5664" y="1"/>
                  </a:moveTo>
                  <a:cubicBezTo>
                    <a:pt x="5606" y="1"/>
                    <a:pt x="5540" y="21"/>
                    <a:pt x="5474" y="61"/>
                  </a:cubicBezTo>
                  <a:lnTo>
                    <a:pt x="422" y="2978"/>
                  </a:lnTo>
                  <a:cubicBezTo>
                    <a:pt x="187" y="3110"/>
                    <a:pt x="1" y="3441"/>
                    <a:pt x="1" y="3709"/>
                  </a:cubicBezTo>
                  <a:lnTo>
                    <a:pt x="1" y="9540"/>
                  </a:lnTo>
                  <a:cubicBezTo>
                    <a:pt x="1" y="9672"/>
                    <a:pt x="45" y="9771"/>
                    <a:pt x="126" y="9818"/>
                  </a:cubicBezTo>
                  <a:cubicBezTo>
                    <a:pt x="161" y="9835"/>
                    <a:pt x="198" y="9846"/>
                    <a:pt x="239" y="9846"/>
                  </a:cubicBezTo>
                  <a:cubicBezTo>
                    <a:pt x="296" y="9846"/>
                    <a:pt x="361" y="9826"/>
                    <a:pt x="429" y="9788"/>
                  </a:cubicBezTo>
                  <a:lnTo>
                    <a:pt x="5481" y="6871"/>
                  </a:lnTo>
                  <a:cubicBezTo>
                    <a:pt x="5712" y="6738"/>
                    <a:pt x="5902" y="6408"/>
                    <a:pt x="5902" y="6140"/>
                  </a:cubicBezTo>
                  <a:lnTo>
                    <a:pt x="5902" y="306"/>
                  </a:lnTo>
                  <a:cubicBezTo>
                    <a:pt x="5902" y="177"/>
                    <a:pt x="5858" y="78"/>
                    <a:pt x="5777" y="30"/>
                  </a:cubicBezTo>
                  <a:cubicBezTo>
                    <a:pt x="5743" y="11"/>
                    <a:pt x="5705" y="1"/>
                    <a:pt x="56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0"/>
            <p:cNvSpPr/>
            <p:nvPr/>
          </p:nvSpPr>
          <p:spPr>
            <a:xfrm>
              <a:off x="7337092" y="2800458"/>
              <a:ext cx="86804" cy="133826"/>
            </a:xfrm>
            <a:custGeom>
              <a:avLst/>
              <a:gdLst/>
              <a:ahLst/>
              <a:cxnLst/>
              <a:rect l="l" t="t" r="r" b="b"/>
              <a:pathLst>
                <a:path w="1966" h="3031" extrusionOk="0">
                  <a:moveTo>
                    <a:pt x="1734" y="1"/>
                  </a:moveTo>
                  <a:cubicBezTo>
                    <a:pt x="1678" y="1"/>
                    <a:pt x="1615" y="19"/>
                    <a:pt x="1548" y="57"/>
                  </a:cubicBezTo>
                  <a:lnTo>
                    <a:pt x="422" y="707"/>
                  </a:lnTo>
                  <a:cubicBezTo>
                    <a:pt x="191" y="842"/>
                    <a:pt x="1" y="1165"/>
                    <a:pt x="1" y="1434"/>
                  </a:cubicBezTo>
                  <a:lnTo>
                    <a:pt x="1" y="2733"/>
                  </a:lnTo>
                  <a:cubicBezTo>
                    <a:pt x="1" y="2921"/>
                    <a:pt x="97" y="3031"/>
                    <a:pt x="235" y="3031"/>
                  </a:cubicBezTo>
                  <a:cubicBezTo>
                    <a:pt x="292" y="3031"/>
                    <a:pt x="355" y="3013"/>
                    <a:pt x="422" y="2974"/>
                  </a:cubicBezTo>
                  <a:lnTo>
                    <a:pt x="1548" y="2325"/>
                  </a:lnTo>
                  <a:cubicBezTo>
                    <a:pt x="1779" y="2192"/>
                    <a:pt x="1966" y="1865"/>
                    <a:pt x="1966" y="1600"/>
                  </a:cubicBezTo>
                  <a:lnTo>
                    <a:pt x="1966" y="299"/>
                  </a:lnTo>
                  <a:cubicBezTo>
                    <a:pt x="1966" y="110"/>
                    <a:pt x="1871"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0"/>
            <p:cNvSpPr/>
            <p:nvPr/>
          </p:nvSpPr>
          <p:spPr>
            <a:xfrm>
              <a:off x="7163838" y="2859225"/>
              <a:ext cx="130206" cy="91881"/>
            </a:xfrm>
            <a:custGeom>
              <a:avLst/>
              <a:gdLst/>
              <a:ahLst/>
              <a:cxnLst/>
              <a:rect l="l" t="t" r="r" b="b"/>
              <a:pathLst>
                <a:path w="2949" h="2081" extrusionOk="0">
                  <a:moveTo>
                    <a:pt x="2833" y="1"/>
                  </a:moveTo>
                  <a:cubicBezTo>
                    <a:pt x="2806" y="1"/>
                    <a:pt x="2775" y="10"/>
                    <a:pt x="2742" y="29"/>
                  </a:cubicBezTo>
                  <a:lnTo>
                    <a:pt x="209" y="1487"/>
                  </a:lnTo>
                  <a:cubicBezTo>
                    <a:pt x="93" y="1551"/>
                    <a:pt x="1" y="1714"/>
                    <a:pt x="1" y="1847"/>
                  </a:cubicBezTo>
                  <a:lnTo>
                    <a:pt x="1" y="1932"/>
                  </a:lnTo>
                  <a:cubicBezTo>
                    <a:pt x="1" y="2026"/>
                    <a:pt x="47" y="2080"/>
                    <a:pt x="115" y="2080"/>
                  </a:cubicBezTo>
                  <a:cubicBezTo>
                    <a:pt x="143" y="2080"/>
                    <a:pt x="175" y="2071"/>
                    <a:pt x="209" y="2051"/>
                  </a:cubicBezTo>
                  <a:lnTo>
                    <a:pt x="2742" y="592"/>
                  </a:lnTo>
                  <a:cubicBezTo>
                    <a:pt x="2857" y="528"/>
                    <a:pt x="2949" y="365"/>
                    <a:pt x="2949" y="233"/>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0"/>
            <p:cNvSpPr/>
            <p:nvPr/>
          </p:nvSpPr>
          <p:spPr>
            <a:xfrm>
              <a:off x="7163838" y="2909250"/>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0"/>
            <p:cNvSpPr/>
            <p:nvPr/>
          </p:nvSpPr>
          <p:spPr>
            <a:xfrm>
              <a:off x="7163838" y="2959231"/>
              <a:ext cx="130206" cy="91837"/>
            </a:xfrm>
            <a:custGeom>
              <a:avLst/>
              <a:gdLst/>
              <a:ahLst/>
              <a:cxnLst/>
              <a:rect l="l" t="t" r="r" b="b"/>
              <a:pathLst>
                <a:path w="2949" h="2080" extrusionOk="0">
                  <a:moveTo>
                    <a:pt x="2833" y="0"/>
                  </a:moveTo>
                  <a:cubicBezTo>
                    <a:pt x="2806" y="0"/>
                    <a:pt x="2775" y="9"/>
                    <a:pt x="2742" y="28"/>
                  </a:cubicBezTo>
                  <a:lnTo>
                    <a:pt x="209" y="1486"/>
                  </a:lnTo>
                  <a:cubicBezTo>
                    <a:pt x="93" y="1550"/>
                    <a:pt x="1" y="1714"/>
                    <a:pt x="1" y="1847"/>
                  </a:cubicBezTo>
                  <a:lnTo>
                    <a:pt x="1" y="1931"/>
                  </a:lnTo>
                  <a:cubicBezTo>
                    <a:pt x="1" y="2025"/>
                    <a:pt x="47" y="2080"/>
                    <a:pt x="115" y="2080"/>
                  </a:cubicBezTo>
                  <a:cubicBezTo>
                    <a:pt x="143" y="2080"/>
                    <a:pt x="175" y="2070"/>
                    <a:pt x="209" y="2051"/>
                  </a:cubicBezTo>
                  <a:lnTo>
                    <a:pt x="2742" y="592"/>
                  </a:lnTo>
                  <a:cubicBezTo>
                    <a:pt x="2857" y="524"/>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0"/>
            <p:cNvSpPr/>
            <p:nvPr/>
          </p:nvSpPr>
          <p:spPr>
            <a:xfrm>
              <a:off x="7163838" y="2966428"/>
              <a:ext cx="204205" cy="134621"/>
            </a:xfrm>
            <a:custGeom>
              <a:avLst/>
              <a:gdLst/>
              <a:ahLst/>
              <a:cxnLst/>
              <a:rect l="l" t="t" r="r" b="b"/>
              <a:pathLst>
                <a:path w="4625" h="3049" extrusionOk="0">
                  <a:moveTo>
                    <a:pt x="4507" y="0"/>
                  </a:moveTo>
                  <a:cubicBezTo>
                    <a:pt x="4479" y="0"/>
                    <a:pt x="4447" y="9"/>
                    <a:pt x="4414" y="28"/>
                  </a:cubicBezTo>
                  <a:lnTo>
                    <a:pt x="209" y="2451"/>
                  </a:lnTo>
                  <a:cubicBezTo>
                    <a:pt x="93" y="2520"/>
                    <a:pt x="1" y="2683"/>
                    <a:pt x="1" y="2815"/>
                  </a:cubicBezTo>
                  <a:lnTo>
                    <a:pt x="1" y="2900"/>
                  </a:lnTo>
                  <a:cubicBezTo>
                    <a:pt x="1" y="2994"/>
                    <a:pt x="47" y="3049"/>
                    <a:pt x="115" y="3049"/>
                  </a:cubicBezTo>
                  <a:cubicBezTo>
                    <a:pt x="143" y="3049"/>
                    <a:pt x="175" y="3039"/>
                    <a:pt x="209" y="3019"/>
                  </a:cubicBezTo>
                  <a:lnTo>
                    <a:pt x="4414" y="592"/>
                  </a:lnTo>
                  <a:cubicBezTo>
                    <a:pt x="4530" y="527"/>
                    <a:pt x="4625" y="364"/>
                    <a:pt x="4625" y="232"/>
                  </a:cubicBezTo>
                  <a:lnTo>
                    <a:pt x="4625" y="150"/>
                  </a:lnTo>
                  <a:cubicBezTo>
                    <a:pt x="4625" y="55"/>
                    <a:pt x="4576" y="0"/>
                    <a:pt x="45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0"/>
            <p:cNvSpPr/>
            <p:nvPr/>
          </p:nvSpPr>
          <p:spPr>
            <a:xfrm>
              <a:off x="7163838" y="3016408"/>
              <a:ext cx="204205" cy="134621"/>
            </a:xfrm>
            <a:custGeom>
              <a:avLst/>
              <a:gdLst/>
              <a:ahLst/>
              <a:cxnLst/>
              <a:rect l="l" t="t" r="r" b="b"/>
              <a:pathLst>
                <a:path w="4625" h="3049" extrusionOk="0">
                  <a:moveTo>
                    <a:pt x="4506" y="1"/>
                  </a:moveTo>
                  <a:cubicBezTo>
                    <a:pt x="4478" y="1"/>
                    <a:pt x="4447" y="9"/>
                    <a:pt x="4414" y="28"/>
                  </a:cubicBezTo>
                  <a:lnTo>
                    <a:pt x="209" y="2452"/>
                  </a:lnTo>
                  <a:cubicBezTo>
                    <a:pt x="93" y="2520"/>
                    <a:pt x="1" y="2683"/>
                    <a:pt x="1" y="2816"/>
                  </a:cubicBezTo>
                  <a:lnTo>
                    <a:pt x="1" y="2897"/>
                  </a:lnTo>
                  <a:cubicBezTo>
                    <a:pt x="1" y="2993"/>
                    <a:pt x="47" y="3049"/>
                    <a:pt x="116" y="3049"/>
                  </a:cubicBezTo>
                  <a:cubicBezTo>
                    <a:pt x="144" y="3049"/>
                    <a:pt x="175" y="3040"/>
                    <a:pt x="209" y="3020"/>
                  </a:cubicBezTo>
                  <a:lnTo>
                    <a:pt x="4414" y="592"/>
                  </a:lnTo>
                  <a:cubicBezTo>
                    <a:pt x="4530"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0"/>
            <p:cNvSpPr/>
            <p:nvPr/>
          </p:nvSpPr>
          <p:spPr>
            <a:xfrm>
              <a:off x="7540679" y="2890088"/>
              <a:ext cx="240808" cy="174049"/>
            </a:xfrm>
            <a:custGeom>
              <a:avLst/>
              <a:gdLst/>
              <a:ahLst/>
              <a:cxnLst/>
              <a:rect l="l" t="t" r="r" b="b"/>
              <a:pathLst>
                <a:path w="5454" h="3942" extrusionOk="0">
                  <a:moveTo>
                    <a:pt x="5292" y="1"/>
                  </a:moveTo>
                  <a:cubicBezTo>
                    <a:pt x="5254" y="1"/>
                    <a:pt x="5210" y="13"/>
                    <a:pt x="5164" y="39"/>
                  </a:cubicBezTo>
                  <a:lnTo>
                    <a:pt x="292" y="2854"/>
                  </a:lnTo>
                  <a:cubicBezTo>
                    <a:pt x="132" y="2947"/>
                    <a:pt x="0" y="3171"/>
                    <a:pt x="0" y="3358"/>
                  </a:cubicBezTo>
                  <a:lnTo>
                    <a:pt x="0" y="3736"/>
                  </a:lnTo>
                  <a:cubicBezTo>
                    <a:pt x="0" y="3866"/>
                    <a:pt x="67" y="3941"/>
                    <a:pt x="162" y="3941"/>
                  </a:cubicBezTo>
                  <a:cubicBezTo>
                    <a:pt x="202" y="3941"/>
                    <a:pt x="246" y="3929"/>
                    <a:pt x="292" y="3902"/>
                  </a:cubicBezTo>
                  <a:lnTo>
                    <a:pt x="5164" y="1090"/>
                  </a:lnTo>
                  <a:cubicBezTo>
                    <a:pt x="5324" y="998"/>
                    <a:pt x="5453" y="771"/>
                    <a:pt x="5453" y="587"/>
                  </a:cubicBezTo>
                  <a:lnTo>
                    <a:pt x="5453" y="210"/>
                  </a:lnTo>
                  <a:cubicBezTo>
                    <a:pt x="5453" y="77"/>
                    <a:pt x="5388" y="1"/>
                    <a:pt x="52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0"/>
            <p:cNvSpPr/>
            <p:nvPr/>
          </p:nvSpPr>
          <p:spPr>
            <a:xfrm>
              <a:off x="7527566" y="2540488"/>
              <a:ext cx="260058" cy="434063"/>
            </a:xfrm>
            <a:custGeom>
              <a:avLst/>
              <a:gdLst/>
              <a:ahLst/>
              <a:cxnLst/>
              <a:rect l="l" t="t" r="r" b="b"/>
              <a:pathLst>
                <a:path w="5890" h="9831" extrusionOk="0">
                  <a:moveTo>
                    <a:pt x="5657" y="0"/>
                  </a:moveTo>
                  <a:cubicBezTo>
                    <a:pt x="5601" y="0"/>
                    <a:pt x="5538" y="18"/>
                    <a:pt x="5471" y="57"/>
                  </a:cubicBezTo>
                  <a:lnTo>
                    <a:pt x="419" y="2974"/>
                  </a:lnTo>
                  <a:cubicBezTo>
                    <a:pt x="188" y="3107"/>
                    <a:pt x="1" y="3433"/>
                    <a:pt x="1" y="3698"/>
                  </a:cubicBezTo>
                  <a:lnTo>
                    <a:pt x="1" y="9532"/>
                  </a:lnTo>
                  <a:cubicBezTo>
                    <a:pt x="1" y="9722"/>
                    <a:pt x="94" y="9830"/>
                    <a:pt x="231" y="9830"/>
                  </a:cubicBezTo>
                  <a:cubicBezTo>
                    <a:pt x="288" y="9830"/>
                    <a:pt x="352" y="9812"/>
                    <a:pt x="419" y="9773"/>
                  </a:cubicBezTo>
                  <a:lnTo>
                    <a:pt x="5471" y="6856"/>
                  </a:lnTo>
                  <a:cubicBezTo>
                    <a:pt x="5703" y="6724"/>
                    <a:pt x="5890" y="6401"/>
                    <a:pt x="5890" y="6132"/>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0"/>
            <p:cNvSpPr/>
            <p:nvPr/>
          </p:nvSpPr>
          <p:spPr>
            <a:xfrm>
              <a:off x="7527301" y="2540179"/>
              <a:ext cx="260632" cy="434726"/>
            </a:xfrm>
            <a:custGeom>
              <a:avLst/>
              <a:gdLst/>
              <a:ahLst/>
              <a:cxnLst/>
              <a:rect l="l" t="t" r="r" b="b"/>
              <a:pathLst>
                <a:path w="5903" h="9846" extrusionOk="0">
                  <a:moveTo>
                    <a:pt x="5666" y="13"/>
                  </a:moveTo>
                  <a:cubicBezTo>
                    <a:pt x="5704" y="13"/>
                    <a:pt x="5739" y="22"/>
                    <a:pt x="5770" y="40"/>
                  </a:cubicBezTo>
                  <a:cubicBezTo>
                    <a:pt x="5848" y="84"/>
                    <a:pt x="5889" y="179"/>
                    <a:pt x="5889" y="305"/>
                  </a:cubicBezTo>
                  <a:lnTo>
                    <a:pt x="5889" y="6139"/>
                  </a:lnTo>
                  <a:cubicBezTo>
                    <a:pt x="5889" y="6404"/>
                    <a:pt x="5705" y="6727"/>
                    <a:pt x="5474" y="6856"/>
                  </a:cubicBezTo>
                  <a:lnTo>
                    <a:pt x="422" y="9773"/>
                  </a:lnTo>
                  <a:cubicBezTo>
                    <a:pt x="357" y="9812"/>
                    <a:pt x="294" y="9831"/>
                    <a:pt x="238" y="9831"/>
                  </a:cubicBezTo>
                  <a:cubicBezTo>
                    <a:pt x="200" y="9831"/>
                    <a:pt x="164" y="9822"/>
                    <a:pt x="132" y="9804"/>
                  </a:cubicBezTo>
                  <a:cubicBezTo>
                    <a:pt x="58" y="9760"/>
                    <a:pt x="14" y="9665"/>
                    <a:pt x="14" y="9539"/>
                  </a:cubicBezTo>
                  <a:lnTo>
                    <a:pt x="14" y="3705"/>
                  </a:lnTo>
                  <a:cubicBezTo>
                    <a:pt x="14" y="3443"/>
                    <a:pt x="201" y="3120"/>
                    <a:pt x="429" y="2987"/>
                  </a:cubicBezTo>
                  <a:lnTo>
                    <a:pt x="5481" y="70"/>
                  </a:lnTo>
                  <a:cubicBezTo>
                    <a:pt x="5547" y="32"/>
                    <a:pt x="5610" y="13"/>
                    <a:pt x="5666" y="13"/>
                  </a:cubicBezTo>
                  <a:close/>
                  <a:moveTo>
                    <a:pt x="5667" y="0"/>
                  </a:moveTo>
                  <a:cubicBezTo>
                    <a:pt x="5608" y="0"/>
                    <a:pt x="5542" y="20"/>
                    <a:pt x="5474" y="60"/>
                  </a:cubicBezTo>
                  <a:lnTo>
                    <a:pt x="422" y="2974"/>
                  </a:lnTo>
                  <a:cubicBezTo>
                    <a:pt x="190" y="3109"/>
                    <a:pt x="0" y="3436"/>
                    <a:pt x="0" y="3705"/>
                  </a:cubicBezTo>
                  <a:lnTo>
                    <a:pt x="0" y="9539"/>
                  </a:lnTo>
                  <a:cubicBezTo>
                    <a:pt x="0" y="9671"/>
                    <a:pt x="44" y="9770"/>
                    <a:pt x="126" y="9817"/>
                  </a:cubicBezTo>
                  <a:cubicBezTo>
                    <a:pt x="160" y="9835"/>
                    <a:pt x="198" y="9845"/>
                    <a:pt x="239" y="9845"/>
                  </a:cubicBezTo>
                  <a:cubicBezTo>
                    <a:pt x="300" y="9845"/>
                    <a:pt x="364" y="9825"/>
                    <a:pt x="429" y="9787"/>
                  </a:cubicBezTo>
                  <a:lnTo>
                    <a:pt x="5481" y="6870"/>
                  </a:lnTo>
                  <a:cubicBezTo>
                    <a:pt x="5715" y="6734"/>
                    <a:pt x="5902" y="6408"/>
                    <a:pt x="5902" y="6139"/>
                  </a:cubicBezTo>
                  <a:lnTo>
                    <a:pt x="5902" y="305"/>
                  </a:lnTo>
                  <a:cubicBezTo>
                    <a:pt x="5902" y="176"/>
                    <a:pt x="5858" y="77"/>
                    <a:pt x="5776" y="29"/>
                  </a:cubicBezTo>
                  <a:cubicBezTo>
                    <a:pt x="5744" y="10"/>
                    <a:pt x="5707" y="0"/>
                    <a:pt x="566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0"/>
            <p:cNvSpPr/>
            <p:nvPr/>
          </p:nvSpPr>
          <p:spPr>
            <a:xfrm>
              <a:off x="7727223" y="2575281"/>
              <a:ext cx="86671" cy="133826"/>
            </a:xfrm>
            <a:custGeom>
              <a:avLst/>
              <a:gdLst/>
              <a:ahLst/>
              <a:cxnLst/>
              <a:rect l="l" t="t" r="r" b="b"/>
              <a:pathLst>
                <a:path w="1963" h="3031" extrusionOk="0">
                  <a:moveTo>
                    <a:pt x="1732" y="0"/>
                  </a:moveTo>
                  <a:cubicBezTo>
                    <a:pt x="1676" y="0"/>
                    <a:pt x="1612" y="19"/>
                    <a:pt x="1545" y="58"/>
                  </a:cubicBezTo>
                  <a:lnTo>
                    <a:pt x="419" y="707"/>
                  </a:lnTo>
                  <a:cubicBezTo>
                    <a:pt x="188" y="839"/>
                    <a:pt x="1" y="1166"/>
                    <a:pt x="1" y="1431"/>
                  </a:cubicBezTo>
                  <a:lnTo>
                    <a:pt x="1" y="2733"/>
                  </a:lnTo>
                  <a:cubicBezTo>
                    <a:pt x="1" y="2922"/>
                    <a:pt x="95" y="3031"/>
                    <a:pt x="233" y="3031"/>
                  </a:cubicBezTo>
                  <a:cubicBezTo>
                    <a:pt x="289" y="3031"/>
                    <a:pt x="352" y="3013"/>
                    <a:pt x="419" y="2975"/>
                  </a:cubicBezTo>
                  <a:lnTo>
                    <a:pt x="1545" y="2325"/>
                  </a:lnTo>
                  <a:cubicBezTo>
                    <a:pt x="1776" y="2189"/>
                    <a:pt x="1962" y="1866"/>
                    <a:pt x="1962" y="1597"/>
                  </a:cubicBezTo>
                  <a:lnTo>
                    <a:pt x="1962" y="299"/>
                  </a:lnTo>
                  <a:cubicBezTo>
                    <a:pt x="1962" y="109"/>
                    <a:pt x="1869" y="0"/>
                    <a:pt x="17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30"/>
            <p:cNvSpPr/>
            <p:nvPr/>
          </p:nvSpPr>
          <p:spPr>
            <a:xfrm>
              <a:off x="7553837" y="2634092"/>
              <a:ext cx="130338" cy="91837"/>
            </a:xfrm>
            <a:custGeom>
              <a:avLst/>
              <a:gdLst/>
              <a:ahLst/>
              <a:cxnLst/>
              <a:rect l="l" t="t" r="r" b="b"/>
              <a:pathLst>
                <a:path w="2952" h="2080" extrusionOk="0">
                  <a:moveTo>
                    <a:pt x="2834" y="0"/>
                  </a:moveTo>
                  <a:cubicBezTo>
                    <a:pt x="2806" y="0"/>
                    <a:pt x="2774" y="9"/>
                    <a:pt x="2741" y="28"/>
                  </a:cubicBezTo>
                  <a:lnTo>
                    <a:pt x="212" y="1483"/>
                  </a:lnTo>
                  <a:cubicBezTo>
                    <a:pt x="96" y="1550"/>
                    <a:pt x="1" y="1714"/>
                    <a:pt x="1" y="1847"/>
                  </a:cubicBezTo>
                  <a:lnTo>
                    <a:pt x="1" y="1931"/>
                  </a:lnTo>
                  <a:cubicBezTo>
                    <a:pt x="1" y="2025"/>
                    <a:pt x="48" y="2080"/>
                    <a:pt x="117" y="2080"/>
                  </a:cubicBezTo>
                  <a:cubicBezTo>
                    <a:pt x="146" y="2080"/>
                    <a:pt x="178" y="2070"/>
                    <a:pt x="212" y="2051"/>
                  </a:cubicBezTo>
                  <a:lnTo>
                    <a:pt x="2741" y="592"/>
                  </a:lnTo>
                  <a:cubicBezTo>
                    <a:pt x="2856" y="524"/>
                    <a:pt x="2952" y="364"/>
                    <a:pt x="2952" y="228"/>
                  </a:cubicBezTo>
                  <a:lnTo>
                    <a:pt x="2952" y="150"/>
                  </a:lnTo>
                  <a:cubicBezTo>
                    <a:pt x="2952" y="55"/>
                    <a:pt x="2903" y="0"/>
                    <a:pt x="283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0"/>
            <p:cNvSpPr/>
            <p:nvPr/>
          </p:nvSpPr>
          <p:spPr>
            <a:xfrm>
              <a:off x="7553837" y="2684028"/>
              <a:ext cx="130338" cy="91881"/>
            </a:xfrm>
            <a:custGeom>
              <a:avLst/>
              <a:gdLst/>
              <a:ahLst/>
              <a:cxnLst/>
              <a:rect l="l" t="t" r="r" b="b"/>
              <a:pathLst>
                <a:path w="2952" h="2081" extrusionOk="0">
                  <a:moveTo>
                    <a:pt x="2835" y="1"/>
                  </a:moveTo>
                  <a:cubicBezTo>
                    <a:pt x="2807" y="1"/>
                    <a:pt x="2775" y="10"/>
                    <a:pt x="2741" y="29"/>
                  </a:cubicBezTo>
                  <a:lnTo>
                    <a:pt x="212" y="1483"/>
                  </a:lnTo>
                  <a:cubicBezTo>
                    <a:pt x="96" y="1552"/>
                    <a:pt x="1" y="1715"/>
                    <a:pt x="1" y="1847"/>
                  </a:cubicBezTo>
                  <a:lnTo>
                    <a:pt x="1" y="1932"/>
                  </a:lnTo>
                  <a:cubicBezTo>
                    <a:pt x="1" y="2026"/>
                    <a:pt x="48" y="2081"/>
                    <a:pt x="117" y="2081"/>
                  </a:cubicBezTo>
                  <a:cubicBezTo>
                    <a:pt x="146" y="2081"/>
                    <a:pt x="178" y="2071"/>
                    <a:pt x="212" y="2051"/>
                  </a:cubicBezTo>
                  <a:lnTo>
                    <a:pt x="2741" y="593"/>
                  </a:lnTo>
                  <a:cubicBezTo>
                    <a:pt x="2856" y="525"/>
                    <a:pt x="2952" y="366"/>
                    <a:pt x="2952" y="229"/>
                  </a:cubicBezTo>
                  <a:lnTo>
                    <a:pt x="2952" y="151"/>
                  </a:lnTo>
                  <a:cubicBezTo>
                    <a:pt x="2952" y="54"/>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0"/>
            <p:cNvSpPr/>
            <p:nvPr/>
          </p:nvSpPr>
          <p:spPr>
            <a:xfrm>
              <a:off x="7553837" y="2733965"/>
              <a:ext cx="130338" cy="91926"/>
            </a:xfrm>
            <a:custGeom>
              <a:avLst/>
              <a:gdLst/>
              <a:ahLst/>
              <a:cxnLst/>
              <a:rect l="l" t="t" r="r" b="b"/>
              <a:pathLst>
                <a:path w="2952" h="2082" extrusionOk="0">
                  <a:moveTo>
                    <a:pt x="2835" y="1"/>
                  </a:moveTo>
                  <a:cubicBezTo>
                    <a:pt x="2807" y="1"/>
                    <a:pt x="2775" y="10"/>
                    <a:pt x="2741" y="30"/>
                  </a:cubicBezTo>
                  <a:lnTo>
                    <a:pt x="212" y="1485"/>
                  </a:lnTo>
                  <a:cubicBezTo>
                    <a:pt x="96" y="1553"/>
                    <a:pt x="1" y="1716"/>
                    <a:pt x="1" y="1849"/>
                  </a:cubicBezTo>
                  <a:lnTo>
                    <a:pt x="1" y="1930"/>
                  </a:lnTo>
                  <a:cubicBezTo>
                    <a:pt x="1" y="2026"/>
                    <a:pt x="49" y="2082"/>
                    <a:pt x="118" y="2082"/>
                  </a:cubicBezTo>
                  <a:cubicBezTo>
                    <a:pt x="146" y="2082"/>
                    <a:pt x="178" y="2073"/>
                    <a:pt x="212" y="2053"/>
                  </a:cubicBezTo>
                  <a:lnTo>
                    <a:pt x="2741" y="594"/>
                  </a:lnTo>
                  <a:cubicBezTo>
                    <a:pt x="2856" y="526"/>
                    <a:pt x="2952" y="366"/>
                    <a:pt x="2952" y="230"/>
                  </a:cubicBezTo>
                  <a:lnTo>
                    <a:pt x="2952" y="152"/>
                  </a:lnTo>
                  <a:cubicBezTo>
                    <a:pt x="2952" y="56"/>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0"/>
            <p:cNvSpPr/>
            <p:nvPr/>
          </p:nvSpPr>
          <p:spPr>
            <a:xfrm>
              <a:off x="7553837" y="2741250"/>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7"/>
                  </a:lnTo>
                  <a:cubicBezTo>
                    <a:pt x="1" y="2994"/>
                    <a:pt x="48" y="3049"/>
                    <a:pt x="117" y="3049"/>
                  </a:cubicBezTo>
                  <a:cubicBezTo>
                    <a:pt x="146" y="3049"/>
                    <a:pt x="178" y="3040"/>
                    <a:pt x="212" y="3020"/>
                  </a:cubicBezTo>
                  <a:lnTo>
                    <a:pt x="4414" y="592"/>
                  </a:lnTo>
                  <a:cubicBezTo>
                    <a:pt x="4529" y="528"/>
                    <a:pt x="4625" y="364"/>
                    <a:pt x="4625" y="232"/>
                  </a:cubicBezTo>
                  <a:lnTo>
                    <a:pt x="4625" y="151"/>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0"/>
            <p:cNvSpPr/>
            <p:nvPr/>
          </p:nvSpPr>
          <p:spPr>
            <a:xfrm>
              <a:off x="7553837" y="2791231"/>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8"/>
                  </a:lnTo>
                  <a:cubicBezTo>
                    <a:pt x="1" y="2994"/>
                    <a:pt x="49" y="3049"/>
                    <a:pt x="118"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0"/>
            <p:cNvSpPr/>
            <p:nvPr/>
          </p:nvSpPr>
          <p:spPr>
            <a:xfrm>
              <a:off x="6353463" y="3575865"/>
              <a:ext cx="240808" cy="174049"/>
            </a:xfrm>
            <a:custGeom>
              <a:avLst/>
              <a:gdLst/>
              <a:ahLst/>
              <a:cxnLst/>
              <a:rect l="l" t="t" r="r" b="b"/>
              <a:pathLst>
                <a:path w="5454" h="3942" extrusionOk="0">
                  <a:moveTo>
                    <a:pt x="5294" y="0"/>
                  </a:moveTo>
                  <a:cubicBezTo>
                    <a:pt x="5254" y="0"/>
                    <a:pt x="5209" y="13"/>
                    <a:pt x="5161" y="42"/>
                  </a:cubicBezTo>
                  <a:lnTo>
                    <a:pt x="292" y="2853"/>
                  </a:lnTo>
                  <a:cubicBezTo>
                    <a:pt x="129" y="2945"/>
                    <a:pt x="0" y="3169"/>
                    <a:pt x="0" y="3356"/>
                  </a:cubicBezTo>
                  <a:lnTo>
                    <a:pt x="0" y="3734"/>
                  </a:lnTo>
                  <a:cubicBezTo>
                    <a:pt x="0" y="3865"/>
                    <a:pt x="64" y="3942"/>
                    <a:pt x="159" y="3942"/>
                  </a:cubicBezTo>
                  <a:cubicBezTo>
                    <a:pt x="199" y="3942"/>
                    <a:pt x="244" y="3928"/>
                    <a:pt x="292" y="3900"/>
                  </a:cubicBezTo>
                  <a:lnTo>
                    <a:pt x="5161" y="1088"/>
                  </a:lnTo>
                  <a:cubicBezTo>
                    <a:pt x="5324" y="997"/>
                    <a:pt x="5453" y="773"/>
                    <a:pt x="5453" y="586"/>
                  </a:cubicBezTo>
                  <a:lnTo>
                    <a:pt x="5453" y="208"/>
                  </a:lnTo>
                  <a:cubicBezTo>
                    <a:pt x="5453" y="76"/>
                    <a:pt x="5389" y="0"/>
                    <a:pt x="52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0"/>
            <p:cNvSpPr/>
            <p:nvPr/>
          </p:nvSpPr>
          <p:spPr>
            <a:xfrm>
              <a:off x="6340349" y="3226221"/>
              <a:ext cx="260058" cy="434152"/>
            </a:xfrm>
            <a:custGeom>
              <a:avLst/>
              <a:gdLst/>
              <a:ahLst/>
              <a:cxnLst/>
              <a:rect l="l" t="t" r="r" b="b"/>
              <a:pathLst>
                <a:path w="5890" h="9833" extrusionOk="0">
                  <a:moveTo>
                    <a:pt x="5660" y="1"/>
                  </a:moveTo>
                  <a:cubicBezTo>
                    <a:pt x="5603" y="1"/>
                    <a:pt x="5539" y="20"/>
                    <a:pt x="5471" y="60"/>
                  </a:cubicBezTo>
                  <a:lnTo>
                    <a:pt x="420" y="2973"/>
                  </a:lnTo>
                  <a:cubicBezTo>
                    <a:pt x="188" y="3109"/>
                    <a:pt x="1" y="3432"/>
                    <a:pt x="1" y="3700"/>
                  </a:cubicBezTo>
                  <a:lnTo>
                    <a:pt x="1" y="9531"/>
                  </a:lnTo>
                  <a:cubicBezTo>
                    <a:pt x="1" y="9722"/>
                    <a:pt x="96" y="9832"/>
                    <a:pt x="234" y="9832"/>
                  </a:cubicBezTo>
                  <a:cubicBezTo>
                    <a:pt x="290" y="9832"/>
                    <a:pt x="353" y="9814"/>
                    <a:pt x="420" y="9776"/>
                  </a:cubicBezTo>
                  <a:lnTo>
                    <a:pt x="5471" y="6859"/>
                  </a:lnTo>
                  <a:cubicBezTo>
                    <a:pt x="5703" y="6723"/>
                    <a:pt x="5890" y="6400"/>
                    <a:pt x="5890" y="6131"/>
                  </a:cubicBezTo>
                  <a:lnTo>
                    <a:pt x="5890" y="300"/>
                  </a:lnTo>
                  <a:cubicBezTo>
                    <a:pt x="5890" y="111"/>
                    <a:pt x="5796"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0"/>
            <p:cNvSpPr/>
            <p:nvPr/>
          </p:nvSpPr>
          <p:spPr>
            <a:xfrm>
              <a:off x="6340084" y="3225868"/>
              <a:ext cx="260632" cy="434726"/>
            </a:xfrm>
            <a:custGeom>
              <a:avLst/>
              <a:gdLst/>
              <a:ahLst/>
              <a:cxnLst/>
              <a:rect l="l" t="t" r="r" b="b"/>
              <a:pathLst>
                <a:path w="5903" h="9846" extrusionOk="0">
                  <a:moveTo>
                    <a:pt x="5664" y="16"/>
                  </a:moveTo>
                  <a:cubicBezTo>
                    <a:pt x="5701" y="16"/>
                    <a:pt x="5739" y="23"/>
                    <a:pt x="5770" y="43"/>
                  </a:cubicBezTo>
                  <a:cubicBezTo>
                    <a:pt x="5848" y="88"/>
                    <a:pt x="5888" y="179"/>
                    <a:pt x="5888" y="308"/>
                  </a:cubicBezTo>
                  <a:lnTo>
                    <a:pt x="5888" y="6139"/>
                  </a:lnTo>
                  <a:cubicBezTo>
                    <a:pt x="5888" y="6404"/>
                    <a:pt x="5701" y="6727"/>
                    <a:pt x="5474" y="6860"/>
                  </a:cubicBezTo>
                  <a:lnTo>
                    <a:pt x="421" y="9778"/>
                  </a:lnTo>
                  <a:cubicBezTo>
                    <a:pt x="358" y="9813"/>
                    <a:pt x="296" y="9832"/>
                    <a:pt x="241" y="9832"/>
                  </a:cubicBezTo>
                  <a:cubicBezTo>
                    <a:pt x="201" y="9832"/>
                    <a:pt x="165" y="9823"/>
                    <a:pt x="133" y="9804"/>
                  </a:cubicBezTo>
                  <a:cubicBezTo>
                    <a:pt x="54" y="9760"/>
                    <a:pt x="13" y="9668"/>
                    <a:pt x="13" y="9539"/>
                  </a:cubicBezTo>
                  <a:lnTo>
                    <a:pt x="13" y="3708"/>
                  </a:lnTo>
                  <a:cubicBezTo>
                    <a:pt x="13" y="3443"/>
                    <a:pt x="201" y="3120"/>
                    <a:pt x="429" y="2988"/>
                  </a:cubicBezTo>
                  <a:lnTo>
                    <a:pt x="5480" y="71"/>
                  </a:lnTo>
                  <a:cubicBezTo>
                    <a:pt x="5546" y="33"/>
                    <a:pt x="5610" y="16"/>
                    <a:pt x="5664" y="16"/>
                  </a:cubicBezTo>
                  <a:close/>
                  <a:moveTo>
                    <a:pt x="5665" y="0"/>
                  </a:moveTo>
                  <a:cubicBezTo>
                    <a:pt x="5606" y="0"/>
                    <a:pt x="5542" y="21"/>
                    <a:pt x="5474" y="60"/>
                  </a:cubicBezTo>
                  <a:lnTo>
                    <a:pt x="421" y="2977"/>
                  </a:lnTo>
                  <a:cubicBezTo>
                    <a:pt x="191" y="3110"/>
                    <a:pt x="0" y="3440"/>
                    <a:pt x="0" y="3708"/>
                  </a:cubicBezTo>
                  <a:lnTo>
                    <a:pt x="0" y="9539"/>
                  </a:lnTo>
                  <a:cubicBezTo>
                    <a:pt x="0" y="9671"/>
                    <a:pt x="44" y="9770"/>
                    <a:pt x="126" y="9818"/>
                  </a:cubicBezTo>
                  <a:cubicBezTo>
                    <a:pt x="160" y="9839"/>
                    <a:pt x="197" y="9845"/>
                    <a:pt x="238" y="9845"/>
                  </a:cubicBezTo>
                  <a:cubicBezTo>
                    <a:pt x="296" y="9845"/>
                    <a:pt x="360" y="9828"/>
                    <a:pt x="429" y="9787"/>
                  </a:cubicBezTo>
                  <a:lnTo>
                    <a:pt x="5480" y="6870"/>
                  </a:lnTo>
                  <a:cubicBezTo>
                    <a:pt x="5715" y="6738"/>
                    <a:pt x="5902" y="6408"/>
                    <a:pt x="5902" y="6139"/>
                  </a:cubicBezTo>
                  <a:lnTo>
                    <a:pt x="5902" y="308"/>
                  </a:lnTo>
                  <a:cubicBezTo>
                    <a:pt x="5902" y="176"/>
                    <a:pt x="5858" y="77"/>
                    <a:pt x="5777" y="30"/>
                  </a:cubicBezTo>
                  <a:cubicBezTo>
                    <a:pt x="5743" y="10"/>
                    <a:pt x="5705" y="0"/>
                    <a:pt x="566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0"/>
            <p:cNvSpPr/>
            <p:nvPr/>
          </p:nvSpPr>
          <p:spPr>
            <a:xfrm>
              <a:off x="6540007" y="3261013"/>
              <a:ext cx="86671" cy="133826"/>
            </a:xfrm>
            <a:custGeom>
              <a:avLst/>
              <a:gdLst/>
              <a:ahLst/>
              <a:cxnLst/>
              <a:rect l="l" t="t" r="r" b="b"/>
              <a:pathLst>
                <a:path w="1963" h="3031" extrusionOk="0">
                  <a:moveTo>
                    <a:pt x="1730" y="0"/>
                  </a:moveTo>
                  <a:cubicBezTo>
                    <a:pt x="1674" y="0"/>
                    <a:pt x="1611" y="18"/>
                    <a:pt x="1544" y="57"/>
                  </a:cubicBezTo>
                  <a:lnTo>
                    <a:pt x="419" y="706"/>
                  </a:lnTo>
                  <a:cubicBezTo>
                    <a:pt x="188" y="842"/>
                    <a:pt x="1" y="1165"/>
                    <a:pt x="1" y="1434"/>
                  </a:cubicBezTo>
                  <a:lnTo>
                    <a:pt x="1" y="2732"/>
                  </a:lnTo>
                  <a:cubicBezTo>
                    <a:pt x="1" y="2922"/>
                    <a:pt x="95" y="3031"/>
                    <a:pt x="231" y="3031"/>
                  </a:cubicBezTo>
                  <a:cubicBezTo>
                    <a:pt x="288" y="3031"/>
                    <a:pt x="351" y="3012"/>
                    <a:pt x="419" y="2974"/>
                  </a:cubicBezTo>
                  <a:lnTo>
                    <a:pt x="1544" y="2324"/>
                  </a:lnTo>
                  <a:cubicBezTo>
                    <a:pt x="1776" y="2192"/>
                    <a:pt x="1963" y="1866"/>
                    <a:pt x="1963" y="1600"/>
                  </a:cubicBezTo>
                  <a:lnTo>
                    <a:pt x="1963" y="298"/>
                  </a:lnTo>
                  <a:cubicBezTo>
                    <a:pt x="1963" y="110"/>
                    <a:pt x="1868" y="0"/>
                    <a:pt x="1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0"/>
            <p:cNvSpPr/>
            <p:nvPr/>
          </p:nvSpPr>
          <p:spPr>
            <a:xfrm>
              <a:off x="6366620" y="3319780"/>
              <a:ext cx="130206" cy="91837"/>
            </a:xfrm>
            <a:custGeom>
              <a:avLst/>
              <a:gdLst/>
              <a:ahLst/>
              <a:cxnLst/>
              <a:rect l="l" t="t" r="r" b="b"/>
              <a:pathLst>
                <a:path w="2949" h="2080" extrusionOk="0">
                  <a:moveTo>
                    <a:pt x="2833" y="1"/>
                  </a:moveTo>
                  <a:cubicBezTo>
                    <a:pt x="2805" y="1"/>
                    <a:pt x="2774" y="9"/>
                    <a:pt x="2742" y="28"/>
                  </a:cubicBezTo>
                  <a:lnTo>
                    <a:pt x="208" y="1486"/>
                  </a:lnTo>
                  <a:cubicBezTo>
                    <a:pt x="93" y="1551"/>
                    <a:pt x="1" y="1714"/>
                    <a:pt x="1" y="1847"/>
                  </a:cubicBezTo>
                  <a:lnTo>
                    <a:pt x="1" y="1931"/>
                  </a:lnTo>
                  <a:cubicBezTo>
                    <a:pt x="1" y="2025"/>
                    <a:pt x="47" y="2080"/>
                    <a:pt x="114" y="2080"/>
                  </a:cubicBezTo>
                  <a:cubicBezTo>
                    <a:pt x="142" y="2080"/>
                    <a:pt x="174" y="2071"/>
                    <a:pt x="208" y="2051"/>
                  </a:cubicBezTo>
                  <a:lnTo>
                    <a:pt x="2742" y="593"/>
                  </a:lnTo>
                  <a:cubicBezTo>
                    <a:pt x="2857" y="527"/>
                    <a:pt x="2949" y="364"/>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0"/>
            <p:cNvSpPr/>
            <p:nvPr/>
          </p:nvSpPr>
          <p:spPr>
            <a:xfrm>
              <a:off x="6366620" y="3369761"/>
              <a:ext cx="130206" cy="91881"/>
            </a:xfrm>
            <a:custGeom>
              <a:avLst/>
              <a:gdLst/>
              <a:ahLst/>
              <a:cxnLst/>
              <a:rect l="l" t="t" r="r" b="b"/>
              <a:pathLst>
                <a:path w="2949" h="2081" extrusionOk="0">
                  <a:moveTo>
                    <a:pt x="2833" y="1"/>
                  </a:moveTo>
                  <a:cubicBezTo>
                    <a:pt x="2805" y="1"/>
                    <a:pt x="2774" y="9"/>
                    <a:pt x="2742" y="28"/>
                  </a:cubicBezTo>
                  <a:lnTo>
                    <a:pt x="208" y="1487"/>
                  </a:lnTo>
                  <a:cubicBezTo>
                    <a:pt x="93" y="1551"/>
                    <a:pt x="1" y="1714"/>
                    <a:pt x="1" y="1847"/>
                  </a:cubicBezTo>
                  <a:lnTo>
                    <a:pt x="1" y="1932"/>
                  </a:lnTo>
                  <a:cubicBezTo>
                    <a:pt x="1" y="2026"/>
                    <a:pt x="47" y="2080"/>
                    <a:pt x="115" y="2080"/>
                  </a:cubicBezTo>
                  <a:cubicBezTo>
                    <a:pt x="143" y="2080"/>
                    <a:pt x="174" y="2071"/>
                    <a:pt x="208" y="2051"/>
                  </a:cubicBezTo>
                  <a:lnTo>
                    <a:pt x="2742" y="592"/>
                  </a:lnTo>
                  <a:cubicBezTo>
                    <a:pt x="2857" y="528"/>
                    <a:pt x="2949" y="365"/>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0"/>
            <p:cNvSpPr/>
            <p:nvPr/>
          </p:nvSpPr>
          <p:spPr>
            <a:xfrm>
              <a:off x="6366620" y="3419741"/>
              <a:ext cx="130206" cy="91881"/>
            </a:xfrm>
            <a:custGeom>
              <a:avLst/>
              <a:gdLst/>
              <a:ahLst/>
              <a:cxnLst/>
              <a:rect l="l" t="t" r="r" b="b"/>
              <a:pathLst>
                <a:path w="2949" h="2081" extrusionOk="0">
                  <a:moveTo>
                    <a:pt x="2833" y="1"/>
                  </a:moveTo>
                  <a:cubicBezTo>
                    <a:pt x="2805" y="1"/>
                    <a:pt x="2774" y="10"/>
                    <a:pt x="2742" y="28"/>
                  </a:cubicBezTo>
                  <a:lnTo>
                    <a:pt x="208" y="1486"/>
                  </a:lnTo>
                  <a:cubicBezTo>
                    <a:pt x="93" y="1552"/>
                    <a:pt x="1" y="1715"/>
                    <a:pt x="1" y="1847"/>
                  </a:cubicBezTo>
                  <a:lnTo>
                    <a:pt x="1" y="1932"/>
                  </a:lnTo>
                  <a:cubicBezTo>
                    <a:pt x="1" y="2026"/>
                    <a:pt x="47" y="2080"/>
                    <a:pt x="114" y="2080"/>
                  </a:cubicBezTo>
                  <a:cubicBezTo>
                    <a:pt x="142" y="2080"/>
                    <a:pt x="174" y="2071"/>
                    <a:pt x="208" y="2051"/>
                  </a:cubicBezTo>
                  <a:lnTo>
                    <a:pt x="2742" y="593"/>
                  </a:lnTo>
                  <a:cubicBezTo>
                    <a:pt x="2857" y="528"/>
                    <a:pt x="2949" y="364"/>
                    <a:pt x="2949" y="232"/>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0"/>
            <p:cNvSpPr/>
            <p:nvPr/>
          </p:nvSpPr>
          <p:spPr>
            <a:xfrm>
              <a:off x="6366620" y="3427027"/>
              <a:ext cx="204205" cy="134577"/>
            </a:xfrm>
            <a:custGeom>
              <a:avLst/>
              <a:gdLst/>
              <a:ahLst/>
              <a:cxnLst/>
              <a:rect l="l" t="t" r="r" b="b"/>
              <a:pathLst>
                <a:path w="4625" h="3048" extrusionOk="0">
                  <a:moveTo>
                    <a:pt x="4509" y="0"/>
                  </a:moveTo>
                  <a:cubicBezTo>
                    <a:pt x="4480" y="0"/>
                    <a:pt x="4448" y="10"/>
                    <a:pt x="4414" y="30"/>
                  </a:cubicBezTo>
                  <a:lnTo>
                    <a:pt x="208" y="2454"/>
                  </a:lnTo>
                  <a:cubicBezTo>
                    <a:pt x="93" y="2518"/>
                    <a:pt x="1" y="2681"/>
                    <a:pt x="1" y="2814"/>
                  </a:cubicBezTo>
                  <a:lnTo>
                    <a:pt x="1" y="2899"/>
                  </a:lnTo>
                  <a:cubicBezTo>
                    <a:pt x="1" y="2993"/>
                    <a:pt x="47" y="3048"/>
                    <a:pt x="115" y="3048"/>
                  </a:cubicBezTo>
                  <a:cubicBezTo>
                    <a:pt x="143" y="3048"/>
                    <a:pt x="174" y="3038"/>
                    <a:pt x="208" y="3018"/>
                  </a:cubicBezTo>
                  <a:lnTo>
                    <a:pt x="4414" y="594"/>
                  </a:lnTo>
                  <a:cubicBezTo>
                    <a:pt x="4529" y="526"/>
                    <a:pt x="4625" y="363"/>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0"/>
            <p:cNvSpPr/>
            <p:nvPr/>
          </p:nvSpPr>
          <p:spPr>
            <a:xfrm>
              <a:off x="6366620" y="3477007"/>
              <a:ext cx="204205" cy="134577"/>
            </a:xfrm>
            <a:custGeom>
              <a:avLst/>
              <a:gdLst/>
              <a:ahLst/>
              <a:cxnLst/>
              <a:rect l="l" t="t" r="r" b="b"/>
              <a:pathLst>
                <a:path w="4625" h="3048" extrusionOk="0">
                  <a:moveTo>
                    <a:pt x="4509" y="0"/>
                  </a:moveTo>
                  <a:cubicBezTo>
                    <a:pt x="4480" y="0"/>
                    <a:pt x="4448" y="10"/>
                    <a:pt x="4414" y="30"/>
                  </a:cubicBezTo>
                  <a:lnTo>
                    <a:pt x="208" y="2454"/>
                  </a:lnTo>
                  <a:cubicBezTo>
                    <a:pt x="93" y="2519"/>
                    <a:pt x="1" y="2682"/>
                    <a:pt x="1" y="2814"/>
                  </a:cubicBezTo>
                  <a:lnTo>
                    <a:pt x="1" y="2899"/>
                  </a:lnTo>
                  <a:cubicBezTo>
                    <a:pt x="1" y="2993"/>
                    <a:pt x="47" y="3047"/>
                    <a:pt x="114" y="3047"/>
                  </a:cubicBezTo>
                  <a:cubicBezTo>
                    <a:pt x="142" y="3047"/>
                    <a:pt x="174" y="3038"/>
                    <a:pt x="208" y="3018"/>
                  </a:cubicBezTo>
                  <a:lnTo>
                    <a:pt x="4414" y="594"/>
                  </a:lnTo>
                  <a:cubicBezTo>
                    <a:pt x="4529"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30"/>
            <p:cNvSpPr/>
            <p:nvPr/>
          </p:nvSpPr>
          <p:spPr>
            <a:xfrm>
              <a:off x="6743594" y="3350643"/>
              <a:ext cx="240631" cy="174093"/>
            </a:xfrm>
            <a:custGeom>
              <a:avLst/>
              <a:gdLst/>
              <a:ahLst/>
              <a:cxnLst/>
              <a:rect l="l" t="t" r="r" b="b"/>
              <a:pathLst>
                <a:path w="5450" h="3943" extrusionOk="0">
                  <a:moveTo>
                    <a:pt x="5290" y="0"/>
                  </a:moveTo>
                  <a:cubicBezTo>
                    <a:pt x="5251" y="0"/>
                    <a:pt x="5207" y="13"/>
                    <a:pt x="5161" y="40"/>
                  </a:cubicBezTo>
                  <a:lnTo>
                    <a:pt x="289" y="2855"/>
                  </a:lnTo>
                  <a:cubicBezTo>
                    <a:pt x="129" y="2946"/>
                    <a:pt x="0" y="3170"/>
                    <a:pt x="0" y="3357"/>
                  </a:cubicBezTo>
                  <a:lnTo>
                    <a:pt x="0" y="3735"/>
                  </a:lnTo>
                  <a:cubicBezTo>
                    <a:pt x="0" y="3865"/>
                    <a:pt x="65" y="3942"/>
                    <a:pt x="159" y="3942"/>
                  </a:cubicBezTo>
                  <a:cubicBezTo>
                    <a:pt x="198" y="3942"/>
                    <a:pt x="242" y="3929"/>
                    <a:pt x="289" y="3901"/>
                  </a:cubicBezTo>
                  <a:lnTo>
                    <a:pt x="5161" y="1090"/>
                  </a:lnTo>
                  <a:cubicBezTo>
                    <a:pt x="5321" y="998"/>
                    <a:pt x="5450" y="774"/>
                    <a:pt x="5450" y="587"/>
                  </a:cubicBezTo>
                  <a:lnTo>
                    <a:pt x="5450" y="209"/>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30"/>
            <p:cNvSpPr/>
            <p:nvPr/>
          </p:nvSpPr>
          <p:spPr>
            <a:xfrm>
              <a:off x="6730348" y="3000999"/>
              <a:ext cx="260191" cy="434152"/>
            </a:xfrm>
            <a:custGeom>
              <a:avLst/>
              <a:gdLst/>
              <a:ahLst/>
              <a:cxnLst/>
              <a:rect l="l" t="t" r="r" b="b"/>
              <a:pathLst>
                <a:path w="5893" h="9833" extrusionOk="0">
                  <a:moveTo>
                    <a:pt x="5660" y="1"/>
                  </a:moveTo>
                  <a:cubicBezTo>
                    <a:pt x="5604" y="1"/>
                    <a:pt x="5541" y="19"/>
                    <a:pt x="5474" y="57"/>
                  </a:cubicBezTo>
                  <a:lnTo>
                    <a:pt x="419" y="2974"/>
                  </a:lnTo>
                  <a:cubicBezTo>
                    <a:pt x="191" y="3110"/>
                    <a:pt x="1" y="3433"/>
                    <a:pt x="1" y="3702"/>
                  </a:cubicBezTo>
                  <a:lnTo>
                    <a:pt x="1" y="9533"/>
                  </a:lnTo>
                  <a:cubicBezTo>
                    <a:pt x="1" y="9723"/>
                    <a:pt x="96" y="9832"/>
                    <a:pt x="232" y="9832"/>
                  </a:cubicBezTo>
                  <a:cubicBezTo>
                    <a:pt x="289" y="9832"/>
                    <a:pt x="352" y="9814"/>
                    <a:pt x="419" y="9774"/>
                  </a:cubicBezTo>
                  <a:lnTo>
                    <a:pt x="5474" y="6857"/>
                  </a:lnTo>
                  <a:cubicBezTo>
                    <a:pt x="5706" y="6724"/>
                    <a:pt x="5893" y="6401"/>
                    <a:pt x="5893" y="6132"/>
                  </a:cubicBezTo>
                  <a:lnTo>
                    <a:pt x="5893" y="298"/>
                  </a:lnTo>
                  <a:cubicBezTo>
                    <a:pt x="5893" y="110"/>
                    <a:pt x="5798"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0"/>
            <p:cNvSpPr/>
            <p:nvPr/>
          </p:nvSpPr>
          <p:spPr>
            <a:xfrm>
              <a:off x="6730083" y="3000690"/>
              <a:ext cx="260765" cy="434726"/>
            </a:xfrm>
            <a:custGeom>
              <a:avLst/>
              <a:gdLst/>
              <a:ahLst/>
              <a:cxnLst/>
              <a:rect l="l" t="t" r="r" b="b"/>
              <a:pathLst>
                <a:path w="5906" h="9846" extrusionOk="0">
                  <a:moveTo>
                    <a:pt x="5667" y="15"/>
                  </a:moveTo>
                  <a:cubicBezTo>
                    <a:pt x="5706" y="15"/>
                    <a:pt x="5741" y="24"/>
                    <a:pt x="5773" y="43"/>
                  </a:cubicBezTo>
                  <a:cubicBezTo>
                    <a:pt x="5847" y="88"/>
                    <a:pt x="5892" y="180"/>
                    <a:pt x="5892" y="305"/>
                  </a:cubicBezTo>
                  <a:lnTo>
                    <a:pt x="5892" y="6139"/>
                  </a:lnTo>
                  <a:cubicBezTo>
                    <a:pt x="5892" y="6405"/>
                    <a:pt x="5704" y="6728"/>
                    <a:pt x="5477" y="6861"/>
                  </a:cubicBezTo>
                  <a:lnTo>
                    <a:pt x="421" y="9778"/>
                  </a:lnTo>
                  <a:cubicBezTo>
                    <a:pt x="357" y="9814"/>
                    <a:pt x="296" y="9832"/>
                    <a:pt x="240" y="9832"/>
                  </a:cubicBezTo>
                  <a:cubicBezTo>
                    <a:pt x="201" y="9832"/>
                    <a:pt x="165" y="9823"/>
                    <a:pt x="132" y="9805"/>
                  </a:cubicBezTo>
                  <a:cubicBezTo>
                    <a:pt x="58" y="9761"/>
                    <a:pt x="13" y="9668"/>
                    <a:pt x="13" y="9540"/>
                  </a:cubicBezTo>
                  <a:lnTo>
                    <a:pt x="13" y="3709"/>
                  </a:lnTo>
                  <a:cubicBezTo>
                    <a:pt x="13" y="3444"/>
                    <a:pt x="201" y="3120"/>
                    <a:pt x="428" y="2988"/>
                  </a:cubicBezTo>
                  <a:lnTo>
                    <a:pt x="5484" y="71"/>
                  </a:lnTo>
                  <a:cubicBezTo>
                    <a:pt x="5549" y="35"/>
                    <a:pt x="5611" y="15"/>
                    <a:pt x="5667" y="15"/>
                  </a:cubicBezTo>
                  <a:close/>
                  <a:moveTo>
                    <a:pt x="5666" y="1"/>
                  </a:moveTo>
                  <a:cubicBezTo>
                    <a:pt x="5608" y="1"/>
                    <a:pt x="5543" y="21"/>
                    <a:pt x="5477" y="61"/>
                  </a:cubicBezTo>
                  <a:lnTo>
                    <a:pt x="421" y="2978"/>
                  </a:lnTo>
                  <a:cubicBezTo>
                    <a:pt x="190" y="3111"/>
                    <a:pt x="0" y="3440"/>
                    <a:pt x="0" y="3709"/>
                  </a:cubicBezTo>
                  <a:lnTo>
                    <a:pt x="0" y="9540"/>
                  </a:lnTo>
                  <a:cubicBezTo>
                    <a:pt x="0" y="9672"/>
                    <a:pt x="47" y="9770"/>
                    <a:pt x="126" y="9819"/>
                  </a:cubicBezTo>
                  <a:cubicBezTo>
                    <a:pt x="160" y="9835"/>
                    <a:pt x="197" y="9846"/>
                    <a:pt x="242" y="9846"/>
                  </a:cubicBezTo>
                  <a:cubicBezTo>
                    <a:pt x="299" y="9846"/>
                    <a:pt x="364" y="9828"/>
                    <a:pt x="428" y="9788"/>
                  </a:cubicBezTo>
                  <a:lnTo>
                    <a:pt x="5484" y="6871"/>
                  </a:lnTo>
                  <a:cubicBezTo>
                    <a:pt x="5715" y="6738"/>
                    <a:pt x="5905" y="6408"/>
                    <a:pt x="5905" y="6139"/>
                  </a:cubicBezTo>
                  <a:lnTo>
                    <a:pt x="5905" y="305"/>
                  </a:lnTo>
                  <a:cubicBezTo>
                    <a:pt x="5905" y="176"/>
                    <a:pt x="5858" y="78"/>
                    <a:pt x="5779" y="30"/>
                  </a:cubicBezTo>
                  <a:cubicBezTo>
                    <a:pt x="5746" y="11"/>
                    <a:pt x="5708" y="1"/>
                    <a:pt x="5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0"/>
            <p:cNvSpPr/>
            <p:nvPr/>
          </p:nvSpPr>
          <p:spPr>
            <a:xfrm>
              <a:off x="6930006" y="3035835"/>
              <a:ext cx="86671" cy="133870"/>
            </a:xfrm>
            <a:custGeom>
              <a:avLst/>
              <a:gdLst/>
              <a:ahLst/>
              <a:cxnLst/>
              <a:rect l="l" t="t" r="r" b="b"/>
              <a:pathLst>
                <a:path w="1963" h="3032" extrusionOk="0">
                  <a:moveTo>
                    <a:pt x="1730" y="1"/>
                  </a:moveTo>
                  <a:cubicBezTo>
                    <a:pt x="1674" y="1"/>
                    <a:pt x="1611" y="19"/>
                    <a:pt x="1544" y="57"/>
                  </a:cubicBezTo>
                  <a:lnTo>
                    <a:pt x="418" y="706"/>
                  </a:lnTo>
                  <a:cubicBezTo>
                    <a:pt x="187" y="843"/>
                    <a:pt x="1" y="1165"/>
                    <a:pt x="1" y="1434"/>
                  </a:cubicBezTo>
                  <a:lnTo>
                    <a:pt x="1" y="2732"/>
                  </a:lnTo>
                  <a:cubicBezTo>
                    <a:pt x="1" y="2923"/>
                    <a:pt x="94" y="3031"/>
                    <a:pt x="231" y="3031"/>
                  </a:cubicBezTo>
                  <a:cubicBezTo>
                    <a:pt x="287" y="3031"/>
                    <a:pt x="351" y="3013"/>
                    <a:pt x="418" y="2974"/>
                  </a:cubicBezTo>
                  <a:lnTo>
                    <a:pt x="1544" y="2324"/>
                  </a:lnTo>
                  <a:cubicBezTo>
                    <a:pt x="1775" y="2192"/>
                    <a:pt x="1962" y="1866"/>
                    <a:pt x="1962" y="1601"/>
                  </a:cubicBezTo>
                  <a:lnTo>
                    <a:pt x="1962" y="298"/>
                  </a:lnTo>
                  <a:cubicBezTo>
                    <a:pt x="1962" y="110"/>
                    <a:pt x="1868" y="1"/>
                    <a:pt x="17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0"/>
            <p:cNvSpPr/>
            <p:nvPr/>
          </p:nvSpPr>
          <p:spPr>
            <a:xfrm>
              <a:off x="6756619" y="3094602"/>
              <a:ext cx="130338" cy="91881"/>
            </a:xfrm>
            <a:custGeom>
              <a:avLst/>
              <a:gdLst/>
              <a:ahLst/>
              <a:cxnLst/>
              <a:rect l="l" t="t" r="r" b="b"/>
              <a:pathLst>
                <a:path w="2952" h="2081" extrusionOk="0">
                  <a:moveTo>
                    <a:pt x="2833" y="1"/>
                  </a:moveTo>
                  <a:cubicBezTo>
                    <a:pt x="2805" y="1"/>
                    <a:pt x="2774" y="10"/>
                    <a:pt x="2741" y="28"/>
                  </a:cubicBezTo>
                  <a:lnTo>
                    <a:pt x="212" y="1486"/>
                  </a:lnTo>
                  <a:cubicBezTo>
                    <a:pt x="96" y="1552"/>
                    <a:pt x="0" y="1715"/>
                    <a:pt x="0" y="1847"/>
                  </a:cubicBezTo>
                  <a:lnTo>
                    <a:pt x="0" y="1932"/>
                  </a:lnTo>
                  <a:cubicBezTo>
                    <a:pt x="0" y="2026"/>
                    <a:pt x="48" y="2080"/>
                    <a:pt x="117" y="2080"/>
                  </a:cubicBezTo>
                  <a:cubicBezTo>
                    <a:pt x="146" y="2080"/>
                    <a:pt x="178" y="2071"/>
                    <a:pt x="212" y="2051"/>
                  </a:cubicBezTo>
                  <a:lnTo>
                    <a:pt x="2741" y="593"/>
                  </a:lnTo>
                  <a:cubicBezTo>
                    <a:pt x="2856" y="528"/>
                    <a:pt x="2952" y="364"/>
                    <a:pt x="2952" y="232"/>
                  </a:cubicBezTo>
                  <a:lnTo>
                    <a:pt x="2952" y="151"/>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0"/>
            <p:cNvSpPr/>
            <p:nvPr/>
          </p:nvSpPr>
          <p:spPr>
            <a:xfrm>
              <a:off x="6756619" y="3144583"/>
              <a:ext cx="130338" cy="91881"/>
            </a:xfrm>
            <a:custGeom>
              <a:avLst/>
              <a:gdLst/>
              <a:ahLst/>
              <a:cxnLst/>
              <a:rect l="l" t="t" r="r" b="b"/>
              <a:pathLst>
                <a:path w="2952" h="2081" extrusionOk="0">
                  <a:moveTo>
                    <a:pt x="2833" y="1"/>
                  </a:moveTo>
                  <a:cubicBezTo>
                    <a:pt x="2805" y="1"/>
                    <a:pt x="2774" y="10"/>
                    <a:pt x="2741" y="28"/>
                  </a:cubicBezTo>
                  <a:lnTo>
                    <a:pt x="212" y="1487"/>
                  </a:lnTo>
                  <a:cubicBezTo>
                    <a:pt x="96" y="1551"/>
                    <a:pt x="0" y="1714"/>
                    <a:pt x="0" y="1847"/>
                  </a:cubicBezTo>
                  <a:lnTo>
                    <a:pt x="0" y="1932"/>
                  </a:lnTo>
                  <a:cubicBezTo>
                    <a:pt x="0" y="2026"/>
                    <a:pt x="48" y="2081"/>
                    <a:pt x="117" y="2081"/>
                  </a:cubicBezTo>
                  <a:cubicBezTo>
                    <a:pt x="146" y="2081"/>
                    <a:pt x="178" y="2071"/>
                    <a:pt x="212" y="2051"/>
                  </a:cubicBezTo>
                  <a:lnTo>
                    <a:pt x="2741" y="593"/>
                  </a:lnTo>
                  <a:cubicBezTo>
                    <a:pt x="2856" y="528"/>
                    <a:pt x="2952" y="365"/>
                    <a:pt x="2952" y="232"/>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30"/>
            <p:cNvSpPr/>
            <p:nvPr/>
          </p:nvSpPr>
          <p:spPr>
            <a:xfrm>
              <a:off x="6756619" y="3194608"/>
              <a:ext cx="130338" cy="91837"/>
            </a:xfrm>
            <a:custGeom>
              <a:avLst/>
              <a:gdLst/>
              <a:ahLst/>
              <a:cxnLst/>
              <a:rect l="l" t="t" r="r" b="b"/>
              <a:pathLst>
                <a:path w="2952" h="2080" extrusionOk="0">
                  <a:moveTo>
                    <a:pt x="2833" y="0"/>
                  </a:moveTo>
                  <a:cubicBezTo>
                    <a:pt x="2805" y="0"/>
                    <a:pt x="2774" y="9"/>
                    <a:pt x="2741" y="27"/>
                  </a:cubicBezTo>
                  <a:lnTo>
                    <a:pt x="212" y="1486"/>
                  </a:lnTo>
                  <a:cubicBezTo>
                    <a:pt x="96" y="1551"/>
                    <a:pt x="0" y="1714"/>
                    <a:pt x="0" y="1846"/>
                  </a:cubicBezTo>
                  <a:lnTo>
                    <a:pt x="0" y="1931"/>
                  </a:lnTo>
                  <a:cubicBezTo>
                    <a:pt x="0" y="2025"/>
                    <a:pt x="48" y="2079"/>
                    <a:pt x="117" y="2079"/>
                  </a:cubicBezTo>
                  <a:cubicBezTo>
                    <a:pt x="146" y="2079"/>
                    <a:pt x="178" y="2070"/>
                    <a:pt x="212" y="2050"/>
                  </a:cubicBezTo>
                  <a:lnTo>
                    <a:pt x="2741" y="592"/>
                  </a:lnTo>
                  <a:cubicBezTo>
                    <a:pt x="2856" y="527"/>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0"/>
            <p:cNvSpPr/>
            <p:nvPr/>
          </p:nvSpPr>
          <p:spPr>
            <a:xfrm>
              <a:off x="6756619" y="3201849"/>
              <a:ext cx="204205" cy="134577"/>
            </a:xfrm>
            <a:custGeom>
              <a:avLst/>
              <a:gdLst/>
              <a:ahLst/>
              <a:cxnLst/>
              <a:rect l="l" t="t" r="r" b="b"/>
              <a:pathLst>
                <a:path w="4625" h="3048" extrusionOk="0">
                  <a:moveTo>
                    <a:pt x="4511" y="1"/>
                  </a:moveTo>
                  <a:cubicBezTo>
                    <a:pt x="4483" y="1"/>
                    <a:pt x="4451" y="10"/>
                    <a:pt x="4417" y="30"/>
                  </a:cubicBezTo>
                  <a:lnTo>
                    <a:pt x="212" y="2454"/>
                  </a:lnTo>
                  <a:cubicBezTo>
                    <a:pt x="96" y="2519"/>
                    <a:pt x="0" y="2682"/>
                    <a:pt x="0" y="2815"/>
                  </a:cubicBezTo>
                  <a:lnTo>
                    <a:pt x="0" y="2900"/>
                  </a:lnTo>
                  <a:cubicBezTo>
                    <a:pt x="0" y="2993"/>
                    <a:pt x="48" y="3048"/>
                    <a:pt x="117" y="3048"/>
                  </a:cubicBezTo>
                  <a:cubicBezTo>
                    <a:pt x="146" y="3048"/>
                    <a:pt x="178" y="3039"/>
                    <a:pt x="212" y="3019"/>
                  </a:cubicBezTo>
                  <a:lnTo>
                    <a:pt x="4417" y="591"/>
                  </a:lnTo>
                  <a:cubicBezTo>
                    <a:pt x="4532" y="526"/>
                    <a:pt x="4624" y="363"/>
                    <a:pt x="4624" y="231"/>
                  </a:cubicBezTo>
                  <a:lnTo>
                    <a:pt x="4624" y="149"/>
                  </a:lnTo>
                  <a:cubicBezTo>
                    <a:pt x="4624" y="55"/>
                    <a:pt x="4578"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0"/>
            <p:cNvSpPr/>
            <p:nvPr/>
          </p:nvSpPr>
          <p:spPr>
            <a:xfrm>
              <a:off x="6756619" y="3251829"/>
              <a:ext cx="204205" cy="134577"/>
            </a:xfrm>
            <a:custGeom>
              <a:avLst/>
              <a:gdLst/>
              <a:ahLst/>
              <a:cxnLst/>
              <a:rect l="l" t="t" r="r" b="b"/>
              <a:pathLst>
                <a:path w="4625" h="3048" extrusionOk="0">
                  <a:moveTo>
                    <a:pt x="4511" y="1"/>
                  </a:moveTo>
                  <a:cubicBezTo>
                    <a:pt x="4483" y="1"/>
                    <a:pt x="4451" y="10"/>
                    <a:pt x="4417" y="30"/>
                  </a:cubicBezTo>
                  <a:lnTo>
                    <a:pt x="212" y="2451"/>
                  </a:lnTo>
                  <a:cubicBezTo>
                    <a:pt x="96" y="2519"/>
                    <a:pt x="0" y="2682"/>
                    <a:pt x="0" y="2814"/>
                  </a:cubicBezTo>
                  <a:lnTo>
                    <a:pt x="0" y="2899"/>
                  </a:lnTo>
                  <a:cubicBezTo>
                    <a:pt x="0" y="2993"/>
                    <a:pt x="48" y="3048"/>
                    <a:pt x="117" y="3048"/>
                  </a:cubicBezTo>
                  <a:cubicBezTo>
                    <a:pt x="146" y="3048"/>
                    <a:pt x="178" y="3038"/>
                    <a:pt x="212" y="3018"/>
                  </a:cubicBezTo>
                  <a:lnTo>
                    <a:pt x="4417" y="591"/>
                  </a:lnTo>
                  <a:cubicBezTo>
                    <a:pt x="4532" y="527"/>
                    <a:pt x="4624" y="363"/>
                    <a:pt x="4624" y="230"/>
                  </a:cubicBezTo>
                  <a:lnTo>
                    <a:pt x="4624" y="149"/>
                  </a:lnTo>
                  <a:cubicBezTo>
                    <a:pt x="4624" y="55"/>
                    <a:pt x="4579"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0"/>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0"/>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0"/>
            <p:cNvSpPr/>
            <p:nvPr/>
          </p:nvSpPr>
          <p:spPr>
            <a:xfrm>
              <a:off x="7487387" y="3168425"/>
              <a:ext cx="4194" cy="64198"/>
            </a:xfrm>
            <a:custGeom>
              <a:avLst/>
              <a:gdLst/>
              <a:ahLst/>
              <a:cxnLst/>
              <a:rect l="l" t="t" r="r" b="b"/>
              <a:pathLst>
                <a:path w="95" h="1454" extrusionOk="0">
                  <a:moveTo>
                    <a:pt x="0" y="0"/>
                  </a:moveTo>
                  <a:cubicBezTo>
                    <a:pt x="0" y="513"/>
                    <a:pt x="31" y="998"/>
                    <a:pt x="95" y="1454"/>
                  </a:cubicBezTo>
                  <a:cubicBezTo>
                    <a:pt x="34" y="998"/>
                    <a:pt x="0" y="513"/>
                    <a:pt x="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0"/>
            <p:cNvSpPr/>
            <p:nvPr/>
          </p:nvSpPr>
          <p:spPr>
            <a:xfrm>
              <a:off x="7491537" y="3232579"/>
              <a:ext cx="221" cy="618"/>
            </a:xfrm>
            <a:custGeom>
              <a:avLst/>
              <a:gdLst/>
              <a:ahLst/>
              <a:cxnLst/>
              <a:rect l="l" t="t" r="r" b="b"/>
              <a:pathLst>
                <a:path w="5" h="14" extrusionOk="0">
                  <a:moveTo>
                    <a:pt x="1" y="1"/>
                  </a:moveTo>
                  <a:lnTo>
                    <a:pt x="1" y="1"/>
                  </a:lnTo>
                  <a:cubicBezTo>
                    <a:pt x="4" y="4"/>
                    <a:pt x="4" y="7"/>
                    <a:pt x="4" y="14"/>
                  </a:cubicBezTo>
                  <a:lnTo>
                    <a:pt x="4" y="14"/>
                  </a:lnTo>
                  <a:cubicBezTo>
                    <a:pt x="4" y="7"/>
                    <a:pt x="4" y="4"/>
                    <a:pt x="1"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p:cNvSpPr txBox="1"/>
          <p:nvPr/>
        </p:nvSpPr>
        <p:spPr>
          <a:xfrm>
            <a:off x="4743449" y="2216200"/>
            <a:ext cx="1571625" cy="523220"/>
          </a:xfrm>
          <a:prstGeom prst="rect">
            <a:avLst/>
          </a:prstGeom>
          <a:noFill/>
        </p:spPr>
        <p:txBody>
          <a:bodyPr wrap="square" rtlCol="0">
            <a:spAutoFit/>
          </a:bodyPr>
          <a:lstStyle/>
          <a:p>
            <a:r>
              <a:rPr lang="en-US" sz="2800" b="1" dirty="0" smtClean="0">
                <a:solidFill>
                  <a:schemeClr val="accent4">
                    <a:lumMod val="75000"/>
                  </a:schemeClr>
                </a:solidFill>
              </a:rPr>
              <a:t>Step 1</a:t>
            </a:r>
            <a:endParaRPr lang="en-US" sz="2800" b="1" dirty="0">
              <a:solidFill>
                <a:schemeClr val="accent4">
                  <a:lumMod val="75000"/>
                </a:schemeClr>
              </a:solidFill>
            </a:endParaRPr>
          </a:p>
        </p:txBody>
      </p:sp>
      <p:sp>
        <p:nvSpPr>
          <p:cNvPr id="5" name="TextBox 4"/>
          <p:cNvSpPr txBox="1"/>
          <p:nvPr/>
        </p:nvSpPr>
        <p:spPr>
          <a:xfrm>
            <a:off x="4791074" y="2886831"/>
            <a:ext cx="3105150" cy="698717"/>
          </a:xfrm>
          <a:prstGeom prst="rect">
            <a:avLst/>
          </a:prstGeom>
          <a:noFill/>
        </p:spPr>
        <p:txBody>
          <a:bodyPr wrap="square" rtlCol="0">
            <a:spAutoFit/>
          </a:bodyPr>
          <a:lstStyle/>
          <a:p>
            <a:pPr>
              <a:lnSpc>
                <a:spcPct val="150000"/>
              </a:lnSpc>
            </a:pPr>
            <a:r>
              <a:rPr lang="en-US" dirty="0">
                <a:solidFill>
                  <a:schemeClr val="accent5">
                    <a:lumMod val="75000"/>
                  </a:schemeClr>
                </a:solidFill>
                <a:latin typeface="+mn-lt"/>
                <a:cs typeface="Calibri Light" pitchFamily="34" charset="0"/>
              </a:rPr>
              <a:t>Create a CSV file in which each </a:t>
            </a:r>
            <a:r>
              <a:rPr lang="en-US" dirty="0" smtClean="0">
                <a:solidFill>
                  <a:schemeClr val="accent5">
                    <a:lumMod val="75000"/>
                  </a:schemeClr>
                </a:solidFill>
                <a:latin typeface="+mn-lt"/>
                <a:cs typeface="Calibri Light" pitchFamily="34" charset="0"/>
              </a:rPr>
              <a:t>Category </a:t>
            </a:r>
            <a:r>
              <a:rPr lang="en-US" dirty="0">
                <a:solidFill>
                  <a:schemeClr val="accent5">
                    <a:lumMod val="75000"/>
                  </a:schemeClr>
                </a:solidFill>
                <a:latin typeface="+mn-lt"/>
                <a:cs typeface="Calibri Light" pitchFamily="34" charset="0"/>
              </a:rPr>
              <a:t>contain Keywords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 y="1009509"/>
            <a:ext cx="8077662" cy="24675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501" name="Google Shape;501;p27"/>
          <p:cNvSpPr txBox="1">
            <a:spLocks noGrp="1"/>
          </p:cNvSpPr>
          <p:nvPr>
            <p:ph type="ctrTitle"/>
          </p:nvPr>
        </p:nvSpPr>
        <p:spPr>
          <a:xfrm>
            <a:off x="1447800" y="400049"/>
            <a:ext cx="6765300" cy="464593"/>
          </a:xfrm>
          <a:prstGeom prst="rect">
            <a:avLst/>
          </a:prstGeom>
        </p:spPr>
        <p:txBody>
          <a:bodyPr spcFirstLastPara="1" wrap="square" lIns="91425" tIns="91425" rIns="91425" bIns="91425" anchor="t" anchorCtr="0">
            <a:noAutofit/>
          </a:bodyPr>
          <a:lstStyle/>
          <a:p>
            <a:r>
              <a:rPr lang="en-US" sz="2400" b="1" dirty="0">
                <a:solidFill>
                  <a:schemeClr val="accent4">
                    <a:lumMod val="75000"/>
                  </a:schemeClr>
                </a:solidFill>
                <a:latin typeface="+mn-lt"/>
              </a:rPr>
              <a:t>Step </a:t>
            </a:r>
            <a:r>
              <a:rPr lang="en-US" sz="2400" b="1" dirty="0" smtClean="0">
                <a:solidFill>
                  <a:schemeClr val="accent4">
                    <a:lumMod val="75000"/>
                  </a:schemeClr>
                </a:solidFill>
                <a:latin typeface="+mn-lt"/>
              </a:rPr>
              <a:t>2</a:t>
            </a:r>
            <a:r>
              <a:rPr lang="en-US" sz="2400" b="1" dirty="0">
                <a:solidFill>
                  <a:schemeClr val="accent4">
                    <a:lumMod val="75000"/>
                  </a:schemeClr>
                </a:solidFill>
              </a:rPr>
              <a:t/>
            </a:r>
            <a:br>
              <a:rPr lang="en-US" sz="2400" b="1" dirty="0">
                <a:solidFill>
                  <a:schemeClr val="accent4">
                    <a:lumMod val="75000"/>
                  </a:schemeClr>
                </a:solidFill>
              </a:rPr>
            </a:br>
            <a:endParaRPr sz="2400"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TextBox 9"/>
          <p:cNvSpPr txBox="1"/>
          <p:nvPr/>
        </p:nvSpPr>
        <p:spPr>
          <a:xfrm>
            <a:off x="1552575" y="895350"/>
            <a:ext cx="7077075" cy="538609"/>
          </a:xfrm>
          <a:prstGeom prst="rect">
            <a:avLst/>
          </a:prstGeom>
          <a:noFill/>
        </p:spPr>
        <p:txBody>
          <a:bodyPr wrap="square" rtlCol="0">
            <a:spAutoFit/>
          </a:bodyPr>
          <a:lstStyle/>
          <a:p>
            <a:r>
              <a:rPr lang="en-US" dirty="0">
                <a:solidFill>
                  <a:schemeClr val="accent5">
                    <a:lumMod val="75000"/>
                  </a:schemeClr>
                </a:solidFill>
              </a:rPr>
              <a:t>Build an NLP algorithm  that scans the entire resume and searches for the words mentioned in the table or </a:t>
            </a:r>
            <a:r>
              <a:rPr lang="en-US" dirty="0" smtClean="0">
                <a:solidFill>
                  <a:schemeClr val="accent5">
                    <a:lumMod val="75000"/>
                  </a:schemeClr>
                </a:solidFill>
              </a:rPr>
              <a:t>dictionary.</a:t>
            </a:r>
            <a:endParaRPr lang="en-US" dirty="0">
              <a:solidFill>
                <a:schemeClr val="accent5">
                  <a:lumMod val="75000"/>
                </a:schemeClr>
              </a:solidFill>
            </a:endParaRPr>
          </a:p>
        </p:txBody>
      </p:sp>
      <p:sp>
        <p:nvSpPr>
          <p:cNvPr id="11" name="TextBox 10"/>
          <p:cNvSpPr txBox="1"/>
          <p:nvPr/>
        </p:nvSpPr>
        <p:spPr>
          <a:xfrm>
            <a:off x="1638300" y="1533525"/>
            <a:ext cx="6372225"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chemeClr val="accent2">
                    <a:lumMod val="90000"/>
                  </a:schemeClr>
                </a:solidFill>
              </a:rPr>
              <a:t>Details of environment , packages and library which we are using in our code ?</a:t>
            </a:r>
            <a:endParaRPr lang="en-US" dirty="0">
              <a:solidFill>
                <a:schemeClr val="accent2">
                  <a:lumMod val="9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485090143"/>
              </p:ext>
            </p:extLst>
          </p:nvPr>
        </p:nvGraphicFramePr>
        <p:xfrm>
          <a:off x="1776412" y="2343728"/>
          <a:ext cx="6096000" cy="2001520"/>
        </p:xfrm>
        <a:graphic>
          <a:graphicData uri="http://schemas.openxmlformats.org/drawingml/2006/table">
            <a:tbl>
              <a:tblPr firstRow="1" bandRow="1">
                <a:tableStyleId>{5FD0F851-EC5A-4D38-B0AD-8093EC10F338}</a:tableStyleId>
              </a:tblPr>
              <a:tblGrid>
                <a:gridCol w="2014538"/>
                <a:gridCol w="4081462"/>
              </a:tblGrid>
              <a:tr h="370840">
                <a:tc gridSpan="2">
                  <a:txBody>
                    <a:bodyPr/>
                    <a:lstStyle/>
                    <a:p>
                      <a:pPr algn="ctr"/>
                      <a:r>
                        <a:rPr lang="en-US" sz="1600" dirty="0" smtClean="0">
                          <a:solidFill>
                            <a:schemeClr val="accent4">
                              <a:lumMod val="75000"/>
                            </a:schemeClr>
                          </a:solidFill>
                          <a:latin typeface="Calibri Light" pitchFamily="34" charset="0"/>
                          <a:cs typeface="Calibri Light" pitchFamily="34" charset="0"/>
                        </a:rPr>
                        <a:t>Environment , Packages &amp; Libraries</a:t>
                      </a:r>
                      <a:endParaRPr lang="en-US" sz="1600" dirty="0">
                        <a:solidFill>
                          <a:schemeClr val="accent4">
                            <a:lumMod val="75000"/>
                          </a:schemeClr>
                        </a:solidFill>
                        <a:latin typeface="Calibri Light" pitchFamily="34" charset="0"/>
                        <a:cs typeface="Calibri Light" pitchFamily="34" charset="0"/>
                      </a:endParaRPr>
                    </a:p>
                  </a:txBody>
                  <a:tcPr/>
                </a:tc>
                <a:tc hMerge="1">
                  <a:txBody>
                    <a:bodyPr/>
                    <a:lstStyle/>
                    <a:p>
                      <a:endParaRPr lang="en-US" dirty="0"/>
                    </a:p>
                  </a:txBody>
                  <a:tcPr/>
                </a:tc>
              </a:tr>
              <a:tr h="370840">
                <a:tc>
                  <a:txBody>
                    <a:bodyPr/>
                    <a:lstStyle/>
                    <a:p>
                      <a:r>
                        <a:rPr lang="en-US" dirty="0" smtClean="0"/>
                        <a:t>Programming Language</a:t>
                      </a:r>
                      <a:endParaRPr lang="en-US" dirty="0"/>
                    </a:p>
                  </a:txBody>
                  <a:tcPr/>
                </a:tc>
                <a:tc>
                  <a:txBody>
                    <a:bodyPr/>
                    <a:lstStyle/>
                    <a:p>
                      <a:r>
                        <a:rPr lang="en-US" dirty="0" smtClean="0"/>
                        <a:t>Python</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r>
                        <a:rPr lang="en-US" dirty="0" smtClean="0"/>
                        <a:t>Environment (IDE)</a:t>
                      </a:r>
                      <a:endParaRPr lang="en-US" dirty="0"/>
                    </a:p>
                  </a:txBody>
                  <a:tcPr/>
                </a:tc>
                <a:tc>
                  <a:txBody>
                    <a:bodyPr/>
                    <a:lstStyle/>
                    <a:p>
                      <a:r>
                        <a:rPr lang="en-US" dirty="0" smtClean="0"/>
                        <a:t>Jupyter Notebook /Google</a:t>
                      </a:r>
                      <a:r>
                        <a:rPr lang="en-US" baseline="0" dirty="0" smtClean="0"/>
                        <a:t> Colab</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17" name="Table 16"/>
          <p:cNvGraphicFramePr>
            <a:graphicFrameLocks noGrp="1"/>
          </p:cNvGraphicFramePr>
          <p:nvPr>
            <p:extLst>
              <p:ext uri="{D42A27DB-BD31-4B8C-83A1-F6EECF244321}">
                <p14:modId xmlns:p14="http://schemas.microsoft.com/office/powerpoint/2010/main" val="756827194"/>
              </p:ext>
            </p:extLst>
          </p:nvPr>
        </p:nvGraphicFramePr>
        <p:xfrm>
          <a:off x="1671637" y="584302"/>
          <a:ext cx="6096000" cy="4501458"/>
        </p:xfrm>
        <a:graphic>
          <a:graphicData uri="http://schemas.openxmlformats.org/drawingml/2006/table">
            <a:tbl>
              <a:tblPr firstRow="1" bandRow="1">
                <a:tableStyleId>{5FD0F851-EC5A-4D38-B0AD-8093EC10F338}</a:tableStyleId>
              </a:tblPr>
              <a:tblGrid>
                <a:gridCol w="2014538"/>
                <a:gridCol w="4081462"/>
              </a:tblGrid>
              <a:tr h="371418">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import PyPDF2</a:t>
                      </a:r>
                      <a:endParaRPr lang="en-US" sz="1200" b="1" dirty="0"/>
                    </a:p>
                  </a:txBody>
                  <a:tcPr/>
                </a:tc>
                <a:tc>
                  <a:txBody>
                    <a:bodyPr/>
                    <a:lstStyle/>
                    <a:p>
                      <a:pPr rtl="0">
                        <a:lnSpc>
                          <a:spcPct val="150000"/>
                        </a:lnSpc>
                      </a:pPr>
                      <a:r>
                        <a:rPr lang="en-US" sz="1200" b="0" i="0" u="none" strike="noStrike" cap="none" dirty="0" smtClean="0">
                          <a:solidFill>
                            <a:schemeClr val="tx1"/>
                          </a:solidFill>
                          <a:effectLst/>
                          <a:latin typeface="+mn-lt"/>
                          <a:ea typeface="+mn-ea"/>
                          <a:cs typeface="+mn-cs"/>
                          <a:sym typeface="Arial"/>
                        </a:rPr>
                        <a:t>The </a:t>
                      </a:r>
                      <a:r>
                        <a:rPr lang="en-US" sz="1200" b="1" i="0" u="none" strike="noStrike" cap="none" dirty="0" smtClean="0">
                          <a:solidFill>
                            <a:schemeClr val="tx1"/>
                          </a:solidFill>
                          <a:effectLst/>
                          <a:latin typeface="+mn-lt"/>
                          <a:ea typeface="+mn-ea"/>
                          <a:cs typeface="+mn-cs"/>
                          <a:sym typeface="Arial"/>
                        </a:rPr>
                        <a:t>pypdf2</a:t>
                      </a:r>
                      <a:r>
                        <a:rPr lang="en-US" sz="1200" b="0" i="0" u="none" strike="noStrike" cap="none" dirty="0" smtClean="0">
                          <a:solidFill>
                            <a:schemeClr val="tx1"/>
                          </a:solidFill>
                          <a:effectLst/>
                          <a:latin typeface="+mn-lt"/>
                          <a:ea typeface="+mn-ea"/>
                          <a:cs typeface="+mn-cs"/>
                          <a:sym typeface="Arial"/>
                        </a:rPr>
                        <a:t> package is a pure- python PDF library that you can use for splitting, merging, cropping and transforming pages in your pdf(s). We can use pypdf2 to extract text and metadata from your pdf(s). (Using reading resume)</a:t>
                      </a:r>
                      <a:endParaRPr lang="en-US" sz="1200" b="0" dirty="0" smtClean="0">
                        <a:effectLs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import os</a:t>
                      </a:r>
                      <a:endParaRPr lang="en-US" sz="1200" dirty="0"/>
                    </a:p>
                  </a:txBody>
                  <a:tcPr/>
                </a:tc>
                <a:tc>
                  <a:txBody>
                    <a:bodyPr/>
                    <a:lstStyle/>
                    <a:p>
                      <a:pPr>
                        <a:lnSpc>
                          <a:spcPct val="150000"/>
                        </a:lnSpc>
                      </a:pPr>
                      <a:r>
                        <a:rPr lang="en-US" sz="1200" b="1" i="0" u="none" strike="noStrike" cap="none" dirty="0" smtClean="0">
                          <a:solidFill>
                            <a:schemeClr val="tx1"/>
                          </a:solidFill>
                          <a:effectLst/>
                          <a:latin typeface="+mj-lt"/>
                          <a:ea typeface="+mn-ea"/>
                          <a:cs typeface="+mn-cs"/>
                          <a:sym typeface="Arial"/>
                        </a:rPr>
                        <a:t>python</a:t>
                      </a:r>
                      <a:r>
                        <a:rPr lang="en-US" sz="1200" b="0" i="0" u="none" strike="noStrike" cap="none" dirty="0" smtClean="0">
                          <a:solidFill>
                            <a:schemeClr val="tx1"/>
                          </a:solidFill>
                          <a:effectLst/>
                          <a:latin typeface="+mj-lt"/>
                          <a:ea typeface="+mn-ea"/>
                          <a:cs typeface="+mn-cs"/>
                          <a:sym typeface="Arial"/>
                        </a:rPr>
                        <a:t> will </a:t>
                      </a:r>
                      <a:r>
                        <a:rPr lang="en-US" sz="1200" b="1" i="0" u="none" strike="noStrike" cap="none" dirty="0" smtClean="0">
                          <a:solidFill>
                            <a:schemeClr val="tx1"/>
                          </a:solidFill>
                          <a:effectLst/>
                          <a:latin typeface="+mj-lt"/>
                          <a:ea typeface="+mn-ea"/>
                          <a:cs typeface="+mn-cs"/>
                          <a:sym typeface="Arial"/>
                        </a:rPr>
                        <a:t>import os</a:t>
                      </a:r>
                      <a:r>
                        <a:rPr lang="en-US" sz="1200" b="0" i="0" u="none" strike="noStrike" cap="none" dirty="0" smtClean="0">
                          <a:solidFill>
                            <a:schemeClr val="tx1"/>
                          </a:solidFill>
                          <a:effectLst/>
                          <a:latin typeface="+mj-lt"/>
                          <a:ea typeface="+mn-ea"/>
                          <a:cs typeface="+mn-cs"/>
                          <a:sym typeface="Arial"/>
                        </a:rPr>
                        <a:t> to determine which module to load for </a:t>
                      </a:r>
                      <a:r>
                        <a:rPr lang="en-US" sz="1200" b="1" i="0" u="none" strike="noStrike" cap="none" dirty="0" smtClean="0">
                          <a:solidFill>
                            <a:schemeClr val="tx1"/>
                          </a:solidFill>
                          <a:effectLst/>
                          <a:latin typeface="+mj-lt"/>
                          <a:ea typeface="+mn-ea"/>
                          <a:cs typeface="+mn-cs"/>
                          <a:sym typeface="Arial"/>
                        </a:rPr>
                        <a:t>path</a:t>
                      </a:r>
                      <a:r>
                        <a:rPr lang="en-US" sz="1200" b="0" i="0" u="none" strike="noStrike" cap="none" dirty="0" smtClean="0">
                          <a:solidFill>
                            <a:schemeClr val="tx1"/>
                          </a:solidFill>
                          <a:effectLst/>
                          <a:latin typeface="+mj-lt"/>
                          <a:ea typeface="+mn-ea"/>
                          <a:cs typeface="+mn-cs"/>
                          <a:sym typeface="Arial"/>
                        </a:rPr>
                        <a:t>. </a:t>
                      </a:r>
                      <a:endParaRPr lang="en-US" sz="1200" dirty="0">
                        <a:latin typeface="+mj-l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from os import listdir</a:t>
                      </a:r>
                      <a:endParaRPr lang="en-US" sz="1200" b="1" dirty="0"/>
                    </a:p>
                  </a:txBody>
                  <a:tcPr/>
                </a:tc>
                <a:tc>
                  <a:txBody>
                    <a:bodyPr/>
                    <a:lstStyle/>
                    <a:p>
                      <a:r>
                        <a:rPr lang="en-US" sz="1200" b="0" i="0" u="none" strike="noStrike" cap="none" dirty="0" smtClean="0">
                          <a:solidFill>
                            <a:schemeClr val="tx1"/>
                          </a:solidFill>
                          <a:effectLst/>
                          <a:latin typeface="+mn-lt"/>
                          <a:ea typeface="+mn-ea"/>
                          <a:cs typeface="+mn-cs"/>
                          <a:sym typeface="Arial"/>
                        </a:rPr>
                        <a:t>Python method </a:t>
                      </a:r>
                      <a:r>
                        <a:rPr lang="en-US" sz="1200" b="1" i="0" u="none" strike="noStrike" cap="none" dirty="0" smtClean="0">
                          <a:solidFill>
                            <a:schemeClr val="tx1"/>
                          </a:solidFill>
                          <a:effectLst/>
                          <a:latin typeface="+mn-lt"/>
                          <a:ea typeface="+mn-ea"/>
                          <a:cs typeface="+mn-cs"/>
                          <a:sym typeface="Arial"/>
                        </a:rPr>
                        <a:t>listdir()</a:t>
                      </a:r>
                      <a:r>
                        <a:rPr lang="en-US" sz="1200" b="0" i="0" u="none" strike="noStrike" cap="none" dirty="0" smtClean="0">
                          <a:solidFill>
                            <a:schemeClr val="tx1"/>
                          </a:solidFill>
                          <a:effectLst/>
                          <a:latin typeface="+mn-lt"/>
                          <a:ea typeface="+mn-ea"/>
                          <a:cs typeface="+mn-cs"/>
                          <a:sym typeface="Arial"/>
                        </a:rPr>
                        <a:t> returns a list containing the names of the entries in the directory given by path .</a:t>
                      </a:r>
                      <a:endParaRPr lang="en-US" sz="1200" dirty="0"/>
                    </a:p>
                  </a:txBody>
                  <a:tcPr/>
                </a:tc>
              </a:tr>
              <a:tr h="370840">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from os.path import isfile</a:t>
                      </a:r>
                      <a:endParaRPr lang="en-US" sz="1200" b="1" dirty="0"/>
                    </a:p>
                  </a:txBody>
                  <a:tcPr/>
                </a:tc>
                <a:tc>
                  <a:txBody>
                    <a:bodyPr/>
                    <a:lstStyle/>
                    <a:p>
                      <a:r>
                        <a:rPr lang="en-US" sz="1200" b="0" i="0" u="none" strike="noStrike" cap="none" dirty="0" smtClean="0">
                          <a:solidFill>
                            <a:schemeClr val="tx1"/>
                          </a:solidFill>
                          <a:effectLst/>
                          <a:latin typeface="+mn-lt"/>
                          <a:ea typeface="+mn-ea"/>
                          <a:cs typeface="+mn-cs"/>
                          <a:sym typeface="Arial"/>
                        </a:rPr>
                        <a:t>method in Python is used to check whether the specified path is an existing regular file or not.</a:t>
                      </a:r>
                      <a:endParaRPr lang="en-US" sz="1200" dirty="0"/>
                    </a:p>
                  </a:txBody>
                  <a:tcPr/>
                </a:tc>
              </a:tr>
            </a:tbl>
          </a:graphicData>
        </a:graphic>
      </p:graphicFrame>
    </p:spTree>
    <p:extLst>
      <p:ext uri="{BB962C8B-B14F-4D97-AF65-F5344CB8AC3E}">
        <p14:creationId xmlns:p14="http://schemas.microsoft.com/office/powerpoint/2010/main" val="55007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17" name="Table 16"/>
          <p:cNvGraphicFramePr>
            <a:graphicFrameLocks noGrp="1"/>
          </p:cNvGraphicFramePr>
          <p:nvPr>
            <p:extLst>
              <p:ext uri="{D42A27DB-BD31-4B8C-83A1-F6EECF244321}">
                <p14:modId xmlns:p14="http://schemas.microsoft.com/office/powerpoint/2010/main" val="1478371596"/>
              </p:ext>
            </p:extLst>
          </p:nvPr>
        </p:nvGraphicFramePr>
        <p:xfrm>
          <a:off x="1681162" y="532383"/>
          <a:ext cx="6096000" cy="4592898"/>
        </p:xfrm>
        <a:graphic>
          <a:graphicData uri="http://schemas.openxmlformats.org/drawingml/2006/table">
            <a:tbl>
              <a:tblPr firstRow="1" bandRow="1">
                <a:tableStyleId>{5FD0F851-EC5A-4D38-B0AD-8093EC10F338}</a:tableStyleId>
              </a:tblPr>
              <a:tblGrid>
                <a:gridCol w="2014538"/>
                <a:gridCol w="4081462"/>
              </a:tblGrid>
              <a:tr h="371418">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from os.path import  join</a:t>
                      </a:r>
                      <a:endParaRPr lang="en-US" sz="1100" b="1" dirty="0"/>
                    </a:p>
                  </a:txBody>
                  <a:tcPr/>
                </a:tc>
                <a:tc>
                  <a:txBody>
                    <a:bodyPr/>
                    <a:lstStyle/>
                    <a:p>
                      <a:pPr rtl="0">
                        <a:lnSpc>
                          <a:spcPct val="150000"/>
                        </a:lnSpc>
                      </a:pPr>
                      <a:r>
                        <a:rPr lang="en-US" sz="1200" b="0" i="0" u="none" strike="noStrike" cap="none" dirty="0" smtClean="0">
                          <a:solidFill>
                            <a:schemeClr val="tx1"/>
                          </a:solidFill>
                          <a:effectLst/>
                          <a:latin typeface="+mn-lt"/>
                          <a:ea typeface="+mn-ea"/>
                          <a:cs typeface="+mn-cs"/>
                          <a:sym typeface="Arial"/>
                        </a:rPr>
                        <a:t>Method in Python join one or more path components intelligently.</a:t>
                      </a:r>
                      <a:endParaRPr lang="en-US" sz="1100" b="0" dirty="0" smtClean="0">
                        <a:effectLs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import StringIO</a:t>
                      </a:r>
                      <a:endParaRPr lang="en-US" sz="1100" b="1" dirty="0"/>
                    </a:p>
                  </a:txBody>
                  <a:tcPr/>
                </a:tc>
                <a:tc>
                  <a:txBody>
                    <a:bodyPr/>
                    <a:lstStyle/>
                    <a:p>
                      <a:pPr>
                        <a:lnSpc>
                          <a:spcPct val="150000"/>
                        </a:lnSpc>
                      </a:pPr>
                      <a:r>
                        <a:rPr lang="en-US" sz="1200" b="0" i="0" u="none" strike="noStrike" cap="none" dirty="0" smtClean="0">
                          <a:solidFill>
                            <a:schemeClr val="tx1"/>
                          </a:solidFill>
                          <a:effectLst/>
                          <a:latin typeface="+mn-lt"/>
                          <a:ea typeface="+mn-ea"/>
                          <a:cs typeface="+mn-cs"/>
                          <a:sym typeface="Arial"/>
                        </a:rPr>
                        <a:t>This object can be used as input or output to the most function that would expect a standard file object.</a:t>
                      </a:r>
                      <a:endParaRPr lang="en-US" sz="1100" dirty="0">
                        <a:latin typeface="+mj-lt"/>
                      </a:endParaRPr>
                    </a:p>
                  </a:txBody>
                  <a:tcPr/>
                </a:tc>
              </a:tr>
              <a:tr h="370840">
                <a:tc>
                  <a:txBody>
                    <a:bodyPr/>
                    <a:lstStyle/>
                    <a:p>
                      <a:endParaRPr lang="en-US" dirty="0"/>
                    </a:p>
                  </a:txBody>
                  <a:tcPr/>
                </a:tc>
                <a:tc>
                  <a:txBody>
                    <a:bodyPr/>
                    <a:lstStyle/>
                    <a:p>
                      <a:endParaRPr lang="en-US" dirty="0"/>
                    </a:p>
                  </a:txBody>
                  <a:tcPr/>
                </a:tc>
              </a:tr>
              <a:tr h="370840">
                <a:tc>
                  <a:txBody>
                    <a:bodyPr/>
                    <a:lstStyle/>
                    <a:p>
                      <a:r>
                        <a:rPr lang="en-US" sz="1200" b="1" i="0" u="none" strike="noStrike" cap="none" dirty="0" smtClean="0">
                          <a:solidFill>
                            <a:schemeClr val="tx1"/>
                          </a:solidFill>
                          <a:effectLst/>
                          <a:latin typeface="+mn-lt"/>
                          <a:ea typeface="+mn-ea"/>
                          <a:cs typeface="+mn-cs"/>
                          <a:sym typeface="Arial"/>
                        </a:rPr>
                        <a:t>pandas</a:t>
                      </a:r>
                      <a:endParaRPr lang="en-US" sz="1100" b="1" dirty="0"/>
                    </a:p>
                  </a:txBody>
                  <a:tcPr/>
                </a:tc>
                <a:tc>
                  <a:txBody>
                    <a:bodyPr/>
                    <a:lstStyle/>
                    <a:p>
                      <a:pPr>
                        <a:lnSpc>
                          <a:spcPct val="150000"/>
                        </a:lnSpc>
                      </a:pPr>
                      <a:r>
                        <a:rPr lang="en-US" sz="1200" b="1" i="0" u="none" strike="noStrike" cap="none" dirty="0" smtClean="0">
                          <a:solidFill>
                            <a:schemeClr val="tx1"/>
                          </a:solidFill>
                          <a:effectLst/>
                          <a:latin typeface="+mn-lt"/>
                          <a:ea typeface="+mn-ea"/>
                          <a:cs typeface="+mn-cs"/>
                          <a:sym typeface="Arial"/>
                        </a:rPr>
                        <a:t>pandas</a:t>
                      </a:r>
                      <a:r>
                        <a:rPr lang="en-US" sz="1200" b="0" i="0" u="none" strike="noStrike" cap="none" dirty="0" smtClean="0">
                          <a:solidFill>
                            <a:schemeClr val="tx1"/>
                          </a:solidFill>
                          <a:effectLst/>
                          <a:latin typeface="+mn-lt"/>
                          <a:ea typeface="+mn-ea"/>
                          <a:cs typeface="+mn-cs"/>
                          <a:sym typeface="Arial"/>
                        </a:rPr>
                        <a:t> is a software library written for the </a:t>
                      </a:r>
                      <a:r>
                        <a:rPr lang="en-US" sz="1200" b="1" i="0" u="none" strike="noStrike" cap="none" dirty="0" smtClean="0">
                          <a:solidFill>
                            <a:schemeClr val="tx1"/>
                          </a:solidFill>
                          <a:effectLst/>
                          <a:latin typeface="+mn-lt"/>
                          <a:ea typeface="+mn-ea"/>
                          <a:cs typeface="+mn-cs"/>
                          <a:sym typeface="Arial"/>
                        </a:rPr>
                        <a:t>Python</a:t>
                      </a:r>
                      <a:r>
                        <a:rPr lang="en-US" sz="1200" b="0" i="0" u="none" strike="noStrike" cap="none" dirty="0" smtClean="0">
                          <a:solidFill>
                            <a:schemeClr val="tx1"/>
                          </a:solidFill>
                          <a:effectLst/>
                          <a:latin typeface="+mn-lt"/>
                          <a:ea typeface="+mn-ea"/>
                          <a:cs typeface="+mn-cs"/>
                          <a:sym typeface="Arial"/>
                        </a:rPr>
                        <a:t> programming language for data manipulation and analysis. </a:t>
                      </a:r>
                      <a:endParaRPr lang="en-US" sz="1100" dirty="0"/>
                    </a:p>
                  </a:txBody>
                  <a:tcPr/>
                </a:tc>
              </a:tr>
              <a:tr h="370840">
                <a:tc>
                  <a:txBody>
                    <a:bodyPr/>
                    <a:lstStyle/>
                    <a:p>
                      <a:endParaRPr lang="en-US" dirty="0"/>
                    </a:p>
                  </a:txBody>
                  <a:tcPr/>
                </a:tc>
                <a:tc>
                  <a:txBody>
                    <a:bodyPr/>
                    <a:lstStyle/>
                    <a:p>
                      <a:endParaRPr lang="en-US" dirty="0"/>
                    </a:p>
                  </a:txBody>
                  <a:tcPr/>
                </a:tc>
              </a:tr>
              <a:tr h="370840">
                <a:tc>
                  <a:txBody>
                    <a:bodyPr/>
                    <a:lstStyle/>
                    <a:p>
                      <a:r>
                        <a:rPr lang="en-US" sz="1200" b="1" dirty="0" smtClean="0"/>
                        <a:t>Collections import Counter</a:t>
                      </a:r>
                      <a:endParaRPr lang="en-US" sz="1200" b="1" dirty="0"/>
                    </a:p>
                  </a:txBody>
                  <a:tcPr/>
                </a:tc>
                <a:tc>
                  <a:txBody>
                    <a:bodyPr/>
                    <a:lstStyle/>
                    <a:p>
                      <a:pPr>
                        <a:lnSpc>
                          <a:spcPct val="150000"/>
                        </a:lnSpc>
                      </a:pPr>
                      <a:r>
                        <a:rPr lang="en-US" sz="1200" b="0" i="0" u="none" strike="noStrike" cap="none" dirty="0" smtClean="0">
                          <a:solidFill>
                            <a:schemeClr val="tx1"/>
                          </a:solidFill>
                          <a:effectLst/>
                          <a:latin typeface="+mn-lt"/>
                          <a:ea typeface="+mn-ea"/>
                          <a:cs typeface="+mn-cs"/>
                          <a:sym typeface="Arial"/>
                        </a:rPr>
                        <a:t>A counter is a container that stores elements as dictionary keys, and their counts are stored as dictionary values.</a:t>
                      </a:r>
                      <a:endParaRPr lang="en-US" sz="1100" dirty="0"/>
                    </a:p>
                  </a:txBody>
                  <a:tcPr/>
                </a:tc>
              </a:tr>
            </a:tbl>
          </a:graphicData>
        </a:graphic>
      </p:graphicFrame>
    </p:spTree>
    <p:extLst>
      <p:ext uri="{BB962C8B-B14F-4D97-AF65-F5344CB8AC3E}">
        <p14:creationId xmlns:p14="http://schemas.microsoft.com/office/powerpoint/2010/main" val="197289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411</Words>
  <Application>Microsoft Office PowerPoint</Application>
  <PresentationFormat>On-screen Show (16:9)</PresentationFormat>
  <Paragraphs>150</Paragraphs>
  <Slides>18</Slides>
  <Notes>18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Arial</vt:lpstr>
      <vt:lpstr>Calibri Light</vt:lpstr>
      <vt:lpstr>Cambria</vt:lpstr>
      <vt:lpstr>Fira Sans Condensed ExtraLight</vt:lpstr>
      <vt:lpstr>Josefin Sans</vt:lpstr>
      <vt:lpstr>Proxima Nova Semibold</vt:lpstr>
      <vt:lpstr>Proxima Nova</vt:lpstr>
      <vt:lpstr>Dosis ExtraLight</vt:lpstr>
      <vt:lpstr>Fira Sans Extra Condensed Medium</vt:lpstr>
      <vt:lpstr>Staatliches</vt:lpstr>
      <vt:lpstr>Adobe Caslon Pro</vt:lpstr>
      <vt:lpstr>Squada One</vt:lpstr>
      <vt:lpstr>Isometric Proposal by Slidesgo</vt:lpstr>
      <vt:lpstr>SlidesGo Final Pages</vt:lpstr>
      <vt:lpstr>PowerPoint Presentation</vt:lpstr>
      <vt:lpstr>PowerPoint Presentation</vt:lpstr>
      <vt:lpstr>PowerPoint Presentation</vt:lpstr>
      <vt:lpstr>PowerPoint Presentation</vt:lpstr>
      <vt:lpstr>PowerPoint Presentation</vt:lpstr>
      <vt:lpstr>PowerPoint Presentation</vt:lpstr>
      <vt:lpstr>Step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Pcw</dc:creator>
  <cp:lastModifiedBy>Pcw</cp:lastModifiedBy>
  <cp:revision>34</cp:revision>
  <dcterms:modified xsi:type="dcterms:W3CDTF">2021-02-12T08:40:27Z</dcterms:modified>
</cp:coreProperties>
</file>