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E59A-135A-4F68-9319-137B22A1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0D8B3-F552-4208-B4B2-F29642B8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23C3-89DC-4BE9-8FB5-D6446C77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7840-5AFF-44DF-993B-B90CF148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ECB7-4955-4B5F-80C1-DDE4F22C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5D90-0BEF-40D4-A8E3-87676F2D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4463-1E8F-438E-8C28-595D533F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DA06-AFB9-4DC3-AA4F-EF5E4E83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9098-C64D-4E79-9CAE-37598A9B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7E53-1A2F-449F-A53B-21D82C37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1A91C-546F-4978-BD2B-11024BDD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04E1-931E-4C32-AAA0-719BEF32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5F51-E273-4C30-8BEF-76A2F3C1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6EF6-1C88-4AE0-AA53-FCCD04CB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B2D1-C67A-4659-900D-A361AF66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2DC-AD95-47C4-8D57-1DE1673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4374-A89B-48A9-8AB0-8C13544E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CDD6-A389-4BFD-B3AB-D4606ED9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383A-2439-4017-B323-5203B02C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2A97-68BD-48C8-B490-C20120EF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5B5-319B-42D5-BA26-F9FFBCB6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8CAB-3C7B-4780-BAF7-FBECC90A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001-97D7-4165-8AD5-5E1848DF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2429-C7E6-44E2-ACC0-A0534E82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F2F8-CEC5-459A-8818-BBB6649C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BD14-DD07-4396-942F-8B2ED97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9630-FB02-41F8-80EA-0DD579D94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B0E64-AD16-4480-973F-B48B0C58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916F-4587-4D2D-8A07-D4B97176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EB6A-8D9C-4636-AA75-41AC5F2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103E-60AB-415D-88E7-585743B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3B63-2B8A-4F90-B31D-9289FBF2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FA30-9A70-418D-A801-28E323CD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5E9F8-839E-47AB-A00A-D28782E4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00FC5-2690-4825-AAB9-2D2DA0665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7A5B6-50F8-44D5-9E96-DB60DE2F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87643-BDC1-49C9-A6D8-94CCB4E5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FBFD8-9826-4F13-ADA9-3930B77F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E4AA3-39BA-46E7-A42C-54529CA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C2BB-3845-42C4-968F-C35174CA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DA0B8-5B4E-41F5-8CCF-DE62EC6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E5D4-5111-47FD-8476-3CD5FE24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14DC-E46A-4E49-B35E-38C3E2BF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F7D4C-EE28-46C2-AD0B-F9905036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CD287-8D2B-4057-A2D9-9B9C650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53E4-929C-4C02-9B54-5FAB358F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827-B744-4967-A3EC-CAEC6190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3F41-261E-4396-9F20-8857ED80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DDBA-24C9-4099-9BE5-61CD2E66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1998-E3CC-4B24-9382-B3B7D3C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89F2-E936-430A-9E4B-07723926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183D-33F4-4051-B9AC-AAD3900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5B84-5A09-4EB5-8312-D81CC40F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F7902-9621-47E9-8FDF-7FB05A050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B075-7F89-4DD3-8594-213685A0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95C4-48EC-418C-AC77-DC04987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6ED4-3753-47B8-961A-D516562D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DDB8-4C09-46BC-97C8-5668218F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804EC-7A7A-4A4D-A319-A5641B75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2184-F1AE-4B4C-B92F-C48AE495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BD6F-81FF-4C7D-80A9-A1BDD43F6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823D-F134-4BCB-9CFA-241056E967E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0986-A966-47D2-AD9B-21855645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1588-FEA3-43F9-B37A-04B1AC1A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F38A-58A0-4629-A2F2-8342872B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g_lySYjU8" TargetMode="External"/><Relationship Id="rId2" Type="http://schemas.openxmlformats.org/officeDocument/2006/relationships/hyperlink" Target="https://www.youtube.com/watch?v=bvp7Zqls7F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73xZ-tpbAc" TargetMode="External"/><Relationship Id="rId2" Type="http://schemas.openxmlformats.org/officeDocument/2006/relationships/hyperlink" Target="https://www.youtube.com/watch?v=J53xqsygX-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A8zPfRUnv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product-detail/1-1-4-Inch-Lead-Free_60811948391.html?spm=a2700.galleryofferlist.0.0.44ea71e6icM3XU" TargetMode="External"/><Relationship Id="rId2" Type="http://schemas.openxmlformats.org/officeDocument/2006/relationships/hyperlink" Target="https://www.alibaba.com/product-detail/Good-quality-brass-pressure-relief-boiler_60690213760.html?spm=a2700.galleryofferlist.0.0.44ea71e6icM3X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ibaba.com/product-detail/Brass-Pressure-Relief-Valve-for-Spraying_50013574528.html?spm=a2700.galleryofferlist.0.0.51162f3cHHWVRI" TargetMode="External"/><Relationship Id="rId4" Type="http://schemas.openxmlformats.org/officeDocument/2006/relationships/hyperlink" Target="https://www.alibaba.com/product-detail/Good-quality-brass-pressure-relief-boiler_60690213760.html?spm=a2700.galleryofferlist.0.0.44ea71e6SkHT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product-detail/Stainless-steel-adjustable-high-pressure-regulators_60808136731.html?spm=a2700.galleryofferlist.0.0.67e46469KzXF01" TargetMode="External"/><Relationship Id="rId2" Type="http://schemas.openxmlformats.org/officeDocument/2006/relationships/hyperlink" Target="https://www.alibaba.com/product-detail/Lead-free-Water-Reducer-for-RV_60531364523.html?spm=a2700.galleryofferlist.0.0.67e46469KzXF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ibaba.com/product-detail/PN16-DN15-1-2-2-Brass_60629794735.html?spm=a2700.7724857.normalList.7.57063f08cDUSyc" TargetMode="External"/><Relationship Id="rId4" Type="http://schemas.openxmlformats.org/officeDocument/2006/relationships/hyperlink" Target="https://www.alibaba.com/product-detail/Lead-free-Water-rv-reducing-valve_62014761745.html?spm=a2700.galleryofferlist.0.0.67e46469KzXF0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IitM4zcuKQ" TargetMode="External"/><Relationship Id="rId2" Type="http://schemas.openxmlformats.org/officeDocument/2006/relationships/hyperlink" Target="https://www.youtube.com/watch?v=ChEjRF79S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cEVM6ak7Gk" TargetMode="External"/><Relationship Id="rId4" Type="http://schemas.openxmlformats.org/officeDocument/2006/relationships/hyperlink" Target="https://www.youtube.com/watch?v=7lYkcjBMUg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55C60-C5D7-496F-9FF1-2B7F4715299D}"/>
              </a:ext>
            </a:extLst>
          </p:cNvPr>
          <p:cNvSpPr/>
          <p:nvPr/>
        </p:nvSpPr>
        <p:spPr>
          <a:xfrm>
            <a:off x="1078520" y="4175288"/>
            <a:ext cx="2202814" cy="19895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r>
              <a:rPr lang="en-US" dirty="0"/>
              <a:t> </a:t>
            </a:r>
            <a:r>
              <a:rPr lang="en-US" b="1" dirty="0"/>
              <a:t>tank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49C11-C7CD-4BFF-9094-1EEEC5E2D997}"/>
              </a:ext>
            </a:extLst>
          </p:cNvPr>
          <p:cNvCxnSpPr>
            <a:cxnSpLocks/>
          </p:cNvCxnSpPr>
          <p:nvPr/>
        </p:nvCxnSpPr>
        <p:spPr>
          <a:xfrm flipV="1">
            <a:off x="2611608" y="3037062"/>
            <a:ext cx="0" cy="118324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33633-6A00-49A9-BB55-50431DA9ED1B}"/>
              </a:ext>
            </a:extLst>
          </p:cNvPr>
          <p:cNvCxnSpPr>
            <a:cxnSpLocks/>
          </p:cNvCxnSpPr>
          <p:nvPr/>
        </p:nvCxnSpPr>
        <p:spPr>
          <a:xfrm>
            <a:off x="2578100" y="3026508"/>
            <a:ext cx="1923562" cy="105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4AF04F-1485-40C2-9D46-DF3C2F205323}"/>
              </a:ext>
            </a:extLst>
          </p:cNvPr>
          <p:cNvSpPr/>
          <p:nvPr/>
        </p:nvSpPr>
        <p:spPr>
          <a:xfrm>
            <a:off x="4501662" y="2354328"/>
            <a:ext cx="1406749" cy="133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20EE85-EF5E-4EEB-AD29-9EA60C88EE70}"/>
              </a:ext>
            </a:extLst>
          </p:cNvPr>
          <p:cNvSpPr/>
          <p:nvPr/>
        </p:nvSpPr>
        <p:spPr>
          <a:xfrm>
            <a:off x="4564496" y="2444458"/>
            <a:ext cx="1270765" cy="117465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pump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C56A9-9C30-42E8-8CA0-AAA2CAC844B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908411" y="3022544"/>
            <a:ext cx="3872738" cy="92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72E93-1E35-4C44-8719-45FF20DA78F2}"/>
              </a:ext>
            </a:extLst>
          </p:cNvPr>
          <p:cNvSpPr/>
          <p:nvPr/>
        </p:nvSpPr>
        <p:spPr>
          <a:xfrm>
            <a:off x="9781149" y="2565781"/>
            <a:ext cx="1396433" cy="817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A3505FF-9AAD-4A34-8E03-DA26520D7C16}"/>
              </a:ext>
            </a:extLst>
          </p:cNvPr>
          <p:cNvSpPr/>
          <p:nvPr/>
        </p:nvSpPr>
        <p:spPr>
          <a:xfrm>
            <a:off x="10085332" y="3784311"/>
            <a:ext cx="801858" cy="109728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78146687-5C7B-4299-8932-E1FA5DA75E43}"/>
              </a:ext>
            </a:extLst>
          </p:cNvPr>
          <p:cNvSpPr/>
          <p:nvPr/>
        </p:nvSpPr>
        <p:spPr>
          <a:xfrm>
            <a:off x="6233776" y="1377702"/>
            <a:ext cx="529578" cy="54560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9984-D63B-474A-A9D6-C8B7253C3FCC}"/>
              </a:ext>
            </a:extLst>
          </p:cNvPr>
          <p:cNvSpPr/>
          <p:nvPr/>
        </p:nvSpPr>
        <p:spPr>
          <a:xfrm>
            <a:off x="10106514" y="3389533"/>
            <a:ext cx="759494" cy="3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nozzle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9CE9CF5E-E6F7-4306-A041-CD7A4636DE24}"/>
              </a:ext>
            </a:extLst>
          </p:cNvPr>
          <p:cNvSpPr/>
          <p:nvPr/>
        </p:nvSpPr>
        <p:spPr>
          <a:xfrm>
            <a:off x="9445242" y="5155650"/>
            <a:ext cx="2082038" cy="10972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047469-0EAF-44CB-A014-1A9D603CE2F3}"/>
              </a:ext>
            </a:extLst>
          </p:cNvPr>
          <p:cNvCxnSpPr>
            <a:stCxn id="26" idx="4"/>
          </p:cNvCxnSpPr>
          <p:nvPr/>
        </p:nvCxnSpPr>
        <p:spPr>
          <a:xfrm>
            <a:off x="6498565" y="1923304"/>
            <a:ext cx="0" cy="110847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5CD5CA-E30D-416F-AB1E-60DCFDC9EB08}"/>
              </a:ext>
            </a:extLst>
          </p:cNvPr>
          <p:cNvCxnSpPr>
            <a:cxnSpLocks/>
          </p:cNvCxnSpPr>
          <p:nvPr/>
        </p:nvCxnSpPr>
        <p:spPr>
          <a:xfrm flipH="1">
            <a:off x="1485901" y="1650503"/>
            <a:ext cx="474787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717605-C9BA-4F51-9095-DEB129832112}"/>
              </a:ext>
            </a:extLst>
          </p:cNvPr>
          <p:cNvCxnSpPr>
            <a:cxnSpLocks/>
          </p:cNvCxnSpPr>
          <p:nvPr/>
        </p:nvCxnSpPr>
        <p:spPr>
          <a:xfrm>
            <a:off x="1485900" y="1650503"/>
            <a:ext cx="47109" cy="2524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EB273E-7327-4306-B4B0-452B68D75725}"/>
              </a:ext>
            </a:extLst>
          </p:cNvPr>
          <p:cNvSpPr txBox="1"/>
          <p:nvPr/>
        </p:nvSpPr>
        <p:spPr>
          <a:xfrm>
            <a:off x="5245134" y="995935"/>
            <a:ext cx="20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 flow valve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EFEEFD-2FDC-4566-9026-C94A6912EC2C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7852620" y="2212159"/>
            <a:ext cx="0" cy="795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1B574CBB-0BFE-44AB-9F63-E3866990A644}"/>
              </a:ext>
            </a:extLst>
          </p:cNvPr>
          <p:cNvSpPr/>
          <p:nvPr/>
        </p:nvSpPr>
        <p:spPr>
          <a:xfrm>
            <a:off x="7587833" y="1690629"/>
            <a:ext cx="529573" cy="521530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C69763-008C-40E3-8064-4A0104B147FB}"/>
              </a:ext>
            </a:extLst>
          </p:cNvPr>
          <p:cNvSpPr txBox="1"/>
          <p:nvPr/>
        </p:nvSpPr>
        <p:spPr>
          <a:xfrm>
            <a:off x="7355928" y="1087942"/>
            <a:ext cx="105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Gauge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667191-E888-49CB-ABE2-B02BE1BE621D}"/>
              </a:ext>
            </a:extLst>
          </p:cNvPr>
          <p:cNvSpPr/>
          <p:nvPr/>
        </p:nvSpPr>
        <p:spPr>
          <a:xfrm>
            <a:off x="1078520" y="253224"/>
            <a:ext cx="2684371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3EEE3-DCEE-4DBB-98A4-08F4872546E1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3762891" y="577073"/>
            <a:ext cx="24120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190CE-5524-42AD-B555-8576CC294C33}"/>
              </a:ext>
            </a:extLst>
          </p:cNvPr>
          <p:cNvSpPr/>
          <p:nvPr/>
        </p:nvSpPr>
        <p:spPr>
          <a:xfrm>
            <a:off x="6174948" y="319134"/>
            <a:ext cx="1278776" cy="5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2F2093-E994-48D1-A6A1-C74C9762AE59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3C7C7B9-6027-43CE-940B-042515D502AF}"/>
              </a:ext>
            </a:extLst>
          </p:cNvPr>
          <p:cNvSpPr/>
          <p:nvPr/>
        </p:nvSpPr>
        <p:spPr>
          <a:xfrm>
            <a:off x="3990612" y="297440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06FEE35-E83D-417A-86EE-8350860E67AF}"/>
              </a:ext>
            </a:extLst>
          </p:cNvPr>
          <p:cNvSpPr/>
          <p:nvPr/>
        </p:nvSpPr>
        <p:spPr>
          <a:xfrm>
            <a:off x="7150170" y="297040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DF1C624-5D35-4603-A644-BCDE34BBDA64}"/>
              </a:ext>
            </a:extLst>
          </p:cNvPr>
          <p:cNvSpPr/>
          <p:nvPr/>
        </p:nvSpPr>
        <p:spPr>
          <a:xfrm rot="16200000">
            <a:off x="6356851" y="2819855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8F84082-BAE6-4E0A-B359-85783CC4478F}"/>
              </a:ext>
            </a:extLst>
          </p:cNvPr>
          <p:cNvSpPr/>
          <p:nvPr/>
        </p:nvSpPr>
        <p:spPr>
          <a:xfrm rot="10800000">
            <a:off x="3848899" y="158109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B0148BB-C127-4DF8-A697-864E8B143614}"/>
              </a:ext>
            </a:extLst>
          </p:cNvPr>
          <p:cNvSpPr/>
          <p:nvPr/>
        </p:nvSpPr>
        <p:spPr>
          <a:xfrm>
            <a:off x="8195391" y="2939801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144B745-5EDF-4BE9-93E3-192F918E061B}"/>
              </a:ext>
            </a:extLst>
          </p:cNvPr>
          <p:cNvSpPr/>
          <p:nvPr/>
        </p:nvSpPr>
        <p:spPr>
          <a:xfrm rot="16200000">
            <a:off x="2469895" y="4004089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D3FEE7C-FFAE-4FF7-ACB8-81A13583578B}"/>
              </a:ext>
            </a:extLst>
          </p:cNvPr>
          <p:cNvSpPr/>
          <p:nvPr/>
        </p:nvSpPr>
        <p:spPr>
          <a:xfrm rot="5400000">
            <a:off x="1391295" y="3985505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0B19F2-D1F1-434F-AD6C-5D29BBDDB8CC}"/>
              </a:ext>
            </a:extLst>
          </p:cNvPr>
          <p:cNvSpPr txBox="1"/>
          <p:nvPr/>
        </p:nvSpPr>
        <p:spPr>
          <a:xfrm>
            <a:off x="3806099" y="5728304"/>
            <a:ext cx="551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diagram of Over Flow valve/ Pressure relief valve/ 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Pressure safety valve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F042F0-EED5-42EE-80DA-7CC4263E47F9}"/>
              </a:ext>
            </a:extLst>
          </p:cNvPr>
          <p:cNvSpPr txBox="1"/>
          <p:nvPr/>
        </p:nvSpPr>
        <p:spPr>
          <a:xfrm>
            <a:off x="5963809" y="3054286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 psi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E692DD-B1AD-4AB7-9190-30F0B2BE344C}"/>
              </a:ext>
            </a:extLst>
          </p:cNvPr>
          <p:cNvSpPr txBox="1"/>
          <p:nvPr/>
        </p:nvSpPr>
        <p:spPr>
          <a:xfrm>
            <a:off x="7764340" y="3006234"/>
            <a:ext cx="6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r>
              <a:rPr lang="en-US" dirty="0"/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A49DFA-6559-4155-9A48-E6E2C3B69DDA}"/>
              </a:ext>
            </a:extLst>
          </p:cNvPr>
          <p:cNvSpPr txBox="1"/>
          <p:nvPr/>
        </p:nvSpPr>
        <p:spPr>
          <a:xfrm>
            <a:off x="4253358" y="1275488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Excessive</a:t>
            </a:r>
            <a:r>
              <a:rPr lang="en-US" dirty="0"/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CC4FA8-3463-46FA-97F5-A059E337ED9C}"/>
              </a:ext>
            </a:extLst>
          </p:cNvPr>
          <p:cNvGrpSpPr/>
          <p:nvPr/>
        </p:nvGrpSpPr>
        <p:grpSpPr>
          <a:xfrm>
            <a:off x="8836925" y="2808294"/>
            <a:ext cx="672642" cy="324219"/>
            <a:chOff x="5671008" y="3877504"/>
            <a:chExt cx="801857" cy="427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4A4E8F-AEDF-480F-9CEE-82F8C7A5B0EA}"/>
                </a:ext>
              </a:extLst>
            </p:cNvPr>
            <p:cNvGrpSpPr/>
            <p:nvPr/>
          </p:nvGrpSpPr>
          <p:grpSpPr>
            <a:xfrm>
              <a:off x="5671008" y="3980949"/>
              <a:ext cx="801857" cy="324218"/>
              <a:chOff x="5671008" y="3690759"/>
              <a:chExt cx="1895963" cy="61440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4B5AFE-3338-4DE5-9518-FD02EA848A24}"/>
                  </a:ext>
                </a:extLst>
              </p:cNvPr>
              <p:cNvSpPr/>
              <p:nvPr/>
            </p:nvSpPr>
            <p:spPr>
              <a:xfrm>
                <a:off x="5814838" y="3690759"/>
                <a:ext cx="1638886" cy="6144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94346A9-82CE-4BF9-8972-1F4EF50D38A1}"/>
                  </a:ext>
                </a:extLst>
              </p:cNvPr>
              <p:cNvSpPr/>
              <p:nvPr/>
            </p:nvSpPr>
            <p:spPr>
              <a:xfrm>
                <a:off x="5671008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5C9959E-83D6-49B3-BF00-C43BBDD33FD0}"/>
                  </a:ext>
                </a:extLst>
              </p:cNvPr>
              <p:cNvSpPr/>
              <p:nvPr/>
            </p:nvSpPr>
            <p:spPr>
              <a:xfrm>
                <a:off x="7300493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C827B5-99FA-4F86-A45B-86E6E02D91D7}"/>
                </a:ext>
              </a:extLst>
            </p:cNvPr>
            <p:cNvSpPr/>
            <p:nvPr/>
          </p:nvSpPr>
          <p:spPr>
            <a:xfrm>
              <a:off x="5814838" y="3877504"/>
              <a:ext cx="529174" cy="9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5D73BE1-6000-4D0E-A5F2-F50056728E8C}"/>
              </a:ext>
            </a:extLst>
          </p:cNvPr>
          <p:cNvSpPr txBox="1"/>
          <p:nvPr/>
        </p:nvSpPr>
        <p:spPr>
          <a:xfrm>
            <a:off x="8884346" y="3071149"/>
            <a:ext cx="76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</a:t>
            </a:r>
          </a:p>
          <a:p>
            <a:r>
              <a:rPr lang="en-US" b="1" dirty="0"/>
              <a:t>meter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2034B8-04E2-4AC0-B643-4B878859817D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96BDB9-4664-4A57-8301-12DBAAFF0A11}"/>
              </a:ext>
            </a:extLst>
          </p:cNvPr>
          <p:cNvCxnSpPr>
            <a:cxnSpLocks/>
          </p:cNvCxnSpPr>
          <p:nvPr/>
        </p:nvCxnSpPr>
        <p:spPr>
          <a:xfrm flipH="1">
            <a:off x="7477125" y="529371"/>
            <a:ext cx="31439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830873-40F7-4784-BDB9-070903563A9A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B244C7-1AE8-4777-B211-B481B126C224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445D1C2-272A-4EB1-B59E-5FF740102B91}"/>
              </a:ext>
            </a:extLst>
          </p:cNvPr>
          <p:cNvCxnSpPr>
            <a:cxnSpLocks/>
          </p:cNvCxnSpPr>
          <p:nvPr/>
        </p:nvCxnSpPr>
        <p:spPr>
          <a:xfrm flipH="1">
            <a:off x="7477125" y="621432"/>
            <a:ext cx="30289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8FB833-5480-4181-A93A-34D5151A64B3}"/>
              </a:ext>
            </a:extLst>
          </p:cNvPr>
          <p:cNvCxnSpPr>
            <a:cxnSpLocks/>
          </p:cNvCxnSpPr>
          <p:nvPr/>
        </p:nvCxnSpPr>
        <p:spPr>
          <a:xfrm flipV="1">
            <a:off x="10506075" y="621432"/>
            <a:ext cx="0" cy="194110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CD2688-DDEA-427D-8806-F985FF8F88DC}"/>
              </a:ext>
            </a:extLst>
          </p:cNvPr>
          <p:cNvCxnSpPr>
            <a:cxnSpLocks/>
          </p:cNvCxnSpPr>
          <p:nvPr/>
        </p:nvCxnSpPr>
        <p:spPr>
          <a:xfrm>
            <a:off x="7477125" y="781050"/>
            <a:ext cx="16542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A9F10F-CAE8-4A33-B405-19BE39F30074}"/>
              </a:ext>
            </a:extLst>
          </p:cNvPr>
          <p:cNvCxnSpPr>
            <a:cxnSpLocks/>
          </p:cNvCxnSpPr>
          <p:nvPr/>
        </p:nvCxnSpPr>
        <p:spPr>
          <a:xfrm>
            <a:off x="9131375" y="781050"/>
            <a:ext cx="0" cy="20312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97733BE-FAE9-4F8E-B95D-B3152C627FFA}"/>
              </a:ext>
            </a:extLst>
          </p:cNvPr>
          <p:cNvCxnSpPr>
            <a:cxnSpLocks/>
          </p:cNvCxnSpPr>
          <p:nvPr/>
        </p:nvCxnSpPr>
        <p:spPr>
          <a:xfrm>
            <a:off x="7477125" y="719138"/>
            <a:ext cx="17381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4E500B-46D5-4BE7-ABCE-3EFA6DAA4750}"/>
              </a:ext>
            </a:extLst>
          </p:cNvPr>
          <p:cNvCxnSpPr>
            <a:cxnSpLocks/>
          </p:cNvCxnSpPr>
          <p:nvPr/>
        </p:nvCxnSpPr>
        <p:spPr>
          <a:xfrm>
            <a:off x="9215268" y="719138"/>
            <a:ext cx="1" cy="20911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1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69E0F-0120-49D1-A0F8-FE16BC6E33F4}"/>
              </a:ext>
            </a:extLst>
          </p:cNvPr>
          <p:cNvCxnSpPr/>
          <p:nvPr/>
        </p:nvCxnSpPr>
        <p:spPr>
          <a:xfrm>
            <a:off x="635000" y="1790700"/>
            <a:ext cx="1079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768C2EBA-42FC-4F19-9E76-08572D05157C}"/>
              </a:ext>
            </a:extLst>
          </p:cNvPr>
          <p:cNvSpPr/>
          <p:nvPr/>
        </p:nvSpPr>
        <p:spPr>
          <a:xfrm>
            <a:off x="1714500" y="1635126"/>
            <a:ext cx="304800" cy="311147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9CC48-30EE-4C81-A26C-DDC4240BE17B}"/>
              </a:ext>
            </a:extLst>
          </p:cNvPr>
          <p:cNvCxnSpPr>
            <a:stCxn id="8" idx="6"/>
          </p:cNvCxnSpPr>
          <p:nvPr/>
        </p:nvCxnSpPr>
        <p:spPr>
          <a:xfrm flipV="1">
            <a:off x="2019300" y="1790699"/>
            <a:ext cx="6731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392C9-8C65-4F48-BD32-FA6FFCA4D2A8}"/>
              </a:ext>
            </a:extLst>
          </p:cNvPr>
          <p:cNvCxnSpPr>
            <a:cxnSpLocks/>
          </p:cNvCxnSpPr>
          <p:nvPr/>
        </p:nvCxnSpPr>
        <p:spPr>
          <a:xfrm>
            <a:off x="3835400" y="179069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59F59-2CAC-4C0A-BA17-8B44A72DAA41}"/>
              </a:ext>
            </a:extLst>
          </p:cNvPr>
          <p:cNvSpPr/>
          <p:nvPr/>
        </p:nvSpPr>
        <p:spPr>
          <a:xfrm>
            <a:off x="4356100" y="1473199"/>
            <a:ext cx="11557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F59E0-8687-4FF9-902D-534BABEE437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511800" y="1790699"/>
            <a:ext cx="1714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F7CD2B-E097-43BF-974A-F2B321EECCCE}"/>
              </a:ext>
            </a:extLst>
          </p:cNvPr>
          <p:cNvSpPr/>
          <p:nvPr/>
        </p:nvSpPr>
        <p:spPr>
          <a:xfrm>
            <a:off x="7226300" y="1473199"/>
            <a:ext cx="11557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Nozzle solenoid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07C0B7-BDA1-458D-9E5A-86D5DB180200}"/>
              </a:ext>
            </a:extLst>
          </p:cNvPr>
          <p:cNvSpPr/>
          <p:nvPr/>
        </p:nvSpPr>
        <p:spPr>
          <a:xfrm>
            <a:off x="2679700" y="1473199"/>
            <a:ext cx="11557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1F72FE-000D-46F8-9DAE-AE8586E27FF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382000" y="1790699"/>
            <a:ext cx="1308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9197C1-9AA5-4F5A-9B12-A004F96CBDB0}"/>
              </a:ext>
            </a:extLst>
          </p:cNvPr>
          <p:cNvSpPr/>
          <p:nvPr/>
        </p:nvSpPr>
        <p:spPr>
          <a:xfrm>
            <a:off x="5702300" y="3111500"/>
            <a:ext cx="11557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  <a:p>
            <a:pPr algn="ctr"/>
            <a:r>
              <a:rPr lang="en-US" dirty="0"/>
              <a:t>Meter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9849D1-B680-4B11-8C30-BA964E8A0B5C}"/>
              </a:ext>
            </a:extLst>
          </p:cNvPr>
          <p:cNvCxnSpPr/>
          <p:nvPr/>
        </p:nvCxnSpPr>
        <p:spPr>
          <a:xfrm>
            <a:off x="9055100" y="1790699"/>
            <a:ext cx="0" cy="1638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E2FA91-0CA1-4F6C-A075-7AAACF1A7C61}"/>
              </a:ext>
            </a:extLst>
          </p:cNvPr>
          <p:cNvCxnSpPr>
            <a:cxnSpLocks/>
          </p:cNvCxnSpPr>
          <p:nvPr/>
        </p:nvCxnSpPr>
        <p:spPr>
          <a:xfrm flipH="1">
            <a:off x="6858000" y="3429000"/>
            <a:ext cx="219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2CD4C0-780F-4D8A-A254-A525D7858AB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866900" y="3429000"/>
            <a:ext cx="3835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32C056-5819-4DAF-8566-7F40E67B2DC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866900" y="1946273"/>
            <a:ext cx="0" cy="1482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A57B30-E68F-4964-86FE-DE1445808EEC}"/>
              </a:ext>
            </a:extLst>
          </p:cNvPr>
          <p:cNvSpPr txBox="1"/>
          <p:nvPr/>
        </p:nvSpPr>
        <p:spPr>
          <a:xfrm>
            <a:off x="195211" y="1197013"/>
            <a:ext cx="10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</a:t>
            </a:r>
          </a:p>
          <a:p>
            <a:r>
              <a:rPr lang="en-US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A9ABE-034A-4AE2-BA50-4B4C9092CC5A}"/>
              </a:ext>
            </a:extLst>
          </p:cNvPr>
          <p:cNvSpPr txBox="1"/>
          <p:nvPr/>
        </p:nvSpPr>
        <p:spPr>
          <a:xfrm>
            <a:off x="2355850" y="311150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Flowrate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A2389-B904-450A-A22B-7151324A10E1}"/>
              </a:ext>
            </a:extLst>
          </p:cNvPr>
          <p:cNvSpPr txBox="1"/>
          <p:nvPr/>
        </p:nvSpPr>
        <p:spPr>
          <a:xfrm>
            <a:off x="5879308" y="139545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175319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512A22E-5FAA-4FC6-8B37-783080620090}"/>
              </a:ext>
            </a:extLst>
          </p:cNvPr>
          <p:cNvGrpSpPr/>
          <p:nvPr/>
        </p:nvGrpSpPr>
        <p:grpSpPr>
          <a:xfrm>
            <a:off x="8664947" y="2812298"/>
            <a:ext cx="672642" cy="324219"/>
            <a:chOff x="5671008" y="3877504"/>
            <a:chExt cx="801857" cy="42766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219D4E-2116-4348-A172-BA02A69EFF3C}"/>
                </a:ext>
              </a:extLst>
            </p:cNvPr>
            <p:cNvGrpSpPr/>
            <p:nvPr/>
          </p:nvGrpSpPr>
          <p:grpSpPr>
            <a:xfrm>
              <a:off x="5671008" y="3980949"/>
              <a:ext cx="801857" cy="324218"/>
              <a:chOff x="5671008" y="3690759"/>
              <a:chExt cx="1895963" cy="61440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AFF7F5-D72C-4862-80E4-423D2DCDC575}"/>
                  </a:ext>
                </a:extLst>
              </p:cNvPr>
              <p:cNvSpPr/>
              <p:nvPr/>
            </p:nvSpPr>
            <p:spPr>
              <a:xfrm>
                <a:off x="5814838" y="3690759"/>
                <a:ext cx="1638886" cy="6144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D33E611-AA1C-4A44-8E70-574CE4D74F08}"/>
                  </a:ext>
                </a:extLst>
              </p:cNvPr>
              <p:cNvSpPr/>
              <p:nvPr/>
            </p:nvSpPr>
            <p:spPr>
              <a:xfrm>
                <a:off x="5671008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C68047-AEC3-459B-B2A6-F50260618B27}"/>
                  </a:ext>
                </a:extLst>
              </p:cNvPr>
              <p:cNvSpPr/>
              <p:nvPr/>
            </p:nvSpPr>
            <p:spPr>
              <a:xfrm>
                <a:off x="7300493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53513D5-8094-4172-92E6-FCEE8DA4D5A0}"/>
                </a:ext>
              </a:extLst>
            </p:cNvPr>
            <p:cNvSpPr/>
            <p:nvPr/>
          </p:nvSpPr>
          <p:spPr>
            <a:xfrm>
              <a:off x="5814838" y="3877504"/>
              <a:ext cx="529174" cy="9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924DB6-D857-4F49-BFCC-CC2946B8EEC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98711" y="3022544"/>
            <a:ext cx="421190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4C50A9-6920-4E8C-B235-596049B6112E}"/>
              </a:ext>
            </a:extLst>
          </p:cNvPr>
          <p:cNvSpPr/>
          <p:nvPr/>
        </p:nvSpPr>
        <p:spPr>
          <a:xfrm>
            <a:off x="1298873" y="4175288"/>
            <a:ext cx="1832592" cy="21777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r>
              <a:rPr lang="en-US" dirty="0"/>
              <a:t> </a:t>
            </a:r>
            <a:r>
              <a:rPr lang="en-US" b="1" dirty="0"/>
              <a:t>tank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D3198-D617-479E-BF62-576015930B1D}"/>
              </a:ext>
            </a:extLst>
          </p:cNvPr>
          <p:cNvCxnSpPr>
            <a:cxnSpLocks/>
          </p:cNvCxnSpPr>
          <p:nvPr/>
        </p:nvCxnSpPr>
        <p:spPr>
          <a:xfrm flipV="1">
            <a:off x="2186591" y="2974408"/>
            <a:ext cx="7396" cy="120088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5B1AC3-DFE0-4433-A7F3-642040671D59}"/>
              </a:ext>
            </a:extLst>
          </p:cNvPr>
          <p:cNvCxnSpPr>
            <a:cxnSpLocks/>
          </p:cNvCxnSpPr>
          <p:nvPr/>
        </p:nvCxnSpPr>
        <p:spPr>
          <a:xfrm>
            <a:off x="2215169" y="3007759"/>
            <a:ext cx="2286493" cy="293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65AE79-4814-4D6A-9437-A1A252A50007}"/>
              </a:ext>
            </a:extLst>
          </p:cNvPr>
          <p:cNvSpPr/>
          <p:nvPr/>
        </p:nvSpPr>
        <p:spPr>
          <a:xfrm>
            <a:off x="3091962" y="2354328"/>
            <a:ext cx="1406749" cy="133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2C67B5-A5EF-45AF-A4DE-A26E920C3ABC}"/>
              </a:ext>
            </a:extLst>
          </p:cNvPr>
          <p:cNvSpPr/>
          <p:nvPr/>
        </p:nvSpPr>
        <p:spPr>
          <a:xfrm>
            <a:off x="3154796" y="2444458"/>
            <a:ext cx="1270765" cy="117465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05153-3922-430D-AE7A-DE054893373E}"/>
              </a:ext>
            </a:extLst>
          </p:cNvPr>
          <p:cNvSpPr/>
          <p:nvPr/>
        </p:nvSpPr>
        <p:spPr>
          <a:xfrm>
            <a:off x="9779216" y="2611745"/>
            <a:ext cx="1396433" cy="817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57C7FA4-C5B3-47FC-BE4C-883A0EFD6F00}"/>
              </a:ext>
            </a:extLst>
          </p:cNvPr>
          <p:cNvSpPr/>
          <p:nvPr/>
        </p:nvSpPr>
        <p:spPr>
          <a:xfrm>
            <a:off x="10085332" y="3840583"/>
            <a:ext cx="801858" cy="109728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402AE-1A2C-428B-99ED-95B82C6E6A06}"/>
              </a:ext>
            </a:extLst>
          </p:cNvPr>
          <p:cNvSpPr/>
          <p:nvPr/>
        </p:nvSpPr>
        <p:spPr>
          <a:xfrm>
            <a:off x="10106514" y="3445805"/>
            <a:ext cx="759494" cy="3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nozzle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419CA3F-A7A9-4F0D-B104-21728D61F796}"/>
              </a:ext>
            </a:extLst>
          </p:cNvPr>
          <p:cNvSpPr/>
          <p:nvPr/>
        </p:nvSpPr>
        <p:spPr>
          <a:xfrm>
            <a:off x="9445242" y="5184495"/>
            <a:ext cx="2082038" cy="10972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F9D13-5012-4193-92D0-2A441DA623BE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852620" y="2212159"/>
            <a:ext cx="0" cy="795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C836E47A-FB08-424C-8FD1-8B80DED766F2}"/>
              </a:ext>
            </a:extLst>
          </p:cNvPr>
          <p:cNvSpPr/>
          <p:nvPr/>
        </p:nvSpPr>
        <p:spPr>
          <a:xfrm>
            <a:off x="7587833" y="1690629"/>
            <a:ext cx="529573" cy="521530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01840-0EA1-4C19-B8F3-E90C865357EA}"/>
              </a:ext>
            </a:extLst>
          </p:cNvPr>
          <p:cNvSpPr txBox="1"/>
          <p:nvPr/>
        </p:nvSpPr>
        <p:spPr>
          <a:xfrm>
            <a:off x="7355928" y="1087942"/>
            <a:ext cx="105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Gauge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DD76-D6BE-4A62-A3B7-BAD6372F5878}"/>
              </a:ext>
            </a:extLst>
          </p:cNvPr>
          <p:cNvSpPr/>
          <p:nvPr/>
        </p:nvSpPr>
        <p:spPr>
          <a:xfrm>
            <a:off x="1078520" y="330200"/>
            <a:ext cx="2684371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48C1A-535F-4CC3-83F5-4BFBB919A69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762891" y="654049"/>
            <a:ext cx="24120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91706-25B6-491C-B2BB-3FD3F4489AE5}"/>
              </a:ext>
            </a:extLst>
          </p:cNvPr>
          <p:cNvSpPr/>
          <p:nvPr/>
        </p:nvSpPr>
        <p:spPr>
          <a:xfrm>
            <a:off x="6174948" y="396110"/>
            <a:ext cx="1278776" cy="5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1A778BC-09F9-448A-B031-394C9AE5D1CB}"/>
              </a:ext>
            </a:extLst>
          </p:cNvPr>
          <p:cNvSpPr/>
          <p:nvPr/>
        </p:nvSpPr>
        <p:spPr>
          <a:xfrm>
            <a:off x="2492012" y="296170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5BDACB-468D-446C-882D-7CE190296FC9}"/>
              </a:ext>
            </a:extLst>
          </p:cNvPr>
          <p:cNvSpPr/>
          <p:nvPr/>
        </p:nvSpPr>
        <p:spPr>
          <a:xfrm>
            <a:off x="7327970" y="295770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96A572C-9EF4-4348-944D-7A8D9609E863}"/>
              </a:ext>
            </a:extLst>
          </p:cNvPr>
          <p:cNvSpPr/>
          <p:nvPr/>
        </p:nvSpPr>
        <p:spPr>
          <a:xfrm>
            <a:off x="8107058" y="294895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3AF9AE0-A093-48C2-8527-1E2CE5954364}"/>
              </a:ext>
            </a:extLst>
          </p:cNvPr>
          <p:cNvSpPr/>
          <p:nvPr/>
        </p:nvSpPr>
        <p:spPr>
          <a:xfrm rot="16200000">
            <a:off x="2038214" y="3966919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2C80-67B4-42E2-88B5-CFE3A0D7ED94}"/>
              </a:ext>
            </a:extLst>
          </p:cNvPr>
          <p:cNvSpPr txBox="1"/>
          <p:nvPr/>
        </p:nvSpPr>
        <p:spPr>
          <a:xfrm>
            <a:off x="3026691" y="1701142"/>
            <a:ext cx="99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Bypass 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D518B9-B571-43CF-AEFD-3DA2AC0DE6BE}"/>
              </a:ext>
            </a:extLst>
          </p:cNvPr>
          <p:cNvSpPr/>
          <p:nvPr/>
        </p:nvSpPr>
        <p:spPr>
          <a:xfrm>
            <a:off x="4314043" y="1284042"/>
            <a:ext cx="1044060" cy="52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73A050-AAF2-4A43-98ED-C4B243D5081F}"/>
              </a:ext>
            </a:extLst>
          </p:cNvPr>
          <p:cNvSpPr/>
          <p:nvPr/>
        </p:nvSpPr>
        <p:spPr>
          <a:xfrm>
            <a:off x="5637608" y="2736423"/>
            <a:ext cx="354461" cy="345313"/>
          </a:xfrm>
          <a:custGeom>
            <a:avLst/>
            <a:gdLst>
              <a:gd name="connsiteX0" fmla="*/ 0 w 354461"/>
              <a:gd name="connsiteY0" fmla="*/ 231573 h 345313"/>
              <a:gd name="connsiteX1" fmla="*/ 354461 w 354461"/>
              <a:gd name="connsiteY1" fmla="*/ 231573 h 345313"/>
              <a:gd name="connsiteX2" fmla="*/ 354461 w 354461"/>
              <a:gd name="connsiteY2" fmla="*/ 345313 h 345313"/>
              <a:gd name="connsiteX3" fmla="*/ 0 w 354461"/>
              <a:gd name="connsiteY3" fmla="*/ 345313 h 345313"/>
              <a:gd name="connsiteX4" fmla="*/ 116905 w 354461"/>
              <a:gd name="connsiteY4" fmla="*/ 0 h 345313"/>
              <a:gd name="connsiteX5" fmla="*/ 237555 w 354461"/>
              <a:gd name="connsiteY5" fmla="*/ 0 h 345313"/>
              <a:gd name="connsiteX6" fmla="*/ 237555 w 354461"/>
              <a:gd name="connsiteY6" fmla="*/ 229402 h 345313"/>
              <a:gd name="connsiteX7" fmla="*/ 116905 w 354461"/>
              <a:gd name="connsiteY7" fmla="*/ 229402 h 3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461" h="345313">
                <a:moveTo>
                  <a:pt x="0" y="231573"/>
                </a:moveTo>
                <a:lnTo>
                  <a:pt x="354461" y="231573"/>
                </a:lnTo>
                <a:lnTo>
                  <a:pt x="354461" y="345313"/>
                </a:lnTo>
                <a:lnTo>
                  <a:pt x="0" y="345313"/>
                </a:lnTo>
                <a:close/>
                <a:moveTo>
                  <a:pt x="116905" y="0"/>
                </a:moveTo>
                <a:lnTo>
                  <a:pt x="237555" y="0"/>
                </a:lnTo>
                <a:lnTo>
                  <a:pt x="237555" y="229402"/>
                </a:lnTo>
                <a:lnTo>
                  <a:pt x="116905" y="22940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92DBEC-7B2C-4F22-92BA-1F2EDE10E6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90319" y="3015609"/>
            <a:ext cx="488897" cy="47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F7E209-2814-4096-A193-0D3625BFF938}"/>
              </a:ext>
            </a:extLst>
          </p:cNvPr>
          <p:cNvSpPr txBox="1"/>
          <p:nvPr/>
        </p:nvSpPr>
        <p:spPr>
          <a:xfrm>
            <a:off x="8712368" y="3075153"/>
            <a:ext cx="76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</a:t>
            </a:r>
          </a:p>
          <a:p>
            <a:r>
              <a:rPr lang="en-US" b="1" dirty="0"/>
              <a:t>meter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32E8DE-835B-42C1-AD2C-A131B25B014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705739" y="1546025"/>
            <a:ext cx="2608304" cy="254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482FEF-9FFB-4D13-B967-4C74687F453D}"/>
              </a:ext>
            </a:extLst>
          </p:cNvPr>
          <p:cNvCxnSpPr>
            <a:cxnSpLocks/>
          </p:cNvCxnSpPr>
          <p:nvPr/>
        </p:nvCxnSpPr>
        <p:spPr>
          <a:xfrm flipV="1">
            <a:off x="1730032" y="1587743"/>
            <a:ext cx="0" cy="25875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BFE7F2-F973-4A00-9B92-C687985626D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358103" y="1541979"/>
            <a:ext cx="495268" cy="40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F48DDA-7D99-40FC-882A-6937DC6347F5}"/>
              </a:ext>
            </a:extLst>
          </p:cNvPr>
          <p:cNvCxnSpPr>
            <a:cxnSpLocks/>
          </p:cNvCxnSpPr>
          <p:nvPr/>
        </p:nvCxnSpPr>
        <p:spPr>
          <a:xfrm flipH="1">
            <a:off x="5814496" y="1558764"/>
            <a:ext cx="342" cy="11774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ACB5D30-B488-45CF-8032-A6B4C1126FDD}"/>
              </a:ext>
            </a:extLst>
          </p:cNvPr>
          <p:cNvCxnSpPr>
            <a:cxnSpLocks/>
          </p:cNvCxnSpPr>
          <p:nvPr/>
        </p:nvCxnSpPr>
        <p:spPr>
          <a:xfrm>
            <a:off x="7453724" y="887122"/>
            <a:ext cx="1562054" cy="41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B9B8A2-5E22-472C-B632-E9C3AB38BDA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9007550" y="891228"/>
            <a:ext cx="8228" cy="1921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79A8AFB-1EEE-4FFF-AF62-89BD07DDF3EC}"/>
              </a:ext>
            </a:extLst>
          </p:cNvPr>
          <p:cNvCxnSpPr>
            <a:cxnSpLocks/>
          </p:cNvCxnSpPr>
          <p:nvPr/>
        </p:nvCxnSpPr>
        <p:spPr>
          <a:xfrm>
            <a:off x="7453724" y="808697"/>
            <a:ext cx="1638908" cy="41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A1E0FE-4DAB-409D-A8F5-1715B3A173DE}"/>
              </a:ext>
            </a:extLst>
          </p:cNvPr>
          <p:cNvCxnSpPr>
            <a:cxnSpLocks/>
          </p:cNvCxnSpPr>
          <p:nvPr/>
        </p:nvCxnSpPr>
        <p:spPr>
          <a:xfrm flipH="1">
            <a:off x="9091443" y="812804"/>
            <a:ext cx="1189" cy="199744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F45682-14F0-4979-BEAE-813149798A19}"/>
              </a:ext>
            </a:extLst>
          </p:cNvPr>
          <p:cNvCxnSpPr>
            <a:cxnSpLocks/>
          </p:cNvCxnSpPr>
          <p:nvPr/>
        </p:nvCxnSpPr>
        <p:spPr>
          <a:xfrm>
            <a:off x="5041900" y="850106"/>
            <a:ext cx="0" cy="45078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E95BDD-13A8-468B-ADDD-F9F2B500EC8F}"/>
              </a:ext>
            </a:extLst>
          </p:cNvPr>
          <p:cNvCxnSpPr>
            <a:cxnSpLocks/>
          </p:cNvCxnSpPr>
          <p:nvPr/>
        </p:nvCxnSpPr>
        <p:spPr>
          <a:xfrm flipH="1">
            <a:off x="4954588" y="803127"/>
            <a:ext cx="120094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ECF31F-EFA8-457D-BAC7-BC9A921EE523}"/>
              </a:ext>
            </a:extLst>
          </p:cNvPr>
          <p:cNvCxnSpPr>
            <a:cxnSpLocks/>
          </p:cNvCxnSpPr>
          <p:nvPr/>
        </p:nvCxnSpPr>
        <p:spPr>
          <a:xfrm>
            <a:off x="4954588" y="808697"/>
            <a:ext cx="0" cy="48908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92AD818-8B5D-4BE4-A6EB-2138438A63E6}"/>
              </a:ext>
            </a:extLst>
          </p:cNvPr>
          <p:cNvCxnSpPr>
            <a:cxnSpLocks/>
          </p:cNvCxnSpPr>
          <p:nvPr/>
        </p:nvCxnSpPr>
        <p:spPr>
          <a:xfrm>
            <a:off x="5041900" y="850106"/>
            <a:ext cx="1133048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825A553-78A4-4C3D-A296-C8AD6DBD424D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CF4650-B4A2-4A8E-8E62-15B358F2570C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C9F4DEB-D500-419B-A8B0-06287626321E}"/>
              </a:ext>
            </a:extLst>
          </p:cNvPr>
          <p:cNvCxnSpPr>
            <a:cxnSpLocks/>
          </p:cNvCxnSpPr>
          <p:nvPr/>
        </p:nvCxnSpPr>
        <p:spPr>
          <a:xfrm flipH="1">
            <a:off x="7453724" y="529371"/>
            <a:ext cx="31673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C1E1AD-9099-4D8F-BFDF-D9E5FE1A5E0F}"/>
              </a:ext>
            </a:extLst>
          </p:cNvPr>
          <p:cNvCxnSpPr>
            <a:cxnSpLocks/>
          </p:cNvCxnSpPr>
          <p:nvPr/>
        </p:nvCxnSpPr>
        <p:spPr>
          <a:xfrm flipH="1">
            <a:off x="7453724" y="621432"/>
            <a:ext cx="305235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6990EC1-1E09-4C87-A1F8-B731A7276852}"/>
              </a:ext>
            </a:extLst>
          </p:cNvPr>
          <p:cNvCxnSpPr>
            <a:cxnSpLocks/>
          </p:cNvCxnSpPr>
          <p:nvPr/>
        </p:nvCxnSpPr>
        <p:spPr>
          <a:xfrm flipV="1">
            <a:off x="10506075" y="621432"/>
            <a:ext cx="0" cy="194110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757B9FCD-06DD-4D57-B5F1-15AD33782C53}"/>
              </a:ext>
            </a:extLst>
          </p:cNvPr>
          <p:cNvSpPr/>
          <p:nvPr/>
        </p:nvSpPr>
        <p:spPr>
          <a:xfrm rot="16200000">
            <a:off x="5672783" y="2122862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B0E2C4D5-B80B-4974-A2D1-83A429E9FA0A}"/>
              </a:ext>
            </a:extLst>
          </p:cNvPr>
          <p:cNvSpPr/>
          <p:nvPr/>
        </p:nvSpPr>
        <p:spPr>
          <a:xfrm rot="10800000">
            <a:off x="3137626" y="149801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18966AD9-CF0F-49C0-93AB-9ACEF38674DB}"/>
              </a:ext>
            </a:extLst>
          </p:cNvPr>
          <p:cNvSpPr/>
          <p:nvPr/>
        </p:nvSpPr>
        <p:spPr>
          <a:xfrm rot="5400000">
            <a:off x="1599639" y="2429386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55C60-C5D7-496F-9FF1-2B7F4715299D}"/>
              </a:ext>
            </a:extLst>
          </p:cNvPr>
          <p:cNvSpPr/>
          <p:nvPr/>
        </p:nvSpPr>
        <p:spPr>
          <a:xfrm>
            <a:off x="1078520" y="4175288"/>
            <a:ext cx="2202814" cy="19895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r>
              <a:rPr lang="en-US" dirty="0"/>
              <a:t> </a:t>
            </a:r>
            <a:r>
              <a:rPr lang="en-US" b="1" dirty="0"/>
              <a:t>tank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49C11-C7CD-4BFF-9094-1EEEC5E2D997}"/>
              </a:ext>
            </a:extLst>
          </p:cNvPr>
          <p:cNvCxnSpPr>
            <a:cxnSpLocks/>
          </p:cNvCxnSpPr>
          <p:nvPr/>
        </p:nvCxnSpPr>
        <p:spPr>
          <a:xfrm flipV="1">
            <a:off x="2611608" y="3037062"/>
            <a:ext cx="0" cy="118324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33633-6A00-49A9-BB55-50431DA9ED1B}"/>
              </a:ext>
            </a:extLst>
          </p:cNvPr>
          <p:cNvCxnSpPr>
            <a:cxnSpLocks/>
          </p:cNvCxnSpPr>
          <p:nvPr/>
        </p:nvCxnSpPr>
        <p:spPr>
          <a:xfrm>
            <a:off x="2578100" y="3026508"/>
            <a:ext cx="1923562" cy="105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4AF04F-1485-40C2-9D46-DF3C2F205323}"/>
              </a:ext>
            </a:extLst>
          </p:cNvPr>
          <p:cNvSpPr/>
          <p:nvPr/>
        </p:nvSpPr>
        <p:spPr>
          <a:xfrm>
            <a:off x="4501662" y="2354328"/>
            <a:ext cx="1406749" cy="133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20EE85-EF5E-4EEB-AD29-9EA60C88EE70}"/>
              </a:ext>
            </a:extLst>
          </p:cNvPr>
          <p:cNvSpPr/>
          <p:nvPr/>
        </p:nvSpPr>
        <p:spPr>
          <a:xfrm>
            <a:off x="4564496" y="2444458"/>
            <a:ext cx="1270765" cy="117465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pump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C56A9-9C30-42E8-8CA0-AAA2CAC844B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908411" y="3022544"/>
            <a:ext cx="3872738" cy="92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72E93-1E35-4C44-8719-45FF20DA78F2}"/>
              </a:ext>
            </a:extLst>
          </p:cNvPr>
          <p:cNvSpPr/>
          <p:nvPr/>
        </p:nvSpPr>
        <p:spPr>
          <a:xfrm>
            <a:off x="9781149" y="2565781"/>
            <a:ext cx="1396433" cy="817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A3505FF-9AAD-4A34-8E03-DA26520D7C16}"/>
              </a:ext>
            </a:extLst>
          </p:cNvPr>
          <p:cNvSpPr/>
          <p:nvPr/>
        </p:nvSpPr>
        <p:spPr>
          <a:xfrm>
            <a:off x="10085332" y="3784311"/>
            <a:ext cx="801858" cy="109728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9984-D63B-474A-A9D6-C8B7253C3FCC}"/>
              </a:ext>
            </a:extLst>
          </p:cNvPr>
          <p:cNvSpPr/>
          <p:nvPr/>
        </p:nvSpPr>
        <p:spPr>
          <a:xfrm>
            <a:off x="10106514" y="3389533"/>
            <a:ext cx="759494" cy="3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nozzle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9CE9CF5E-E6F7-4306-A041-CD7A4636DE24}"/>
              </a:ext>
            </a:extLst>
          </p:cNvPr>
          <p:cNvSpPr/>
          <p:nvPr/>
        </p:nvSpPr>
        <p:spPr>
          <a:xfrm>
            <a:off x="9445242" y="5155650"/>
            <a:ext cx="2082038" cy="10972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047469-0EAF-44CB-A014-1A9D603CE2F3}"/>
              </a:ext>
            </a:extLst>
          </p:cNvPr>
          <p:cNvCxnSpPr>
            <a:cxnSpLocks/>
          </p:cNvCxnSpPr>
          <p:nvPr/>
        </p:nvCxnSpPr>
        <p:spPr>
          <a:xfrm>
            <a:off x="6498564" y="1626582"/>
            <a:ext cx="1" cy="14052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5CD5CA-E30D-416F-AB1E-60DCFDC9EB08}"/>
              </a:ext>
            </a:extLst>
          </p:cNvPr>
          <p:cNvCxnSpPr>
            <a:cxnSpLocks/>
          </p:cNvCxnSpPr>
          <p:nvPr/>
        </p:nvCxnSpPr>
        <p:spPr>
          <a:xfrm flipH="1">
            <a:off x="1485903" y="1647753"/>
            <a:ext cx="3282176" cy="2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717605-C9BA-4F51-9095-DEB129832112}"/>
              </a:ext>
            </a:extLst>
          </p:cNvPr>
          <p:cNvCxnSpPr>
            <a:cxnSpLocks/>
          </p:cNvCxnSpPr>
          <p:nvPr/>
        </p:nvCxnSpPr>
        <p:spPr>
          <a:xfrm>
            <a:off x="1485900" y="1650503"/>
            <a:ext cx="47109" cy="2524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EFEEFD-2FDC-4566-9026-C94A6912EC2C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7852620" y="2212159"/>
            <a:ext cx="0" cy="795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1B574CBB-0BFE-44AB-9F63-E3866990A644}"/>
              </a:ext>
            </a:extLst>
          </p:cNvPr>
          <p:cNvSpPr/>
          <p:nvPr/>
        </p:nvSpPr>
        <p:spPr>
          <a:xfrm>
            <a:off x="7587833" y="1690629"/>
            <a:ext cx="529573" cy="521530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C69763-008C-40E3-8064-4A0104B147FB}"/>
              </a:ext>
            </a:extLst>
          </p:cNvPr>
          <p:cNvSpPr txBox="1"/>
          <p:nvPr/>
        </p:nvSpPr>
        <p:spPr>
          <a:xfrm>
            <a:off x="7355928" y="1087942"/>
            <a:ext cx="105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Sensor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667191-E888-49CB-ABE2-B02BE1BE621D}"/>
              </a:ext>
            </a:extLst>
          </p:cNvPr>
          <p:cNvSpPr/>
          <p:nvPr/>
        </p:nvSpPr>
        <p:spPr>
          <a:xfrm>
            <a:off x="1078520" y="253224"/>
            <a:ext cx="2684371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3EEE3-DCEE-4DBB-98A4-08F4872546E1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3762891" y="577073"/>
            <a:ext cx="18659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190CE-5524-42AD-B555-8576CC294C33}"/>
              </a:ext>
            </a:extLst>
          </p:cNvPr>
          <p:cNvSpPr/>
          <p:nvPr/>
        </p:nvSpPr>
        <p:spPr>
          <a:xfrm>
            <a:off x="5628848" y="319134"/>
            <a:ext cx="1278776" cy="5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2F2093-E994-48D1-A6A1-C74C9762AE59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3C7C7B9-6027-43CE-940B-042515D502AF}"/>
              </a:ext>
            </a:extLst>
          </p:cNvPr>
          <p:cNvSpPr/>
          <p:nvPr/>
        </p:nvSpPr>
        <p:spPr>
          <a:xfrm>
            <a:off x="3990612" y="297440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06FEE35-E83D-417A-86EE-8350860E67AF}"/>
              </a:ext>
            </a:extLst>
          </p:cNvPr>
          <p:cNvSpPr/>
          <p:nvPr/>
        </p:nvSpPr>
        <p:spPr>
          <a:xfrm>
            <a:off x="7150170" y="297040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DF1C624-5D35-4603-A644-BCDE34BBDA64}"/>
              </a:ext>
            </a:extLst>
          </p:cNvPr>
          <p:cNvSpPr/>
          <p:nvPr/>
        </p:nvSpPr>
        <p:spPr>
          <a:xfrm rot="16200000">
            <a:off x="6356851" y="2819855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8F84082-BAE6-4E0A-B359-85783CC4478F}"/>
              </a:ext>
            </a:extLst>
          </p:cNvPr>
          <p:cNvSpPr/>
          <p:nvPr/>
        </p:nvSpPr>
        <p:spPr>
          <a:xfrm rot="10800000">
            <a:off x="3417099" y="158109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B0148BB-C127-4DF8-A697-864E8B143614}"/>
              </a:ext>
            </a:extLst>
          </p:cNvPr>
          <p:cNvSpPr/>
          <p:nvPr/>
        </p:nvSpPr>
        <p:spPr>
          <a:xfrm>
            <a:off x="8419350" y="295282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144B745-5EDF-4BE9-93E3-192F918E061B}"/>
              </a:ext>
            </a:extLst>
          </p:cNvPr>
          <p:cNvSpPr/>
          <p:nvPr/>
        </p:nvSpPr>
        <p:spPr>
          <a:xfrm rot="16200000">
            <a:off x="2469895" y="4004089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D3FEE7C-FFAE-4FF7-ACB8-81A13583578B}"/>
              </a:ext>
            </a:extLst>
          </p:cNvPr>
          <p:cNvSpPr/>
          <p:nvPr/>
        </p:nvSpPr>
        <p:spPr>
          <a:xfrm rot="5400000">
            <a:off x="1391295" y="3985505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F042F0-EED5-42EE-80DA-7CC4263E47F9}"/>
              </a:ext>
            </a:extLst>
          </p:cNvPr>
          <p:cNvSpPr txBox="1"/>
          <p:nvPr/>
        </p:nvSpPr>
        <p:spPr>
          <a:xfrm>
            <a:off x="5963809" y="3054286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 psi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E692DD-B1AD-4AB7-9190-30F0B2BE344C}"/>
              </a:ext>
            </a:extLst>
          </p:cNvPr>
          <p:cNvSpPr txBox="1"/>
          <p:nvPr/>
        </p:nvSpPr>
        <p:spPr>
          <a:xfrm>
            <a:off x="7764340" y="3006234"/>
            <a:ext cx="6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r>
              <a:rPr lang="en-US" dirty="0"/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A49DFA-6559-4155-9A48-E6E2C3B69DDA}"/>
              </a:ext>
            </a:extLst>
          </p:cNvPr>
          <p:cNvSpPr txBox="1"/>
          <p:nvPr/>
        </p:nvSpPr>
        <p:spPr>
          <a:xfrm>
            <a:off x="2885117" y="1211764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Excessive</a:t>
            </a:r>
            <a:r>
              <a:rPr lang="en-US" dirty="0"/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1C4B24-D512-4EE0-B410-646690DCF858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839020" y="1951394"/>
            <a:ext cx="74881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B5F96-242D-4BEF-9E20-1A2F0E163F32}"/>
              </a:ext>
            </a:extLst>
          </p:cNvPr>
          <p:cNvCxnSpPr>
            <a:cxnSpLocks/>
          </p:cNvCxnSpPr>
          <p:nvPr/>
        </p:nvCxnSpPr>
        <p:spPr>
          <a:xfrm flipV="1">
            <a:off x="6839020" y="840643"/>
            <a:ext cx="0" cy="11107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6BA96E-6AE2-409B-A43B-949D796EA077}"/>
              </a:ext>
            </a:extLst>
          </p:cNvPr>
          <p:cNvCxnSpPr>
            <a:cxnSpLocks/>
          </p:cNvCxnSpPr>
          <p:nvPr/>
        </p:nvCxnSpPr>
        <p:spPr>
          <a:xfrm flipV="1">
            <a:off x="6770417" y="835011"/>
            <a:ext cx="1198" cy="120844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D727BB-C3D3-4C25-8C39-2198AFE5BF4A}"/>
              </a:ext>
            </a:extLst>
          </p:cNvPr>
          <p:cNvCxnSpPr>
            <a:cxnSpLocks/>
          </p:cNvCxnSpPr>
          <p:nvPr/>
        </p:nvCxnSpPr>
        <p:spPr>
          <a:xfrm flipH="1">
            <a:off x="6770417" y="2043455"/>
            <a:ext cx="82694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DE5B5DA-1586-4C0A-98C7-47F1B86E780F}"/>
              </a:ext>
            </a:extLst>
          </p:cNvPr>
          <p:cNvSpPr/>
          <p:nvPr/>
        </p:nvSpPr>
        <p:spPr>
          <a:xfrm>
            <a:off x="4730143" y="1358043"/>
            <a:ext cx="1118857" cy="537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30967C-97AE-43C2-85F6-E9C3A6629DE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5849000" y="1626582"/>
            <a:ext cx="658025" cy="70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5527EA-1606-4B18-B352-48DABAE8A8A5}"/>
              </a:ext>
            </a:extLst>
          </p:cNvPr>
          <p:cNvCxnSpPr/>
          <p:nvPr/>
        </p:nvCxnSpPr>
        <p:spPr>
          <a:xfrm flipH="1">
            <a:off x="5441950" y="835011"/>
            <a:ext cx="18689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CF711B-EABC-4D4D-9DB9-BF7B8EB8C966}"/>
              </a:ext>
            </a:extLst>
          </p:cNvPr>
          <p:cNvCxnSpPr/>
          <p:nvPr/>
        </p:nvCxnSpPr>
        <p:spPr>
          <a:xfrm>
            <a:off x="5435600" y="835011"/>
            <a:ext cx="0" cy="523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B29019-3286-47B6-B300-80EAF890DBD4}"/>
              </a:ext>
            </a:extLst>
          </p:cNvPr>
          <p:cNvCxnSpPr>
            <a:cxnSpLocks/>
          </p:cNvCxnSpPr>
          <p:nvPr/>
        </p:nvCxnSpPr>
        <p:spPr>
          <a:xfrm flipH="1">
            <a:off x="5348288" y="739761"/>
            <a:ext cx="27421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4CA1C9-B943-4554-908D-9D6715918C11}"/>
              </a:ext>
            </a:extLst>
          </p:cNvPr>
          <p:cNvCxnSpPr>
            <a:cxnSpLocks/>
          </p:cNvCxnSpPr>
          <p:nvPr/>
        </p:nvCxnSpPr>
        <p:spPr>
          <a:xfrm>
            <a:off x="5348288" y="739761"/>
            <a:ext cx="0" cy="61516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384ED1-B1B1-4287-8D05-03E770D4B507}"/>
              </a:ext>
            </a:extLst>
          </p:cNvPr>
          <p:cNvGrpSpPr/>
          <p:nvPr/>
        </p:nvGrpSpPr>
        <p:grpSpPr>
          <a:xfrm>
            <a:off x="8973391" y="2826294"/>
            <a:ext cx="672642" cy="324219"/>
            <a:chOff x="5671008" y="3877504"/>
            <a:chExt cx="801857" cy="4276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05632CA-0F16-4101-B456-A53C179CCC81}"/>
                </a:ext>
              </a:extLst>
            </p:cNvPr>
            <p:cNvGrpSpPr/>
            <p:nvPr/>
          </p:nvGrpSpPr>
          <p:grpSpPr>
            <a:xfrm>
              <a:off x="5671008" y="3980949"/>
              <a:ext cx="801857" cy="324218"/>
              <a:chOff x="5671008" y="3690759"/>
              <a:chExt cx="1895963" cy="6144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B8415AA-0A3C-415D-AAD4-AB1F76306259}"/>
                  </a:ext>
                </a:extLst>
              </p:cNvPr>
              <p:cNvSpPr/>
              <p:nvPr/>
            </p:nvSpPr>
            <p:spPr>
              <a:xfrm>
                <a:off x="5814838" y="3690759"/>
                <a:ext cx="1638886" cy="6144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A6717D-9CBB-4035-8869-3BAFD801F730}"/>
                  </a:ext>
                </a:extLst>
              </p:cNvPr>
              <p:cNvSpPr/>
              <p:nvPr/>
            </p:nvSpPr>
            <p:spPr>
              <a:xfrm>
                <a:off x="5671008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8E1EA2C-8C19-4748-B78B-F83CB43BDD81}"/>
                  </a:ext>
                </a:extLst>
              </p:cNvPr>
              <p:cNvSpPr/>
              <p:nvPr/>
            </p:nvSpPr>
            <p:spPr>
              <a:xfrm>
                <a:off x="7300493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5CAB253-23BA-44F9-8B4E-3F2A12C3D81C}"/>
                </a:ext>
              </a:extLst>
            </p:cNvPr>
            <p:cNvSpPr/>
            <p:nvPr/>
          </p:nvSpPr>
          <p:spPr>
            <a:xfrm>
              <a:off x="5814838" y="3877504"/>
              <a:ext cx="529174" cy="9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0E10F1C-58F1-491B-B24A-FABCAC34E81D}"/>
              </a:ext>
            </a:extLst>
          </p:cNvPr>
          <p:cNvSpPr txBox="1"/>
          <p:nvPr/>
        </p:nvSpPr>
        <p:spPr>
          <a:xfrm>
            <a:off x="8996998" y="3127253"/>
            <a:ext cx="76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</a:t>
            </a:r>
          </a:p>
          <a:p>
            <a:r>
              <a:rPr lang="en-US" b="1" dirty="0"/>
              <a:t>meter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6830F5D-D6AA-4AB2-A088-C11AF44B8964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9DBAE7-4B7C-4D53-B210-2C0EB7ABCF4C}"/>
              </a:ext>
            </a:extLst>
          </p:cNvPr>
          <p:cNvCxnSpPr>
            <a:cxnSpLocks/>
          </p:cNvCxnSpPr>
          <p:nvPr/>
        </p:nvCxnSpPr>
        <p:spPr>
          <a:xfrm flipH="1">
            <a:off x="6902452" y="529371"/>
            <a:ext cx="37186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3CF6EE-8A78-4146-92E5-27E2FAB9CFBB}"/>
              </a:ext>
            </a:extLst>
          </p:cNvPr>
          <p:cNvCxnSpPr>
            <a:cxnSpLocks/>
          </p:cNvCxnSpPr>
          <p:nvPr/>
        </p:nvCxnSpPr>
        <p:spPr>
          <a:xfrm flipH="1">
            <a:off x="6902451" y="621432"/>
            <a:ext cx="360362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0E84F4-37B4-41BB-8B65-9650CC4427F8}"/>
              </a:ext>
            </a:extLst>
          </p:cNvPr>
          <p:cNvCxnSpPr>
            <a:cxnSpLocks/>
          </p:cNvCxnSpPr>
          <p:nvPr/>
        </p:nvCxnSpPr>
        <p:spPr>
          <a:xfrm flipV="1">
            <a:off x="10506075" y="621432"/>
            <a:ext cx="0" cy="194110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E84D0E-E4BF-411C-ABC1-DD155C1CFA0C}"/>
              </a:ext>
            </a:extLst>
          </p:cNvPr>
          <p:cNvCxnSpPr>
            <a:cxnSpLocks/>
          </p:cNvCxnSpPr>
          <p:nvPr/>
        </p:nvCxnSpPr>
        <p:spPr>
          <a:xfrm>
            <a:off x="6902451" y="739761"/>
            <a:ext cx="2348277" cy="254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1FC8B2-E7CC-46C0-B77F-0F725308DF4D}"/>
              </a:ext>
            </a:extLst>
          </p:cNvPr>
          <p:cNvCxnSpPr>
            <a:cxnSpLocks/>
          </p:cNvCxnSpPr>
          <p:nvPr/>
        </p:nvCxnSpPr>
        <p:spPr>
          <a:xfrm>
            <a:off x="9242500" y="765175"/>
            <a:ext cx="0" cy="20471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6C83BB-DD77-42AD-9131-149BDE34E250}"/>
              </a:ext>
            </a:extLst>
          </p:cNvPr>
          <p:cNvCxnSpPr>
            <a:cxnSpLocks/>
          </p:cNvCxnSpPr>
          <p:nvPr/>
        </p:nvCxnSpPr>
        <p:spPr>
          <a:xfrm>
            <a:off x="6902451" y="695325"/>
            <a:ext cx="2423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F2023A-0395-4EED-B505-0A10B31B5658}"/>
              </a:ext>
            </a:extLst>
          </p:cNvPr>
          <p:cNvCxnSpPr>
            <a:cxnSpLocks/>
          </p:cNvCxnSpPr>
          <p:nvPr/>
        </p:nvCxnSpPr>
        <p:spPr>
          <a:xfrm>
            <a:off x="9326393" y="695325"/>
            <a:ext cx="1" cy="21149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9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5DD0B8B-802B-4836-B044-E0879CC2853A}"/>
              </a:ext>
            </a:extLst>
          </p:cNvPr>
          <p:cNvSpPr/>
          <p:nvPr/>
        </p:nvSpPr>
        <p:spPr>
          <a:xfrm>
            <a:off x="5657850" y="2743423"/>
            <a:ext cx="306529" cy="13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55C60-C5D7-496F-9FF1-2B7F4715299D}"/>
              </a:ext>
            </a:extLst>
          </p:cNvPr>
          <p:cNvSpPr/>
          <p:nvPr/>
        </p:nvSpPr>
        <p:spPr>
          <a:xfrm>
            <a:off x="1298873" y="4175288"/>
            <a:ext cx="1832592" cy="21777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r>
              <a:rPr lang="en-US" dirty="0"/>
              <a:t> </a:t>
            </a:r>
            <a:r>
              <a:rPr lang="en-US" b="1" dirty="0"/>
              <a:t>tank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49C11-C7CD-4BFF-9094-1EEEC5E2D997}"/>
              </a:ext>
            </a:extLst>
          </p:cNvPr>
          <p:cNvCxnSpPr>
            <a:cxnSpLocks/>
          </p:cNvCxnSpPr>
          <p:nvPr/>
        </p:nvCxnSpPr>
        <p:spPr>
          <a:xfrm flipV="1">
            <a:off x="2186591" y="2974408"/>
            <a:ext cx="7396" cy="120088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33633-6A00-49A9-BB55-50431DA9ED1B}"/>
              </a:ext>
            </a:extLst>
          </p:cNvPr>
          <p:cNvCxnSpPr>
            <a:cxnSpLocks/>
          </p:cNvCxnSpPr>
          <p:nvPr/>
        </p:nvCxnSpPr>
        <p:spPr>
          <a:xfrm>
            <a:off x="2215169" y="3007759"/>
            <a:ext cx="2286493" cy="293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4AF04F-1485-40C2-9D46-DF3C2F205323}"/>
              </a:ext>
            </a:extLst>
          </p:cNvPr>
          <p:cNvSpPr/>
          <p:nvPr/>
        </p:nvSpPr>
        <p:spPr>
          <a:xfrm>
            <a:off x="3422162" y="2354328"/>
            <a:ext cx="1406749" cy="133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20EE85-EF5E-4EEB-AD29-9EA60C88EE70}"/>
              </a:ext>
            </a:extLst>
          </p:cNvPr>
          <p:cNvSpPr/>
          <p:nvPr/>
        </p:nvSpPr>
        <p:spPr>
          <a:xfrm>
            <a:off x="3484996" y="2444458"/>
            <a:ext cx="1270765" cy="117465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pump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C56A9-9C30-42E8-8CA0-AAA2CAC844BF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 flipV="1">
            <a:off x="4828911" y="3020373"/>
            <a:ext cx="4950305" cy="21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72E93-1E35-4C44-8719-45FF20DA78F2}"/>
              </a:ext>
            </a:extLst>
          </p:cNvPr>
          <p:cNvSpPr/>
          <p:nvPr/>
        </p:nvSpPr>
        <p:spPr>
          <a:xfrm>
            <a:off x="9779216" y="2611745"/>
            <a:ext cx="1396433" cy="817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A3505FF-9AAD-4A34-8E03-DA26520D7C16}"/>
              </a:ext>
            </a:extLst>
          </p:cNvPr>
          <p:cNvSpPr/>
          <p:nvPr/>
        </p:nvSpPr>
        <p:spPr>
          <a:xfrm>
            <a:off x="10085332" y="3840583"/>
            <a:ext cx="801858" cy="109728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9984-D63B-474A-A9D6-C8B7253C3FCC}"/>
              </a:ext>
            </a:extLst>
          </p:cNvPr>
          <p:cNvSpPr/>
          <p:nvPr/>
        </p:nvSpPr>
        <p:spPr>
          <a:xfrm>
            <a:off x="10106514" y="3445805"/>
            <a:ext cx="759494" cy="3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nozzle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9CE9CF5E-E6F7-4306-A041-CD7A4636DE24}"/>
              </a:ext>
            </a:extLst>
          </p:cNvPr>
          <p:cNvSpPr/>
          <p:nvPr/>
        </p:nvSpPr>
        <p:spPr>
          <a:xfrm>
            <a:off x="9445242" y="5184495"/>
            <a:ext cx="2082038" cy="10972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EFEEFD-2FDC-4566-9026-C94A6912EC2C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7852620" y="2212159"/>
            <a:ext cx="0" cy="795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1B574CBB-0BFE-44AB-9F63-E3866990A644}"/>
              </a:ext>
            </a:extLst>
          </p:cNvPr>
          <p:cNvSpPr/>
          <p:nvPr/>
        </p:nvSpPr>
        <p:spPr>
          <a:xfrm>
            <a:off x="7587833" y="1690629"/>
            <a:ext cx="529573" cy="521530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C69763-008C-40E3-8064-4A0104B147FB}"/>
              </a:ext>
            </a:extLst>
          </p:cNvPr>
          <p:cNvSpPr txBox="1"/>
          <p:nvPr/>
        </p:nvSpPr>
        <p:spPr>
          <a:xfrm>
            <a:off x="7355928" y="1087942"/>
            <a:ext cx="105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Gauge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667191-E888-49CB-ABE2-B02BE1BE621D}"/>
              </a:ext>
            </a:extLst>
          </p:cNvPr>
          <p:cNvSpPr/>
          <p:nvPr/>
        </p:nvSpPr>
        <p:spPr>
          <a:xfrm>
            <a:off x="1078520" y="330200"/>
            <a:ext cx="2684371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3EEE3-DCEE-4DBB-98A4-08F4872546E1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3762891" y="654049"/>
            <a:ext cx="24120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190CE-5524-42AD-B555-8576CC294C33}"/>
              </a:ext>
            </a:extLst>
          </p:cNvPr>
          <p:cNvSpPr/>
          <p:nvPr/>
        </p:nvSpPr>
        <p:spPr>
          <a:xfrm>
            <a:off x="6174948" y="396110"/>
            <a:ext cx="1278776" cy="5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3C7C7B9-6027-43CE-940B-042515D502AF}"/>
              </a:ext>
            </a:extLst>
          </p:cNvPr>
          <p:cNvSpPr/>
          <p:nvPr/>
        </p:nvSpPr>
        <p:spPr>
          <a:xfrm>
            <a:off x="2911112" y="297440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06FEE35-E83D-417A-86EE-8350860E67AF}"/>
              </a:ext>
            </a:extLst>
          </p:cNvPr>
          <p:cNvSpPr/>
          <p:nvPr/>
        </p:nvSpPr>
        <p:spPr>
          <a:xfrm>
            <a:off x="7327970" y="295770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B0148BB-C127-4DF8-A697-864E8B143614}"/>
              </a:ext>
            </a:extLst>
          </p:cNvPr>
          <p:cNvSpPr/>
          <p:nvPr/>
        </p:nvSpPr>
        <p:spPr>
          <a:xfrm>
            <a:off x="8149554" y="2953716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144B745-5EDF-4BE9-93E3-192F918E061B}"/>
              </a:ext>
            </a:extLst>
          </p:cNvPr>
          <p:cNvSpPr/>
          <p:nvPr/>
        </p:nvSpPr>
        <p:spPr>
          <a:xfrm rot="16200000">
            <a:off x="2038214" y="3966919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0B19F2-D1F1-434F-AD6C-5D29BBDDB8CC}"/>
              </a:ext>
            </a:extLst>
          </p:cNvPr>
          <p:cNvSpPr txBox="1"/>
          <p:nvPr/>
        </p:nvSpPr>
        <p:spPr>
          <a:xfrm>
            <a:off x="3472033" y="6043973"/>
            <a:ext cx="591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diagram of Pressure regulating/Pressure reducing valve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A49F0-0582-44DA-876C-F426BF022998}"/>
              </a:ext>
            </a:extLst>
          </p:cNvPr>
          <p:cNvSpPr/>
          <p:nvPr/>
        </p:nvSpPr>
        <p:spPr>
          <a:xfrm>
            <a:off x="5486789" y="2868814"/>
            <a:ext cx="659385" cy="27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5B1A21C-C6D4-4A08-9185-E3B5207B3BDC}"/>
              </a:ext>
            </a:extLst>
          </p:cNvPr>
          <p:cNvSpPr/>
          <p:nvPr/>
        </p:nvSpPr>
        <p:spPr>
          <a:xfrm>
            <a:off x="5658358" y="2659780"/>
            <a:ext cx="306529" cy="1672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E97D9-C522-4FCE-9A29-F4C3C5B760B9}"/>
              </a:ext>
            </a:extLst>
          </p:cNvPr>
          <p:cNvCxnSpPr>
            <a:stCxn id="11" idx="2"/>
          </p:cNvCxnSpPr>
          <p:nvPr/>
        </p:nvCxnSpPr>
        <p:spPr>
          <a:xfrm flipH="1">
            <a:off x="5657850" y="2743424"/>
            <a:ext cx="508" cy="13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16AEB-6175-457F-83E7-087494C66532}"/>
              </a:ext>
            </a:extLst>
          </p:cNvPr>
          <p:cNvCxnSpPr>
            <a:stCxn id="11" idx="4"/>
          </p:cNvCxnSpPr>
          <p:nvPr/>
        </p:nvCxnSpPr>
        <p:spPr>
          <a:xfrm>
            <a:off x="5964887" y="2743424"/>
            <a:ext cx="0" cy="13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D4B60412-AA28-4EFE-8838-A5A65370CBA7}"/>
              </a:ext>
            </a:extLst>
          </p:cNvPr>
          <p:cNvSpPr/>
          <p:nvPr/>
        </p:nvSpPr>
        <p:spPr>
          <a:xfrm>
            <a:off x="5773799" y="2528740"/>
            <a:ext cx="74629" cy="1672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72F63A86-5EA0-4701-A38D-4DC32BCE4E62}"/>
              </a:ext>
            </a:extLst>
          </p:cNvPr>
          <p:cNvSpPr/>
          <p:nvPr/>
        </p:nvSpPr>
        <p:spPr>
          <a:xfrm>
            <a:off x="5715824" y="2464364"/>
            <a:ext cx="190578" cy="884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DB7CC-77E0-450B-AD6A-B9A14A1AA69D}"/>
              </a:ext>
            </a:extLst>
          </p:cNvPr>
          <p:cNvSpPr txBox="1"/>
          <p:nvPr/>
        </p:nvSpPr>
        <p:spPr>
          <a:xfrm>
            <a:off x="5294645" y="1767620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regulator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BDDA8-3CA2-4719-955A-A42E805C3F54}"/>
              </a:ext>
            </a:extLst>
          </p:cNvPr>
          <p:cNvSpPr txBox="1"/>
          <p:nvPr/>
        </p:nvSpPr>
        <p:spPr>
          <a:xfrm>
            <a:off x="4787303" y="2599429"/>
            <a:ext cx="70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psi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030EBA-8E6D-4568-81AF-698E900BB8A5}"/>
              </a:ext>
            </a:extLst>
          </p:cNvPr>
          <p:cNvSpPr txBox="1"/>
          <p:nvPr/>
        </p:nvSpPr>
        <p:spPr>
          <a:xfrm>
            <a:off x="6415624" y="2603318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 psi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34836-C2E3-46B0-9CCB-2FC81687A0BA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4A101B-9C2C-41A9-8ED1-5008D41668D2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90BAD-9A53-44A1-9840-2536DC06BFE6}"/>
              </a:ext>
            </a:extLst>
          </p:cNvPr>
          <p:cNvCxnSpPr>
            <a:cxnSpLocks/>
          </p:cNvCxnSpPr>
          <p:nvPr/>
        </p:nvCxnSpPr>
        <p:spPr>
          <a:xfrm flipH="1">
            <a:off x="7453724" y="529371"/>
            <a:ext cx="31673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907185-8651-4767-A86C-597B0FB3A931}"/>
              </a:ext>
            </a:extLst>
          </p:cNvPr>
          <p:cNvCxnSpPr>
            <a:cxnSpLocks/>
          </p:cNvCxnSpPr>
          <p:nvPr/>
        </p:nvCxnSpPr>
        <p:spPr>
          <a:xfrm flipH="1">
            <a:off x="7453724" y="621432"/>
            <a:ext cx="305235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FEB3E-B0EA-4612-AA70-5EAA4C462863}"/>
              </a:ext>
            </a:extLst>
          </p:cNvPr>
          <p:cNvCxnSpPr>
            <a:cxnSpLocks/>
          </p:cNvCxnSpPr>
          <p:nvPr/>
        </p:nvCxnSpPr>
        <p:spPr>
          <a:xfrm flipV="1">
            <a:off x="10506075" y="621432"/>
            <a:ext cx="0" cy="194110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921B49-3B18-4130-B18D-011A93E406FF}"/>
              </a:ext>
            </a:extLst>
          </p:cNvPr>
          <p:cNvGrpSpPr/>
          <p:nvPr/>
        </p:nvGrpSpPr>
        <p:grpSpPr>
          <a:xfrm>
            <a:off x="8873368" y="2807242"/>
            <a:ext cx="672642" cy="324219"/>
            <a:chOff x="5671008" y="3877504"/>
            <a:chExt cx="801857" cy="42766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9230B4-D1AC-4B5C-B3C9-78312058893B}"/>
                </a:ext>
              </a:extLst>
            </p:cNvPr>
            <p:cNvGrpSpPr/>
            <p:nvPr/>
          </p:nvGrpSpPr>
          <p:grpSpPr>
            <a:xfrm>
              <a:off x="5671008" y="3980949"/>
              <a:ext cx="801857" cy="324218"/>
              <a:chOff x="5671008" y="3690759"/>
              <a:chExt cx="1895963" cy="61440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D801F12-B24E-47A5-9FB5-9B3843792CD2}"/>
                  </a:ext>
                </a:extLst>
              </p:cNvPr>
              <p:cNvSpPr/>
              <p:nvPr/>
            </p:nvSpPr>
            <p:spPr>
              <a:xfrm>
                <a:off x="5814838" y="3690759"/>
                <a:ext cx="1638886" cy="6144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99B1F9D-BF80-47CE-B7B6-34342BEED06B}"/>
                  </a:ext>
                </a:extLst>
              </p:cNvPr>
              <p:cNvSpPr/>
              <p:nvPr/>
            </p:nvSpPr>
            <p:spPr>
              <a:xfrm>
                <a:off x="5671008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6148AF7-D84C-4F9D-B746-CFAA440CC917}"/>
                  </a:ext>
                </a:extLst>
              </p:cNvPr>
              <p:cNvSpPr/>
              <p:nvPr/>
            </p:nvSpPr>
            <p:spPr>
              <a:xfrm>
                <a:off x="7300493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DE8CBF-DBD0-4C88-AA75-CE9E05C2A205}"/>
                </a:ext>
              </a:extLst>
            </p:cNvPr>
            <p:cNvSpPr/>
            <p:nvPr/>
          </p:nvSpPr>
          <p:spPr>
            <a:xfrm>
              <a:off x="5814838" y="3877504"/>
              <a:ext cx="529174" cy="9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DD99DCF-6E28-41BD-AD39-EE76A5341E6F}"/>
              </a:ext>
            </a:extLst>
          </p:cNvPr>
          <p:cNvSpPr txBox="1"/>
          <p:nvPr/>
        </p:nvSpPr>
        <p:spPr>
          <a:xfrm>
            <a:off x="8896975" y="3108201"/>
            <a:ext cx="76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</a:t>
            </a:r>
          </a:p>
          <a:p>
            <a:r>
              <a:rPr lang="en-US" b="1" dirty="0"/>
              <a:t>meter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1C0166-3136-406C-84CE-F384DD0801BF}"/>
              </a:ext>
            </a:extLst>
          </p:cNvPr>
          <p:cNvCxnSpPr>
            <a:cxnSpLocks/>
          </p:cNvCxnSpPr>
          <p:nvPr/>
        </p:nvCxnSpPr>
        <p:spPr>
          <a:xfrm>
            <a:off x="7459780" y="832915"/>
            <a:ext cx="1708864" cy="100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1FC325-5B2F-494C-BF96-34E4BCABB8D5}"/>
              </a:ext>
            </a:extLst>
          </p:cNvPr>
          <p:cNvCxnSpPr>
            <a:cxnSpLocks/>
          </p:cNvCxnSpPr>
          <p:nvPr/>
        </p:nvCxnSpPr>
        <p:spPr>
          <a:xfrm flipH="1">
            <a:off x="9158016" y="836678"/>
            <a:ext cx="10628" cy="19726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613AFA-05E0-450F-A968-DA833B7B6F22}"/>
              </a:ext>
            </a:extLst>
          </p:cNvPr>
          <p:cNvCxnSpPr>
            <a:cxnSpLocks/>
          </p:cNvCxnSpPr>
          <p:nvPr/>
        </p:nvCxnSpPr>
        <p:spPr>
          <a:xfrm>
            <a:off x="7465099" y="770020"/>
            <a:ext cx="177618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27AF6C-17A5-4E60-B529-C37C697E8D05}"/>
              </a:ext>
            </a:extLst>
          </p:cNvPr>
          <p:cNvCxnSpPr>
            <a:cxnSpLocks/>
          </p:cNvCxnSpPr>
          <p:nvPr/>
        </p:nvCxnSpPr>
        <p:spPr>
          <a:xfrm>
            <a:off x="9241910" y="792781"/>
            <a:ext cx="0" cy="20144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085E-3D62-4ABC-8311-CD0A87F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Over flow valve/ Pressure relief / Pressure safety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38B-F1CF-4E1E-B682-986BF0FC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https://www.youtube.com/watch?v=bvp7Zqls7Fw</a:t>
            </a:r>
            <a:r>
              <a:rPr lang="en-US" dirty="0"/>
              <a:t>, animation and working.</a:t>
            </a:r>
          </a:p>
          <a:p>
            <a:r>
              <a:rPr lang="en-US" dirty="0">
                <a:hlinkClick r:id="rId3"/>
              </a:rPr>
              <a:t>https://www.youtube.com/watch?v=uWg_lySYjU8</a:t>
            </a:r>
            <a:r>
              <a:rPr lang="en-US" dirty="0"/>
              <a:t>, testing and changing setting pressure of overflow/ pressure relief valve </a:t>
            </a:r>
          </a:p>
        </p:txBody>
      </p:sp>
    </p:spTree>
    <p:extLst>
      <p:ext uri="{BB962C8B-B14F-4D97-AF65-F5344CB8AC3E}">
        <p14:creationId xmlns:p14="http://schemas.microsoft.com/office/powerpoint/2010/main" val="318245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085E-3D62-4ABC-8311-CD0A87F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Pressure reducing/ regulating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38B-F1CF-4E1E-B682-986BF0FC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https://www.youtube.com/watch?v=J53xqsygX-g</a:t>
            </a:r>
            <a:r>
              <a:rPr lang="en-US" dirty="0"/>
              <a:t> , working and adjusting desired pressure in the system.</a:t>
            </a:r>
          </a:p>
          <a:p>
            <a:r>
              <a:rPr lang="en-US" dirty="0">
                <a:hlinkClick r:id="rId3"/>
              </a:rPr>
              <a:t>https://www.youtube.com/watch?v=t73xZ-tpbAc</a:t>
            </a:r>
            <a:r>
              <a:rPr lang="en-US" dirty="0"/>
              <a:t>, pressure reducing valve installation in home for reducing the pressure, supplied from the main line to the home , to prevent home piping system.</a:t>
            </a:r>
          </a:p>
          <a:p>
            <a:r>
              <a:rPr lang="en-US" dirty="0">
                <a:hlinkClick r:id="rId4"/>
              </a:rPr>
              <a:t>https://www.youtube.com/watch?v=gA8zPfRUnvM</a:t>
            </a:r>
            <a:r>
              <a:rPr lang="en-US" dirty="0"/>
              <a:t>,  animation of pressure reducing valve working and adjusting pressure.</a:t>
            </a:r>
          </a:p>
        </p:txBody>
      </p:sp>
    </p:spTree>
    <p:extLst>
      <p:ext uri="{BB962C8B-B14F-4D97-AF65-F5344CB8AC3E}">
        <p14:creationId xmlns:p14="http://schemas.microsoft.com/office/powerpoint/2010/main" val="422773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61F-8584-4DA6-9111-A2472FE1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dirty="0"/>
              <a:t>Alibaba pressure relief valve.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5FA6-A122-4E75-A1C1-71CB4E33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https://www.alibaba.com/product-detail/Good-quality-brass-pressure-relief-boiler_60690213760.html?spm=a2700.galleryofferlist.0.0.44ea71e6icM3XU</a:t>
            </a:r>
            <a:endParaRPr lang="en-US" dirty="0"/>
          </a:p>
          <a:p>
            <a:r>
              <a:rPr lang="en-US" dirty="0">
                <a:hlinkClick r:id="rId3"/>
              </a:rPr>
              <a:t>https://www.alibaba.com/product-detail/1-1-4-Inch-Lead-Free_60811948391.html?spm=a2700.galleryofferlist.0.0.44ea71e6icM3XU</a:t>
            </a:r>
            <a:endParaRPr lang="en-US" dirty="0"/>
          </a:p>
          <a:p>
            <a:r>
              <a:rPr lang="en-US" dirty="0">
                <a:hlinkClick r:id="rId4"/>
              </a:rPr>
              <a:t>https://www.alibaba.com/product-detail/Good-quality-brass-pressure-relief-boiler_60690213760.html?spm=a2700.galleryofferlist.0.0.44ea71e6SkHToM</a:t>
            </a:r>
            <a:endParaRPr lang="en-US" dirty="0"/>
          </a:p>
          <a:p>
            <a:r>
              <a:rPr lang="en-US" dirty="0">
                <a:hlinkClick r:id="rId5"/>
              </a:rPr>
              <a:t>https://www.alibaba.com/product-detail/Brass-Pressure-Relief-Valve-for-Spraying_50013574528.html?spm=a2700.galleryofferlist.0.0.51162f3cHHWVRI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61F-8584-4DA6-9111-A2472FE1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dirty="0"/>
              <a:t>Alibaba pressure regulating valve.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5FA6-A122-4E75-A1C1-71CB4E33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https://www.alibaba.com/product-detail/Lead-free-Water-Reducer-for-RV_60531364523.html?spm=a2700.galleryofferlist.0.0.67e46469KzXF01</a:t>
            </a:r>
            <a:endParaRPr lang="en-US" dirty="0"/>
          </a:p>
          <a:p>
            <a:r>
              <a:rPr lang="en-US" dirty="0">
                <a:hlinkClick r:id="rId3"/>
              </a:rPr>
              <a:t>https://www.alibaba.com/product-detail/Stainless-steel-adjustable-high-pressure-regulators_60808136731.html?spm=a2700.galleryofferlist.0.0.67e46469KzXF01</a:t>
            </a:r>
            <a:endParaRPr lang="en-US" dirty="0"/>
          </a:p>
          <a:p>
            <a:r>
              <a:rPr lang="en-US" dirty="0">
                <a:hlinkClick r:id="rId4"/>
              </a:rPr>
              <a:t>https://www.alibaba.com/product-detail/Lead-free-Water-rv-reducing-valve_62014761745.html?spm=a2700.galleryofferlist.0.0.67e46469KzXF01</a:t>
            </a:r>
            <a:endParaRPr lang="en-US" dirty="0"/>
          </a:p>
          <a:p>
            <a:r>
              <a:rPr lang="en-US">
                <a:hlinkClick r:id="rId5"/>
              </a:rPr>
              <a:t>https://www.alibaba.com/product-detail/PN16-DN15-1-2-2-Brass_60629794735.html?spm=a2700.7724857.normalList.7.57063f08cDUSyc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BF73-4FE0-47CD-8F68-0D14A846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2653"/>
          </a:xfrm>
        </p:spPr>
        <p:txBody>
          <a:bodyPr/>
          <a:lstStyle/>
          <a:p>
            <a:pPr algn="ctr"/>
            <a:r>
              <a:rPr lang="en-US" dirty="0"/>
              <a:t>Sprayer plumbing with positive displacement pump and pressure relief or regulating valve.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4B4-C934-472A-A90D-37409D16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095"/>
            <a:ext cx="10515600" cy="303986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https://www.youtube.com/watch?v=ChEjRF79S-o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https://www.youtube.com/watch?v=QIitM4zcuKQ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https://www.youtube.com/watch?v=7lYkcjBMUgw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https://www.youtube.com/watch?v=_cEVM6ak7Gk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512A22E-5FAA-4FC6-8B37-783080620090}"/>
              </a:ext>
            </a:extLst>
          </p:cNvPr>
          <p:cNvGrpSpPr/>
          <p:nvPr/>
        </p:nvGrpSpPr>
        <p:grpSpPr>
          <a:xfrm>
            <a:off x="8664947" y="2812298"/>
            <a:ext cx="672642" cy="324219"/>
            <a:chOff x="5671008" y="3877504"/>
            <a:chExt cx="801857" cy="42766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219D4E-2116-4348-A172-BA02A69EFF3C}"/>
                </a:ext>
              </a:extLst>
            </p:cNvPr>
            <p:cNvGrpSpPr/>
            <p:nvPr/>
          </p:nvGrpSpPr>
          <p:grpSpPr>
            <a:xfrm>
              <a:off x="5671008" y="3980949"/>
              <a:ext cx="801857" cy="324218"/>
              <a:chOff x="5671008" y="3690759"/>
              <a:chExt cx="1895963" cy="61440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AFF7F5-D72C-4862-80E4-423D2DCDC575}"/>
                  </a:ext>
                </a:extLst>
              </p:cNvPr>
              <p:cNvSpPr/>
              <p:nvPr/>
            </p:nvSpPr>
            <p:spPr>
              <a:xfrm>
                <a:off x="5814838" y="3690759"/>
                <a:ext cx="1638886" cy="6144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D33E611-AA1C-4A44-8E70-574CE4D74F08}"/>
                  </a:ext>
                </a:extLst>
              </p:cNvPr>
              <p:cNvSpPr/>
              <p:nvPr/>
            </p:nvSpPr>
            <p:spPr>
              <a:xfrm>
                <a:off x="5671008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C68047-AEC3-459B-B2A6-F50260618B27}"/>
                  </a:ext>
                </a:extLst>
              </p:cNvPr>
              <p:cNvSpPr/>
              <p:nvPr/>
            </p:nvSpPr>
            <p:spPr>
              <a:xfrm>
                <a:off x="7300493" y="3692929"/>
                <a:ext cx="266478" cy="61223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53513D5-8094-4172-92E6-FCEE8DA4D5A0}"/>
                </a:ext>
              </a:extLst>
            </p:cNvPr>
            <p:cNvSpPr/>
            <p:nvPr/>
          </p:nvSpPr>
          <p:spPr>
            <a:xfrm>
              <a:off x="5814838" y="3877504"/>
              <a:ext cx="529174" cy="9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924DB6-D857-4F49-BFCC-CC2946B8EEC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98711" y="3022544"/>
            <a:ext cx="421190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4C50A9-6920-4E8C-B235-596049B6112E}"/>
              </a:ext>
            </a:extLst>
          </p:cNvPr>
          <p:cNvSpPr/>
          <p:nvPr/>
        </p:nvSpPr>
        <p:spPr>
          <a:xfrm>
            <a:off x="1298873" y="4175288"/>
            <a:ext cx="1832592" cy="21777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r>
              <a:rPr lang="en-US" dirty="0"/>
              <a:t> </a:t>
            </a:r>
            <a:r>
              <a:rPr lang="en-US" b="1" dirty="0"/>
              <a:t>tank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D3198-D617-479E-BF62-576015930B1D}"/>
              </a:ext>
            </a:extLst>
          </p:cNvPr>
          <p:cNvCxnSpPr>
            <a:cxnSpLocks/>
          </p:cNvCxnSpPr>
          <p:nvPr/>
        </p:nvCxnSpPr>
        <p:spPr>
          <a:xfrm flipV="1">
            <a:off x="2186591" y="2974408"/>
            <a:ext cx="7396" cy="120088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5B1AC3-DFE0-4433-A7F3-642040671D59}"/>
              </a:ext>
            </a:extLst>
          </p:cNvPr>
          <p:cNvCxnSpPr>
            <a:cxnSpLocks/>
          </p:cNvCxnSpPr>
          <p:nvPr/>
        </p:nvCxnSpPr>
        <p:spPr>
          <a:xfrm>
            <a:off x="2215169" y="3007759"/>
            <a:ext cx="2286493" cy="293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65AE79-4814-4D6A-9437-A1A252A50007}"/>
              </a:ext>
            </a:extLst>
          </p:cNvPr>
          <p:cNvSpPr/>
          <p:nvPr/>
        </p:nvSpPr>
        <p:spPr>
          <a:xfrm>
            <a:off x="3091962" y="2354328"/>
            <a:ext cx="1406749" cy="13364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2C67B5-A5EF-45AF-A4DE-A26E920C3ABC}"/>
              </a:ext>
            </a:extLst>
          </p:cNvPr>
          <p:cNvSpPr/>
          <p:nvPr/>
        </p:nvSpPr>
        <p:spPr>
          <a:xfrm>
            <a:off x="3154796" y="2444458"/>
            <a:ext cx="1270765" cy="117465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05153-3922-430D-AE7A-DE054893373E}"/>
              </a:ext>
            </a:extLst>
          </p:cNvPr>
          <p:cNvSpPr/>
          <p:nvPr/>
        </p:nvSpPr>
        <p:spPr>
          <a:xfrm>
            <a:off x="9779216" y="2611745"/>
            <a:ext cx="1396433" cy="817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57C7FA4-C5B3-47FC-BE4C-883A0EFD6F00}"/>
              </a:ext>
            </a:extLst>
          </p:cNvPr>
          <p:cNvSpPr/>
          <p:nvPr/>
        </p:nvSpPr>
        <p:spPr>
          <a:xfrm>
            <a:off x="10085332" y="3840583"/>
            <a:ext cx="801858" cy="109728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402AE-1A2C-428B-99ED-95B82C6E6A06}"/>
              </a:ext>
            </a:extLst>
          </p:cNvPr>
          <p:cNvSpPr/>
          <p:nvPr/>
        </p:nvSpPr>
        <p:spPr>
          <a:xfrm>
            <a:off x="10106514" y="3445805"/>
            <a:ext cx="759494" cy="3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nozzle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419CA3F-A7A9-4F0D-B104-21728D61F796}"/>
              </a:ext>
            </a:extLst>
          </p:cNvPr>
          <p:cNvSpPr/>
          <p:nvPr/>
        </p:nvSpPr>
        <p:spPr>
          <a:xfrm>
            <a:off x="9445242" y="5184495"/>
            <a:ext cx="2082038" cy="10972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F9D13-5012-4193-92D0-2A441DA623BE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852620" y="2212159"/>
            <a:ext cx="0" cy="795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C836E47A-FB08-424C-8FD1-8B80DED766F2}"/>
              </a:ext>
            </a:extLst>
          </p:cNvPr>
          <p:cNvSpPr/>
          <p:nvPr/>
        </p:nvSpPr>
        <p:spPr>
          <a:xfrm>
            <a:off x="7587833" y="1690629"/>
            <a:ext cx="529573" cy="521530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01840-0EA1-4C19-B8F3-E90C865357EA}"/>
              </a:ext>
            </a:extLst>
          </p:cNvPr>
          <p:cNvSpPr txBox="1"/>
          <p:nvPr/>
        </p:nvSpPr>
        <p:spPr>
          <a:xfrm>
            <a:off x="7355928" y="1087942"/>
            <a:ext cx="105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Pressure </a:t>
            </a:r>
          </a:p>
          <a:p>
            <a:r>
              <a:rPr lang="en-US" b="1" dirty="0"/>
              <a:t>Gauge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DD76-D6BE-4A62-A3B7-BAD6372F5878}"/>
              </a:ext>
            </a:extLst>
          </p:cNvPr>
          <p:cNvSpPr/>
          <p:nvPr/>
        </p:nvSpPr>
        <p:spPr>
          <a:xfrm>
            <a:off x="1078520" y="330200"/>
            <a:ext cx="2684371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48C1A-535F-4CC3-83F5-4BFBB919A69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762891" y="654049"/>
            <a:ext cx="24120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91706-25B6-491C-B2BB-3FD3F4489AE5}"/>
              </a:ext>
            </a:extLst>
          </p:cNvPr>
          <p:cNvSpPr/>
          <p:nvPr/>
        </p:nvSpPr>
        <p:spPr>
          <a:xfrm>
            <a:off x="6174948" y="396110"/>
            <a:ext cx="1278776" cy="51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1A778BC-09F9-448A-B031-394C9AE5D1CB}"/>
              </a:ext>
            </a:extLst>
          </p:cNvPr>
          <p:cNvSpPr/>
          <p:nvPr/>
        </p:nvSpPr>
        <p:spPr>
          <a:xfrm>
            <a:off x="2492012" y="296170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5BDACB-468D-446C-882D-7CE190296FC9}"/>
              </a:ext>
            </a:extLst>
          </p:cNvPr>
          <p:cNvSpPr/>
          <p:nvPr/>
        </p:nvSpPr>
        <p:spPr>
          <a:xfrm>
            <a:off x="7327970" y="295770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96A572C-9EF4-4348-944D-7A8D9609E863}"/>
              </a:ext>
            </a:extLst>
          </p:cNvPr>
          <p:cNvSpPr/>
          <p:nvPr/>
        </p:nvSpPr>
        <p:spPr>
          <a:xfrm>
            <a:off x="8107058" y="2948954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3AF9AE0-A093-48C2-8527-1E2CE5954364}"/>
              </a:ext>
            </a:extLst>
          </p:cNvPr>
          <p:cNvSpPr/>
          <p:nvPr/>
        </p:nvSpPr>
        <p:spPr>
          <a:xfrm rot="16200000">
            <a:off x="2038214" y="3966919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36AE0E-4B4F-4722-A17C-73092ACEDEDC}"/>
              </a:ext>
            </a:extLst>
          </p:cNvPr>
          <p:cNvSpPr txBox="1"/>
          <p:nvPr/>
        </p:nvSpPr>
        <p:spPr>
          <a:xfrm>
            <a:off x="4484344" y="2601303"/>
            <a:ext cx="70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psi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2C80-67B4-42E2-88B5-CFE3A0D7ED94}"/>
              </a:ext>
            </a:extLst>
          </p:cNvPr>
          <p:cNvSpPr txBox="1"/>
          <p:nvPr/>
        </p:nvSpPr>
        <p:spPr>
          <a:xfrm>
            <a:off x="6415624" y="2603318"/>
            <a:ext cx="61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 psi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D518B9-B571-43CF-AEFD-3DA2AC0DE6BE}"/>
              </a:ext>
            </a:extLst>
          </p:cNvPr>
          <p:cNvSpPr/>
          <p:nvPr/>
        </p:nvSpPr>
        <p:spPr>
          <a:xfrm>
            <a:off x="4314043" y="1284042"/>
            <a:ext cx="1044060" cy="52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Solenoid</a:t>
            </a:r>
            <a:r>
              <a:rPr lang="en-US" dirty="0"/>
              <a:t>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73A050-AAF2-4A43-98ED-C4B243D5081F}"/>
              </a:ext>
            </a:extLst>
          </p:cNvPr>
          <p:cNvSpPr/>
          <p:nvPr/>
        </p:nvSpPr>
        <p:spPr>
          <a:xfrm>
            <a:off x="5637608" y="2736423"/>
            <a:ext cx="354461" cy="345313"/>
          </a:xfrm>
          <a:custGeom>
            <a:avLst/>
            <a:gdLst>
              <a:gd name="connsiteX0" fmla="*/ 0 w 354461"/>
              <a:gd name="connsiteY0" fmla="*/ 231573 h 345313"/>
              <a:gd name="connsiteX1" fmla="*/ 354461 w 354461"/>
              <a:gd name="connsiteY1" fmla="*/ 231573 h 345313"/>
              <a:gd name="connsiteX2" fmla="*/ 354461 w 354461"/>
              <a:gd name="connsiteY2" fmla="*/ 345313 h 345313"/>
              <a:gd name="connsiteX3" fmla="*/ 0 w 354461"/>
              <a:gd name="connsiteY3" fmla="*/ 345313 h 345313"/>
              <a:gd name="connsiteX4" fmla="*/ 116905 w 354461"/>
              <a:gd name="connsiteY4" fmla="*/ 0 h 345313"/>
              <a:gd name="connsiteX5" fmla="*/ 237555 w 354461"/>
              <a:gd name="connsiteY5" fmla="*/ 0 h 345313"/>
              <a:gd name="connsiteX6" fmla="*/ 237555 w 354461"/>
              <a:gd name="connsiteY6" fmla="*/ 229402 h 345313"/>
              <a:gd name="connsiteX7" fmla="*/ 116905 w 354461"/>
              <a:gd name="connsiteY7" fmla="*/ 229402 h 3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461" h="345313">
                <a:moveTo>
                  <a:pt x="0" y="231573"/>
                </a:moveTo>
                <a:lnTo>
                  <a:pt x="354461" y="231573"/>
                </a:lnTo>
                <a:lnTo>
                  <a:pt x="354461" y="345313"/>
                </a:lnTo>
                <a:lnTo>
                  <a:pt x="0" y="345313"/>
                </a:lnTo>
                <a:close/>
                <a:moveTo>
                  <a:pt x="116905" y="0"/>
                </a:moveTo>
                <a:lnTo>
                  <a:pt x="237555" y="0"/>
                </a:lnTo>
                <a:lnTo>
                  <a:pt x="237555" y="229402"/>
                </a:lnTo>
                <a:lnTo>
                  <a:pt x="116905" y="22940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92DBEC-7B2C-4F22-92BA-1F2EDE10E6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90319" y="3015609"/>
            <a:ext cx="488897" cy="47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F7E209-2814-4096-A193-0D3625BFF938}"/>
              </a:ext>
            </a:extLst>
          </p:cNvPr>
          <p:cNvSpPr txBox="1"/>
          <p:nvPr/>
        </p:nvSpPr>
        <p:spPr>
          <a:xfrm>
            <a:off x="8712368" y="3075153"/>
            <a:ext cx="76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</a:t>
            </a:r>
          </a:p>
          <a:p>
            <a:r>
              <a:rPr lang="en-US" b="1" dirty="0"/>
              <a:t>meter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32E8DE-835B-42C1-AD2C-A131B25B014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705739" y="1546025"/>
            <a:ext cx="2608304" cy="254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482FEF-9FFB-4D13-B967-4C74687F453D}"/>
              </a:ext>
            </a:extLst>
          </p:cNvPr>
          <p:cNvCxnSpPr>
            <a:cxnSpLocks/>
          </p:cNvCxnSpPr>
          <p:nvPr/>
        </p:nvCxnSpPr>
        <p:spPr>
          <a:xfrm flipV="1">
            <a:off x="1730032" y="1587743"/>
            <a:ext cx="0" cy="25875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BFE7F2-F973-4A00-9B92-C687985626D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358103" y="1541979"/>
            <a:ext cx="495268" cy="40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F48DDA-7D99-40FC-882A-6937DC6347F5}"/>
              </a:ext>
            </a:extLst>
          </p:cNvPr>
          <p:cNvCxnSpPr>
            <a:cxnSpLocks/>
          </p:cNvCxnSpPr>
          <p:nvPr/>
        </p:nvCxnSpPr>
        <p:spPr>
          <a:xfrm flipH="1">
            <a:off x="5814496" y="1558764"/>
            <a:ext cx="342" cy="11774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ACB5D30-B488-45CF-8032-A6B4C1126FDD}"/>
              </a:ext>
            </a:extLst>
          </p:cNvPr>
          <p:cNvCxnSpPr>
            <a:cxnSpLocks/>
          </p:cNvCxnSpPr>
          <p:nvPr/>
        </p:nvCxnSpPr>
        <p:spPr>
          <a:xfrm>
            <a:off x="7453724" y="887122"/>
            <a:ext cx="1562054" cy="41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B9B8A2-5E22-472C-B632-E9C3AB38BDA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9007550" y="891228"/>
            <a:ext cx="8228" cy="1921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79A8AFB-1EEE-4FFF-AF62-89BD07DDF3EC}"/>
              </a:ext>
            </a:extLst>
          </p:cNvPr>
          <p:cNvCxnSpPr>
            <a:cxnSpLocks/>
          </p:cNvCxnSpPr>
          <p:nvPr/>
        </p:nvCxnSpPr>
        <p:spPr>
          <a:xfrm>
            <a:off x="7453724" y="808697"/>
            <a:ext cx="1638908" cy="41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A1E0FE-4DAB-409D-A8F5-1715B3A173DE}"/>
              </a:ext>
            </a:extLst>
          </p:cNvPr>
          <p:cNvCxnSpPr>
            <a:cxnSpLocks/>
          </p:cNvCxnSpPr>
          <p:nvPr/>
        </p:nvCxnSpPr>
        <p:spPr>
          <a:xfrm flipH="1">
            <a:off x="9091443" y="812804"/>
            <a:ext cx="1189" cy="199744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F45682-14F0-4979-BEAE-813149798A19}"/>
              </a:ext>
            </a:extLst>
          </p:cNvPr>
          <p:cNvCxnSpPr>
            <a:cxnSpLocks/>
          </p:cNvCxnSpPr>
          <p:nvPr/>
        </p:nvCxnSpPr>
        <p:spPr>
          <a:xfrm>
            <a:off x="5041900" y="850106"/>
            <a:ext cx="0" cy="45078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E95BDD-13A8-468B-ADDD-F9F2B500EC8F}"/>
              </a:ext>
            </a:extLst>
          </p:cNvPr>
          <p:cNvCxnSpPr>
            <a:cxnSpLocks/>
          </p:cNvCxnSpPr>
          <p:nvPr/>
        </p:nvCxnSpPr>
        <p:spPr>
          <a:xfrm flipH="1">
            <a:off x="4954588" y="803127"/>
            <a:ext cx="120094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ECF31F-EFA8-457D-BAC7-BC9A921EE523}"/>
              </a:ext>
            </a:extLst>
          </p:cNvPr>
          <p:cNvCxnSpPr>
            <a:cxnSpLocks/>
          </p:cNvCxnSpPr>
          <p:nvPr/>
        </p:nvCxnSpPr>
        <p:spPr>
          <a:xfrm>
            <a:off x="4954588" y="808697"/>
            <a:ext cx="0" cy="48908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92AD818-8B5D-4BE4-A6EB-2138438A63E6}"/>
              </a:ext>
            </a:extLst>
          </p:cNvPr>
          <p:cNvCxnSpPr>
            <a:cxnSpLocks/>
          </p:cNvCxnSpPr>
          <p:nvPr/>
        </p:nvCxnSpPr>
        <p:spPr>
          <a:xfrm>
            <a:off x="5041900" y="850106"/>
            <a:ext cx="1133048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825A553-78A4-4C3D-A296-C8AD6DBD424D}"/>
              </a:ext>
            </a:extLst>
          </p:cNvPr>
          <p:cNvSpPr txBox="1"/>
          <p:nvPr/>
        </p:nvSpPr>
        <p:spPr>
          <a:xfrm>
            <a:off x="10621108" y="872197"/>
            <a:ext cx="1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 signal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CF4650-B4A2-4A8E-8E62-15B358F2570C}"/>
              </a:ext>
            </a:extLst>
          </p:cNvPr>
          <p:cNvCxnSpPr>
            <a:cxnSpLocks/>
          </p:cNvCxnSpPr>
          <p:nvPr/>
        </p:nvCxnSpPr>
        <p:spPr>
          <a:xfrm flipV="1">
            <a:off x="10621108" y="529371"/>
            <a:ext cx="0" cy="20364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C9F4DEB-D500-419B-A8B0-06287626321E}"/>
              </a:ext>
            </a:extLst>
          </p:cNvPr>
          <p:cNvCxnSpPr>
            <a:cxnSpLocks/>
          </p:cNvCxnSpPr>
          <p:nvPr/>
        </p:nvCxnSpPr>
        <p:spPr>
          <a:xfrm flipH="1">
            <a:off x="7453724" y="529371"/>
            <a:ext cx="31673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C1E1AD-9099-4D8F-BFDF-D9E5FE1A5E0F}"/>
              </a:ext>
            </a:extLst>
          </p:cNvPr>
          <p:cNvCxnSpPr>
            <a:cxnSpLocks/>
          </p:cNvCxnSpPr>
          <p:nvPr/>
        </p:nvCxnSpPr>
        <p:spPr>
          <a:xfrm flipH="1">
            <a:off x="7453724" y="621432"/>
            <a:ext cx="305235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6990EC1-1E09-4C87-A1F8-B731A7276852}"/>
              </a:ext>
            </a:extLst>
          </p:cNvPr>
          <p:cNvCxnSpPr>
            <a:cxnSpLocks/>
          </p:cNvCxnSpPr>
          <p:nvPr/>
        </p:nvCxnSpPr>
        <p:spPr>
          <a:xfrm flipV="1">
            <a:off x="10506075" y="621432"/>
            <a:ext cx="0" cy="194110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757B9FCD-06DD-4D57-B5F1-15AD33782C53}"/>
              </a:ext>
            </a:extLst>
          </p:cNvPr>
          <p:cNvSpPr/>
          <p:nvPr/>
        </p:nvSpPr>
        <p:spPr>
          <a:xfrm rot="16200000">
            <a:off x="5672783" y="2122862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B0E2C4D5-B80B-4974-A2D1-83A429E9FA0A}"/>
              </a:ext>
            </a:extLst>
          </p:cNvPr>
          <p:cNvSpPr/>
          <p:nvPr/>
        </p:nvSpPr>
        <p:spPr>
          <a:xfrm rot="10800000">
            <a:off x="3137626" y="1498018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18966AD9-CF0F-49C0-93AB-9ACEF38674DB}"/>
              </a:ext>
            </a:extLst>
          </p:cNvPr>
          <p:cNvSpPr/>
          <p:nvPr/>
        </p:nvSpPr>
        <p:spPr>
          <a:xfrm rot="5400000">
            <a:off x="1599639" y="2429386"/>
            <a:ext cx="283426" cy="1333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543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Over flow valve/ Pressure relief / Pressure safety valve</vt:lpstr>
      <vt:lpstr>Pressure reducing/ regulating valve</vt:lpstr>
      <vt:lpstr>Alibaba pressure relief valve.</vt:lpstr>
      <vt:lpstr>Alibaba pressure regulating valve.</vt:lpstr>
      <vt:lpstr>Sprayer plumbing with positive displacement pump and pressure relief or regulating valve.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arsalan</dc:creator>
  <cp:lastModifiedBy>muhammad arsalan</cp:lastModifiedBy>
  <cp:revision>38</cp:revision>
  <dcterms:created xsi:type="dcterms:W3CDTF">2020-02-20T05:49:20Z</dcterms:created>
  <dcterms:modified xsi:type="dcterms:W3CDTF">2020-05-11T18:39:24Z</dcterms:modified>
</cp:coreProperties>
</file>