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F3423FC-19EE-4AF7-84BC-B88C752B1B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C0D216-8B51-471D-8B47-BC60DEE842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027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868426"/>
          </a:xfr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i="1" u="sng" dirty="0" smtClean="0"/>
              <a:t>Decentralized E-Voting Application</a:t>
            </a:r>
            <a:endParaRPr lang="en-US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35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200" b="1" dirty="0" smtClean="0"/>
              <a:t>Course: </a:t>
            </a:r>
            <a:r>
              <a:rPr lang="en-US" sz="3200" b="1" dirty="0" smtClean="0">
                <a:solidFill>
                  <a:srgbClr val="0070C0"/>
                </a:solidFill>
              </a:rPr>
              <a:t>Blockchain for Business</a:t>
            </a:r>
          </a:p>
          <a:p>
            <a:r>
              <a:rPr lang="en-US" sz="3200" b="1" dirty="0" smtClean="0"/>
              <a:t>Made By: 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Tallal Zubair</a:t>
            </a:r>
            <a:b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Hafiz Muhammad Danish</a:t>
            </a:r>
            <a:b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Muhammad Arsalan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who win the election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2" y="2435990"/>
            <a:ext cx="5214953" cy="30408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2674119"/>
            <a:ext cx="5226840" cy="29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0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422525"/>
            <a:ext cx="5514975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US" sz="72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And Ganache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2" y="2352615"/>
            <a:ext cx="5490553" cy="406436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27" y="2352615"/>
            <a:ext cx="6115095" cy="4064369"/>
          </a:xfrm>
        </p:spPr>
      </p:pic>
    </p:spTree>
    <p:extLst>
      <p:ext uri="{BB962C8B-B14F-4D97-AF65-F5344CB8AC3E}">
        <p14:creationId xmlns:p14="http://schemas.microsoft.com/office/powerpoint/2010/main" val="27538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 interface and Metamask connection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70" y="2567220"/>
            <a:ext cx="4400571" cy="37283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3" y="2567220"/>
            <a:ext cx="570853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E-voting details And election process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2692"/>
            <a:ext cx="5610225" cy="33361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1" y="2702692"/>
            <a:ext cx="4788729" cy="33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6" y="4630329"/>
            <a:ext cx="9074983" cy="18772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6" y="2648734"/>
            <a:ext cx="9074983" cy="19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7" y="2405849"/>
            <a:ext cx="4254380" cy="3318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5849"/>
            <a:ext cx="4724400" cy="33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Metamask connection and account details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15" y="2419350"/>
            <a:ext cx="5549473" cy="30916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2003032"/>
            <a:ext cx="4181474" cy="44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Total candidates and registration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2977731"/>
            <a:ext cx="5276850" cy="33668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4" y="2977731"/>
            <a:ext cx="5299111" cy="335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Voters list and verification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4" y="2696361"/>
            <a:ext cx="5116586" cy="29519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6361"/>
            <a:ext cx="5438776" cy="29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159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37</TotalTime>
  <Words>46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Gill Sans MT</vt:lpstr>
      <vt:lpstr>Wingdings 2</vt:lpstr>
      <vt:lpstr>Dividend</vt:lpstr>
      <vt:lpstr>Decentralized E-Voting Application</vt:lpstr>
      <vt:lpstr>Code And Ganache</vt:lpstr>
      <vt:lpstr>Front interface and Metamask connection</vt:lpstr>
      <vt:lpstr>E-voting details And election process</vt:lpstr>
      <vt:lpstr>PowerPoint Presentation</vt:lpstr>
      <vt:lpstr>PowerPoint Presentation</vt:lpstr>
      <vt:lpstr>Metamask connection and account details</vt:lpstr>
      <vt:lpstr>Total candidates and registration</vt:lpstr>
      <vt:lpstr>Voters list and verification</vt:lpstr>
      <vt:lpstr>Result who win the election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ARSALAN</dc:creator>
  <cp:lastModifiedBy>MUHAMMAD ARSALAN</cp:lastModifiedBy>
  <cp:revision>12</cp:revision>
  <dcterms:created xsi:type="dcterms:W3CDTF">2024-12-11T15:29:39Z</dcterms:created>
  <dcterms:modified xsi:type="dcterms:W3CDTF">2024-12-11T16:06:54Z</dcterms:modified>
</cp:coreProperties>
</file>