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7" r:id="rId2"/>
    <p:sldId id="259"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ECH" initials="A" lastIdx="1" clrIdx="0">
    <p:extLst>
      <p:ext uri="{19B8F6BF-5375-455C-9EA6-DF929625EA0E}">
        <p15:presenceInfo xmlns:p15="http://schemas.microsoft.com/office/powerpoint/2012/main" userId="ATE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2" d="100"/>
          <a:sy n="102"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3254F-2011-4B25-9ADE-B81C5DA18791}" type="datetimeFigureOut">
              <a:rPr lang="en-US" smtClean="0"/>
              <a:t>10/12/2020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53272-C1E2-42C9-8518-7F36ED0680FB}" type="slidenum">
              <a:rPr lang="en-US" smtClean="0"/>
              <a:t>‹#›</a:t>
            </a:fld>
            <a:endParaRPr lang="en-US"/>
          </a:p>
        </p:txBody>
      </p:sp>
    </p:spTree>
    <p:extLst>
      <p:ext uri="{BB962C8B-B14F-4D97-AF65-F5344CB8AC3E}">
        <p14:creationId xmlns:p14="http://schemas.microsoft.com/office/powerpoint/2010/main" val="307683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7E13105-323B-462F-A1E8-F90C995432C4}" type="datetime1">
              <a:rPr lang="en-US" smtClean="0"/>
              <a:t>10/12/2020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C01344-7ABE-493F-B4F9-D921FAC45E2E}" type="datetime1">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1C5F9E-65C2-4583-A169-C7C49FC384F9}"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8E873B-4C55-41DD-989B-C5C5E78AF9F9}"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0A5CEC-8E65-4AF2-AFAD-C0BC084B84F0}"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9C309-E32C-47AA-9411-62DA090E75AA}"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1B2CB7-F749-4557-8F10-D5DC2A0A48BD}"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F2DF5-CBF7-44C2-B65A-12996B0C159D}"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0FC34-0AD4-401E-8E7E-B69DC4DC902E}"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3C501-B6B5-4026-B330-75B3682DC348}"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68C84F-476C-450F-B63B-D19A24632240}"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FBB59-CDBC-4627-B53A-60CF83E7D75B}" type="datetime1">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65DED6-C0C5-4983-BA3C-CB89D1A0DD02}" type="datetime1">
              <a:rPr lang="en-US" smtClean="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7618B0-2264-4155-B653-51AEB072E073}" type="datetime1">
              <a:rPr lang="en-US" smtClean="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F80D612-20F9-4503-B99C-DA73E349BAA3}" type="datetime1">
              <a:rPr lang="en-US" smtClean="0"/>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0517301-530A-4363-906A-45846769168B}" type="datetime1">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40BDA5-E1EE-4F94-88DB-1E4D19365209}" type="datetime1">
              <a:rPr lang="en-US" smtClean="0"/>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079BC7-7F83-4C9B-8B74-33CA37F62C63}" type="datetime1">
              <a:rPr lang="en-US" smtClean="0"/>
              <a:t>10/12/2020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magdasblogg.blogspot.com/2013_10_01_archive.html"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1FD3-39DD-402C-8202-85B5ECA3B1FF}"/>
              </a:ext>
            </a:extLst>
          </p:cNvPr>
          <p:cNvSpPr>
            <a:spLocks noGrp="1"/>
          </p:cNvSpPr>
          <p:nvPr>
            <p:ph type="title"/>
          </p:nvPr>
        </p:nvSpPr>
        <p:spPr>
          <a:xfrm>
            <a:off x="685801" y="1972733"/>
            <a:ext cx="10131425" cy="1456267"/>
          </a:xfrm>
        </p:spPr>
        <p:txBody>
          <a:bodyPr>
            <a:normAutofit fontScale="90000"/>
          </a:bodyPr>
          <a:lstStyle/>
          <a:p>
            <a:r>
              <a:rPr lang="en-US" sz="6600" b="1" dirty="0"/>
              <a:t>IcT</a:t>
            </a:r>
            <a:r>
              <a:rPr lang="en-US" b="1" dirty="0"/>
              <a:t>  (Introduction to communication and technology)</a:t>
            </a:r>
          </a:p>
        </p:txBody>
      </p:sp>
      <p:sp>
        <p:nvSpPr>
          <p:cNvPr id="3" name="Content Placeholder 2">
            <a:extLst>
              <a:ext uri="{FF2B5EF4-FFF2-40B4-BE49-F238E27FC236}">
                <a16:creationId xmlns:a16="http://schemas.microsoft.com/office/drawing/2014/main" id="{46DB5412-54D1-4AB8-848C-AB0226B05FCA}"/>
              </a:ext>
            </a:extLst>
          </p:cNvPr>
          <p:cNvSpPr>
            <a:spLocks noGrp="1"/>
          </p:cNvSpPr>
          <p:nvPr>
            <p:ph idx="1"/>
          </p:nvPr>
        </p:nvSpPr>
        <p:spPr/>
        <p:txBody>
          <a:bodyPr>
            <a:normAutofit/>
          </a:bodyPr>
          <a:lstStyle/>
          <a:p>
            <a:r>
              <a:rPr lang="en-US" sz="3200" u="sng" dirty="0">
                <a:highlight>
                  <a:srgbClr val="800080"/>
                </a:highlight>
              </a:rPr>
              <a:t>Presentation</a:t>
            </a:r>
          </a:p>
        </p:txBody>
      </p:sp>
      <p:sp>
        <p:nvSpPr>
          <p:cNvPr id="4" name="Slide Number Placeholder 3">
            <a:extLst>
              <a:ext uri="{FF2B5EF4-FFF2-40B4-BE49-F238E27FC236}">
                <a16:creationId xmlns:a16="http://schemas.microsoft.com/office/drawing/2014/main" id="{91FBAD2C-3D53-4EAA-BC02-9F2A046CF38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91295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61CE-F45C-4835-85E2-1B3730972F28}"/>
              </a:ext>
            </a:extLst>
          </p:cNvPr>
          <p:cNvSpPr>
            <a:spLocks noGrp="1"/>
          </p:cNvSpPr>
          <p:nvPr>
            <p:ph type="title"/>
          </p:nvPr>
        </p:nvSpPr>
        <p:spPr>
          <a:xfrm>
            <a:off x="483783" y="99237"/>
            <a:ext cx="10131425" cy="1456267"/>
          </a:xfrm>
        </p:spPr>
        <p:txBody>
          <a:bodyPr/>
          <a:lstStyle/>
          <a:p>
            <a:pPr marL="571500" indent="-571500">
              <a:buFont typeface="Wingdings" panose="05000000000000000000" pitchFamily="2" charset="2"/>
              <a:buChar char="v"/>
            </a:pPr>
            <a:r>
              <a:rPr lang="en-US" b="1" dirty="0">
                <a:latin typeface="Arial Narrow" panose="020B0606020202030204" pitchFamily="34" charset="0"/>
              </a:rPr>
              <a:t>Functionality :</a:t>
            </a:r>
            <a:endParaRPr lang="en-US" dirty="0"/>
          </a:p>
        </p:txBody>
      </p:sp>
      <p:sp>
        <p:nvSpPr>
          <p:cNvPr id="3" name="Content Placeholder 2">
            <a:extLst>
              <a:ext uri="{FF2B5EF4-FFF2-40B4-BE49-F238E27FC236}">
                <a16:creationId xmlns:a16="http://schemas.microsoft.com/office/drawing/2014/main" id="{36BCB265-9AA2-4648-930B-131BF7993027}"/>
              </a:ext>
            </a:extLst>
          </p:cNvPr>
          <p:cNvSpPr>
            <a:spLocks noGrp="1"/>
          </p:cNvSpPr>
          <p:nvPr>
            <p:ph idx="1"/>
          </p:nvPr>
        </p:nvSpPr>
        <p:spPr>
          <a:xfrm>
            <a:off x="685801" y="1360967"/>
            <a:ext cx="10131425" cy="5092996"/>
          </a:xfrm>
        </p:spPr>
        <p:txBody>
          <a:bodyPr>
            <a:normAutofit/>
          </a:bodyPr>
          <a:lstStyle/>
          <a:p>
            <a:pPr marL="0" indent="0">
              <a:buNone/>
            </a:pPr>
            <a:r>
              <a:rPr lang="en-US" dirty="0"/>
              <a:t> </a:t>
            </a:r>
            <a:r>
              <a:rPr lang="en-US" sz="2200" dirty="0"/>
              <a:t>if c == diceNumber:</a:t>
            </a:r>
          </a:p>
          <a:p>
            <a:r>
              <a:rPr lang="en-US" sz="2200" dirty="0"/>
              <a:t>        messagebox.showinfo("Dice Rolled",diceNumber)</a:t>
            </a:r>
          </a:p>
          <a:p>
            <a:r>
              <a:rPr lang="en-US" sz="2200" dirty="0"/>
              <a:t>        messagebox.showinfo("Hoohoo!",a+" WON :-)")</a:t>
            </a:r>
          </a:p>
          <a:p>
            <a:r>
              <a:rPr lang="en-US" sz="2200" dirty="0"/>
              <a:t>        messagebox.showinfo("Dare",b+" "+e)  </a:t>
            </a:r>
          </a:p>
          <a:p>
            <a:pPr marL="0" indent="0">
              <a:buNone/>
            </a:pPr>
            <a:r>
              <a:rPr lang="en-US" sz="2200" dirty="0"/>
              <a:t>elif d == diceNumber:</a:t>
            </a:r>
          </a:p>
          <a:p>
            <a:r>
              <a:rPr lang="en-US" sz="2200" dirty="0"/>
              <a:t>        messagebox.showinfo("Dice Rolled",+diceNumber)</a:t>
            </a:r>
          </a:p>
          <a:p>
            <a:r>
              <a:rPr lang="en-US" sz="2200" dirty="0"/>
              <a:t>        messagebox.showinfo("Hoohoo!",b+" WON :-)")</a:t>
            </a:r>
          </a:p>
          <a:p>
            <a:r>
              <a:rPr lang="en-US" sz="2200" dirty="0"/>
              <a:t>        messagebox.showinfo("Dare",a+" "+e)</a:t>
            </a:r>
          </a:p>
          <a:p>
            <a:pPr marL="0" indent="0">
              <a:buNone/>
            </a:pPr>
            <a:r>
              <a:rPr lang="en-US" sz="2200" dirty="0"/>
              <a:t>else:</a:t>
            </a:r>
          </a:p>
          <a:p>
            <a:r>
              <a:rPr lang="en-US" sz="2200" dirty="0"/>
              <a:t>        messagebox.showinfo("Dice Rolled",diceNumber)</a:t>
            </a:r>
          </a:p>
          <a:p>
            <a:r>
              <a:rPr lang="en-US" sz="2200" dirty="0"/>
              <a:t>        messagebox.showinfo("Try Again!","Not a Selected Number , Please Roll Again")</a:t>
            </a:r>
          </a:p>
        </p:txBody>
      </p:sp>
      <p:sp>
        <p:nvSpPr>
          <p:cNvPr id="4" name="Slide Number Placeholder 3">
            <a:extLst>
              <a:ext uri="{FF2B5EF4-FFF2-40B4-BE49-F238E27FC236}">
                <a16:creationId xmlns:a16="http://schemas.microsoft.com/office/drawing/2014/main" id="{CC9E506A-DD89-4229-A549-FA1CF9F80A9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86373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FABB-05AA-4832-801D-73779435868B}"/>
              </a:ext>
            </a:extLst>
          </p:cNvPr>
          <p:cNvSpPr>
            <a:spLocks noGrp="1"/>
          </p:cNvSpPr>
          <p:nvPr>
            <p:ph type="title"/>
          </p:nvPr>
        </p:nvSpPr>
        <p:spPr>
          <a:xfrm>
            <a:off x="707066" y="1728677"/>
            <a:ext cx="10131427" cy="3124199"/>
          </a:xfrm>
        </p:spPr>
        <p:txBody>
          <a:bodyPr>
            <a:normAutofit fontScale="90000"/>
          </a:bodyPr>
          <a:lstStyle/>
          <a:p>
            <a:pPr marL="457200" indent="-457200">
              <a:buFont typeface="Wingdings" panose="05000000000000000000" pitchFamily="2" charset="2"/>
              <a:buChar char="v"/>
            </a:pPr>
            <a:r>
              <a:rPr lang="en-US" b="1" dirty="0"/>
              <a:t>Project :</a:t>
            </a:r>
            <a:br>
              <a:rPr lang="en-US" b="1" dirty="0"/>
            </a:br>
            <a:br>
              <a:rPr lang="en-US" b="1" dirty="0"/>
            </a:br>
            <a:r>
              <a:rPr lang="en-US" sz="4400" b="1" dirty="0">
                <a:solidFill>
                  <a:schemeClr val="accent1"/>
                </a:solidFill>
                <a:highlight>
                  <a:srgbClr val="000000"/>
                </a:highlight>
              </a:rPr>
              <a:t>DICE ROLLING SIMULATOR</a:t>
            </a:r>
            <a:br>
              <a:rPr lang="en-US" dirty="0"/>
            </a:br>
            <a:br>
              <a:rPr lang="en-US" b="1" dirty="0"/>
            </a:br>
            <a:br>
              <a:rPr lang="en-US" b="1" dirty="0"/>
            </a:br>
            <a:br>
              <a:rPr lang="en-US" b="1" dirty="0"/>
            </a:br>
            <a:endParaRPr lang="en-US" sz="4000" b="1" dirty="0">
              <a:solidFill>
                <a:schemeClr val="accent1"/>
              </a:solidFill>
              <a:highlight>
                <a:srgbClr val="000000"/>
              </a:highlight>
            </a:endParaRPr>
          </a:p>
        </p:txBody>
      </p:sp>
      <p:sp>
        <p:nvSpPr>
          <p:cNvPr id="3" name="Text Placeholder 2">
            <a:extLst>
              <a:ext uri="{FF2B5EF4-FFF2-40B4-BE49-F238E27FC236}">
                <a16:creationId xmlns:a16="http://schemas.microsoft.com/office/drawing/2014/main" id="{CF61113D-C280-4B18-B9AF-EC6CC90B57A9}"/>
              </a:ext>
            </a:extLst>
          </p:cNvPr>
          <p:cNvSpPr>
            <a:spLocks noGrp="1"/>
          </p:cNvSpPr>
          <p:nvPr>
            <p:ph type="body" idx="1"/>
          </p:nvPr>
        </p:nvSpPr>
        <p:spPr>
          <a:xfrm>
            <a:off x="579475" y="4726172"/>
            <a:ext cx="10131428" cy="1447800"/>
          </a:xfrm>
        </p:spPr>
        <p:txBody>
          <a:bodyPr>
            <a:normAutofit/>
          </a:bodyPr>
          <a:lstStyle/>
          <a:p>
            <a:pPr lvl="1" algn="ctr"/>
            <a:r>
              <a:rPr lang="en-US" sz="3400" dirty="0">
                <a:latin typeface="Bahnschrift SemiLight Condensed" panose="020B0502040204020203" pitchFamily="34" charset="0"/>
              </a:rPr>
              <a:t>Presenter  :  Muhammad Bilal</a:t>
            </a:r>
          </a:p>
        </p:txBody>
      </p:sp>
      <p:sp>
        <p:nvSpPr>
          <p:cNvPr id="4" name="Slide Number Placeholder 3">
            <a:extLst>
              <a:ext uri="{FF2B5EF4-FFF2-40B4-BE49-F238E27FC236}">
                <a16:creationId xmlns:a16="http://schemas.microsoft.com/office/drawing/2014/main" id="{2D8F155B-76B5-4CE1-BD8C-3027F016FD9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8044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FE89-8C21-4FD5-AFFE-EEA527595263}"/>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Project introduction :</a:t>
            </a:r>
          </a:p>
        </p:txBody>
      </p:sp>
      <p:sp>
        <p:nvSpPr>
          <p:cNvPr id="3" name="Content Placeholder 2">
            <a:extLst>
              <a:ext uri="{FF2B5EF4-FFF2-40B4-BE49-F238E27FC236}">
                <a16:creationId xmlns:a16="http://schemas.microsoft.com/office/drawing/2014/main" id="{5417637F-8435-449A-9B2C-DA4F7DD38569}"/>
              </a:ext>
            </a:extLst>
          </p:cNvPr>
          <p:cNvSpPr>
            <a:spLocks noGrp="1"/>
          </p:cNvSpPr>
          <p:nvPr>
            <p:ph idx="1"/>
          </p:nvPr>
        </p:nvSpPr>
        <p:spPr/>
        <p:txBody>
          <a:bodyPr>
            <a:normAutofit/>
          </a:bodyPr>
          <a:lstStyle/>
          <a:p>
            <a:pPr marL="0" indent="0">
              <a:buNone/>
            </a:pPr>
            <a:r>
              <a:rPr lang="en-US" sz="2800" b="1" i="1" u="sng" dirty="0"/>
              <a:t>Q . What will this game do?</a:t>
            </a:r>
          </a:p>
          <a:p>
            <a:endParaRPr lang="en-US" dirty="0"/>
          </a:p>
          <a:p>
            <a:r>
              <a:rPr lang="en-US" sz="2800" dirty="0"/>
              <a:t>My Project is a multiplayer dice rolling game which asks two players to enter their name .</a:t>
            </a:r>
          </a:p>
          <a:p>
            <a:r>
              <a:rPr lang="en-US" sz="2800" dirty="0"/>
              <a:t>Then it asks them to enter their desired number between 1-6 (as a dice contain 6 sides).</a:t>
            </a:r>
          </a:p>
        </p:txBody>
      </p:sp>
      <p:pic>
        <p:nvPicPr>
          <p:cNvPr id="5" name="Picture 4">
            <a:extLst>
              <a:ext uri="{FF2B5EF4-FFF2-40B4-BE49-F238E27FC236}">
                <a16:creationId xmlns:a16="http://schemas.microsoft.com/office/drawing/2014/main" id="{0556CF17-39B4-47BC-91CF-719A37B267E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42521" y="609600"/>
            <a:ext cx="3809712" cy="2378149"/>
          </a:xfrm>
          <a:prstGeom prst="rect">
            <a:avLst/>
          </a:prstGeom>
        </p:spPr>
      </p:pic>
      <p:sp>
        <p:nvSpPr>
          <p:cNvPr id="6" name="TextBox 5">
            <a:extLst>
              <a:ext uri="{FF2B5EF4-FFF2-40B4-BE49-F238E27FC236}">
                <a16:creationId xmlns:a16="http://schemas.microsoft.com/office/drawing/2014/main" id="{5E7B8541-1803-465A-8130-F24674933B2D}"/>
              </a:ext>
            </a:extLst>
          </p:cNvPr>
          <p:cNvSpPr txBox="1"/>
          <p:nvPr/>
        </p:nvSpPr>
        <p:spPr>
          <a:xfrm>
            <a:off x="8038214" y="6858000"/>
            <a:ext cx="3618326" cy="230832"/>
          </a:xfrm>
          <a:prstGeom prst="rect">
            <a:avLst/>
          </a:prstGeom>
          <a:noFill/>
        </p:spPr>
        <p:txBody>
          <a:bodyPr wrap="square" rtlCol="0">
            <a:spAutoFit/>
          </a:bodyPr>
          <a:lstStyle/>
          <a:p>
            <a:r>
              <a:rPr lang="en-US" sz="900">
                <a:hlinkClick r:id="rId3" tooltip="http://magdasblogg.blogspot.com/2013_10_01_archive.html"/>
              </a:rPr>
              <a:t>This Photo</a:t>
            </a:r>
            <a:r>
              <a:rPr lang="en-US" sz="900"/>
              <a:t> by Unknown Author is licensed under </a:t>
            </a:r>
            <a:r>
              <a:rPr lang="en-US" sz="900">
                <a:hlinkClick r:id="rId4" tooltip="https://creativecommons.org/licenses/by-nc-sa/3.0/"/>
              </a:rPr>
              <a:t>CC BY-SA-NC</a:t>
            </a:r>
            <a:endParaRPr lang="en-US" sz="900"/>
          </a:p>
        </p:txBody>
      </p:sp>
      <p:sp>
        <p:nvSpPr>
          <p:cNvPr id="4" name="Slide Number Placeholder 3">
            <a:extLst>
              <a:ext uri="{FF2B5EF4-FFF2-40B4-BE49-F238E27FC236}">
                <a16:creationId xmlns:a16="http://schemas.microsoft.com/office/drawing/2014/main" id="{1D22B4C0-8555-413A-ACB9-A9935F184A0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4368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DE03-7665-4743-8498-2C9F2EF6F909}"/>
              </a:ext>
            </a:extLst>
          </p:cNvPr>
          <p:cNvSpPr>
            <a:spLocks noGrp="1"/>
          </p:cNvSpPr>
          <p:nvPr>
            <p:ph type="title"/>
          </p:nvPr>
        </p:nvSpPr>
        <p:spPr>
          <a:xfrm>
            <a:off x="967563" y="609600"/>
            <a:ext cx="9849663" cy="1456267"/>
          </a:xfrm>
        </p:spPr>
        <p:txBody>
          <a:bodyPr/>
          <a:lstStyle/>
          <a:p>
            <a:r>
              <a:rPr lang="en-US" b="1" dirty="0"/>
              <a:t>CNTD…</a:t>
            </a:r>
          </a:p>
        </p:txBody>
      </p:sp>
      <p:sp>
        <p:nvSpPr>
          <p:cNvPr id="3" name="Content Placeholder 2">
            <a:extLst>
              <a:ext uri="{FF2B5EF4-FFF2-40B4-BE49-F238E27FC236}">
                <a16:creationId xmlns:a16="http://schemas.microsoft.com/office/drawing/2014/main" id="{D55EEC1B-0CD6-4734-83ED-1F5C2BB4A15E}"/>
              </a:ext>
            </a:extLst>
          </p:cNvPr>
          <p:cNvSpPr>
            <a:spLocks noGrp="1"/>
          </p:cNvSpPr>
          <p:nvPr>
            <p:ph idx="1"/>
          </p:nvPr>
        </p:nvSpPr>
        <p:spPr/>
        <p:txBody>
          <a:bodyPr/>
          <a:lstStyle/>
          <a:p>
            <a:r>
              <a:rPr lang="en-US" sz="2800" dirty="0"/>
              <a:t>After this there is another box in which we store the dare which loser have to do.</a:t>
            </a:r>
          </a:p>
          <a:p>
            <a:r>
              <a:rPr lang="en-US" sz="2800" dirty="0"/>
              <a:t>Actually this game is based on 2 players ,who roll the dice and if one’s selected number appears on dice ,then this player will be victorious and loser will have to perform the dare which will be specified earlier in the game.</a:t>
            </a:r>
          </a:p>
          <a:p>
            <a:endParaRPr lang="en-US" dirty="0"/>
          </a:p>
        </p:txBody>
      </p:sp>
      <p:sp>
        <p:nvSpPr>
          <p:cNvPr id="4" name="Slide Number Placeholder 3">
            <a:extLst>
              <a:ext uri="{FF2B5EF4-FFF2-40B4-BE49-F238E27FC236}">
                <a16:creationId xmlns:a16="http://schemas.microsoft.com/office/drawing/2014/main" id="{05911D75-6483-4820-8F61-D57CABC502E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68005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3D44-BBFA-440E-AAB1-933B60A0703F}"/>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INTERFACE :</a:t>
            </a:r>
          </a:p>
        </p:txBody>
      </p:sp>
      <p:pic>
        <p:nvPicPr>
          <p:cNvPr id="4" name="Content Placeholder 3">
            <a:extLst>
              <a:ext uri="{FF2B5EF4-FFF2-40B4-BE49-F238E27FC236}">
                <a16:creationId xmlns:a16="http://schemas.microsoft.com/office/drawing/2014/main" id="{4EAB5754-3A43-435F-9B50-C3ECE0F2EC9A}"/>
              </a:ext>
            </a:extLst>
          </p:cNvPr>
          <p:cNvPicPr>
            <a:picLocks noGrp="1" noChangeAspect="1"/>
          </p:cNvPicPr>
          <p:nvPr>
            <p:ph idx="1"/>
          </p:nvPr>
        </p:nvPicPr>
        <p:blipFill>
          <a:blip r:embed="rId2"/>
          <a:stretch>
            <a:fillRect/>
          </a:stretch>
        </p:blipFill>
        <p:spPr>
          <a:xfrm>
            <a:off x="1010094" y="1935126"/>
            <a:ext cx="9462976" cy="4313274"/>
          </a:xfrm>
          <a:prstGeom prst="rect">
            <a:avLst/>
          </a:prstGeom>
        </p:spPr>
      </p:pic>
      <p:sp>
        <p:nvSpPr>
          <p:cNvPr id="3" name="Slide Number Placeholder 2">
            <a:extLst>
              <a:ext uri="{FF2B5EF4-FFF2-40B4-BE49-F238E27FC236}">
                <a16:creationId xmlns:a16="http://schemas.microsoft.com/office/drawing/2014/main" id="{1E7C1A98-DC07-41C5-8F97-332A82188D5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87806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03B2-A4F0-4648-AE74-C6C9F1E72A8B}"/>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Libraries used :</a:t>
            </a:r>
          </a:p>
        </p:txBody>
      </p:sp>
      <p:sp>
        <p:nvSpPr>
          <p:cNvPr id="3" name="Content Placeholder 2">
            <a:extLst>
              <a:ext uri="{FF2B5EF4-FFF2-40B4-BE49-F238E27FC236}">
                <a16:creationId xmlns:a16="http://schemas.microsoft.com/office/drawing/2014/main" id="{DA8BA462-8FB3-4CB9-8167-6D11C7F176A7}"/>
              </a:ext>
            </a:extLst>
          </p:cNvPr>
          <p:cNvSpPr>
            <a:spLocks noGrp="1"/>
          </p:cNvSpPr>
          <p:nvPr>
            <p:ph idx="1"/>
          </p:nvPr>
        </p:nvSpPr>
        <p:spPr/>
        <p:txBody>
          <a:bodyPr>
            <a:normAutofit fontScale="85000" lnSpcReduction="20000"/>
          </a:bodyPr>
          <a:lstStyle/>
          <a:p>
            <a:r>
              <a:rPr lang="en-US" sz="3600" dirty="0"/>
              <a:t>from tkinter import *</a:t>
            </a:r>
          </a:p>
          <a:p>
            <a:r>
              <a:rPr lang="en-US" sz="3600" dirty="0"/>
              <a:t>from tkinter import messagebox</a:t>
            </a:r>
          </a:p>
          <a:p>
            <a:r>
              <a:rPr lang="en-US" sz="3600" dirty="0"/>
              <a:t>import random</a:t>
            </a:r>
          </a:p>
          <a:p>
            <a:pPr marL="0" indent="0">
              <a:buNone/>
            </a:pPr>
            <a:r>
              <a:rPr lang="en-US" sz="3600" dirty="0"/>
              <a:t>.</a:t>
            </a:r>
          </a:p>
          <a:p>
            <a:pPr marL="0" indent="0">
              <a:buNone/>
            </a:pPr>
            <a:r>
              <a:rPr lang="en-US" sz="3600" dirty="0"/>
              <a:t>.</a:t>
            </a:r>
          </a:p>
          <a:p>
            <a:pPr marL="0" indent="0">
              <a:buNone/>
            </a:pPr>
            <a:r>
              <a:rPr lang="en-US" sz="3600" dirty="0"/>
              <a:t>.</a:t>
            </a:r>
          </a:p>
          <a:p>
            <a:pPr>
              <a:buFont typeface="Arial" panose="020B0604020202020204" pitchFamily="34" charset="0"/>
              <a:buChar char="•"/>
            </a:pPr>
            <a:r>
              <a:rPr lang="en-US" sz="3600" dirty="0"/>
              <a:t>root.mainloop()</a:t>
            </a:r>
          </a:p>
          <a:p>
            <a:endParaRPr lang="en-US" dirty="0"/>
          </a:p>
        </p:txBody>
      </p:sp>
      <p:sp>
        <p:nvSpPr>
          <p:cNvPr id="4" name="Slide Number Placeholder 3">
            <a:extLst>
              <a:ext uri="{FF2B5EF4-FFF2-40B4-BE49-F238E27FC236}">
                <a16:creationId xmlns:a16="http://schemas.microsoft.com/office/drawing/2014/main" id="{C6DE96F3-DDB5-4B7D-BD42-8FB1B849C44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90494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38A0-F28C-4C39-8CCE-BC0A5ACB9814}"/>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Libraries used :</a:t>
            </a:r>
            <a:endParaRPr lang="en-US" dirty="0"/>
          </a:p>
        </p:txBody>
      </p:sp>
      <p:sp>
        <p:nvSpPr>
          <p:cNvPr id="3" name="Content Placeholder 2">
            <a:extLst>
              <a:ext uri="{FF2B5EF4-FFF2-40B4-BE49-F238E27FC236}">
                <a16:creationId xmlns:a16="http://schemas.microsoft.com/office/drawing/2014/main" id="{924563C4-C992-4194-AB49-45C6F285B3BE}"/>
              </a:ext>
            </a:extLst>
          </p:cNvPr>
          <p:cNvSpPr>
            <a:spLocks noGrp="1"/>
          </p:cNvSpPr>
          <p:nvPr>
            <p:ph idx="1"/>
          </p:nvPr>
        </p:nvSpPr>
        <p:spPr>
          <a:xfrm>
            <a:off x="781494" y="1337733"/>
            <a:ext cx="10131425" cy="5167423"/>
          </a:xfrm>
        </p:spPr>
        <p:txBody>
          <a:bodyPr/>
          <a:lstStyle/>
          <a:p>
            <a:r>
              <a:rPr lang="en-US" sz="2600" dirty="0"/>
              <a:t>I used tkinter module for all the graphics used in this game, e.g. Labels, Buttons, Background Colors, Font Colors/Styles, Window Configuration etc. In general it is used to import everything that exists in tkinter module.</a:t>
            </a:r>
          </a:p>
          <a:p>
            <a:pPr marL="0" indent="0">
              <a:buNone/>
            </a:pPr>
            <a:r>
              <a:rPr lang="en-US" sz="2600" u="sng" dirty="0"/>
              <a:t>Q</a:t>
            </a:r>
            <a:r>
              <a:rPr lang="en-US" sz="2600" dirty="0"/>
              <a:t> . Assuming that </a:t>
            </a:r>
            <a:r>
              <a:rPr lang="en-US" sz="2600" dirty="0">
                <a:solidFill>
                  <a:schemeClr val="accent1"/>
                </a:solidFill>
              </a:rPr>
              <a:t>(from tkinter import *) </a:t>
            </a:r>
            <a:r>
              <a:rPr lang="en-US" sz="2600" dirty="0"/>
              <a:t>means that it imports everything from the tkinter module ,so why I have used </a:t>
            </a:r>
            <a:r>
              <a:rPr lang="en-US" sz="2600" dirty="0">
                <a:solidFill>
                  <a:schemeClr val="accent1"/>
                </a:solidFill>
              </a:rPr>
              <a:t>(from tkinter import messagebox) </a:t>
            </a:r>
            <a:r>
              <a:rPr lang="en-US" sz="2600" dirty="0"/>
              <a:t>separately?</a:t>
            </a:r>
          </a:p>
          <a:p>
            <a:pPr marL="0" indent="0">
              <a:buNone/>
            </a:pPr>
            <a:r>
              <a:rPr lang="en-US" sz="2600" u="sng" dirty="0"/>
              <a:t>Ans</a:t>
            </a:r>
            <a:r>
              <a:rPr lang="en-US" sz="2600" dirty="0"/>
              <a:t> . Importing “*” with tkinter does not import some packages  (messagebox is one of these packages),that’s why I used it separately.</a:t>
            </a:r>
          </a:p>
          <a:p>
            <a:endParaRPr lang="en-US" dirty="0"/>
          </a:p>
        </p:txBody>
      </p:sp>
      <p:sp>
        <p:nvSpPr>
          <p:cNvPr id="4" name="Slide Number Placeholder 3">
            <a:extLst>
              <a:ext uri="{FF2B5EF4-FFF2-40B4-BE49-F238E27FC236}">
                <a16:creationId xmlns:a16="http://schemas.microsoft.com/office/drawing/2014/main" id="{3C218D9D-B828-4CB8-B3F2-CCBE1C06C72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50036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DB98-12C9-4375-A627-10013E348B00}"/>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Libraries used :</a:t>
            </a:r>
            <a:endParaRPr lang="en-US" dirty="0"/>
          </a:p>
        </p:txBody>
      </p:sp>
      <p:sp>
        <p:nvSpPr>
          <p:cNvPr id="3" name="Content Placeholder 2">
            <a:extLst>
              <a:ext uri="{FF2B5EF4-FFF2-40B4-BE49-F238E27FC236}">
                <a16:creationId xmlns:a16="http://schemas.microsoft.com/office/drawing/2014/main" id="{6BA45596-997F-435D-B03C-FE3CED2B8930}"/>
              </a:ext>
            </a:extLst>
          </p:cNvPr>
          <p:cNvSpPr>
            <a:spLocks noGrp="1"/>
          </p:cNvSpPr>
          <p:nvPr>
            <p:ph idx="1"/>
          </p:nvPr>
        </p:nvSpPr>
        <p:spPr>
          <a:xfrm>
            <a:off x="685801" y="1286540"/>
            <a:ext cx="10131425" cy="4912242"/>
          </a:xfrm>
        </p:spPr>
        <p:txBody>
          <a:bodyPr/>
          <a:lstStyle/>
          <a:p>
            <a:r>
              <a:rPr lang="en-US" sz="2800" dirty="0"/>
              <a:t>I used this (from tkinter import messagebox) to show the result in a messagebox. Like : </a:t>
            </a:r>
          </a:p>
          <a:p>
            <a:endParaRPr lang="en-US" sz="2800" dirty="0"/>
          </a:p>
          <a:p>
            <a:endParaRPr lang="en-US" sz="2800" dirty="0"/>
          </a:p>
          <a:p>
            <a:endParaRPr lang="en-US" sz="2800" dirty="0"/>
          </a:p>
          <a:p>
            <a:r>
              <a:rPr lang="en-US" sz="2800" dirty="0"/>
              <a:t>Import random :  I used random module to generate random numbers (int, float etc.) between a given range.</a:t>
            </a:r>
          </a:p>
          <a:p>
            <a:endParaRPr lang="en-US" dirty="0"/>
          </a:p>
        </p:txBody>
      </p:sp>
      <p:pic>
        <p:nvPicPr>
          <p:cNvPr id="4" name="Picture 3">
            <a:extLst>
              <a:ext uri="{FF2B5EF4-FFF2-40B4-BE49-F238E27FC236}">
                <a16:creationId xmlns:a16="http://schemas.microsoft.com/office/drawing/2014/main" id="{01EF5712-92E8-41B7-9D1E-1091532DEDCD}"/>
              </a:ext>
            </a:extLst>
          </p:cNvPr>
          <p:cNvPicPr>
            <a:picLocks noChangeAspect="1"/>
          </p:cNvPicPr>
          <p:nvPr/>
        </p:nvPicPr>
        <p:blipFill>
          <a:blip r:embed="rId2"/>
          <a:stretch>
            <a:fillRect/>
          </a:stretch>
        </p:blipFill>
        <p:spPr>
          <a:xfrm>
            <a:off x="4275138" y="2788388"/>
            <a:ext cx="2952750" cy="1447800"/>
          </a:xfrm>
          <a:prstGeom prst="rect">
            <a:avLst/>
          </a:prstGeom>
        </p:spPr>
      </p:pic>
      <p:sp>
        <p:nvSpPr>
          <p:cNvPr id="5" name="Slide Number Placeholder 4">
            <a:extLst>
              <a:ext uri="{FF2B5EF4-FFF2-40B4-BE49-F238E27FC236}">
                <a16:creationId xmlns:a16="http://schemas.microsoft.com/office/drawing/2014/main" id="{0257313D-6D65-4AF8-A5F0-92A4E3B44F1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6460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ABE6-233C-441A-A8CA-54CCAB6C5408}"/>
              </a:ext>
            </a:extLst>
          </p:cNvPr>
          <p:cNvSpPr>
            <a:spLocks noGrp="1"/>
          </p:cNvSpPr>
          <p:nvPr>
            <p:ph type="title"/>
          </p:nvPr>
        </p:nvSpPr>
        <p:spPr/>
        <p:txBody>
          <a:bodyPr/>
          <a:lstStyle/>
          <a:p>
            <a:pPr marL="571500" indent="-571500">
              <a:buFont typeface="Wingdings" panose="05000000000000000000" pitchFamily="2" charset="2"/>
              <a:buChar char="v"/>
            </a:pPr>
            <a:r>
              <a:rPr lang="en-US" b="1" dirty="0">
                <a:latin typeface="Arial Narrow" panose="020B0606020202030204" pitchFamily="34" charset="0"/>
              </a:rPr>
              <a:t>Functionality :</a:t>
            </a:r>
          </a:p>
        </p:txBody>
      </p:sp>
      <p:sp>
        <p:nvSpPr>
          <p:cNvPr id="3" name="Content Placeholder 2">
            <a:extLst>
              <a:ext uri="{FF2B5EF4-FFF2-40B4-BE49-F238E27FC236}">
                <a16:creationId xmlns:a16="http://schemas.microsoft.com/office/drawing/2014/main" id="{67A50686-421A-404E-9B24-010164A39EAC}"/>
              </a:ext>
            </a:extLst>
          </p:cNvPr>
          <p:cNvSpPr>
            <a:spLocks noGrp="1"/>
          </p:cNvSpPr>
          <p:nvPr>
            <p:ph idx="1"/>
          </p:nvPr>
        </p:nvSpPr>
        <p:spPr/>
        <p:txBody>
          <a:bodyPr>
            <a:normAutofit/>
          </a:bodyPr>
          <a:lstStyle/>
          <a:p>
            <a:r>
              <a:rPr lang="en-US" dirty="0"/>
              <a:t>def Roll():</a:t>
            </a:r>
          </a:p>
          <a:p>
            <a:r>
              <a:rPr lang="en-US" dirty="0"/>
              <a:t>    a = a1.get()</a:t>
            </a:r>
          </a:p>
          <a:p>
            <a:r>
              <a:rPr lang="en-US" dirty="0"/>
              <a:t>    b = a2.get()</a:t>
            </a:r>
          </a:p>
          <a:p>
            <a:r>
              <a:rPr lang="en-US" dirty="0"/>
              <a:t>    c = int(a3.get())</a:t>
            </a:r>
          </a:p>
          <a:p>
            <a:r>
              <a:rPr lang="en-US" dirty="0"/>
              <a:t>    d = int(a4.get())</a:t>
            </a:r>
          </a:p>
          <a:p>
            <a:r>
              <a:rPr lang="en-US" dirty="0"/>
              <a:t>    e = a5.get()</a:t>
            </a:r>
          </a:p>
          <a:p>
            <a:r>
              <a:rPr lang="en-US" dirty="0"/>
              <a:t>    diceNumber = random.randint(1,6)</a:t>
            </a:r>
          </a:p>
          <a:p>
            <a:endParaRPr lang="en-US" dirty="0"/>
          </a:p>
        </p:txBody>
      </p:sp>
      <p:sp>
        <p:nvSpPr>
          <p:cNvPr id="4" name="Slide Number Placeholder 3">
            <a:extLst>
              <a:ext uri="{FF2B5EF4-FFF2-40B4-BE49-F238E27FC236}">
                <a16:creationId xmlns:a16="http://schemas.microsoft.com/office/drawing/2014/main" id="{7268D593-A334-49F5-872A-FAA72AD7C50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922387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173</TotalTime>
  <Words>491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Narrow</vt:lpstr>
      <vt:lpstr>Bahnschrift SemiLight Condensed</vt:lpstr>
      <vt:lpstr>Calibri</vt:lpstr>
      <vt:lpstr>Calibri Light</vt:lpstr>
      <vt:lpstr>Wingdings</vt:lpstr>
      <vt:lpstr>Celestial</vt:lpstr>
      <vt:lpstr>IcT  (Introduction to communication and technology)</vt:lpstr>
      <vt:lpstr>Project :  DICE ROLLING SIMULATOR    </vt:lpstr>
      <vt:lpstr>Project introduction :</vt:lpstr>
      <vt:lpstr>CNTD…</vt:lpstr>
      <vt:lpstr>INTERFACE :</vt:lpstr>
      <vt:lpstr>Libraries used :</vt:lpstr>
      <vt:lpstr>Libraries used :</vt:lpstr>
      <vt:lpstr>Libraries used :</vt:lpstr>
      <vt:lpstr>Functionality :</vt:lpstr>
      <vt:lpstr>Functionality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ATECH</dc:creator>
  <cp:lastModifiedBy>Arigato Dara</cp:lastModifiedBy>
  <cp:revision>19</cp:revision>
  <dcterms:created xsi:type="dcterms:W3CDTF">2019-05-21T03:07:36Z</dcterms:created>
  <dcterms:modified xsi:type="dcterms:W3CDTF">2020-10-12T11:56:38Z</dcterms:modified>
</cp:coreProperties>
</file>