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9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7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913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16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61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27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5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5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980816-1AAC-4942-BDB4-931E519455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4B780AA-29E8-472E-961D-BBCCFD91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7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0367-E3B5-B221-AB19-0DEE0D9DA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8F39B-9E15-D0D9-995E-FCEE3E475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 Visualization library in Python</a:t>
            </a:r>
          </a:p>
        </p:txBody>
      </p:sp>
    </p:spTree>
    <p:extLst>
      <p:ext uri="{BB962C8B-B14F-4D97-AF65-F5344CB8AC3E}">
        <p14:creationId xmlns:p14="http://schemas.microsoft.com/office/powerpoint/2010/main" val="144408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FF440-7992-AB47-5971-0CC0874B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9B0D-1D9A-1BF2-2358-999660D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GB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Histograms show the distribution of a dataset.</a:t>
            </a:r>
          </a:p>
          <a:p>
            <a:r>
              <a:rPr lang="en-GB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plt.hist</a:t>
            </a:r>
            <a:r>
              <a:rPr lang="en-GB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() function creates a histogram.</a:t>
            </a:r>
          </a:p>
          <a:p>
            <a:r>
              <a:rPr lang="en-GB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bins parameter adjusts the number of bins for grouping data.</a:t>
            </a: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F022F5D5-71C1-BF09-4C0A-E0AC5DCF6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966" y="643466"/>
            <a:ext cx="533893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31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8A2E1-58FA-9AC8-61D0-B0AFB1A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Subplots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A9AB-9B45-6BFA-8263-24B0E153F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Subplots allow creating multiple plots in one figure.</a:t>
            </a:r>
          </a:p>
          <a:p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plt.subplots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() function returns a figure and an array of axes.</a:t>
            </a:r>
          </a:p>
          <a:p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figsize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parameter adjusts the size of the figure.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2BD2434-F472-F852-D2CB-F92A504ED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28" y="643466"/>
            <a:ext cx="64602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3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3851E-11C3-AC72-BF3C-5118A754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Figure Size and Aspect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2A32-3B1E-05BC-9CAD-52F2F95E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Adjusting figure size and aspect ratio enhances visualization.</a:t>
            </a:r>
          </a:p>
          <a:p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Figsize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parameter in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plt.figure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() sets the figure size (width, height)</a:t>
            </a:r>
          </a:p>
        </p:txBody>
      </p:sp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C0A86850-47B7-231E-0896-9A9A55CA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822661"/>
            <a:ext cx="6642193" cy="52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91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56777-5786-5469-FB91-3ABCB127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Legends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B8A2-35B0-52CE-A990-B691A6FF7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Legends describe the elements of the plot. </a:t>
            </a:r>
          </a:p>
          <a:p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plt.legend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() function adds a legend to the plot.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Legend help identify different lines or data series.</a:t>
            </a: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D636BDDB-4CBC-2E63-FFFE-97D1A835D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251" y="643466"/>
            <a:ext cx="53203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7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4157C-53AA-5620-7325-4A03BF95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Saving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7EC6-D461-973C-5C11-0A5C308F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Plots can be saved as an image file.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plt.savefig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() function saves the plot to a file.</a:t>
            </a:r>
          </a:p>
          <a:p>
            <a:pPr>
              <a:buClr>
                <a:schemeClr val="tx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File formats include PNG, JPG, PDF, and more.</a:t>
            </a: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09BD1F64-C814-12D6-BF84-47A15514A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613" y="643466"/>
            <a:ext cx="54596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10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DB64A-65F7-73A2-D382-2206E3C5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Combining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C6BB-B22B-138E-91E2-2906BE1E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Different types of plots can be combined in one figure.</a:t>
            </a:r>
          </a:p>
          <a:p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twinx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() function creates a second y-axis sharing the same x-axis.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Useful for displaying different data sets with shared axes.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A8290-2BCE-B199-948C-251A15505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347" y="643466"/>
            <a:ext cx="49721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6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06574-A68D-1F33-FFAF-E4B73727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3D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CD67-6342-427F-1C08-36B345ED1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3D plotting extends visualization capabilities.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mpl_toolkids.mplot3d module enables 3D plotting.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Useful for visualizing data with three dimensions.</a:t>
            </a: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F09881D4-237A-1C60-C88C-FCFEECB8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298" y="643466"/>
            <a:ext cx="456827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0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B0367-E3B5-B221-AB19-0DEE0D9DA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157" y="1099456"/>
            <a:ext cx="6243636" cy="462555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8F39B-9E15-D0D9-995E-FCEE3E475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43" y="1112685"/>
            <a:ext cx="3603220" cy="4632630"/>
          </a:xfrm>
          <a:effectLst/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>
                <a:ln>
                  <a:solidFill>
                    <a:srgbClr val="404040">
                      <a:alpha val="9804"/>
                    </a:srgbClr>
                  </a:solidFill>
                </a:ln>
              </a:rPr>
              <a:t>Matplotlib is a versatile and powerful library for data visualization in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>
                <a:ln>
                  <a:solidFill>
                    <a:srgbClr val="404040">
                      <a:alpha val="9804"/>
                    </a:srgbClr>
                  </a:solidFill>
                </a:ln>
              </a:rPr>
              <a:t>Key features: Customizable plots, support for various plot types, and ability to save and combine plots.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>
                <a:ln>
                  <a:solidFill>
                    <a:srgbClr val="404040">
                      <a:alpha val="9804"/>
                    </a:srgbClr>
                  </a:solidFill>
                </a:ln>
              </a:rPr>
              <a:t>Encouragement to explore Matplotlib documentation for advanced features and techniques.</a:t>
            </a:r>
            <a:endParaRPr lang="en-US">
              <a:ln>
                <a:solidFill>
                  <a:srgbClr val="404040">
                    <a:alpha val="9804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73203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4F24-9BFC-A301-FCDF-0B34DAE6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Matplotlib?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F2C0-87B5-483F-DC42-613E214F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7455"/>
            <a:ext cx="8595360" cy="4032682"/>
          </a:xfrm>
        </p:spPr>
        <p:txBody>
          <a:bodyPr>
            <a:normAutofit/>
          </a:bodyPr>
          <a:lstStyle/>
          <a:p>
            <a:r>
              <a:rPr lang="en-GB" sz="2400" dirty="0"/>
              <a:t>Matplotlib is a powerful plotting library for the Python programming language.</a:t>
            </a:r>
          </a:p>
          <a:p>
            <a:r>
              <a:rPr lang="en-GB" sz="2400" dirty="0"/>
              <a:t>It provides an object-oriented API for embedding plots into applications.</a:t>
            </a:r>
          </a:p>
          <a:p>
            <a:r>
              <a:rPr lang="en-GB" sz="2400" dirty="0"/>
              <a:t>Widely used for creating static, interactive, and animated visualizations.</a:t>
            </a:r>
          </a:p>
          <a:p>
            <a:r>
              <a:rPr lang="en-GB" sz="2400" dirty="0"/>
              <a:t>Key advantage: Highly customizable plots for various data visualization needs.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387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BC53-A006-6F6D-93EA-8D108222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85" y="748145"/>
            <a:ext cx="2830139" cy="1732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Installing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5EDFF-734A-966C-2043-A6731204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31" y="2799249"/>
            <a:ext cx="7371224" cy="3601551"/>
          </a:xfrm>
        </p:spPr>
        <p:txBody>
          <a:bodyPr>
            <a:normAutofit/>
          </a:bodyPr>
          <a:lstStyle/>
          <a:p>
            <a:r>
              <a:rPr lang="en-US" dirty="0"/>
              <a:t>To install Matplotlib, use one of the following commands:</a:t>
            </a:r>
          </a:p>
          <a:p>
            <a:pPr marL="450000" lvl="1" indent="0">
              <a:buNone/>
            </a:pPr>
            <a:r>
              <a:rPr lang="en-US" sz="2000" dirty="0"/>
              <a:t>		</a:t>
            </a:r>
            <a:r>
              <a:rPr lang="en-US" sz="2000" b="1" dirty="0">
                <a:latin typeface="Consolas" panose="020B0609020204030204" pitchFamily="49" charset="0"/>
              </a:rPr>
              <a:t>pip install matplotlib</a:t>
            </a:r>
          </a:p>
          <a:p>
            <a:pPr marL="450000" lvl="1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latin typeface="Consolas" panose="020B0609020204030204" pitchFamily="49" charset="0"/>
              </a:rPr>
              <a:t>conda</a:t>
            </a:r>
            <a:r>
              <a:rPr lang="en-US" sz="2000" b="1" dirty="0">
                <a:latin typeface="Consolas" panose="020B0609020204030204" pitchFamily="49" charset="0"/>
              </a:rPr>
              <a:t> install matplotlib</a:t>
            </a:r>
          </a:p>
          <a:p>
            <a:pPr marL="450000" lvl="1" indent="0">
              <a:buNone/>
            </a:pPr>
            <a:endParaRPr lang="en-US" sz="2000" dirty="0"/>
          </a:p>
          <a:p>
            <a:pPr marL="36900" indent="0">
              <a:buNone/>
            </a:pPr>
            <a:r>
              <a:rPr lang="en-US" dirty="0"/>
              <a:t>Note: Make sure you have either pip or </a:t>
            </a:r>
            <a:r>
              <a:rPr lang="en-US" dirty="0" err="1"/>
              <a:t>conda</a:t>
            </a:r>
            <a:r>
              <a:rPr lang="en-US" dirty="0"/>
              <a:t> installed on your system for the above commands to work.</a:t>
            </a:r>
          </a:p>
        </p:txBody>
      </p:sp>
    </p:spTree>
    <p:extLst>
      <p:ext uri="{BB962C8B-B14F-4D97-AF65-F5344CB8AC3E}">
        <p14:creationId xmlns:p14="http://schemas.microsoft.com/office/powerpoint/2010/main" val="29437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8E935-6691-A50E-F93E-28B3EDF4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Basic Plotting with </a:t>
            </a:r>
            <a:r>
              <a:rPr lang="en-US" sz="2800" b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pyplot</a:t>
            </a:r>
            <a:endParaRPr lang="en-US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3573A-46BE-767A-6816-D17CED961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6316"/>
            <a:ext cx="3078749" cy="4482084"/>
          </a:xfrm>
        </p:spPr>
        <p:txBody>
          <a:bodyPr anchor="t">
            <a:normAutofit/>
          </a:bodyPr>
          <a:lstStyle/>
          <a:p>
            <a:r>
              <a:rPr lang="en-GB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matplotlib.pyplot</a:t>
            </a:r>
            <a:r>
              <a:rPr lang="en-GB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is a collection of functions that make Matplotlib work like MATLAB.</a:t>
            </a:r>
          </a:p>
          <a:p>
            <a:r>
              <a:rPr lang="en-GB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Example of creating a simple line plot is given in the figure.</a:t>
            </a:r>
          </a:p>
          <a:p>
            <a:r>
              <a:rPr lang="en-GB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plt.plot</a:t>
            </a:r>
            <a:r>
              <a:rPr lang="en-GB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() creates a line plot with x and y values.</a:t>
            </a:r>
          </a:p>
          <a:p>
            <a:r>
              <a:rPr lang="en-GB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plt.show</a:t>
            </a:r>
            <a:r>
              <a:rPr lang="en-GB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() displays the plot</a:t>
            </a:r>
          </a:p>
          <a:p>
            <a:pPr marL="0" indent="0">
              <a:buNone/>
            </a:pPr>
            <a:endParaRPr lang="en-GB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423CF2-B513-CAD4-3D5F-D60BCC1A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986" y="643466"/>
            <a:ext cx="48328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98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95EE9-4E99-2CE0-B2DC-45B149D5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Plotting Multiple Lines</a:t>
            </a:r>
            <a:endParaRPr lang="en-US" sz="2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7662-997E-45F5-DC1C-72DEB1B1F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GB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Multiple lines can be plotted on the same figure.</a:t>
            </a:r>
          </a:p>
          <a:p>
            <a:r>
              <a:rPr lang="en-GB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label parameter in </a:t>
            </a:r>
            <a:r>
              <a:rPr lang="en-GB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plt.plot</a:t>
            </a:r>
            <a:r>
              <a:rPr lang="en-GB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() is used to label each line.</a:t>
            </a:r>
          </a:p>
          <a:p>
            <a:r>
              <a:rPr lang="en-GB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plt.legend</a:t>
            </a:r>
            <a:r>
              <a:rPr lang="en-GB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() displays a legend for the lines.</a:t>
            </a:r>
          </a:p>
          <a:p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CC47E-FA63-8B8B-12CE-881BAE020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877" y="643466"/>
            <a:ext cx="479111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00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4205C-EF68-7A18-30AB-B27670C4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Adding Titles and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0FC2-45BE-7885-B840-C8D8B14AB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Titles and labels enhance the readability of plots.</a:t>
            </a:r>
          </a:p>
          <a:p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plt.title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() sets the title of the plot.</a:t>
            </a:r>
          </a:p>
          <a:p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plt.xlabel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() and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plt.ylabel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() labels the x-axis and y-axis respectively.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8C636-8C7A-BBE9-F569-417217F7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455" y="643466"/>
            <a:ext cx="501396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50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D50EA-D28E-7735-4FA6-0ECA25CF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Customizing Line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024B-D7BE-004D-2CAD-2171E4C8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Line styles, colors and widths can be customized.</a:t>
            </a:r>
          </a:p>
          <a:p>
            <a:pPr marL="285750" indent="-285750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Color parameter sets the line color.</a:t>
            </a:r>
          </a:p>
          <a:p>
            <a:pPr marL="285750" indent="-285750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Linewidth parameter adjusts the line width</a:t>
            </a:r>
          </a:p>
          <a:p>
            <a:pPr marL="285750" indent="-285750"/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Linestyle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parameter changes the style of the line. (e.g., dashed, dotted)</a:t>
            </a: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91922036-FAE2-81A6-CAE9-5D187883A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6" r="2" b="2"/>
          <a:stretch/>
        </p:blipFill>
        <p:spPr>
          <a:xfrm>
            <a:off x="5165823" y="643466"/>
            <a:ext cx="612322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79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69B0E-6904-6971-6F53-93476085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77E3-71F3-F5A9-7F92-CCB0132E3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Scatter plots display data points and their relationships.</a:t>
            </a:r>
          </a:p>
          <a:p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plt.scatter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() function creates a scatter plot with x and y values.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Useful for visualizing the distribution and correlation of data.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DB9A2EB-CBA4-AFE0-9354-514C6D96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270" y="643466"/>
            <a:ext cx="587633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23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628DE-5EFE-56BC-4782-E96D6E74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BE68-F253-9166-64DC-4FCA66B2C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Bar charts represent data with rectangular bars.</a:t>
            </a:r>
          </a:p>
          <a:p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plt.bar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() function creates a bar chart.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Bar charts are useful for comparing quantities across categories.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1C575F4-48DE-F791-A7BA-14DE6386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6" y="643466"/>
            <a:ext cx="515185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57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408</TotalTime>
  <Words>607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Calisto MT</vt:lpstr>
      <vt:lpstr>Consolas</vt:lpstr>
      <vt:lpstr>Wingdings 2</vt:lpstr>
      <vt:lpstr>Slate</vt:lpstr>
      <vt:lpstr>Matplotlib</vt:lpstr>
      <vt:lpstr>What is Matplotlib?</vt:lpstr>
      <vt:lpstr>Installing Matplotlib</vt:lpstr>
      <vt:lpstr>Basic Plotting with pyplot</vt:lpstr>
      <vt:lpstr>Plotting Multiple Lines</vt:lpstr>
      <vt:lpstr>Adding Titles and Labels</vt:lpstr>
      <vt:lpstr>Customizing Line Styles</vt:lpstr>
      <vt:lpstr>Scatter Plots</vt:lpstr>
      <vt:lpstr>Bar Charts</vt:lpstr>
      <vt:lpstr>Histograms</vt:lpstr>
      <vt:lpstr>Subplots</vt:lpstr>
      <vt:lpstr>Figure Size and Aspect Ratio</vt:lpstr>
      <vt:lpstr>Legends</vt:lpstr>
      <vt:lpstr>Saving Plots</vt:lpstr>
      <vt:lpstr>Combining Plots</vt:lpstr>
      <vt:lpstr>3D Plotting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Mika kun</dc:creator>
  <cp:lastModifiedBy>Mika kun</cp:lastModifiedBy>
  <cp:revision>5</cp:revision>
  <dcterms:created xsi:type="dcterms:W3CDTF">2024-06-27T10:30:37Z</dcterms:created>
  <dcterms:modified xsi:type="dcterms:W3CDTF">2024-06-28T10:19:27Z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2024-06-27T11:02:30Z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f600a48a-29eb-40dd-b8ea-89a801045fca</vt:lpwstr>
  </property>
  <property fmtid="{D5CDD505-2E9C-101B-9397-08002B2CF9AE}" pid="7" name="MSIP_Label_defa4170-0d19-0005-0004-bc88714345d2_ActionId">
    <vt:lpwstr>c01c5e81-5623-4eb3-ab3b-93742ca24011</vt:lpwstr>
  </property>
  <property fmtid="{D5CDD505-2E9C-101B-9397-08002B2CF9AE}" pid="8" name="MSIP_Label_defa4170-0d19-0005-0004-bc88714345d2_ContentBits">
    <vt:lpwstr>0</vt:lpwstr>
  </property>
</Properties>
</file>