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9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2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6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787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4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9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2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44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6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3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9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5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0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9B5FD-C730-4F7A-8DB7-68FD6FF1506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396FD-0976-4397-9DF1-C4E82354A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8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ED29-DEF5-4CC2-9538-76E8B9461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  <a:latin typeface="Algerian" panose="04020705040A02060702" pitchFamily="82" charset="0"/>
              </a:rPr>
              <a:t>WELCOME TO OUR                          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CARE WEBSITE  </a:t>
            </a:r>
            <a:br>
              <a:rPr lang="en-US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</a:b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6DC0C-B36D-4FD9-8987-E5BE1137C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MADE BY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: MUHAMMAD BIN ADEEL, MUHAMMAD HUZAIFA, MUHAMMAD KHIZAR AND MUHAMMAD ARBAZ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3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FF02-6866-4073-B263-13D2ED02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Arial Black" panose="020B0A04020102020204" pitchFamily="34" charset="0"/>
              </a:rPr>
              <a:t>THIS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IS OUR </a:t>
            </a:r>
            <a:r>
              <a:rPr lang="en-US" u="sng" dirty="0">
                <a:solidFill>
                  <a:schemeClr val="bg1"/>
                </a:solidFill>
                <a:latin typeface="Arial Black" panose="020B0A04020102020204" pitchFamily="34" charset="0"/>
              </a:rPr>
              <a:t>HOME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PAGE</a:t>
            </a:r>
            <a:r>
              <a:rPr lang="en-US" u="sng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br>
              <a:rPr lang="en-US" u="sng" dirty="0">
                <a:latin typeface="Arial Black" panose="020B0A04020102020204" pitchFamily="34" charset="0"/>
              </a:rPr>
            </a:br>
            <a:endParaRPr lang="en-US" u="sng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5CADB3C4-1BEB-42D3-AF2D-437C1AC5F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624" y="1820318"/>
            <a:ext cx="9983972" cy="44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3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38C1-43E0-459E-B7D9-DF940881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3" y="457200"/>
            <a:ext cx="11129333" cy="1212113"/>
          </a:xfrm>
        </p:spPr>
        <p:txBody>
          <a:bodyPr/>
          <a:lstStyle/>
          <a:p>
            <a:r>
              <a:rPr lang="en-US" u="sng" dirty="0"/>
              <a:t>ABOUT </a:t>
            </a:r>
            <a:r>
              <a:rPr lang="en-US" u="sng" dirty="0">
                <a:solidFill>
                  <a:schemeClr val="bg1"/>
                </a:solidFill>
              </a:rPr>
              <a:t>US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.</a:t>
            </a:r>
            <a:br>
              <a:rPr lang="en-US" u="sng" dirty="0">
                <a:solidFill>
                  <a:schemeClr val="tx1">
                    <a:lumMod val="65000"/>
                  </a:schemeClr>
                </a:solidFill>
              </a:rPr>
            </a:br>
            <a:endParaRPr lang="en-US" u="sng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7CC4E-1F65-4F29-AA78-11D4AE2C5E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5396" y="1860735"/>
            <a:ext cx="3908826" cy="393046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0CE0EA-7773-42DC-ADB5-F30B2E7362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8528" y="1860736"/>
            <a:ext cx="5026170" cy="39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8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9AAA-C36F-4FB6-BDFF-665E773B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212651"/>
            <a:ext cx="10587072" cy="1244009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Admin </a:t>
            </a:r>
            <a:r>
              <a:rPr lang="en-US" u="sng" dirty="0" err="1">
                <a:solidFill>
                  <a:schemeClr val="bg1"/>
                </a:solidFill>
              </a:rPr>
              <a:t>pannel</a:t>
            </a:r>
            <a:r>
              <a:rPr lang="en-US" u="sng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9C761E-1807-474C-A97A-688D69DD6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93" y="2095500"/>
            <a:ext cx="8683288" cy="3695700"/>
          </a:xfrm>
        </p:spPr>
      </p:pic>
    </p:spTree>
    <p:extLst>
      <p:ext uri="{BB962C8B-B14F-4D97-AF65-F5344CB8AC3E}">
        <p14:creationId xmlns:p14="http://schemas.microsoft.com/office/powerpoint/2010/main" val="90695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D2B-D2E9-49B1-A49A-C788E8FB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670"/>
            <a:ext cx="10353761" cy="1521251"/>
          </a:xfrm>
        </p:spPr>
        <p:txBody>
          <a:bodyPr/>
          <a:lstStyle/>
          <a:p>
            <a:r>
              <a:rPr lang="en-US" u="sng" dirty="0"/>
              <a:t>OUR </a:t>
            </a:r>
            <a:r>
              <a:rPr lang="en-US" u="sng" dirty="0">
                <a:solidFill>
                  <a:schemeClr val="bg1"/>
                </a:solidFill>
              </a:rPr>
              <a:t>DOC</a:t>
            </a:r>
            <a:r>
              <a:rPr lang="en-US" u="sng" dirty="0"/>
              <a:t>TORS</a:t>
            </a:r>
            <a:r>
              <a:rPr lang="en-US" u="sng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1CFD2-FE6D-43AB-994C-593A50CF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90" y="1843466"/>
            <a:ext cx="9907383" cy="459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2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6A91-DE35-4DC5-9759-6F549D9D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THIS</a:t>
            </a:r>
            <a:r>
              <a:rPr lang="en-US" u="sng" dirty="0"/>
              <a:t> IS </a:t>
            </a:r>
            <a:r>
              <a:rPr lang="en-US" u="sng" dirty="0">
                <a:solidFill>
                  <a:schemeClr val="bg1"/>
                </a:solidFill>
              </a:rPr>
              <a:t>APPOINTMENT</a:t>
            </a:r>
            <a:r>
              <a:rPr lang="en-US" u="sng" dirty="0"/>
              <a:t> PAGE</a:t>
            </a:r>
            <a:r>
              <a:rPr lang="en-US" u="sng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1D962E-4C9C-4772-98ED-DE953BEF3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288" y="2318783"/>
            <a:ext cx="7939215" cy="38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6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C64F4-7DA2-4001-A29F-4F48F572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09" y="1465992"/>
            <a:ext cx="4316818" cy="4138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0CF585-12E8-442E-8BF3-41BF2B78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512" y="2307265"/>
            <a:ext cx="4231758" cy="41386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72A9AE-DC5E-4A19-94BB-63EF4CBB652C}"/>
              </a:ext>
            </a:extLst>
          </p:cNvPr>
          <p:cNvSpPr/>
          <p:nvPr/>
        </p:nvSpPr>
        <p:spPr>
          <a:xfrm>
            <a:off x="2413591" y="297712"/>
            <a:ext cx="589043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SIGN UP  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en-US" sz="3200" b="1" dirty="0"/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53571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2DDA-2F3E-4939-8A2B-4F5A3B5C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O</a:t>
            </a:r>
            <a:r>
              <a:rPr lang="en-US" u="sng" dirty="0"/>
              <a:t>UR </a:t>
            </a:r>
            <a:r>
              <a:rPr lang="en-US" u="sng" dirty="0">
                <a:solidFill>
                  <a:schemeClr val="bg1"/>
                </a:solidFill>
              </a:rPr>
              <a:t>CON</a:t>
            </a:r>
            <a:r>
              <a:rPr lang="en-US" u="sng" dirty="0"/>
              <a:t>TACT</a:t>
            </a:r>
            <a:r>
              <a:rPr lang="en-US" u="sng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9635D-276F-48A1-B91F-C9CFE3930E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185" y="1935921"/>
            <a:ext cx="5105400" cy="363560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8707BE-728E-4300-82C9-D2C829F75B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0350" y="2563179"/>
            <a:ext cx="5457752" cy="385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4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CCF19-EBF3-4D9C-A389-C92EB8050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55" y="1479987"/>
            <a:ext cx="9051235" cy="4841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DD47BA-665E-46FC-AB06-91B6103B580F}"/>
              </a:ext>
            </a:extLst>
          </p:cNvPr>
          <p:cNvSpPr txBox="1"/>
          <p:nvPr/>
        </p:nvSpPr>
        <p:spPr>
          <a:xfrm>
            <a:off x="2888972" y="75623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DOCTOR PANNEL.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03694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58</TotalTime>
  <Words>54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Arial Black</vt:lpstr>
      <vt:lpstr>Bookman Old Style</vt:lpstr>
      <vt:lpstr>Rockwell</vt:lpstr>
      <vt:lpstr>Damask</vt:lpstr>
      <vt:lpstr>WELCOME TO OUR                           CARE WEBSITE   </vt:lpstr>
      <vt:lpstr>THIS IS OUR HOME PAGE.  </vt:lpstr>
      <vt:lpstr>ABOUT US. </vt:lpstr>
      <vt:lpstr>Admin pannel.</vt:lpstr>
      <vt:lpstr>OUR DOCTORS.</vt:lpstr>
      <vt:lpstr>THIS IS APPOINTMENT PAGE.</vt:lpstr>
      <vt:lpstr>PowerPoint Presentation</vt:lpstr>
      <vt:lpstr>OUR CONTACT.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                          CARE WEBSITE</dc:title>
  <dc:creator>Khizar</dc:creator>
  <cp:lastModifiedBy>asp</cp:lastModifiedBy>
  <cp:revision>7</cp:revision>
  <dcterms:created xsi:type="dcterms:W3CDTF">2025-05-25T19:19:40Z</dcterms:created>
  <dcterms:modified xsi:type="dcterms:W3CDTF">2025-05-29T15:41:00Z</dcterms:modified>
</cp:coreProperties>
</file>