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8" r:id="rId4"/>
    <p:sldId id="264" r:id="rId5"/>
    <p:sldId id="265" r:id="rId6"/>
    <p:sldId id="266" r:id="rId7"/>
    <p:sldId id="267" r:id="rId8"/>
    <p:sldId id="270" r:id="rId9"/>
    <p:sldId id="272" r:id="rId10"/>
    <p:sldId id="273" r:id="rId11"/>
    <p:sldId id="275" r:id="rId12"/>
  </p:sldIdLst>
  <p:sldSz cx="7772400" cy="10058400"/>
  <p:notesSz cx="6858000" cy="9144000"/>
  <p:embeddedFontLst>
    <p:embeddedFont>
      <p:font typeface="Helvetica Neue" panose="020B060402020202020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Open Sans Light" panose="020B0306030504020204" pitchFamily="34" charset="0"/>
      <p:regular r:id="rId22"/>
      <p:bold r:id="rId23"/>
      <p:italic r:id="rId24"/>
      <p:boldItalic r:id="rId25"/>
    </p:embeddedFont>
    <p:embeddedFont>
      <p:font typeface="Open Sans SemiBold" panose="020B07060308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224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6d98ae89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156d98ae8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56d98ae89_0_5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156d98ae8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trello.com/b/qv3AwZEi/dat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solidFill>
                  <a:schemeClr val="lt1"/>
                </a:solidFill>
              </a:rPr>
              <a:t>Digital Freelancer: </a:t>
            </a:r>
            <a:endParaRPr sz="4500" dirty="0">
              <a:solidFill>
                <a:schemeClr val="lt1"/>
              </a:solidFill>
            </a:endParaRPr>
          </a:p>
          <a:p>
            <a:pPr marL="0" lvl="0" indent="0" algn="ctr" rtl="0">
              <a:spcBef>
                <a:spcPts val="0"/>
              </a:spcBef>
              <a:spcAft>
                <a:spcPts val="0"/>
              </a:spcAft>
              <a:buNone/>
            </a:pPr>
            <a:r>
              <a:rPr lang="en" sz="3300" dirty="0">
                <a:solidFill>
                  <a:schemeClr val="lt1"/>
                </a:solidFill>
                <a:latin typeface="Open Sans Light"/>
                <a:ea typeface="Open Sans Light"/>
                <a:cs typeface="Open Sans Light"/>
                <a:sym typeface="Open Sans Light"/>
              </a:rPr>
              <a:t>Managing Freelancing Projects</a:t>
            </a:r>
            <a:endParaRPr sz="3300" dirty="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Open Sans SemiBold"/>
                <a:ea typeface="Open Sans SemiBold"/>
                <a:cs typeface="Open Sans SemiBold"/>
                <a:sym typeface="Open Sans SemiBold"/>
              </a:rPr>
              <a:t>Project: Working with a Mock Client</a:t>
            </a:r>
            <a:endParaRPr dirty="0">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Muhammad Elsayed Bonn</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Fowah, 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60914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[Company/Client Name]</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[Client Address]</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20231121-001</a:t>
            </a: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a:t>
            </a:r>
            <a:r>
              <a:rPr lang="en-US" sz="1500" dirty="0">
                <a:solidFill>
                  <a:schemeClr val="dk1"/>
                </a:solidFill>
                <a:latin typeface="Open Sans"/>
                <a:ea typeface="Open Sans"/>
                <a:cs typeface="Open Sans"/>
                <a:sym typeface="Open Sans"/>
              </a:rPr>
              <a:t>21 Nov 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a:t>
            </a:r>
            <a:r>
              <a:rPr lang="en-US" sz="1500" dirty="0">
                <a:solidFill>
                  <a:schemeClr val="dk1"/>
                </a:solidFill>
                <a:latin typeface="Open Sans"/>
                <a:ea typeface="Open Sans"/>
                <a:cs typeface="Open Sans"/>
                <a:sym typeface="Open Sans"/>
              </a:rPr>
              <a:t>30 Nov 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a:t>
            </a: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1098802849"/>
              </p:ext>
            </p:extLst>
          </p:nvPr>
        </p:nvGraphicFramePr>
        <p:xfrm>
          <a:off x="264900" y="4457550"/>
          <a:ext cx="7242600" cy="368683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Data Studying</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Collecting and Prepare Excel spreadsheets and Datasets. Description and Study and Explore of Data Analysis.</a:t>
                      </a: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$30</a:t>
                      </a: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Data Cleaning</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Organizing Datasets, Clean, Merge and Prepare Datasets.</a:t>
                      </a: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$75</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Development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Creating required Dashboard, Reports and Tableau Visualizations.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Edits</a:t>
                      </a: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Finalization </a:t>
                      </a:r>
                      <a:r>
                        <a:rPr lang="en" sz="1300" dirty="0">
                          <a:latin typeface="Open Sans"/>
                          <a:ea typeface="Open Sans"/>
                          <a:cs typeface="Open Sans"/>
                          <a:sym typeface="Open Sans"/>
                        </a:rPr>
                        <a:t>and Required Edits</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F0594114-3BB6-D10B-9E6D-929B2FED2066}"/>
              </a:ext>
            </a:extLst>
          </p:cNvPr>
          <p:cNvSpPr txBox="1"/>
          <p:nvPr/>
        </p:nvSpPr>
        <p:spPr>
          <a:xfrm>
            <a:off x="1853550" y="8723868"/>
            <a:ext cx="3917950" cy="954107"/>
          </a:xfrm>
          <a:prstGeom prst="rect">
            <a:avLst/>
          </a:prstGeom>
          <a:noFill/>
        </p:spPr>
        <p:txBody>
          <a:bodyPr wrap="square">
            <a:spAutoFit/>
          </a:bodyPr>
          <a:lstStyle/>
          <a:p>
            <a:pPr marL="0" lvl="0" indent="0" algn="ctr" rtl="0">
              <a:spcBef>
                <a:spcPts val="0"/>
              </a:spcBef>
              <a:spcAft>
                <a:spcPts val="0"/>
              </a:spcAft>
              <a:buNone/>
            </a:pPr>
            <a:r>
              <a:rPr lang="en-US" b="1" dirty="0">
                <a:latin typeface="Open Sans"/>
                <a:ea typeface="Open Sans"/>
                <a:cs typeface="Open Sans"/>
                <a:sym typeface="Open Sans"/>
              </a:rPr>
              <a:t>Total Payment Due:</a:t>
            </a:r>
            <a:r>
              <a:rPr lang="en-US" dirty="0">
                <a:latin typeface="Open Sans Light"/>
                <a:ea typeface="Open Sans Light"/>
                <a:cs typeface="Open Sans Light"/>
                <a:sym typeface="Open Sans Light"/>
              </a:rPr>
              <a:t> $345</a:t>
            </a:r>
          </a:p>
          <a:p>
            <a:pPr algn="ctr"/>
            <a:r>
              <a:rPr lang="en-US" b="1" dirty="0">
                <a:latin typeface="Open Sans"/>
                <a:ea typeface="Open Sans"/>
                <a:cs typeface="Open Sans"/>
                <a:sym typeface="Open Sans"/>
              </a:rPr>
              <a:t>Payment: PayPal</a:t>
            </a:r>
          </a:p>
          <a:p>
            <a:pPr algn="ctr"/>
            <a:r>
              <a:rPr lang="en-US" b="1" dirty="0">
                <a:latin typeface="Open Sans"/>
                <a:ea typeface="Open Sans"/>
                <a:cs typeface="Open Sans"/>
                <a:sym typeface="Open Sans"/>
              </a:rPr>
              <a:t>A/C: 12AB-34CD</a:t>
            </a:r>
          </a:p>
          <a:p>
            <a:pPr algn="ctr"/>
            <a:r>
              <a:rPr lang="en-US" b="1" dirty="0"/>
              <a:t>Bank:</a:t>
            </a:r>
            <a:r>
              <a:rPr lang="en-US" b="1" dirty="0">
                <a:effectLst/>
                <a:latin typeface="Arial" panose="020B0604020202020204" pitchFamily="34" charset="0"/>
                <a:ea typeface="Open Sans" panose="020B0606030504020204" pitchFamily="34" charset="0"/>
                <a:cs typeface="Arial" panose="020B0604020202020204" pitchFamily="34" charset="0"/>
              </a:rPr>
              <a:t> Ahli Bank</a:t>
            </a:r>
            <a:endParaRPr lang="en-US" b="1" dirty="0">
              <a:effectLst/>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Sample Project Listing #3:</a:t>
            </a:r>
            <a:br>
              <a:rPr lang="en" dirty="0"/>
            </a:br>
            <a:r>
              <a:rPr lang="en" dirty="0">
                <a:solidFill>
                  <a:srgbClr val="2015FF"/>
                </a:solidFill>
              </a:rPr>
              <a:t>Data Analyst</a:t>
            </a:r>
            <a:endParaRPr dirty="0">
              <a:solidFill>
                <a:srgbClr val="2015FF"/>
              </a:solidFill>
            </a:endParaRPr>
          </a:p>
        </p:txBody>
      </p:sp>
      <p:sp>
        <p:nvSpPr>
          <p:cNvPr id="150" name="Google Shape;150;p3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dirty="0">
                <a:solidFill>
                  <a:schemeClr val="dk1"/>
                </a:solidFill>
                <a:latin typeface="Open Sans"/>
                <a:ea typeface="Open Sans"/>
                <a:cs typeface="Open Sans"/>
                <a:sym typeface="Open Sans"/>
              </a:rPr>
              <a:t>Seeking experienced Data Analyst to build dashboard for local insurance company.</a:t>
            </a:r>
            <a:endParaRPr sz="25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Posted 1 week ago</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Hourly:</a:t>
            </a:r>
            <a:r>
              <a:rPr lang="en" sz="2100" dirty="0">
                <a:solidFill>
                  <a:schemeClr val="dk1"/>
                </a:solidFill>
                <a:latin typeface="Open Sans"/>
                <a:ea typeface="Open Sans"/>
                <a:cs typeface="Open Sans"/>
                <a:sym typeface="Open Sans"/>
              </a:rPr>
              <a:t> $90.00 Based on experience.</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Time</a:t>
            </a:r>
            <a:r>
              <a:rPr lang="en" sz="2100" dirty="0">
                <a:solidFill>
                  <a:schemeClr val="dk1"/>
                </a:solidFill>
                <a:latin typeface="Open Sans"/>
                <a:ea typeface="Open Sans"/>
                <a:cs typeface="Open Sans"/>
                <a:sym typeface="Open Sans"/>
              </a:rPr>
              <a:t>: 1 year, 20 hours a week. </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b="1" dirty="0">
                <a:solidFill>
                  <a:schemeClr val="dk1"/>
                </a:solidFill>
                <a:latin typeface="Open Sans"/>
                <a:ea typeface="Open Sans"/>
                <a:cs typeface="Open Sans"/>
                <a:sym typeface="Open Sans"/>
              </a:rPr>
              <a:t>Project Description: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a:t>
            </a:r>
            <a:endParaRPr b="1"/>
          </a:p>
        </p:txBody>
      </p:sp>
      <p:sp>
        <p:nvSpPr>
          <p:cNvPr id="162" name="Google Shape;162;p36"/>
          <p:cNvSpPr txBox="1">
            <a:spLocks noGrp="1"/>
          </p:cNvSpPr>
          <p:nvPr>
            <p:ph type="body" idx="1"/>
          </p:nvPr>
        </p:nvSpPr>
        <p:spPr>
          <a:xfrm>
            <a:off x="264950" y="2253725"/>
            <a:ext cx="7242600" cy="46356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200">
                <a:solidFill>
                  <a:srgbClr val="525C65"/>
                </a:solidFill>
                <a:highlight>
                  <a:schemeClr val="lt1"/>
                </a:highlight>
              </a:rPr>
              <a:t>Write an initial expression of interest (EoI) to the client:</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Now that you’ve understood what the client is asking for, it’s time for you to reach out to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Write out an EoI message addressing their requirements as well as how you can help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This message will be their first impression of how you communicate with them, so it is good to be professional.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Please keep word limit between 200 - 300 words. </a:t>
            </a:r>
            <a:endParaRPr sz="22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7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145545" y="2733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sz="3600" dirty="0"/>
              <a:t>Expression of Interest (Provided)</a:t>
            </a:r>
            <a:endParaRPr sz="3600" b="1" dirty="0"/>
          </a:p>
        </p:txBody>
      </p:sp>
      <p:sp>
        <p:nvSpPr>
          <p:cNvPr id="168" name="Google Shape;168;p37"/>
          <p:cNvSpPr txBox="1">
            <a:spLocks noGrp="1"/>
          </p:cNvSpPr>
          <p:nvPr>
            <p:ph type="body" idx="1"/>
          </p:nvPr>
        </p:nvSpPr>
        <p:spPr>
          <a:xfrm>
            <a:off x="264899" y="1100879"/>
            <a:ext cx="7242600" cy="6260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dirty="0"/>
              <a:t>Sample Project Listing #3: </a:t>
            </a:r>
            <a:r>
              <a:rPr lang="en" sz="2000" dirty="0">
                <a:solidFill>
                  <a:srgbClr val="2015FF"/>
                </a:solidFill>
              </a:rPr>
              <a:t>Data Analyst</a:t>
            </a:r>
            <a:endParaRPr sz="16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1" y="1616046"/>
            <a:ext cx="7772399" cy="91901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rgbClr val="525C65"/>
                </a:solidFill>
                <a:highlight>
                  <a:schemeClr val="lt1"/>
                </a:highlight>
                <a:latin typeface="+mn-lt"/>
                <a:ea typeface="Open Sans"/>
                <a:cs typeface="Open Sans"/>
                <a:sym typeface="Open Sans"/>
              </a:rPr>
              <a:t>Expression of Interest:</a:t>
            </a:r>
          </a:p>
          <a:p>
            <a:pPr marL="0" lvl="0" indent="0" algn="l" rtl="0">
              <a:spcBef>
                <a:spcPts val="0"/>
              </a:spcBef>
              <a:spcAft>
                <a:spcPts val="0"/>
              </a:spcAft>
              <a:buNone/>
            </a:pPr>
            <a:r>
              <a:rPr lang="en-US" sz="1800" dirty="0">
                <a:latin typeface="+mn-lt"/>
              </a:rPr>
              <a:t>Dear </a:t>
            </a:r>
          </a:p>
          <a:p>
            <a:pPr marL="0" lvl="0" indent="0" algn="l" rtl="0">
              <a:spcBef>
                <a:spcPts val="0"/>
              </a:spcBef>
              <a:spcAft>
                <a:spcPts val="0"/>
              </a:spcAft>
              <a:buNone/>
            </a:pPr>
            <a:r>
              <a:rPr lang="en-US" sz="1800" dirty="0">
                <a:latin typeface="+mn-lt"/>
              </a:rPr>
              <a:t>Thank you for considering my services. I am a very hard worker with +2 experience in doing Freelancing jobs. I believe I can help you with your request with aiming to maintain and develop your parents' legacy. First, I need to understand more about your requirements to figure out which charts and dashboard best to represent your data. By cleaning, organizing and filtering data It could be more helpful for you to consider building KPI dashboard which offers at-a-glance insights based on key performance indicators (KPIs). Such KPIs which will enable you to consistently track your performance and progress against your customer focused strategic objectives, drive up customer satisfaction and boost customer retention.</a:t>
            </a:r>
          </a:p>
          <a:p>
            <a:pPr marL="0" lvl="0" indent="0" algn="l" rtl="0">
              <a:spcBef>
                <a:spcPts val="0"/>
              </a:spcBef>
              <a:spcAft>
                <a:spcPts val="0"/>
              </a:spcAft>
              <a:buNone/>
            </a:pPr>
            <a:r>
              <a:rPr lang="en-US" sz="1800" dirty="0">
                <a:latin typeface="+mn-lt"/>
              </a:rPr>
              <a:t>This Interactive Dashboard emanating from your Excel spreadsheets could be using Python programming language and Panda's</a:t>
            </a:r>
            <a:r>
              <a:rPr lang="en-US" sz="1800" dirty="0"/>
              <a:t> library which is a software library written for the Python programming language for data manipulation and analysis, </a:t>
            </a:r>
            <a:r>
              <a:rPr lang="en-US" sz="1800" dirty="0">
                <a:solidFill>
                  <a:schemeClr val="tx1"/>
                </a:solidFill>
              </a:rPr>
              <a:t>through working with </a:t>
            </a:r>
            <a:r>
              <a:rPr lang="en-US" sz="1800" dirty="0" err="1">
                <a:solidFill>
                  <a:schemeClr val="tx1"/>
                </a:solidFill>
              </a:rPr>
              <a:t>Jupyter</a:t>
            </a:r>
            <a:r>
              <a:rPr lang="en-US" sz="1800" dirty="0">
                <a:solidFill>
                  <a:schemeClr val="tx1"/>
                </a:solidFill>
              </a:rPr>
              <a:t> Notebook to develop the dashboard which </a:t>
            </a:r>
            <a:r>
              <a:rPr lang="en-US" sz="1800" dirty="0"/>
              <a:t>is a web-based interactive computing </a:t>
            </a:r>
            <a:r>
              <a:rPr lang="en-US" sz="1800"/>
              <a:t>platform.</a:t>
            </a:r>
          </a:p>
          <a:p>
            <a:pPr marL="0" lvl="0" indent="0" algn="l" rtl="0">
              <a:spcBef>
                <a:spcPts val="0"/>
              </a:spcBef>
              <a:spcAft>
                <a:spcPts val="0"/>
              </a:spcAft>
              <a:buNone/>
            </a:pPr>
            <a:endParaRPr lang="en-US" sz="1800" dirty="0">
              <a:latin typeface="+mn-lt"/>
            </a:endParaRPr>
          </a:p>
          <a:p>
            <a:pPr marL="0" lvl="0" indent="0" algn="l" rtl="0">
              <a:spcBef>
                <a:spcPts val="0"/>
              </a:spcBef>
              <a:spcAft>
                <a:spcPts val="0"/>
              </a:spcAft>
              <a:buNone/>
            </a:pPr>
            <a:r>
              <a:rPr lang="en-US" sz="1800" dirty="0">
                <a:latin typeface="+mn-lt"/>
              </a:rPr>
              <a:t>Given my substantial experience in Data Analysis and working with different spreadsheet types, I’m confident I can help you in making helpful reports and guide you through the process of transferring data, also organizing and creating your required Dashboard, Data Visualizations and Infographics using Tableau within your specific time frame. </a:t>
            </a:r>
          </a:p>
          <a:p>
            <a:pPr marL="0" lvl="0" indent="0" algn="l" rtl="0">
              <a:spcBef>
                <a:spcPts val="0"/>
              </a:spcBef>
              <a:spcAft>
                <a:spcPts val="0"/>
              </a:spcAft>
              <a:buNone/>
            </a:pPr>
            <a:endParaRPr lang="en-US" sz="1800" dirty="0">
              <a:latin typeface="+mn-lt"/>
            </a:endParaRPr>
          </a:p>
          <a:p>
            <a:pPr marL="0" lvl="0" indent="0" algn="l" rtl="0">
              <a:spcBef>
                <a:spcPts val="0"/>
              </a:spcBef>
              <a:spcAft>
                <a:spcPts val="0"/>
              </a:spcAft>
              <a:buNone/>
            </a:pPr>
            <a:r>
              <a:rPr lang="en-US" sz="1800" dirty="0">
                <a:latin typeface="+mn-lt"/>
              </a:rPr>
              <a:t>You will find my proposal for plan of activities for your project and pricing based on my estimation of your content needs. Looking forward to a fruitful collaboration. </a:t>
            </a:r>
          </a:p>
          <a:p>
            <a:pPr marL="0" lvl="0" indent="0" algn="l" rtl="0">
              <a:spcBef>
                <a:spcPts val="0"/>
              </a:spcBef>
              <a:spcAft>
                <a:spcPts val="0"/>
              </a:spcAft>
              <a:buNone/>
            </a:pPr>
            <a:endParaRPr lang="en-US" sz="1800" dirty="0">
              <a:latin typeface="+mn-lt"/>
            </a:endParaRPr>
          </a:p>
          <a:p>
            <a:pPr marL="0" lvl="0" indent="0" algn="l" rtl="0">
              <a:spcBef>
                <a:spcPts val="0"/>
              </a:spcBef>
              <a:spcAft>
                <a:spcPts val="0"/>
              </a:spcAft>
              <a:buNone/>
            </a:pPr>
            <a:r>
              <a:rPr lang="en-US" sz="1800" dirty="0">
                <a:latin typeface="+mn-lt"/>
              </a:rPr>
              <a:t>Muhammad Bonn </a:t>
            </a:r>
          </a:p>
          <a:p>
            <a:pPr marL="0" lvl="0" indent="0" algn="l" rtl="0">
              <a:spcBef>
                <a:spcPts val="0"/>
              </a:spcBef>
              <a:spcAft>
                <a:spcPts val="0"/>
              </a:spcAft>
              <a:buNone/>
            </a:pPr>
            <a:r>
              <a:rPr lang="en-US" sz="1800" dirty="0">
                <a:latin typeface="+mn-lt"/>
              </a:rPr>
              <a:t>WhatsApp: 201114884545</a:t>
            </a:r>
            <a:endParaRPr sz="1800" b="1" dirty="0">
              <a:solidFill>
                <a:srgbClr val="525C65"/>
              </a:solidFill>
              <a:highlight>
                <a:schemeClr val="lt1"/>
              </a:highlight>
              <a:latin typeface="+mn-lt"/>
              <a:ea typeface="Open Sans"/>
              <a:cs typeface="Open Sans"/>
              <a:sym typeface="Open Sans"/>
            </a:endParaRPr>
          </a:p>
          <a:p>
            <a:pPr marL="0" lvl="0" indent="0" algn="l" rtl="0">
              <a:lnSpc>
                <a:spcPct val="160000"/>
              </a:lnSpc>
              <a:spcBef>
                <a:spcPts val="0"/>
              </a:spcBef>
              <a:spcAft>
                <a:spcPts val="0"/>
              </a:spcAft>
              <a:buClr>
                <a:schemeClr val="dk1"/>
              </a:buClr>
              <a:buSzPts val="3000"/>
              <a:buFont typeface="Arial"/>
              <a:buNone/>
            </a:pPr>
            <a:endParaRPr sz="1700"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US" sz="1800" dirty="0">
                <a:solidFill>
                  <a:srgbClr val="525C65"/>
                </a:solidFill>
                <a:highlight>
                  <a:schemeClr val="lt1"/>
                </a:highlight>
                <a:hlinkClick r:id="rId3"/>
              </a:rPr>
              <a:t>https://trello.com/b/qv3AwZEi/data</a:t>
            </a:r>
            <a:endParaRPr lang="en-US"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3847177"/>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2E3D49"/>
                </a:solidFill>
                <a:latin typeface="Open Sans Light"/>
                <a:ea typeface="Open Sans Light"/>
                <a:cs typeface="Open Sans Light"/>
                <a:sym typeface="Open Sans Light"/>
              </a:rPr>
              <a:t>Include a screenshot of the board below: </a:t>
            </a:r>
            <a:endParaRPr sz="1800" dirty="0">
              <a:solidFill>
                <a:srgbClr val="2E3D49"/>
              </a:solidFill>
              <a:latin typeface="Open Sans Light"/>
              <a:ea typeface="Open Sans Light"/>
              <a:cs typeface="Open Sans Light"/>
              <a:sym typeface="Open Sans Light"/>
            </a:endParaRPr>
          </a:p>
        </p:txBody>
      </p:sp>
      <p:pic>
        <p:nvPicPr>
          <p:cNvPr id="4" name="Picture 3">
            <a:extLst>
              <a:ext uri="{FF2B5EF4-FFF2-40B4-BE49-F238E27FC236}">
                <a16:creationId xmlns:a16="http://schemas.microsoft.com/office/drawing/2014/main" id="{711F88E0-8114-03D3-1B4B-EC3328B6B578}"/>
              </a:ext>
            </a:extLst>
          </p:cNvPr>
          <p:cNvPicPr>
            <a:picLocks noChangeAspect="1"/>
          </p:cNvPicPr>
          <p:nvPr/>
        </p:nvPicPr>
        <p:blipFill>
          <a:blip r:embed="rId4"/>
          <a:stretch>
            <a:fillRect/>
          </a:stretch>
        </p:blipFill>
        <p:spPr>
          <a:xfrm>
            <a:off x="37802" y="5008525"/>
            <a:ext cx="7696795" cy="4808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3007</TotalTime>
  <Words>697</Words>
  <Application>Microsoft Office PowerPoint</Application>
  <PresentationFormat>Custom</PresentationFormat>
  <Paragraphs>110</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Helvetica Neue</vt:lpstr>
      <vt:lpstr>Open Sans Light</vt:lpstr>
      <vt:lpstr>Open Sans SemiBold</vt:lpstr>
      <vt:lpstr>Open Sans</vt:lpstr>
      <vt:lpstr>Simple Light</vt:lpstr>
      <vt:lpstr>White</vt:lpstr>
      <vt:lpstr>Digital Freelancer:  Managing Freelancing Projects</vt:lpstr>
      <vt:lpstr>PowerPoint Presentation</vt:lpstr>
      <vt:lpstr>Sample Project Listing #3: Data Analyst</vt:lpstr>
      <vt:lpstr>PowerPoint Presentation</vt:lpstr>
      <vt:lpstr>Expression of Interest </vt:lpstr>
      <vt:lpstr>Expression of Interest (Provided)</vt:lpstr>
      <vt:lpstr>PowerPoint Presentation</vt:lpstr>
      <vt:lpstr>Trello Board</vt:lpstr>
      <vt:lpstr>PowerPoint Presentation</vt:lpstr>
      <vt:lpstr>Muhammad Elsayed Bonn Fowah, Egypt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cp:lastModifiedBy>mohamed elsayed</cp:lastModifiedBy>
  <cp:revision>11</cp:revision>
  <dcterms:modified xsi:type="dcterms:W3CDTF">2022-11-24T18:15:48Z</dcterms:modified>
</cp:coreProperties>
</file>