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E14A-08EF-400E-BFEC-39C3E4C875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73DA-F779-49D1-AC7D-F0989E79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6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E14A-08EF-400E-BFEC-39C3E4C875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73DA-F779-49D1-AC7D-F0989E79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1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E14A-08EF-400E-BFEC-39C3E4C875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73DA-F779-49D1-AC7D-F0989E792D8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9454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E14A-08EF-400E-BFEC-39C3E4C875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73DA-F779-49D1-AC7D-F0989E79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95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E14A-08EF-400E-BFEC-39C3E4C875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73DA-F779-49D1-AC7D-F0989E792D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2041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E14A-08EF-400E-BFEC-39C3E4C875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73DA-F779-49D1-AC7D-F0989E79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07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E14A-08EF-400E-BFEC-39C3E4C875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73DA-F779-49D1-AC7D-F0989E79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8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E14A-08EF-400E-BFEC-39C3E4C875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73DA-F779-49D1-AC7D-F0989E79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E14A-08EF-400E-BFEC-39C3E4C875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73DA-F779-49D1-AC7D-F0989E79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E14A-08EF-400E-BFEC-39C3E4C875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73DA-F779-49D1-AC7D-F0989E79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E14A-08EF-400E-BFEC-39C3E4C875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73DA-F779-49D1-AC7D-F0989E79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3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E14A-08EF-400E-BFEC-39C3E4C875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73DA-F779-49D1-AC7D-F0989E79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0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E14A-08EF-400E-BFEC-39C3E4C875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73DA-F779-49D1-AC7D-F0989E79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3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E14A-08EF-400E-BFEC-39C3E4C875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73DA-F779-49D1-AC7D-F0989E79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E14A-08EF-400E-BFEC-39C3E4C875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73DA-F779-49D1-AC7D-F0989E79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E14A-08EF-400E-BFEC-39C3E4C875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73DA-F779-49D1-AC7D-F0989E79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2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8E14A-08EF-400E-BFEC-39C3E4C8753D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DC73DA-F779-49D1-AC7D-F0989E79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8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006A-1780-4BCF-332D-A5AF81DC6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CS307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5C15C-7F42-7C71-F899-3B23D0CB2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House of Representatives.</a:t>
            </a:r>
          </a:p>
          <a:p>
            <a:r>
              <a:rPr lang="en-US" dirty="0"/>
              <a:t>By Omar </a:t>
            </a:r>
            <a:r>
              <a:rPr lang="en-US" dirty="0" err="1"/>
              <a:t>Goda</a:t>
            </a:r>
            <a:r>
              <a:rPr lang="en-US" dirty="0"/>
              <a:t> &amp; Muhammad H. Bakr.</a:t>
            </a:r>
          </a:p>
        </p:txBody>
      </p:sp>
    </p:spTree>
    <p:extLst>
      <p:ext uri="{BB962C8B-B14F-4D97-AF65-F5344CB8AC3E}">
        <p14:creationId xmlns:p14="http://schemas.microsoft.com/office/powerpoint/2010/main" val="420598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5485-5DA7-761D-A151-BEC67F3D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1.2 Design Tables</a:t>
            </a:r>
            <a:r>
              <a:rPr lang="ar-EG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4D814-B2A7-4878-08D1-8AAA1529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83" marR="5499" indent="10198" rtl="0">
              <a:spcBef>
                <a:spcPts val="1012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Login to oracle through Oracle SQL Developer and create appropriate tables  with all constraints which reflects the ER diagram designed in Q1.1. </a:t>
            </a:r>
            <a:endParaRPr lang="en-US" sz="3600" b="0" dirty="0">
              <a:effectLst/>
            </a:endParaRPr>
          </a:p>
          <a:p>
            <a:pPr marL="483" marR="2210" rtl="0">
              <a:spcBef>
                <a:spcPts val="2224"/>
              </a:spcBef>
              <a:spcAft>
                <a:spcPts val="0"/>
              </a:spcAft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The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report needs to have all SQL scripts to create tables, add constraints on  them. </a:t>
            </a:r>
            <a:endParaRPr lang="en-US" sz="3600" b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84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50D3-45E4-3682-0E9D-0E36AC78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State table: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E846C-3568-5F29-8BEF-17EF793C3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-- Create state table (for sampling only 1 state from every region, Could use a check constraint on the name to be one of the current 50 states): </a:t>
            </a:r>
          </a:p>
          <a:p>
            <a:pPr marL="0" indent="0">
              <a:buNone/>
            </a:pPr>
            <a:r>
              <a:rPr lang="en-US" sz="2800" dirty="0"/>
              <a:t>Create Table State(</a:t>
            </a:r>
            <a:r>
              <a:rPr lang="en-US" sz="2800" dirty="0" err="1"/>
              <a:t>State_Name</a:t>
            </a:r>
            <a:r>
              <a:rPr lang="en-US" sz="2800" dirty="0"/>
              <a:t> Varchar2(25) Constraint X1 Primary Key, Region Varchar2(25) Constraint X2 Check(Region In('Northeast', 'Midwest', 'Southeast', '</a:t>
            </a:r>
            <a:r>
              <a:rPr lang="en-US" sz="2800" dirty="0" err="1"/>
              <a:t>Southwest','West</a:t>
            </a:r>
            <a:r>
              <a:rPr lang="en-US" sz="2800" dirty="0"/>
              <a:t>')));</a:t>
            </a:r>
          </a:p>
        </p:txBody>
      </p:sp>
    </p:spTree>
    <p:extLst>
      <p:ext uri="{BB962C8B-B14F-4D97-AF65-F5344CB8AC3E}">
        <p14:creationId xmlns:p14="http://schemas.microsoft.com/office/powerpoint/2010/main" val="220206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FEB8-6B3D-46FA-2DED-EE8D4E6C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Congressperson Table: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FDD42-2DBC-AF1E-74C1-5080A14E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-- Create </a:t>
            </a:r>
            <a:r>
              <a:rPr lang="en-US" sz="2200" dirty="0" err="1"/>
              <a:t>congress_person</a:t>
            </a:r>
            <a:r>
              <a:rPr lang="en-US" sz="2200" dirty="0"/>
              <a:t> table (for sampling only 15 congress persons):</a:t>
            </a:r>
          </a:p>
          <a:p>
            <a:pPr marL="0" indent="0">
              <a:buNone/>
            </a:pPr>
            <a:r>
              <a:rPr lang="en-US" sz="2200" dirty="0"/>
              <a:t>Create Table </a:t>
            </a:r>
            <a:r>
              <a:rPr lang="en-US" sz="2200" dirty="0" err="1"/>
              <a:t>Congress_Person</a:t>
            </a:r>
            <a:r>
              <a:rPr lang="en-US" sz="2200" dirty="0"/>
              <a:t> (</a:t>
            </a:r>
            <a:r>
              <a:rPr lang="en-US" sz="2200" dirty="0" err="1"/>
              <a:t>Person_Id</a:t>
            </a:r>
            <a:r>
              <a:rPr lang="en-US" sz="2200" dirty="0"/>
              <a:t> Number(3) Constraint X3 Primary Key, </a:t>
            </a:r>
            <a:r>
              <a:rPr lang="en-US" sz="2200" dirty="0" err="1"/>
              <a:t>Person_Name</a:t>
            </a:r>
            <a:r>
              <a:rPr lang="en-US" sz="2200" dirty="0"/>
              <a:t> Varchar2(25) Constraint X4 Not Null,</a:t>
            </a:r>
          </a:p>
          <a:p>
            <a:pPr marL="0" indent="0">
              <a:buNone/>
            </a:pPr>
            <a:r>
              <a:rPr lang="en-US" sz="2200" dirty="0"/>
              <a:t>District Varchar2(25) Constraint X5 Not Null, </a:t>
            </a:r>
            <a:r>
              <a:rPr lang="en-US" sz="2200" dirty="0" err="1"/>
              <a:t>Start_Date</a:t>
            </a:r>
            <a:r>
              <a:rPr lang="en-US" sz="2200" dirty="0"/>
              <a:t> Date Constraint X6 Not Null, Party Varchar2(25) Constraint X7</a:t>
            </a:r>
          </a:p>
          <a:p>
            <a:pPr marL="0" indent="0">
              <a:buNone/>
            </a:pPr>
            <a:r>
              <a:rPr lang="en-US" sz="2200" dirty="0"/>
              <a:t>Check(Party In('</a:t>
            </a:r>
            <a:r>
              <a:rPr lang="en-US" sz="2200" dirty="0" err="1"/>
              <a:t>Republican','Democrat</a:t>
            </a:r>
            <a:r>
              <a:rPr lang="en-US" sz="2200" dirty="0"/>
              <a:t>', '</a:t>
            </a:r>
            <a:r>
              <a:rPr lang="en-US" sz="2200" dirty="0" err="1"/>
              <a:t>Independent','Other</a:t>
            </a:r>
            <a:r>
              <a:rPr lang="en-US" sz="2200" dirty="0"/>
              <a:t>')),</a:t>
            </a:r>
          </a:p>
          <a:p>
            <a:pPr marL="0" indent="0">
              <a:buNone/>
            </a:pPr>
            <a:r>
              <a:rPr lang="en-US" sz="2200" dirty="0" err="1"/>
              <a:t>State_Name</a:t>
            </a:r>
            <a:r>
              <a:rPr lang="en-US" sz="2200" dirty="0"/>
              <a:t> Varchar2(25) Constraint X8 References State(</a:t>
            </a:r>
            <a:r>
              <a:rPr lang="en-US" sz="2200" dirty="0" err="1"/>
              <a:t>State_Name</a:t>
            </a:r>
            <a:r>
              <a:rPr lang="en-US" sz="22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37992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0C85-BFB7-C6D5-8B01-F44D3E61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Bill Table: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44D9-A3FC-ECF2-4A14-D8744DF9D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-- Create bill table (for sampling only 4 bills):</a:t>
            </a:r>
          </a:p>
          <a:p>
            <a:pPr marL="0" indent="0">
              <a:buNone/>
            </a:pPr>
            <a:r>
              <a:rPr lang="en-US" sz="3200" dirty="0"/>
              <a:t>Create Table Bill(</a:t>
            </a:r>
            <a:r>
              <a:rPr lang="en-US" sz="3200" dirty="0" err="1"/>
              <a:t>Bill_Name</a:t>
            </a:r>
            <a:r>
              <a:rPr lang="en-US" sz="3200" dirty="0"/>
              <a:t> Varchar2(25) Constraint X9 Primary Key, </a:t>
            </a:r>
            <a:r>
              <a:rPr lang="en-US" sz="3200" dirty="0" err="1"/>
              <a:t>Date_Of_Vote</a:t>
            </a:r>
            <a:r>
              <a:rPr lang="en-US" sz="3200" dirty="0"/>
              <a:t> Date Constraint X10 Not Null,</a:t>
            </a:r>
          </a:p>
          <a:p>
            <a:pPr marL="0" indent="0">
              <a:buNone/>
            </a:pPr>
            <a:r>
              <a:rPr lang="en-US" sz="3200" dirty="0" err="1"/>
              <a:t>Passed_Or_Failed</a:t>
            </a:r>
            <a:r>
              <a:rPr lang="en-US" sz="3200" dirty="0"/>
              <a:t> Varchar2(25) Constraint X11 Check (</a:t>
            </a:r>
            <a:r>
              <a:rPr lang="en-US" sz="3200" dirty="0" err="1"/>
              <a:t>Passed_Or_Failed</a:t>
            </a:r>
            <a:r>
              <a:rPr lang="en-US" sz="3200" dirty="0"/>
              <a:t> In('Yes', 'No')) );</a:t>
            </a:r>
          </a:p>
        </p:txBody>
      </p:sp>
    </p:spTree>
    <p:extLst>
      <p:ext uri="{BB962C8B-B14F-4D97-AF65-F5344CB8AC3E}">
        <p14:creationId xmlns:p14="http://schemas.microsoft.com/office/powerpoint/2010/main" val="1293023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BBB4-6CFC-0EEA-567C-2D9BBEC6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Voting_Sponsorship</a:t>
            </a:r>
            <a:r>
              <a:rPr lang="en-US" dirty="0"/>
              <a:t> Table: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A22F-87F9-7974-B4F0-CBC22F71E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-- Create </a:t>
            </a:r>
            <a:r>
              <a:rPr lang="en-US" sz="2200" dirty="0" err="1"/>
              <a:t>voting_sponsorship</a:t>
            </a:r>
            <a:r>
              <a:rPr lang="en-US" sz="2200" dirty="0"/>
              <a:t> table (that is going to have 60 records for our sample):</a:t>
            </a:r>
          </a:p>
          <a:p>
            <a:pPr marL="0" indent="0">
              <a:buNone/>
            </a:pPr>
            <a:r>
              <a:rPr lang="en-US" sz="2200" dirty="0"/>
              <a:t>Create Table </a:t>
            </a:r>
            <a:r>
              <a:rPr lang="en-US" sz="2200" dirty="0" err="1"/>
              <a:t>Voting_Sponsorship</a:t>
            </a:r>
            <a:r>
              <a:rPr lang="en-US" sz="2200" dirty="0"/>
              <a:t> (</a:t>
            </a:r>
            <a:r>
              <a:rPr lang="en-US" sz="2200" dirty="0" err="1"/>
              <a:t>Person_Id</a:t>
            </a:r>
            <a:r>
              <a:rPr lang="en-US" sz="2200" dirty="0"/>
              <a:t> Number(3) Constraint X12 References </a:t>
            </a:r>
            <a:r>
              <a:rPr lang="en-US" sz="2200" dirty="0" err="1"/>
              <a:t>Congress_Person</a:t>
            </a:r>
            <a:r>
              <a:rPr lang="en-US" sz="2200" dirty="0"/>
              <a:t>(</a:t>
            </a:r>
            <a:r>
              <a:rPr lang="en-US" sz="2200" dirty="0" err="1"/>
              <a:t>Person_Id</a:t>
            </a:r>
            <a:r>
              <a:rPr lang="en-US" sz="2200" dirty="0"/>
              <a:t>),</a:t>
            </a:r>
          </a:p>
          <a:p>
            <a:pPr marL="0" indent="0">
              <a:buNone/>
            </a:pPr>
            <a:r>
              <a:rPr lang="en-US" sz="2200" dirty="0" err="1"/>
              <a:t>Bill_Name</a:t>
            </a:r>
            <a:r>
              <a:rPr lang="en-US" sz="2200" dirty="0"/>
              <a:t> Varchar2(25) Constraint X13 References Bill(</a:t>
            </a:r>
            <a:r>
              <a:rPr lang="en-US" sz="2200" dirty="0" err="1"/>
              <a:t>Bill_Name</a:t>
            </a:r>
            <a:r>
              <a:rPr lang="en-US" sz="2200" dirty="0"/>
              <a:t>), Voting_Status Varchar2(25) Constraint X14</a:t>
            </a:r>
          </a:p>
          <a:p>
            <a:pPr marL="0" indent="0">
              <a:buNone/>
            </a:pPr>
            <a:r>
              <a:rPr lang="en-US" sz="2200" dirty="0"/>
              <a:t>Check(Voting_Status In('Yes', 'No', 'Abstain', 'Absent')),</a:t>
            </a:r>
          </a:p>
          <a:p>
            <a:pPr marL="0" indent="0">
              <a:buNone/>
            </a:pPr>
            <a:r>
              <a:rPr lang="en-US" sz="2200" dirty="0"/>
              <a:t>Sponsorship Varchar2(25) Constraint X15 Check (Sponsorship In('Yes', 'No')), Constraint X16 Primary Key(</a:t>
            </a:r>
            <a:r>
              <a:rPr lang="en-US" sz="2200" dirty="0" err="1"/>
              <a:t>Person_Id</a:t>
            </a:r>
            <a:r>
              <a:rPr lang="en-US" sz="2200" dirty="0"/>
              <a:t>, </a:t>
            </a:r>
            <a:r>
              <a:rPr lang="en-US" sz="2200" dirty="0" err="1"/>
              <a:t>Bill_Name</a:t>
            </a:r>
            <a:r>
              <a:rPr lang="en-US" sz="22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850187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1D83-DD23-D343-5FA0-BC4F5B25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1.3 Insert Data: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D69B-F3C3-766F-FC7B-A4AF305D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Now write an appropriate SQL statement (INSERT) to populate the tables with  records under the previous specification.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3634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0D92-C1E1-792D-75B7-737148C6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Dynamic Insertion: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49FE-320F-F6E2-52B2-0495F8A3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Insert Into State</a:t>
            </a:r>
          </a:p>
          <a:p>
            <a:pPr marL="0" indent="0">
              <a:buNone/>
            </a:pPr>
            <a:r>
              <a:rPr lang="en-US" sz="2000" dirty="0"/>
              <a:t>Values('&amp;</a:t>
            </a:r>
            <a:r>
              <a:rPr lang="en-US" sz="2000" dirty="0" err="1"/>
              <a:t>state_name</a:t>
            </a:r>
            <a:r>
              <a:rPr lang="en-US" sz="2000" dirty="0"/>
              <a:t>', '&amp;region');</a:t>
            </a:r>
          </a:p>
          <a:p>
            <a:pPr marL="0" indent="0">
              <a:buNone/>
            </a:pPr>
            <a:r>
              <a:rPr lang="en-US" sz="2000" dirty="0"/>
              <a:t>Insert Into Congress_Person</a:t>
            </a:r>
          </a:p>
          <a:p>
            <a:pPr marL="0" indent="0">
              <a:buNone/>
            </a:pPr>
            <a:r>
              <a:rPr lang="en-US" sz="2000" dirty="0"/>
              <a:t>Values (&amp;</a:t>
            </a:r>
            <a:r>
              <a:rPr lang="en-US" sz="2000" dirty="0" err="1"/>
              <a:t>person_Id</a:t>
            </a:r>
            <a:r>
              <a:rPr lang="en-US" sz="2000" dirty="0"/>
              <a:t>, '&amp;</a:t>
            </a:r>
            <a:r>
              <a:rPr lang="en-US" sz="2000" dirty="0" err="1"/>
              <a:t>person_name</a:t>
            </a:r>
            <a:r>
              <a:rPr lang="en-US" sz="2000" dirty="0"/>
              <a:t>', '&amp;</a:t>
            </a:r>
            <a:r>
              <a:rPr lang="en-US" sz="2000" dirty="0" err="1"/>
              <a:t>district','&amp;date</a:t>
            </a:r>
            <a:r>
              <a:rPr lang="en-US" sz="2000" dirty="0"/>
              <a:t>', '&amp;party', '&amp;</a:t>
            </a:r>
            <a:r>
              <a:rPr lang="en-US" sz="2000" dirty="0" err="1"/>
              <a:t>state_name</a:t>
            </a:r>
            <a:r>
              <a:rPr lang="en-US" sz="2000" dirty="0"/>
              <a:t>');</a:t>
            </a:r>
          </a:p>
          <a:p>
            <a:pPr marL="0" indent="0">
              <a:buNone/>
            </a:pPr>
            <a:r>
              <a:rPr lang="en-US" sz="2000" dirty="0"/>
              <a:t>Insert Into Bill</a:t>
            </a:r>
          </a:p>
          <a:p>
            <a:pPr marL="0" indent="0">
              <a:buNone/>
            </a:pPr>
            <a:r>
              <a:rPr lang="en-US" sz="2000" dirty="0"/>
              <a:t>Values ('&amp;</a:t>
            </a:r>
            <a:r>
              <a:rPr lang="en-US" sz="2000" dirty="0" err="1"/>
              <a:t>bill_name</a:t>
            </a:r>
            <a:r>
              <a:rPr lang="en-US" sz="2000" dirty="0"/>
              <a:t>', '&amp;</a:t>
            </a:r>
            <a:r>
              <a:rPr lang="en-US" sz="2000" dirty="0" err="1"/>
              <a:t>date_of_vote</a:t>
            </a:r>
            <a:r>
              <a:rPr lang="en-US" sz="2000" dirty="0"/>
              <a:t>', '&amp;</a:t>
            </a:r>
            <a:r>
              <a:rPr lang="en-US" sz="2000" dirty="0" err="1"/>
              <a:t>passed_or_failed</a:t>
            </a:r>
            <a:r>
              <a:rPr lang="en-US" sz="2000" dirty="0"/>
              <a:t>');</a:t>
            </a:r>
          </a:p>
          <a:p>
            <a:pPr marL="0" indent="0">
              <a:buNone/>
            </a:pPr>
            <a:r>
              <a:rPr lang="en-US" sz="2000" dirty="0"/>
              <a:t>Insert Into </a:t>
            </a:r>
            <a:r>
              <a:rPr lang="en-US" sz="2000" dirty="0" err="1"/>
              <a:t>Voting_Sponsorship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Values (&amp;</a:t>
            </a:r>
            <a:r>
              <a:rPr lang="en-US" sz="2000" dirty="0" err="1"/>
              <a:t>person_Id</a:t>
            </a:r>
            <a:r>
              <a:rPr lang="en-US" sz="2000" dirty="0"/>
              <a:t>, '&amp;</a:t>
            </a:r>
            <a:r>
              <a:rPr lang="en-US" sz="2000" dirty="0" err="1"/>
              <a:t>bill_name</a:t>
            </a:r>
            <a:r>
              <a:rPr lang="en-US" sz="2000" dirty="0"/>
              <a:t>', '&amp;</a:t>
            </a:r>
            <a:r>
              <a:rPr lang="en-US" sz="2000" dirty="0" err="1"/>
              <a:t>voting_status</a:t>
            </a:r>
            <a:r>
              <a:rPr lang="en-US" sz="2000" dirty="0"/>
              <a:t>', '&amp;</a:t>
            </a:r>
            <a:r>
              <a:rPr lang="en-US" sz="2000" dirty="0" err="1"/>
              <a:t>sponsor_ship</a:t>
            </a:r>
            <a:r>
              <a:rPr lang="en-US" sz="2000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310202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EE92-3B50-2B1E-50EE-1A6BA4C7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1.4 SQL VIEWS: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945C-CF35-60F1-B1E9-CC5E41381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9032" marR="1295" indent="-232867" rtl="0">
              <a:spcBef>
                <a:spcPts val="997"/>
              </a:spcBef>
              <a:spcAft>
                <a:spcPts val="0"/>
              </a:spcAft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A. Create a view named ‘</a:t>
            </a: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SponsoredBills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 which displays the bills and the  congresspersons who sponsored them. </a:t>
            </a:r>
            <a:endParaRPr lang="en-US" sz="4000" b="0" dirty="0">
              <a:effectLst/>
            </a:endParaRPr>
          </a:p>
          <a:p>
            <a:pPr marL="238912" rtl="0">
              <a:spcBef>
                <a:spcPts val="1662"/>
              </a:spcBef>
              <a:spcAft>
                <a:spcPts val="0"/>
              </a:spcAft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B. Ensure that the view is READ-ONLY</a:t>
            </a:r>
            <a:endParaRPr lang="en-US" sz="4000" b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6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C2F5-7780-3A15-9B61-F40B2989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Using Our Modification: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715F3-A1DC-8443-9A29-5BAB8C309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Create Or Replace View </a:t>
            </a:r>
            <a:r>
              <a:rPr lang="en-US" sz="3200" dirty="0" err="1"/>
              <a:t>SponsoredBills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As Select Bill_Name "Bill", </a:t>
            </a:r>
            <a:r>
              <a:rPr lang="en-US" sz="3200" dirty="0" err="1"/>
              <a:t>Person_Id</a:t>
            </a:r>
            <a:r>
              <a:rPr lang="en-US" sz="3200" dirty="0"/>
              <a:t> "Congresspersons"</a:t>
            </a:r>
          </a:p>
          <a:p>
            <a:pPr marL="0" indent="0">
              <a:buNone/>
            </a:pPr>
            <a:r>
              <a:rPr lang="en-US" sz="3200" dirty="0"/>
              <a:t>From </a:t>
            </a:r>
            <a:r>
              <a:rPr lang="en-US" sz="3200" dirty="0" err="1"/>
              <a:t>Voting_Sponsorship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Where Sponsorship = 'Yes'</a:t>
            </a:r>
          </a:p>
          <a:p>
            <a:pPr marL="0" indent="0">
              <a:buNone/>
            </a:pPr>
            <a:r>
              <a:rPr lang="en-US" sz="3200" dirty="0"/>
              <a:t>With Read Only;</a:t>
            </a:r>
          </a:p>
        </p:txBody>
      </p:sp>
    </p:spTree>
    <p:extLst>
      <p:ext uri="{BB962C8B-B14F-4D97-AF65-F5344CB8AC3E}">
        <p14:creationId xmlns:p14="http://schemas.microsoft.com/office/powerpoint/2010/main" val="181617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9AB3-5FCD-69D8-54BF-5F02CC11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snap shot using dummy data,</a:t>
            </a:r>
            <a:br>
              <a:rPr lang="en-US" dirty="0"/>
            </a:br>
            <a:r>
              <a:rPr lang="en-US" dirty="0"/>
              <a:t>States Table: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0A24490-F0C8-E114-82A9-650D5A7E3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9300" y="2190478"/>
            <a:ext cx="4452735" cy="3522609"/>
          </a:xfrm>
        </p:spPr>
      </p:pic>
    </p:spTree>
    <p:extLst>
      <p:ext uri="{BB962C8B-B14F-4D97-AF65-F5344CB8AC3E}">
        <p14:creationId xmlns:p14="http://schemas.microsoft.com/office/powerpoint/2010/main" val="407312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C314-2085-8113-F069-ADCA095E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1.1: Database Modelling / SQL 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13BA-C85E-2758-FAE4-E9FA7A47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   Construct an entity relational diagram (ERD) for the requirements  specification. Then, map this diagram into a relational 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odel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diagram  (RMD).  </a:t>
            </a:r>
            <a:endParaRPr lang="en-US" sz="2000" b="0" dirty="0">
              <a:effectLst/>
            </a:endParaRPr>
          </a:p>
          <a:p>
            <a:pPr marL="0" indent="0" rtl="0">
              <a:spcBef>
                <a:spcPts val="851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following stages should be undertaken: </a:t>
            </a:r>
            <a:endParaRPr lang="en-US" sz="2000" b="0" dirty="0">
              <a:effectLst/>
            </a:endParaRPr>
          </a:p>
          <a:p>
            <a:pPr marL="219164" marR="812660" indent="-9868" rtl="0">
              <a:spcBef>
                <a:spcPts val="899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Identify the relevant Entities and label them appropriately.</a:t>
            </a:r>
          </a:p>
          <a:p>
            <a:pPr marL="219164" marR="812660" indent="-9868" rtl="0">
              <a:spcBef>
                <a:spcPts val="899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Link these with the relevant Relationships, these should be: Labeled appropriately.</a:t>
            </a:r>
          </a:p>
          <a:p>
            <a:pPr marL="219164" marR="812660" indent="-9868" rtl="0">
              <a:spcBef>
                <a:spcPts val="899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Define the type of relationship (1:1, 1:M or M:M)  </a:t>
            </a:r>
            <a:endParaRPr lang="en-US" sz="2000" dirty="0"/>
          </a:p>
          <a:p>
            <a:pPr marL="219164" marR="812660" indent="-9868" rtl="0">
              <a:spcBef>
                <a:spcPts val="899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Resolve any many-to-many relationships.  </a:t>
            </a:r>
            <a:endParaRPr lang="en-US" sz="2000" dirty="0"/>
          </a:p>
          <a:p>
            <a:pPr marL="219164" marR="812660" indent="-9868" rtl="0">
              <a:spcBef>
                <a:spcPts val="899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Identify attributes for each entity and identify Primary and Foreign  Keys.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0240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5181-9FE3-D781-90CE-7508CD55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Congress persons Table: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E6AB52-5EA3-9362-1666-D3E815BBA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79" y="2379968"/>
            <a:ext cx="8438623" cy="2098064"/>
          </a:xfrm>
        </p:spPr>
      </p:pic>
    </p:spTree>
    <p:extLst>
      <p:ext uri="{BB962C8B-B14F-4D97-AF65-F5344CB8AC3E}">
        <p14:creationId xmlns:p14="http://schemas.microsoft.com/office/powerpoint/2010/main" val="971513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8381-C2C2-526E-DE62-734E3AEE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Table: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C5FEB8-E9B1-7596-4D24-D5EBA56E2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4" y="2149605"/>
            <a:ext cx="8884113" cy="2558789"/>
          </a:xfrm>
        </p:spPr>
      </p:pic>
    </p:spTree>
    <p:extLst>
      <p:ext uri="{BB962C8B-B14F-4D97-AF65-F5344CB8AC3E}">
        <p14:creationId xmlns:p14="http://schemas.microsoft.com/office/powerpoint/2010/main" val="1187165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7A02-79FE-8C84-A447-05056A7C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Voting_Sponsorship</a:t>
            </a:r>
            <a:r>
              <a:rPr lang="en-US" dirty="0"/>
              <a:t> Table: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B5B2A-F6CC-6FAC-9592-28A4385C1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06" y="2060894"/>
            <a:ext cx="5087094" cy="4711736"/>
          </a:xfrm>
        </p:spPr>
      </p:pic>
    </p:spTree>
    <p:extLst>
      <p:ext uri="{BB962C8B-B14F-4D97-AF65-F5344CB8AC3E}">
        <p14:creationId xmlns:p14="http://schemas.microsoft.com/office/powerpoint/2010/main" val="539187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76B4-E8C9-2C95-DE59-CBDC2006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SponsoredBills</a:t>
            </a:r>
            <a:r>
              <a:rPr lang="en-US" dirty="0"/>
              <a:t> View: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E1D083-8667-7E06-95F6-EDF327DF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10" y="1930400"/>
            <a:ext cx="6497315" cy="3929828"/>
          </a:xfrm>
        </p:spPr>
      </p:pic>
    </p:spTree>
    <p:extLst>
      <p:ext uri="{BB962C8B-B14F-4D97-AF65-F5344CB8AC3E}">
        <p14:creationId xmlns:p14="http://schemas.microsoft.com/office/powerpoint/2010/main" val="180985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A05E-797E-073B-57AB-67813F48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083" rtl="0">
              <a:spcBef>
                <a:spcPts val="1252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Specification: U.S. House of Representatives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6141-AA11-CBB4-F351-7886C120E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Design an ER schema for keeping track of information about votes taken in the U.S. House of Representatives during the current two-year congressional session.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0127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505E-948A-00AF-08E3-8A03C483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FA273-B9FD-E146-6420-90D8516AF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/>
              <a:t>1. 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database needs to keep track of each U.S. STATE’s Name (e.g.,  ‘Texas’, ‘New York’, ‘California’) and include the Region of the state (whose  domain is {‘Northeast’, ‘Midwest’, ‘Southeast’, ‘Southwest’, ‘West’}).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3637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4269-3F4D-65EC-8D2F-DB6E153E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75458-9EBA-79B6-8B52-0FF14534C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2.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Each  CONGRESS_PERSON in the House of Representatives is described by his  or her Name, plus the District represented, the </a:t>
            </a:r>
            <a:r>
              <a:rPr lang="en-US" sz="3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Start_date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when the  congressperson was first elected, and the political Party to which he or she belongs (whose domain is {‘Republican’, ‘Democrat’, ‘Independent’, ‘Other’}).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1635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4EF6-07DA-D2A8-985C-F761F204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F6DD-D4C8-7490-C662-E82D9FDA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3.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database keeps track of each BILL (i.e., proposed law), including the 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Bill_name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the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Date_of_vote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on the bill, whether the bill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Passed_or_failed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(whose domain is {‘Yes’, ‘No’}), and the Sponsor (the congressperson(s) who  sponsored—that is, proposed—the bill). The database also keeps track of how  each congressperson voted on each bill (domain of Vote attribute is {‘Yes’,  ‘No’, ‘Abstain’, ‘Absent’}).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961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33B5-B6F0-81DF-8525-89379EA5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Information: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5EFB7-8582-0B44-4251-4E203319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rtl="0">
              <a:spcBef>
                <a:spcPts val="984"/>
              </a:spcBef>
              <a:spcAft>
                <a:spcPts val="0"/>
              </a:spcAft>
              <a:buNone/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•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435 congresspersons in the U.S. House of Representatives. </a:t>
            </a:r>
            <a:endParaRPr lang="en-US" sz="4000" b="0" dirty="0">
              <a:effectLst/>
            </a:endParaRPr>
          </a:p>
          <a:p>
            <a:pPr marL="0" indent="0">
              <a:buNone/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•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States have between one (AK, DE, MT, ND, SD, VT, and WY) and 52 (CA)  representatives.</a:t>
            </a:r>
          </a:p>
          <a:p>
            <a:pPr marL="0" indent="0">
              <a:buNone/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•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 represents the number of bills during the 2-year session.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7569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DCE0-22CE-30CC-92CB-A4A16057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ERD: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1E6E73-F70F-56F9-CAB0-3B492E029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58" y="1322024"/>
            <a:ext cx="8596668" cy="5387247"/>
          </a:xfrm>
        </p:spPr>
      </p:pic>
    </p:spTree>
    <p:extLst>
      <p:ext uri="{BB962C8B-B14F-4D97-AF65-F5344CB8AC3E}">
        <p14:creationId xmlns:p14="http://schemas.microsoft.com/office/powerpoint/2010/main" val="197194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7345-B40B-2169-9A93-DD89F1C1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Relational Model: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4EB975-8DF3-DE32-362B-F6F52785F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861" y="1553378"/>
            <a:ext cx="8712142" cy="4825388"/>
          </a:xfrm>
        </p:spPr>
      </p:pic>
    </p:spTree>
    <p:extLst>
      <p:ext uri="{BB962C8B-B14F-4D97-AF65-F5344CB8AC3E}">
        <p14:creationId xmlns:p14="http://schemas.microsoft.com/office/powerpoint/2010/main" val="21494868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1047</Words>
  <Application>Microsoft Office PowerPoint</Application>
  <PresentationFormat>Widescreen</PresentationFormat>
  <Paragraphs>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Noto Sans Symbols</vt:lpstr>
      <vt:lpstr>Trebuchet MS</vt:lpstr>
      <vt:lpstr>Wingdings 3</vt:lpstr>
      <vt:lpstr>Facet</vt:lpstr>
      <vt:lpstr>Final Project CS307</vt:lpstr>
      <vt:lpstr>1.1: Database Modelling / SQL :</vt:lpstr>
      <vt:lpstr>Specification: U.S. House of Representatives </vt:lpstr>
      <vt:lpstr>Objectives:</vt:lpstr>
      <vt:lpstr>Objectives (Continued):</vt:lpstr>
      <vt:lpstr>Objectives (Continued):</vt:lpstr>
      <vt:lpstr>Additional Information:</vt:lpstr>
      <vt:lpstr>The ERD:</vt:lpstr>
      <vt:lpstr>The Relational Model:</vt:lpstr>
      <vt:lpstr>1.2 Design Tables:</vt:lpstr>
      <vt:lpstr>Design State table:</vt:lpstr>
      <vt:lpstr>Design Congressperson Table:</vt:lpstr>
      <vt:lpstr>Create Bill Table:</vt:lpstr>
      <vt:lpstr>Create Voting_Sponsorship Table:</vt:lpstr>
      <vt:lpstr>1.3 Insert Data:</vt:lpstr>
      <vt:lpstr>Dynamic Insertion:</vt:lpstr>
      <vt:lpstr>1.4 SQL VIEWS:</vt:lpstr>
      <vt:lpstr>View Using Our Modification:</vt:lpstr>
      <vt:lpstr>A snap shot using dummy data, States Table:</vt:lpstr>
      <vt:lpstr>Congress persons Table:</vt:lpstr>
      <vt:lpstr>Bill Table:</vt:lpstr>
      <vt:lpstr>Voting_Sponsorship Table:</vt:lpstr>
      <vt:lpstr>SponsoredBills View: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CS307</dc:title>
  <dc:creator>Muhammad Hedia</dc:creator>
  <cp:lastModifiedBy>Muhammad Hedia</cp:lastModifiedBy>
  <cp:revision>4</cp:revision>
  <dcterms:created xsi:type="dcterms:W3CDTF">2023-12-09T22:11:18Z</dcterms:created>
  <dcterms:modified xsi:type="dcterms:W3CDTF">2023-12-10T15:12:11Z</dcterms:modified>
</cp:coreProperties>
</file>