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_rels/notesSlide9.xml.rels" ContentType="application/vnd.openxmlformats-package.relationships+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9.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5.jpeg" ContentType="image/jpeg"/>
  <Override PartName="/ppt/media/image7.png" ContentType="image/png"/>
  <Override PartName="/ppt/media/image6.jpeg" ContentType="image/jpeg"/>
  <Override PartName="/ppt/media/image8.png" ContentType="image/png"/>
  <Override PartName="/ppt/media/image9.png" ContentType="image/png"/>
  <Override PartName="/ppt/media/image10.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7" r:id="rId13"/>
    <p:sldMasterId id="2147483679" r:id="rId14"/>
    <p:sldMasterId id="2147483681" r:id="rId15"/>
    <p:sldMasterId id="2147483683" r:id="rId16"/>
    <p:sldMasterId id="2147483685" r:id="rId17"/>
    <p:sldMasterId id="2147483687" r:id="rId18"/>
    <p:sldMasterId id="2147483689" r:id="rId19"/>
    <p:sldMasterId id="2147483691" r:id="rId20"/>
    <p:sldMasterId id="2147483693" r:id="rId21"/>
    <p:sldMasterId id="2147483695" r:id="rId22"/>
  </p:sldMasterIdLst>
  <p:notesMasterIdLst>
    <p:notesMasterId r:id="rId23"/>
  </p:notes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 id="284" r:id="rId52"/>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notesMaster" Target="notesMasters/notesMaster1.xml"/><Relationship Id="rId24" Type="http://schemas.openxmlformats.org/officeDocument/2006/relationships/slide" Target="slides/slide1.xml"/><Relationship Id="rId25" Type="http://schemas.openxmlformats.org/officeDocument/2006/relationships/slide" Target="slides/slide2.xml"/><Relationship Id="rId26" Type="http://schemas.openxmlformats.org/officeDocument/2006/relationships/slide" Target="slides/slide3.xml"/><Relationship Id="rId27" Type="http://schemas.openxmlformats.org/officeDocument/2006/relationships/slide" Target="slides/slide4.xml"/><Relationship Id="rId28" Type="http://schemas.openxmlformats.org/officeDocument/2006/relationships/slide" Target="slides/slide5.xml"/><Relationship Id="rId29" Type="http://schemas.openxmlformats.org/officeDocument/2006/relationships/slide" Target="slides/slide6.xml"/><Relationship Id="rId30" Type="http://schemas.openxmlformats.org/officeDocument/2006/relationships/slide" Target="slides/slide7.xml"/><Relationship Id="rId31" Type="http://schemas.openxmlformats.org/officeDocument/2006/relationships/slide" Target="slides/slide8.xml"/><Relationship Id="rId32" Type="http://schemas.openxmlformats.org/officeDocument/2006/relationships/slide" Target="slides/slide9.xml"/><Relationship Id="rId33" Type="http://schemas.openxmlformats.org/officeDocument/2006/relationships/slide" Target="slides/slide10.xml"/><Relationship Id="rId34" Type="http://schemas.openxmlformats.org/officeDocument/2006/relationships/slide" Target="slides/slide11.xml"/><Relationship Id="rId35" Type="http://schemas.openxmlformats.org/officeDocument/2006/relationships/slide" Target="slides/slide12.xml"/><Relationship Id="rId36" Type="http://schemas.openxmlformats.org/officeDocument/2006/relationships/slide" Target="slides/slide13.xml"/><Relationship Id="rId37" Type="http://schemas.openxmlformats.org/officeDocument/2006/relationships/slide" Target="slides/slide14.xml"/><Relationship Id="rId38" Type="http://schemas.openxmlformats.org/officeDocument/2006/relationships/slide" Target="slides/slide15.xml"/><Relationship Id="rId39" Type="http://schemas.openxmlformats.org/officeDocument/2006/relationships/slide" Target="slides/slide16.xml"/><Relationship Id="rId40" Type="http://schemas.openxmlformats.org/officeDocument/2006/relationships/slide" Target="slides/slide17.xml"/><Relationship Id="rId41" Type="http://schemas.openxmlformats.org/officeDocument/2006/relationships/slide" Target="slides/slide18.xml"/><Relationship Id="rId42" Type="http://schemas.openxmlformats.org/officeDocument/2006/relationships/slide" Target="slides/slide19.xml"/><Relationship Id="rId43" Type="http://schemas.openxmlformats.org/officeDocument/2006/relationships/slide" Target="slides/slide20.xml"/><Relationship Id="rId44" Type="http://schemas.openxmlformats.org/officeDocument/2006/relationships/slide" Target="slides/slide21.xml"/><Relationship Id="rId45" Type="http://schemas.openxmlformats.org/officeDocument/2006/relationships/slide" Target="slides/slide22.xml"/><Relationship Id="rId46" Type="http://schemas.openxmlformats.org/officeDocument/2006/relationships/slide" Target="slides/slide23.xml"/><Relationship Id="rId47" Type="http://schemas.openxmlformats.org/officeDocument/2006/relationships/slide" Target="slides/slide24.xml"/><Relationship Id="rId48" Type="http://schemas.openxmlformats.org/officeDocument/2006/relationships/slide" Target="slides/slide25.xml"/><Relationship Id="rId49" Type="http://schemas.openxmlformats.org/officeDocument/2006/relationships/slide" Target="slides/slide26.xml"/><Relationship Id="rId50" Type="http://schemas.openxmlformats.org/officeDocument/2006/relationships/slide" Target="slides/slide27.xml"/><Relationship Id="rId51" Type="http://schemas.openxmlformats.org/officeDocument/2006/relationships/slide" Target="slides/slide28.xml"/><Relationship Id="rId52" Type="http://schemas.openxmlformats.org/officeDocument/2006/relationships/slide" Target="slides/slide29.xml"/><Relationship Id="rId5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US" sz="4400" strike="noStrike" u="none">
                <a:solidFill>
                  <a:srgbClr val="000000"/>
                </a:solidFill>
                <a:uFillTx/>
                <a:latin typeface="Arial"/>
              </a:rPr>
              <a:t>Click to move the slide</a:t>
            </a:r>
            <a:endParaRPr b="0" lang="en-US" sz="4400" strike="noStrike" u="none">
              <a:solidFill>
                <a:srgbClr val="000000"/>
              </a:solidFill>
              <a:uFillTx/>
              <a:latin typeface="Arial"/>
            </a:endParaRPr>
          </a:p>
        </p:txBody>
      </p:sp>
      <p:sp>
        <p:nvSpPr>
          <p:cNvPr id="24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245"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46" name="PlaceHolder 4"/>
          <p:cNvSpPr>
            <a:spLocks noGrp="1"/>
          </p:cNvSpPr>
          <p:nvPr>
            <p:ph type="dt" idx="43"/>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47" name="PlaceHolder 5"/>
          <p:cNvSpPr>
            <a:spLocks noGrp="1"/>
          </p:cNvSpPr>
          <p:nvPr>
            <p:ph type="ftr" idx="44"/>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48" name="PlaceHolder 6"/>
          <p:cNvSpPr>
            <a:spLocks noGrp="1"/>
          </p:cNvSpPr>
          <p:nvPr>
            <p:ph type="sldNum" idx="45"/>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D4D2DCCF-5F6B-4163-8811-3A735F24BE5F}" type="slidenum">
              <a:rPr b="0" lang="en-US" sz="1400" strike="noStrike" u="none">
                <a:solidFill>
                  <a:srgbClr val="000000"/>
                </a:solidFill>
                <a:uFillTx/>
                <a:latin typeface="Times New Roman"/>
              </a:rPr>
              <a:t>1</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1371600" y="1143000"/>
            <a:ext cx="4114080" cy="3085560"/>
          </a:xfrm>
          <a:prstGeom prst="rect">
            <a:avLst/>
          </a:prstGeom>
          <a:ln w="0">
            <a:noFill/>
          </a:ln>
        </p:spPr>
      </p:sp>
      <p:sp>
        <p:nvSpPr>
          <p:cNvPr id="341" name="PlaceHolder 2"/>
          <p:cNvSpPr>
            <a:spLocks noGrp="1"/>
          </p:cNvSpPr>
          <p:nvPr>
            <p:ph type="body"/>
          </p:nvPr>
        </p:nvSpPr>
        <p:spPr>
          <a:xfrm>
            <a:off x="685800" y="4400640"/>
            <a:ext cx="548568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42" name="PlaceHolder 3"/>
          <p:cNvSpPr>
            <a:spLocks noGrp="1"/>
          </p:cNvSpPr>
          <p:nvPr>
            <p:ph type="sldNum" idx="46"/>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3063D693-3FB5-4752-A61A-D3FEDB31E2FC}"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1371600" y="1143000"/>
            <a:ext cx="4114080" cy="3085560"/>
          </a:xfrm>
          <a:prstGeom prst="rect">
            <a:avLst/>
          </a:prstGeom>
          <a:ln w="0">
            <a:noFill/>
          </a:ln>
        </p:spPr>
      </p:sp>
      <p:sp>
        <p:nvSpPr>
          <p:cNvPr id="365" name="PlaceHolder 2"/>
          <p:cNvSpPr>
            <a:spLocks noGrp="1"/>
          </p:cNvSpPr>
          <p:nvPr>
            <p:ph type="body"/>
          </p:nvPr>
        </p:nvSpPr>
        <p:spPr>
          <a:xfrm>
            <a:off x="685800" y="4400640"/>
            <a:ext cx="548568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66" name="PlaceHolder 3"/>
          <p:cNvSpPr>
            <a:spLocks noGrp="1"/>
          </p:cNvSpPr>
          <p:nvPr>
            <p:ph type="sldNum" idx="54"/>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7EA474FC-CD5F-43B5-9BDC-B276A6C6B801}"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1371600" y="1143000"/>
            <a:ext cx="4114080" cy="3085560"/>
          </a:xfrm>
          <a:prstGeom prst="rect">
            <a:avLst/>
          </a:prstGeom>
          <a:ln w="0">
            <a:noFill/>
          </a:ln>
        </p:spPr>
      </p:sp>
      <p:sp>
        <p:nvSpPr>
          <p:cNvPr id="368" name="PlaceHolder 2"/>
          <p:cNvSpPr>
            <a:spLocks noGrp="1"/>
          </p:cNvSpPr>
          <p:nvPr>
            <p:ph type="body"/>
          </p:nvPr>
        </p:nvSpPr>
        <p:spPr>
          <a:xfrm>
            <a:off x="685800" y="4400640"/>
            <a:ext cx="548568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69" name="PlaceHolder 3"/>
          <p:cNvSpPr>
            <a:spLocks noGrp="1"/>
          </p:cNvSpPr>
          <p:nvPr>
            <p:ph type="sldNum" idx="55"/>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029B51C5-008F-40CD-B8A0-D86695C47E0A}"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Img"/>
          </p:nvPr>
        </p:nvSpPr>
        <p:spPr>
          <a:xfrm>
            <a:off x="1371600" y="1143000"/>
            <a:ext cx="4114080" cy="3085560"/>
          </a:xfrm>
          <a:prstGeom prst="rect">
            <a:avLst/>
          </a:prstGeom>
          <a:ln w="0">
            <a:noFill/>
          </a:ln>
        </p:spPr>
      </p:sp>
      <p:sp>
        <p:nvSpPr>
          <p:cNvPr id="371" name="PlaceHolder 2"/>
          <p:cNvSpPr>
            <a:spLocks noGrp="1"/>
          </p:cNvSpPr>
          <p:nvPr>
            <p:ph type="body"/>
          </p:nvPr>
        </p:nvSpPr>
        <p:spPr>
          <a:xfrm>
            <a:off x="685800" y="4400640"/>
            <a:ext cx="548568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72" name="PlaceHolder 3"/>
          <p:cNvSpPr>
            <a:spLocks noGrp="1"/>
          </p:cNvSpPr>
          <p:nvPr>
            <p:ph type="sldNum" idx="56"/>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DDB37489-061E-483D-A459-C7282A30FF2E}"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PlaceHolder 1"/>
          <p:cNvSpPr>
            <a:spLocks noGrp="1"/>
          </p:cNvSpPr>
          <p:nvPr>
            <p:ph type="sldImg"/>
          </p:nvPr>
        </p:nvSpPr>
        <p:spPr>
          <a:xfrm>
            <a:off x="1371600" y="1143000"/>
            <a:ext cx="4114080" cy="3085560"/>
          </a:xfrm>
          <a:prstGeom prst="rect">
            <a:avLst/>
          </a:prstGeom>
          <a:ln w="0">
            <a:noFill/>
          </a:ln>
        </p:spPr>
      </p:sp>
      <p:sp>
        <p:nvSpPr>
          <p:cNvPr id="37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75" name="PlaceHolder 3"/>
          <p:cNvSpPr>
            <a:spLocks noGrp="1"/>
          </p:cNvSpPr>
          <p:nvPr>
            <p:ph type="sldNum" idx="57"/>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3A96D4A2-E35B-463F-A990-E1F9E96E3D77}"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sldImg"/>
          </p:nvPr>
        </p:nvSpPr>
        <p:spPr>
          <a:xfrm>
            <a:off x="1371600" y="1143000"/>
            <a:ext cx="4114080" cy="3085560"/>
          </a:xfrm>
          <a:prstGeom prst="rect">
            <a:avLst/>
          </a:prstGeom>
          <a:ln w="0">
            <a:noFill/>
          </a:ln>
        </p:spPr>
      </p:sp>
      <p:sp>
        <p:nvSpPr>
          <p:cNvPr id="377" name="PlaceHolder 2"/>
          <p:cNvSpPr>
            <a:spLocks noGrp="1"/>
          </p:cNvSpPr>
          <p:nvPr>
            <p:ph type="body"/>
          </p:nvPr>
        </p:nvSpPr>
        <p:spPr>
          <a:xfrm>
            <a:off x="685800" y="4400640"/>
            <a:ext cx="548568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78" name="PlaceHolder 3"/>
          <p:cNvSpPr>
            <a:spLocks noGrp="1"/>
          </p:cNvSpPr>
          <p:nvPr>
            <p:ph type="sldNum" idx="58"/>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75EA33AC-0697-48DC-8169-E51701EC5E1E}"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sldImg"/>
          </p:nvPr>
        </p:nvSpPr>
        <p:spPr>
          <a:xfrm>
            <a:off x="1371600" y="1143000"/>
            <a:ext cx="4114080" cy="3085560"/>
          </a:xfrm>
          <a:prstGeom prst="rect">
            <a:avLst/>
          </a:prstGeom>
          <a:ln w="0">
            <a:noFill/>
          </a:ln>
        </p:spPr>
      </p:sp>
      <p:sp>
        <p:nvSpPr>
          <p:cNvPr id="38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81" name="PlaceHolder 3"/>
          <p:cNvSpPr>
            <a:spLocks noGrp="1"/>
          </p:cNvSpPr>
          <p:nvPr>
            <p:ph type="sldNum" idx="59"/>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289EB237-0A04-4C73-9DD1-C286C9D29F8F}"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sldImg"/>
          </p:nvPr>
        </p:nvSpPr>
        <p:spPr>
          <a:xfrm>
            <a:off x="1371600" y="1143000"/>
            <a:ext cx="4114080" cy="3085560"/>
          </a:xfrm>
          <a:prstGeom prst="rect">
            <a:avLst/>
          </a:prstGeom>
          <a:ln w="0">
            <a:noFill/>
          </a:ln>
        </p:spPr>
      </p:sp>
      <p:sp>
        <p:nvSpPr>
          <p:cNvPr id="383" name="PlaceHolder 2"/>
          <p:cNvSpPr>
            <a:spLocks noGrp="1"/>
          </p:cNvSpPr>
          <p:nvPr>
            <p:ph type="body"/>
          </p:nvPr>
        </p:nvSpPr>
        <p:spPr>
          <a:xfrm>
            <a:off x="685800" y="4400640"/>
            <a:ext cx="548568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84" name="PlaceHolder 3"/>
          <p:cNvSpPr>
            <a:spLocks noGrp="1"/>
          </p:cNvSpPr>
          <p:nvPr>
            <p:ph type="sldNum" idx="60"/>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66CF20CD-7990-4A58-B3B4-E44F46AB2FEE}"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sldImg"/>
          </p:nvPr>
        </p:nvSpPr>
        <p:spPr>
          <a:xfrm>
            <a:off x="1371600" y="1143000"/>
            <a:ext cx="4114080" cy="3085560"/>
          </a:xfrm>
          <a:prstGeom prst="rect">
            <a:avLst/>
          </a:prstGeom>
          <a:ln w="0">
            <a:noFill/>
          </a:ln>
        </p:spPr>
      </p:sp>
      <p:sp>
        <p:nvSpPr>
          <p:cNvPr id="386" name="PlaceHolder 2"/>
          <p:cNvSpPr>
            <a:spLocks noGrp="1"/>
          </p:cNvSpPr>
          <p:nvPr>
            <p:ph type="body"/>
          </p:nvPr>
        </p:nvSpPr>
        <p:spPr>
          <a:xfrm>
            <a:off x="685800" y="4400640"/>
            <a:ext cx="548568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87" name="PlaceHolder 3"/>
          <p:cNvSpPr>
            <a:spLocks noGrp="1"/>
          </p:cNvSpPr>
          <p:nvPr>
            <p:ph type="sldNum" idx="61"/>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00445DE2-3241-49EF-92E8-953764E84911}"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sldImg"/>
          </p:nvPr>
        </p:nvSpPr>
        <p:spPr>
          <a:xfrm>
            <a:off x="1371600" y="1143000"/>
            <a:ext cx="4114080" cy="3085560"/>
          </a:xfrm>
          <a:prstGeom prst="rect">
            <a:avLst/>
          </a:prstGeom>
          <a:ln w="0">
            <a:noFill/>
          </a:ln>
        </p:spPr>
      </p:sp>
      <p:sp>
        <p:nvSpPr>
          <p:cNvPr id="389" name="PlaceHolder 2"/>
          <p:cNvSpPr>
            <a:spLocks noGrp="1"/>
          </p:cNvSpPr>
          <p:nvPr>
            <p:ph type="body"/>
          </p:nvPr>
        </p:nvSpPr>
        <p:spPr>
          <a:xfrm>
            <a:off x="685800" y="4400640"/>
            <a:ext cx="548568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90" name="PlaceHolder 3"/>
          <p:cNvSpPr>
            <a:spLocks noGrp="1"/>
          </p:cNvSpPr>
          <p:nvPr>
            <p:ph type="sldNum" idx="62"/>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99B05E07-79AD-416B-BFE1-463FE5074A68}"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sldImg"/>
          </p:nvPr>
        </p:nvSpPr>
        <p:spPr>
          <a:xfrm>
            <a:off x="1371600" y="1143000"/>
            <a:ext cx="4114080" cy="3085560"/>
          </a:xfrm>
          <a:prstGeom prst="rect">
            <a:avLst/>
          </a:prstGeom>
          <a:ln w="0">
            <a:noFill/>
          </a:ln>
        </p:spPr>
      </p:sp>
      <p:sp>
        <p:nvSpPr>
          <p:cNvPr id="392" name="PlaceHolder 2"/>
          <p:cNvSpPr>
            <a:spLocks noGrp="1"/>
          </p:cNvSpPr>
          <p:nvPr>
            <p:ph type="body"/>
          </p:nvPr>
        </p:nvSpPr>
        <p:spPr>
          <a:xfrm>
            <a:off x="685800" y="4400640"/>
            <a:ext cx="548568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93" name="PlaceHolder 3"/>
          <p:cNvSpPr>
            <a:spLocks noGrp="1"/>
          </p:cNvSpPr>
          <p:nvPr>
            <p:ph type="sldNum" idx="63"/>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3C4F01E4-DF8F-4AE2-ADD3-C36B0459CA9F}"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1371600" y="1143000"/>
            <a:ext cx="4114080" cy="3085560"/>
          </a:xfrm>
          <a:prstGeom prst="rect">
            <a:avLst/>
          </a:prstGeom>
          <a:ln w="0">
            <a:noFill/>
          </a:ln>
        </p:spPr>
      </p:sp>
      <p:sp>
        <p:nvSpPr>
          <p:cNvPr id="34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45" name="PlaceHolder 3"/>
          <p:cNvSpPr>
            <a:spLocks noGrp="1"/>
          </p:cNvSpPr>
          <p:nvPr>
            <p:ph type="sldNum" idx="47"/>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2D6EFBCA-A3D9-4013-BEC9-7A150CF4A04B}"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sldImg"/>
          </p:nvPr>
        </p:nvSpPr>
        <p:spPr>
          <a:xfrm>
            <a:off x="1371600" y="1143000"/>
            <a:ext cx="4114080" cy="3085560"/>
          </a:xfrm>
          <a:prstGeom prst="rect">
            <a:avLst/>
          </a:prstGeom>
          <a:ln w="0">
            <a:noFill/>
          </a:ln>
        </p:spPr>
      </p:sp>
      <p:sp>
        <p:nvSpPr>
          <p:cNvPr id="39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96" name="PlaceHolder 3"/>
          <p:cNvSpPr>
            <a:spLocks noGrp="1"/>
          </p:cNvSpPr>
          <p:nvPr>
            <p:ph type="sldNum" idx="64"/>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4F6A559C-B66C-4A09-BAE8-A3C856BFDF2C}"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1371600" y="1143000"/>
            <a:ext cx="4114080" cy="3085560"/>
          </a:xfrm>
          <a:prstGeom prst="rect">
            <a:avLst/>
          </a:prstGeom>
          <a:ln w="0">
            <a:noFill/>
          </a:ln>
        </p:spPr>
      </p:sp>
      <p:sp>
        <p:nvSpPr>
          <p:cNvPr id="39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99" name="PlaceHolder 3"/>
          <p:cNvSpPr>
            <a:spLocks noGrp="1"/>
          </p:cNvSpPr>
          <p:nvPr>
            <p:ph type="sldNum" idx="65"/>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13771BB2-1F5E-41AA-941E-6995A0ADC7CC}"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sldImg"/>
          </p:nvPr>
        </p:nvSpPr>
        <p:spPr>
          <a:xfrm>
            <a:off x="1371600" y="1143000"/>
            <a:ext cx="4114080" cy="3085560"/>
          </a:xfrm>
          <a:prstGeom prst="rect">
            <a:avLst/>
          </a:prstGeom>
          <a:ln w="0">
            <a:noFill/>
          </a:ln>
        </p:spPr>
      </p:sp>
      <p:sp>
        <p:nvSpPr>
          <p:cNvPr id="40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02" name="PlaceHolder 3"/>
          <p:cNvSpPr>
            <a:spLocks noGrp="1"/>
          </p:cNvSpPr>
          <p:nvPr>
            <p:ph type="sldNum" idx="66"/>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A5D1BFE8-0D99-4317-95B9-78ADFE15EC5B}"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1371600" y="1143000"/>
            <a:ext cx="4114080" cy="3085560"/>
          </a:xfrm>
          <a:prstGeom prst="rect">
            <a:avLst/>
          </a:prstGeom>
          <a:ln w="0">
            <a:noFill/>
          </a:ln>
        </p:spPr>
      </p:sp>
      <p:sp>
        <p:nvSpPr>
          <p:cNvPr id="40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05" name="PlaceHolder 3"/>
          <p:cNvSpPr>
            <a:spLocks noGrp="1"/>
          </p:cNvSpPr>
          <p:nvPr>
            <p:ph type="sldNum" idx="67"/>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1558ADEE-F908-4E85-985C-CB7001BFD55D}"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sldImg"/>
          </p:nvPr>
        </p:nvSpPr>
        <p:spPr>
          <a:xfrm>
            <a:off x="1371600" y="1143000"/>
            <a:ext cx="4114080" cy="3085560"/>
          </a:xfrm>
          <a:prstGeom prst="rect">
            <a:avLst/>
          </a:prstGeom>
          <a:ln w="0">
            <a:noFill/>
          </a:ln>
        </p:spPr>
      </p:sp>
      <p:sp>
        <p:nvSpPr>
          <p:cNvPr id="407"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0">
              <a:lnSpc>
                <a:spcPct val="100000"/>
              </a:lnSpc>
              <a:buNone/>
              <a:tabLst>
                <a:tab algn="l" pos="0"/>
              </a:tabLst>
            </a:pPr>
            <a:endParaRPr b="0" lang="en-US" sz="1200" strike="noStrike" u="none">
              <a:solidFill>
                <a:srgbClr val="000000"/>
              </a:solidFill>
              <a:uFillTx/>
              <a:latin typeface="Arial"/>
            </a:endParaRPr>
          </a:p>
          <a:p>
            <a:pPr marL="216000" indent="0">
              <a:lnSpc>
                <a:spcPct val="100000"/>
              </a:lnSpc>
              <a:spcBef>
                <a:spcPts val="360"/>
              </a:spcBef>
              <a:buNone/>
              <a:tabLst>
                <a:tab algn="l" pos="0"/>
              </a:tabLst>
            </a:pPr>
            <a:endParaRPr b="0" lang="en-US" sz="1200" strike="noStrike" u="none">
              <a:solidFill>
                <a:srgbClr val="000000"/>
              </a:solidFill>
              <a:uFillTx/>
              <a:latin typeface="Arial"/>
            </a:endParaRPr>
          </a:p>
          <a:p>
            <a:pPr marL="216000" indent="0">
              <a:lnSpc>
                <a:spcPct val="100000"/>
              </a:lnSpc>
              <a:spcBef>
                <a:spcPts val="360"/>
              </a:spcBef>
              <a:buNone/>
              <a:tabLst>
                <a:tab algn="l" pos="0"/>
              </a:tabLst>
            </a:pPr>
            <a:endParaRPr b="0" lang="en-US" sz="1200" strike="noStrike" u="none">
              <a:solidFill>
                <a:srgbClr val="000000"/>
              </a:solidFill>
              <a:uFillTx/>
              <a:latin typeface="Arial"/>
            </a:endParaRPr>
          </a:p>
        </p:txBody>
      </p:sp>
      <p:sp>
        <p:nvSpPr>
          <p:cNvPr id="408" name="PlaceHolder 3"/>
          <p:cNvSpPr>
            <a:spLocks noGrp="1"/>
          </p:cNvSpPr>
          <p:nvPr>
            <p:ph type="sldNum" idx="68"/>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48982854-A86C-4A67-94EB-2EBF6AD2B82A}"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1371600" y="1143000"/>
            <a:ext cx="4114080" cy="3085560"/>
          </a:xfrm>
          <a:prstGeom prst="rect">
            <a:avLst/>
          </a:prstGeom>
          <a:ln w="0">
            <a:noFill/>
          </a:ln>
        </p:spPr>
      </p:sp>
      <p:sp>
        <p:nvSpPr>
          <p:cNvPr id="410" name="PlaceHolder 2"/>
          <p:cNvSpPr>
            <a:spLocks noGrp="1"/>
          </p:cNvSpPr>
          <p:nvPr>
            <p:ph type="body"/>
          </p:nvPr>
        </p:nvSpPr>
        <p:spPr>
          <a:xfrm>
            <a:off x="685800" y="4400640"/>
            <a:ext cx="548568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11" name="PlaceHolder 3"/>
          <p:cNvSpPr>
            <a:spLocks noGrp="1"/>
          </p:cNvSpPr>
          <p:nvPr>
            <p:ph type="sldNum" idx="69"/>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4B781861-4A36-46C6-8678-B908C2FC479F}"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sldImg"/>
          </p:nvPr>
        </p:nvSpPr>
        <p:spPr>
          <a:xfrm>
            <a:off x="1371600" y="1143000"/>
            <a:ext cx="4114080" cy="3085560"/>
          </a:xfrm>
          <a:prstGeom prst="rect">
            <a:avLst/>
          </a:prstGeom>
          <a:ln w="0">
            <a:noFill/>
          </a:ln>
        </p:spPr>
      </p:sp>
      <p:sp>
        <p:nvSpPr>
          <p:cNvPr id="413" name="PlaceHolder 2"/>
          <p:cNvSpPr>
            <a:spLocks noGrp="1"/>
          </p:cNvSpPr>
          <p:nvPr>
            <p:ph type="body"/>
          </p:nvPr>
        </p:nvSpPr>
        <p:spPr>
          <a:xfrm>
            <a:off x="685800" y="4400640"/>
            <a:ext cx="548568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14" name="PlaceHolder 3"/>
          <p:cNvSpPr>
            <a:spLocks noGrp="1"/>
          </p:cNvSpPr>
          <p:nvPr>
            <p:ph type="sldNum" idx="70"/>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839430E6-9DBC-4E19-8E99-6AF3323CDE24}"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Img"/>
          </p:nvPr>
        </p:nvSpPr>
        <p:spPr>
          <a:xfrm>
            <a:off x="1371600" y="1143000"/>
            <a:ext cx="4114080" cy="3085560"/>
          </a:xfrm>
          <a:prstGeom prst="rect">
            <a:avLst/>
          </a:prstGeom>
          <a:ln w="0">
            <a:noFill/>
          </a:ln>
        </p:spPr>
      </p:sp>
      <p:sp>
        <p:nvSpPr>
          <p:cNvPr id="416" name="PlaceHolder 2"/>
          <p:cNvSpPr>
            <a:spLocks noGrp="1"/>
          </p:cNvSpPr>
          <p:nvPr>
            <p:ph type="body"/>
          </p:nvPr>
        </p:nvSpPr>
        <p:spPr>
          <a:xfrm>
            <a:off x="685800" y="4400640"/>
            <a:ext cx="548568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417" name="PlaceHolder 3"/>
          <p:cNvSpPr>
            <a:spLocks noGrp="1"/>
          </p:cNvSpPr>
          <p:nvPr>
            <p:ph type="sldNum" idx="71"/>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CCC8EF94-E5B8-46F0-9B6F-AB3E994936D3}" type="slidenum">
              <a:rPr b="0" lang="en-US" sz="1800" strike="noStrike" u="none">
                <a:solidFill>
                  <a:srgbClr val="000000"/>
                </a:solidFill>
                <a:uFillTx/>
                <a:latin typeface="Times New Roman"/>
              </a:rPr>
              <a:t>&lt;number&gt;</a:t>
            </a:fld>
            <a:endParaRPr b="0" lang="en-US" sz="1800" strike="noStrike" u="none">
              <a:solidFill>
                <a:srgbClr val="000000"/>
              </a:solidFill>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1371600" y="1143000"/>
            <a:ext cx="4114080" cy="3085560"/>
          </a:xfrm>
          <a:prstGeom prst="rect">
            <a:avLst/>
          </a:prstGeom>
          <a:ln w="0">
            <a:noFill/>
          </a:ln>
        </p:spPr>
      </p:sp>
      <p:sp>
        <p:nvSpPr>
          <p:cNvPr id="347"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48" name="PlaceHolder 3"/>
          <p:cNvSpPr>
            <a:spLocks noGrp="1"/>
          </p:cNvSpPr>
          <p:nvPr>
            <p:ph type="sldNum" idx="48"/>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CD242CED-1550-454E-91FA-A3D4F9594DB4}"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1371600" y="1143000"/>
            <a:ext cx="4114080" cy="3085560"/>
          </a:xfrm>
          <a:prstGeom prst="rect">
            <a:avLst/>
          </a:prstGeom>
          <a:ln w="0">
            <a:noFill/>
          </a:ln>
        </p:spPr>
      </p:sp>
      <p:sp>
        <p:nvSpPr>
          <p:cNvPr id="35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51" name="PlaceHolder 3"/>
          <p:cNvSpPr>
            <a:spLocks noGrp="1"/>
          </p:cNvSpPr>
          <p:nvPr>
            <p:ph type="sldNum" idx="49"/>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120DC7C9-47D3-4CF7-8F70-B9636D29D1E2}"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1371600" y="1143000"/>
            <a:ext cx="4114080" cy="3085560"/>
          </a:xfrm>
          <a:prstGeom prst="rect">
            <a:avLst/>
          </a:prstGeom>
          <a:ln w="0">
            <a:noFill/>
          </a:ln>
        </p:spPr>
      </p:sp>
      <p:sp>
        <p:nvSpPr>
          <p:cNvPr id="35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54" name="PlaceHolder 3"/>
          <p:cNvSpPr>
            <a:spLocks noGrp="1"/>
          </p:cNvSpPr>
          <p:nvPr>
            <p:ph type="sldNum" idx="50"/>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86DC969B-9164-4B16-923C-F2EDBBAF9C04}"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1371600" y="1143000"/>
            <a:ext cx="4114080" cy="3085560"/>
          </a:xfrm>
          <a:prstGeom prst="rect">
            <a:avLst/>
          </a:prstGeom>
          <a:ln w="0">
            <a:noFill/>
          </a:ln>
        </p:spPr>
      </p:sp>
      <p:sp>
        <p:nvSpPr>
          <p:cNvPr id="35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57" name="PlaceHolder 3"/>
          <p:cNvSpPr>
            <a:spLocks noGrp="1"/>
          </p:cNvSpPr>
          <p:nvPr>
            <p:ph type="sldNum" idx="51"/>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0B73F9AA-C9EF-4D21-8E8D-D52E90A6B045}"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1371600" y="1143000"/>
            <a:ext cx="4114080" cy="3085560"/>
          </a:xfrm>
          <a:prstGeom prst="rect">
            <a:avLst/>
          </a:prstGeom>
          <a:ln w="0">
            <a:noFill/>
          </a:ln>
        </p:spPr>
      </p:sp>
      <p:sp>
        <p:nvSpPr>
          <p:cNvPr id="359"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60" name="PlaceHolder 3"/>
          <p:cNvSpPr>
            <a:spLocks noGrp="1"/>
          </p:cNvSpPr>
          <p:nvPr>
            <p:ph type="sldNum" idx="52"/>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E166C62A-56DC-48CC-A5B0-D8B9D768EDC7}"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1371600" y="1143000"/>
            <a:ext cx="4114080" cy="3085560"/>
          </a:xfrm>
          <a:prstGeom prst="rect">
            <a:avLst/>
          </a:prstGeom>
          <a:ln w="0">
            <a:noFill/>
          </a:ln>
        </p:spPr>
      </p:sp>
      <p:sp>
        <p:nvSpPr>
          <p:cNvPr id="362" name="PlaceHolder 2"/>
          <p:cNvSpPr>
            <a:spLocks noGrp="1"/>
          </p:cNvSpPr>
          <p:nvPr>
            <p:ph type="body"/>
          </p:nvPr>
        </p:nvSpPr>
        <p:spPr>
          <a:xfrm>
            <a:off x="685800" y="4400640"/>
            <a:ext cx="548568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63" name="PlaceHolder 3"/>
          <p:cNvSpPr>
            <a:spLocks noGrp="1"/>
          </p:cNvSpPr>
          <p:nvPr>
            <p:ph type="sldNum" idx="53"/>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800" strike="noStrike" u="none">
                <a:solidFill>
                  <a:srgbClr val="000000"/>
                </a:solidFill>
                <a:uFillTx/>
                <a:latin typeface="Times New Roman"/>
              </a:defRPr>
            </a:lvl1pPr>
          </a:lstStyle>
          <a:p>
            <a:pPr indent="0" algn="r">
              <a:lnSpc>
                <a:spcPct val="100000"/>
              </a:lnSpc>
              <a:buNone/>
              <a:tabLst>
                <a:tab algn="l" pos="0"/>
              </a:tabLst>
            </a:pPr>
            <a:fld id="{E736BFA0-5CDC-4E32-9A5A-111FAF954E12}" type="slidenum">
              <a:rPr b="0" lang="en-US" sz="1800" strike="noStrike" u="none">
                <a:solidFill>
                  <a:srgbClr val="000000"/>
                </a:solidFill>
                <a:uFillTx/>
                <a:latin typeface="Times New Roman"/>
              </a:rPr>
              <a:t>29</a:t>
            </a:fld>
            <a:endParaRPr b="0" lang="en-US" sz="18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_WITH_CAPTION_TEXT">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dt" idx="2"/>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108" name="PlaceHolder 1"/>
          <p:cNvSpPr>
            <a:spLocks noGrp="1"/>
          </p:cNvSpPr>
          <p:nvPr>
            <p:ph type="title"/>
          </p:nvPr>
        </p:nvSpPr>
        <p:spPr>
          <a:xfrm>
            <a:off x="484560" y="452880"/>
            <a:ext cx="7054560" cy="13996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09" name="PlaceHolder 2"/>
          <p:cNvSpPr>
            <a:spLocks noGrp="1"/>
          </p:cNvSpPr>
          <p:nvPr>
            <p:ph type="subTitle"/>
          </p:nvPr>
        </p:nvSpPr>
        <p:spPr>
          <a:xfrm>
            <a:off x="827640" y="2053080"/>
            <a:ext cx="6710760" cy="419472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dt" idx="2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OBJECT">
    <p:spTree>
      <p:nvGrpSpPr>
        <p:cNvPr id="1" name=""/>
        <p:cNvGrpSpPr/>
        <p:nvPr/>
      </p:nvGrpSpPr>
      <p:grpSpPr>
        <a:xfrm>
          <a:off x="0" y="0"/>
          <a:ext cx="0" cy="0"/>
          <a:chOff x="0" y="0"/>
          <a:chExt cx="0" cy="0"/>
        </a:xfrm>
      </p:grpSpPr>
      <p:sp>
        <p:nvSpPr>
          <p:cNvPr id="122" name="PlaceHolder 1"/>
          <p:cNvSpPr>
            <a:spLocks noGrp="1"/>
          </p:cNvSpPr>
          <p:nvPr>
            <p:ph type="title"/>
          </p:nvPr>
        </p:nvSpPr>
        <p:spPr>
          <a:xfrm>
            <a:off x="484560" y="452880"/>
            <a:ext cx="7054560" cy="13996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 name="PlaceHolder 2"/>
          <p:cNvSpPr>
            <a:spLocks noGrp="1"/>
          </p:cNvSpPr>
          <p:nvPr>
            <p:ph type="ftr" idx="21"/>
          </p:nvPr>
        </p:nvSpPr>
        <p:spPr/>
        <p:txBody>
          <a:bodyPr/>
          <a:p>
            <a:r>
              <a:t>Footer</a:t>
            </a:r>
          </a:p>
        </p:txBody>
      </p:sp>
      <p:sp>
        <p:nvSpPr>
          <p:cNvPr id="4" name="PlaceHolder 3"/>
          <p:cNvSpPr>
            <a:spLocks noGrp="1"/>
          </p:cNvSpPr>
          <p:nvPr>
            <p:ph type="dt" idx="22"/>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OBJECT">
    <p:spTree>
      <p:nvGrpSpPr>
        <p:cNvPr id="1" name=""/>
        <p:cNvGrpSpPr/>
        <p:nvPr/>
      </p:nvGrpSpPr>
      <p:grpSpPr>
        <a:xfrm>
          <a:off x="0" y="0"/>
          <a:ext cx="0" cy="0"/>
          <a:chOff x="0" y="0"/>
          <a:chExt cx="0" cy="0"/>
        </a:xfrm>
      </p:grpSpPr>
      <p:sp>
        <p:nvSpPr>
          <p:cNvPr id="123" name="PlaceHolder 1"/>
          <p:cNvSpPr>
            <a:spLocks noGrp="1"/>
          </p:cNvSpPr>
          <p:nvPr>
            <p:ph type="title"/>
          </p:nvPr>
        </p:nvSpPr>
        <p:spPr>
          <a:xfrm>
            <a:off x="484560" y="452880"/>
            <a:ext cx="7054560" cy="13996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24" name="PlaceHolder 2"/>
          <p:cNvSpPr>
            <a:spLocks noGrp="1"/>
          </p:cNvSpPr>
          <p:nvPr>
            <p:ph/>
          </p:nvPr>
        </p:nvSpPr>
        <p:spPr>
          <a:xfrm>
            <a:off x="827640" y="2053080"/>
            <a:ext cx="3274560" cy="41947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125" name="PlaceHolder 3"/>
          <p:cNvSpPr>
            <a:spLocks noGrp="1"/>
          </p:cNvSpPr>
          <p:nvPr>
            <p:ph/>
          </p:nvPr>
        </p:nvSpPr>
        <p:spPr>
          <a:xfrm>
            <a:off x="4266360" y="2053080"/>
            <a:ext cx="3274560" cy="41947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5" name="PlaceHolder 4"/>
          <p:cNvSpPr>
            <a:spLocks noGrp="1"/>
          </p:cNvSpPr>
          <p:nvPr>
            <p:ph type="ftr" idx="21"/>
          </p:nvPr>
        </p:nvSpPr>
        <p:spPr/>
        <p:txBody>
          <a:bodyPr/>
          <a:p>
            <a:r>
              <a:t>Footer</a:t>
            </a:r>
          </a:p>
        </p:txBody>
      </p:sp>
      <p:sp>
        <p:nvSpPr>
          <p:cNvPr id="6" name="PlaceHolder 5"/>
          <p:cNvSpPr>
            <a:spLocks noGrp="1"/>
          </p:cNvSpPr>
          <p:nvPr>
            <p:ph type="dt" idx="22"/>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spTree>
      <p:nvGrpSpPr>
        <p:cNvPr id="1" name=""/>
        <p:cNvGrpSpPr/>
        <p:nvPr/>
      </p:nvGrpSpPr>
      <p:grpSpPr>
        <a:xfrm>
          <a:off x="0" y="0"/>
          <a:ext cx="0" cy="0"/>
          <a:chOff x="0" y="0"/>
          <a:chExt cx="0" cy="0"/>
        </a:xfrm>
      </p:grpSpPr>
      <p:sp>
        <p:nvSpPr>
          <p:cNvPr id="126" name="PlaceHolder 1"/>
          <p:cNvSpPr>
            <a:spLocks noGrp="1"/>
          </p:cNvSpPr>
          <p:nvPr>
            <p:ph type="title"/>
          </p:nvPr>
        </p:nvSpPr>
        <p:spPr>
          <a:xfrm>
            <a:off x="484560" y="452880"/>
            <a:ext cx="7054560" cy="13996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27" name="PlaceHolder 2"/>
          <p:cNvSpPr>
            <a:spLocks noGrp="1"/>
          </p:cNvSpPr>
          <p:nvPr>
            <p:ph/>
          </p:nvPr>
        </p:nvSpPr>
        <p:spPr>
          <a:xfrm>
            <a:off x="827640" y="2053080"/>
            <a:ext cx="6710760" cy="41947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21"/>
          </p:nvPr>
        </p:nvSpPr>
        <p:spPr/>
        <p:txBody>
          <a:bodyPr/>
          <a:p>
            <a:r>
              <a:t>Footer</a:t>
            </a:r>
          </a:p>
        </p:txBody>
      </p:sp>
      <p:sp>
        <p:nvSpPr>
          <p:cNvPr id="5" name="PlaceHolder 4"/>
          <p:cNvSpPr>
            <a:spLocks noGrp="1"/>
          </p:cNvSpPr>
          <p:nvPr>
            <p:ph type="dt" idx="22"/>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BJECT">
    <p:spTree>
      <p:nvGrpSpPr>
        <p:cNvPr id="1" name=""/>
        <p:cNvGrpSpPr/>
        <p:nvPr/>
      </p:nvGrpSpPr>
      <p:grpSpPr>
        <a:xfrm>
          <a:off x="0" y="0"/>
          <a:ext cx="0" cy="0"/>
          <a:chOff x="0" y="0"/>
          <a:chExt cx="0" cy="0"/>
        </a:xfrm>
      </p:grpSpPr>
      <p:sp>
        <p:nvSpPr>
          <p:cNvPr id="2" name="PlaceHolder 1"/>
          <p:cNvSpPr>
            <a:spLocks noGrp="1"/>
          </p:cNvSpPr>
          <p:nvPr>
            <p:ph type="ftr" idx="21"/>
          </p:nvPr>
        </p:nvSpPr>
        <p:spPr/>
        <p:txBody>
          <a:bodyPr/>
          <a:p>
            <a:r>
              <a:t>Footer</a:t>
            </a:r>
          </a:p>
        </p:txBody>
      </p:sp>
      <p:sp>
        <p:nvSpPr>
          <p:cNvPr id="3" name="PlaceHolder 2"/>
          <p:cNvSpPr>
            <a:spLocks noGrp="1"/>
          </p:cNvSpPr>
          <p:nvPr>
            <p:ph type="dt" idx="22"/>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OBJECT">
    <p:spTree>
      <p:nvGrpSpPr>
        <p:cNvPr id="1" name=""/>
        <p:cNvGrpSpPr/>
        <p:nvPr/>
      </p:nvGrpSpPr>
      <p:grpSpPr>
        <a:xfrm>
          <a:off x="0" y="0"/>
          <a:ext cx="0" cy="0"/>
          <a:chOff x="0" y="0"/>
          <a:chExt cx="0" cy="0"/>
        </a:xfrm>
      </p:grpSpPr>
      <p:sp>
        <p:nvSpPr>
          <p:cNvPr id="2" name="PlaceHolder 1"/>
          <p:cNvSpPr>
            <a:spLocks noGrp="1"/>
          </p:cNvSpPr>
          <p:nvPr>
            <p:ph type="ftr" idx="21"/>
          </p:nvPr>
        </p:nvSpPr>
        <p:spPr/>
        <p:txBody>
          <a:bodyPr/>
          <a:p>
            <a:r>
              <a:t>Footer</a:t>
            </a:r>
          </a:p>
        </p:txBody>
      </p:sp>
      <p:sp>
        <p:nvSpPr>
          <p:cNvPr id="3" name="PlaceHolder 2"/>
          <p:cNvSpPr>
            <a:spLocks noGrp="1"/>
          </p:cNvSpPr>
          <p:nvPr>
            <p:ph type="dt" idx="22"/>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OBJECT">
    <p:spTree>
      <p:nvGrpSpPr>
        <p:cNvPr id="1" name=""/>
        <p:cNvGrpSpPr/>
        <p:nvPr/>
      </p:nvGrpSpPr>
      <p:grpSpPr>
        <a:xfrm>
          <a:off x="0" y="0"/>
          <a:ext cx="0" cy="0"/>
          <a:chOff x="0" y="0"/>
          <a:chExt cx="0" cy="0"/>
        </a:xfrm>
      </p:grpSpPr>
      <p:sp>
        <p:nvSpPr>
          <p:cNvPr id="2" name="PlaceHolder 1"/>
          <p:cNvSpPr>
            <a:spLocks noGrp="1"/>
          </p:cNvSpPr>
          <p:nvPr>
            <p:ph type="ftr" idx="21"/>
          </p:nvPr>
        </p:nvSpPr>
        <p:spPr/>
        <p:txBody>
          <a:bodyPr/>
          <a:p>
            <a:r>
              <a:t>Footer</a:t>
            </a:r>
          </a:p>
        </p:txBody>
      </p:sp>
      <p:sp>
        <p:nvSpPr>
          <p:cNvPr id="3" name="PlaceHolder 2"/>
          <p:cNvSpPr>
            <a:spLocks noGrp="1"/>
          </p:cNvSpPr>
          <p:nvPr>
            <p:ph type="dt" idx="22"/>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OBJECT">
    <p:spTree>
      <p:nvGrpSpPr>
        <p:cNvPr id="1" name=""/>
        <p:cNvGrpSpPr/>
        <p:nvPr/>
      </p:nvGrpSpPr>
      <p:grpSpPr>
        <a:xfrm>
          <a:off x="0" y="0"/>
          <a:ext cx="0" cy="0"/>
          <a:chOff x="0" y="0"/>
          <a:chExt cx="0" cy="0"/>
        </a:xfrm>
      </p:grpSpPr>
      <p:sp>
        <p:nvSpPr>
          <p:cNvPr id="128" name="PlaceHolder 1"/>
          <p:cNvSpPr>
            <a:spLocks noGrp="1"/>
          </p:cNvSpPr>
          <p:nvPr>
            <p:ph type="title"/>
          </p:nvPr>
        </p:nvSpPr>
        <p:spPr>
          <a:xfrm>
            <a:off x="484560" y="452880"/>
            <a:ext cx="7054560" cy="13996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29" name="PlaceHolder 2"/>
          <p:cNvSpPr>
            <a:spLocks noGrp="1"/>
          </p:cNvSpPr>
          <p:nvPr>
            <p:ph type="subTitle"/>
          </p:nvPr>
        </p:nvSpPr>
        <p:spPr>
          <a:xfrm>
            <a:off x="827640" y="2053080"/>
            <a:ext cx="6710760" cy="419472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21"/>
          </p:nvPr>
        </p:nvSpPr>
        <p:spPr/>
        <p:txBody>
          <a:bodyPr/>
          <a:p>
            <a:r>
              <a:t>Footer</a:t>
            </a:r>
          </a:p>
        </p:txBody>
      </p:sp>
      <p:sp>
        <p:nvSpPr>
          <p:cNvPr id="5" name="PlaceHolder 4"/>
          <p:cNvSpPr>
            <a:spLocks noGrp="1"/>
          </p:cNvSpPr>
          <p:nvPr>
            <p:ph type="dt" idx="22"/>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OBJECT">
    <p:spTree>
      <p:nvGrpSpPr>
        <p:cNvPr id="1" name=""/>
        <p:cNvGrpSpPr/>
        <p:nvPr/>
      </p:nvGrpSpPr>
      <p:grpSpPr>
        <a:xfrm>
          <a:off x="0" y="0"/>
          <a:ext cx="0" cy="0"/>
          <a:chOff x="0" y="0"/>
          <a:chExt cx="0" cy="0"/>
        </a:xfrm>
      </p:grpSpPr>
      <p:sp>
        <p:nvSpPr>
          <p:cNvPr id="130" name="PlaceHolder 1"/>
          <p:cNvSpPr>
            <a:spLocks noGrp="1"/>
          </p:cNvSpPr>
          <p:nvPr>
            <p:ph type="title"/>
          </p:nvPr>
        </p:nvSpPr>
        <p:spPr>
          <a:xfrm>
            <a:off x="484560" y="452880"/>
            <a:ext cx="7054560" cy="13996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31" name="PlaceHolder 2"/>
          <p:cNvSpPr>
            <a:spLocks noGrp="1"/>
          </p:cNvSpPr>
          <p:nvPr>
            <p:ph/>
          </p:nvPr>
        </p:nvSpPr>
        <p:spPr>
          <a:xfrm>
            <a:off x="827640" y="2053080"/>
            <a:ext cx="6710760" cy="41947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4" name="PlaceHolder 3"/>
          <p:cNvSpPr>
            <a:spLocks noGrp="1"/>
          </p:cNvSpPr>
          <p:nvPr>
            <p:ph type="ftr" idx="21"/>
          </p:nvPr>
        </p:nvSpPr>
        <p:spPr/>
        <p:txBody>
          <a:bodyPr/>
          <a:p>
            <a:r>
              <a:t>Footer</a:t>
            </a:r>
          </a:p>
        </p:txBody>
      </p:sp>
      <p:sp>
        <p:nvSpPr>
          <p:cNvPr id="5" name="PlaceHolder 4"/>
          <p:cNvSpPr>
            <a:spLocks noGrp="1"/>
          </p:cNvSpPr>
          <p:nvPr>
            <p:ph type="dt" idx="22"/>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dt" idx="2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anoramic Picture with Caption">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p>
            <a:r>
              <a:t>Footer</a:t>
            </a:r>
          </a:p>
        </p:txBody>
      </p:sp>
      <p:sp>
        <p:nvSpPr>
          <p:cNvPr id="3" name="PlaceHolder 2"/>
          <p:cNvSpPr>
            <a:spLocks noGrp="1"/>
          </p:cNvSpPr>
          <p:nvPr>
            <p:ph type="dt" idx="4"/>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1">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dt" idx="2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2">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p>
            <a:r>
              <a:t>Footer</a:t>
            </a:r>
          </a:p>
        </p:txBody>
      </p:sp>
      <p:sp>
        <p:nvSpPr>
          <p:cNvPr id="3" name="PlaceHolder 2"/>
          <p:cNvSpPr>
            <a:spLocks noGrp="1"/>
          </p:cNvSpPr>
          <p:nvPr>
            <p:ph type="dt" idx="28"/>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3">
    <p:spTree>
      <p:nvGrpSpPr>
        <p:cNvPr id="1" name=""/>
        <p:cNvGrpSpPr/>
        <p:nvPr/>
      </p:nvGrpSpPr>
      <p:grpSpPr>
        <a:xfrm>
          <a:off x="0" y="0"/>
          <a:ext cx="0" cy="0"/>
          <a:chOff x="0" y="0"/>
          <a:chExt cx="0" cy="0"/>
        </a:xfrm>
      </p:grpSpPr>
      <p:sp>
        <p:nvSpPr>
          <p:cNvPr id="173" name="PlaceHolder 1"/>
          <p:cNvSpPr>
            <a:spLocks noGrp="1"/>
          </p:cNvSpPr>
          <p:nvPr>
            <p:ph type="title"/>
          </p:nvPr>
        </p:nvSpPr>
        <p:spPr>
          <a:xfrm>
            <a:off x="484560" y="452880"/>
            <a:ext cx="7054560" cy="13996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74" name="PlaceHolder 2"/>
          <p:cNvSpPr>
            <a:spLocks noGrp="1"/>
          </p:cNvSpPr>
          <p:nvPr>
            <p:ph type="subTitle"/>
          </p:nvPr>
        </p:nvSpPr>
        <p:spPr>
          <a:xfrm>
            <a:off x="827640" y="2053080"/>
            <a:ext cx="6710760" cy="419472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dt" idx="30"/>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dt" idx="32"/>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_OBJECTS">
    <p:spTree>
      <p:nvGrpSpPr>
        <p:cNvPr id="1" name=""/>
        <p:cNvGrpSpPr/>
        <p:nvPr/>
      </p:nvGrpSpPr>
      <p:grpSpPr>
        <a:xfrm>
          <a:off x="0" y="0"/>
          <a:ext cx="0" cy="0"/>
          <a:chOff x="0" y="0"/>
          <a:chExt cx="0" cy="0"/>
        </a:xfrm>
      </p:grpSpPr>
      <p:sp>
        <p:nvSpPr>
          <p:cNvPr id="198" name="PlaceHolder 1"/>
          <p:cNvSpPr>
            <a:spLocks noGrp="1"/>
          </p:cNvSpPr>
          <p:nvPr>
            <p:ph type="title"/>
          </p:nvPr>
        </p:nvSpPr>
        <p:spPr>
          <a:xfrm>
            <a:off x="484560" y="452880"/>
            <a:ext cx="7054560" cy="13996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99" name="PlaceHolder 2"/>
          <p:cNvSpPr>
            <a:spLocks noGrp="1"/>
          </p:cNvSpPr>
          <p:nvPr>
            <p:ph/>
          </p:nvPr>
        </p:nvSpPr>
        <p:spPr>
          <a:xfrm>
            <a:off x="827640" y="2053080"/>
            <a:ext cx="3274560" cy="41947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200" name="PlaceHolder 3"/>
          <p:cNvSpPr>
            <a:spLocks noGrp="1"/>
          </p:cNvSpPr>
          <p:nvPr>
            <p:ph/>
          </p:nvPr>
        </p:nvSpPr>
        <p:spPr>
          <a:xfrm>
            <a:off x="4266360" y="2053080"/>
            <a:ext cx="3274560" cy="419472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uFillTx/>
              <a:latin typeface="Arial"/>
            </a:endParaRPr>
          </a:p>
        </p:txBody>
      </p:sp>
      <p:sp>
        <p:nvSpPr>
          <p:cNvPr id="5" name="PlaceHolder 4"/>
          <p:cNvSpPr>
            <a:spLocks noGrp="1"/>
          </p:cNvSpPr>
          <p:nvPr>
            <p:ph type="ftr" idx="33"/>
          </p:nvPr>
        </p:nvSpPr>
        <p:spPr/>
        <p:txBody>
          <a:bodyPr/>
          <a:p>
            <a:r>
              <a:t>Footer</a:t>
            </a:r>
          </a:p>
        </p:txBody>
      </p:sp>
      <p:sp>
        <p:nvSpPr>
          <p:cNvPr id="6" name="PlaceHolder 5"/>
          <p:cNvSpPr>
            <a:spLocks noGrp="1"/>
          </p:cNvSpPr>
          <p:nvPr>
            <p:ph type="dt" idx="3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_OBJECTS_WITH_TEXT">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p>
            <a:r>
              <a:t>Footer</a:t>
            </a:r>
          </a:p>
        </p:txBody>
      </p:sp>
      <p:sp>
        <p:nvSpPr>
          <p:cNvPr id="3" name="PlaceHolder 2"/>
          <p:cNvSpPr>
            <a:spLocks noGrp="1"/>
          </p:cNvSpPr>
          <p:nvPr>
            <p:ph type="dt" idx="36"/>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22" name="PlaceHolder 1"/>
          <p:cNvSpPr>
            <a:spLocks noGrp="1"/>
          </p:cNvSpPr>
          <p:nvPr>
            <p:ph type="title"/>
          </p:nvPr>
        </p:nvSpPr>
        <p:spPr>
          <a:xfrm>
            <a:off x="484560" y="452880"/>
            <a:ext cx="7054560" cy="139968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3" name="PlaceHolder 2"/>
          <p:cNvSpPr>
            <a:spLocks noGrp="1"/>
          </p:cNvSpPr>
          <p:nvPr>
            <p:ph type="ftr" idx="37"/>
          </p:nvPr>
        </p:nvSpPr>
        <p:spPr/>
        <p:txBody>
          <a:bodyPr/>
          <a:p>
            <a:r>
              <a:t>Footer</a:t>
            </a:r>
          </a:p>
        </p:txBody>
      </p:sp>
      <p:sp>
        <p:nvSpPr>
          <p:cNvPr id="4" name="PlaceHolder 3"/>
          <p:cNvSpPr>
            <a:spLocks noGrp="1"/>
          </p:cNvSpPr>
          <p:nvPr>
            <p:ph type="dt" idx="38"/>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39"/>
          </p:nvPr>
        </p:nvSpPr>
        <p:spPr/>
        <p:txBody>
          <a:bodyPr/>
          <a:p>
            <a:r>
              <a:t>Footer</a:t>
            </a:r>
          </a:p>
        </p:txBody>
      </p:sp>
      <p:sp>
        <p:nvSpPr>
          <p:cNvPr id="3" name="PlaceHolder 2"/>
          <p:cNvSpPr>
            <a:spLocks noGrp="1"/>
          </p:cNvSpPr>
          <p:nvPr>
            <p:ph type="dt" idx="40"/>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BJECT_WITH_CAPTION_TEXT">
    <p:spTree>
      <p:nvGrpSpPr>
        <p:cNvPr id="1" name=""/>
        <p:cNvGrpSpPr/>
        <p:nvPr/>
      </p:nvGrpSpPr>
      <p:grpSpPr>
        <a:xfrm>
          <a:off x="0" y="0"/>
          <a:ext cx="0" cy="0"/>
          <a:chOff x="0" y="0"/>
          <a:chExt cx="0" cy="0"/>
        </a:xfrm>
      </p:grpSpPr>
      <p:sp>
        <p:nvSpPr>
          <p:cNvPr id="2" name="PlaceHolder 1"/>
          <p:cNvSpPr>
            <a:spLocks noGrp="1"/>
          </p:cNvSpPr>
          <p:nvPr>
            <p:ph type="ftr" idx="41"/>
          </p:nvPr>
        </p:nvSpPr>
        <p:spPr/>
        <p:txBody>
          <a:bodyPr/>
          <a:p>
            <a:r>
              <a:t>Footer</a:t>
            </a:r>
          </a:p>
        </p:txBody>
      </p:sp>
      <p:sp>
        <p:nvSpPr>
          <p:cNvPr id="3" name="PlaceHolder 2"/>
          <p:cNvSpPr>
            <a:spLocks noGrp="1"/>
          </p:cNvSpPr>
          <p:nvPr>
            <p:ph type="dt" idx="42"/>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aption">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dt" idx="6"/>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with Caption">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dt" idx="8"/>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ame Card">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dt" idx="10"/>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 Column">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dt" idx="12"/>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 Picture Column">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dt" idx="14"/>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VERTICAL_TEXT">
    <p:spTree>
      <p:nvGrpSpPr>
        <p:cNvPr id="1" name=""/>
        <p:cNvGrpSpPr/>
        <p:nvPr/>
      </p:nvGrpSpPr>
      <p:grpSpPr>
        <a:xfrm>
          <a:off x="0" y="0"/>
          <a:ext cx="0" cy="0"/>
          <a:chOff x="0" y="0"/>
          <a:chExt cx="0" cy="0"/>
        </a:xfrm>
      </p:grpSpPr>
      <p:sp>
        <p:nvSpPr>
          <p:cNvPr id="2" name="PlaceHolder 1"/>
          <p:cNvSpPr>
            <a:spLocks noGrp="1"/>
          </p:cNvSpPr>
          <p:nvPr>
            <p:ph type="ftr" idx="15"/>
          </p:nvPr>
        </p:nvSpPr>
        <p:spPr/>
        <p:txBody>
          <a:bodyPr/>
          <a:p>
            <a:r>
              <a:t>Footer</a:t>
            </a:r>
          </a:p>
        </p:txBody>
      </p:sp>
      <p:sp>
        <p:nvSpPr>
          <p:cNvPr id="3" name="PlaceHolder 2"/>
          <p:cNvSpPr>
            <a:spLocks noGrp="1"/>
          </p:cNvSpPr>
          <p:nvPr>
            <p:ph type="dt" idx="16"/>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_TITLE_AND_VERTICAL_TEXT">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dt" idx="18"/>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Relationship Id="rId4" Type="http://schemas.openxmlformats.org/officeDocument/2006/relationships/slideLayout" Target="../slideLayouts/slideLayout12.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slideLayout" Target="../slideLayouts/slideLayout19.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slideLayout" Target="../slideLayouts/slideLayout20.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slideLayout" Target="../slideLayouts/slideLayout21.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slideLayout" Target="../slideLayouts/slideLayout22.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png"/><Relationship Id="rId3" Type="http://schemas.openxmlformats.org/officeDocument/2006/relationships/slideLayout" Target="../slideLayouts/slideLayout23.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slideLayout" Target="../slideLayouts/slideLayout2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slideLayout" Target="../slideLayouts/slideLayout25.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slideLayout" Target="../slideLayouts/slideLayout2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slideLayout" Target="../slideLayouts/slideLayout27.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slideLayout" Target="../slideLayouts/slideLayout28.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0"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3"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4"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5"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6"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7"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8" name="PlaceHolder 1"/>
          <p:cNvSpPr>
            <a:spLocks noGrp="1"/>
          </p:cNvSpPr>
          <p:nvPr>
            <p:ph type="ftr" idx="1"/>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9" name="PlaceHolder 2"/>
          <p:cNvSpPr>
            <a:spLocks noGrp="1"/>
          </p:cNvSpPr>
          <p:nvPr>
            <p:ph type="dt" idx="2"/>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96"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97"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98"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99"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00"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01"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102"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103"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104" name="PlaceHolder 1"/>
          <p:cNvSpPr>
            <a:spLocks noGrp="1"/>
          </p:cNvSpPr>
          <p:nvPr>
            <p:ph type="title"/>
          </p:nvPr>
        </p:nvSpPr>
        <p:spPr>
          <a:xfrm>
            <a:off x="484560" y="452880"/>
            <a:ext cx="7054560" cy="13996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05" name="PlaceHolder 2"/>
          <p:cNvSpPr>
            <a:spLocks noGrp="1"/>
          </p:cNvSpPr>
          <p:nvPr>
            <p:ph type="ftr" idx="19"/>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106" name="PlaceHolder 3"/>
          <p:cNvSpPr>
            <a:spLocks noGrp="1"/>
          </p:cNvSpPr>
          <p:nvPr>
            <p:ph type="dt" idx="20"/>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107" name="PlaceHolder 4"/>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trike="noStrike" u="none">
                <a:solidFill>
                  <a:srgbClr val="ffffff"/>
                </a:solidFill>
                <a:uFillTx/>
                <a:latin typeface="Arial"/>
              </a:rPr>
              <a:t>Click to edit the outline text format</a:t>
            </a:r>
            <a:endParaRPr b="0" lang="en-US"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2800" strike="noStrike" u="none">
                <a:solidFill>
                  <a:srgbClr val="ffffff"/>
                </a:solidFill>
                <a:uFillTx/>
                <a:latin typeface="Arial"/>
              </a:rPr>
              <a:t>Second Outline Level</a:t>
            </a:r>
            <a:endParaRPr b="0" lang="en-US"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2400" strike="noStrike" u="none">
                <a:solidFill>
                  <a:srgbClr val="ffffff"/>
                </a:solidFill>
                <a:uFillTx/>
                <a:latin typeface="Arial"/>
              </a:rPr>
              <a:t>Third Outline Level</a:t>
            </a:r>
            <a:endParaRPr b="0" lang="en-US"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2000" strike="noStrike" u="none">
                <a:solidFill>
                  <a:srgbClr val="ffffff"/>
                </a:solidFill>
                <a:uFillTx/>
                <a:latin typeface="Arial"/>
              </a:rPr>
              <a:t>Fourth Outline Level</a:t>
            </a:r>
            <a:endParaRPr b="0" lang="en-US"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2000" strike="noStrike" u="none">
                <a:solidFill>
                  <a:srgbClr val="ffffff"/>
                </a:solidFill>
                <a:uFillTx/>
                <a:latin typeface="Arial"/>
              </a:rPr>
              <a:t>Fifth Outline Level</a:t>
            </a:r>
            <a:endParaRPr b="0" lang="en-US"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2000" strike="noStrike" u="none">
                <a:solidFill>
                  <a:srgbClr val="ffffff"/>
                </a:solidFill>
                <a:uFillTx/>
                <a:latin typeface="Arial"/>
              </a:rPr>
              <a:t>Sixth Outline Level</a:t>
            </a:r>
            <a:endParaRPr b="0" lang="en-US"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2000" strike="noStrike" u="none">
                <a:solidFill>
                  <a:srgbClr val="ffffff"/>
                </a:solidFill>
                <a:uFillTx/>
                <a:latin typeface="Arial"/>
              </a:rPr>
              <a:t>Seventh Outline Level</a:t>
            </a:r>
            <a:endParaRPr b="0" lang="en-US" sz="20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10"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11"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12"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13"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14"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15"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116"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117"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118" name="PlaceHolder 1"/>
          <p:cNvSpPr>
            <a:spLocks noGrp="1"/>
          </p:cNvSpPr>
          <p:nvPr>
            <p:ph type="title"/>
          </p:nvPr>
        </p:nvSpPr>
        <p:spPr>
          <a:xfrm>
            <a:off x="484560" y="452880"/>
            <a:ext cx="7054560" cy="13996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19" name="PlaceHolder 2"/>
          <p:cNvSpPr>
            <a:spLocks noGrp="1"/>
          </p:cNvSpPr>
          <p:nvPr>
            <p:ph type="body"/>
          </p:nvPr>
        </p:nvSpPr>
        <p:spPr>
          <a:xfrm>
            <a:off x="827640" y="2053080"/>
            <a:ext cx="6710760" cy="41947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20" name="PlaceHolder 3"/>
          <p:cNvSpPr>
            <a:spLocks noGrp="1"/>
          </p:cNvSpPr>
          <p:nvPr>
            <p:ph type="ftr" idx="21"/>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21" name="PlaceHolder 4"/>
          <p:cNvSpPr>
            <a:spLocks noGrp="1"/>
          </p:cNvSpPr>
          <p:nvPr>
            <p:ph type="dt" idx="22"/>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32"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33"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34"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35"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36"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37"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138"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139"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140" name="PlaceHolder 1"/>
          <p:cNvSpPr>
            <a:spLocks noGrp="1"/>
          </p:cNvSpPr>
          <p:nvPr>
            <p:ph type="ftr" idx="23"/>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141" name="PlaceHolder 2"/>
          <p:cNvSpPr>
            <a:spLocks noGrp="1"/>
          </p:cNvSpPr>
          <p:nvPr>
            <p:ph type="dt" idx="24"/>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78"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42"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43"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44"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45"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46"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47"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148"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149"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150" name="PlaceHolder 1"/>
          <p:cNvSpPr>
            <a:spLocks noGrp="1"/>
          </p:cNvSpPr>
          <p:nvPr>
            <p:ph type="ftr" idx="25"/>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151" name="PlaceHolder 2"/>
          <p:cNvSpPr>
            <a:spLocks noGrp="1"/>
          </p:cNvSpPr>
          <p:nvPr>
            <p:ph type="dt" idx="26"/>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80"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52"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53"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54"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55"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56"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57"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158"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159"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160" name="PlaceHolder 1"/>
          <p:cNvSpPr>
            <a:spLocks noGrp="1"/>
          </p:cNvSpPr>
          <p:nvPr>
            <p:ph type="ftr" idx="27"/>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161" name="PlaceHolder 2"/>
          <p:cNvSpPr>
            <a:spLocks noGrp="1"/>
          </p:cNvSpPr>
          <p:nvPr>
            <p:ph type="dt" idx="28"/>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82"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62"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63"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64"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65"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66"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67"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168"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169"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170" name="PlaceHolder 1"/>
          <p:cNvSpPr>
            <a:spLocks noGrp="1"/>
          </p:cNvSpPr>
          <p:nvPr>
            <p:ph type="title"/>
          </p:nvPr>
        </p:nvSpPr>
        <p:spPr>
          <a:xfrm>
            <a:off x="484560" y="452880"/>
            <a:ext cx="7054560" cy="13996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71" name="PlaceHolder 2"/>
          <p:cNvSpPr>
            <a:spLocks noGrp="1"/>
          </p:cNvSpPr>
          <p:nvPr>
            <p:ph type="ftr" idx="29"/>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172" name="PlaceHolder 3"/>
          <p:cNvSpPr>
            <a:spLocks noGrp="1"/>
          </p:cNvSpPr>
          <p:nvPr>
            <p:ph type="dt" idx="30"/>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84"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75"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76"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77"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78"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79"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80"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181"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182"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183" name="PlaceHolder 1"/>
          <p:cNvSpPr>
            <a:spLocks noGrp="1"/>
          </p:cNvSpPr>
          <p:nvPr>
            <p:ph type="ftr" idx="31"/>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184" name="PlaceHolder 2"/>
          <p:cNvSpPr>
            <a:spLocks noGrp="1"/>
          </p:cNvSpPr>
          <p:nvPr>
            <p:ph type="dt" idx="32"/>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86"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85"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86"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87"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88"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89"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90"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191"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192"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193" name="PlaceHolder 1"/>
          <p:cNvSpPr>
            <a:spLocks noGrp="1"/>
          </p:cNvSpPr>
          <p:nvPr>
            <p:ph type="title"/>
          </p:nvPr>
        </p:nvSpPr>
        <p:spPr>
          <a:xfrm>
            <a:off x="484560" y="452880"/>
            <a:ext cx="7054560" cy="13996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194" name="PlaceHolder 2"/>
          <p:cNvSpPr>
            <a:spLocks noGrp="1"/>
          </p:cNvSpPr>
          <p:nvPr>
            <p:ph type="body"/>
          </p:nvPr>
        </p:nvSpPr>
        <p:spPr>
          <a:xfrm>
            <a:off x="827640" y="2053080"/>
            <a:ext cx="3274560" cy="4194720"/>
          </a:xfrm>
          <a:prstGeom prst="rect">
            <a:avLst/>
          </a:prstGeom>
          <a:noFill/>
          <a:ln w="0">
            <a:noFill/>
          </a:ln>
        </p:spPr>
        <p:txBody>
          <a:bodyPr lIns="0" rIns="0" tIns="0" bIns="0" anchor="t">
            <a:normAutofit fontScale="85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95" name="PlaceHolder 3"/>
          <p:cNvSpPr>
            <a:spLocks noGrp="1"/>
          </p:cNvSpPr>
          <p:nvPr>
            <p:ph type="body"/>
          </p:nvPr>
        </p:nvSpPr>
        <p:spPr>
          <a:xfrm>
            <a:off x="4266720" y="2053080"/>
            <a:ext cx="3274560" cy="4194720"/>
          </a:xfrm>
          <a:prstGeom prst="rect">
            <a:avLst/>
          </a:prstGeom>
          <a:noFill/>
          <a:ln w="0">
            <a:noFill/>
          </a:ln>
        </p:spPr>
        <p:txBody>
          <a:bodyPr lIns="0" rIns="0" tIns="0" bIns="0" anchor="t">
            <a:normAutofit fontScale="85000" lnSpcReduction="19999"/>
          </a:bodyPr>
          <a:p>
            <a:pPr marL="432000" indent="-324000">
              <a:spcBef>
                <a:spcPts val="1417"/>
              </a:spcBef>
              <a:buClr>
                <a:srgbClr val="ffffff"/>
              </a:buClr>
              <a:buSzPct val="45000"/>
              <a:buFont typeface="Wingdings" charset="2"/>
              <a:buChar char=""/>
            </a:pPr>
            <a:r>
              <a:rPr b="0" lang="en-US" sz="1800" strike="noStrike" u="none">
                <a:solidFill>
                  <a:srgbClr val="ffffff"/>
                </a:solidFill>
                <a:uFillTx/>
                <a:latin typeface="Arial"/>
              </a:rPr>
              <a:t>Click to edit the outline text format</a:t>
            </a:r>
            <a:endParaRPr b="0" lang="en-U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1800" strike="noStrike" u="none">
                <a:solidFill>
                  <a:srgbClr val="ffffff"/>
                </a:solidFill>
                <a:uFillTx/>
                <a:latin typeface="Arial"/>
              </a:rPr>
              <a:t>Second Outline Level</a:t>
            </a:r>
            <a:endParaRPr b="0" lang="en-U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800" strike="noStrike" u="none">
                <a:solidFill>
                  <a:srgbClr val="ffffff"/>
                </a:solidFill>
                <a:uFillTx/>
                <a:latin typeface="Arial"/>
              </a:rPr>
              <a:t>Fourth Outline Level</a:t>
            </a:r>
            <a:endParaRPr b="0" lang="en-U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800" strike="noStrike" u="none">
                <a:solidFill>
                  <a:srgbClr val="ffffff"/>
                </a:solidFill>
                <a:uFillTx/>
                <a:latin typeface="Arial"/>
              </a:rPr>
              <a:t>Fifth Outline Level</a:t>
            </a:r>
            <a:endParaRPr b="0" lang="en-U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800" strike="noStrike" u="none">
                <a:solidFill>
                  <a:srgbClr val="ffffff"/>
                </a:solidFill>
                <a:uFillTx/>
                <a:latin typeface="Arial"/>
              </a:rPr>
              <a:t>Sixth Outline Level</a:t>
            </a:r>
            <a:endParaRPr b="0" lang="en-U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800" strike="noStrike" u="none">
                <a:solidFill>
                  <a:srgbClr val="ffffff"/>
                </a:solidFill>
                <a:uFillTx/>
                <a:latin typeface="Arial"/>
              </a:rPr>
              <a:t>Seventh Outline Level</a:t>
            </a:r>
            <a:endParaRPr b="0" lang="en-US" sz="1800" strike="noStrike" u="none">
              <a:solidFill>
                <a:srgbClr val="ffffff"/>
              </a:solidFill>
              <a:uFillTx/>
              <a:latin typeface="Arial"/>
            </a:endParaRPr>
          </a:p>
        </p:txBody>
      </p:sp>
      <p:sp>
        <p:nvSpPr>
          <p:cNvPr id="196" name="PlaceHolder 4"/>
          <p:cNvSpPr>
            <a:spLocks noGrp="1"/>
          </p:cNvSpPr>
          <p:nvPr>
            <p:ph type="ftr" idx="33"/>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197" name="PlaceHolder 5"/>
          <p:cNvSpPr>
            <a:spLocks noGrp="1"/>
          </p:cNvSpPr>
          <p:nvPr>
            <p:ph type="dt" idx="34"/>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&lt;date/time&gt;</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88"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01"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02"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03"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04"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05"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06"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207"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208"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209" name="PlaceHolder 1"/>
          <p:cNvSpPr>
            <a:spLocks noGrp="1"/>
          </p:cNvSpPr>
          <p:nvPr>
            <p:ph type="ftr" idx="35"/>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210" name="PlaceHolder 2"/>
          <p:cNvSpPr>
            <a:spLocks noGrp="1"/>
          </p:cNvSpPr>
          <p:nvPr>
            <p:ph type="dt" idx="36"/>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90"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11"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12"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13"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14"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15"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16"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217"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218"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219" name="PlaceHolder 1"/>
          <p:cNvSpPr>
            <a:spLocks noGrp="1"/>
          </p:cNvSpPr>
          <p:nvPr>
            <p:ph type="title"/>
          </p:nvPr>
        </p:nvSpPr>
        <p:spPr>
          <a:xfrm>
            <a:off x="484560" y="452880"/>
            <a:ext cx="7054560" cy="1399680"/>
          </a:xfrm>
          <a:prstGeom prst="rect">
            <a:avLst/>
          </a:prstGeom>
          <a:noFill/>
          <a:ln w="0">
            <a:noFill/>
          </a:ln>
        </p:spPr>
        <p:txBody>
          <a:bodyPr lIns="0" rIns="0" tIns="0" bIns="0" anchor="ctr">
            <a:noAutofit/>
          </a:bodyPr>
          <a:p>
            <a:pPr indent="0">
              <a:buNone/>
            </a:pPr>
            <a:r>
              <a:rPr b="0" lang="en-US" sz="1800" strike="noStrike" u="none">
                <a:solidFill>
                  <a:srgbClr val="ffffff"/>
                </a:solidFill>
                <a:uFillTx/>
                <a:latin typeface="Arial"/>
              </a:rPr>
              <a:t>Click to edit the title text format</a:t>
            </a:r>
            <a:endParaRPr b="0" lang="en-US" sz="1800" strike="noStrike" u="none">
              <a:solidFill>
                <a:srgbClr val="ffffff"/>
              </a:solidFill>
              <a:uFillTx/>
              <a:latin typeface="Arial"/>
            </a:endParaRPr>
          </a:p>
        </p:txBody>
      </p:sp>
      <p:sp>
        <p:nvSpPr>
          <p:cNvPr id="220" name="PlaceHolder 2"/>
          <p:cNvSpPr>
            <a:spLocks noGrp="1"/>
          </p:cNvSpPr>
          <p:nvPr>
            <p:ph type="ftr" idx="37"/>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221" name="PlaceHolder 3"/>
          <p:cNvSpPr>
            <a:spLocks noGrp="1"/>
          </p:cNvSpPr>
          <p:nvPr>
            <p:ph type="dt" idx="38"/>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92"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10"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1"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2"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3"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4"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15"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16"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17"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18" name="PlaceHolder 1"/>
          <p:cNvSpPr>
            <a:spLocks noGrp="1"/>
          </p:cNvSpPr>
          <p:nvPr>
            <p:ph type="ftr" idx="3"/>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19" name="PlaceHolder 2"/>
          <p:cNvSpPr>
            <a:spLocks noGrp="1"/>
          </p:cNvSpPr>
          <p:nvPr>
            <p:ph type="dt" idx="4"/>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23"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24"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25"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26"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27"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28"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229"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230"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231" name="PlaceHolder 1"/>
          <p:cNvSpPr>
            <a:spLocks noGrp="1"/>
          </p:cNvSpPr>
          <p:nvPr>
            <p:ph type="ftr" idx="39"/>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232" name="PlaceHolder 2"/>
          <p:cNvSpPr>
            <a:spLocks noGrp="1"/>
          </p:cNvSpPr>
          <p:nvPr>
            <p:ph type="dt" idx="40"/>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94"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33"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34"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35"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36"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37"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38"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239"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240"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241" name="PlaceHolder 1"/>
          <p:cNvSpPr>
            <a:spLocks noGrp="1"/>
          </p:cNvSpPr>
          <p:nvPr>
            <p:ph type="ftr" idx="41"/>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242" name="PlaceHolder 2"/>
          <p:cNvSpPr>
            <a:spLocks noGrp="1"/>
          </p:cNvSpPr>
          <p:nvPr>
            <p:ph type="dt" idx="42"/>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96"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20"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1"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2"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3"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4"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25"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26"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27"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28" name="PlaceHolder 1"/>
          <p:cNvSpPr>
            <a:spLocks noGrp="1"/>
          </p:cNvSpPr>
          <p:nvPr>
            <p:ph type="ftr" idx="5"/>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29" name="PlaceHolder 2"/>
          <p:cNvSpPr>
            <a:spLocks noGrp="1"/>
          </p:cNvSpPr>
          <p:nvPr>
            <p:ph type="dt" idx="6"/>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30"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31"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32"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33"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34"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35"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36"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37"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38" name="Google Shape;85;p13"/>
          <p:cNvSpPr/>
          <p:nvPr/>
        </p:nvSpPr>
        <p:spPr>
          <a:xfrm>
            <a:off x="673920" y="971280"/>
            <a:ext cx="600840" cy="194904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tabLst>
                <a:tab algn="l" pos="0"/>
              </a:tabLst>
            </a:pPr>
            <a:r>
              <a:rPr b="0" lang="en-US" sz="12200" strike="noStrike" u="none">
                <a:solidFill>
                  <a:srgbClr val="eff8fc"/>
                </a:solidFill>
                <a:uFillTx/>
                <a:latin typeface="Arial"/>
                <a:ea typeface="Arial"/>
              </a:rPr>
              <a:t>“</a:t>
            </a:r>
            <a:endParaRPr b="0" lang="en-US" sz="12200" strike="noStrike" u="none">
              <a:solidFill>
                <a:srgbClr val="ffffff"/>
              </a:solidFill>
              <a:uFillTx/>
              <a:latin typeface="Arial"/>
            </a:endParaRPr>
          </a:p>
        </p:txBody>
      </p:sp>
      <p:sp>
        <p:nvSpPr>
          <p:cNvPr id="39" name="Google Shape;86;p13"/>
          <p:cNvSpPr/>
          <p:nvPr/>
        </p:nvSpPr>
        <p:spPr>
          <a:xfrm>
            <a:off x="6999840" y="2613960"/>
            <a:ext cx="600840" cy="194904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tabLst>
                <a:tab algn="l" pos="0"/>
              </a:tabLst>
            </a:pPr>
            <a:r>
              <a:rPr b="0" lang="en-US" sz="12200" strike="noStrike" u="none">
                <a:solidFill>
                  <a:srgbClr val="eff8fc"/>
                </a:solidFill>
                <a:uFillTx/>
                <a:latin typeface="Arial"/>
                <a:ea typeface="Arial"/>
              </a:rPr>
              <a:t>”</a:t>
            </a:r>
            <a:endParaRPr b="0" lang="en-US" sz="12200" strike="noStrike" u="none">
              <a:solidFill>
                <a:srgbClr val="ffffff"/>
              </a:solidFill>
              <a:uFillTx/>
              <a:latin typeface="Arial"/>
            </a:endParaRPr>
          </a:p>
        </p:txBody>
      </p:sp>
      <p:sp>
        <p:nvSpPr>
          <p:cNvPr id="40" name="PlaceHolder 1"/>
          <p:cNvSpPr>
            <a:spLocks noGrp="1"/>
          </p:cNvSpPr>
          <p:nvPr>
            <p:ph type="ftr" idx="7"/>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41" name="PlaceHolder 2"/>
          <p:cNvSpPr>
            <a:spLocks noGrp="1"/>
          </p:cNvSpPr>
          <p:nvPr>
            <p:ph type="dt" idx="8"/>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42"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43"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44"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45"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46"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47"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48"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49"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50" name="PlaceHolder 1"/>
          <p:cNvSpPr>
            <a:spLocks noGrp="1"/>
          </p:cNvSpPr>
          <p:nvPr>
            <p:ph type="ftr" idx="9"/>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51" name="PlaceHolder 2"/>
          <p:cNvSpPr>
            <a:spLocks noGrp="1"/>
          </p:cNvSpPr>
          <p:nvPr>
            <p:ph type="dt" idx="10"/>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52"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53"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54"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55"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56"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57"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58"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59"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cxnSp>
        <p:nvCxnSpPr>
          <p:cNvPr id="60" name="Google Shape;100;p15"/>
          <p:cNvCxnSpPr/>
          <p:nvPr/>
        </p:nvCxnSpPr>
        <p:spPr>
          <a:xfrm>
            <a:off x="2795040" y="2133360"/>
            <a:ext cx="720" cy="3963240"/>
          </a:xfrm>
          <a:prstGeom prst="straightConnector1">
            <a:avLst/>
          </a:prstGeom>
          <a:ln w="12700">
            <a:solidFill>
              <a:srgbClr val="eff8fc">
                <a:alpha val="40000"/>
              </a:srgbClr>
            </a:solidFill>
            <a:round/>
          </a:ln>
        </p:spPr>
      </p:cxnSp>
      <p:cxnSp>
        <p:nvCxnSpPr>
          <p:cNvPr id="61" name="Google Shape;101;p15"/>
          <p:cNvCxnSpPr/>
          <p:nvPr/>
        </p:nvCxnSpPr>
        <p:spPr>
          <a:xfrm>
            <a:off x="5222880" y="2133360"/>
            <a:ext cx="720" cy="3967560"/>
          </a:xfrm>
          <a:prstGeom prst="straightConnector1">
            <a:avLst/>
          </a:prstGeom>
          <a:ln w="12700">
            <a:solidFill>
              <a:srgbClr val="eff8fc">
                <a:alpha val="40000"/>
              </a:srgbClr>
            </a:solidFill>
            <a:round/>
          </a:ln>
        </p:spPr>
      </p:cxnSp>
      <p:sp>
        <p:nvSpPr>
          <p:cNvPr id="62" name="PlaceHolder 1"/>
          <p:cNvSpPr>
            <a:spLocks noGrp="1"/>
          </p:cNvSpPr>
          <p:nvPr>
            <p:ph type="ftr" idx="11"/>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63" name="PlaceHolder 2"/>
          <p:cNvSpPr>
            <a:spLocks noGrp="1"/>
          </p:cNvSpPr>
          <p:nvPr>
            <p:ph type="dt" idx="12"/>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64"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65"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66"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67"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68"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69"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70"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71"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cxnSp>
        <p:nvCxnSpPr>
          <p:cNvPr id="72" name="Google Shape;115;p16"/>
          <p:cNvCxnSpPr/>
          <p:nvPr/>
        </p:nvCxnSpPr>
        <p:spPr>
          <a:xfrm>
            <a:off x="2795040" y="2133360"/>
            <a:ext cx="720" cy="3963240"/>
          </a:xfrm>
          <a:prstGeom prst="straightConnector1">
            <a:avLst/>
          </a:prstGeom>
          <a:ln w="12700">
            <a:solidFill>
              <a:srgbClr val="eff8fc">
                <a:alpha val="40000"/>
              </a:srgbClr>
            </a:solidFill>
            <a:round/>
          </a:ln>
        </p:spPr>
      </p:cxnSp>
      <p:cxnSp>
        <p:nvCxnSpPr>
          <p:cNvPr id="73" name="Google Shape;116;p16"/>
          <p:cNvCxnSpPr/>
          <p:nvPr/>
        </p:nvCxnSpPr>
        <p:spPr>
          <a:xfrm>
            <a:off x="5222880" y="2133360"/>
            <a:ext cx="720" cy="3967560"/>
          </a:xfrm>
          <a:prstGeom prst="straightConnector1">
            <a:avLst/>
          </a:prstGeom>
          <a:ln w="12700">
            <a:solidFill>
              <a:srgbClr val="eff8fc">
                <a:alpha val="40000"/>
              </a:srgbClr>
            </a:solidFill>
            <a:round/>
          </a:ln>
        </p:spPr>
      </p:cxnSp>
      <p:sp>
        <p:nvSpPr>
          <p:cNvPr id="74" name="PlaceHolder 1"/>
          <p:cNvSpPr>
            <a:spLocks noGrp="1"/>
          </p:cNvSpPr>
          <p:nvPr>
            <p:ph type="ftr" idx="13"/>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75" name="PlaceHolder 2"/>
          <p:cNvSpPr>
            <a:spLocks noGrp="1"/>
          </p:cNvSpPr>
          <p:nvPr>
            <p:ph type="dt" idx="14"/>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76"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77"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78"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79"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80"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81"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82"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83"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84" name="PlaceHolder 1"/>
          <p:cNvSpPr>
            <a:spLocks noGrp="1"/>
          </p:cNvSpPr>
          <p:nvPr>
            <p:ph type="ftr" idx="15"/>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85" name="PlaceHolder 2"/>
          <p:cNvSpPr>
            <a:spLocks noGrp="1"/>
          </p:cNvSpPr>
          <p:nvPr>
            <p:ph type="dt" idx="16"/>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alpha val="19000"/>
          </a:schemeClr>
        </a:solidFill>
      </p:bgPr>
    </p:bg>
    <p:spTree>
      <p:nvGrpSpPr>
        <p:cNvPr id="1" name=""/>
        <p:cNvGrpSpPr/>
        <p:nvPr/>
      </p:nvGrpSpPr>
      <p:grpSpPr>
        <a:xfrm>
          <a:off x="0" y="0"/>
          <a:ext cx="0" cy="0"/>
          <a:chOff x="0" y="0"/>
          <a:chExt cx="0" cy="0"/>
        </a:xfrm>
      </p:grpSpPr>
      <p:sp>
        <p:nvSpPr>
          <p:cNvPr id="86" name="Google Shape;10;p1"/>
          <p:cNvSpPr/>
          <p:nvPr/>
        </p:nvSpPr>
        <p:spPr>
          <a:xfrm>
            <a:off x="6299280" y="1676520"/>
            <a:ext cx="2818800" cy="2818800"/>
          </a:xfrm>
          <a:prstGeom prst="ellipse">
            <a:avLst/>
          </a:prstGeom>
          <a:gradFill rotWithShape="0">
            <a:gsLst>
              <a:gs pos="0">
                <a:srgbClr val="e8f5fb">
                  <a:alpha val="7000"/>
                </a:srgbClr>
              </a:gs>
              <a:gs pos="36000">
                <a:srgbClr val="e8f5fb">
                  <a:alpha val="6000"/>
                </a:srgbClr>
              </a:gs>
              <a:gs pos="69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87" name="Google Shape;11;p1"/>
          <p:cNvSpPr/>
          <p:nvPr/>
        </p:nvSpPr>
        <p:spPr>
          <a:xfrm>
            <a:off x="5689800" y="-457200"/>
            <a:ext cx="1599480" cy="1599480"/>
          </a:xfrm>
          <a:prstGeom prst="ellipse">
            <a:avLst/>
          </a:prstGeom>
          <a:gradFill rotWithShape="0">
            <a:gsLst>
              <a:gs pos="0">
                <a:srgbClr val="e8f5fb">
                  <a:alpha val="14000"/>
                </a:srgbClr>
              </a:gs>
              <a:gs pos="36000">
                <a:srgbClr val="e8f5fb">
                  <a:alpha val="7000"/>
                </a:srgbClr>
              </a:gs>
              <a:gs pos="73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88" name="Google Shape;12;p1"/>
          <p:cNvSpPr/>
          <p:nvPr/>
        </p:nvSpPr>
        <p:spPr>
          <a:xfrm>
            <a:off x="6299280" y="6095880"/>
            <a:ext cx="990000" cy="990000"/>
          </a:xfrm>
          <a:prstGeom prst="ellipse">
            <a:avLst/>
          </a:prstGeom>
          <a:gradFill rotWithShape="0">
            <a:gsLst>
              <a:gs pos="0">
                <a:srgbClr val="e8f5fb">
                  <a:alpha val="9000"/>
                </a:srgbClr>
              </a:gs>
              <a:gs pos="36000">
                <a:srgbClr val="e8f5fb">
                  <a:alpha val="5000"/>
                </a:srgbClr>
              </a:gs>
              <a:gs pos="66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89" name="Google Shape;13;p1"/>
          <p:cNvSpPr/>
          <p:nvPr/>
        </p:nvSpPr>
        <p:spPr>
          <a:xfrm>
            <a:off x="-154080" y="2666880"/>
            <a:ext cx="4190400" cy="4190400"/>
          </a:xfrm>
          <a:prstGeom prst="ellipse">
            <a:avLst/>
          </a:prstGeom>
          <a:gradFill rotWithShape="0">
            <a:gsLst>
              <a:gs pos="0">
                <a:srgbClr val="e8f5fb">
                  <a:alpha val="11000"/>
                </a:srgbClr>
              </a:gs>
              <a:gs pos="36000">
                <a:srgbClr val="e8f5fb">
                  <a:alpha val="10000"/>
                </a:srgbClr>
              </a:gs>
              <a:gs pos="75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90" name="Google Shape;14;p1"/>
          <p:cNvSpPr/>
          <p:nvPr/>
        </p:nvSpPr>
        <p:spPr>
          <a:xfrm>
            <a:off x="-839880" y="2895480"/>
            <a:ext cx="2361600" cy="2361600"/>
          </a:xfrm>
          <a:prstGeom prst="ellipse">
            <a:avLst/>
          </a:prstGeom>
          <a:gradFill rotWithShape="0">
            <a:gsLst>
              <a:gs pos="0">
                <a:srgbClr val="e8f5fb">
                  <a:alpha val="8000"/>
                </a:srgbClr>
              </a:gs>
              <a:gs pos="36000">
                <a:srgbClr val="e8f5fb">
                  <a:alpha val="8000"/>
                </a:srgbClr>
              </a:gs>
              <a:gs pos="72000">
                <a:srgbClr val="e8f5fb">
                  <a:alpha val="0"/>
                </a:srgbClr>
              </a:gs>
              <a:gs pos="100000">
                <a:srgbClr val="e8f5fb">
                  <a:alpha val="0"/>
                </a:srgbClr>
              </a:gs>
            </a:gsLst>
            <a:path path="circle">
              <a:fillToRect l="50000" t="50000" r="50000" b="50000"/>
            </a:path>
          </a:gra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ndParaRPr>
          </a:p>
        </p:txBody>
      </p:sp>
      <p:sp>
        <p:nvSpPr>
          <p:cNvPr id="91" name="Google Shape;15;p1"/>
          <p:cNvSpPr/>
          <p:nvPr/>
        </p:nvSpPr>
        <p:spPr>
          <a:xfrm>
            <a:off x="7745760" y="0"/>
            <a:ext cx="685080" cy="1098720"/>
          </a:xfrm>
          <a:prstGeom prst="rect">
            <a:avLst/>
          </a:prstGeom>
          <a:solidFill>
            <a:schemeClr val="accent1"/>
          </a:solidFill>
          <a:ln w="0">
            <a:noFill/>
          </a:ln>
          <a:effectLst>
            <a:outerShdw blurRad="38160" dir="5400000" dist="25560" rotWithShape="0">
              <a:srgbClr val="000000">
                <a:alpha val="45000"/>
              </a:srgbClr>
            </a:outerShdw>
          </a:effectLst>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ffffff"/>
              </a:solidFill>
              <a:uFillTx/>
              <a:latin typeface="Arial"/>
            </a:endParaRPr>
          </a:p>
        </p:txBody>
      </p:sp>
      <p:pic>
        <p:nvPicPr>
          <p:cNvPr id="92" name="Google Shape;18;p1" descr=""/>
          <p:cNvPicPr/>
          <p:nvPr/>
        </p:nvPicPr>
        <p:blipFill>
          <a:blip r:embed="rId2"/>
          <a:stretch/>
        </p:blipFill>
        <p:spPr>
          <a:xfrm>
            <a:off x="7627320" y="76320"/>
            <a:ext cx="921600" cy="921600"/>
          </a:xfrm>
          <a:prstGeom prst="rect">
            <a:avLst/>
          </a:prstGeom>
          <a:noFill/>
          <a:ln w="0">
            <a:noFill/>
          </a:ln>
          <a:effectLst>
            <a:outerShdw algn="tl" blurRad="127080" rotWithShape="0">
              <a:srgbClr val="000000">
                <a:alpha val="89000"/>
              </a:srgbClr>
            </a:outerShdw>
          </a:effectLst>
        </p:spPr>
      </p:pic>
      <p:sp>
        <p:nvSpPr>
          <p:cNvPr id="93" name="Google Shape;19;p1"/>
          <p:cNvSpPr/>
          <p:nvPr/>
        </p:nvSpPr>
        <p:spPr>
          <a:xfrm>
            <a:off x="12600" y="6248520"/>
            <a:ext cx="9118080" cy="608760"/>
          </a:xfrm>
          <a:prstGeom prst="rect">
            <a:avLst/>
          </a:prstGeom>
          <a:solidFill>
            <a:srgbClr val="0b2036">
              <a:alpha val="82000"/>
            </a:srgbClr>
          </a:solidFill>
          <a:ln w="28575">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94" name="PlaceHolder 1"/>
          <p:cNvSpPr>
            <a:spLocks noGrp="1"/>
          </p:cNvSpPr>
          <p:nvPr>
            <p:ph type="ftr" idx="17"/>
          </p:nvPr>
        </p:nvSpPr>
        <p:spPr>
          <a:xfrm rot="5400000">
            <a:off x="6233760" y="3263400"/>
            <a:ext cx="3859200" cy="227880"/>
          </a:xfrm>
          <a:prstGeom prst="rect">
            <a:avLst/>
          </a:prstGeom>
          <a:noFill/>
          <a:ln w="0">
            <a:noFill/>
          </a:ln>
        </p:spPr>
        <p:txBody>
          <a:bodyPr lIns="91440" rIns="91440" tIns="45720" bIns="45720" anchor="t">
            <a:noAutofit/>
          </a:bodyPr>
          <a:lstStyle>
            <a:lvl1pPr indent="0" algn="ctr">
              <a:lnSpc>
                <a:spcPct val="100000"/>
              </a:lnSpc>
              <a:buNone/>
              <a:tabLst>
                <a:tab algn="l" pos="0"/>
              </a:tabLst>
              <a:defRPr b="0" lang="en-US" sz="1400" strike="noStrike" u="none">
                <a:solidFill>
                  <a:srgbClr val="ffffff"/>
                </a:solidFill>
                <a:uFillTx/>
                <a:latin typeface="Times New Roman"/>
              </a:defRPr>
            </a:lvl1pPr>
          </a:lstStyle>
          <a:p>
            <a:pPr indent="0" algn="ctr">
              <a:lnSpc>
                <a:spcPct val="100000"/>
              </a:lnSpc>
              <a:buNone/>
              <a:tabLst>
                <a:tab algn="l" pos="0"/>
              </a:tabLst>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95" name="PlaceHolder 2"/>
          <p:cNvSpPr>
            <a:spLocks noGrp="1"/>
          </p:cNvSpPr>
          <p:nvPr>
            <p:ph type="dt" idx="18"/>
          </p:nvPr>
        </p:nvSpPr>
        <p:spPr>
          <a:xfrm rot="5400000">
            <a:off x="7495560" y="1828800"/>
            <a:ext cx="990000" cy="227880"/>
          </a:xfrm>
          <a:prstGeom prst="rect">
            <a:avLst/>
          </a:prstGeom>
          <a:noFill/>
          <a:ln w="0">
            <a:noFill/>
          </a:ln>
        </p:spPr>
        <p:txBody>
          <a:bodyPr lIns="91440" rIns="91440" tIns="45720" bIns="45720" anchor="t">
            <a:noAutofit/>
          </a:bodyPr>
          <a:lstStyle>
            <a:lvl1pPr indent="0">
              <a:buNone/>
              <a:defRPr b="0" lang="en-US" sz="1400" strike="noStrike" u="none">
                <a:solidFill>
                  <a:srgbClr val="ffffff"/>
                </a:solidFill>
                <a:uFillTx/>
                <a:latin typeface="Times New Roman"/>
              </a:defRPr>
            </a:lvl1pPr>
          </a:lstStyle>
          <a:p>
            <a:pPr indent="0">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0.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292320" y="1306440"/>
            <a:ext cx="8378280" cy="1699560"/>
          </a:xfrm>
          <a:prstGeom prst="rect">
            <a:avLst/>
          </a:prstGeom>
          <a:noFill/>
          <a:ln w="0">
            <a:noFill/>
          </a:ln>
        </p:spPr>
        <p:txBody>
          <a:bodyPr lIns="91440" rIns="91440" tIns="45720" bIns="45720" anchor="b">
            <a:noAutofit/>
          </a:bodyPr>
          <a:p>
            <a:pPr indent="0">
              <a:lnSpc>
                <a:spcPct val="100000"/>
              </a:lnSpc>
              <a:buNone/>
              <a:tabLst>
                <a:tab algn="l" pos="0"/>
              </a:tabLst>
            </a:pPr>
            <a:endParaRPr b="0" lang="en-US" sz="5500" strike="noStrike" u="none">
              <a:solidFill>
                <a:srgbClr val="ffffff"/>
              </a:solidFill>
              <a:uFillTx/>
              <a:latin typeface="Arial"/>
            </a:endParaRPr>
          </a:p>
          <a:p>
            <a:pPr indent="0">
              <a:lnSpc>
                <a:spcPct val="100000"/>
              </a:lnSpc>
              <a:buNone/>
              <a:tabLst>
                <a:tab algn="l" pos="0"/>
              </a:tabLst>
            </a:pPr>
            <a:endParaRPr b="0" lang="en-US" sz="5500" strike="noStrike" u="none">
              <a:solidFill>
                <a:srgbClr val="ffffff"/>
              </a:solidFill>
              <a:uFillTx/>
              <a:latin typeface="Arial"/>
            </a:endParaRPr>
          </a:p>
          <a:p>
            <a:pPr indent="0">
              <a:lnSpc>
                <a:spcPct val="100000"/>
              </a:lnSpc>
              <a:buNone/>
              <a:tabLst>
                <a:tab algn="l" pos="0"/>
              </a:tabLst>
            </a:pPr>
            <a:r>
              <a:rPr b="0" lang="en-US" sz="5500" strike="noStrike" u="none">
                <a:solidFill>
                  <a:schemeClr val="dk2"/>
                </a:solidFill>
                <a:uFillTx/>
                <a:latin typeface="Arial"/>
                <a:ea typeface="Arial"/>
              </a:rPr>
              <a:t>Web Programming</a:t>
            </a:r>
            <a:endParaRPr b="0" lang="en-US" sz="5500" strike="noStrike" u="none">
              <a:solidFill>
                <a:srgbClr val="ffffff"/>
              </a:solidFill>
              <a:uFillTx/>
              <a:latin typeface="Arial"/>
            </a:endParaRPr>
          </a:p>
          <a:p>
            <a:pPr indent="0">
              <a:lnSpc>
                <a:spcPct val="100000"/>
              </a:lnSpc>
              <a:buNone/>
              <a:tabLst>
                <a:tab algn="l" pos="0"/>
              </a:tabLst>
            </a:pPr>
            <a:endParaRPr b="0" lang="en-US" sz="5500" strike="noStrike" u="none">
              <a:solidFill>
                <a:srgbClr val="ffffff"/>
              </a:solidFill>
              <a:uFillTx/>
              <a:latin typeface="Arial"/>
            </a:endParaRPr>
          </a:p>
        </p:txBody>
      </p:sp>
      <p:sp>
        <p:nvSpPr>
          <p:cNvPr id="250" name="PlaceHolder 2"/>
          <p:cNvSpPr>
            <a:spLocks noGrp="1"/>
          </p:cNvSpPr>
          <p:nvPr>
            <p:ph type="subTitle"/>
          </p:nvPr>
        </p:nvSpPr>
        <p:spPr>
          <a:xfrm>
            <a:off x="866520" y="2882880"/>
            <a:ext cx="6620400" cy="2755080"/>
          </a:xfrm>
          <a:prstGeom prst="rect">
            <a:avLst/>
          </a:prstGeom>
          <a:noFill/>
          <a:ln w="0">
            <a:noFill/>
          </a:ln>
        </p:spPr>
        <p:txBody>
          <a:bodyPr lIns="91440" rIns="91440" tIns="45720" bIns="45720" anchor="t">
            <a:normAutofit/>
          </a:bodyPr>
          <a:p>
            <a:pPr marL="457200" indent="-330120">
              <a:lnSpc>
                <a:spcPct val="100000"/>
              </a:lnSpc>
              <a:spcBef>
                <a:spcPts val="1001"/>
              </a:spcBef>
              <a:buClr>
                <a:srgbClr val="000000"/>
              </a:buClr>
              <a:buFont typeface="Noto Sans Symbols"/>
              <a:buChar char="-"/>
            </a:pPr>
            <a:r>
              <a:rPr b="0" lang="en-US" sz="2000" strike="noStrike" u="none">
                <a:solidFill>
                  <a:schemeClr val="dk1"/>
                </a:solidFill>
                <a:uFillTx/>
                <a:latin typeface="Arial"/>
                <a:ea typeface="Arial"/>
              </a:rPr>
              <a:t>3 Assignments/Projects</a:t>
            </a:r>
            <a:endParaRPr b="0" lang="en-US" sz="2000" strike="noStrike" u="none">
              <a:solidFill>
                <a:srgbClr val="ffffff"/>
              </a:solidFill>
              <a:uFillTx/>
              <a:latin typeface="Arial"/>
            </a:endParaRPr>
          </a:p>
          <a:p>
            <a:pPr marL="457200" indent="-330120">
              <a:lnSpc>
                <a:spcPct val="100000"/>
              </a:lnSpc>
              <a:buClr>
                <a:srgbClr val="000000"/>
              </a:buClr>
              <a:buFont typeface="Noto Sans Symbols"/>
              <a:buChar char="-"/>
            </a:pPr>
            <a:r>
              <a:rPr b="0" lang="en-US" sz="2000" strike="noStrike" u="none">
                <a:solidFill>
                  <a:schemeClr val="dk1"/>
                </a:solidFill>
                <a:uFillTx/>
                <a:latin typeface="Arial"/>
                <a:ea typeface="Arial"/>
              </a:rPr>
              <a:t>2 Midterms</a:t>
            </a:r>
            <a:endParaRPr b="0" lang="en-US" sz="2000" strike="noStrike" u="none">
              <a:solidFill>
                <a:srgbClr val="ffffff"/>
              </a:solidFill>
              <a:uFillTx/>
              <a:latin typeface="Arial"/>
            </a:endParaRPr>
          </a:p>
          <a:p>
            <a:pPr marL="457200" indent="-330120">
              <a:lnSpc>
                <a:spcPct val="100000"/>
              </a:lnSpc>
              <a:buClr>
                <a:srgbClr val="000000"/>
              </a:buClr>
              <a:buFont typeface="Noto Sans Symbols"/>
              <a:buChar char="-"/>
            </a:pPr>
            <a:r>
              <a:rPr b="0" lang="en-US" sz="2000" strike="noStrike" u="none">
                <a:solidFill>
                  <a:schemeClr val="dk1"/>
                </a:solidFill>
                <a:uFillTx/>
                <a:latin typeface="Arial"/>
                <a:ea typeface="Arial"/>
              </a:rPr>
              <a:t>Multiple unannounced Quizzes (at the start of class)</a:t>
            </a:r>
            <a:endParaRPr b="0" lang="en-US" sz="2000" strike="noStrike" u="none">
              <a:solidFill>
                <a:srgbClr val="ffffff"/>
              </a:solidFill>
              <a:uFillTx/>
              <a:latin typeface="Arial"/>
            </a:endParaRPr>
          </a:p>
          <a:p>
            <a:pPr marL="457200" indent="-330120">
              <a:lnSpc>
                <a:spcPct val="100000"/>
              </a:lnSpc>
              <a:buClr>
                <a:srgbClr val="000000"/>
              </a:buClr>
              <a:buFont typeface="Noto Sans Symbols"/>
              <a:buChar char="-"/>
            </a:pPr>
            <a:r>
              <a:rPr b="0" lang="en-US" sz="2000" strike="noStrike" u="none">
                <a:solidFill>
                  <a:schemeClr val="dk1"/>
                </a:solidFill>
                <a:uFillTx/>
                <a:latin typeface="Arial"/>
                <a:ea typeface="Arial"/>
              </a:rPr>
              <a:t>Assignments/Project (25%)</a:t>
            </a:r>
            <a:endParaRPr b="0" lang="en-US" sz="2000" strike="noStrike" u="none">
              <a:solidFill>
                <a:srgbClr val="ffffff"/>
              </a:solidFill>
              <a:uFillTx/>
              <a:latin typeface="Arial"/>
            </a:endParaRPr>
          </a:p>
          <a:p>
            <a:pPr marL="457200" indent="-330120">
              <a:lnSpc>
                <a:spcPct val="100000"/>
              </a:lnSpc>
              <a:buClr>
                <a:srgbClr val="000000"/>
              </a:buClr>
              <a:buFont typeface="Noto Sans Symbols"/>
              <a:buChar char="-"/>
            </a:pPr>
            <a:r>
              <a:rPr b="0" lang="en-US" sz="2000" strike="noStrike" u="none">
                <a:solidFill>
                  <a:schemeClr val="dk1"/>
                </a:solidFill>
                <a:uFillTx/>
                <a:latin typeface="Arial"/>
                <a:ea typeface="Arial"/>
              </a:rPr>
              <a:t>Midterms (25%)</a:t>
            </a:r>
            <a:endParaRPr b="0" lang="en-US" sz="2000" strike="noStrike" u="none">
              <a:solidFill>
                <a:srgbClr val="ffffff"/>
              </a:solidFill>
              <a:uFillTx/>
              <a:latin typeface="Arial"/>
            </a:endParaRPr>
          </a:p>
          <a:p>
            <a:pPr marL="457200" indent="-330120">
              <a:lnSpc>
                <a:spcPct val="100000"/>
              </a:lnSpc>
              <a:buClr>
                <a:srgbClr val="000000"/>
              </a:buClr>
              <a:buFont typeface="Noto Sans Symbols"/>
              <a:buChar char="-"/>
            </a:pPr>
            <a:r>
              <a:rPr b="0" lang="en-US" sz="2000" strike="noStrike" u="none">
                <a:solidFill>
                  <a:schemeClr val="dk1"/>
                </a:solidFill>
                <a:uFillTx/>
                <a:latin typeface="Arial"/>
                <a:ea typeface="Arial"/>
              </a:rPr>
              <a:t>Quiz (10%)</a:t>
            </a:r>
            <a:endParaRPr b="0" lang="en-US" sz="2000" strike="noStrike" u="none">
              <a:solidFill>
                <a:srgbClr val="ffffff"/>
              </a:solidFill>
              <a:uFillTx/>
              <a:latin typeface="Arial"/>
            </a:endParaRPr>
          </a:p>
          <a:p>
            <a:pPr marL="457200" indent="-330120">
              <a:lnSpc>
                <a:spcPct val="100000"/>
              </a:lnSpc>
              <a:buClr>
                <a:srgbClr val="000000"/>
              </a:buClr>
              <a:buFont typeface="Noto Sans Symbols"/>
              <a:buChar char="-"/>
            </a:pPr>
            <a:r>
              <a:rPr b="0" lang="en-US" sz="2000" strike="noStrike" u="none">
                <a:solidFill>
                  <a:schemeClr val="dk1"/>
                </a:solidFill>
                <a:uFillTx/>
                <a:latin typeface="Arial"/>
                <a:ea typeface="Arial"/>
              </a:rPr>
              <a:t>Final Exam (40%)</a:t>
            </a:r>
            <a:endParaRPr b="0" lang="en-US" sz="2000" strike="noStrike" u="none">
              <a:solidFill>
                <a:srgbClr val="ffffff"/>
              </a:solidFill>
              <a:uFillTx/>
              <a:latin typeface="Arial"/>
            </a:endParaRPr>
          </a:p>
          <a:p>
            <a:pPr marL="457200" indent="-330120">
              <a:lnSpc>
                <a:spcPct val="100000"/>
              </a:lnSpc>
              <a:buClr>
                <a:srgbClr val="000000"/>
              </a:buClr>
              <a:buFont typeface="Noto Sans Symbols"/>
              <a:buChar char="-"/>
            </a:pPr>
            <a:r>
              <a:rPr b="0" lang="en-US" sz="2000" strike="noStrike" u="none">
                <a:solidFill>
                  <a:schemeClr val="dk1"/>
                </a:solidFill>
                <a:uFillTx/>
                <a:latin typeface="Arial"/>
                <a:ea typeface="Arial"/>
              </a:rPr>
              <a:t>80% attendance is required</a:t>
            </a: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484560" y="452880"/>
            <a:ext cx="7054560" cy="99432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Two Tier Architecture</a:t>
            </a:r>
            <a:endParaRPr b="0" lang="en-US" sz="4200" strike="noStrike" u="none">
              <a:solidFill>
                <a:srgbClr val="ffffff"/>
              </a:solidFill>
              <a:uFillTx/>
              <a:latin typeface="Arial"/>
            </a:endParaRPr>
          </a:p>
        </p:txBody>
      </p:sp>
      <p:pic>
        <p:nvPicPr>
          <p:cNvPr id="270" name="Google Shape;199;p28" descr=""/>
          <p:cNvPicPr/>
          <p:nvPr/>
        </p:nvPicPr>
        <p:blipFill>
          <a:blip r:embed="rId1"/>
          <a:stretch/>
        </p:blipFill>
        <p:spPr>
          <a:xfrm>
            <a:off x="2051640" y="1875600"/>
            <a:ext cx="4416840" cy="273276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Three Tier Architecture</a:t>
            </a:r>
            <a:endParaRPr b="0" lang="en-US" sz="4200" strike="noStrike" u="none">
              <a:solidFill>
                <a:srgbClr val="ffffff"/>
              </a:solidFill>
              <a:uFillTx/>
              <a:latin typeface="Arial"/>
            </a:endParaRPr>
          </a:p>
        </p:txBody>
      </p:sp>
      <p:sp>
        <p:nvSpPr>
          <p:cNvPr id="272" name="PlaceHolder 2"/>
          <p:cNvSpPr>
            <a:spLocks noGrp="1"/>
          </p:cNvSpPr>
          <p:nvPr>
            <p:ph/>
          </p:nvPr>
        </p:nvSpPr>
        <p:spPr>
          <a:xfrm>
            <a:off x="484560" y="1545480"/>
            <a:ext cx="7801560" cy="4194720"/>
          </a:xfrm>
          <a:prstGeom prst="rect">
            <a:avLst/>
          </a:prstGeom>
          <a:noFill/>
          <a:ln w="0">
            <a:noFill/>
          </a:ln>
        </p:spPr>
        <p:txBody>
          <a:bodyPr lIns="91440" rIns="91440" tIns="45720" bIns="45720" anchor="t">
            <a:normAutofit/>
          </a:bodyPr>
          <a:p>
            <a:pPr indent="0">
              <a:lnSpc>
                <a:spcPct val="100000"/>
              </a:lnSpc>
              <a:spcBef>
                <a:spcPts val="1001"/>
              </a:spcBef>
              <a:buNone/>
              <a:tabLst>
                <a:tab algn="l" pos="0"/>
              </a:tabLst>
            </a:pPr>
            <a:r>
              <a:rPr b="0" lang="en-US" sz="2000" strike="noStrike" u="none">
                <a:solidFill>
                  <a:schemeClr val="dk1"/>
                </a:solidFill>
                <a:uFillTx/>
                <a:latin typeface="Arial"/>
                <a:ea typeface="Arial"/>
              </a:rPr>
              <a:t>A "three-tier architecture" is also a type of client-server architecture.</a:t>
            </a:r>
            <a:endParaRPr b="0" lang="en-US" sz="2000" strike="noStrike" u="none">
              <a:solidFill>
                <a:srgbClr val="ffffff"/>
              </a:solidFill>
              <a:uFillTx/>
              <a:latin typeface="Arial"/>
            </a:endParaRPr>
          </a:p>
          <a:p>
            <a:pPr indent="0">
              <a:lnSpc>
                <a:spcPct val="100000"/>
              </a:lnSpc>
              <a:spcBef>
                <a:spcPts val="1001"/>
              </a:spcBef>
              <a:buNone/>
              <a:tabLst>
                <a:tab algn="l" pos="0"/>
              </a:tabLst>
            </a:pPr>
            <a:endParaRPr b="0" lang="en-US" sz="2000" strike="noStrike" u="none">
              <a:solidFill>
                <a:srgbClr val="ffffff"/>
              </a:solidFill>
              <a:uFillTx/>
              <a:latin typeface="Arial"/>
            </a:endParaRPr>
          </a:p>
          <a:p>
            <a:pPr indent="0">
              <a:lnSpc>
                <a:spcPct val="100000"/>
              </a:lnSpc>
              <a:spcBef>
                <a:spcPts val="1001"/>
              </a:spcBef>
              <a:buNone/>
              <a:tabLst>
                <a:tab algn="l" pos="0"/>
              </a:tabLst>
            </a:pPr>
            <a:r>
              <a:rPr b="0" lang="en-US" sz="2000" strike="noStrike" u="none">
                <a:solidFill>
                  <a:schemeClr val="dk1"/>
                </a:solidFill>
                <a:uFillTx/>
                <a:latin typeface="Arial"/>
                <a:ea typeface="Arial"/>
              </a:rPr>
              <a:t>It is a software architecture where an application is divided into three distinct layers: the client tier (user interface), application layer (application logic) and the data layer (database).</a:t>
            </a:r>
            <a:endParaRPr b="0" lang="en-US" sz="2000" strike="noStrike" u="none">
              <a:solidFill>
                <a:srgbClr val="ffffff"/>
              </a:solidFill>
              <a:uFillTx/>
              <a:latin typeface="Arial"/>
            </a:endParaRPr>
          </a:p>
          <a:p>
            <a:pPr indent="0">
              <a:lnSpc>
                <a:spcPct val="100000"/>
              </a:lnSpc>
              <a:spcBef>
                <a:spcPts val="1001"/>
              </a:spcBef>
              <a:buNone/>
              <a:tabLst>
                <a:tab algn="l" pos="0"/>
              </a:tabLst>
            </a:pPr>
            <a:endParaRPr b="0" lang="en-US" sz="2000" strike="noStrike" u="none">
              <a:solidFill>
                <a:srgbClr val="ffffff"/>
              </a:solidFill>
              <a:uFillTx/>
              <a:latin typeface="Arial"/>
            </a:endParaRPr>
          </a:p>
          <a:p>
            <a:pPr indent="0">
              <a:lnSpc>
                <a:spcPct val="100000"/>
              </a:lnSpc>
              <a:spcBef>
                <a:spcPts val="1001"/>
              </a:spcBef>
              <a:buNone/>
              <a:tabLst>
                <a:tab algn="l" pos="0"/>
              </a:tabLst>
            </a:pPr>
            <a:r>
              <a:rPr b="0" lang="en-US" sz="2000" strike="noStrike" u="none">
                <a:solidFill>
                  <a:schemeClr val="dk1"/>
                </a:solidFill>
                <a:uFillTx/>
                <a:latin typeface="Arial"/>
                <a:ea typeface="Arial"/>
              </a:rPr>
              <a:t>The client directly communicates only with the application layer to access data and perform operations.</a:t>
            </a:r>
            <a:endParaRPr b="0" lang="en-US" sz="2000" strike="noStrike" u="none">
              <a:solidFill>
                <a:srgbClr val="ffffff"/>
              </a:solidFill>
              <a:uFillTx/>
              <a:latin typeface="Arial"/>
            </a:endParaRPr>
          </a:p>
          <a:p>
            <a:pPr indent="0">
              <a:lnSpc>
                <a:spcPct val="100000"/>
              </a:lnSpc>
              <a:spcBef>
                <a:spcPts val="1001"/>
              </a:spcBef>
              <a:buNone/>
              <a:tabLst>
                <a:tab algn="l" pos="0"/>
              </a:tabLst>
            </a:pPr>
            <a:endParaRPr b="0" lang="en-US" sz="2000" strike="noStrike" u="none">
              <a:solidFill>
                <a:srgbClr val="ffffff"/>
              </a:solidFill>
              <a:uFillTx/>
              <a:latin typeface="Arial"/>
            </a:endParaRPr>
          </a:p>
          <a:p>
            <a:pPr indent="0">
              <a:lnSpc>
                <a:spcPct val="100000"/>
              </a:lnSpc>
              <a:spcBef>
                <a:spcPts val="1001"/>
              </a:spcBef>
              <a:buNone/>
              <a:tabLst>
                <a:tab algn="l" pos="0"/>
              </a:tabLst>
            </a:pPr>
            <a:endParaRPr b="0" lang="en-US" sz="2000" strike="noStrike" u="none">
              <a:solidFill>
                <a:srgbClr val="ffffff"/>
              </a:solidFill>
              <a:uFillTx/>
              <a:latin typeface="Arial"/>
            </a:endParaRPr>
          </a:p>
        </p:txBody>
      </p:sp>
      <p:sp>
        <p:nvSpPr>
          <p:cNvPr id="273" name=""/>
          <p:cNvSpPr txBox="1"/>
          <p:nvPr/>
        </p:nvSpPr>
        <p:spPr>
          <a:xfrm>
            <a:off x="526680" y="6400800"/>
            <a:ext cx="7931520" cy="346680"/>
          </a:xfrm>
          <a:prstGeom prst="rect">
            <a:avLst/>
          </a:prstGeom>
          <a:noFill/>
          <a:ln w="0">
            <a:noFill/>
          </a:ln>
        </p:spPr>
        <p:txBody>
          <a:bodyPr lIns="90000" rIns="90000" tIns="45000" bIns="45000" anchor="t">
            <a:noAutofit/>
          </a:bodyPr>
          <a:p>
            <a:r>
              <a:rPr b="0" lang="en-US" sz="1800" strike="noStrike" u="none">
                <a:solidFill>
                  <a:srgbClr val="ffffff"/>
                </a:solidFill>
                <a:uFillTx/>
                <a:latin typeface="Arial"/>
              </a:rPr>
              <a:t>https://www.techtarget.com/searchsoftwarequality/definition/3-tier-application</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Three Tier Architecture</a:t>
            </a:r>
            <a:endParaRPr b="0" lang="en-US" sz="4200" strike="noStrike" u="none">
              <a:solidFill>
                <a:srgbClr val="ffffff"/>
              </a:solidFill>
              <a:uFillTx/>
              <a:latin typeface="Arial"/>
            </a:endParaRPr>
          </a:p>
        </p:txBody>
      </p:sp>
      <p:pic>
        <p:nvPicPr>
          <p:cNvPr id="275" name="Google Shape;213;p30" descr=""/>
          <p:cNvPicPr/>
          <p:nvPr/>
        </p:nvPicPr>
        <p:blipFill>
          <a:blip r:embed="rId1"/>
          <a:stretch/>
        </p:blipFill>
        <p:spPr>
          <a:xfrm>
            <a:off x="1626480" y="2280960"/>
            <a:ext cx="6290280" cy="2523240"/>
          </a:xfrm>
          <a:prstGeom prst="rect">
            <a:avLst/>
          </a:prstGeom>
          <a:noFill/>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Google Shape;219;p31"/>
          <p:cNvSpPr/>
          <p:nvPr/>
        </p:nvSpPr>
        <p:spPr>
          <a:xfrm>
            <a:off x="485280" y="228600"/>
            <a:ext cx="5686920" cy="90792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0" lang="en-US" sz="4200" strike="noStrike" u="none">
                <a:solidFill>
                  <a:schemeClr val="dk2"/>
                </a:solidFill>
                <a:uFillTx/>
                <a:latin typeface="Arial"/>
                <a:ea typeface="Arial"/>
              </a:rPr>
              <a:t>N-tier Architecture</a:t>
            </a:r>
            <a:endParaRPr b="0" lang="en-US" sz="4200" strike="noStrike" u="none">
              <a:solidFill>
                <a:srgbClr val="ffffff"/>
              </a:solidFill>
              <a:uFillTx/>
              <a:latin typeface="Arial"/>
            </a:endParaRPr>
          </a:p>
        </p:txBody>
      </p:sp>
      <p:sp>
        <p:nvSpPr>
          <p:cNvPr id="277" name="Google Shape;220;p31"/>
          <p:cNvSpPr/>
          <p:nvPr/>
        </p:nvSpPr>
        <p:spPr>
          <a:xfrm>
            <a:off x="173880" y="1536840"/>
            <a:ext cx="8527680" cy="491760"/>
          </a:xfrm>
          <a:prstGeom prst="rect">
            <a:avLst/>
          </a:prstGeom>
          <a:noFill/>
          <a:ln w="0">
            <a:noFill/>
          </a:ln>
        </p:spPr>
        <p:style>
          <a:lnRef idx="0"/>
          <a:fillRef idx="0"/>
          <a:effectRef idx="0"/>
          <a:fontRef idx="minor"/>
        </p:style>
        <p:txBody>
          <a:bodyPr lIns="90000" rIns="90000" tIns="91440" bIns="91440" anchor="t">
            <a:spAutoFit/>
          </a:bodyPr>
          <a:p>
            <a:pPr>
              <a:lnSpc>
                <a:spcPct val="100000"/>
              </a:lnSpc>
              <a:spcBef>
                <a:spcPts val="1001"/>
              </a:spcBef>
              <a:tabLst>
                <a:tab algn="l" pos="0"/>
              </a:tabLst>
            </a:pPr>
            <a:endParaRPr b="0" lang="en-US" sz="1400" strike="noStrike" u="none">
              <a:solidFill>
                <a:srgbClr val="ffffff"/>
              </a:solidFill>
              <a:uFillTx/>
              <a:latin typeface="Arial"/>
            </a:endParaRPr>
          </a:p>
        </p:txBody>
      </p:sp>
      <p:sp>
        <p:nvSpPr>
          <p:cNvPr id="278" name="Google Shape;221;p31"/>
          <p:cNvSpPr/>
          <p:nvPr/>
        </p:nvSpPr>
        <p:spPr>
          <a:xfrm>
            <a:off x="503640" y="1623960"/>
            <a:ext cx="8136360" cy="2952360"/>
          </a:xfrm>
          <a:prstGeom prst="rect">
            <a:avLst/>
          </a:prstGeom>
          <a:noFill/>
          <a:ln w="0">
            <a:noFill/>
          </a:ln>
        </p:spPr>
        <p:style>
          <a:lnRef idx="0"/>
          <a:fillRef idx="0"/>
          <a:effectRef idx="0"/>
          <a:fontRef idx="minor"/>
        </p:style>
        <p:txBody>
          <a:bodyPr lIns="90000" rIns="90000" tIns="91440" bIns="91440" anchor="t">
            <a:spAutoFit/>
          </a:bodyPr>
          <a:p>
            <a:pPr>
              <a:lnSpc>
                <a:spcPct val="100000"/>
              </a:lnSpc>
              <a:spcBef>
                <a:spcPts val="1001"/>
              </a:spcBef>
              <a:tabLst>
                <a:tab algn="l" pos="0"/>
              </a:tabLst>
            </a:pPr>
            <a:r>
              <a:rPr b="0" lang="en-US" sz="2000" strike="noStrike" u="none">
                <a:solidFill>
                  <a:schemeClr val="dk1"/>
                </a:solidFill>
                <a:uFillTx/>
                <a:latin typeface="Arial"/>
                <a:ea typeface="Arial"/>
              </a:rPr>
              <a:t>N-tier architecture divides an application into N number of tiers.</a:t>
            </a:r>
            <a:endParaRPr b="0" lang="en-US" sz="2000" strike="noStrike" u="none">
              <a:solidFill>
                <a:srgbClr val="ffffff"/>
              </a:solidFill>
              <a:uFillTx/>
              <a:latin typeface="Arial"/>
            </a:endParaRPr>
          </a:p>
          <a:p>
            <a:pPr>
              <a:lnSpc>
                <a:spcPct val="100000"/>
              </a:lnSpc>
              <a:spcBef>
                <a:spcPts val="1001"/>
              </a:spcBef>
              <a:tabLst>
                <a:tab algn="l" pos="0"/>
              </a:tabLst>
            </a:pPr>
            <a:endParaRPr b="0" lang="en-US" sz="2000" strike="noStrike" u="none">
              <a:solidFill>
                <a:srgbClr val="ffffff"/>
              </a:solidFill>
              <a:uFillTx/>
              <a:latin typeface="Arial"/>
            </a:endParaRPr>
          </a:p>
          <a:p>
            <a:pPr>
              <a:lnSpc>
                <a:spcPct val="100000"/>
              </a:lnSpc>
              <a:spcBef>
                <a:spcPts val="1001"/>
              </a:spcBef>
              <a:tabLst>
                <a:tab algn="l" pos="0"/>
              </a:tabLst>
            </a:pPr>
            <a:r>
              <a:rPr b="0" lang="en-US" sz="2000" strike="noStrike" u="none">
                <a:solidFill>
                  <a:schemeClr val="dk1"/>
                </a:solidFill>
                <a:uFillTx/>
                <a:latin typeface="Arial"/>
                <a:ea typeface="Arial"/>
              </a:rPr>
              <a:t>An N-tier architecture can divide a system into 2, 3, 4 or more tiers.</a:t>
            </a:r>
            <a:endParaRPr b="0" lang="en-US" sz="2000" strike="noStrike" u="none">
              <a:solidFill>
                <a:srgbClr val="ffffff"/>
              </a:solidFill>
              <a:uFillTx/>
              <a:latin typeface="Arial"/>
            </a:endParaRPr>
          </a:p>
          <a:p>
            <a:pPr>
              <a:lnSpc>
                <a:spcPct val="100000"/>
              </a:lnSpc>
              <a:spcBef>
                <a:spcPts val="1001"/>
              </a:spcBef>
              <a:tabLst>
                <a:tab algn="l" pos="0"/>
              </a:tabLst>
            </a:pPr>
            <a:endParaRPr b="0" lang="en-US" sz="2000" strike="noStrike" u="none">
              <a:solidFill>
                <a:srgbClr val="ffffff"/>
              </a:solidFill>
              <a:uFillTx/>
              <a:latin typeface="Arial"/>
            </a:endParaRPr>
          </a:p>
          <a:p>
            <a:pPr>
              <a:lnSpc>
                <a:spcPct val="100000"/>
              </a:lnSpc>
              <a:spcBef>
                <a:spcPts val="1001"/>
              </a:spcBef>
              <a:tabLst>
                <a:tab algn="l" pos="0"/>
              </a:tabLst>
            </a:pPr>
            <a:r>
              <a:rPr b="0" lang="en-US" sz="2000" strike="noStrike" u="none">
                <a:solidFill>
                  <a:schemeClr val="dk1"/>
                </a:solidFill>
                <a:uFillTx/>
                <a:latin typeface="Arial"/>
                <a:ea typeface="Arial"/>
              </a:rPr>
              <a:t>Additional tiers: caching, authentication, etc.</a:t>
            </a:r>
            <a:endParaRPr b="0" lang="en-US" sz="2000" strike="noStrike" u="none">
              <a:solidFill>
                <a:srgbClr val="ffffff"/>
              </a:solidFill>
              <a:uFillTx/>
              <a:latin typeface="Arial"/>
            </a:endParaRPr>
          </a:p>
          <a:p>
            <a:pPr>
              <a:lnSpc>
                <a:spcPct val="100000"/>
              </a:lnSpc>
              <a:spcBef>
                <a:spcPts val="1001"/>
              </a:spcBef>
              <a:tabLst>
                <a:tab algn="l" pos="0"/>
              </a:tabLst>
            </a:pPr>
            <a:endParaRPr b="0" lang="en-US" sz="2000" strike="noStrike" u="none">
              <a:solidFill>
                <a:srgbClr val="ffffff"/>
              </a:solidFill>
              <a:uFillTx/>
              <a:latin typeface="Arial"/>
            </a:endParaRPr>
          </a:p>
          <a:p>
            <a:pPr>
              <a:lnSpc>
                <a:spcPct val="100000"/>
              </a:lnSpc>
              <a:spcBef>
                <a:spcPts val="1001"/>
              </a:spcBef>
              <a:tabLst>
                <a:tab algn="l" pos="0"/>
              </a:tabLst>
            </a:pP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N-tier Architecture</a:t>
            </a:r>
            <a:endParaRPr b="0" lang="en-US" sz="4200" strike="noStrike" u="none">
              <a:solidFill>
                <a:srgbClr val="ffffff"/>
              </a:solidFill>
              <a:uFillTx/>
              <a:latin typeface="Arial"/>
            </a:endParaRPr>
          </a:p>
        </p:txBody>
      </p:sp>
      <p:pic>
        <p:nvPicPr>
          <p:cNvPr id="280" name="Google Shape;228;p32" descr=""/>
          <p:cNvPicPr/>
          <p:nvPr/>
        </p:nvPicPr>
        <p:blipFill>
          <a:blip r:embed="rId1"/>
          <a:stretch/>
        </p:blipFill>
        <p:spPr>
          <a:xfrm>
            <a:off x="573480" y="2471760"/>
            <a:ext cx="7054560" cy="2440080"/>
          </a:xfrm>
          <a:prstGeom prst="rect">
            <a:avLst/>
          </a:prstGeom>
          <a:noFill/>
          <a:ln w="0">
            <a:noFill/>
          </a:ln>
        </p:spPr>
      </p:pic>
      <p:sp>
        <p:nvSpPr>
          <p:cNvPr id="281" name="Google Shape;229;p32"/>
          <p:cNvSpPr/>
          <p:nvPr/>
        </p:nvSpPr>
        <p:spPr>
          <a:xfrm>
            <a:off x="2656080" y="4978800"/>
            <a:ext cx="7376400" cy="48744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US" sz="2000" strike="noStrike" u="none">
                <a:solidFill>
                  <a:schemeClr val="dk1"/>
                </a:solidFill>
                <a:uFillTx/>
                <a:latin typeface="Arial"/>
                <a:ea typeface="Arial"/>
              </a:rPr>
              <a:t>4-tier Architecture</a:t>
            </a: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Google Shape;235;p33"/>
          <p:cNvSpPr/>
          <p:nvPr/>
        </p:nvSpPr>
        <p:spPr>
          <a:xfrm>
            <a:off x="1066680" y="4809600"/>
            <a:ext cx="2056680" cy="1272960"/>
          </a:xfrm>
          <a:prstGeom prst="rect">
            <a:avLst/>
          </a:prstGeom>
          <a:solidFill>
            <a:srgbClr val="76c2e8"/>
          </a:solidFill>
          <a:ln cap="rnd" w="19050">
            <a:solidFill>
              <a:srgbClr val="0a5190"/>
            </a:solidFill>
            <a:round/>
          </a:ln>
        </p:spPr>
        <p:style>
          <a:lnRef idx="0"/>
          <a:fillRef idx="0"/>
          <a:effectRef idx="0"/>
          <a:fontRef idx="minor"/>
        </p:style>
        <p:txBody>
          <a:bodyPr lIns="90000" rIns="90000" tIns="45000" bIns="45000" anchor="t">
            <a:noAutofit/>
          </a:bodyPr>
          <a:p>
            <a:pPr algn="r">
              <a:lnSpc>
                <a:spcPct val="100000"/>
              </a:lnSpc>
              <a:tabLst>
                <a:tab algn="l" pos="0"/>
              </a:tabLst>
            </a:pPr>
            <a:r>
              <a:rPr b="0" lang="en-US" sz="1800" strike="noStrike" u="none">
                <a:solidFill>
                  <a:schemeClr val="lt1"/>
                </a:solidFill>
                <a:uFillTx/>
                <a:latin typeface="Times New Roman"/>
                <a:ea typeface="Times New Roman"/>
              </a:rPr>
              <a:t>Internet</a:t>
            </a:r>
            <a:endParaRPr b="0" lang="en-US" sz="1800" strike="noStrike" u="none">
              <a:solidFill>
                <a:srgbClr val="000000"/>
              </a:solidFill>
              <a:uFillTx/>
              <a:latin typeface="Arial"/>
            </a:endParaRPr>
          </a:p>
        </p:txBody>
      </p:sp>
      <p:sp>
        <p:nvSpPr>
          <p:cNvPr id="283" name="Google Shape;236;p33"/>
          <p:cNvSpPr/>
          <p:nvPr/>
        </p:nvSpPr>
        <p:spPr>
          <a:xfrm>
            <a:off x="5217480" y="4724280"/>
            <a:ext cx="1944720" cy="1358280"/>
          </a:xfrm>
          <a:prstGeom prst="rect">
            <a:avLst/>
          </a:prstGeom>
          <a:solidFill>
            <a:srgbClr val="76c2e8"/>
          </a:solidFill>
          <a:ln cap="rnd" w="19050">
            <a:solidFill>
              <a:srgbClr val="0a5190"/>
            </a:solidFill>
            <a:round/>
          </a:ln>
        </p:spPr>
        <p:style>
          <a:lnRef idx="0"/>
          <a:fillRef idx="0"/>
          <a:effectRef idx="0"/>
          <a:fontRef idx="minor"/>
        </p:style>
        <p:txBody>
          <a:bodyPr lIns="90000" rIns="90000" tIns="45000" bIns="45000" anchor="t">
            <a:noAutofit/>
          </a:bodyPr>
          <a:p>
            <a:pPr algn="r">
              <a:lnSpc>
                <a:spcPct val="100000"/>
              </a:lnSpc>
              <a:tabLst>
                <a:tab algn="l" pos="0"/>
              </a:tabLst>
            </a:pPr>
            <a:r>
              <a:rPr b="0" lang="en-US" sz="1800" strike="noStrike" u="none">
                <a:solidFill>
                  <a:schemeClr val="lt1"/>
                </a:solidFill>
                <a:uFillTx/>
                <a:latin typeface="Times New Roman"/>
                <a:ea typeface="Times New Roman"/>
              </a:rPr>
              <a:t>Intranet</a:t>
            </a:r>
            <a:endParaRPr b="0" lang="en-US" sz="1800" strike="noStrike" u="none">
              <a:solidFill>
                <a:srgbClr val="000000"/>
              </a:solidFill>
              <a:uFillTx/>
              <a:latin typeface="Arial"/>
            </a:endParaRPr>
          </a:p>
        </p:txBody>
      </p:sp>
      <p:sp>
        <p:nvSpPr>
          <p:cNvPr id="284" name="Google Shape;237;p33"/>
          <p:cNvSpPr/>
          <p:nvPr/>
        </p:nvSpPr>
        <p:spPr>
          <a:xfrm>
            <a:off x="6553080" y="2286000"/>
            <a:ext cx="1978200" cy="1366560"/>
          </a:xfrm>
          <a:prstGeom prst="roundRect">
            <a:avLst>
              <a:gd name="adj" fmla="val 16667"/>
            </a:avLst>
          </a:prstGeom>
          <a:solidFill>
            <a:schemeClr val="accent1"/>
          </a:solidFill>
          <a:ln cap="rnd" w="19050">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285" name="Google Shape;238;p33"/>
          <p:cNvSpPr/>
          <p:nvPr/>
        </p:nvSpPr>
        <p:spPr>
          <a:xfrm>
            <a:off x="3793320" y="2133720"/>
            <a:ext cx="2032920" cy="1518840"/>
          </a:xfrm>
          <a:prstGeom prst="roundRect">
            <a:avLst>
              <a:gd name="adj" fmla="val 16667"/>
            </a:avLst>
          </a:prstGeom>
          <a:solidFill>
            <a:schemeClr val="accent1"/>
          </a:solidFill>
          <a:ln cap="rnd" w="19050">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286" name="Google Shape;239;p33"/>
          <p:cNvSpPr/>
          <p:nvPr/>
        </p:nvSpPr>
        <p:spPr>
          <a:xfrm>
            <a:off x="762120" y="2061720"/>
            <a:ext cx="2055600" cy="1599480"/>
          </a:xfrm>
          <a:prstGeom prst="roundRect">
            <a:avLst>
              <a:gd name="adj" fmla="val 16667"/>
            </a:avLst>
          </a:prstGeom>
          <a:solidFill>
            <a:schemeClr val="accent1"/>
          </a:solidFill>
          <a:ln cap="rnd" w="19050">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endParaRPr b="0" lang="en-US" sz="1400" strike="noStrike" u="none">
              <a:solidFill>
                <a:srgbClr val="ffffff"/>
              </a:solidFill>
              <a:uFillTx/>
              <a:latin typeface="Arial"/>
            </a:endParaRPr>
          </a:p>
        </p:txBody>
      </p:sp>
      <p:sp>
        <p:nvSpPr>
          <p:cNvPr id="287" name="PlaceHolder 1"/>
          <p:cNvSpPr>
            <a:spLocks noGrp="1"/>
          </p:cNvSpPr>
          <p:nvPr>
            <p:ph type="title"/>
          </p:nvPr>
        </p:nvSpPr>
        <p:spPr>
          <a:xfrm>
            <a:off x="484560" y="152280"/>
            <a:ext cx="5077080" cy="75672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System Architecture</a:t>
            </a:r>
            <a:br>
              <a:rPr sz="4200"/>
            </a:br>
            <a:endParaRPr b="0" lang="en-US" sz="4200" strike="noStrike" u="none">
              <a:solidFill>
                <a:srgbClr val="ffffff"/>
              </a:solidFill>
              <a:uFillTx/>
              <a:latin typeface="Arial"/>
            </a:endParaRPr>
          </a:p>
        </p:txBody>
      </p:sp>
      <p:sp>
        <p:nvSpPr>
          <p:cNvPr id="288" name="PlaceHolder 2"/>
          <p:cNvSpPr>
            <a:spLocks noGrp="1"/>
          </p:cNvSpPr>
          <p:nvPr>
            <p:ph/>
          </p:nvPr>
        </p:nvSpPr>
        <p:spPr>
          <a:xfrm>
            <a:off x="266760" y="1143000"/>
            <a:ext cx="8609760" cy="5562000"/>
          </a:xfrm>
          <a:prstGeom prst="rect">
            <a:avLst/>
          </a:prstGeom>
          <a:noFill/>
          <a:ln w="0">
            <a:noFill/>
          </a:ln>
        </p:spPr>
        <p:txBody>
          <a:bodyPr lIns="91440" rIns="91440" tIns="45720" bIns="45720" anchor="t">
            <a:normAutofit/>
          </a:bodyPr>
          <a:p>
            <a:pPr marL="343080" indent="-343080">
              <a:lnSpc>
                <a:spcPct val="100000"/>
              </a:lnSpc>
              <a:buClr>
                <a:srgbClr val="eff8fc"/>
              </a:buClr>
              <a:buFont typeface="Noto Sans Symbols"/>
              <a:buChar char="►"/>
            </a:pPr>
            <a:r>
              <a:rPr b="1" lang="en-US" sz="2000" strike="noStrike" u="none">
                <a:solidFill>
                  <a:schemeClr val="dk1"/>
                </a:solidFill>
                <a:uFillTx/>
                <a:latin typeface="Arial"/>
                <a:ea typeface="Arial"/>
              </a:rPr>
              <a:t>Web Technologies: Centralized Computing</a:t>
            </a:r>
            <a:endParaRPr b="0" lang="en-US" sz="2000" strike="noStrike" u="none">
              <a:solidFill>
                <a:srgbClr val="ffffff"/>
              </a:solidFill>
              <a:uFillTx/>
              <a:latin typeface="Arial"/>
            </a:endParaRPr>
          </a:p>
          <a:p>
            <a:pPr marL="343080" indent="-241200" algn="r">
              <a:lnSpc>
                <a:spcPct val="100000"/>
              </a:lnSpc>
              <a:spcBef>
                <a:spcPts val="1001"/>
              </a:spcBef>
              <a:buNone/>
              <a:tabLst>
                <a:tab algn="l" pos="0"/>
              </a:tabLst>
            </a:pPr>
            <a:endParaRPr b="0" lang="en-US" sz="2000" strike="noStrike" u="none">
              <a:solidFill>
                <a:srgbClr val="ffffff"/>
              </a:solidFill>
              <a:uFillTx/>
              <a:latin typeface="Arial"/>
            </a:endParaRPr>
          </a:p>
        </p:txBody>
      </p:sp>
      <p:cxnSp>
        <p:nvCxnSpPr>
          <p:cNvPr id="289" name="Google Shape;242;p33"/>
          <p:cNvCxnSpPr/>
          <p:nvPr/>
        </p:nvCxnSpPr>
        <p:spPr>
          <a:xfrm>
            <a:off x="380880" y="4038480"/>
            <a:ext cx="8306640" cy="720"/>
          </a:xfrm>
          <a:prstGeom prst="straightConnector1">
            <a:avLst/>
          </a:prstGeom>
          <a:ln cap="rnd" w="9525">
            <a:solidFill>
              <a:srgbClr val="000000"/>
            </a:solidFill>
            <a:round/>
          </a:ln>
        </p:spPr>
      </p:cxnSp>
      <p:sp>
        <p:nvSpPr>
          <p:cNvPr id="290" name="Google Shape;243;p33"/>
          <p:cNvSpPr/>
          <p:nvPr/>
        </p:nvSpPr>
        <p:spPr>
          <a:xfrm>
            <a:off x="610560" y="1926720"/>
            <a:ext cx="2055600" cy="1599480"/>
          </a:xfrm>
          <a:prstGeom prst="roundRect">
            <a:avLst>
              <a:gd name="adj" fmla="val 16667"/>
            </a:avLst>
          </a:prstGeom>
          <a:solidFill>
            <a:schemeClr val="accent1"/>
          </a:solidFill>
          <a:ln cap="rnd" w="19050">
            <a:solidFill>
              <a:srgbClr val="0a5190"/>
            </a:solidFill>
            <a:round/>
          </a:ln>
        </p:spPr>
        <p:style>
          <a:lnRef idx="0"/>
          <a:fillRef idx="0"/>
          <a:effectRef idx="0"/>
          <a:fontRef idx="minor"/>
        </p:style>
        <p:txBody>
          <a:bodyPr lIns="90000" rIns="90000" tIns="45000" bIns="45000" anchor="t">
            <a:noAutofit/>
          </a:bodyPr>
          <a:p>
            <a:pPr algn="ctr">
              <a:lnSpc>
                <a:spcPct val="100000"/>
              </a:lnSpc>
              <a:tabLst>
                <a:tab algn="l" pos="0"/>
              </a:tabLst>
            </a:pPr>
            <a:r>
              <a:rPr b="0" lang="en-US" sz="1800" strike="noStrike" u="none">
                <a:solidFill>
                  <a:schemeClr val="lt1"/>
                </a:solidFill>
                <a:uFillTx/>
                <a:latin typeface="Times New Roman"/>
                <a:ea typeface="Times New Roman"/>
              </a:rPr>
              <a:t>Web Server</a:t>
            </a:r>
            <a:endParaRPr b="0" lang="en-US" sz="1800" strike="noStrike" u="none">
              <a:solidFill>
                <a:srgbClr val="ffffff"/>
              </a:solidFill>
              <a:uFillTx/>
              <a:latin typeface="Arial"/>
            </a:endParaRPr>
          </a:p>
        </p:txBody>
      </p:sp>
      <p:sp>
        <p:nvSpPr>
          <p:cNvPr id="291" name="Google Shape;244;p33"/>
          <p:cNvSpPr/>
          <p:nvPr/>
        </p:nvSpPr>
        <p:spPr>
          <a:xfrm>
            <a:off x="3543120" y="1926720"/>
            <a:ext cx="2131920" cy="1599480"/>
          </a:xfrm>
          <a:prstGeom prst="roundRect">
            <a:avLst>
              <a:gd name="adj" fmla="val 16667"/>
            </a:avLst>
          </a:prstGeom>
          <a:solidFill>
            <a:schemeClr val="accent1"/>
          </a:solidFill>
          <a:ln cap="rnd" w="19050">
            <a:solidFill>
              <a:srgbClr val="0a5190"/>
            </a:solidFill>
            <a:round/>
          </a:ln>
        </p:spPr>
        <p:style>
          <a:lnRef idx="0"/>
          <a:fillRef idx="0"/>
          <a:effectRef idx="0"/>
          <a:fontRef idx="minor"/>
        </p:style>
        <p:txBody>
          <a:bodyPr lIns="90000" rIns="90000" tIns="45000" bIns="45000" anchor="t">
            <a:noAutofit/>
          </a:bodyPr>
          <a:p>
            <a:pPr algn="ctr">
              <a:lnSpc>
                <a:spcPct val="100000"/>
              </a:lnSpc>
              <a:tabLst>
                <a:tab algn="l" pos="0"/>
              </a:tabLst>
            </a:pPr>
            <a:r>
              <a:rPr b="0" lang="en-US" sz="1800" strike="noStrike" u="none">
                <a:solidFill>
                  <a:schemeClr val="lt1"/>
                </a:solidFill>
                <a:uFillTx/>
                <a:latin typeface="Times New Roman"/>
                <a:ea typeface="Times New Roman"/>
              </a:rPr>
              <a:t>Application Server</a:t>
            </a:r>
            <a:endParaRPr b="0" lang="en-US" sz="1800" strike="noStrike" u="none">
              <a:solidFill>
                <a:srgbClr val="ffffff"/>
              </a:solidFill>
              <a:uFillTx/>
              <a:latin typeface="Arial"/>
            </a:endParaRPr>
          </a:p>
        </p:txBody>
      </p:sp>
      <p:sp>
        <p:nvSpPr>
          <p:cNvPr id="292" name="Google Shape;245;p33"/>
          <p:cNvSpPr/>
          <p:nvPr/>
        </p:nvSpPr>
        <p:spPr>
          <a:xfrm>
            <a:off x="6324480" y="1926720"/>
            <a:ext cx="2055600" cy="1599480"/>
          </a:xfrm>
          <a:prstGeom prst="roundRect">
            <a:avLst>
              <a:gd name="adj" fmla="val 16667"/>
            </a:avLst>
          </a:prstGeom>
          <a:solidFill>
            <a:schemeClr val="accent1"/>
          </a:solidFill>
          <a:ln cap="rnd" w="19050">
            <a:solidFill>
              <a:srgbClr val="0a5190"/>
            </a:solidFill>
            <a:round/>
          </a:ln>
        </p:spPr>
        <p:style>
          <a:lnRef idx="0"/>
          <a:fillRef idx="0"/>
          <a:effectRef idx="0"/>
          <a:fontRef idx="minor"/>
        </p:style>
        <p:txBody>
          <a:bodyPr lIns="90000" rIns="90000" tIns="45000" bIns="45000" anchor="t">
            <a:noAutofit/>
          </a:bodyPr>
          <a:p>
            <a:pPr algn="ctr">
              <a:lnSpc>
                <a:spcPct val="100000"/>
              </a:lnSpc>
              <a:tabLst>
                <a:tab algn="l" pos="0"/>
              </a:tabLst>
            </a:pPr>
            <a:r>
              <a:rPr b="0" lang="en-US" sz="1800" strike="noStrike" u="none">
                <a:solidFill>
                  <a:schemeClr val="lt1"/>
                </a:solidFill>
                <a:uFillTx/>
                <a:latin typeface="Times New Roman"/>
                <a:ea typeface="Times New Roman"/>
              </a:rPr>
              <a:t>Database Server</a:t>
            </a:r>
            <a:endParaRPr b="0" lang="en-US" sz="1800" strike="noStrike" u="none">
              <a:solidFill>
                <a:srgbClr val="ffffff"/>
              </a:solidFill>
              <a:uFillTx/>
              <a:latin typeface="Arial"/>
            </a:endParaRPr>
          </a:p>
        </p:txBody>
      </p:sp>
      <p:sp>
        <p:nvSpPr>
          <p:cNvPr id="293" name="Google Shape;246;p33"/>
          <p:cNvSpPr/>
          <p:nvPr/>
        </p:nvSpPr>
        <p:spPr>
          <a:xfrm>
            <a:off x="935640" y="2404800"/>
            <a:ext cx="1523160" cy="1023480"/>
          </a:xfrm>
          <a:prstGeom prst="rect">
            <a:avLst/>
          </a:prstGeom>
          <a:solidFill>
            <a:schemeClr val="lt1"/>
          </a:solidFill>
          <a:ln cap="rnd" w="19050">
            <a:solidFill>
              <a:srgbClr val="a5c249"/>
            </a:solidFill>
            <a:round/>
          </a:ln>
        </p:spPr>
        <p:style>
          <a:lnRef idx="0"/>
          <a:fillRef idx="0"/>
          <a:effectRef idx="0"/>
          <a:fontRef idx="minor"/>
        </p:style>
        <p:txBody>
          <a:bodyPr lIns="90000" rIns="90000" tIns="45000" bIns="45000" anchor="t">
            <a:noAutofit/>
          </a:bodyPr>
          <a:p>
            <a:pPr algn="ctr">
              <a:lnSpc>
                <a:spcPct val="100000"/>
              </a:lnSpc>
              <a:tabLst>
                <a:tab algn="l" pos="0"/>
              </a:tabLst>
            </a:pPr>
            <a:r>
              <a:rPr b="0" lang="en-US" sz="1800" strike="noStrike" u="none">
                <a:solidFill>
                  <a:schemeClr val="dk1"/>
                </a:solidFill>
                <a:uFillTx/>
                <a:latin typeface="Times New Roman"/>
                <a:ea typeface="Times New Roman"/>
              </a:rPr>
              <a:t>Presentation Layer</a:t>
            </a:r>
            <a:endParaRPr b="0" lang="en-US" sz="1800" strike="noStrike" u="none">
              <a:solidFill>
                <a:srgbClr val="000000"/>
              </a:solidFill>
              <a:uFillTx/>
              <a:latin typeface="Arial"/>
            </a:endParaRPr>
          </a:p>
          <a:p>
            <a:pPr algn="ctr">
              <a:lnSpc>
                <a:spcPct val="100000"/>
              </a:lnSpc>
              <a:tabLst>
                <a:tab algn="l" pos="0"/>
              </a:tabLst>
            </a:pPr>
            <a:r>
              <a:rPr b="0" lang="en-US" sz="1800" strike="noStrike" u="none">
                <a:solidFill>
                  <a:schemeClr val="dk1"/>
                </a:solidFill>
                <a:uFillTx/>
                <a:latin typeface="Times New Roman"/>
                <a:ea typeface="Times New Roman"/>
              </a:rPr>
              <a:t>(HTML)</a:t>
            </a:r>
            <a:endParaRPr b="0" lang="en-US" sz="1800" strike="noStrike" u="none">
              <a:solidFill>
                <a:srgbClr val="000000"/>
              </a:solidFill>
              <a:uFillTx/>
              <a:latin typeface="Arial"/>
            </a:endParaRPr>
          </a:p>
        </p:txBody>
      </p:sp>
      <p:sp>
        <p:nvSpPr>
          <p:cNvPr id="294" name="Google Shape;247;p33"/>
          <p:cNvSpPr/>
          <p:nvPr/>
        </p:nvSpPr>
        <p:spPr>
          <a:xfrm>
            <a:off x="3890520" y="2626560"/>
            <a:ext cx="1447200" cy="761400"/>
          </a:xfrm>
          <a:prstGeom prst="rect">
            <a:avLst/>
          </a:prstGeom>
          <a:solidFill>
            <a:schemeClr val="lt1"/>
          </a:solidFill>
          <a:ln cap="rnd" w="19050">
            <a:solidFill>
              <a:srgbClr val="a5c24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n-US" sz="1800" strike="noStrike" u="none">
                <a:solidFill>
                  <a:schemeClr val="dk1"/>
                </a:solidFill>
                <a:uFillTx/>
                <a:latin typeface="Times New Roman"/>
                <a:ea typeface="Times New Roman"/>
              </a:rPr>
              <a:t>Business Logic</a:t>
            </a:r>
            <a:endParaRPr b="0" lang="en-US" sz="1800" strike="noStrike" u="none">
              <a:solidFill>
                <a:srgbClr val="000000"/>
              </a:solidFill>
              <a:uFillTx/>
              <a:latin typeface="Arial"/>
            </a:endParaRPr>
          </a:p>
        </p:txBody>
      </p:sp>
      <p:sp>
        <p:nvSpPr>
          <p:cNvPr id="295" name="Google Shape;248;p33"/>
          <p:cNvSpPr/>
          <p:nvPr/>
        </p:nvSpPr>
        <p:spPr>
          <a:xfrm>
            <a:off x="6476040" y="2514600"/>
            <a:ext cx="1731960" cy="873360"/>
          </a:xfrm>
          <a:prstGeom prst="rect">
            <a:avLst/>
          </a:prstGeom>
          <a:solidFill>
            <a:schemeClr val="lt1"/>
          </a:solidFill>
          <a:ln cap="rnd" w="19050">
            <a:solidFill>
              <a:srgbClr val="a5c249"/>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n-US" sz="1800" strike="noStrike" u="none">
                <a:solidFill>
                  <a:schemeClr val="dk1"/>
                </a:solidFill>
                <a:uFillTx/>
                <a:latin typeface="Times New Roman"/>
                <a:ea typeface="Times New Roman"/>
              </a:rPr>
              <a:t>Data Access logic</a:t>
            </a:r>
            <a:endParaRPr b="0" lang="en-US" sz="1800" strike="noStrike" u="none">
              <a:solidFill>
                <a:srgbClr val="000000"/>
              </a:solidFill>
              <a:uFillTx/>
              <a:latin typeface="Arial"/>
            </a:endParaRPr>
          </a:p>
          <a:p>
            <a:pPr algn="ctr">
              <a:lnSpc>
                <a:spcPct val="100000"/>
              </a:lnSpc>
              <a:tabLst>
                <a:tab algn="l" pos="0"/>
              </a:tabLst>
            </a:pPr>
            <a:r>
              <a:rPr b="0" lang="en-US" sz="1800" strike="noStrike" u="none">
                <a:solidFill>
                  <a:schemeClr val="dk1"/>
                </a:solidFill>
                <a:uFillTx/>
                <a:latin typeface="Times New Roman"/>
                <a:ea typeface="Times New Roman"/>
              </a:rPr>
              <a:t>(RDBMS)</a:t>
            </a:r>
            <a:endParaRPr b="0" lang="en-US" sz="1800" strike="noStrike" u="none">
              <a:solidFill>
                <a:srgbClr val="000000"/>
              </a:solidFill>
              <a:uFillTx/>
              <a:latin typeface="Arial"/>
            </a:endParaRPr>
          </a:p>
        </p:txBody>
      </p:sp>
      <p:cxnSp>
        <p:nvCxnSpPr>
          <p:cNvPr id="296" name="Google Shape;249;p33"/>
          <p:cNvCxnSpPr/>
          <p:nvPr/>
        </p:nvCxnSpPr>
        <p:spPr>
          <a:xfrm>
            <a:off x="1447560" y="3526560"/>
            <a:ext cx="720" cy="521640"/>
          </a:xfrm>
          <a:prstGeom prst="straightConnector1">
            <a:avLst/>
          </a:prstGeom>
          <a:ln cap="rnd" w="9525">
            <a:solidFill>
              <a:srgbClr val="000000"/>
            </a:solidFill>
            <a:round/>
          </a:ln>
        </p:spPr>
      </p:cxnSp>
      <p:cxnSp>
        <p:nvCxnSpPr>
          <p:cNvPr id="297" name="Google Shape;250;p33"/>
          <p:cNvCxnSpPr/>
          <p:nvPr/>
        </p:nvCxnSpPr>
        <p:spPr>
          <a:xfrm>
            <a:off x="1218960" y="3661920"/>
            <a:ext cx="720" cy="386280"/>
          </a:xfrm>
          <a:prstGeom prst="straightConnector1">
            <a:avLst/>
          </a:prstGeom>
          <a:ln cap="rnd" w="9525">
            <a:solidFill>
              <a:srgbClr val="000000"/>
            </a:solidFill>
            <a:round/>
          </a:ln>
        </p:spPr>
      </p:cxnSp>
      <p:cxnSp>
        <p:nvCxnSpPr>
          <p:cNvPr id="298" name="Google Shape;251;p33"/>
          <p:cNvCxnSpPr/>
          <p:nvPr/>
        </p:nvCxnSpPr>
        <p:spPr>
          <a:xfrm>
            <a:off x="4190760" y="3661920"/>
            <a:ext cx="720" cy="377280"/>
          </a:xfrm>
          <a:prstGeom prst="straightConnector1">
            <a:avLst/>
          </a:prstGeom>
          <a:ln cap="rnd" w="9525">
            <a:solidFill>
              <a:srgbClr val="000000"/>
            </a:solidFill>
            <a:round/>
          </a:ln>
        </p:spPr>
      </p:cxnSp>
      <p:cxnSp>
        <p:nvCxnSpPr>
          <p:cNvPr id="299" name="Google Shape;252;p33"/>
          <p:cNvCxnSpPr/>
          <p:nvPr/>
        </p:nvCxnSpPr>
        <p:spPr>
          <a:xfrm>
            <a:off x="4393800" y="3517560"/>
            <a:ext cx="720" cy="521640"/>
          </a:xfrm>
          <a:prstGeom prst="straightConnector1">
            <a:avLst/>
          </a:prstGeom>
          <a:ln cap="rnd" w="9525">
            <a:solidFill>
              <a:srgbClr val="000000"/>
            </a:solidFill>
            <a:round/>
          </a:ln>
        </p:spPr>
      </p:cxnSp>
      <p:cxnSp>
        <p:nvCxnSpPr>
          <p:cNvPr id="300" name="Google Shape;253;p33"/>
          <p:cNvCxnSpPr/>
          <p:nvPr/>
        </p:nvCxnSpPr>
        <p:spPr>
          <a:xfrm>
            <a:off x="7238880" y="3661920"/>
            <a:ext cx="720" cy="377280"/>
          </a:xfrm>
          <a:prstGeom prst="straightConnector1">
            <a:avLst/>
          </a:prstGeom>
          <a:ln cap="rnd" w="9525">
            <a:solidFill>
              <a:srgbClr val="000000"/>
            </a:solidFill>
            <a:round/>
          </a:ln>
        </p:spPr>
      </p:cxnSp>
      <p:cxnSp>
        <p:nvCxnSpPr>
          <p:cNvPr id="301" name="Google Shape;254;p33"/>
          <p:cNvCxnSpPr/>
          <p:nvPr/>
        </p:nvCxnSpPr>
        <p:spPr>
          <a:xfrm>
            <a:off x="7010280" y="3526560"/>
            <a:ext cx="720" cy="521640"/>
          </a:xfrm>
          <a:prstGeom prst="straightConnector1">
            <a:avLst/>
          </a:prstGeom>
          <a:ln cap="rnd" w="9525">
            <a:solidFill>
              <a:srgbClr val="000000"/>
            </a:solidFill>
            <a:round/>
          </a:ln>
        </p:spPr>
      </p:cxnSp>
      <p:sp>
        <p:nvSpPr>
          <p:cNvPr id="302" name="Google Shape;255;p33"/>
          <p:cNvSpPr/>
          <p:nvPr/>
        </p:nvSpPr>
        <p:spPr>
          <a:xfrm>
            <a:off x="1378080" y="5173560"/>
            <a:ext cx="1288080" cy="806400"/>
          </a:xfrm>
          <a:prstGeom prst="roundRect">
            <a:avLst>
              <a:gd name="adj" fmla="val 16667"/>
            </a:avLst>
          </a:prstGeom>
          <a:solidFill>
            <a:schemeClr val="accent1"/>
          </a:solidFill>
          <a:ln cap="rnd" w="19050">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n-US" sz="1800" strike="noStrike" u="none">
                <a:solidFill>
                  <a:schemeClr val="lt1"/>
                </a:solidFill>
                <a:uFillTx/>
                <a:latin typeface="Times New Roman"/>
                <a:ea typeface="Times New Roman"/>
              </a:rPr>
              <a:t>Web Browser (Client)</a:t>
            </a:r>
            <a:endParaRPr b="0" lang="en-US" sz="1800" strike="noStrike" u="none">
              <a:solidFill>
                <a:srgbClr val="ffffff"/>
              </a:solidFill>
              <a:uFillTx/>
              <a:latin typeface="Arial"/>
            </a:endParaRPr>
          </a:p>
        </p:txBody>
      </p:sp>
      <p:sp>
        <p:nvSpPr>
          <p:cNvPr id="303" name="Google Shape;256;p33"/>
          <p:cNvSpPr/>
          <p:nvPr/>
        </p:nvSpPr>
        <p:spPr>
          <a:xfrm>
            <a:off x="5562720" y="5137920"/>
            <a:ext cx="1218600" cy="842040"/>
          </a:xfrm>
          <a:prstGeom prst="roundRect">
            <a:avLst>
              <a:gd name="adj" fmla="val 16667"/>
            </a:avLst>
          </a:prstGeom>
          <a:solidFill>
            <a:schemeClr val="accent1"/>
          </a:solidFill>
          <a:ln cap="rnd" w="19050">
            <a:solidFill>
              <a:srgbClr val="0a5190"/>
            </a:solidFill>
            <a:round/>
          </a:ln>
        </p:spPr>
        <p:style>
          <a:lnRef idx="0"/>
          <a:fillRef idx="0"/>
          <a:effectRef idx="0"/>
          <a:fontRef idx="minor"/>
        </p:style>
        <p:txBody>
          <a:bodyPr lIns="90000" rIns="90000" tIns="45000" bIns="45000" anchor="ctr">
            <a:noAutofit/>
          </a:bodyPr>
          <a:p>
            <a:pPr algn="ctr">
              <a:lnSpc>
                <a:spcPct val="100000"/>
              </a:lnSpc>
              <a:tabLst>
                <a:tab algn="l" pos="0"/>
              </a:tabLst>
            </a:pPr>
            <a:r>
              <a:rPr b="0" lang="en-US" sz="1800" strike="noStrike" u="none">
                <a:solidFill>
                  <a:schemeClr val="lt1"/>
                </a:solidFill>
                <a:uFillTx/>
                <a:latin typeface="Times New Roman"/>
                <a:ea typeface="Times New Roman"/>
              </a:rPr>
              <a:t>Web Browser</a:t>
            </a:r>
            <a:endParaRPr b="0" lang="en-US" sz="1800" strike="noStrike" u="none">
              <a:solidFill>
                <a:srgbClr val="ffffff"/>
              </a:solidFill>
              <a:uFillTx/>
              <a:latin typeface="Arial"/>
            </a:endParaRPr>
          </a:p>
          <a:p>
            <a:pPr algn="ctr">
              <a:lnSpc>
                <a:spcPct val="100000"/>
              </a:lnSpc>
              <a:tabLst>
                <a:tab algn="l" pos="0"/>
              </a:tabLst>
            </a:pPr>
            <a:r>
              <a:rPr b="0" lang="en-US" sz="1800" strike="noStrike" u="none">
                <a:solidFill>
                  <a:schemeClr val="lt1"/>
                </a:solidFill>
                <a:uFillTx/>
                <a:latin typeface="Times New Roman"/>
                <a:ea typeface="Times New Roman"/>
              </a:rPr>
              <a:t>(Client)</a:t>
            </a:r>
            <a:endParaRPr b="0" lang="en-US" sz="1800" strike="noStrike" u="none">
              <a:solidFill>
                <a:srgbClr val="ffffff"/>
              </a:solidFill>
              <a:uFillTx/>
              <a:latin typeface="Arial"/>
            </a:endParaRPr>
          </a:p>
        </p:txBody>
      </p:sp>
      <p:cxnSp>
        <p:nvCxnSpPr>
          <p:cNvPr id="304" name="Google Shape;257;p33"/>
          <p:cNvCxnSpPr/>
          <p:nvPr/>
        </p:nvCxnSpPr>
        <p:spPr>
          <a:xfrm flipV="1">
            <a:off x="6095880" y="4047480"/>
            <a:ext cx="720" cy="1091160"/>
          </a:xfrm>
          <a:prstGeom prst="straightConnector1">
            <a:avLst/>
          </a:prstGeom>
          <a:ln cap="rnd" w="9525">
            <a:solidFill>
              <a:srgbClr val="000000"/>
            </a:solidFill>
            <a:round/>
          </a:ln>
        </p:spPr>
      </p:cxnSp>
      <p:cxnSp>
        <p:nvCxnSpPr>
          <p:cNvPr id="305" name="Google Shape;258;p33"/>
          <p:cNvCxnSpPr/>
          <p:nvPr/>
        </p:nvCxnSpPr>
        <p:spPr>
          <a:xfrm flipV="1">
            <a:off x="1981080" y="4047480"/>
            <a:ext cx="720" cy="1126800"/>
          </a:xfrm>
          <a:prstGeom prst="straightConnector1">
            <a:avLst/>
          </a:prstGeom>
          <a:ln cap="rnd" w="9525">
            <a:solidFill>
              <a:srgbClr val="000000"/>
            </a:solidFill>
            <a:round/>
          </a:ln>
        </p:spPr>
      </p:cxn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Scalability</a:t>
            </a:r>
            <a:endParaRPr b="0" lang="en-US" sz="4200" strike="noStrike" u="none">
              <a:solidFill>
                <a:srgbClr val="ffffff"/>
              </a:solidFill>
              <a:uFillTx/>
              <a:latin typeface="Arial"/>
            </a:endParaRPr>
          </a:p>
        </p:txBody>
      </p:sp>
      <p:sp>
        <p:nvSpPr>
          <p:cNvPr id="307" name="PlaceHolder 2"/>
          <p:cNvSpPr>
            <a:spLocks noGrp="1"/>
          </p:cNvSpPr>
          <p:nvPr>
            <p:ph/>
          </p:nvPr>
        </p:nvSpPr>
        <p:spPr>
          <a:xfrm>
            <a:off x="714960" y="1388520"/>
            <a:ext cx="3360960" cy="4194720"/>
          </a:xfrm>
          <a:prstGeom prst="rect">
            <a:avLst/>
          </a:prstGeom>
          <a:noFill/>
          <a:ln w="0">
            <a:noFill/>
          </a:ln>
        </p:spPr>
        <p:txBody>
          <a:bodyPr lIns="91440" rIns="91440" tIns="45720" bIns="45720" anchor="t">
            <a:normAutofit/>
          </a:bodyPr>
          <a:p>
            <a:pPr marL="457200" indent="-343080">
              <a:lnSpc>
                <a:spcPct val="115000"/>
              </a:lnSpc>
              <a:spcBef>
                <a:spcPts val="1199"/>
              </a:spcBef>
              <a:buClr>
                <a:srgbClr val="000000"/>
              </a:buClr>
              <a:buFont typeface="Arial"/>
              <a:buChar char="●"/>
            </a:pPr>
            <a:r>
              <a:rPr b="1" lang="en-US" sz="1800" strike="noStrike" u="none">
                <a:solidFill>
                  <a:schemeClr val="dk1"/>
                </a:solidFill>
                <a:uFillTx/>
                <a:latin typeface="Arial"/>
                <a:ea typeface="Arial"/>
              </a:rPr>
              <a:t>Horizontal Scaling (Scaling Out)</a:t>
            </a:r>
            <a:r>
              <a:rPr b="0" lang="en-US" sz="1800" strike="noStrike" u="none">
                <a:solidFill>
                  <a:schemeClr val="dk1"/>
                </a:solidFill>
                <a:uFillTx/>
                <a:latin typeface="Arial"/>
                <a:ea typeface="Arial"/>
              </a:rPr>
              <a:t>: Adding more servers to handle increased load.</a:t>
            </a:r>
            <a:endParaRPr b="0" lang="en-US" sz="1800" strike="noStrike" u="none">
              <a:solidFill>
                <a:srgbClr val="ffffff"/>
              </a:solidFill>
              <a:uFillTx/>
              <a:latin typeface="Arial"/>
            </a:endParaRPr>
          </a:p>
          <a:p>
            <a:pPr marL="457200" indent="-343080">
              <a:lnSpc>
                <a:spcPct val="115000"/>
              </a:lnSpc>
              <a:buClr>
                <a:srgbClr val="000000"/>
              </a:buClr>
              <a:buFont typeface="Arial"/>
              <a:buChar char="●"/>
            </a:pPr>
            <a:r>
              <a:rPr b="1" lang="en-US" sz="1800" strike="noStrike" u="none">
                <a:solidFill>
                  <a:schemeClr val="dk1"/>
                </a:solidFill>
                <a:uFillTx/>
                <a:latin typeface="Arial"/>
                <a:ea typeface="Arial"/>
              </a:rPr>
              <a:t>Vertical Scaling (Scaling Up)</a:t>
            </a:r>
            <a:r>
              <a:rPr b="0" lang="en-US" sz="1800" strike="noStrike" u="none">
                <a:solidFill>
                  <a:schemeClr val="dk1"/>
                </a:solidFill>
                <a:uFillTx/>
                <a:latin typeface="Arial"/>
                <a:ea typeface="Arial"/>
              </a:rPr>
              <a:t>: Increasing the resources (CPU, RAM) of a single server.</a:t>
            </a:r>
            <a:endParaRPr b="0" lang="en-US" sz="1800" strike="noStrike" u="none">
              <a:solidFill>
                <a:srgbClr val="ffffff"/>
              </a:solidFill>
              <a:uFillTx/>
              <a:latin typeface="Arial"/>
            </a:endParaRPr>
          </a:p>
          <a:p>
            <a:pPr indent="0">
              <a:lnSpc>
                <a:spcPct val="115000"/>
              </a:lnSpc>
              <a:spcBef>
                <a:spcPts val="1199"/>
              </a:spcBef>
              <a:buNone/>
              <a:tabLst>
                <a:tab algn="l" pos="0"/>
              </a:tabLst>
            </a:pPr>
            <a:r>
              <a:rPr b="1" lang="en-US" sz="1800" strike="noStrike" u="none">
                <a:solidFill>
                  <a:schemeClr val="dk1"/>
                </a:solidFill>
                <a:uFillTx/>
                <a:latin typeface="Arial"/>
                <a:ea typeface="Arial"/>
              </a:rPr>
              <a:t>Why it matters</a:t>
            </a:r>
            <a:r>
              <a:rPr b="0" lang="en-US" sz="1800" strike="noStrike" u="none">
                <a:solidFill>
                  <a:schemeClr val="dk1"/>
                </a:solidFill>
                <a:uFillTx/>
                <a:latin typeface="Arial"/>
                <a:ea typeface="Arial"/>
              </a:rPr>
              <a:t>: As user traffic grows, web systems need to scale efficiently to maintain performance and availability.</a:t>
            </a:r>
            <a:endParaRPr b="0" lang="en-US" sz="1800" strike="noStrike" u="none">
              <a:solidFill>
                <a:srgbClr val="ffffff"/>
              </a:solidFill>
              <a:uFillTx/>
              <a:latin typeface="Arial"/>
            </a:endParaRPr>
          </a:p>
          <a:p>
            <a:pPr indent="0">
              <a:lnSpc>
                <a:spcPct val="100000"/>
              </a:lnSpc>
              <a:spcBef>
                <a:spcPts val="1199"/>
              </a:spcBef>
              <a:buNone/>
              <a:tabLst>
                <a:tab algn="l" pos="0"/>
              </a:tabLst>
            </a:pPr>
            <a:endParaRPr b="0" lang="en-US" sz="1800" strike="noStrike" u="none">
              <a:solidFill>
                <a:srgbClr val="ffffff"/>
              </a:solidFill>
              <a:uFillTx/>
              <a:latin typeface="Arial"/>
            </a:endParaRPr>
          </a:p>
        </p:txBody>
      </p:sp>
      <p:pic>
        <p:nvPicPr>
          <p:cNvPr id="308" name="Google Shape;266;p34" descr=""/>
          <p:cNvPicPr/>
          <p:nvPr/>
        </p:nvPicPr>
        <p:blipFill>
          <a:blip r:embed="rId1"/>
          <a:stretch/>
        </p:blipFill>
        <p:spPr>
          <a:xfrm>
            <a:off x="4076640" y="1569600"/>
            <a:ext cx="5021640" cy="3718080"/>
          </a:xfrm>
          <a:prstGeom prst="rect">
            <a:avLst/>
          </a:prstGeom>
          <a:noFill/>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Microservices Architecture</a:t>
            </a:r>
            <a:endParaRPr b="0" lang="en-US" sz="4200" strike="noStrike" u="none">
              <a:solidFill>
                <a:srgbClr val="ffffff"/>
              </a:solidFill>
              <a:uFillTx/>
              <a:latin typeface="Arial"/>
            </a:endParaRPr>
          </a:p>
        </p:txBody>
      </p:sp>
      <p:sp>
        <p:nvSpPr>
          <p:cNvPr id="310" name="PlaceHolder 2"/>
          <p:cNvSpPr>
            <a:spLocks noGrp="1"/>
          </p:cNvSpPr>
          <p:nvPr>
            <p:ph/>
          </p:nvPr>
        </p:nvSpPr>
        <p:spPr>
          <a:xfrm>
            <a:off x="827640" y="2053080"/>
            <a:ext cx="3743640" cy="4194720"/>
          </a:xfrm>
          <a:prstGeom prst="rect">
            <a:avLst/>
          </a:prstGeom>
          <a:noFill/>
          <a:ln w="0">
            <a:noFill/>
          </a:ln>
        </p:spPr>
        <p:txBody>
          <a:bodyPr lIns="91440" rIns="91440" tIns="45720" bIns="45720" anchor="t">
            <a:noAutofit/>
          </a:bodyPr>
          <a:p>
            <a:pPr marL="457200" indent="-330120">
              <a:lnSpc>
                <a:spcPct val="115000"/>
              </a:lnSpc>
              <a:spcBef>
                <a:spcPts val="1199"/>
              </a:spcBef>
              <a:buClr>
                <a:srgbClr val="000000"/>
              </a:buClr>
              <a:buFont typeface="Arial"/>
              <a:buChar char="●"/>
            </a:pPr>
            <a:r>
              <a:rPr b="1" lang="en-US" sz="1600" strike="noStrike" u="none">
                <a:solidFill>
                  <a:schemeClr val="dk1"/>
                </a:solidFill>
                <a:uFillTx/>
                <a:latin typeface="Arial"/>
                <a:ea typeface="Arial"/>
              </a:rPr>
              <a:t>What is Microservices?</a:t>
            </a:r>
            <a:endParaRPr b="0" lang="en-US" sz="1600" strike="noStrike" u="none">
              <a:solidFill>
                <a:srgbClr val="ffffff"/>
              </a:solidFill>
              <a:uFillTx/>
              <a:latin typeface="Arial"/>
            </a:endParaRPr>
          </a:p>
          <a:p>
            <a:pPr lvl="1" marL="914400" indent="-330120">
              <a:lnSpc>
                <a:spcPct val="115000"/>
              </a:lnSpc>
              <a:buClr>
                <a:srgbClr val="000000"/>
              </a:buClr>
              <a:buFont typeface="Arial"/>
              <a:buChar char="○"/>
            </a:pPr>
            <a:r>
              <a:rPr b="0" lang="en-US" sz="1600" strike="noStrike" u="none">
                <a:solidFill>
                  <a:schemeClr val="dk1"/>
                </a:solidFill>
                <a:uFillTx/>
                <a:latin typeface="Arial"/>
                <a:ea typeface="Arial"/>
              </a:rPr>
              <a:t>Breaking down a large system into smaller, independently deployable services.</a:t>
            </a:r>
            <a:endParaRPr b="0" lang="en-US" sz="1600" strike="noStrike" u="none">
              <a:solidFill>
                <a:srgbClr val="ffffff"/>
              </a:solidFill>
              <a:uFillTx/>
              <a:latin typeface="Arial"/>
            </a:endParaRPr>
          </a:p>
          <a:p>
            <a:pPr marL="457200" indent="-330120">
              <a:lnSpc>
                <a:spcPct val="115000"/>
              </a:lnSpc>
              <a:buClr>
                <a:srgbClr val="000000"/>
              </a:buClr>
              <a:buFont typeface="Arial"/>
              <a:buChar char="●"/>
            </a:pPr>
            <a:r>
              <a:rPr b="1" lang="en-US" sz="1600" strike="noStrike" u="none">
                <a:solidFill>
                  <a:schemeClr val="dk1"/>
                </a:solidFill>
                <a:uFillTx/>
                <a:latin typeface="Arial"/>
                <a:ea typeface="Arial"/>
              </a:rPr>
              <a:t>Benefits</a:t>
            </a:r>
            <a:r>
              <a:rPr b="0" lang="en-US" sz="1600" strike="noStrike" u="none">
                <a:solidFill>
                  <a:schemeClr val="dk1"/>
                </a:solidFill>
                <a:uFillTx/>
                <a:latin typeface="Arial"/>
                <a:ea typeface="Arial"/>
              </a:rPr>
              <a:t>:</a:t>
            </a:r>
            <a:endParaRPr b="0" lang="en-US" sz="1600" strike="noStrike" u="none">
              <a:solidFill>
                <a:srgbClr val="ffffff"/>
              </a:solidFill>
              <a:uFillTx/>
              <a:latin typeface="Arial"/>
            </a:endParaRPr>
          </a:p>
          <a:p>
            <a:pPr lvl="1" marL="914400" indent="-330120">
              <a:lnSpc>
                <a:spcPct val="115000"/>
              </a:lnSpc>
              <a:buClr>
                <a:srgbClr val="000000"/>
              </a:buClr>
              <a:buFont typeface="Arial"/>
              <a:buChar char="○"/>
            </a:pPr>
            <a:r>
              <a:rPr b="0" lang="en-US" sz="1600" strike="noStrike" u="none">
                <a:solidFill>
                  <a:schemeClr val="dk1"/>
                </a:solidFill>
                <a:uFillTx/>
                <a:latin typeface="Arial"/>
                <a:ea typeface="Arial"/>
              </a:rPr>
              <a:t>Independent scalability and fault isolation.</a:t>
            </a:r>
            <a:endParaRPr b="0" lang="en-US" sz="1600" strike="noStrike" u="none">
              <a:solidFill>
                <a:srgbClr val="ffffff"/>
              </a:solidFill>
              <a:uFillTx/>
              <a:latin typeface="Arial"/>
            </a:endParaRPr>
          </a:p>
          <a:p>
            <a:pPr lvl="1" marL="914400" indent="-330120">
              <a:lnSpc>
                <a:spcPct val="115000"/>
              </a:lnSpc>
              <a:buClr>
                <a:srgbClr val="000000"/>
              </a:buClr>
              <a:buFont typeface="Arial"/>
              <a:buChar char="○"/>
            </a:pPr>
            <a:r>
              <a:rPr b="0" lang="en-US" sz="1600" strike="noStrike" u="none">
                <a:solidFill>
                  <a:schemeClr val="dk1"/>
                </a:solidFill>
                <a:uFillTx/>
                <a:latin typeface="Arial"/>
                <a:ea typeface="Arial"/>
              </a:rPr>
              <a:t>Easier to maintain and update.</a:t>
            </a:r>
            <a:endParaRPr b="0" lang="en-US" sz="1600" strike="noStrike" u="none">
              <a:solidFill>
                <a:srgbClr val="ffffff"/>
              </a:solidFill>
              <a:uFillTx/>
              <a:latin typeface="Arial"/>
            </a:endParaRPr>
          </a:p>
          <a:p>
            <a:pPr indent="0">
              <a:lnSpc>
                <a:spcPct val="115000"/>
              </a:lnSpc>
              <a:spcBef>
                <a:spcPts val="1199"/>
              </a:spcBef>
              <a:buNone/>
              <a:tabLst>
                <a:tab algn="l" pos="0"/>
              </a:tabLst>
            </a:pPr>
            <a:r>
              <a:rPr b="1" lang="en-US" sz="1600" strike="noStrike" u="none">
                <a:solidFill>
                  <a:schemeClr val="dk1"/>
                </a:solidFill>
                <a:uFillTx/>
                <a:latin typeface="Arial"/>
                <a:ea typeface="Arial"/>
              </a:rPr>
              <a:t>Example</a:t>
            </a:r>
            <a:r>
              <a:rPr b="0" lang="en-US" sz="1600" strike="noStrike" u="none">
                <a:solidFill>
                  <a:schemeClr val="dk1"/>
                </a:solidFill>
                <a:uFillTx/>
                <a:latin typeface="Arial"/>
                <a:ea typeface="Arial"/>
              </a:rPr>
              <a:t>: A large e-commerce platform with separate services for user authentication, product catalog, and payment processing.</a:t>
            </a:r>
            <a:endParaRPr b="0" lang="en-US" sz="1600" strike="noStrike" u="none">
              <a:solidFill>
                <a:srgbClr val="ffffff"/>
              </a:solidFill>
              <a:uFillTx/>
              <a:latin typeface="Arial"/>
            </a:endParaRPr>
          </a:p>
          <a:p>
            <a:pPr indent="0">
              <a:lnSpc>
                <a:spcPct val="100000"/>
              </a:lnSpc>
              <a:spcBef>
                <a:spcPts val="1199"/>
              </a:spcBef>
              <a:buNone/>
              <a:tabLst>
                <a:tab algn="l" pos="0"/>
              </a:tabLst>
            </a:pPr>
            <a:endParaRPr b="0" lang="en-US" sz="1600" strike="noStrike" u="none">
              <a:solidFill>
                <a:srgbClr val="ffffff"/>
              </a:solidFill>
              <a:uFillTx/>
              <a:latin typeface="Arial"/>
            </a:endParaRPr>
          </a:p>
        </p:txBody>
      </p:sp>
      <p:pic>
        <p:nvPicPr>
          <p:cNvPr id="311" name="Google Shape;274;p35" descr=""/>
          <p:cNvPicPr/>
          <p:nvPr/>
        </p:nvPicPr>
        <p:blipFill>
          <a:blip r:embed="rId1"/>
          <a:stretch/>
        </p:blipFill>
        <p:spPr>
          <a:xfrm>
            <a:off x="4724280" y="2005560"/>
            <a:ext cx="4266360" cy="2018160"/>
          </a:xfrm>
          <a:prstGeom prst="rect">
            <a:avLst/>
          </a:prstGeom>
          <a:noFill/>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 </a:t>
            </a:r>
            <a:r>
              <a:rPr b="0" lang="en-US" sz="4200" strike="noStrike" u="none">
                <a:solidFill>
                  <a:schemeClr val="dk2"/>
                </a:solidFill>
                <a:uFillTx/>
                <a:latin typeface="Arial"/>
                <a:ea typeface="Arial"/>
              </a:rPr>
              <a:t>RESTful Design</a:t>
            </a:r>
            <a:endParaRPr b="0" lang="en-US" sz="4200" strike="noStrike" u="none">
              <a:solidFill>
                <a:srgbClr val="ffffff"/>
              </a:solidFill>
              <a:uFillTx/>
              <a:latin typeface="Arial"/>
            </a:endParaRPr>
          </a:p>
        </p:txBody>
      </p:sp>
      <p:sp>
        <p:nvSpPr>
          <p:cNvPr id="313" name="PlaceHolder 2"/>
          <p:cNvSpPr>
            <a:spLocks noGrp="1"/>
          </p:cNvSpPr>
          <p:nvPr>
            <p:ph/>
          </p:nvPr>
        </p:nvSpPr>
        <p:spPr>
          <a:xfrm>
            <a:off x="827640" y="2053080"/>
            <a:ext cx="6710760" cy="4194720"/>
          </a:xfrm>
          <a:prstGeom prst="rect">
            <a:avLst/>
          </a:prstGeom>
          <a:noFill/>
          <a:ln w="0">
            <a:noFill/>
          </a:ln>
        </p:spPr>
        <p:txBody>
          <a:bodyPr lIns="91440" rIns="91440" tIns="45720" bIns="45720" anchor="t">
            <a:noAutofit/>
          </a:bodyPr>
          <a:p>
            <a:pPr marL="457200" indent="-380880">
              <a:lnSpc>
                <a:spcPct val="115000"/>
              </a:lnSpc>
              <a:spcBef>
                <a:spcPts val="1199"/>
              </a:spcBef>
              <a:buClr>
                <a:srgbClr val="000000"/>
              </a:buClr>
              <a:buFont typeface="Arial"/>
              <a:buChar char="●"/>
            </a:pPr>
            <a:r>
              <a:rPr b="1" lang="en-US" sz="2400" strike="noStrike" u="none">
                <a:solidFill>
                  <a:schemeClr val="dk1"/>
                </a:solidFill>
                <a:uFillTx/>
                <a:latin typeface="Arial"/>
                <a:ea typeface="Arial"/>
              </a:rPr>
              <a:t>What is REST?</a:t>
            </a:r>
            <a:r>
              <a:rPr b="0" lang="en-US" sz="2400" strike="noStrike" u="none">
                <a:solidFill>
                  <a:schemeClr val="dk1"/>
                </a:solidFill>
                <a:uFillTx/>
                <a:latin typeface="Arial"/>
                <a:ea typeface="Arial"/>
              </a:rPr>
              <a:t>: Representational State Transfer – an architectural style for designing networked applications.</a:t>
            </a:r>
            <a:endParaRPr b="0" lang="en-US" sz="2400" strike="noStrike" u="none">
              <a:solidFill>
                <a:srgbClr val="ffffff"/>
              </a:solidFill>
              <a:uFillTx/>
              <a:latin typeface="Arial"/>
            </a:endParaRPr>
          </a:p>
          <a:p>
            <a:pPr marL="457200" indent="-380880">
              <a:lnSpc>
                <a:spcPct val="115000"/>
              </a:lnSpc>
              <a:buClr>
                <a:srgbClr val="000000"/>
              </a:buClr>
              <a:buFont typeface="Arial"/>
              <a:buChar char="●"/>
            </a:pPr>
            <a:r>
              <a:rPr b="1" lang="en-US" sz="2400" strike="noStrike" u="none">
                <a:solidFill>
                  <a:schemeClr val="dk1"/>
                </a:solidFill>
                <a:uFillTx/>
                <a:latin typeface="Arial"/>
                <a:ea typeface="Arial"/>
              </a:rPr>
              <a:t>Principles</a:t>
            </a:r>
            <a:r>
              <a:rPr b="0" lang="en-US" sz="2400" strike="noStrike" u="none">
                <a:solidFill>
                  <a:schemeClr val="dk1"/>
                </a:solidFill>
                <a:uFillTx/>
                <a:latin typeface="Arial"/>
                <a:ea typeface="Arial"/>
              </a:rPr>
              <a:t>:</a:t>
            </a:r>
            <a:endParaRPr b="0" lang="en-US" sz="2400" strike="noStrike" u="none">
              <a:solidFill>
                <a:srgbClr val="ffffff"/>
              </a:solidFill>
              <a:uFillTx/>
              <a:latin typeface="Arial"/>
            </a:endParaRPr>
          </a:p>
          <a:p>
            <a:pPr lvl="1" marL="914400" indent="-380880">
              <a:lnSpc>
                <a:spcPct val="115000"/>
              </a:lnSpc>
              <a:buClr>
                <a:srgbClr val="000000"/>
              </a:buClr>
              <a:buFont typeface="Arial"/>
              <a:buChar char="○"/>
            </a:pPr>
            <a:r>
              <a:rPr b="1" lang="en-US" sz="2400" strike="noStrike" u="none">
                <a:solidFill>
                  <a:schemeClr val="dk1"/>
                </a:solidFill>
                <a:uFillTx/>
                <a:latin typeface="Arial"/>
                <a:ea typeface="Arial"/>
              </a:rPr>
              <a:t>Statelessness</a:t>
            </a:r>
            <a:r>
              <a:rPr b="0" lang="en-US" sz="2400" strike="noStrike" u="none">
                <a:solidFill>
                  <a:schemeClr val="dk1"/>
                </a:solidFill>
                <a:uFillTx/>
                <a:latin typeface="Arial"/>
                <a:ea typeface="Arial"/>
              </a:rPr>
              <a:t>: No session data stored on the server.</a:t>
            </a:r>
            <a:endParaRPr b="0" lang="en-US" sz="2400" strike="noStrike" u="none">
              <a:solidFill>
                <a:srgbClr val="ffffff"/>
              </a:solidFill>
              <a:uFillTx/>
              <a:latin typeface="Arial"/>
            </a:endParaRPr>
          </a:p>
          <a:p>
            <a:pPr lvl="1" marL="914400" indent="-380880">
              <a:lnSpc>
                <a:spcPct val="115000"/>
              </a:lnSpc>
              <a:buClr>
                <a:srgbClr val="000000"/>
              </a:buClr>
              <a:buFont typeface="Arial"/>
              <a:buChar char="○"/>
            </a:pPr>
            <a:r>
              <a:rPr b="1" lang="en-US" sz="2400" strike="noStrike" u="none">
                <a:solidFill>
                  <a:schemeClr val="dk1"/>
                </a:solidFill>
                <a:uFillTx/>
                <a:latin typeface="Arial"/>
                <a:ea typeface="Arial"/>
              </a:rPr>
              <a:t>Uniform Interface</a:t>
            </a:r>
            <a:r>
              <a:rPr b="0" lang="en-US" sz="2400" strike="noStrike" u="none">
                <a:solidFill>
                  <a:schemeClr val="dk1"/>
                </a:solidFill>
                <a:uFillTx/>
                <a:latin typeface="Arial"/>
                <a:ea typeface="Arial"/>
              </a:rPr>
              <a:t>: Standardized URL patterns (e.g., </a:t>
            </a:r>
            <a:r>
              <a:rPr b="0" lang="en-US" sz="2400" strike="noStrike" u="none">
                <a:solidFill>
                  <a:srgbClr val="188038"/>
                </a:solidFill>
                <a:uFillTx/>
                <a:latin typeface="Roboto Mono"/>
                <a:ea typeface="Roboto Mono"/>
              </a:rPr>
              <a:t>/users</a:t>
            </a:r>
            <a:r>
              <a:rPr b="0" lang="en-US" sz="2400" strike="noStrike" u="none">
                <a:solidFill>
                  <a:schemeClr val="dk1"/>
                </a:solidFill>
                <a:uFillTx/>
                <a:latin typeface="Arial"/>
                <a:ea typeface="Arial"/>
              </a:rPr>
              <a:t>, </a:t>
            </a:r>
            <a:r>
              <a:rPr b="0" lang="en-US" sz="2400" strike="noStrike" u="none">
                <a:solidFill>
                  <a:srgbClr val="188038"/>
                </a:solidFill>
                <a:uFillTx/>
                <a:latin typeface="Roboto Mono"/>
                <a:ea typeface="Roboto Mono"/>
              </a:rPr>
              <a:t>/products</a:t>
            </a:r>
            <a:r>
              <a:rPr b="0" lang="en-US" sz="2400" strike="noStrike" u="none">
                <a:solidFill>
                  <a:schemeClr val="dk1"/>
                </a:solidFill>
                <a:uFillTx/>
                <a:latin typeface="Arial"/>
                <a:ea typeface="Arial"/>
              </a:rPr>
              <a:t>).</a:t>
            </a:r>
            <a:endParaRPr b="0" lang="en-US" sz="2400" strike="noStrike" u="none">
              <a:solidFill>
                <a:srgbClr val="ffffff"/>
              </a:solidFill>
              <a:uFillTx/>
              <a:latin typeface="Arial"/>
            </a:endParaRPr>
          </a:p>
          <a:p>
            <a:pPr lvl="1" marL="914400" indent="-380880">
              <a:lnSpc>
                <a:spcPct val="115000"/>
              </a:lnSpc>
              <a:buClr>
                <a:srgbClr val="000000"/>
              </a:buClr>
              <a:buFont typeface="Arial"/>
              <a:buChar char="○"/>
            </a:pPr>
            <a:r>
              <a:rPr b="1" lang="en-US" sz="2400" strike="noStrike" u="none">
                <a:solidFill>
                  <a:schemeClr val="dk1"/>
                </a:solidFill>
                <a:uFillTx/>
                <a:latin typeface="Arial"/>
                <a:ea typeface="Arial"/>
              </a:rPr>
              <a:t>HTTP Methods</a:t>
            </a:r>
            <a:r>
              <a:rPr b="0" lang="en-US" sz="2400" strike="noStrike" u="none">
                <a:solidFill>
                  <a:schemeClr val="dk1"/>
                </a:solidFill>
                <a:uFillTx/>
                <a:latin typeface="Arial"/>
                <a:ea typeface="Arial"/>
              </a:rPr>
              <a:t>: Use of GET, POST, PUT, DELETE for CRUD operations.</a:t>
            </a:r>
            <a:endParaRPr b="0" lang="en-US" sz="2400" strike="noStrike" u="none">
              <a:solidFill>
                <a:srgbClr val="ffffff"/>
              </a:solidFill>
              <a:uFillTx/>
              <a:latin typeface="Arial"/>
            </a:endParaRPr>
          </a:p>
          <a:p>
            <a:pPr indent="0">
              <a:lnSpc>
                <a:spcPct val="100000"/>
              </a:lnSpc>
              <a:spcBef>
                <a:spcPts val="1199"/>
              </a:spcBef>
              <a:buNone/>
              <a:tabLst>
                <a:tab algn="l" pos="0"/>
              </a:tabLst>
            </a:pPr>
            <a:endParaRPr b="0" lang="en-US" sz="2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Responsive Design</a:t>
            </a:r>
            <a:endParaRPr b="0" lang="en-US" sz="4200" strike="noStrike" u="none">
              <a:solidFill>
                <a:srgbClr val="ffffff"/>
              </a:solidFill>
              <a:uFillTx/>
              <a:latin typeface="Arial"/>
            </a:endParaRPr>
          </a:p>
        </p:txBody>
      </p:sp>
      <p:sp>
        <p:nvSpPr>
          <p:cNvPr id="315" name="PlaceHolder 2"/>
          <p:cNvSpPr>
            <a:spLocks noGrp="1"/>
          </p:cNvSpPr>
          <p:nvPr>
            <p:ph/>
          </p:nvPr>
        </p:nvSpPr>
        <p:spPr>
          <a:xfrm>
            <a:off x="827640" y="2053080"/>
            <a:ext cx="6710760" cy="4194720"/>
          </a:xfrm>
          <a:prstGeom prst="rect">
            <a:avLst/>
          </a:prstGeom>
          <a:noFill/>
          <a:ln w="0">
            <a:noFill/>
          </a:ln>
        </p:spPr>
        <p:txBody>
          <a:bodyPr lIns="91440" rIns="91440" tIns="45720" bIns="45720" anchor="t">
            <a:normAutofit/>
          </a:bodyPr>
          <a:p>
            <a:pPr indent="0">
              <a:lnSpc>
                <a:spcPct val="100000"/>
              </a:lnSpc>
              <a:spcBef>
                <a:spcPts val="1001"/>
              </a:spcBef>
              <a:buNone/>
              <a:tabLst>
                <a:tab algn="l" pos="0"/>
              </a:tabLst>
            </a:pPr>
            <a:r>
              <a:rPr b="1" lang="en-US" sz="2400" strike="noStrike" u="none">
                <a:solidFill>
                  <a:schemeClr val="dk1"/>
                </a:solidFill>
                <a:uFillTx/>
                <a:latin typeface="Arial"/>
                <a:ea typeface="Arial"/>
              </a:rPr>
              <a:t>Principle</a:t>
            </a:r>
            <a:r>
              <a:rPr b="0" lang="en-US" sz="2400" strike="noStrike" u="none">
                <a:solidFill>
                  <a:schemeClr val="dk1"/>
                </a:solidFill>
                <a:uFillTx/>
                <a:latin typeface="Arial"/>
                <a:ea typeface="Arial"/>
              </a:rPr>
              <a:t>: Designing web applications that adapt to different screen sizes and devices.</a:t>
            </a:r>
            <a:endParaRPr b="0" lang="en-US" sz="2400" strike="noStrike" u="none">
              <a:solidFill>
                <a:srgbClr val="ffffff"/>
              </a:solidFill>
              <a:uFillTx/>
              <a:latin typeface="Arial"/>
            </a:endParaRPr>
          </a:p>
          <a:p>
            <a:pPr indent="0">
              <a:lnSpc>
                <a:spcPct val="100000"/>
              </a:lnSpc>
              <a:spcBef>
                <a:spcPts val="1001"/>
              </a:spcBef>
              <a:buNone/>
              <a:tabLst>
                <a:tab algn="l" pos="0"/>
              </a:tabLst>
            </a:pPr>
            <a:r>
              <a:rPr b="1" lang="en-US" sz="2400" strike="noStrike" u="none">
                <a:solidFill>
                  <a:schemeClr val="dk1"/>
                </a:solidFill>
                <a:uFillTx/>
                <a:latin typeface="Arial"/>
                <a:ea typeface="Arial"/>
              </a:rPr>
              <a:t>Tools</a:t>
            </a:r>
            <a:r>
              <a:rPr b="0" lang="en-US" sz="2400" strike="noStrike" u="none">
                <a:solidFill>
                  <a:schemeClr val="dk1"/>
                </a:solidFill>
                <a:uFillTx/>
                <a:latin typeface="Arial"/>
                <a:ea typeface="Arial"/>
              </a:rPr>
              <a:t>:</a:t>
            </a:r>
            <a:endParaRPr b="0" lang="en-US" sz="2400" strike="noStrike" u="none">
              <a:solidFill>
                <a:srgbClr val="ffffff"/>
              </a:solidFill>
              <a:uFillTx/>
              <a:latin typeface="Arial"/>
            </a:endParaRPr>
          </a:p>
          <a:p>
            <a:pPr marL="457200" indent="-380880">
              <a:lnSpc>
                <a:spcPct val="115000"/>
              </a:lnSpc>
              <a:spcBef>
                <a:spcPts val="1199"/>
              </a:spcBef>
              <a:buClr>
                <a:srgbClr val="000000"/>
              </a:buClr>
              <a:buFont typeface="Arial"/>
              <a:buChar char="●"/>
              <a:tabLst>
                <a:tab algn="l" pos="0"/>
              </a:tabLst>
            </a:pPr>
            <a:r>
              <a:rPr b="1" lang="en-US" sz="2400" strike="noStrike" u="none">
                <a:solidFill>
                  <a:schemeClr val="dk1"/>
                </a:solidFill>
                <a:uFillTx/>
                <a:latin typeface="Arial"/>
                <a:ea typeface="Arial"/>
              </a:rPr>
              <a:t>CSS Media Queries</a:t>
            </a:r>
            <a:r>
              <a:rPr b="0" lang="en-US" sz="2400" strike="noStrike" u="none">
                <a:solidFill>
                  <a:schemeClr val="dk1"/>
                </a:solidFill>
                <a:uFillTx/>
                <a:latin typeface="Arial"/>
                <a:ea typeface="Arial"/>
              </a:rPr>
              <a:t>: Adjust layout based on viewport size.</a:t>
            </a:r>
            <a:endParaRPr b="0" lang="en-US" sz="2400" strike="noStrike" u="none">
              <a:solidFill>
                <a:srgbClr val="ffffff"/>
              </a:solidFill>
              <a:uFillTx/>
              <a:latin typeface="Arial"/>
            </a:endParaRPr>
          </a:p>
          <a:p>
            <a:pPr marL="457200" indent="-380880">
              <a:lnSpc>
                <a:spcPct val="115000"/>
              </a:lnSpc>
              <a:buClr>
                <a:srgbClr val="000000"/>
              </a:buClr>
              <a:buFont typeface="Arial"/>
              <a:buChar char="●"/>
              <a:tabLst>
                <a:tab algn="l" pos="0"/>
              </a:tabLst>
            </a:pPr>
            <a:r>
              <a:rPr b="1" lang="en-US" sz="2400" strike="noStrike" u="none">
                <a:solidFill>
                  <a:schemeClr val="dk1"/>
                </a:solidFill>
                <a:uFillTx/>
                <a:latin typeface="Arial"/>
                <a:ea typeface="Arial"/>
              </a:rPr>
              <a:t>Flexible Grid Layouts</a:t>
            </a:r>
            <a:r>
              <a:rPr b="0" lang="en-US" sz="2400" strike="noStrike" u="none">
                <a:solidFill>
                  <a:schemeClr val="dk1"/>
                </a:solidFill>
                <a:uFillTx/>
                <a:latin typeface="Arial"/>
                <a:ea typeface="Arial"/>
              </a:rPr>
              <a:t>: Dynamic layout based on content.</a:t>
            </a:r>
            <a:endParaRPr b="0" lang="en-US" sz="2400" strike="noStrike" u="none">
              <a:solidFill>
                <a:srgbClr val="ffffff"/>
              </a:solidFill>
              <a:uFillTx/>
              <a:latin typeface="Arial"/>
            </a:endParaRPr>
          </a:p>
          <a:p>
            <a:pPr indent="0">
              <a:lnSpc>
                <a:spcPct val="100000"/>
              </a:lnSpc>
              <a:spcBef>
                <a:spcPts val="1199"/>
              </a:spcBef>
              <a:buNone/>
              <a:tabLst>
                <a:tab algn="l" pos="0"/>
              </a:tabLst>
            </a:pPr>
            <a:endParaRPr b="0" lang="en-US" sz="2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800280" y="1276200"/>
            <a:ext cx="7771680" cy="1828080"/>
          </a:xfrm>
          <a:prstGeom prst="rect">
            <a:avLst/>
          </a:prstGeom>
          <a:noFill/>
          <a:ln w="0">
            <a:noFill/>
          </a:ln>
        </p:spPr>
        <p:txBody>
          <a:bodyPr lIns="91440" rIns="91440" tIns="45720" bIns="45720" anchor="b">
            <a:noAutofit/>
          </a:bodyPr>
          <a:p>
            <a:pPr indent="0">
              <a:lnSpc>
                <a:spcPct val="100000"/>
              </a:lnSpc>
              <a:buNone/>
              <a:tabLst>
                <a:tab algn="l" pos="0"/>
              </a:tabLst>
            </a:pPr>
            <a:r>
              <a:rPr b="0" lang="en-US" sz="3000" strike="noStrike" u="none">
                <a:solidFill>
                  <a:schemeClr val="dk2"/>
                </a:solidFill>
                <a:uFillTx/>
                <a:latin typeface="Arial"/>
                <a:ea typeface="Arial"/>
              </a:rPr>
              <a:t>Lecture 1</a:t>
            </a:r>
            <a:endParaRPr b="0" lang="en-US" sz="3000" strike="noStrike" u="none">
              <a:solidFill>
                <a:srgbClr val="ffffff"/>
              </a:solidFill>
              <a:uFillTx/>
              <a:latin typeface="Arial"/>
            </a:endParaRPr>
          </a:p>
          <a:p>
            <a:pPr indent="0">
              <a:lnSpc>
                <a:spcPct val="100000"/>
              </a:lnSpc>
              <a:buNone/>
              <a:tabLst>
                <a:tab algn="l" pos="0"/>
              </a:tabLst>
            </a:pPr>
            <a:r>
              <a:rPr b="0" lang="en-US" sz="3000" strike="noStrike" u="none">
                <a:solidFill>
                  <a:schemeClr val="dk2"/>
                </a:solidFill>
                <a:uFillTx/>
                <a:latin typeface="Arial"/>
                <a:ea typeface="Arial"/>
              </a:rPr>
              <a:t>Web Programming</a:t>
            </a:r>
            <a:endParaRPr b="0" lang="en-US" sz="3000" strike="noStrike" u="none">
              <a:solidFill>
                <a:srgbClr val="ffffff"/>
              </a:solidFill>
              <a:uFillTx/>
              <a:latin typeface="Arial"/>
            </a:endParaRPr>
          </a:p>
          <a:p>
            <a:pPr indent="0">
              <a:lnSpc>
                <a:spcPct val="100000"/>
              </a:lnSpc>
              <a:buNone/>
              <a:tabLst>
                <a:tab algn="l" pos="0"/>
              </a:tabLst>
            </a:pPr>
            <a:endParaRPr b="0" lang="en-US" sz="3000" strike="noStrike" u="none">
              <a:solidFill>
                <a:srgbClr val="ffffff"/>
              </a:solidFill>
              <a:uFillTx/>
              <a:latin typeface="Arial"/>
            </a:endParaRPr>
          </a:p>
          <a:p>
            <a:pPr indent="0" algn="ctr">
              <a:lnSpc>
                <a:spcPct val="100000"/>
              </a:lnSpc>
              <a:buNone/>
              <a:tabLst>
                <a:tab algn="l" pos="0"/>
              </a:tabLst>
            </a:pPr>
            <a:r>
              <a:rPr b="0" lang="en-US" sz="4400" strike="noStrike" u="none">
                <a:solidFill>
                  <a:schemeClr val="dk2"/>
                </a:solidFill>
                <a:uFillTx/>
                <a:latin typeface="Arial"/>
                <a:ea typeface="Arial"/>
              </a:rPr>
              <a:t>Web Architecture</a:t>
            </a:r>
            <a:endParaRPr b="0" lang="en-US" sz="4400" strike="noStrike" u="none">
              <a:solidFill>
                <a:srgbClr val="ffffff"/>
              </a:solidFill>
              <a:uFillTx/>
              <a:latin typeface="Arial"/>
            </a:endParaRPr>
          </a:p>
        </p:txBody>
      </p:sp>
      <p:pic>
        <p:nvPicPr>
          <p:cNvPr id="252" name="Google Shape;142;p20" descr=""/>
          <p:cNvPicPr/>
          <p:nvPr/>
        </p:nvPicPr>
        <p:blipFill>
          <a:blip r:embed="rId1"/>
          <a:srcRect l="0" t="50052" r="0" b="0"/>
          <a:stretch/>
        </p:blipFill>
        <p:spPr>
          <a:xfrm>
            <a:off x="1066680" y="3362400"/>
            <a:ext cx="7622280" cy="132480"/>
          </a:xfrm>
          <a:prstGeom prst="rect">
            <a:avLst/>
          </a:prstGeom>
          <a:noFill/>
          <a:ln w="0">
            <a:noFill/>
          </a:ln>
        </p:spPr>
      </p:pic>
      <p:sp>
        <p:nvSpPr>
          <p:cNvPr id="253" name="Google Shape;143;p20"/>
          <p:cNvSpPr/>
          <p:nvPr/>
        </p:nvSpPr>
        <p:spPr>
          <a:xfrm>
            <a:off x="1167840" y="3495600"/>
            <a:ext cx="7420320" cy="399600"/>
          </a:xfrm>
          <a:prstGeom prst="rect">
            <a:avLst/>
          </a:prstGeom>
          <a:noFill/>
          <a:ln w="0">
            <a:noFill/>
          </a:ln>
        </p:spPr>
        <p:style>
          <a:lnRef idx="0"/>
          <a:fillRef idx="0"/>
          <a:effectRef idx="0"/>
          <a:fontRef idx="minor"/>
        </p:style>
        <p:txBody>
          <a:bodyPr lIns="90000" rIns="90000" tIns="45000" bIns="45000" anchor="t">
            <a:noAutofit/>
          </a:bodyPr>
          <a:p>
            <a:pPr>
              <a:lnSpc>
                <a:spcPct val="100000"/>
              </a:lnSpc>
              <a:tabLst>
                <a:tab algn="l" pos="0"/>
              </a:tabLst>
            </a:pPr>
            <a:r>
              <a:rPr b="1" lang="en-US" sz="2000" strike="noStrike" u="none">
                <a:solidFill>
                  <a:schemeClr val="dk2"/>
                </a:solidFill>
                <a:uFillTx/>
                <a:latin typeface="Arial"/>
                <a:ea typeface="Arial"/>
              </a:rPr>
              <a:t>Understanding the Key Components and Best Practices</a:t>
            </a:r>
            <a:endParaRPr b="0" lang="en-US" sz="2000" strike="noStrike" u="none">
              <a:solidFill>
                <a:srgbClr val="ffffff"/>
              </a:solidFill>
              <a:uFillTx/>
              <a:latin typeface="Arial"/>
            </a:endParaRPr>
          </a:p>
          <a:p>
            <a:pPr>
              <a:lnSpc>
                <a:spcPct val="100000"/>
              </a:lnSpc>
              <a:tabLst>
                <a:tab algn="l" pos="0"/>
              </a:tabLst>
            </a:pPr>
            <a:endParaRPr b="0" lang="en-US" sz="2000" strike="noStrike" u="none">
              <a:solidFill>
                <a:srgbClr val="ffffff"/>
              </a:solidFill>
              <a:uFillTx/>
              <a:latin typeface="Arial"/>
            </a:endParaRPr>
          </a:p>
        </p:txBody>
      </p:sp>
      <p:sp>
        <p:nvSpPr>
          <p:cNvPr id="254" name="Google Shape;144;p20"/>
          <p:cNvSpPr/>
          <p:nvPr/>
        </p:nvSpPr>
        <p:spPr>
          <a:xfrm>
            <a:off x="2837880" y="4707000"/>
            <a:ext cx="3884400" cy="821160"/>
          </a:xfrm>
          <a:prstGeom prst="rect">
            <a:avLst/>
          </a:prstGeom>
          <a:noFill/>
          <a:ln w="0">
            <a:noFill/>
          </a:ln>
        </p:spPr>
        <p:style>
          <a:lnRef idx="0"/>
          <a:fillRef idx="0"/>
          <a:effectRef idx="0"/>
          <a:fontRef idx="minor"/>
        </p:style>
        <p:txBody>
          <a:bodyPr lIns="90000" rIns="90000" tIns="91440" bIns="91440" anchor="t">
            <a:noAutofit/>
          </a:bodyPr>
          <a:p>
            <a:pPr marL="457200" indent="457200">
              <a:lnSpc>
                <a:spcPct val="100000"/>
              </a:lnSpc>
              <a:tabLst>
                <a:tab algn="l" pos="0"/>
              </a:tabLst>
            </a:pPr>
            <a:endParaRPr b="0" lang="en-US" sz="1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Web Technology Fundamentals</a:t>
            </a:r>
            <a:endParaRPr b="0" lang="en-US" sz="4200" strike="noStrike" u="none">
              <a:solidFill>
                <a:srgbClr val="ffffff"/>
              </a:solidFill>
              <a:uFillTx/>
              <a:latin typeface="Arial"/>
            </a:endParaRPr>
          </a:p>
        </p:txBody>
      </p:sp>
      <p:sp>
        <p:nvSpPr>
          <p:cNvPr id="317" name="PlaceHolder 2"/>
          <p:cNvSpPr>
            <a:spLocks noGrp="1"/>
          </p:cNvSpPr>
          <p:nvPr>
            <p:ph/>
          </p:nvPr>
        </p:nvSpPr>
        <p:spPr>
          <a:xfrm>
            <a:off x="827640" y="2053080"/>
            <a:ext cx="6710760" cy="4194720"/>
          </a:xfrm>
          <a:prstGeom prst="rect">
            <a:avLst/>
          </a:prstGeom>
          <a:noFill/>
          <a:ln w="0">
            <a:noFill/>
          </a:ln>
        </p:spPr>
        <p:txBody>
          <a:bodyPr lIns="91440" rIns="91440" tIns="45720" bIns="45720" anchor="t">
            <a:normAutofit fontScale="92500" lnSpcReduction="9999"/>
          </a:bodyPr>
          <a:p>
            <a:pPr indent="0">
              <a:lnSpc>
                <a:spcPct val="100000"/>
              </a:lnSpc>
              <a:spcBef>
                <a:spcPts val="1001"/>
              </a:spcBef>
              <a:buNone/>
              <a:tabLst>
                <a:tab algn="l" pos="0"/>
              </a:tabLst>
            </a:pPr>
            <a:endParaRPr b="0" lang="en-US" sz="1800" strike="noStrike" u="none">
              <a:solidFill>
                <a:srgbClr val="ffffff"/>
              </a:solidFill>
              <a:uFillTx/>
              <a:latin typeface="Arial"/>
            </a:endParaRPr>
          </a:p>
          <a:p>
            <a:pPr marL="343080" indent="-335160">
              <a:lnSpc>
                <a:spcPct val="100000"/>
              </a:lnSpc>
              <a:spcBef>
                <a:spcPts val="1001"/>
              </a:spcBef>
              <a:buClr>
                <a:srgbClr val="eff8fc"/>
              </a:buClr>
              <a:buSzPct val="80000"/>
              <a:buFont typeface="Noto Sans Symbols"/>
              <a:buChar char="►"/>
              <a:tabLst>
                <a:tab algn="l" pos="0"/>
              </a:tabLst>
            </a:pPr>
            <a:r>
              <a:rPr b="1" lang="en-US" sz="2000" strike="noStrike" u="none">
                <a:solidFill>
                  <a:schemeClr val="dk1"/>
                </a:solidFill>
                <a:uFillTx/>
                <a:latin typeface="Arial"/>
                <a:ea typeface="Arial"/>
              </a:rPr>
              <a:t>TCP/IP Networking</a:t>
            </a:r>
            <a:endParaRPr b="0" lang="en-US" sz="2000" strike="noStrike" u="none">
              <a:solidFill>
                <a:srgbClr val="ffffff"/>
              </a:solidFill>
              <a:uFillTx/>
              <a:latin typeface="Arial"/>
            </a:endParaRPr>
          </a:p>
          <a:p>
            <a:pPr lvl="1" marL="743040" indent="-279000">
              <a:lnSpc>
                <a:spcPct val="100000"/>
              </a:lnSpc>
              <a:spcBef>
                <a:spcPts val="1001"/>
              </a:spcBef>
              <a:buClr>
                <a:srgbClr val="eff8fc"/>
              </a:buClr>
              <a:buSzPct val="80000"/>
              <a:buFont typeface="Noto Sans Symbols"/>
              <a:buChar char="►"/>
              <a:tabLst>
                <a:tab algn="l" pos="0"/>
              </a:tabLst>
            </a:pPr>
            <a:r>
              <a:rPr b="0" lang="en-US" sz="1800" strike="noStrike" u="none">
                <a:solidFill>
                  <a:schemeClr val="dk1"/>
                </a:solidFill>
                <a:uFillTx/>
                <a:latin typeface="Arial"/>
                <a:ea typeface="Arial"/>
              </a:rPr>
              <a:t>Is a set of rules that govern how data is sent between devices on a network. It's the standard method for communicating on the internet.</a:t>
            </a:r>
            <a:endParaRPr b="0" lang="en-US" sz="1800" strike="noStrike" u="none">
              <a:solidFill>
                <a:srgbClr val="ffffff"/>
              </a:solidFill>
              <a:uFillTx/>
              <a:latin typeface="Arial"/>
            </a:endParaRPr>
          </a:p>
          <a:p>
            <a:pPr lvl="1" marL="743040" indent="-279000">
              <a:lnSpc>
                <a:spcPct val="100000"/>
              </a:lnSpc>
              <a:spcBef>
                <a:spcPts val="1001"/>
              </a:spcBef>
              <a:buClr>
                <a:srgbClr val="eff8fc"/>
              </a:buClr>
              <a:buSzPct val="80000"/>
              <a:buFont typeface="Noto Sans Symbols"/>
              <a:buChar char="►"/>
              <a:tabLst>
                <a:tab algn="l" pos="0"/>
              </a:tabLst>
            </a:pPr>
            <a:r>
              <a:rPr b="0" lang="en-US" sz="1800" strike="noStrike" u="none">
                <a:solidFill>
                  <a:schemeClr val="dk1"/>
                </a:solidFill>
                <a:uFillTx/>
                <a:latin typeface="Arial"/>
                <a:ea typeface="Arial"/>
              </a:rPr>
              <a:t>It breaks data into packets and send them using different routes and make sure they are reassembled at the destination to form a complete message and are error free.</a:t>
            </a:r>
            <a:endParaRPr b="0" lang="en-US" sz="1800" strike="noStrike" u="none">
              <a:solidFill>
                <a:srgbClr val="ffffff"/>
              </a:solidFill>
              <a:uFillTx/>
              <a:latin typeface="Arial"/>
            </a:endParaRPr>
          </a:p>
          <a:p>
            <a:pPr lvl="1" marL="743040" indent="-279000">
              <a:lnSpc>
                <a:spcPct val="100000"/>
              </a:lnSpc>
              <a:spcBef>
                <a:spcPts val="1001"/>
              </a:spcBef>
              <a:buClr>
                <a:srgbClr val="eff8fc"/>
              </a:buClr>
              <a:buSzPct val="80000"/>
              <a:buFont typeface="Noto Sans Symbols"/>
              <a:buChar char="►"/>
              <a:tabLst>
                <a:tab algn="l" pos="0"/>
              </a:tabLst>
            </a:pPr>
            <a:r>
              <a:rPr b="1" lang="en-US" sz="1800" strike="noStrike" u="none">
                <a:solidFill>
                  <a:schemeClr val="dk1"/>
                </a:solidFill>
                <a:uFillTx/>
                <a:latin typeface="Arial"/>
                <a:ea typeface="Arial"/>
              </a:rPr>
              <a:t>Internet Protocol </a:t>
            </a:r>
            <a:r>
              <a:rPr b="0" lang="en-US" sz="1800" strike="noStrike" u="none">
                <a:solidFill>
                  <a:schemeClr val="dk1"/>
                </a:solidFill>
                <a:uFillTx/>
                <a:latin typeface="Arial"/>
                <a:ea typeface="Arial"/>
              </a:rPr>
              <a:t>– It is used to route a packet of data from node to node across the network.</a:t>
            </a:r>
            <a:endParaRPr b="0" lang="en-US" sz="1800" strike="noStrike" u="none">
              <a:solidFill>
                <a:srgbClr val="ffffff"/>
              </a:solidFill>
              <a:uFillTx/>
              <a:latin typeface="Arial"/>
            </a:endParaRPr>
          </a:p>
          <a:p>
            <a:pPr lvl="1" marL="743040" indent="-279000">
              <a:lnSpc>
                <a:spcPct val="100000"/>
              </a:lnSpc>
              <a:spcBef>
                <a:spcPts val="1001"/>
              </a:spcBef>
              <a:buClr>
                <a:srgbClr val="eff8fc"/>
              </a:buClr>
              <a:buSzPct val="80000"/>
              <a:buFont typeface="Noto Sans Symbols"/>
              <a:buChar char="►"/>
              <a:tabLst>
                <a:tab algn="l" pos="0"/>
              </a:tabLst>
            </a:pPr>
            <a:r>
              <a:rPr b="1" lang="en-US" sz="1800" strike="noStrike" u="none">
                <a:solidFill>
                  <a:schemeClr val="dk1"/>
                </a:solidFill>
                <a:uFillTx/>
                <a:latin typeface="Arial"/>
                <a:ea typeface="Arial"/>
              </a:rPr>
              <a:t>Transmission Control Protocol </a:t>
            </a:r>
            <a:r>
              <a:rPr b="0" lang="en-US" sz="1800" strike="noStrike" u="none">
                <a:solidFill>
                  <a:schemeClr val="dk1"/>
                </a:solidFill>
                <a:uFillTx/>
                <a:latin typeface="Arial"/>
                <a:ea typeface="Arial"/>
              </a:rPr>
              <a:t>– It is used to create a point-to-point communication channel and ensures that the information is delivered error free and in correct order that it was originally transmitted.</a:t>
            </a:r>
            <a:endParaRPr b="0" lang="en-US" sz="1800" strike="noStrike" u="none">
              <a:solidFill>
                <a:srgbClr val="ffffff"/>
              </a:solidFill>
              <a:uFillTx/>
              <a:latin typeface="Arial"/>
            </a:endParaRPr>
          </a:p>
          <a:p>
            <a:pPr indent="0">
              <a:lnSpc>
                <a:spcPct val="100000"/>
              </a:lnSpc>
              <a:spcBef>
                <a:spcPts val="1001"/>
              </a:spcBef>
              <a:buNone/>
              <a:tabLst>
                <a:tab algn="l" pos="0"/>
              </a:tabLst>
            </a:pP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228600" y="209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TCP/IP Protocol Stack</a:t>
            </a:r>
            <a:endParaRPr b="0" lang="en-US" sz="4200" strike="noStrike" u="none">
              <a:solidFill>
                <a:srgbClr val="ffffff"/>
              </a:solidFill>
              <a:uFillTx/>
              <a:latin typeface="Arial"/>
            </a:endParaRPr>
          </a:p>
        </p:txBody>
      </p:sp>
      <p:sp>
        <p:nvSpPr>
          <p:cNvPr id="319" name="PlaceHolder 2"/>
          <p:cNvSpPr>
            <a:spLocks noGrp="1"/>
          </p:cNvSpPr>
          <p:nvPr>
            <p:ph/>
          </p:nvPr>
        </p:nvSpPr>
        <p:spPr>
          <a:xfrm>
            <a:off x="228600" y="1610640"/>
            <a:ext cx="8305200" cy="4637160"/>
          </a:xfrm>
          <a:prstGeom prst="rect">
            <a:avLst/>
          </a:prstGeom>
          <a:noFill/>
          <a:ln w="0">
            <a:noFill/>
          </a:ln>
        </p:spPr>
        <p:txBody>
          <a:bodyPr lIns="91440" rIns="91440" tIns="45720" bIns="45720" anchor="t">
            <a:normAutofit/>
          </a:bodyPr>
          <a:p>
            <a:pPr indent="0">
              <a:lnSpc>
                <a:spcPct val="100000"/>
              </a:lnSpc>
              <a:buNone/>
              <a:tabLst>
                <a:tab algn="l" pos="0"/>
              </a:tabLst>
            </a:pPr>
            <a:endParaRPr b="0" lang="en-US" sz="2000" strike="noStrike" u="none">
              <a:solidFill>
                <a:srgbClr val="ffffff"/>
              </a:solidFill>
              <a:uFillTx/>
              <a:latin typeface="Arial"/>
            </a:endParaRPr>
          </a:p>
          <a:p>
            <a:pPr marL="743040" indent="-194400">
              <a:lnSpc>
                <a:spcPct val="100000"/>
              </a:lnSpc>
              <a:spcBef>
                <a:spcPts val="1001"/>
              </a:spcBef>
              <a:buNone/>
              <a:tabLst>
                <a:tab algn="l" pos="0"/>
              </a:tabLst>
            </a:pPr>
            <a:endParaRPr b="0" lang="en-US" sz="1800" strike="noStrike" u="none">
              <a:solidFill>
                <a:srgbClr val="ffffff"/>
              </a:solidFill>
              <a:uFillTx/>
              <a:latin typeface="Arial"/>
            </a:endParaRPr>
          </a:p>
          <a:p>
            <a:pPr marL="743040" indent="-194400">
              <a:lnSpc>
                <a:spcPct val="100000"/>
              </a:lnSpc>
              <a:spcBef>
                <a:spcPts val="1001"/>
              </a:spcBef>
              <a:buNone/>
              <a:tabLst>
                <a:tab algn="l" pos="0"/>
              </a:tabLst>
            </a:pPr>
            <a:endParaRPr b="0" lang="en-US" sz="1800" strike="noStrike" u="none">
              <a:solidFill>
                <a:srgbClr val="ffffff"/>
              </a:solidFill>
              <a:uFillTx/>
              <a:latin typeface="Arial"/>
            </a:endParaRPr>
          </a:p>
        </p:txBody>
      </p:sp>
      <p:sp>
        <p:nvSpPr>
          <p:cNvPr id="320" name="Google Shape;303;p39"/>
          <p:cNvSpPr/>
          <p:nvPr/>
        </p:nvSpPr>
        <p:spPr>
          <a:xfrm>
            <a:off x="653040" y="1846800"/>
            <a:ext cx="6485760" cy="49176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endParaRPr b="0" lang="en-US" sz="1400" strike="noStrike" u="none">
              <a:solidFill>
                <a:srgbClr val="ffffff"/>
              </a:solidFill>
              <a:uFillTx/>
              <a:latin typeface="Arial"/>
            </a:endParaRPr>
          </a:p>
        </p:txBody>
      </p:sp>
      <p:pic>
        <p:nvPicPr>
          <p:cNvPr id="321" name="Google Shape;304;p39" descr=""/>
          <p:cNvPicPr/>
          <p:nvPr/>
        </p:nvPicPr>
        <p:blipFill>
          <a:blip r:embed="rId1"/>
          <a:stretch/>
        </p:blipFill>
        <p:spPr>
          <a:xfrm>
            <a:off x="595440" y="895320"/>
            <a:ext cx="7952760" cy="5352480"/>
          </a:xfrm>
          <a:prstGeom prst="rect">
            <a:avLst/>
          </a:prstGeom>
          <a:noFill/>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228600" y="228600"/>
            <a:ext cx="629640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Web Technology Fundamentals</a:t>
            </a:r>
            <a:endParaRPr b="0" lang="en-US" sz="4200" strike="noStrike" u="none">
              <a:solidFill>
                <a:srgbClr val="ffffff"/>
              </a:solidFill>
              <a:uFillTx/>
              <a:latin typeface="Arial"/>
            </a:endParaRPr>
          </a:p>
        </p:txBody>
      </p:sp>
      <p:sp>
        <p:nvSpPr>
          <p:cNvPr id="323" name="PlaceHolder 2"/>
          <p:cNvSpPr>
            <a:spLocks noGrp="1"/>
          </p:cNvSpPr>
          <p:nvPr>
            <p:ph/>
          </p:nvPr>
        </p:nvSpPr>
        <p:spPr>
          <a:xfrm>
            <a:off x="827640" y="2053080"/>
            <a:ext cx="6710760" cy="4194720"/>
          </a:xfrm>
          <a:prstGeom prst="rect">
            <a:avLst/>
          </a:prstGeom>
          <a:noFill/>
          <a:ln w="0">
            <a:noFill/>
          </a:ln>
        </p:spPr>
        <p:txBody>
          <a:bodyPr lIns="91440" rIns="91440" tIns="45720" bIns="45720" anchor="t">
            <a:normAutofit/>
          </a:bodyPr>
          <a:p>
            <a:pPr marL="343080" indent="-343080">
              <a:lnSpc>
                <a:spcPct val="100000"/>
              </a:lnSpc>
              <a:buClr>
                <a:srgbClr val="eff8fc"/>
              </a:buClr>
              <a:buFont typeface="Noto Sans Symbols"/>
              <a:buChar char="►"/>
            </a:pPr>
            <a:r>
              <a:rPr b="1" lang="en-US" sz="2000" strike="noStrike" u="none">
                <a:solidFill>
                  <a:schemeClr val="dk1"/>
                </a:solidFill>
                <a:uFillTx/>
                <a:latin typeface="Arial"/>
                <a:ea typeface="Arial"/>
              </a:rPr>
              <a:t>Network Addresses</a:t>
            </a:r>
            <a:endParaRPr b="0" lang="en-US" sz="2000" strike="noStrike" u="none">
              <a:solidFill>
                <a:srgbClr val="ffffff"/>
              </a:solidFill>
              <a:uFillTx/>
              <a:latin typeface="Arial"/>
            </a:endParaRPr>
          </a:p>
          <a:p>
            <a:pPr lvl="1" marL="743040" indent="-285840">
              <a:lnSpc>
                <a:spcPct val="100000"/>
              </a:lnSpc>
              <a:spcBef>
                <a:spcPts val="1001"/>
              </a:spcBef>
              <a:buClr>
                <a:srgbClr val="eff8fc"/>
              </a:buClr>
              <a:buFont typeface="Noto Sans Symbols"/>
              <a:buChar char="►"/>
            </a:pPr>
            <a:r>
              <a:rPr b="0" lang="en-US" sz="1800" strike="noStrike" u="none">
                <a:solidFill>
                  <a:schemeClr val="dk1"/>
                </a:solidFill>
                <a:uFillTx/>
                <a:latin typeface="Arial"/>
                <a:ea typeface="Arial"/>
              </a:rPr>
              <a:t>Every computer that is connected to an </a:t>
            </a:r>
            <a:r>
              <a:rPr b="0" i="1" lang="en-US" sz="1800" strike="noStrike" u="none">
                <a:solidFill>
                  <a:schemeClr val="dk1"/>
                </a:solidFill>
                <a:uFillTx/>
                <a:latin typeface="Arial"/>
                <a:ea typeface="Arial"/>
              </a:rPr>
              <a:t>IP network </a:t>
            </a:r>
            <a:r>
              <a:rPr b="0" lang="en-US" sz="1800" strike="noStrike" u="none">
                <a:solidFill>
                  <a:schemeClr val="dk1"/>
                </a:solidFill>
                <a:uFillTx/>
                <a:latin typeface="Arial"/>
                <a:ea typeface="Arial"/>
              </a:rPr>
              <a:t>is uniquely identified by a value, known as its </a:t>
            </a:r>
            <a:r>
              <a:rPr b="0" i="1" lang="en-US" sz="1800" strike="noStrike" u="none">
                <a:solidFill>
                  <a:schemeClr val="dk1"/>
                </a:solidFill>
                <a:uFillTx/>
                <a:latin typeface="Arial"/>
                <a:ea typeface="Arial"/>
              </a:rPr>
              <a:t>IP address</a:t>
            </a:r>
            <a:r>
              <a:rPr b="0" lang="en-US" sz="1800" strike="noStrike" u="none">
                <a:solidFill>
                  <a:schemeClr val="dk1"/>
                </a:solidFill>
                <a:uFillTx/>
                <a:latin typeface="Arial"/>
                <a:ea typeface="Arial"/>
              </a:rPr>
              <a:t>.</a:t>
            </a:r>
            <a:endParaRPr b="0" lang="en-US" sz="1800" strike="noStrike" u="none">
              <a:solidFill>
                <a:srgbClr val="ffffff"/>
              </a:solidFill>
              <a:uFillTx/>
              <a:latin typeface="Arial"/>
            </a:endParaRPr>
          </a:p>
          <a:p>
            <a:pPr lvl="2" marL="1143000" indent="-228600">
              <a:lnSpc>
                <a:spcPct val="100000"/>
              </a:lnSpc>
              <a:spcBef>
                <a:spcPts val="1001"/>
              </a:spcBef>
              <a:buClr>
                <a:srgbClr val="eff8fc"/>
              </a:buClr>
              <a:buFont typeface="Noto Sans Symbols"/>
              <a:buChar char="►"/>
            </a:pPr>
            <a:r>
              <a:rPr b="0" lang="en-US" sz="1600" strike="noStrike" u="none">
                <a:solidFill>
                  <a:schemeClr val="dk1"/>
                </a:solidFill>
                <a:uFillTx/>
                <a:latin typeface="Arial"/>
                <a:ea typeface="Arial"/>
              </a:rPr>
              <a:t>Example: 194.27.254.189</a:t>
            </a:r>
            <a:endParaRPr b="0" lang="en-US" sz="1600" strike="noStrike" u="none">
              <a:solidFill>
                <a:srgbClr val="ffffff"/>
              </a:solidFill>
              <a:uFillTx/>
              <a:latin typeface="Arial"/>
            </a:endParaRPr>
          </a:p>
          <a:p>
            <a:pPr marL="343080" indent="-241200">
              <a:lnSpc>
                <a:spcPct val="100000"/>
              </a:lnSpc>
              <a:spcBef>
                <a:spcPts val="1001"/>
              </a:spcBef>
              <a:buNone/>
              <a:tabLst>
                <a:tab algn="l" pos="0"/>
              </a:tabLst>
            </a:pP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Web Technology Fundamentals</a:t>
            </a:r>
            <a:endParaRPr b="0" lang="en-US" sz="4200" strike="noStrike" u="none">
              <a:solidFill>
                <a:srgbClr val="ffffff"/>
              </a:solidFill>
              <a:uFillTx/>
              <a:latin typeface="Arial"/>
            </a:endParaRPr>
          </a:p>
        </p:txBody>
      </p:sp>
      <p:sp>
        <p:nvSpPr>
          <p:cNvPr id="325" name="PlaceHolder 2"/>
          <p:cNvSpPr>
            <a:spLocks noGrp="1"/>
          </p:cNvSpPr>
          <p:nvPr>
            <p:ph/>
          </p:nvPr>
        </p:nvSpPr>
        <p:spPr>
          <a:xfrm>
            <a:off x="827640" y="2053080"/>
            <a:ext cx="6710760" cy="4194720"/>
          </a:xfrm>
          <a:prstGeom prst="rect">
            <a:avLst/>
          </a:prstGeom>
          <a:noFill/>
          <a:ln w="0">
            <a:noFill/>
          </a:ln>
        </p:spPr>
        <p:txBody>
          <a:bodyPr lIns="91440" rIns="91440" tIns="45720" bIns="45720" anchor="t">
            <a:normAutofit/>
          </a:bodyPr>
          <a:p>
            <a:pPr marL="343080" indent="-343080">
              <a:lnSpc>
                <a:spcPct val="100000"/>
              </a:lnSpc>
              <a:buClr>
                <a:srgbClr val="eff8fc"/>
              </a:buClr>
              <a:buFont typeface="Noto Sans Symbols"/>
              <a:buChar char="►"/>
            </a:pPr>
            <a:r>
              <a:rPr b="1" lang="en-US" sz="2000" strike="noStrike" u="none">
                <a:solidFill>
                  <a:schemeClr val="dk1"/>
                </a:solidFill>
                <a:uFillTx/>
                <a:latin typeface="Arial"/>
                <a:ea typeface="Arial"/>
              </a:rPr>
              <a:t>Port Numbers </a:t>
            </a:r>
            <a:r>
              <a:rPr b="0" lang="en-US" sz="2000" strike="noStrike" u="none">
                <a:solidFill>
                  <a:schemeClr val="dk1"/>
                </a:solidFill>
                <a:uFillTx/>
                <a:latin typeface="Arial"/>
                <a:ea typeface="Arial"/>
              </a:rPr>
              <a:t>– It is used to distinguish between the individual networking applications that are running simultaneously above the TCP/IP protocol stack.</a:t>
            </a:r>
            <a:endParaRPr b="0" lang="en-US" sz="2000" strike="noStrike" u="none">
              <a:solidFill>
                <a:srgbClr val="ffffff"/>
              </a:solidFill>
              <a:uFillTx/>
              <a:latin typeface="Arial"/>
            </a:endParaRPr>
          </a:p>
          <a:p>
            <a:pPr lvl="1" marL="743040" indent="-285840">
              <a:lnSpc>
                <a:spcPct val="100000"/>
              </a:lnSpc>
              <a:spcBef>
                <a:spcPts val="1001"/>
              </a:spcBef>
              <a:buClr>
                <a:srgbClr val="eff8fc"/>
              </a:buClr>
              <a:buFont typeface="Noto Sans Symbols"/>
              <a:buChar char="►"/>
            </a:pPr>
            <a:r>
              <a:rPr b="0" lang="en-US" sz="1800" strike="noStrike" u="none">
                <a:solidFill>
                  <a:schemeClr val="dk1"/>
                </a:solidFill>
                <a:uFillTx/>
                <a:latin typeface="Arial"/>
                <a:ea typeface="Arial"/>
              </a:rPr>
              <a:t>Port Numbers for standard TCP/IP services examples:</a:t>
            </a:r>
            <a:endParaRPr b="0" lang="en-US" sz="1800" strike="noStrike" u="none">
              <a:solidFill>
                <a:srgbClr val="ffffff"/>
              </a:solidFill>
              <a:uFillTx/>
              <a:latin typeface="Arial"/>
            </a:endParaRPr>
          </a:p>
          <a:p>
            <a:pPr lvl="2" marL="1143000" indent="-228600">
              <a:lnSpc>
                <a:spcPct val="100000"/>
              </a:lnSpc>
              <a:spcBef>
                <a:spcPts val="1001"/>
              </a:spcBef>
              <a:buClr>
                <a:srgbClr val="eff8fc"/>
              </a:buClr>
              <a:buFont typeface="Noto Sans Symbols"/>
              <a:buChar char="►"/>
            </a:pPr>
            <a:r>
              <a:rPr b="0" lang="en-US" sz="1600" strike="noStrike" u="none">
                <a:solidFill>
                  <a:schemeClr val="dk1"/>
                </a:solidFill>
                <a:uFillTx/>
                <a:latin typeface="Arial"/>
                <a:ea typeface="Arial"/>
              </a:rPr>
              <a:t>80 – Hypertext Transfer Protocol (HTTP) …Web/WWW</a:t>
            </a:r>
            <a:endParaRPr b="0" lang="en-US" sz="1600" strike="noStrike" u="none">
              <a:solidFill>
                <a:srgbClr val="ffffff"/>
              </a:solidFill>
              <a:uFillTx/>
              <a:latin typeface="Arial"/>
            </a:endParaRPr>
          </a:p>
          <a:p>
            <a:pPr lvl="2" marL="1143000" indent="-228600">
              <a:lnSpc>
                <a:spcPct val="100000"/>
              </a:lnSpc>
              <a:spcBef>
                <a:spcPts val="1001"/>
              </a:spcBef>
              <a:buClr>
                <a:srgbClr val="eff8fc"/>
              </a:buClr>
              <a:buFont typeface="Noto Sans Symbols"/>
              <a:buChar char="►"/>
            </a:pPr>
            <a:r>
              <a:rPr b="0" lang="en-US" sz="1600" strike="noStrike" u="none">
                <a:solidFill>
                  <a:schemeClr val="dk1"/>
                </a:solidFill>
                <a:uFillTx/>
                <a:latin typeface="Arial"/>
                <a:ea typeface="Arial"/>
              </a:rPr>
              <a:t>21 -  File Transfer Protocol (FTP) … File Transfer</a:t>
            </a:r>
            <a:endParaRPr b="0" lang="en-US" sz="1600" strike="noStrike" u="none">
              <a:solidFill>
                <a:srgbClr val="ffffff"/>
              </a:solidFill>
              <a:uFillTx/>
              <a:latin typeface="Arial"/>
            </a:endParaRPr>
          </a:p>
          <a:p>
            <a:pPr marL="343080" indent="-241200">
              <a:lnSpc>
                <a:spcPct val="100000"/>
              </a:lnSpc>
              <a:spcBef>
                <a:spcPts val="1001"/>
              </a:spcBef>
              <a:buNone/>
              <a:tabLst>
                <a:tab algn="l" pos="0"/>
              </a:tabLst>
            </a:pPr>
            <a:endParaRPr b="0" lang="en-US" sz="2000" strike="noStrike" u="none">
              <a:solidFill>
                <a:srgbClr val="ffffff"/>
              </a:solidFill>
              <a:uFillTx/>
              <a:latin typeface="Arial"/>
            </a:endParaRPr>
          </a:p>
          <a:p>
            <a:pPr marL="343080" indent="-343080">
              <a:lnSpc>
                <a:spcPct val="100000"/>
              </a:lnSpc>
              <a:spcBef>
                <a:spcPts val="1001"/>
              </a:spcBef>
              <a:buClr>
                <a:srgbClr val="eff8fc"/>
              </a:buClr>
              <a:buFont typeface="Noto Sans Symbols"/>
              <a:buChar char="►"/>
              <a:tabLst>
                <a:tab algn="l" pos="0"/>
              </a:tabLst>
            </a:pPr>
            <a:r>
              <a:rPr b="1" lang="en-US" sz="2000" strike="noStrike" u="none">
                <a:solidFill>
                  <a:schemeClr val="dk1"/>
                </a:solidFill>
                <a:uFillTx/>
                <a:latin typeface="Arial"/>
                <a:ea typeface="Arial"/>
              </a:rPr>
              <a:t>Uniform Resource Locator (URL) </a:t>
            </a:r>
            <a:r>
              <a:rPr b="0" lang="en-US" sz="2000" strike="noStrike" u="none">
                <a:solidFill>
                  <a:schemeClr val="dk1"/>
                </a:solidFill>
                <a:uFillTx/>
                <a:latin typeface="Arial"/>
                <a:ea typeface="Arial"/>
              </a:rPr>
              <a:t>– All information over the internet can be accessed, using a reference called URL.   </a:t>
            </a:r>
            <a:endParaRPr b="0" lang="en-US" sz="2000" strike="noStrike" u="none">
              <a:solidFill>
                <a:srgbClr val="ffffff"/>
              </a:solidFill>
              <a:uFillTx/>
              <a:latin typeface="Arial"/>
            </a:endParaRPr>
          </a:p>
          <a:p>
            <a:pPr marL="343080" indent="-241200">
              <a:lnSpc>
                <a:spcPct val="100000"/>
              </a:lnSpc>
              <a:spcBef>
                <a:spcPts val="1001"/>
              </a:spcBef>
              <a:buNone/>
              <a:tabLst>
                <a:tab algn="l" pos="0"/>
              </a:tabLst>
            </a:pPr>
            <a:endParaRPr b="0" lang="en-US" sz="2000" strike="noStrike" u="none">
              <a:solidFill>
                <a:srgbClr val="ffffff"/>
              </a:solidFill>
              <a:uFillTx/>
              <a:latin typeface="Arial"/>
            </a:endParaRPr>
          </a:p>
          <a:p>
            <a:pPr marL="1143000" indent="-147240">
              <a:lnSpc>
                <a:spcPct val="100000"/>
              </a:lnSpc>
              <a:spcBef>
                <a:spcPts val="1001"/>
              </a:spcBef>
              <a:buNone/>
              <a:tabLst>
                <a:tab algn="l" pos="0"/>
              </a:tabLst>
            </a:pPr>
            <a:endParaRPr b="0" lang="en-US" sz="16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Web Technology Fundamentals</a:t>
            </a:r>
            <a:endParaRPr b="0" lang="en-US" sz="4200" strike="noStrike" u="none">
              <a:solidFill>
                <a:srgbClr val="ffffff"/>
              </a:solidFill>
              <a:uFillTx/>
              <a:latin typeface="Arial"/>
            </a:endParaRPr>
          </a:p>
        </p:txBody>
      </p:sp>
      <p:sp>
        <p:nvSpPr>
          <p:cNvPr id="327" name="PlaceHolder 2"/>
          <p:cNvSpPr>
            <a:spLocks noGrp="1"/>
          </p:cNvSpPr>
          <p:nvPr>
            <p:ph/>
          </p:nvPr>
        </p:nvSpPr>
        <p:spPr>
          <a:xfrm>
            <a:off x="827640" y="2053080"/>
            <a:ext cx="7858440" cy="4194720"/>
          </a:xfrm>
          <a:prstGeom prst="rect">
            <a:avLst/>
          </a:prstGeom>
          <a:noFill/>
          <a:ln w="0">
            <a:noFill/>
          </a:ln>
        </p:spPr>
        <p:txBody>
          <a:bodyPr lIns="91440" rIns="91440" tIns="45720" bIns="45720" anchor="t">
            <a:normAutofit/>
          </a:bodyPr>
          <a:p>
            <a:pPr marL="343080" indent="-343080">
              <a:lnSpc>
                <a:spcPct val="100000"/>
              </a:lnSpc>
              <a:buClr>
                <a:srgbClr val="eff8fc"/>
              </a:buClr>
              <a:buFont typeface="Noto Sans Symbols"/>
              <a:buChar char="►"/>
            </a:pPr>
            <a:r>
              <a:rPr b="1" lang="en-US" sz="2000" strike="noStrike" u="none">
                <a:solidFill>
                  <a:schemeClr val="dk1"/>
                </a:solidFill>
                <a:uFillTx/>
                <a:latin typeface="Arial"/>
                <a:ea typeface="Arial"/>
              </a:rPr>
              <a:t>Uniform Resource Locator</a:t>
            </a:r>
            <a:endParaRPr b="0" lang="en-US" sz="2000" strike="noStrike" u="none">
              <a:solidFill>
                <a:srgbClr val="ffffff"/>
              </a:solidFill>
              <a:uFillTx/>
              <a:latin typeface="Arial"/>
            </a:endParaRPr>
          </a:p>
          <a:p>
            <a:pPr lvl="1" marL="743040" indent="-285840">
              <a:lnSpc>
                <a:spcPct val="100000"/>
              </a:lnSpc>
              <a:spcBef>
                <a:spcPts val="1001"/>
              </a:spcBef>
              <a:buClr>
                <a:srgbClr val="eff8fc"/>
              </a:buClr>
              <a:buFont typeface="Noto Sans Symbols"/>
              <a:buChar char="►"/>
            </a:pPr>
            <a:r>
              <a:rPr b="0" lang="en-US" sz="1800" strike="noStrike" u="none">
                <a:solidFill>
                  <a:schemeClr val="dk1"/>
                </a:solidFill>
                <a:uFillTx/>
                <a:latin typeface="Arial"/>
                <a:ea typeface="Arial"/>
              </a:rPr>
              <a:t>&lt;protocol&gt; : / / &lt;machine id&gt; / &lt;local name&gt; </a:t>
            </a:r>
            <a:endParaRPr b="0" lang="en-US" sz="1800" strike="noStrike" u="none">
              <a:solidFill>
                <a:srgbClr val="ffffff"/>
              </a:solidFill>
              <a:uFillTx/>
              <a:latin typeface="Arial"/>
            </a:endParaRPr>
          </a:p>
          <a:p>
            <a:pPr lvl="1" marL="743040" indent="-285840" algn="just">
              <a:lnSpc>
                <a:spcPct val="100000"/>
              </a:lnSpc>
              <a:spcBef>
                <a:spcPts val="1001"/>
              </a:spcBef>
              <a:buClr>
                <a:srgbClr val="eff8fc"/>
              </a:buClr>
              <a:buFont typeface="Noto Sans Symbols"/>
              <a:buChar char="❖"/>
            </a:pPr>
            <a:r>
              <a:rPr b="0" i="1" lang="en-US" sz="1800" strike="noStrike" u="none">
                <a:solidFill>
                  <a:schemeClr val="dk1"/>
                </a:solidFill>
                <a:uFillTx/>
                <a:latin typeface="Arial"/>
                <a:ea typeface="Arial"/>
              </a:rPr>
              <a:t>&lt;protocol&gt; </a:t>
            </a:r>
            <a:r>
              <a:rPr b="0" lang="en-US" sz="1800" strike="noStrike" u="none">
                <a:solidFill>
                  <a:schemeClr val="dk1"/>
                </a:solidFill>
                <a:uFillTx/>
                <a:latin typeface="Arial"/>
                <a:ea typeface="Arial"/>
              </a:rPr>
              <a:t>: identifies the application protocol used to </a:t>
            </a: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                        retrieved the source.</a:t>
            </a:r>
            <a:endParaRPr b="0" lang="en-US" sz="1800" strike="noStrike" u="none">
              <a:solidFill>
                <a:srgbClr val="ffffff"/>
              </a:solidFill>
              <a:uFillTx/>
              <a:latin typeface="Arial"/>
            </a:endParaRPr>
          </a:p>
          <a:p>
            <a:pPr lvl="1" marL="743040" indent="-285840" algn="just">
              <a:lnSpc>
                <a:spcPct val="100000"/>
              </a:lnSpc>
              <a:spcBef>
                <a:spcPts val="1001"/>
              </a:spcBef>
              <a:buClr>
                <a:srgbClr val="eff8fc"/>
              </a:buClr>
              <a:buFont typeface="Noto Sans Symbols"/>
              <a:buChar char="❖"/>
            </a:pPr>
            <a:r>
              <a:rPr b="0" lang="en-US" sz="1800" strike="noStrike" u="none">
                <a:solidFill>
                  <a:schemeClr val="dk1"/>
                </a:solidFill>
                <a:uFillTx/>
                <a:latin typeface="Arial"/>
                <a:ea typeface="Arial"/>
              </a:rPr>
              <a:t>&lt;machine id&gt; : identifies the server on which the resource is located.</a:t>
            </a:r>
            <a:endParaRPr b="0" lang="en-US" sz="1800" strike="noStrike" u="none">
              <a:solidFill>
                <a:srgbClr val="ffffff"/>
              </a:solidFill>
              <a:uFillTx/>
              <a:latin typeface="Arial"/>
            </a:endParaRPr>
          </a:p>
          <a:p>
            <a:pPr lvl="1" marL="743040" indent="-285840" algn="just">
              <a:lnSpc>
                <a:spcPct val="100000"/>
              </a:lnSpc>
              <a:spcBef>
                <a:spcPts val="1001"/>
              </a:spcBef>
              <a:buClr>
                <a:srgbClr val="eff8fc"/>
              </a:buClr>
              <a:buFont typeface="Noto Sans Symbols"/>
              <a:buChar char="❖"/>
            </a:pPr>
            <a:r>
              <a:rPr b="0" lang="en-US" sz="1800" strike="noStrike" u="none">
                <a:solidFill>
                  <a:schemeClr val="dk1"/>
                </a:solidFill>
                <a:uFillTx/>
                <a:latin typeface="Arial"/>
                <a:ea typeface="Arial"/>
              </a:rPr>
              <a:t>&lt;local name&gt; identifies the resource, and that can include a directory      structure.</a:t>
            </a:r>
            <a:endParaRPr b="0" lang="en-US" sz="1800" strike="noStrike" u="none">
              <a:solidFill>
                <a:srgbClr val="ffffff"/>
              </a:solidFill>
              <a:uFillTx/>
              <a:latin typeface="Arial"/>
            </a:endParaRPr>
          </a:p>
          <a:p>
            <a:pPr lvl="1" marL="743040" indent="-285840" algn="just">
              <a:lnSpc>
                <a:spcPct val="100000"/>
              </a:lnSpc>
              <a:spcBef>
                <a:spcPts val="1001"/>
              </a:spcBef>
              <a:buClr>
                <a:srgbClr val="eff8fc"/>
              </a:buClr>
              <a:buFont typeface="Noto Sans Symbols"/>
              <a:buChar char="❖"/>
            </a:pPr>
            <a:r>
              <a:rPr b="0" lang="en-US" sz="1800" strike="noStrike" u="none">
                <a:solidFill>
                  <a:schemeClr val="dk1"/>
                </a:solidFill>
                <a:uFillTx/>
                <a:latin typeface="Arial"/>
                <a:ea typeface="Arial"/>
              </a:rPr>
              <a:t>Example: https://www.facebook.com/login</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title"/>
          </p:nvPr>
        </p:nvSpPr>
        <p:spPr>
          <a:xfrm>
            <a:off x="228600" y="100080"/>
            <a:ext cx="6400080" cy="1423440"/>
          </a:xfrm>
          <a:prstGeom prst="rect">
            <a:avLst/>
          </a:prstGeom>
          <a:noFill/>
          <a:ln w="0">
            <a:noFill/>
          </a:ln>
        </p:spPr>
        <p:txBody>
          <a:bodyPr lIns="91440" rIns="91440" tIns="38880" bIns="45720" anchor="t">
            <a:noAutofit/>
          </a:bodyPr>
          <a:p>
            <a:pPr indent="0">
              <a:lnSpc>
                <a:spcPct val="100000"/>
              </a:lnSpc>
              <a:buNone/>
              <a:tabLst>
                <a:tab algn="l" pos="0"/>
              </a:tabLst>
            </a:pPr>
            <a:r>
              <a:rPr b="0" lang="en-US" sz="4200" strike="noStrike" u="none">
                <a:solidFill>
                  <a:schemeClr val="dk2"/>
                </a:solidFill>
                <a:uFillTx/>
                <a:latin typeface="Arial"/>
                <a:ea typeface="Arial"/>
              </a:rPr>
              <a:t>Web Technology Fundamental</a:t>
            </a:r>
            <a:endParaRPr b="0" lang="en-US" sz="4200" strike="noStrike" u="none">
              <a:solidFill>
                <a:srgbClr val="ffffff"/>
              </a:solidFill>
              <a:uFillTx/>
              <a:latin typeface="Arial"/>
            </a:endParaRPr>
          </a:p>
        </p:txBody>
      </p:sp>
      <p:sp>
        <p:nvSpPr>
          <p:cNvPr id="329" name="Google Shape;331;p43"/>
          <p:cNvSpPr/>
          <p:nvPr/>
        </p:nvSpPr>
        <p:spPr>
          <a:xfrm>
            <a:off x="503280" y="1676520"/>
            <a:ext cx="5396760" cy="4266360"/>
          </a:xfrm>
          <a:prstGeom prst="rect">
            <a:avLst/>
          </a:prstGeom>
          <a:noFill/>
          <a:ln w="0">
            <a:noFill/>
          </a:ln>
        </p:spPr>
        <p:style>
          <a:lnRef idx="0"/>
          <a:fillRef idx="0"/>
          <a:effectRef idx="0"/>
          <a:fontRef idx="minor"/>
        </p:style>
        <p:txBody>
          <a:bodyPr lIns="90000" rIns="90000" tIns="45000" bIns="45000" anchor="t">
            <a:normAutofit/>
          </a:bodyPr>
          <a:p>
            <a:pPr marL="430200" indent="-324000">
              <a:lnSpc>
                <a:spcPct val="100000"/>
              </a:lnSpc>
              <a:buClr>
                <a:srgbClr val="eff8fc"/>
              </a:buClr>
              <a:buFont typeface="Noto Sans Symbols"/>
              <a:buChar char="●"/>
            </a:pPr>
            <a:r>
              <a:rPr b="1" lang="en-US" sz="2000" strike="noStrike" u="none">
                <a:solidFill>
                  <a:schemeClr val="dk1"/>
                </a:solidFill>
                <a:uFillTx/>
                <a:latin typeface="Arial"/>
                <a:ea typeface="Arial"/>
              </a:rPr>
              <a:t>The World Wide Web (WWW)</a:t>
            </a:r>
            <a:endParaRPr b="0" lang="en-US" sz="2000" strike="noStrike" u="none">
              <a:solidFill>
                <a:srgbClr val="ffffff"/>
              </a:solidFill>
              <a:uFillTx/>
              <a:latin typeface="Arial"/>
            </a:endParaRPr>
          </a:p>
          <a:p>
            <a:pPr marL="430200" indent="-380880">
              <a:lnSpc>
                <a:spcPct val="100000"/>
              </a:lnSpc>
              <a:spcBef>
                <a:spcPts val="1001"/>
              </a:spcBef>
              <a:buClr>
                <a:srgbClr val="eff8fc"/>
              </a:buClr>
              <a:buFont typeface="Noto Sans Symbols"/>
              <a:buChar char="●"/>
            </a:pPr>
            <a:r>
              <a:rPr b="0" lang="en-US" sz="1800" strike="noStrike" u="none">
                <a:solidFill>
                  <a:schemeClr val="dk1"/>
                </a:solidFill>
                <a:uFillTx/>
                <a:latin typeface="Arial"/>
                <a:ea typeface="Arial"/>
              </a:rPr>
              <a:t>The WWW is </a:t>
            </a:r>
            <a:r>
              <a:rPr b="1" lang="en-US" sz="1800" strike="noStrike" u="none">
                <a:solidFill>
                  <a:schemeClr val="dk1"/>
                </a:solidFill>
                <a:uFillTx/>
                <a:latin typeface="Arial"/>
                <a:ea typeface="Arial"/>
              </a:rPr>
              <a:t>NOT</a:t>
            </a:r>
            <a:r>
              <a:rPr b="0" lang="en-US" sz="1800" strike="noStrike" u="none">
                <a:solidFill>
                  <a:schemeClr val="dk1"/>
                </a:solidFill>
                <a:uFillTx/>
                <a:latin typeface="Arial"/>
                <a:ea typeface="Arial"/>
              </a:rPr>
              <a:t> the Internet. The Internet is the global network of computers, while the World Wide Web is the content (websites, webpages, media) accessed over the Internet.</a:t>
            </a:r>
            <a:endParaRPr b="0" lang="en-US" sz="1800" strike="noStrike" u="none">
              <a:solidFill>
                <a:srgbClr val="ffffff"/>
              </a:solidFill>
              <a:uFillTx/>
              <a:latin typeface="Arial"/>
            </a:endParaRPr>
          </a:p>
          <a:p>
            <a:pPr marL="430200" indent="-266760">
              <a:lnSpc>
                <a:spcPct val="100000"/>
              </a:lnSpc>
              <a:spcBef>
                <a:spcPts val="1001"/>
              </a:spcBef>
              <a:tabLst>
                <a:tab algn="l" pos="0"/>
              </a:tabLst>
            </a:pPr>
            <a:r>
              <a:rPr b="1" lang="en-US" sz="1800" strike="noStrike" u="none">
                <a:solidFill>
                  <a:schemeClr val="dk1"/>
                </a:solidFill>
                <a:uFillTx/>
                <a:latin typeface="Arial"/>
                <a:ea typeface="Arial"/>
              </a:rPr>
              <a:t>Key Components</a:t>
            </a:r>
            <a:r>
              <a:rPr b="0" lang="en-US" sz="1800" strike="noStrike" u="none">
                <a:solidFill>
                  <a:schemeClr val="dk1"/>
                </a:solidFill>
                <a:uFillTx/>
                <a:latin typeface="Arial"/>
                <a:ea typeface="Arial"/>
              </a:rPr>
              <a:t>:</a:t>
            </a:r>
            <a:endParaRPr b="0" lang="en-US" sz="1800" strike="noStrike" u="none">
              <a:solidFill>
                <a:srgbClr val="ffffff"/>
              </a:solidFill>
              <a:uFillTx/>
              <a:latin typeface="Arial"/>
            </a:endParaRPr>
          </a:p>
          <a:p>
            <a:pPr marL="457200" indent="-343080">
              <a:lnSpc>
                <a:spcPct val="115000"/>
              </a:lnSpc>
              <a:spcBef>
                <a:spcPts val="1199"/>
              </a:spcBef>
              <a:buClr>
                <a:srgbClr val="000000"/>
              </a:buClr>
              <a:buFont typeface="Arial"/>
              <a:buChar char="●"/>
              <a:tabLst>
                <a:tab algn="l" pos="0"/>
              </a:tabLst>
            </a:pPr>
            <a:r>
              <a:rPr b="1" lang="en-US" sz="1800" strike="noStrike" u="none">
                <a:solidFill>
                  <a:schemeClr val="dk1"/>
                </a:solidFill>
                <a:uFillTx/>
                <a:latin typeface="Arial"/>
                <a:ea typeface="Arial"/>
              </a:rPr>
              <a:t>Web pages</a:t>
            </a:r>
            <a:r>
              <a:rPr b="0" lang="en-US" sz="1800" strike="noStrike" u="none">
                <a:solidFill>
                  <a:schemeClr val="dk1"/>
                </a:solidFill>
                <a:uFillTx/>
                <a:latin typeface="Arial"/>
                <a:ea typeface="Arial"/>
              </a:rPr>
              <a:t>: Documents containing text, images, videos, and links.</a:t>
            </a:r>
            <a:endParaRPr b="0" lang="en-US" sz="1800" strike="noStrike" u="none">
              <a:solidFill>
                <a:srgbClr val="ffffff"/>
              </a:solidFill>
              <a:uFillTx/>
              <a:latin typeface="Arial"/>
            </a:endParaRPr>
          </a:p>
          <a:p>
            <a:pPr marL="457200" indent="-343080">
              <a:lnSpc>
                <a:spcPct val="115000"/>
              </a:lnSpc>
              <a:buClr>
                <a:srgbClr val="000000"/>
              </a:buClr>
              <a:buFont typeface="Arial"/>
              <a:buChar char="●"/>
              <a:tabLst>
                <a:tab algn="l" pos="0"/>
              </a:tabLst>
            </a:pPr>
            <a:r>
              <a:rPr b="1" lang="en-US" sz="1800" strike="noStrike" u="none">
                <a:solidFill>
                  <a:schemeClr val="dk1"/>
                </a:solidFill>
                <a:uFillTx/>
                <a:latin typeface="Arial"/>
                <a:ea typeface="Arial"/>
              </a:rPr>
              <a:t>Web browsers</a:t>
            </a:r>
            <a:r>
              <a:rPr b="0" lang="en-US" sz="1800" strike="noStrike" u="none">
                <a:solidFill>
                  <a:schemeClr val="dk1"/>
                </a:solidFill>
                <a:uFillTx/>
                <a:latin typeface="Arial"/>
                <a:ea typeface="Arial"/>
              </a:rPr>
              <a:t>: Software like Chrome, Firefox, and Safari used to access and navigate the web.</a:t>
            </a:r>
            <a:endParaRPr b="0" lang="en-US" sz="1800" strike="noStrike" u="none">
              <a:solidFill>
                <a:srgbClr val="ffffff"/>
              </a:solidFill>
              <a:uFillTx/>
              <a:latin typeface="Arial"/>
            </a:endParaRPr>
          </a:p>
        </p:txBody>
      </p:sp>
      <p:pic>
        <p:nvPicPr>
          <p:cNvPr id="330" name="Google Shape;332;p43" descr=""/>
          <p:cNvPicPr/>
          <p:nvPr/>
        </p:nvPicPr>
        <p:blipFill>
          <a:blip r:embed="rId1"/>
          <a:stretch/>
        </p:blipFill>
        <p:spPr>
          <a:xfrm>
            <a:off x="6124680" y="2259360"/>
            <a:ext cx="2106000" cy="2338560"/>
          </a:xfrm>
          <a:prstGeom prst="rect">
            <a:avLst/>
          </a:prstGeom>
          <a:noFill/>
          <a:ln w="0">
            <a:noFill/>
          </a:ln>
        </p:spPr>
      </p:pic>
      <p:sp>
        <p:nvSpPr>
          <p:cNvPr id="331" name="Google Shape;333;p43"/>
          <p:cNvSpPr/>
          <p:nvPr/>
        </p:nvSpPr>
        <p:spPr>
          <a:xfrm>
            <a:off x="6248520" y="4724280"/>
            <a:ext cx="1858320" cy="345240"/>
          </a:xfrm>
          <a:prstGeom prst="rect">
            <a:avLst/>
          </a:prstGeom>
          <a:noFill/>
          <a:ln w="0">
            <a:noFill/>
          </a:ln>
        </p:spPr>
        <p:style>
          <a:lnRef idx="0"/>
          <a:fillRef idx="0"/>
          <a:effectRef idx="0"/>
          <a:fontRef idx="minor"/>
        </p:style>
        <p:txBody>
          <a:bodyPr lIns="90000" rIns="90000" tIns="60840" bIns="45000" anchor="t">
            <a:noAutofit/>
          </a:bodyPr>
          <a:p>
            <a:pPr>
              <a:lnSpc>
                <a:spcPct val="100000"/>
              </a:lnSpc>
              <a:tabLst>
                <a:tab algn="l" pos="0"/>
              </a:tabLst>
            </a:pPr>
            <a:r>
              <a:rPr b="0" lang="en-US" sz="1800" strike="noStrike" u="none">
                <a:solidFill>
                  <a:srgbClr val="000000"/>
                </a:solidFill>
                <a:uFillTx/>
                <a:latin typeface="Arial"/>
                <a:ea typeface="Arial"/>
              </a:rPr>
              <a:t>Tim Berners Lee</a:t>
            </a: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Security</a:t>
            </a:r>
            <a:endParaRPr b="0" lang="en-US" sz="4200" strike="noStrike" u="none">
              <a:solidFill>
                <a:srgbClr val="ffffff"/>
              </a:solidFill>
              <a:uFillTx/>
              <a:latin typeface="Arial"/>
            </a:endParaRPr>
          </a:p>
        </p:txBody>
      </p:sp>
      <p:sp>
        <p:nvSpPr>
          <p:cNvPr id="333" name="PlaceHolder 2"/>
          <p:cNvSpPr>
            <a:spLocks noGrp="1"/>
          </p:cNvSpPr>
          <p:nvPr>
            <p:ph/>
          </p:nvPr>
        </p:nvSpPr>
        <p:spPr>
          <a:xfrm>
            <a:off x="759960" y="1433520"/>
            <a:ext cx="6710760" cy="4194720"/>
          </a:xfrm>
          <a:prstGeom prst="rect">
            <a:avLst/>
          </a:prstGeom>
          <a:noFill/>
          <a:ln w="0">
            <a:noFill/>
          </a:ln>
        </p:spPr>
        <p:txBody>
          <a:bodyPr lIns="91440" rIns="91440" tIns="45720" bIns="45720" anchor="t">
            <a:noAutofit/>
          </a:bodyPr>
          <a:p>
            <a:pPr indent="0">
              <a:lnSpc>
                <a:spcPct val="100000"/>
              </a:lnSpc>
              <a:spcBef>
                <a:spcPts val="1001"/>
              </a:spcBef>
              <a:buNone/>
              <a:tabLst>
                <a:tab algn="l" pos="0"/>
              </a:tabLst>
            </a:pPr>
            <a:r>
              <a:rPr b="1" lang="en-US" sz="1800" strike="noStrike" u="none">
                <a:solidFill>
                  <a:schemeClr val="dk1"/>
                </a:solidFill>
                <a:uFillTx/>
                <a:latin typeface="Arial"/>
                <a:ea typeface="Arial"/>
              </a:rPr>
              <a:t>Secure Transactions</a:t>
            </a:r>
            <a:r>
              <a:rPr b="0" lang="en-US" sz="1800" strike="noStrike" u="none">
                <a:solidFill>
                  <a:schemeClr val="dk1"/>
                </a:solidFill>
                <a:uFillTx/>
                <a:latin typeface="Arial"/>
                <a:ea typeface="Arial"/>
              </a:rPr>
              <a:t>: With the adoption of HTTPS (HyperText Transfer Protocol Secure), web technologies provide encryption of data transmitted between the user’s browser and the server. This ensures sensitive information, such as passwords, credit card numbers, and personal details, is securely transmitted, reducing the risk of data breaches.</a:t>
            </a:r>
            <a:endParaRPr b="0" lang="en-US" sz="1800" strike="noStrike" u="none">
              <a:solidFill>
                <a:srgbClr val="ffffff"/>
              </a:solidFill>
              <a:uFillTx/>
              <a:latin typeface="Arial"/>
            </a:endParaRPr>
          </a:p>
          <a:p>
            <a:pPr indent="0">
              <a:lnSpc>
                <a:spcPct val="100000"/>
              </a:lnSpc>
              <a:spcBef>
                <a:spcPts val="1001"/>
              </a:spcBef>
              <a:buNone/>
              <a:tabLst>
                <a:tab algn="l" pos="0"/>
              </a:tabLst>
            </a:pPr>
            <a:r>
              <a:rPr b="1" lang="en-US" sz="1800" strike="noStrike" u="none">
                <a:solidFill>
                  <a:schemeClr val="dk1"/>
                </a:solidFill>
                <a:uFillTx/>
                <a:latin typeface="Arial"/>
                <a:ea typeface="Arial"/>
              </a:rPr>
              <a:t>Authentication and Authorization</a:t>
            </a:r>
            <a:r>
              <a:rPr b="0" lang="en-US" sz="1800" strike="noStrike" u="none">
                <a:solidFill>
                  <a:schemeClr val="dk1"/>
                </a:solidFill>
                <a:uFillTx/>
                <a:latin typeface="Arial"/>
                <a:ea typeface="Arial"/>
              </a:rPr>
              <a:t>: Web technologies support advanced security protocols like OAuth, OpenID, and two-factor authentication (2FA), which allow web applications to ensure that users are securely authenticated before granting access to sensitive data or services.</a:t>
            </a:r>
            <a:endParaRPr b="0" lang="en-US" sz="1800" strike="noStrike" u="none">
              <a:solidFill>
                <a:srgbClr val="ffffff"/>
              </a:solidFill>
              <a:uFillTx/>
              <a:latin typeface="Arial"/>
            </a:endParaRPr>
          </a:p>
          <a:p>
            <a:pPr indent="0">
              <a:lnSpc>
                <a:spcPct val="100000"/>
              </a:lnSpc>
              <a:spcBef>
                <a:spcPts val="1001"/>
              </a:spcBef>
              <a:buNone/>
              <a:tabLst>
                <a:tab algn="l" pos="0"/>
              </a:tabLst>
            </a:pPr>
            <a:r>
              <a:rPr b="1" lang="en-US" sz="1800" strike="noStrike" u="none">
                <a:solidFill>
                  <a:schemeClr val="dk1"/>
                </a:solidFill>
                <a:uFillTx/>
                <a:latin typeface="Arial"/>
                <a:ea typeface="Arial"/>
              </a:rPr>
              <a:t>Protection Against Threats</a:t>
            </a:r>
            <a:r>
              <a:rPr b="0" lang="en-US" sz="1800" strike="noStrike" u="none">
                <a:solidFill>
                  <a:schemeClr val="dk1"/>
                </a:solidFill>
                <a:uFillTx/>
                <a:latin typeface="Arial"/>
                <a:ea typeface="Arial"/>
              </a:rPr>
              <a:t>: Modern web technologies are also built with security in mind, helping to mitigate risks such as Cross-Site Scripting (XSS), Cross-Site Request Forgery (CSRF), and SQL injection attacks.</a:t>
            </a:r>
            <a:endParaRPr b="0" lang="en-US" sz="1800" strike="noStrike" u="none">
              <a:solidFill>
                <a:srgbClr val="ffffff"/>
              </a:solidFill>
              <a:uFillTx/>
              <a:latin typeface="Arial"/>
            </a:endParaRPr>
          </a:p>
          <a:p>
            <a:pPr indent="0">
              <a:lnSpc>
                <a:spcPct val="100000"/>
              </a:lnSpc>
              <a:spcBef>
                <a:spcPts val="1001"/>
              </a:spcBef>
              <a:buNone/>
              <a:tabLst>
                <a:tab algn="l" pos="0"/>
              </a:tabLst>
            </a:pP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Summary</a:t>
            </a:r>
            <a:endParaRPr b="0" lang="en-US" sz="4200" strike="noStrike" u="none">
              <a:solidFill>
                <a:srgbClr val="ffffff"/>
              </a:solidFill>
              <a:uFillTx/>
              <a:latin typeface="Arial"/>
            </a:endParaRPr>
          </a:p>
        </p:txBody>
      </p:sp>
      <p:sp>
        <p:nvSpPr>
          <p:cNvPr id="335" name="PlaceHolder 2"/>
          <p:cNvSpPr>
            <a:spLocks noGrp="1"/>
          </p:cNvSpPr>
          <p:nvPr>
            <p:ph/>
          </p:nvPr>
        </p:nvSpPr>
        <p:spPr>
          <a:xfrm>
            <a:off x="827640" y="2053080"/>
            <a:ext cx="6710760" cy="4194720"/>
          </a:xfrm>
          <a:prstGeom prst="rect">
            <a:avLst/>
          </a:prstGeom>
          <a:noFill/>
          <a:ln w="0">
            <a:noFill/>
          </a:ln>
        </p:spPr>
        <p:txBody>
          <a:bodyPr lIns="91440" rIns="91440" tIns="45720" bIns="45720" anchor="t">
            <a:noAutofit/>
          </a:bodyPr>
          <a:p>
            <a:pPr marL="457200" indent="-380880">
              <a:lnSpc>
                <a:spcPct val="115000"/>
              </a:lnSpc>
              <a:spcBef>
                <a:spcPts val="1199"/>
              </a:spcBef>
              <a:buClr>
                <a:srgbClr val="000000"/>
              </a:buClr>
              <a:buFont typeface="Arial"/>
              <a:buChar char="●"/>
            </a:pPr>
            <a:r>
              <a:rPr b="0" lang="en-US" sz="2400" strike="noStrike" u="none">
                <a:solidFill>
                  <a:schemeClr val="dk1"/>
                </a:solidFill>
                <a:uFillTx/>
                <a:latin typeface="Arial"/>
                <a:ea typeface="Arial"/>
              </a:rPr>
              <a:t>Web architecture is a multi-layered process involving frontend, backend, database, and APIs.</a:t>
            </a:r>
            <a:endParaRPr b="0" lang="en-US" sz="2400" strike="noStrike" u="none">
              <a:solidFill>
                <a:srgbClr val="ffffff"/>
              </a:solidFill>
              <a:uFillTx/>
              <a:latin typeface="Arial"/>
            </a:endParaRPr>
          </a:p>
          <a:p>
            <a:pPr marL="457200" indent="-380880">
              <a:lnSpc>
                <a:spcPct val="115000"/>
              </a:lnSpc>
              <a:buClr>
                <a:srgbClr val="000000"/>
              </a:buClr>
              <a:buFont typeface="Arial"/>
              <a:buChar char="●"/>
            </a:pPr>
            <a:r>
              <a:rPr b="0" lang="en-US" sz="2400" strike="noStrike" u="none">
                <a:solidFill>
                  <a:schemeClr val="dk1"/>
                </a:solidFill>
                <a:uFillTx/>
                <a:latin typeface="Arial"/>
                <a:ea typeface="Arial"/>
              </a:rPr>
              <a:t>Scalability, security, and performance are critical to the success of any web application.</a:t>
            </a:r>
            <a:endParaRPr b="0" lang="en-US" sz="2400" strike="noStrike" u="none">
              <a:solidFill>
                <a:srgbClr val="ffffff"/>
              </a:solidFill>
              <a:uFillTx/>
              <a:latin typeface="Arial"/>
            </a:endParaRPr>
          </a:p>
          <a:p>
            <a:pPr marL="457200" indent="-380880">
              <a:lnSpc>
                <a:spcPct val="115000"/>
              </a:lnSpc>
              <a:buClr>
                <a:srgbClr val="000000"/>
              </a:buClr>
              <a:buFont typeface="Arial"/>
              <a:buChar char="●"/>
            </a:pPr>
            <a:r>
              <a:rPr b="0" lang="en-US" sz="2400" strike="noStrike" u="none">
                <a:solidFill>
                  <a:schemeClr val="dk1"/>
                </a:solidFill>
                <a:uFillTx/>
                <a:latin typeface="Arial"/>
                <a:ea typeface="Arial"/>
              </a:rPr>
              <a:t>Modern web systems rely on principles like microservices, RESTful APIs, and responsive design.</a:t>
            </a:r>
            <a:endParaRPr b="0" lang="en-US" sz="2400" strike="noStrike" u="none">
              <a:solidFill>
                <a:srgbClr val="ffffff"/>
              </a:solidFill>
              <a:uFillTx/>
              <a:latin typeface="Arial"/>
            </a:endParaRPr>
          </a:p>
          <a:p>
            <a:pPr indent="0">
              <a:lnSpc>
                <a:spcPct val="100000"/>
              </a:lnSpc>
              <a:spcBef>
                <a:spcPts val="1199"/>
              </a:spcBef>
              <a:buNone/>
              <a:tabLst>
                <a:tab algn="l" pos="0"/>
              </a:tabLst>
            </a:pPr>
            <a:endParaRPr b="0" lang="en-US" sz="2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Questions</a:t>
            </a:r>
            <a:endParaRPr b="0" lang="en-US" sz="4200" strike="noStrike" u="none">
              <a:solidFill>
                <a:srgbClr val="ffffff"/>
              </a:solidFill>
              <a:uFillTx/>
              <a:latin typeface="Arial"/>
            </a:endParaRPr>
          </a:p>
        </p:txBody>
      </p:sp>
      <p:sp>
        <p:nvSpPr>
          <p:cNvPr id="337" name="PlaceHolder 2"/>
          <p:cNvSpPr>
            <a:spLocks noGrp="1"/>
          </p:cNvSpPr>
          <p:nvPr>
            <p:ph/>
          </p:nvPr>
        </p:nvSpPr>
        <p:spPr>
          <a:xfrm>
            <a:off x="827640" y="1295280"/>
            <a:ext cx="7934760" cy="4723560"/>
          </a:xfrm>
          <a:prstGeom prst="rect">
            <a:avLst/>
          </a:prstGeom>
          <a:noFill/>
          <a:ln w="0">
            <a:noFill/>
          </a:ln>
        </p:spPr>
        <p:txBody>
          <a:bodyPr lIns="91440" rIns="91440" tIns="45720" bIns="45720" anchor="t">
            <a:normAutofit/>
          </a:bodyPr>
          <a:p>
            <a:pPr marL="430200" indent="-324000" algn="just">
              <a:lnSpc>
                <a:spcPct val="100000"/>
              </a:lnSpc>
              <a:spcBef>
                <a:spcPts val="1001"/>
              </a:spcBef>
              <a:buClr>
                <a:srgbClr val="eff8fc"/>
              </a:buClr>
              <a:buFont typeface="Noto Sans Symbols"/>
              <a:buChar char="●"/>
            </a:pPr>
            <a:r>
              <a:rPr b="0" lang="en-US" sz="2000" strike="noStrike" u="none">
                <a:solidFill>
                  <a:schemeClr val="dk1"/>
                </a:solidFill>
                <a:uFillTx/>
                <a:latin typeface="Arial"/>
                <a:ea typeface="Arial"/>
              </a:rPr>
              <a:t>What is the difference between HTTP and HTTPS?</a:t>
            </a:r>
            <a:endParaRPr b="0" lang="en-US" sz="2000" strike="noStrike" u="none">
              <a:solidFill>
                <a:srgbClr val="ffffff"/>
              </a:solidFill>
              <a:uFillTx/>
              <a:latin typeface="Arial"/>
            </a:endParaRPr>
          </a:p>
          <a:p>
            <a:pPr marL="430200" indent="-324000" algn="just">
              <a:lnSpc>
                <a:spcPct val="100000"/>
              </a:lnSpc>
              <a:spcBef>
                <a:spcPts val="1001"/>
              </a:spcBef>
              <a:buClr>
                <a:srgbClr val="eff8fc"/>
              </a:buClr>
              <a:buFont typeface="Noto Sans Symbols"/>
              <a:buChar char="●"/>
            </a:pPr>
            <a:r>
              <a:rPr b="0" lang="en-US" sz="2000" strike="noStrike" u="none">
                <a:solidFill>
                  <a:schemeClr val="dk1"/>
                </a:solidFill>
                <a:uFillTx/>
                <a:latin typeface="Arial"/>
                <a:ea typeface="Arial"/>
              </a:rPr>
              <a:t>What is the difference between Web App and Desktop App ?</a:t>
            </a:r>
            <a:endParaRPr b="0" lang="en-US" sz="2000" strike="noStrike" u="none">
              <a:solidFill>
                <a:srgbClr val="ffffff"/>
              </a:solidFill>
              <a:uFillTx/>
              <a:latin typeface="Arial"/>
            </a:endParaRPr>
          </a:p>
          <a:p>
            <a:pPr marL="430200" indent="-358200" algn="just">
              <a:lnSpc>
                <a:spcPct val="100000"/>
              </a:lnSpc>
              <a:spcBef>
                <a:spcPts val="1001"/>
              </a:spcBef>
              <a:buClr>
                <a:srgbClr val="eff8fc"/>
              </a:buClr>
              <a:buFont typeface="Noto Sans Symbols"/>
              <a:buChar char="●"/>
            </a:pPr>
            <a:r>
              <a:rPr b="0" lang="en-US" sz="2000" strike="noStrike" u="none">
                <a:solidFill>
                  <a:schemeClr val="dk1"/>
                </a:solidFill>
                <a:uFillTx/>
                <a:latin typeface="Arial"/>
                <a:ea typeface="Arial"/>
              </a:rPr>
              <a:t>What is the meaning of responsive design? </a:t>
            </a:r>
            <a:endParaRPr b="0" lang="en-US" sz="2000" strike="noStrike" u="none">
              <a:solidFill>
                <a:srgbClr val="ffffff"/>
              </a:solidFill>
              <a:uFillTx/>
              <a:latin typeface="Arial"/>
            </a:endParaRPr>
          </a:p>
          <a:p>
            <a:pPr marL="430200" indent="-358200" algn="just">
              <a:lnSpc>
                <a:spcPct val="100000"/>
              </a:lnSpc>
              <a:spcBef>
                <a:spcPts val="1001"/>
              </a:spcBef>
              <a:buClr>
                <a:srgbClr val="eff8fc"/>
              </a:buClr>
              <a:buFont typeface="Noto Sans Symbols"/>
              <a:buChar char="●"/>
            </a:pPr>
            <a:r>
              <a:rPr b="0" lang="en-US" sz="2000" strike="noStrike" u="none">
                <a:solidFill>
                  <a:schemeClr val="dk1"/>
                </a:solidFill>
                <a:uFillTx/>
                <a:latin typeface="Arial"/>
                <a:ea typeface="Arial"/>
              </a:rPr>
              <a:t>Can you name an open source framework for building responsive websites?</a:t>
            </a:r>
            <a:endParaRPr b="0" lang="en-US" sz="2000" strike="noStrike" u="none">
              <a:solidFill>
                <a:srgbClr val="ffffff"/>
              </a:solidFill>
              <a:uFillTx/>
              <a:latin typeface="Arial"/>
            </a:endParaRPr>
          </a:p>
          <a:p>
            <a:pPr marL="430200" indent="-358200" algn="just">
              <a:lnSpc>
                <a:spcPct val="100000"/>
              </a:lnSpc>
              <a:spcBef>
                <a:spcPts val="1001"/>
              </a:spcBef>
              <a:buClr>
                <a:srgbClr val="eff8fc"/>
              </a:buClr>
              <a:buFont typeface="Noto Sans Symbols"/>
              <a:buChar char="●"/>
            </a:pPr>
            <a:r>
              <a:rPr b="0" lang="en-US" sz="2000" strike="noStrike" u="none">
                <a:solidFill>
                  <a:schemeClr val="dk1"/>
                </a:solidFill>
                <a:uFillTx/>
                <a:latin typeface="Arial"/>
                <a:ea typeface="Arial"/>
              </a:rPr>
              <a:t>Advantages of Microservice Architecture?</a:t>
            </a:r>
            <a:endParaRPr b="0" lang="en-US" sz="2000" strike="noStrike" u="none">
              <a:solidFill>
                <a:srgbClr val="ffffff"/>
              </a:solidFill>
              <a:uFillTx/>
              <a:latin typeface="Arial"/>
            </a:endParaRPr>
          </a:p>
          <a:p>
            <a:pPr marL="743040" indent="-194400" algn="just">
              <a:lnSpc>
                <a:spcPct val="100000"/>
              </a:lnSpc>
              <a:spcBef>
                <a:spcPts val="1001"/>
              </a:spcBef>
              <a:buNone/>
              <a:tabLst>
                <a:tab algn="l" pos="0"/>
              </a:tabLst>
            </a:pP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Thank You!</a:t>
            </a:r>
            <a:endParaRPr b="0" lang="en-US" sz="4200" strike="noStrike" u="none">
              <a:solidFill>
                <a:srgbClr val="ffffff"/>
              </a:solidFill>
              <a:uFillTx/>
              <a:latin typeface="Arial"/>
            </a:endParaRPr>
          </a:p>
        </p:txBody>
      </p:sp>
      <p:sp>
        <p:nvSpPr>
          <p:cNvPr id="339" name="PlaceHolder 2"/>
          <p:cNvSpPr>
            <a:spLocks noGrp="1"/>
          </p:cNvSpPr>
          <p:nvPr>
            <p:ph/>
          </p:nvPr>
        </p:nvSpPr>
        <p:spPr>
          <a:xfrm>
            <a:off x="827640" y="2053080"/>
            <a:ext cx="6710760" cy="4194720"/>
          </a:xfrm>
          <a:prstGeom prst="rect">
            <a:avLst/>
          </a:prstGeom>
          <a:noFill/>
          <a:ln w="0">
            <a:noFill/>
          </a:ln>
        </p:spPr>
        <p:txBody>
          <a:bodyPr lIns="91440" rIns="91440" tIns="45720" bIns="45720" anchor="t">
            <a:normAutofit/>
          </a:bodyPr>
          <a:p>
            <a:pPr indent="0">
              <a:spcBef>
                <a:spcPts val="1417"/>
              </a:spcBef>
              <a:buNone/>
            </a:pP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Objective</a:t>
            </a:r>
            <a:endParaRPr b="0" lang="en-US" sz="4200" strike="noStrike" u="none">
              <a:solidFill>
                <a:srgbClr val="ffffff"/>
              </a:solidFill>
              <a:uFillTx/>
              <a:latin typeface="Arial"/>
            </a:endParaRPr>
          </a:p>
        </p:txBody>
      </p:sp>
      <p:sp>
        <p:nvSpPr>
          <p:cNvPr id="256" name="PlaceHolder 2"/>
          <p:cNvSpPr>
            <a:spLocks noGrp="1"/>
          </p:cNvSpPr>
          <p:nvPr>
            <p:ph/>
          </p:nvPr>
        </p:nvSpPr>
        <p:spPr>
          <a:xfrm>
            <a:off x="827640" y="1676520"/>
            <a:ext cx="6852600" cy="4703760"/>
          </a:xfrm>
          <a:prstGeom prst="rect">
            <a:avLst/>
          </a:prstGeom>
          <a:noFill/>
          <a:ln w="0">
            <a:noFill/>
          </a:ln>
        </p:spPr>
        <p:txBody>
          <a:bodyPr lIns="91440" rIns="91440" tIns="45720" bIns="45720" anchor="t">
            <a:normAutofit fontScale="77500" lnSpcReduction="19999"/>
          </a:bodyPr>
          <a:p>
            <a:pPr marL="343080" indent="-306360">
              <a:lnSpc>
                <a:spcPct val="100000"/>
              </a:lnSpc>
              <a:buClr>
                <a:srgbClr val="eff8fc"/>
              </a:buClr>
              <a:buSzPct val="80000"/>
              <a:buFont typeface="Noto Sans Symbols"/>
              <a:buChar char="►"/>
            </a:pPr>
            <a:r>
              <a:rPr b="0" lang="en-US" sz="2400" strike="noStrike" u="none">
                <a:solidFill>
                  <a:schemeClr val="dk1"/>
                </a:solidFill>
                <a:uFillTx/>
                <a:latin typeface="Arial"/>
                <a:ea typeface="Arial"/>
              </a:rPr>
              <a:t>Why Web Technology?</a:t>
            </a:r>
            <a:endParaRPr b="0" lang="en-US" sz="2400" strike="noStrike" u="none">
              <a:solidFill>
                <a:srgbClr val="ffffff"/>
              </a:solidFill>
              <a:uFillTx/>
              <a:latin typeface="Arial"/>
            </a:endParaRPr>
          </a:p>
          <a:p>
            <a:pPr marL="343080" indent="-306360">
              <a:lnSpc>
                <a:spcPct val="100000"/>
              </a:lnSpc>
              <a:spcBef>
                <a:spcPts val="1001"/>
              </a:spcBef>
              <a:buClr>
                <a:srgbClr val="eff8fc"/>
              </a:buClr>
              <a:buSzPct val="80000"/>
              <a:buFont typeface="Noto Sans Symbols"/>
              <a:buChar char="►"/>
            </a:pPr>
            <a:r>
              <a:rPr b="0" lang="en-US" sz="2400" strike="noStrike" u="none">
                <a:solidFill>
                  <a:schemeClr val="dk1"/>
                </a:solidFill>
                <a:uFillTx/>
                <a:latin typeface="Arial"/>
                <a:ea typeface="Arial"/>
              </a:rPr>
              <a:t>Key Components of Web Architecture.</a:t>
            </a:r>
            <a:endParaRPr b="0" lang="en-US" sz="2400" strike="noStrike" u="none">
              <a:solidFill>
                <a:srgbClr val="ffffff"/>
              </a:solidFill>
              <a:uFillTx/>
              <a:latin typeface="Arial"/>
            </a:endParaRPr>
          </a:p>
          <a:p>
            <a:pPr marL="343080" indent="-306360">
              <a:lnSpc>
                <a:spcPct val="100000"/>
              </a:lnSpc>
              <a:spcBef>
                <a:spcPts val="1001"/>
              </a:spcBef>
              <a:buClr>
                <a:srgbClr val="eff8fc"/>
              </a:buClr>
              <a:buSzPct val="80000"/>
              <a:buFont typeface="Noto Sans Symbols"/>
              <a:buChar char="►"/>
            </a:pPr>
            <a:r>
              <a:rPr b="0" lang="en-US" sz="2400" strike="noStrike" u="none">
                <a:solidFill>
                  <a:schemeClr val="dk1"/>
                </a:solidFill>
                <a:uFillTx/>
                <a:latin typeface="Arial"/>
                <a:ea typeface="Arial"/>
              </a:rPr>
              <a:t>Client-Server Model</a:t>
            </a:r>
            <a:endParaRPr b="0" lang="en-US" sz="2400" strike="noStrike" u="none">
              <a:solidFill>
                <a:srgbClr val="ffffff"/>
              </a:solidFill>
              <a:uFillTx/>
              <a:latin typeface="Arial"/>
            </a:endParaRPr>
          </a:p>
          <a:p>
            <a:pPr marL="343080" indent="-306360">
              <a:lnSpc>
                <a:spcPct val="100000"/>
              </a:lnSpc>
              <a:spcBef>
                <a:spcPts val="1001"/>
              </a:spcBef>
              <a:buClr>
                <a:srgbClr val="eff8fc"/>
              </a:buClr>
              <a:buSzPct val="80000"/>
              <a:buFont typeface="Noto Sans Symbols"/>
              <a:buChar char="►"/>
            </a:pPr>
            <a:r>
              <a:rPr b="0" lang="en-US" sz="2400" strike="noStrike" u="none">
                <a:solidFill>
                  <a:schemeClr val="dk1"/>
                </a:solidFill>
                <a:uFillTx/>
                <a:latin typeface="Arial"/>
                <a:ea typeface="Arial"/>
              </a:rPr>
              <a:t>System Architecture tiers</a:t>
            </a:r>
            <a:endParaRPr b="0" lang="en-US" sz="2400" strike="noStrike" u="none">
              <a:solidFill>
                <a:srgbClr val="ffffff"/>
              </a:solidFill>
              <a:uFillTx/>
              <a:latin typeface="Arial"/>
            </a:endParaRPr>
          </a:p>
          <a:p>
            <a:pPr marL="343080" indent="-327600">
              <a:lnSpc>
                <a:spcPct val="100000"/>
              </a:lnSpc>
              <a:spcBef>
                <a:spcPts val="1001"/>
              </a:spcBef>
              <a:buClr>
                <a:srgbClr val="eff8fc"/>
              </a:buClr>
              <a:buFont typeface="Noto Sans Symbols"/>
              <a:buChar char="►"/>
            </a:pPr>
            <a:r>
              <a:rPr b="0" lang="en-US" sz="2400" strike="noStrike" u="none">
                <a:solidFill>
                  <a:schemeClr val="dk1"/>
                </a:solidFill>
                <a:uFillTx/>
                <a:latin typeface="Arial"/>
                <a:ea typeface="Arial"/>
              </a:rPr>
              <a:t>Scalability</a:t>
            </a:r>
            <a:endParaRPr b="0" lang="en-US" sz="2400" strike="noStrike" u="none">
              <a:solidFill>
                <a:srgbClr val="ffffff"/>
              </a:solidFill>
              <a:uFillTx/>
              <a:latin typeface="Arial"/>
            </a:endParaRPr>
          </a:p>
          <a:p>
            <a:pPr marL="343080" indent="-327600">
              <a:lnSpc>
                <a:spcPct val="100000"/>
              </a:lnSpc>
              <a:spcBef>
                <a:spcPts val="1001"/>
              </a:spcBef>
              <a:buClr>
                <a:srgbClr val="eff8fc"/>
              </a:buClr>
              <a:buFont typeface="Noto Sans Symbols"/>
              <a:buChar char="►"/>
            </a:pPr>
            <a:r>
              <a:rPr b="0" lang="en-US" sz="2400" strike="noStrike" u="none">
                <a:solidFill>
                  <a:schemeClr val="dk1"/>
                </a:solidFill>
                <a:uFillTx/>
                <a:latin typeface="Arial"/>
                <a:ea typeface="Arial"/>
              </a:rPr>
              <a:t>Microservices Architecture</a:t>
            </a:r>
            <a:endParaRPr b="0" lang="en-US" sz="2400" strike="noStrike" u="none">
              <a:solidFill>
                <a:srgbClr val="ffffff"/>
              </a:solidFill>
              <a:uFillTx/>
              <a:latin typeface="Arial"/>
            </a:endParaRPr>
          </a:p>
          <a:p>
            <a:pPr marL="343080" indent="-327600">
              <a:lnSpc>
                <a:spcPct val="100000"/>
              </a:lnSpc>
              <a:spcBef>
                <a:spcPts val="1001"/>
              </a:spcBef>
              <a:buClr>
                <a:srgbClr val="eff8fc"/>
              </a:buClr>
              <a:buFont typeface="Noto Sans Symbols"/>
              <a:buChar char="►"/>
            </a:pPr>
            <a:r>
              <a:rPr b="0" lang="en-US" sz="2400" strike="noStrike" u="none">
                <a:solidFill>
                  <a:schemeClr val="dk1"/>
                </a:solidFill>
                <a:uFillTx/>
                <a:latin typeface="Arial"/>
                <a:ea typeface="Arial"/>
              </a:rPr>
              <a:t>RESTful Design</a:t>
            </a:r>
            <a:endParaRPr b="0" lang="en-US" sz="2400" strike="noStrike" u="none">
              <a:solidFill>
                <a:srgbClr val="ffffff"/>
              </a:solidFill>
              <a:uFillTx/>
              <a:latin typeface="Arial"/>
            </a:endParaRPr>
          </a:p>
          <a:p>
            <a:pPr marL="343080" indent="-327600">
              <a:lnSpc>
                <a:spcPct val="100000"/>
              </a:lnSpc>
              <a:spcBef>
                <a:spcPts val="1001"/>
              </a:spcBef>
              <a:buClr>
                <a:srgbClr val="eff8fc"/>
              </a:buClr>
              <a:buFont typeface="Noto Sans Symbols"/>
              <a:buChar char="►"/>
            </a:pPr>
            <a:r>
              <a:rPr b="0" lang="en-US" sz="2400" strike="noStrike" u="none">
                <a:solidFill>
                  <a:schemeClr val="dk1"/>
                </a:solidFill>
                <a:uFillTx/>
                <a:latin typeface="Arial"/>
                <a:ea typeface="Arial"/>
              </a:rPr>
              <a:t>Responsive Design</a:t>
            </a:r>
            <a:endParaRPr b="0" lang="en-US" sz="2400" strike="noStrike" u="none">
              <a:solidFill>
                <a:srgbClr val="ffffff"/>
              </a:solidFill>
              <a:uFillTx/>
              <a:latin typeface="Arial"/>
            </a:endParaRPr>
          </a:p>
          <a:p>
            <a:pPr marL="343080" indent="-306360">
              <a:lnSpc>
                <a:spcPct val="100000"/>
              </a:lnSpc>
              <a:spcBef>
                <a:spcPts val="1001"/>
              </a:spcBef>
              <a:buClr>
                <a:srgbClr val="eff8fc"/>
              </a:buClr>
              <a:buSzPct val="80000"/>
              <a:buFont typeface="Noto Sans Symbols"/>
              <a:buChar char="►"/>
            </a:pPr>
            <a:r>
              <a:rPr b="0" lang="en-US" sz="2400" strike="noStrike" u="none">
                <a:solidFill>
                  <a:schemeClr val="dk1"/>
                </a:solidFill>
                <a:uFillTx/>
                <a:latin typeface="Arial"/>
                <a:ea typeface="Arial"/>
              </a:rPr>
              <a:t>TCP/IP</a:t>
            </a:r>
            <a:endParaRPr b="0" lang="en-US" sz="2400" strike="noStrike" u="none">
              <a:solidFill>
                <a:srgbClr val="ffffff"/>
              </a:solidFill>
              <a:uFillTx/>
              <a:latin typeface="Arial"/>
            </a:endParaRPr>
          </a:p>
          <a:p>
            <a:pPr marL="343080" indent="-306360">
              <a:lnSpc>
                <a:spcPct val="100000"/>
              </a:lnSpc>
              <a:spcBef>
                <a:spcPts val="1001"/>
              </a:spcBef>
              <a:buClr>
                <a:srgbClr val="eff8fc"/>
              </a:buClr>
              <a:buSzPct val="80000"/>
              <a:buFont typeface="Noto Sans Symbols"/>
              <a:buChar char="►"/>
            </a:pPr>
            <a:r>
              <a:rPr b="0" lang="en-US" sz="2400" strike="noStrike" u="none">
                <a:solidFill>
                  <a:schemeClr val="dk1"/>
                </a:solidFill>
                <a:uFillTx/>
                <a:latin typeface="Arial"/>
                <a:ea typeface="Arial"/>
              </a:rPr>
              <a:t>Uniform Resource Locators (URL)</a:t>
            </a:r>
            <a:endParaRPr b="0" lang="en-US" sz="2400" strike="noStrike" u="none">
              <a:solidFill>
                <a:srgbClr val="ffffff"/>
              </a:solidFill>
              <a:uFillTx/>
              <a:latin typeface="Arial"/>
            </a:endParaRPr>
          </a:p>
          <a:p>
            <a:pPr marL="343080" indent="-306360">
              <a:lnSpc>
                <a:spcPct val="100000"/>
              </a:lnSpc>
              <a:spcBef>
                <a:spcPts val="1001"/>
              </a:spcBef>
              <a:buClr>
                <a:srgbClr val="eff8fc"/>
              </a:buClr>
              <a:buSzPct val="80000"/>
              <a:buFont typeface="Noto Sans Symbols"/>
              <a:buChar char="►"/>
            </a:pPr>
            <a:r>
              <a:rPr b="0" lang="en-US" sz="2400" strike="noStrike" u="none">
                <a:solidFill>
                  <a:schemeClr val="dk1"/>
                </a:solidFill>
                <a:uFillTx/>
                <a:latin typeface="Arial"/>
                <a:ea typeface="Arial"/>
              </a:rPr>
              <a:t>Hypertext Transfer Protocol (HTTP)</a:t>
            </a:r>
            <a:endParaRPr b="0" lang="en-US" sz="2400" strike="noStrike" u="none">
              <a:solidFill>
                <a:srgbClr val="ffffff"/>
              </a:solidFill>
              <a:uFillTx/>
              <a:latin typeface="Arial"/>
            </a:endParaRPr>
          </a:p>
          <a:p>
            <a:pPr marL="343080" indent="-327600">
              <a:lnSpc>
                <a:spcPct val="100000"/>
              </a:lnSpc>
              <a:spcBef>
                <a:spcPts val="1001"/>
              </a:spcBef>
              <a:buClr>
                <a:srgbClr val="eff8fc"/>
              </a:buClr>
              <a:buFont typeface="Noto Sans Symbols"/>
              <a:buChar char="►"/>
            </a:pPr>
            <a:r>
              <a:rPr b="0" lang="en-US" sz="2400" strike="noStrike" u="none">
                <a:solidFill>
                  <a:schemeClr val="dk1"/>
                </a:solidFill>
                <a:uFillTx/>
                <a:latin typeface="Arial"/>
                <a:ea typeface="Arial"/>
              </a:rPr>
              <a:t>World Wide Web (www)</a:t>
            </a:r>
            <a:endParaRPr b="0" lang="en-US" sz="2400" strike="noStrike" u="none">
              <a:solidFill>
                <a:srgbClr val="ffffff"/>
              </a:solidFill>
              <a:uFillTx/>
              <a:latin typeface="Arial"/>
            </a:endParaRPr>
          </a:p>
          <a:p>
            <a:pPr marL="343080" indent="-327600">
              <a:lnSpc>
                <a:spcPct val="100000"/>
              </a:lnSpc>
              <a:spcBef>
                <a:spcPts val="1001"/>
              </a:spcBef>
              <a:buClr>
                <a:srgbClr val="eff8fc"/>
              </a:buClr>
              <a:buFont typeface="Noto Sans Symbols"/>
              <a:buChar char="►"/>
            </a:pPr>
            <a:r>
              <a:rPr b="0" lang="en-US" sz="2400" strike="noStrike" u="none">
                <a:solidFill>
                  <a:schemeClr val="dk1"/>
                </a:solidFill>
                <a:uFillTx/>
                <a:latin typeface="Arial"/>
                <a:ea typeface="Arial"/>
              </a:rPr>
              <a:t>Security</a:t>
            </a:r>
            <a:endParaRPr b="0" lang="en-US" sz="2400" strike="noStrike" u="none">
              <a:solidFill>
                <a:srgbClr val="ffffff"/>
              </a:solidFill>
              <a:uFillTx/>
              <a:latin typeface="Arial"/>
            </a:endParaRPr>
          </a:p>
          <a:p>
            <a:pPr marL="343080" indent="-327600">
              <a:lnSpc>
                <a:spcPct val="100000"/>
              </a:lnSpc>
              <a:spcBef>
                <a:spcPts val="1001"/>
              </a:spcBef>
              <a:buClr>
                <a:srgbClr val="eff8fc"/>
              </a:buClr>
              <a:buFont typeface="Noto Sans Symbols"/>
              <a:buChar char="►"/>
            </a:pPr>
            <a:r>
              <a:rPr b="0" lang="en-US" sz="2400" strike="noStrike" u="none">
                <a:solidFill>
                  <a:schemeClr val="dk1"/>
                </a:solidFill>
                <a:uFillTx/>
                <a:latin typeface="Arial"/>
                <a:ea typeface="Arial"/>
              </a:rPr>
              <a:t>Use Case</a:t>
            </a:r>
            <a:endParaRPr b="0" lang="en-US" sz="2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Why Web Technology ?</a:t>
            </a:r>
            <a:endParaRPr b="0" lang="en-US" sz="4200" strike="noStrike" u="none">
              <a:solidFill>
                <a:srgbClr val="ffffff"/>
              </a:solidFill>
              <a:uFillTx/>
              <a:latin typeface="Arial"/>
            </a:endParaRPr>
          </a:p>
        </p:txBody>
      </p:sp>
      <p:sp>
        <p:nvSpPr>
          <p:cNvPr id="258" name="PlaceHolder 2"/>
          <p:cNvSpPr>
            <a:spLocks noGrp="1"/>
          </p:cNvSpPr>
          <p:nvPr>
            <p:ph/>
          </p:nvPr>
        </p:nvSpPr>
        <p:spPr>
          <a:xfrm>
            <a:off x="484560" y="1676520"/>
            <a:ext cx="8173800" cy="3961800"/>
          </a:xfrm>
          <a:prstGeom prst="rect">
            <a:avLst/>
          </a:prstGeom>
          <a:noFill/>
          <a:ln w="0">
            <a:noFill/>
          </a:ln>
        </p:spPr>
        <p:txBody>
          <a:bodyPr lIns="91440" rIns="91440" tIns="45720" bIns="45720" anchor="t">
            <a:normAutofit fontScale="92500" lnSpcReduction="9999"/>
          </a:bodyPr>
          <a:p>
            <a:pPr marL="343080" indent="-373320" algn="just">
              <a:lnSpc>
                <a:spcPct val="100000"/>
              </a:lnSpc>
              <a:buClr>
                <a:srgbClr val="eff8fc"/>
              </a:buClr>
              <a:buFont typeface="Noto Sans Symbols"/>
              <a:buChar char="►"/>
            </a:pPr>
            <a:r>
              <a:rPr b="0" lang="en-US" sz="2400" strike="noStrike" u="none">
                <a:solidFill>
                  <a:schemeClr val="dk1"/>
                </a:solidFill>
                <a:uFillTx/>
                <a:latin typeface="Arial"/>
                <a:ea typeface="Arial"/>
              </a:rPr>
              <a:t>The internet connects billions of users worldwide. Web technology enables access to information from anywhere, at any time, on any device (PC, tablet, smartphone).</a:t>
            </a:r>
            <a:endParaRPr b="0" lang="en-US" sz="2400" strike="noStrike" u="none">
              <a:solidFill>
                <a:srgbClr val="ffffff"/>
              </a:solidFill>
              <a:uFillTx/>
              <a:latin typeface="Arial"/>
            </a:endParaRPr>
          </a:p>
          <a:p>
            <a:pPr marL="343080" indent="-343080" algn="just">
              <a:lnSpc>
                <a:spcPct val="100000"/>
              </a:lnSpc>
              <a:buClr>
                <a:srgbClr val="eff8fc"/>
              </a:buClr>
              <a:buFont typeface="Noto Sans Symbols"/>
              <a:buChar char="►"/>
            </a:pPr>
            <a:r>
              <a:rPr b="0" lang="en-US" sz="2400" strike="noStrike" u="none">
                <a:solidFill>
                  <a:schemeClr val="dk1"/>
                </a:solidFill>
                <a:uFillTx/>
                <a:latin typeface="Arial"/>
                <a:ea typeface="Arial"/>
              </a:rPr>
              <a:t>In very short period of time, it has caused major changes in information technology, business processes, communications and the way many people spend their leisure time.</a:t>
            </a:r>
            <a:endParaRPr b="0" lang="en-US" sz="2400" strike="noStrike" u="none">
              <a:solidFill>
                <a:srgbClr val="ffffff"/>
              </a:solidFill>
              <a:uFillTx/>
              <a:latin typeface="Arial"/>
            </a:endParaRPr>
          </a:p>
          <a:p>
            <a:pPr marL="343080" indent="-343080" algn="just">
              <a:lnSpc>
                <a:spcPct val="100000"/>
              </a:lnSpc>
              <a:spcBef>
                <a:spcPts val="1001"/>
              </a:spcBef>
              <a:buClr>
                <a:srgbClr val="eff8fc"/>
              </a:buClr>
              <a:buFont typeface="Noto Sans Symbols"/>
              <a:buChar char="►"/>
            </a:pPr>
            <a:r>
              <a:rPr b="0" lang="en-US" sz="2400" strike="noStrike" u="none">
                <a:solidFill>
                  <a:schemeClr val="dk1"/>
                </a:solidFill>
                <a:uFillTx/>
                <a:latin typeface="Arial"/>
                <a:ea typeface="Arial"/>
              </a:rPr>
              <a:t>To compare its growth, consider that the World Wide Web attained 50 millions users in four years.</a:t>
            </a:r>
            <a:endParaRPr b="0" lang="en-US" sz="2400" strike="noStrike" u="none">
              <a:solidFill>
                <a:srgbClr val="ffffff"/>
              </a:solidFill>
              <a:uFillTx/>
              <a:latin typeface="Arial"/>
            </a:endParaRPr>
          </a:p>
          <a:p>
            <a:pPr lvl="1" marL="743040" indent="-285840" algn="just">
              <a:lnSpc>
                <a:spcPct val="100000"/>
              </a:lnSpc>
              <a:spcBef>
                <a:spcPts val="1001"/>
              </a:spcBef>
              <a:buClr>
                <a:srgbClr val="eff8fc"/>
              </a:buClr>
              <a:buFont typeface="Noto Sans Symbols"/>
              <a:buChar char="►"/>
            </a:pPr>
            <a:r>
              <a:rPr b="0" lang="en-US" sz="2400" strike="noStrike" u="none">
                <a:solidFill>
                  <a:schemeClr val="dk1"/>
                </a:solidFill>
                <a:uFillTx/>
                <a:latin typeface="Arial"/>
                <a:ea typeface="Arial"/>
              </a:rPr>
              <a:t>It took radio 38 years and television 13 years to reach similar penetration.</a:t>
            </a:r>
            <a:endParaRPr b="0" lang="en-US" sz="2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What is Web Architecture?</a:t>
            </a:r>
            <a:endParaRPr b="0" lang="en-US" sz="4200" strike="noStrike" u="none">
              <a:solidFill>
                <a:srgbClr val="ffffff"/>
              </a:solidFill>
              <a:uFillTx/>
              <a:latin typeface="Arial"/>
            </a:endParaRPr>
          </a:p>
        </p:txBody>
      </p:sp>
      <p:sp>
        <p:nvSpPr>
          <p:cNvPr id="260" name="PlaceHolder 2"/>
          <p:cNvSpPr>
            <a:spLocks noGrp="1"/>
          </p:cNvSpPr>
          <p:nvPr>
            <p:ph/>
          </p:nvPr>
        </p:nvSpPr>
        <p:spPr>
          <a:xfrm>
            <a:off x="484560" y="2133720"/>
            <a:ext cx="8173800" cy="3047400"/>
          </a:xfrm>
          <a:prstGeom prst="rect">
            <a:avLst/>
          </a:prstGeom>
          <a:noFill/>
          <a:ln w="0">
            <a:noFill/>
          </a:ln>
        </p:spPr>
        <p:txBody>
          <a:bodyPr lIns="91440" rIns="91440" tIns="45720" bIns="45720" anchor="t">
            <a:normAutofit/>
          </a:bodyPr>
          <a:p>
            <a:pPr marL="343080" indent="-321480">
              <a:lnSpc>
                <a:spcPct val="115000"/>
              </a:lnSpc>
              <a:spcBef>
                <a:spcPts val="1199"/>
              </a:spcBef>
              <a:buClr>
                <a:srgbClr val="000000"/>
              </a:buClr>
              <a:buFont typeface="Arial"/>
              <a:buChar char="►"/>
            </a:pPr>
            <a:r>
              <a:rPr b="0" lang="en-US" sz="2400" strike="noStrike" u="none">
                <a:solidFill>
                  <a:schemeClr val="dk1"/>
                </a:solidFill>
                <a:uFillTx/>
                <a:latin typeface="Arial"/>
                <a:ea typeface="Arial"/>
              </a:rPr>
              <a:t>Web architecture refers to the structure of the underlying technology stack that powers websites and web applications.</a:t>
            </a:r>
            <a:endParaRPr b="0" lang="en-US" sz="2400" strike="noStrike" u="none">
              <a:solidFill>
                <a:srgbClr val="ffffff"/>
              </a:solidFill>
              <a:uFillTx/>
              <a:latin typeface="Arial"/>
            </a:endParaRPr>
          </a:p>
          <a:p>
            <a:pPr marL="343080" indent="-321480">
              <a:lnSpc>
                <a:spcPct val="115000"/>
              </a:lnSpc>
              <a:buClr>
                <a:srgbClr val="000000"/>
              </a:buClr>
              <a:buFont typeface="Arial"/>
              <a:buChar char="►"/>
            </a:pPr>
            <a:r>
              <a:rPr b="0" lang="en-US" sz="2400" strike="noStrike" u="none">
                <a:solidFill>
                  <a:schemeClr val="dk1"/>
                </a:solidFill>
                <a:uFillTx/>
                <a:latin typeface="Arial"/>
                <a:ea typeface="Arial"/>
              </a:rPr>
              <a:t>It involves planning and designing the layout and interactions of servers, databases, APIs, frontend, and backend technologies.</a:t>
            </a:r>
            <a:endParaRPr b="0" lang="en-US" sz="2400" strike="noStrike" u="none">
              <a:solidFill>
                <a:srgbClr val="ffffff"/>
              </a:solidFill>
              <a:uFillTx/>
              <a:latin typeface="Arial"/>
            </a:endParaRPr>
          </a:p>
          <a:p>
            <a:pPr indent="0" algn="just">
              <a:lnSpc>
                <a:spcPct val="100000"/>
              </a:lnSpc>
              <a:spcBef>
                <a:spcPts val="1199"/>
              </a:spcBef>
              <a:buNone/>
              <a:tabLst>
                <a:tab algn="l" pos="0"/>
              </a:tabLst>
            </a:pPr>
            <a:endParaRPr b="0" lang="en-US" sz="2000" strike="noStrike" u="none">
              <a:solidFill>
                <a:srgbClr val="ffffff"/>
              </a:solidFill>
              <a:uFillTx/>
              <a:latin typeface="Arial"/>
            </a:endParaRPr>
          </a:p>
          <a:p>
            <a:pPr indent="0">
              <a:lnSpc>
                <a:spcPct val="100000"/>
              </a:lnSpc>
              <a:spcBef>
                <a:spcPts val="1001"/>
              </a:spcBef>
              <a:buNone/>
              <a:tabLst>
                <a:tab algn="l" pos="0"/>
              </a:tabLst>
            </a:pP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225360" y="452880"/>
            <a:ext cx="8816760" cy="93060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Key Components of Web Architecture</a:t>
            </a:r>
            <a:endParaRPr b="0" lang="en-US" sz="4200" strike="noStrike" u="none">
              <a:solidFill>
                <a:srgbClr val="ffffff"/>
              </a:solidFill>
              <a:uFillTx/>
              <a:latin typeface="Arial"/>
            </a:endParaRPr>
          </a:p>
        </p:txBody>
      </p:sp>
      <p:sp>
        <p:nvSpPr>
          <p:cNvPr id="262" name="Google Shape;171;p24"/>
          <p:cNvSpPr/>
          <p:nvPr/>
        </p:nvSpPr>
        <p:spPr>
          <a:xfrm>
            <a:off x="619200" y="2106000"/>
            <a:ext cx="6485760" cy="384012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1" lang="en-US" sz="2400" strike="noStrike" u="none">
                <a:solidFill>
                  <a:schemeClr val="dk1"/>
                </a:solidFill>
                <a:uFillTx/>
                <a:latin typeface="Arial"/>
                <a:ea typeface="Arial"/>
              </a:rPr>
              <a:t>Frontend</a:t>
            </a:r>
            <a:r>
              <a:rPr b="0" lang="en-US" sz="2400" strike="noStrike" u="none">
                <a:solidFill>
                  <a:schemeClr val="dk1"/>
                </a:solidFill>
                <a:uFillTx/>
                <a:latin typeface="Arial"/>
                <a:ea typeface="Arial"/>
              </a:rPr>
              <a:t>: The user interface (UI) and experience (UX).</a:t>
            </a:r>
            <a:endParaRPr b="0" lang="en-US" sz="2400" strike="noStrike" u="none">
              <a:solidFill>
                <a:srgbClr val="ffffff"/>
              </a:solidFill>
              <a:uFillTx/>
              <a:latin typeface="Arial"/>
            </a:endParaRPr>
          </a:p>
          <a:p>
            <a:pPr>
              <a:lnSpc>
                <a:spcPct val="100000"/>
              </a:lnSpc>
              <a:tabLst>
                <a:tab algn="l" pos="0"/>
              </a:tabLst>
            </a:pPr>
            <a:r>
              <a:rPr b="1" lang="en-US" sz="2400" strike="noStrike" u="none">
                <a:solidFill>
                  <a:schemeClr val="dk1"/>
                </a:solidFill>
                <a:uFillTx/>
                <a:latin typeface="Arial"/>
                <a:ea typeface="Arial"/>
              </a:rPr>
              <a:t>Backend</a:t>
            </a:r>
            <a:r>
              <a:rPr b="0" lang="en-US" sz="2400" strike="noStrike" u="none">
                <a:solidFill>
                  <a:schemeClr val="dk1"/>
                </a:solidFill>
                <a:uFillTx/>
                <a:latin typeface="Arial"/>
                <a:ea typeface="Arial"/>
              </a:rPr>
              <a:t>: Server-side components that process requests, store data, etc.</a:t>
            </a:r>
            <a:endParaRPr b="0" lang="en-US" sz="2400" strike="noStrike" u="none">
              <a:solidFill>
                <a:srgbClr val="ffffff"/>
              </a:solidFill>
              <a:uFillTx/>
              <a:latin typeface="Arial"/>
            </a:endParaRPr>
          </a:p>
          <a:p>
            <a:pPr>
              <a:lnSpc>
                <a:spcPct val="100000"/>
              </a:lnSpc>
              <a:tabLst>
                <a:tab algn="l" pos="0"/>
              </a:tabLst>
            </a:pPr>
            <a:r>
              <a:rPr b="1" lang="en-US" sz="2400" strike="noStrike" u="none">
                <a:solidFill>
                  <a:schemeClr val="dk1"/>
                </a:solidFill>
                <a:uFillTx/>
                <a:latin typeface="Arial"/>
                <a:ea typeface="Arial"/>
              </a:rPr>
              <a:t>Database</a:t>
            </a:r>
            <a:r>
              <a:rPr b="0" lang="en-US" sz="2400" strike="noStrike" u="none">
                <a:solidFill>
                  <a:schemeClr val="dk1"/>
                </a:solidFill>
                <a:uFillTx/>
                <a:latin typeface="Arial"/>
                <a:ea typeface="Arial"/>
              </a:rPr>
              <a:t>: Storage layer for data.</a:t>
            </a:r>
            <a:endParaRPr b="0" lang="en-US" sz="2400" strike="noStrike" u="none">
              <a:solidFill>
                <a:srgbClr val="ffffff"/>
              </a:solidFill>
              <a:uFillTx/>
              <a:latin typeface="Arial"/>
            </a:endParaRPr>
          </a:p>
          <a:p>
            <a:pPr>
              <a:lnSpc>
                <a:spcPct val="100000"/>
              </a:lnSpc>
              <a:tabLst>
                <a:tab algn="l" pos="0"/>
              </a:tabLst>
            </a:pPr>
            <a:r>
              <a:rPr b="1" lang="en-US" sz="2400" strike="noStrike" u="none">
                <a:solidFill>
                  <a:schemeClr val="dk1"/>
                </a:solidFill>
                <a:uFillTx/>
                <a:latin typeface="Arial"/>
                <a:ea typeface="Arial"/>
              </a:rPr>
              <a:t>APIs</a:t>
            </a:r>
            <a:r>
              <a:rPr b="0" lang="en-US" sz="2400" strike="noStrike" u="none">
                <a:solidFill>
                  <a:schemeClr val="dk1"/>
                </a:solidFill>
                <a:uFillTx/>
                <a:latin typeface="Arial"/>
                <a:ea typeface="Arial"/>
              </a:rPr>
              <a:t>: Interface for data exchange between systems.</a:t>
            </a:r>
            <a:endParaRPr b="0" lang="en-US" sz="2400" strike="noStrike" u="none">
              <a:solidFill>
                <a:srgbClr val="ffffff"/>
              </a:solidFill>
              <a:uFillTx/>
              <a:latin typeface="Arial"/>
            </a:endParaRPr>
          </a:p>
          <a:p>
            <a:pPr>
              <a:lnSpc>
                <a:spcPct val="100000"/>
              </a:lnSpc>
              <a:tabLst>
                <a:tab algn="l" pos="0"/>
              </a:tabLst>
            </a:pPr>
            <a:r>
              <a:rPr b="1" lang="en-US" sz="2400" strike="noStrike" u="none">
                <a:solidFill>
                  <a:schemeClr val="dk1"/>
                </a:solidFill>
                <a:uFillTx/>
                <a:latin typeface="Arial"/>
                <a:ea typeface="Arial"/>
              </a:rPr>
              <a:t>Communication Layer</a:t>
            </a:r>
            <a:r>
              <a:rPr b="0" lang="en-US" sz="2400" strike="noStrike" u="none">
                <a:solidFill>
                  <a:schemeClr val="dk1"/>
                </a:solidFill>
                <a:uFillTx/>
                <a:latin typeface="Arial"/>
                <a:ea typeface="Arial"/>
              </a:rPr>
              <a:t>: Protocols like HTTP/HTTPS.</a:t>
            </a:r>
            <a:endParaRPr b="0" lang="en-US" sz="2400" strike="noStrike" u="none">
              <a:solidFill>
                <a:srgbClr val="ffffff"/>
              </a:solidFill>
              <a:uFillTx/>
              <a:latin typeface="Arial"/>
            </a:endParaRPr>
          </a:p>
          <a:p>
            <a:pPr>
              <a:lnSpc>
                <a:spcPct val="100000"/>
              </a:lnSpc>
              <a:tabLst>
                <a:tab algn="l" pos="0"/>
              </a:tabLst>
            </a:pPr>
            <a:endParaRPr b="0" lang="en-US" sz="2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Web Architecture</a:t>
            </a:r>
            <a:endParaRPr b="0" lang="en-US" sz="4200" strike="noStrike" u="none">
              <a:solidFill>
                <a:srgbClr val="ffffff"/>
              </a:solidFill>
              <a:uFillTx/>
              <a:latin typeface="Arial"/>
            </a:endParaRPr>
          </a:p>
        </p:txBody>
      </p:sp>
      <p:pic>
        <p:nvPicPr>
          <p:cNvPr id="264" name="Google Shape;178;p25" descr=""/>
          <p:cNvPicPr/>
          <p:nvPr/>
        </p:nvPicPr>
        <p:blipFill>
          <a:blip r:embed="rId1"/>
          <a:stretch/>
        </p:blipFill>
        <p:spPr>
          <a:xfrm>
            <a:off x="1503720" y="1420200"/>
            <a:ext cx="6726600" cy="469908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Client-Server Model</a:t>
            </a:r>
            <a:endParaRPr b="0" lang="en-US" sz="4200" strike="noStrike" u="none">
              <a:solidFill>
                <a:srgbClr val="ffffff"/>
              </a:solidFill>
              <a:uFillTx/>
              <a:latin typeface="Arial"/>
            </a:endParaRPr>
          </a:p>
        </p:txBody>
      </p:sp>
      <p:sp>
        <p:nvSpPr>
          <p:cNvPr id="266" name="PlaceHolder 2"/>
          <p:cNvSpPr>
            <a:spLocks noGrp="1"/>
          </p:cNvSpPr>
          <p:nvPr>
            <p:ph/>
          </p:nvPr>
        </p:nvSpPr>
        <p:spPr>
          <a:xfrm>
            <a:off x="827640" y="2053080"/>
            <a:ext cx="6710760" cy="4194720"/>
          </a:xfrm>
          <a:prstGeom prst="rect">
            <a:avLst/>
          </a:prstGeom>
          <a:noFill/>
          <a:ln w="0">
            <a:noFill/>
          </a:ln>
        </p:spPr>
        <p:txBody>
          <a:bodyPr lIns="91440" rIns="91440" tIns="45720" bIns="45720" anchor="t">
            <a:normAutofit/>
          </a:bodyPr>
          <a:p>
            <a:pPr indent="0">
              <a:lnSpc>
                <a:spcPct val="100000"/>
              </a:lnSpc>
              <a:spcBef>
                <a:spcPts val="1001"/>
              </a:spcBef>
              <a:buNone/>
              <a:tabLst>
                <a:tab algn="l" pos="0"/>
              </a:tabLst>
            </a:pPr>
            <a:r>
              <a:rPr b="0" lang="en-US" sz="2000" strike="noStrike" u="none">
                <a:solidFill>
                  <a:schemeClr val="dk1"/>
                </a:solidFill>
                <a:uFillTx/>
                <a:latin typeface="Arial"/>
                <a:ea typeface="Arial"/>
              </a:rPr>
              <a:t>Client-Server model involve the following independent layers:</a:t>
            </a:r>
            <a:endParaRPr b="0" lang="en-US" sz="2000" strike="noStrike" u="none">
              <a:solidFill>
                <a:srgbClr val="ffffff"/>
              </a:solidFill>
              <a:uFillTx/>
              <a:latin typeface="Arial"/>
            </a:endParaRPr>
          </a:p>
          <a:p>
            <a:pPr lvl="1" marL="743040" indent="-285840">
              <a:lnSpc>
                <a:spcPct val="100000"/>
              </a:lnSpc>
              <a:spcBef>
                <a:spcPts val="1001"/>
              </a:spcBef>
              <a:buClr>
                <a:srgbClr val="eff8fc"/>
              </a:buClr>
              <a:buFont typeface="Noto Sans Symbols"/>
              <a:buChar char="►"/>
              <a:tabLst>
                <a:tab algn="l" pos="0"/>
              </a:tabLst>
            </a:pPr>
            <a:r>
              <a:rPr b="1" lang="en-US" sz="1800" strike="noStrike" u="none">
                <a:solidFill>
                  <a:schemeClr val="dk1"/>
                </a:solidFill>
                <a:uFillTx/>
                <a:latin typeface="Arial"/>
                <a:ea typeface="Arial"/>
              </a:rPr>
              <a:t>Presentation - Client </a:t>
            </a:r>
            <a:r>
              <a:rPr b="0" lang="en-US" sz="1800" strike="noStrike" u="none">
                <a:solidFill>
                  <a:schemeClr val="dk1"/>
                </a:solidFill>
                <a:uFillTx/>
                <a:latin typeface="Arial"/>
                <a:ea typeface="Arial"/>
              </a:rPr>
              <a:t>– how the user interacts with application. The user's device (browser, mobile app, etc.) requesting resources.</a:t>
            </a:r>
            <a:endParaRPr b="0" lang="en-US" sz="1800" strike="noStrike" u="none">
              <a:solidFill>
                <a:srgbClr val="ffffff"/>
              </a:solidFill>
              <a:uFillTx/>
              <a:latin typeface="Arial"/>
            </a:endParaRPr>
          </a:p>
          <a:p>
            <a:pPr lvl="1" marL="743040" indent="-308520">
              <a:lnSpc>
                <a:spcPct val="100000"/>
              </a:lnSpc>
              <a:spcBef>
                <a:spcPts val="1001"/>
              </a:spcBef>
              <a:buClr>
                <a:srgbClr val="eff8fc"/>
              </a:buClr>
              <a:buFont typeface="Noto Sans Symbols"/>
              <a:buChar char="►"/>
              <a:tabLst>
                <a:tab algn="l" pos="0"/>
              </a:tabLst>
            </a:pPr>
            <a:r>
              <a:rPr b="1" lang="en-US" sz="1800" strike="noStrike" u="none">
                <a:solidFill>
                  <a:schemeClr val="dk1"/>
                </a:solidFill>
                <a:uFillTx/>
                <a:latin typeface="Arial"/>
                <a:ea typeface="Arial"/>
              </a:rPr>
              <a:t>Server </a:t>
            </a:r>
            <a:r>
              <a:rPr b="0" lang="en-US" sz="1800" strike="noStrike" u="none">
                <a:solidFill>
                  <a:schemeClr val="dk1"/>
                </a:solidFill>
                <a:uFillTx/>
                <a:latin typeface="Arial"/>
                <a:ea typeface="Arial"/>
              </a:rPr>
              <a:t>– A machine providing data, services, and resources to the client.</a:t>
            </a:r>
            <a:endParaRPr b="0" lang="en-US" sz="1800" strike="noStrike" u="none">
              <a:solidFill>
                <a:srgbClr val="ffffff"/>
              </a:solidFill>
              <a:uFillTx/>
              <a:latin typeface="Arial"/>
            </a:endParaRPr>
          </a:p>
          <a:p>
            <a:pPr lvl="1" marL="743040" indent="-285840">
              <a:lnSpc>
                <a:spcPct val="100000"/>
              </a:lnSpc>
              <a:spcBef>
                <a:spcPts val="1001"/>
              </a:spcBef>
              <a:buClr>
                <a:srgbClr val="eff8fc"/>
              </a:buClr>
              <a:buFont typeface="Noto Sans Symbols"/>
              <a:buChar char="►"/>
              <a:tabLst>
                <a:tab algn="l" pos="0"/>
              </a:tabLst>
            </a:pPr>
            <a:r>
              <a:rPr b="1" lang="en-US" sz="1800" strike="noStrike" u="none">
                <a:solidFill>
                  <a:schemeClr val="dk1"/>
                </a:solidFill>
                <a:uFillTx/>
                <a:latin typeface="Arial"/>
                <a:ea typeface="Arial"/>
              </a:rPr>
              <a:t>Data Storage </a:t>
            </a:r>
            <a:r>
              <a:rPr b="0" lang="en-US" sz="1800" strike="noStrike" u="none">
                <a:solidFill>
                  <a:schemeClr val="dk1"/>
                </a:solidFill>
                <a:uFillTx/>
                <a:latin typeface="Arial"/>
                <a:ea typeface="Arial"/>
              </a:rPr>
              <a:t>– Handles the storage and retrieval of data</a:t>
            </a:r>
            <a:endParaRPr b="0" lang="en-US" sz="1800" strike="noStrike" u="none">
              <a:solidFill>
                <a:srgbClr val="ffffff"/>
              </a:solidFill>
              <a:uFillTx/>
              <a:latin typeface="Arial"/>
            </a:endParaRPr>
          </a:p>
          <a:p>
            <a:pPr marL="743040" indent="-194400">
              <a:lnSpc>
                <a:spcPct val="100000"/>
              </a:lnSpc>
              <a:spcBef>
                <a:spcPts val="1001"/>
              </a:spcBef>
              <a:buNone/>
              <a:tabLst>
                <a:tab algn="l" pos="0"/>
              </a:tabLst>
            </a:pPr>
            <a:endParaRPr b="0" lang="en-U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484560" y="452880"/>
            <a:ext cx="7054560" cy="1399680"/>
          </a:xfrm>
          <a:prstGeom prst="rect">
            <a:avLst/>
          </a:prstGeom>
          <a:noFill/>
          <a:ln w="0">
            <a:noFill/>
          </a:ln>
        </p:spPr>
        <p:txBody>
          <a:bodyPr lIns="91440" rIns="91440" tIns="45720" bIns="45720" anchor="t">
            <a:noAutofit/>
          </a:bodyPr>
          <a:p>
            <a:pPr indent="0">
              <a:lnSpc>
                <a:spcPct val="100000"/>
              </a:lnSpc>
              <a:buNone/>
              <a:tabLst>
                <a:tab algn="l" pos="0"/>
              </a:tabLst>
            </a:pPr>
            <a:r>
              <a:rPr b="0" lang="en-US" sz="4200" strike="noStrike" u="none">
                <a:solidFill>
                  <a:schemeClr val="dk2"/>
                </a:solidFill>
                <a:uFillTx/>
                <a:latin typeface="Arial"/>
                <a:ea typeface="Arial"/>
              </a:rPr>
              <a:t>Two Tier Architecture</a:t>
            </a:r>
            <a:endParaRPr b="0" lang="en-US" sz="4200" strike="noStrike" u="none">
              <a:solidFill>
                <a:srgbClr val="ffffff"/>
              </a:solidFill>
              <a:uFillTx/>
              <a:latin typeface="Arial"/>
            </a:endParaRPr>
          </a:p>
        </p:txBody>
      </p:sp>
      <p:sp>
        <p:nvSpPr>
          <p:cNvPr id="268" name="PlaceHolder 2"/>
          <p:cNvSpPr>
            <a:spLocks noGrp="1"/>
          </p:cNvSpPr>
          <p:nvPr>
            <p:ph/>
          </p:nvPr>
        </p:nvSpPr>
        <p:spPr>
          <a:xfrm>
            <a:off x="610200" y="1545480"/>
            <a:ext cx="7612920" cy="4194720"/>
          </a:xfrm>
          <a:prstGeom prst="rect">
            <a:avLst/>
          </a:prstGeom>
          <a:noFill/>
          <a:ln w="0">
            <a:noFill/>
          </a:ln>
        </p:spPr>
        <p:txBody>
          <a:bodyPr lIns="91440" rIns="91440" tIns="45720" bIns="45720" anchor="t">
            <a:normAutofit/>
          </a:bodyPr>
          <a:p>
            <a:pPr indent="0">
              <a:lnSpc>
                <a:spcPct val="100000"/>
              </a:lnSpc>
              <a:spcBef>
                <a:spcPts val="1001"/>
              </a:spcBef>
              <a:buNone/>
              <a:tabLst>
                <a:tab algn="l" pos="0"/>
              </a:tabLst>
            </a:pPr>
            <a:r>
              <a:rPr b="0" lang="en-US" sz="2000" strike="noStrike" u="none">
                <a:solidFill>
                  <a:schemeClr val="dk1"/>
                </a:solidFill>
                <a:uFillTx/>
                <a:latin typeface="Arial"/>
                <a:ea typeface="Arial"/>
              </a:rPr>
              <a:t>A "two-tier architecture" is a type of client-server architecture.</a:t>
            </a:r>
            <a:endParaRPr b="0" lang="en-US" sz="2000" strike="noStrike" u="none">
              <a:solidFill>
                <a:srgbClr val="ffffff"/>
              </a:solidFill>
              <a:uFillTx/>
              <a:latin typeface="Arial"/>
            </a:endParaRPr>
          </a:p>
          <a:p>
            <a:pPr indent="0">
              <a:lnSpc>
                <a:spcPct val="100000"/>
              </a:lnSpc>
              <a:spcBef>
                <a:spcPts val="1001"/>
              </a:spcBef>
              <a:buNone/>
              <a:tabLst>
                <a:tab algn="l" pos="0"/>
              </a:tabLst>
            </a:pPr>
            <a:endParaRPr b="0" lang="en-US" sz="2000" strike="noStrike" u="none">
              <a:solidFill>
                <a:srgbClr val="ffffff"/>
              </a:solidFill>
              <a:uFillTx/>
              <a:latin typeface="Arial"/>
            </a:endParaRPr>
          </a:p>
          <a:p>
            <a:pPr indent="0">
              <a:lnSpc>
                <a:spcPct val="100000"/>
              </a:lnSpc>
              <a:spcBef>
                <a:spcPts val="1001"/>
              </a:spcBef>
              <a:buNone/>
              <a:tabLst>
                <a:tab algn="l" pos="0"/>
              </a:tabLst>
            </a:pPr>
            <a:r>
              <a:rPr b="0" lang="en-US" sz="2000" strike="noStrike" u="none">
                <a:solidFill>
                  <a:schemeClr val="dk1"/>
                </a:solidFill>
                <a:uFillTx/>
                <a:latin typeface="Arial"/>
                <a:ea typeface="Arial"/>
              </a:rPr>
              <a:t>It is a software architecture where an application is divided into two distinct layers: the client tier (user interface) and the data tier (database and application logic). Application logic can either reside in user interface or database.</a:t>
            </a:r>
            <a:endParaRPr b="0" lang="en-US" sz="2000" strike="noStrike" u="none">
              <a:solidFill>
                <a:srgbClr val="ffffff"/>
              </a:solidFill>
              <a:uFillTx/>
              <a:latin typeface="Arial"/>
            </a:endParaRPr>
          </a:p>
          <a:p>
            <a:pPr indent="0">
              <a:lnSpc>
                <a:spcPct val="100000"/>
              </a:lnSpc>
              <a:spcBef>
                <a:spcPts val="1001"/>
              </a:spcBef>
              <a:buNone/>
              <a:tabLst>
                <a:tab algn="l" pos="0"/>
              </a:tabLst>
            </a:pPr>
            <a:endParaRPr b="0" lang="en-US" sz="2000" strike="noStrike" u="none">
              <a:solidFill>
                <a:srgbClr val="ffffff"/>
              </a:solidFill>
              <a:uFillTx/>
              <a:latin typeface="Arial"/>
            </a:endParaRPr>
          </a:p>
          <a:p>
            <a:pPr indent="0">
              <a:lnSpc>
                <a:spcPct val="100000"/>
              </a:lnSpc>
              <a:spcBef>
                <a:spcPts val="1001"/>
              </a:spcBef>
              <a:buNone/>
              <a:tabLst>
                <a:tab algn="l" pos="0"/>
              </a:tabLst>
            </a:pPr>
            <a:r>
              <a:rPr b="0" lang="en-US" sz="2000" strike="noStrike" u="none">
                <a:solidFill>
                  <a:schemeClr val="dk1"/>
                </a:solidFill>
                <a:uFillTx/>
                <a:latin typeface="Arial"/>
                <a:ea typeface="Arial"/>
              </a:rPr>
              <a:t>The client directly communicates with the server to access data and perform operations.</a:t>
            </a:r>
            <a:endParaRPr b="0" lang="en-US" sz="2000" strike="noStrike" u="none">
              <a:solidFill>
                <a:srgbClr val="ffffff"/>
              </a:solidFill>
              <a:uFillTx/>
              <a:latin typeface="Arial"/>
            </a:endParaRPr>
          </a:p>
          <a:p>
            <a:pPr indent="0">
              <a:lnSpc>
                <a:spcPct val="100000"/>
              </a:lnSpc>
              <a:spcBef>
                <a:spcPts val="1001"/>
              </a:spcBef>
              <a:buNone/>
              <a:tabLst>
                <a:tab algn="l" pos="0"/>
              </a:tabLst>
            </a:pPr>
            <a:endParaRPr b="0" lang="en-US" sz="2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Ion">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LibreOffice/24.8.4.2$Windows_X86_64 LibreOffice_project/bb3cfa12c7b1bf994ecc5649a80400d06cd71002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2025-01-23T00:10:27Z</dcterms:modified>
  <cp:revision>5</cp:revision>
  <dc:subject/>
  <dc:title/>
</cp:coreProperties>
</file>

<file path=docProps/custom.xml><?xml version="1.0" encoding="utf-8"?>
<Properties xmlns="http://schemas.openxmlformats.org/officeDocument/2006/custom-properties" xmlns:vt="http://schemas.openxmlformats.org/officeDocument/2006/docPropsVTypes"/>
</file>