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comments/comment17.xml" ContentType="application/vnd.openxmlformats-officedocument.presentationml.comments+xml"/>
  <Override PartName="/ppt/comments/comment18.xml" ContentType="application/vnd.openxmlformats-officedocument.presentationml.comment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_rels/notesSlide22.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xml.rels" ContentType="application/vnd.openxmlformats-package.relationships+xml"/>
  <Override PartName="/ppt/notesSlides/_rels/notesSlide16.xml.rels" ContentType="application/vnd.openxmlformats-package.relationships+xml"/>
  <Override PartName="/ppt/notesSlides/_rels/notesSlide8.xml.rels" ContentType="application/vnd.openxmlformats-package.relationships+xml"/>
  <Override PartName="/ppt/notesSlides/_rels/notesSlide19.xml.rels" ContentType="application/vnd.openxmlformats-package.relationships+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presProps.xml" ContentType="application/vnd.openxmlformats-officedocument.presentationml.presProps+xml"/>
  <Override PartName="/ppt/commentAuthors.xml" ContentType="application/vnd.openxmlformats-officedocument.presentationml.commentAuthor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2" r:id="rId23"/>
    <p:sldMasterId id="2147483694" r:id="rId24"/>
    <p:sldMasterId id="2147483696" r:id="rId25"/>
    <p:sldMasterId id="2147483698" r:id="rId26"/>
  </p:sldMasterIdLst>
  <p:notesMasterIdLst>
    <p:notesMasterId r:id="rId27"/>
  </p:notes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Lst>
  <p:sldSz cx="9144000" cy="6858000"/>
  <p:notesSz cx="6858000" cy="9144000"/>
</p:presentation>
</file>

<file path=ppt/commentAuthors.xml><?xml version="1.0" encoding="utf-8"?>
<p:cmAuthorLst xmlns:p="http://schemas.openxmlformats.org/presentationml/2006/main">
  <p:cmAuthor id="0"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notesMaster" Target="notesMasters/notesMaster1.xml"/><Relationship Id="rId28" Type="http://schemas.openxmlformats.org/officeDocument/2006/relationships/slide" Target="slides/slide1.xml"/><Relationship Id="rId29" Type="http://schemas.openxmlformats.org/officeDocument/2006/relationships/slide" Target="slides/slide2.xml"/><Relationship Id="rId30" Type="http://schemas.openxmlformats.org/officeDocument/2006/relationships/slide" Target="slides/slide3.xml"/><Relationship Id="rId31" Type="http://schemas.openxmlformats.org/officeDocument/2006/relationships/slide" Target="slides/slide4.xml"/><Relationship Id="rId32" Type="http://schemas.openxmlformats.org/officeDocument/2006/relationships/slide" Target="slides/slide5.xml"/><Relationship Id="rId33" Type="http://schemas.openxmlformats.org/officeDocument/2006/relationships/slide" Target="slides/slide6.xml"/><Relationship Id="rId34" Type="http://schemas.openxmlformats.org/officeDocument/2006/relationships/slide" Target="slides/slide7.xml"/><Relationship Id="rId35" Type="http://schemas.openxmlformats.org/officeDocument/2006/relationships/slide" Target="slides/slide8.xml"/><Relationship Id="rId36" Type="http://schemas.openxmlformats.org/officeDocument/2006/relationships/slide" Target="slides/slide9.xml"/><Relationship Id="rId37" Type="http://schemas.openxmlformats.org/officeDocument/2006/relationships/slide" Target="slides/slide10.xml"/><Relationship Id="rId38" Type="http://schemas.openxmlformats.org/officeDocument/2006/relationships/slide" Target="slides/slide11.xml"/><Relationship Id="rId39" Type="http://schemas.openxmlformats.org/officeDocument/2006/relationships/slide" Target="slides/slide12.xml"/><Relationship Id="rId40" Type="http://schemas.openxmlformats.org/officeDocument/2006/relationships/slide" Target="slides/slide13.xml"/><Relationship Id="rId41" Type="http://schemas.openxmlformats.org/officeDocument/2006/relationships/slide" Target="slides/slide14.xml"/><Relationship Id="rId42" Type="http://schemas.openxmlformats.org/officeDocument/2006/relationships/slide" Target="slides/slide15.xml"/><Relationship Id="rId43" Type="http://schemas.openxmlformats.org/officeDocument/2006/relationships/slide" Target="slides/slide16.xml"/><Relationship Id="rId44" Type="http://schemas.openxmlformats.org/officeDocument/2006/relationships/slide" Target="slides/slide17.xml"/><Relationship Id="rId45" Type="http://schemas.openxmlformats.org/officeDocument/2006/relationships/slide" Target="slides/slide18.xml"/><Relationship Id="rId46" Type="http://schemas.openxmlformats.org/officeDocument/2006/relationships/slide" Target="slides/slide19.xml"/><Relationship Id="rId47" Type="http://schemas.openxmlformats.org/officeDocument/2006/relationships/slide" Target="slides/slide20.xml"/><Relationship Id="rId48" Type="http://schemas.openxmlformats.org/officeDocument/2006/relationships/slide" Target="slides/slide21.xml"/><Relationship Id="rId49" Type="http://schemas.openxmlformats.org/officeDocument/2006/relationships/slide" Target="slides/slide22.xml"/><Relationship Id="rId50" Type="http://schemas.openxmlformats.org/officeDocument/2006/relationships/slide" Target="slides/slide23.xml"/><Relationship Id="rId51" Type="http://schemas.openxmlformats.org/officeDocument/2006/relationships/slide" Target="slides/slide24.xml"/><Relationship Id="rId52" Type="http://schemas.openxmlformats.org/officeDocument/2006/relationships/slide" Target="slides/slide25.xml"/><Relationship Id="rId53" Type="http://schemas.openxmlformats.org/officeDocument/2006/relationships/slide" Target="slides/slide26.xml"/><Relationship Id="rId54" Type="http://schemas.openxmlformats.org/officeDocument/2006/relationships/slide" Target="slides/slide27.xml"/><Relationship Id="rId55" Type="http://schemas.openxmlformats.org/officeDocument/2006/relationships/slide" Target="slides/slide28.xml"/><Relationship Id="rId56" Type="http://schemas.openxmlformats.org/officeDocument/2006/relationships/slide" Target="slides/slide29.xml"/><Relationship Id="rId57" Type="http://schemas.openxmlformats.org/officeDocument/2006/relationships/slide" Target="slides/slide30.xml"/><Relationship Id="rId58" Type="http://schemas.openxmlformats.org/officeDocument/2006/relationships/presProps" Target="presProps.xml"/><Relationship Id="rId59" Type="http://schemas.openxmlformats.org/officeDocument/2006/relationships/commentAuthors" Target="commentAuthors.xml"/>
</Relationships>
</file>

<file path=ppt/comments/comment17.xml><?xml version="1.0" encoding="utf-8"?>
<p:cmLst xmlns:p="http://schemas.openxmlformats.org/presentationml/2006/main">
  <p:cm authorId="0" dt="2025-01-21T16:23:29.000000000" idx="1">
    <p:pos x="0" y="0"/>
    <p:text/>
  </p:cm>
</p:cmLst>
</file>

<file path=ppt/comments/comment18.xml><?xml version="1.0" encoding="utf-8"?>
<p:cmLst xmlns:p="http://schemas.openxmlformats.org/presentationml/2006/main">
  <p:cm authorId="0" dt="2025-01-21T16:23:29.000000000" idx="2">
    <p:pos x="0" y="0"/>
    <p:text/>
  </p:cm>
</p:cmLst>
</file>

<file path=ppt/notesMasters/_rels/notesMaster1.xml.rels><?xml version="1.0" encoding="UTF-8"?>
<Relationships xmlns="http://schemas.openxmlformats.org/package/2006/relationships"><Relationship Id="rId1" Type="http://schemas.openxmlformats.org/officeDocument/2006/relationships/theme" Target="../theme/theme2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35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36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361" name="PlaceHolder 4"/>
          <p:cNvSpPr>
            <a:spLocks noGrp="1"/>
          </p:cNvSpPr>
          <p:nvPr>
            <p:ph type="dt" idx="5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362" name="PlaceHolder 5"/>
          <p:cNvSpPr>
            <a:spLocks noGrp="1"/>
          </p:cNvSpPr>
          <p:nvPr>
            <p:ph type="ftr" idx="52"/>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63" name="PlaceHolder 6"/>
          <p:cNvSpPr>
            <a:spLocks noGrp="1"/>
          </p:cNvSpPr>
          <p:nvPr>
            <p:ph type="sldNum" idx="5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236C827B-BC72-42D6-8849-962CDC0B6600}"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1371600" y="1143000"/>
            <a:ext cx="4112280" cy="3083760"/>
          </a:xfrm>
          <a:prstGeom prst="rect">
            <a:avLst/>
          </a:prstGeom>
          <a:ln w="0">
            <a:noFill/>
          </a:ln>
        </p:spPr>
      </p:sp>
      <p:sp>
        <p:nvSpPr>
          <p:cNvPr id="441" name="PlaceHolder 2"/>
          <p:cNvSpPr>
            <a:spLocks noGrp="1"/>
          </p:cNvSpPr>
          <p:nvPr>
            <p:ph type="body"/>
          </p:nvPr>
        </p:nvSpPr>
        <p:spPr>
          <a:xfrm>
            <a:off x="685800" y="4400640"/>
            <a:ext cx="5483880" cy="35978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1200" strike="noStrike" u="none">
                <a:solidFill>
                  <a:schemeClr val="dk1"/>
                </a:solidFill>
                <a:uFillTx/>
                <a:latin typeface="Calibri"/>
                <a:ea typeface="Calibri"/>
              </a:rPr>
              <a:t>.</a:t>
            </a:r>
            <a:endParaRPr b="0" lang="en-US" sz="1200" strike="noStrike" u="none">
              <a:solidFill>
                <a:srgbClr val="000000"/>
              </a:solidFill>
              <a:uFillTx/>
              <a:latin typeface="Arial"/>
            </a:endParaRPr>
          </a:p>
        </p:txBody>
      </p:sp>
      <p:sp>
        <p:nvSpPr>
          <p:cNvPr id="442" name="PlaceHolder 3"/>
          <p:cNvSpPr>
            <a:spLocks noGrp="1"/>
          </p:cNvSpPr>
          <p:nvPr>
            <p:ph type="sldNum" idx="54"/>
          </p:nvPr>
        </p:nvSpPr>
        <p:spPr>
          <a:xfrm>
            <a:off x="3884760" y="8685360"/>
            <a:ext cx="2969280" cy="4561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DA00CB10-5820-4387-9A3E-73270C3804DA}"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1371600" y="1143000"/>
            <a:ext cx="4112280" cy="3083760"/>
          </a:xfrm>
          <a:prstGeom prst="rect">
            <a:avLst/>
          </a:prstGeom>
          <a:ln w="0">
            <a:noFill/>
          </a:ln>
        </p:spPr>
      </p:sp>
      <p:sp>
        <p:nvSpPr>
          <p:cNvPr id="450" name="PlaceHolder 2"/>
          <p:cNvSpPr>
            <a:spLocks noGrp="1"/>
          </p:cNvSpPr>
          <p:nvPr>
            <p:ph type="body"/>
          </p:nvPr>
        </p:nvSpPr>
        <p:spPr>
          <a:xfrm>
            <a:off x="685800" y="4400640"/>
            <a:ext cx="548388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51" name="PlaceHolder 3"/>
          <p:cNvSpPr>
            <a:spLocks noGrp="1"/>
          </p:cNvSpPr>
          <p:nvPr>
            <p:ph type="sldNum" idx="57"/>
          </p:nvPr>
        </p:nvSpPr>
        <p:spPr>
          <a:xfrm>
            <a:off x="3884760" y="8685360"/>
            <a:ext cx="2969280" cy="4561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F5D0336D-E1E0-45F8-942D-6E20DF2DEB95}"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1371600" y="1143000"/>
            <a:ext cx="4112280" cy="3083760"/>
          </a:xfrm>
          <a:prstGeom prst="rect">
            <a:avLst/>
          </a:prstGeom>
          <a:ln w="0">
            <a:noFill/>
          </a:ln>
        </p:spPr>
      </p:sp>
      <p:sp>
        <p:nvSpPr>
          <p:cNvPr id="453" name="PlaceHolder 2"/>
          <p:cNvSpPr>
            <a:spLocks noGrp="1"/>
          </p:cNvSpPr>
          <p:nvPr>
            <p:ph type="body"/>
          </p:nvPr>
        </p:nvSpPr>
        <p:spPr>
          <a:xfrm>
            <a:off x="685800" y="4400640"/>
            <a:ext cx="548388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54" name="PlaceHolder 3"/>
          <p:cNvSpPr>
            <a:spLocks noGrp="1"/>
          </p:cNvSpPr>
          <p:nvPr>
            <p:ph type="sldNum" idx="58"/>
          </p:nvPr>
        </p:nvSpPr>
        <p:spPr>
          <a:xfrm>
            <a:off x="3884760" y="8685360"/>
            <a:ext cx="2969280" cy="4561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CD528FF4-9CB9-4BE1-A76F-DD328462708E}"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1371600" y="1143000"/>
            <a:ext cx="4112280" cy="3083760"/>
          </a:xfrm>
          <a:prstGeom prst="rect">
            <a:avLst/>
          </a:prstGeom>
          <a:ln w="0">
            <a:noFill/>
          </a:ln>
        </p:spPr>
      </p:sp>
      <p:sp>
        <p:nvSpPr>
          <p:cNvPr id="456" name="PlaceHolder 2"/>
          <p:cNvSpPr>
            <a:spLocks noGrp="1"/>
          </p:cNvSpPr>
          <p:nvPr>
            <p:ph type="body"/>
          </p:nvPr>
        </p:nvSpPr>
        <p:spPr>
          <a:xfrm>
            <a:off x="685800" y="4400640"/>
            <a:ext cx="548388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57" name="PlaceHolder 3"/>
          <p:cNvSpPr>
            <a:spLocks noGrp="1"/>
          </p:cNvSpPr>
          <p:nvPr>
            <p:ph type="sldNum" idx="59"/>
          </p:nvPr>
        </p:nvSpPr>
        <p:spPr>
          <a:xfrm>
            <a:off x="3884760" y="8685360"/>
            <a:ext cx="2969280" cy="4561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C20206D6-CCF5-41E8-A937-63C50AA013EF}"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1371600" y="1143000"/>
            <a:ext cx="4112280" cy="3083760"/>
          </a:xfrm>
          <a:prstGeom prst="rect">
            <a:avLst/>
          </a:prstGeom>
          <a:ln w="0">
            <a:noFill/>
          </a:ln>
        </p:spPr>
      </p:sp>
      <p:sp>
        <p:nvSpPr>
          <p:cNvPr id="444" name="PlaceHolder 2"/>
          <p:cNvSpPr>
            <a:spLocks noGrp="1"/>
          </p:cNvSpPr>
          <p:nvPr>
            <p:ph type="body"/>
          </p:nvPr>
        </p:nvSpPr>
        <p:spPr>
          <a:xfrm>
            <a:off x="685800" y="4400640"/>
            <a:ext cx="548388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45" name="PlaceHolder 3"/>
          <p:cNvSpPr>
            <a:spLocks noGrp="1"/>
          </p:cNvSpPr>
          <p:nvPr>
            <p:ph type="sldNum" idx="55"/>
          </p:nvPr>
        </p:nvSpPr>
        <p:spPr>
          <a:xfrm>
            <a:off x="3884760" y="8685360"/>
            <a:ext cx="2969280" cy="4561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C2814249-3584-4D67-B3F5-D148BC68D3C4}"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1371600" y="1143000"/>
            <a:ext cx="4112280" cy="3083760"/>
          </a:xfrm>
          <a:prstGeom prst="rect">
            <a:avLst/>
          </a:prstGeom>
          <a:ln w="0">
            <a:noFill/>
          </a:ln>
        </p:spPr>
      </p:sp>
      <p:sp>
        <p:nvSpPr>
          <p:cNvPr id="459" name="PlaceHolder 2"/>
          <p:cNvSpPr>
            <a:spLocks noGrp="1"/>
          </p:cNvSpPr>
          <p:nvPr>
            <p:ph type="body"/>
          </p:nvPr>
        </p:nvSpPr>
        <p:spPr>
          <a:xfrm>
            <a:off x="685800" y="4400640"/>
            <a:ext cx="548388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60" name="PlaceHolder 3"/>
          <p:cNvSpPr>
            <a:spLocks noGrp="1"/>
          </p:cNvSpPr>
          <p:nvPr>
            <p:ph type="sldNum" idx="60"/>
          </p:nvPr>
        </p:nvSpPr>
        <p:spPr>
          <a:xfrm>
            <a:off x="3884760" y="8685360"/>
            <a:ext cx="2969280" cy="4561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82100AD1-BD8D-4917-B7E2-0FF890F824DD}"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1371600" y="1143000"/>
            <a:ext cx="4112280" cy="3083760"/>
          </a:xfrm>
          <a:prstGeom prst="rect">
            <a:avLst/>
          </a:prstGeom>
          <a:ln w="0">
            <a:noFill/>
          </a:ln>
        </p:spPr>
      </p:sp>
      <p:sp>
        <p:nvSpPr>
          <p:cNvPr id="447" name="PlaceHolder 2"/>
          <p:cNvSpPr>
            <a:spLocks noGrp="1"/>
          </p:cNvSpPr>
          <p:nvPr>
            <p:ph type="body"/>
          </p:nvPr>
        </p:nvSpPr>
        <p:spPr>
          <a:xfrm>
            <a:off x="685800" y="4400640"/>
            <a:ext cx="548388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48" name="PlaceHolder 3"/>
          <p:cNvSpPr>
            <a:spLocks noGrp="1"/>
          </p:cNvSpPr>
          <p:nvPr>
            <p:ph type="sldNum" idx="56"/>
          </p:nvPr>
        </p:nvSpPr>
        <p:spPr>
          <a:xfrm>
            <a:off x="3884760" y="8685360"/>
            <a:ext cx="2969280" cy="4561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0B47DFFC-F987-4BF8-B003-C834B6EE0032}"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ICTURE_WITH_CAPTION_TEXT">
    <p:spTree>
      <p:nvGrpSpPr>
        <p:cNvPr id="1" name=""/>
        <p:cNvGrpSpPr/>
        <p:nvPr/>
      </p:nvGrpSpPr>
      <p:grpSpPr>
        <a:xfrm>
          <a:off x="0" y="0"/>
          <a:ext cx="0" cy="0"/>
          <a:chOff x="0" y="0"/>
          <a:chExt cx="0" cy="0"/>
        </a:xfrm>
      </p:grpSpPr>
      <p:sp>
        <p:nvSpPr>
          <p:cNvPr id="1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3"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44"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45" name="PlaceHolder 2"/>
          <p:cNvSpPr>
            <a:spLocks noGrp="1"/>
          </p:cNvSpPr>
          <p:nvPr>
            <p:ph type="subTitle"/>
          </p:nvPr>
        </p:nvSpPr>
        <p:spPr>
          <a:xfrm>
            <a:off x="827640" y="2053080"/>
            <a:ext cx="6708960" cy="419292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dt" idx="2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158"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59"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dt" idx="2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17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73"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dt" idx="24"/>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
    <p:spTree>
      <p:nvGrpSpPr>
        <p:cNvPr id="1" name=""/>
        <p:cNvGrpSpPr/>
        <p:nvPr/>
      </p:nvGrpSpPr>
      <p:grpSpPr>
        <a:xfrm>
          <a:off x="0" y="0"/>
          <a:ext cx="0" cy="0"/>
          <a:chOff x="0" y="0"/>
          <a:chExt cx="0" cy="0"/>
        </a:xfrm>
      </p:grpSpPr>
      <p:sp>
        <p:nvSpPr>
          <p:cNvPr id="18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87"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dt" idx="2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2">
    <p:spTree>
      <p:nvGrpSpPr>
        <p:cNvPr id="1" name=""/>
        <p:cNvGrpSpPr/>
        <p:nvPr/>
      </p:nvGrpSpPr>
      <p:grpSpPr>
        <a:xfrm>
          <a:off x="0" y="0"/>
          <a:ext cx="0" cy="0"/>
          <a:chOff x="0" y="0"/>
          <a:chExt cx="0" cy="0"/>
        </a:xfrm>
      </p:grpSpPr>
      <p:sp>
        <p:nvSpPr>
          <p:cNvPr id="200"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01"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7"/>
          </p:nvPr>
        </p:nvSpPr>
        <p:spPr/>
        <p:txBody>
          <a:bodyPr/>
          <a:p>
            <a:r>
              <a:t>Footer</a:t>
            </a:r>
          </a:p>
        </p:txBody>
      </p:sp>
      <p:sp>
        <p:nvSpPr>
          <p:cNvPr id="5" name="PlaceHolder 4"/>
          <p:cNvSpPr>
            <a:spLocks noGrp="1"/>
          </p:cNvSpPr>
          <p:nvPr>
            <p:ph type="dt" idx="28"/>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
    <p:spTree>
      <p:nvGrpSpPr>
        <p:cNvPr id="1" name=""/>
        <p:cNvGrpSpPr/>
        <p:nvPr/>
      </p:nvGrpSpPr>
      <p:grpSpPr>
        <a:xfrm>
          <a:off x="0" y="0"/>
          <a:ext cx="0" cy="0"/>
          <a:chOff x="0" y="0"/>
          <a:chExt cx="0" cy="0"/>
        </a:xfrm>
      </p:grpSpPr>
      <p:sp>
        <p:nvSpPr>
          <p:cNvPr id="214"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15"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dt" idx="30"/>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4">
    <p:spTree>
      <p:nvGrpSpPr>
        <p:cNvPr id="1" name=""/>
        <p:cNvGrpSpPr/>
        <p:nvPr/>
      </p:nvGrpSpPr>
      <p:grpSpPr>
        <a:xfrm>
          <a:off x="0" y="0"/>
          <a:ext cx="0" cy="0"/>
          <a:chOff x="0" y="0"/>
          <a:chExt cx="0" cy="0"/>
        </a:xfrm>
      </p:grpSpPr>
      <p:sp>
        <p:nvSpPr>
          <p:cNvPr id="228"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29"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dt" idx="32"/>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5">
    <p:spTree>
      <p:nvGrpSpPr>
        <p:cNvPr id="1" name=""/>
        <p:cNvGrpSpPr/>
        <p:nvPr/>
      </p:nvGrpSpPr>
      <p:grpSpPr>
        <a:xfrm>
          <a:off x="0" y="0"/>
          <a:ext cx="0" cy="0"/>
          <a:chOff x="0" y="0"/>
          <a:chExt cx="0" cy="0"/>
        </a:xfrm>
      </p:grpSpPr>
      <p:sp>
        <p:nvSpPr>
          <p:cNvPr id="24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43"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3"/>
          </p:nvPr>
        </p:nvSpPr>
        <p:spPr/>
        <p:txBody>
          <a:bodyPr/>
          <a:p>
            <a:r>
              <a:t>Footer</a:t>
            </a:r>
          </a:p>
        </p:txBody>
      </p:sp>
      <p:sp>
        <p:nvSpPr>
          <p:cNvPr id="5" name="PlaceHolder 4"/>
          <p:cNvSpPr>
            <a:spLocks noGrp="1"/>
          </p:cNvSpPr>
          <p:nvPr>
            <p:ph type="dt" idx="3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25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57"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dt" idx="3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7">
    <p:spTree>
      <p:nvGrpSpPr>
        <p:cNvPr id="1" name=""/>
        <p:cNvGrpSpPr/>
        <p:nvPr/>
      </p:nvGrpSpPr>
      <p:grpSpPr>
        <a:xfrm>
          <a:off x="0" y="0"/>
          <a:ext cx="0" cy="0"/>
          <a:chOff x="0" y="0"/>
          <a:chExt cx="0" cy="0"/>
        </a:xfrm>
      </p:grpSpPr>
      <p:sp>
        <p:nvSpPr>
          <p:cNvPr id="270"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71"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dt" idx="38"/>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anoramic Picture with Caption">
    <p:spTree>
      <p:nvGrpSpPr>
        <p:cNvPr id="1" name=""/>
        <p:cNvGrpSpPr/>
        <p:nvPr/>
      </p:nvGrpSpPr>
      <p:grpSpPr>
        <a:xfrm>
          <a:off x="0" y="0"/>
          <a:ext cx="0" cy="0"/>
          <a:chOff x="0" y="0"/>
          <a:chExt cx="0" cy="0"/>
        </a:xfrm>
      </p:grpSpPr>
      <p:sp>
        <p:nvSpPr>
          <p:cNvPr id="2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7"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dt" idx="4"/>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8">
    <p:spTree>
      <p:nvGrpSpPr>
        <p:cNvPr id="1" name=""/>
        <p:cNvGrpSpPr/>
        <p:nvPr/>
      </p:nvGrpSpPr>
      <p:grpSpPr>
        <a:xfrm>
          <a:off x="0" y="0"/>
          <a:ext cx="0" cy="0"/>
          <a:chOff x="0" y="0"/>
          <a:chExt cx="0" cy="0"/>
        </a:xfrm>
      </p:grpSpPr>
      <p:sp>
        <p:nvSpPr>
          <p:cNvPr id="284"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85"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9"/>
          </p:nvPr>
        </p:nvSpPr>
        <p:spPr/>
        <p:txBody>
          <a:bodyPr/>
          <a:p>
            <a:r>
              <a:t>Footer</a:t>
            </a:r>
          </a:p>
        </p:txBody>
      </p:sp>
      <p:sp>
        <p:nvSpPr>
          <p:cNvPr id="5" name="PlaceHolder 4"/>
          <p:cNvSpPr>
            <a:spLocks noGrp="1"/>
          </p:cNvSpPr>
          <p:nvPr>
            <p:ph type="dt" idx="40"/>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9">
    <p:spTree>
      <p:nvGrpSpPr>
        <p:cNvPr id="1" name=""/>
        <p:cNvGrpSpPr/>
        <p:nvPr/>
      </p:nvGrpSpPr>
      <p:grpSpPr>
        <a:xfrm>
          <a:off x="0" y="0"/>
          <a:ext cx="0" cy="0"/>
          <a:chOff x="0" y="0"/>
          <a:chExt cx="0" cy="0"/>
        </a:xfrm>
      </p:grpSpPr>
      <p:sp>
        <p:nvSpPr>
          <p:cNvPr id="298"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99"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41"/>
          </p:nvPr>
        </p:nvSpPr>
        <p:spPr/>
        <p:txBody>
          <a:bodyPr/>
          <a:p>
            <a:r>
              <a:t>Footer</a:t>
            </a:r>
          </a:p>
        </p:txBody>
      </p:sp>
      <p:sp>
        <p:nvSpPr>
          <p:cNvPr id="5" name="PlaceHolder 4"/>
          <p:cNvSpPr>
            <a:spLocks noGrp="1"/>
          </p:cNvSpPr>
          <p:nvPr>
            <p:ph type="dt" idx="42"/>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9">
    <p:spTree>
      <p:nvGrpSpPr>
        <p:cNvPr id="1" name=""/>
        <p:cNvGrpSpPr/>
        <p:nvPr/>
      </p:nvGrpSpPr>
      <p:grpSpPr>
        <a:xfrm>
          <a:off x="0" y="0"/>
          <a:ext cx="0" cy="0"/>
          <a:chOff x="0" y="0"/>
          <a:chExt cx="0" cy="0"/>
        </a:xfrm>
      </p:grpSpPr>
      <p:sp>
        <p:nvSpPr>
          <p:cNvPr id="300"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01"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41"/>
          </p:nvPr>
        </p:nvSpPr>
        <p:spPr/>
        <p:txBody>
          <a:bodyPr/>
          <a:p>
            <a:r>
              <a:t>Footer</a:t>
            </a:r>
          </a:p>
        </p:txBody>
      </p:sp>
      <p:sp>
        <p:nvSpPr>
          <p:cNvPr id="5" name="PlaceHolder 4"/>
          <p:cNvSpPr>
            <a:spLocks noGrp="1"/>
          </p:cNvSpPr>
          <p:nvPr>
            <p:ph type="dt" idx="42"/>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9">
    <p:spTree>
      <p:nvGrpSpPr>
        <p:cNvPr id="1" name=""/>
        <p:cNvGrpSpPr/>
        <p:nvPr/>
      </p:nvGrpSpPr>
      <p:grpSpPr>
        <a:xfrm>
          <a:off x="0" y="0"/>
          <a:ext cx="0" cy="0"/>
          <a:chOff x="0" y="0"/>
          <a:chExt cx="0" cy="0"/>
        </a:xfrm>
      </p:grpSpPr>
      <p:sp>
        <p:nvSpPr>
          <p:cNvPr id="30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03" name="PlaceHolder 2"/>
          <p:cNvSpPr>
            <a:spLocks noGrp="1"/>
          </p:cNvSpPr>
          <p:nvPr>
            <p:ph type="subTitle"/>
          </p:nvPr>
        </p:nvSpPr>
        <p:spPr>
          <a:xfrm>
            <a:off x="827640" y="2053080"/>
            <a:ext cx="6708960" cy="419292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41"/>
          </p:nvPr>
        </p:nvSpPr>
        <p:spPr/>
        <p:txBody>
          <a:bodyPr/>
          <a:p>
            <a:r>
              <a:t>Footer</a:t>
            </a:r>
          </a:p>
        </p:txBody>
      </p:sp>
      <p:sp>
        <p:nvSpPr>
          <p:cNvPr id="5" name="PlaceHolder 4"/>
          <p:cNvSpPr>
            <a:spLocks noGrp="1"/>
          </p:cNvSpPr>
          <p:nvPr>
            <p:ph type="dt" idx="42"/>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0">
    <p:spTree>
      <p:nvGrpSpPr>
        <p:cNvPr id="1" name=""/>
        <p:cNvGrpSpPr/>
        <p:nvPr/>
      </p:nvGrpSpPr>
      <p:grpSpPr>
        <a:xfrm>
          <a:off x="0" y="0"/>
          <a:ext cx="0" cy="0"/>
          <a:chOff x="0" y="0"/>
          <a:chExt cx="0" cy="0"/>
        </a:xfrm>
      </p:grpSpPr>
      <p:sp>
        <p:nvSpPr>
          <p:cNvPr id="31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17"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dt" idx="4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1">
    <p:spTree>
      <p:nvGrpSpPr>
        <p:cNvPr id="1" name=""/>
        <p:cNvGrpSpPr/>
        <p:nvPr/>
      </p:nvGrpSpPr>
      <p:grpSpPr>
        <a:xfrm>
          <a:off x="0" y="0"/>
          <a:ext cx="0" cy="0"/>
          <a:chOff x="0" y="0"/>
          <a:chExt cx="0" cy="0"/>
        </a:xfrm>
      </p:grpSpPr>
      <p:sp>
        <p:nvSpPr>
          <p:cNvPr id="329"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30" name="PlaceHolder 2"/>
          <p:cNvSpPr>
            <a:spLocks noGrp="1"/>
          </p:cNvSpPr>
          <p:nvPr>
            <p:ph type="subTitle"/>
          </p:nvPr>
        </p:nvSpPr>
        <p:spPr>
          <a:xfrm>
            <a:off x="827640" y="2053080"/>
            <a:ext cx="6708960" cy="419292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45"/>
          </p:nvPr>
        </p:nvSpPr>
        <p:spPr/>
        <p:txBody>
          <a:bodyPr/>
          <a:p>
            <a:r>
              <a:t>Footer</a:t>
            </a:r>
          </a:p>
        </p:txBody>
      </p:sp>
      <p:sp>
        <p:nvSpPr>
          <p:cNvPr id="5" name="PlaceHolder 4"/>
          <p:cNvSpPr>
            <a:spLocks noGrp="1"/>
          </p:cNvSpPr>
          <p:nvPr>
            <p:ph type="dt" idx="4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2">
    <p:spTree>
      <p:nvGrpSpPr>
        <p:cNvPr id="1" name=""/>
        <p:cNvGrpSpPr/>
        <p:nvPr/>
      </p:nvGrpSpPr>
      <p:grpSpPr>
        <a:xfrm>
          <a:off x="0" y="0"/>
          <a:ext cx="0" cy="0"/>
          <a:chOff x="0" y="0"/>
          <a:chExt cx="0" cy="0"/>
        </a:xfrm>
      </p:grpSpPr>
      <p:sp>
        <p:nvSpPr>
          <p:cNvPr id="343"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44"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47"/>
          </p:nvPr>
        </p:nvSpPr>
        <p:spPr/>
        <p:txBody>
          <a:bodyPr/>
          <a:p>
            <a:r>
              <a:t>Footer</a:t>
            </a:r>
          </a:p>
        </p:txBody>
      </p:sp>
      <p:sp>
        <p:nvSpPr>
          <p:cNvPr id="5" name="PlaceHolder 4"/>
          <p:cNvSpPr>
            <a:spLocks noGrp="1"/>
          </p:cNvSpPr>
          <p:nvPr>
            <p:ph type="dt" idx="4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3">
    <p:spTree>
      <p:nvGrpSpPr>
        <p:cNvPr id="1" name=""/>
        <p:cNvGrpSpPr/>
        <p:nvPr/>
      </p:nvGrpSpPr>
      <p:grpSpPr>
        <a:xfrm>
          <a:off x="0" y="0"/>
          <a:ext cx="0" cy="0"/>
          <a:chOff x="0" y="0"/>
          <a:chExt cx="0" cy="0"/>
        </a:xfrm>
      </p:grpSpPr>
      <p:sp>
        <p:nvSpPr>
          <p:cNvPr id="35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57" name="PlaceHolder 2"/>
          <p:cNvSpPr>
            <a:spLocks noGrp="1"/>
          </p:cNvSpPr>
          <p:nvPr>
            <p:ph type="subTitle"/>
          </p:nvPr>
        </p:nvSpPr>
        <p:spPr>
          <a:xfrm>
            <a:off x="827640" y="2053080"/>
            <a:ext cx="6708960" cy="419292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49"/>
          </p:nvPr>
        </p:nvSpPr>
        <p:spPr/>
        <p:txBody>
          <a:bodyPr/>
          <a:p>
            <a:r>
              <a:t>Footer</a:t>
            </a:r>
          </a:p>
        </p:txBody>
      </p:sp>
      <p:sp>
        <p:nvSpPr>
          <p:cNvPr id="5" name="PlaceHolder 4"/>
          <p:cNvSpPr>
            <a:spLocks noGrp="1"/>
          </p:cNvSpPr>
          <p:nvPr>
            <p:ph type="dt" idx="50"/>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aption">
    <p:spTree>
      <p:nvGrpSpPr>
        <p:cNvPr id="1" name=""/>
        <p:cNvGrpSpPr/>
        <p:nvPr/>
      </p:nvGrpSpPr>
      <p:grpSpPr>
        <a:xfrm>
          <a:off x="0" y="0"/>
          <a:ext cx="0" cy="0"/>
          <a:chOff x="0" y="0"/>
          <a:chExt cx="0" cy="0"/>
        </a:xfrm>
      </p:grpSpPr>
      <p:sp>
        <p:nvSpPr>
          <p:cNvPr id="40"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1"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Quote with Caption">
    <p:spTree>
      <p:nvGrpSpPr>
        <p:cNvPr id="1" name=""/>
        <p:cNvGrpSpPr/>
        <p:nvPr/>
      </p:nvGrpSpPr>
      <p:grpSpPr>
        <a:xfrm>
          <a:off x="0" y="0"/>
          <a:ext cx="0" cy="0"/>
          <a:chOff x="0" y="0"/>
          <a:chExt cx="0" cy="0"/>
        </a:xfrm>
      </p:grpSpPr>
      <p:sp>
        <p:nvSpPr>
          <p:cNvPr id="5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57"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dt" idx="8"/>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Name Card">
    <p:spTree>
      <p:nvGrpSpPr>
        <p:cNvPr id="1" name=""/>
        <p:cNvGrpSpPr/>
        <p:nvPr/>
      </p:nvGrpSpPr>
      <p:grpSpPr>
        <a:xfrm>
          <a:off x="0" y="0"/>
          <a:ext cx="0" cy="0"/>
          <a:chOff x="0" y="0"/>
          <a:chExt cx="0" cy="0"/>
        </a:xfrm>
      </p:grpSpPr>
      <p:sp>
        <p:nvSpPr>
          <p:cNvPr id="70"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71"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3 Column">
    <p:spTree>
      <p:nvGrpSpPr>
        <p:cNvPr id="1" name=""/>
        <p:cNvGrpSpPr/>
        <p:nvPr/>
      </p:nvGrpSpPr>
      <p:grpSpPr>
        <a:xfrm>
          <a:off x="0" y="0"/>
          <a:ext cx="0" cy="0"/>
          <a:chOff x="0" y="0"/>
          <a:chExt cx="0" cy="0"/>
        </a:xfrm>
      </p:grpSpPr>
      <p:sp>
        <p:nvSpPr>
          <p:cNvPr id="8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87"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dt" idx="12"/>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3 Picture Column">
    <p:spTree>
      <p:nvGrpSpPr>
        <p:cNvPr id="1" name=""/>
        <p:cNvGrpSpPr/>
        <p:nvPr/>
      </p:nvGrpSpPr>
      <p:grpSpPr>
        <a:xfrm>
          <a:off x="0" y="0"/>
          <a:ext cx="0" cy="0"/>
          <a:chOff x="0" y="0"/>
          <a:chExt cx="0" cy="0"/>
        </a:xfrm>
      </p:grpSpPr>
      <p:sp>
        <p:nvSpPr>
          <p:cNvPr id="10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03"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dt" idx="14"/>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VERTICAL_TEXT">
    <p:spTree>
      <p:nvGrpSpPr>
        <p:cNvPr id="1" name=""/>
        <p:cNvGrpSpPr/>
        <p:nvPr/>
      </p:nvGrpSpPr>
      <p:grpSpPr>
        <a:xfrm>
          <a:off x="0" y="0"/>
          <a:ext cx="0" cy="0"/>
          <a:chOff x="0" y="0"/>
          <a:chExt cx="0" cy="0"/>
        </a:xfrm>
      </p:grpSpPr>
      <p:sp>
        <p:nvSpPr>
          <p:cNvPr id="11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17"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5"/>
          </p:nvPr>
        </p:nvSpPr>
        <p:spPr/>
        <p:txBody>
          <a:bodyPr/>
          <a:p>
            <a:r>
              <a:t>Footer</a:t>
            </a:r>
          </a:p>
        </p:txBody>
      </p:sp>
      <p:sp>
        <p:nvSpPr>
          <p:cNvPr id="5" name="PlaceHolder 4"/>
          <p:cNvSpPr>
            <a:spLocks noGrp="1"/>
          </p:cNvSpPr>
          <p:nvPr>
            <p:ph type="dt" idx="16"/>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VERTICAL_TITLE_AND_VERTICAL_TEXT">
    <p:spTree>
      <p:nvGrpSpPr>
        <p:cNvPr id="1" name=""/>
        <p:cNvGrpSpPr/>
        <p:nvPr/>
      </p:nvGrpSpPr>
      <p:grpSpPr>
        <a:xfrm>
          <a:off x="0" y="0"/>
          <a:ext cx="0" cy="0"/>
          <a:chOff x="0" y="0"/>
          <a:chExt cx="0" cy="0"/>
        </a:xfrm>
      </p:grpSpPr>
      <p:sp>
        <p:nvSpPr>
          <p:cNvPr id="130"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31" name="PlaceHolder 2"/>
          <p:cNvSpPr>
            <a:spLocks noGrp="1"/>
          </p:cNvSpPr>
          <p:nvPr>
            <p:ph/>
          </p:nvPr>
        </p:nvSpPr>
        <p:spPr>
          <a:xfrm>
            <a:off x="827640" y="2053080"/>
            <a:ext cx="6708960" cy="4192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dt" idx="18"/>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slideLayout" Target="../slideLayouts/slideLayout24.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slideLayout" Target="../slideLayouts/slideLayout25.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slideLayout" Target="../slideLayouts/slideLayout26.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png"/><Relationship Id="rId3" Type="http://schemas.openxmlformats.org/officeDocument/2006/relationships/slideLayout" Target="../slideLayouts/slideLayout27.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0"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5"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6"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7"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8"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9"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0" name="PlaceHolder 3"/>
          <p:cNvSpPr>
            <a:spLocks noGrp="1"/>
          </p:cNvSpPr>
          <p:nvPr>
            <p:ph type="ftr" idx="1"/>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1" name="PlaceHolder 4"/>
          <p:cNvSpPr>
            <a:spLocks noGrp="1"/>
          </p:cNvSpPr>
          <p:nvPr>
            <p:ph type="dt" idx="2"/>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32"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33"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34"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35"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36"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37"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38"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139"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40"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41" name="PlaceHolder 2"/>
          <p:cNvSpPr>
            <a:spLocks noGrp="1"/>
          </p:cNvSpPr>
          <p:nvPr>
            <p:ph type="ftr" idx="19"/>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42" name="PlaceHolder 3"/>
          <p:cNvSpPr>
            <a:spLocks noGrp="1"/>
          </p:cNvSpPr>
          <p:nvPr>
            <p:ph type="dt" idx="20"/>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43" name="PlaceHolder 4"/>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uFillTx/>
                <a:latin typeface="Arial"/>
              </a:rPr>
              <a:t>Click to edit the outline text format</a:t>
            </a:r>
            <a:endParaRPr b="0" lang="en-U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ffffff"/>
                </a:solidFill>
                <a:uFillTx/>
                <a:latin typeface="Arial"/>
              </a:rPr>
              <a:t>Second Outline Level</a:t>
            </a:r>
            <a:endParaRPr b="0" lang="en-U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ffffff"/>
                </a:solidFill>
                <a:uFillTx/>
                <a:latin typeface="Arial"/>
              </a:rPr>
              <a:t>Third Outline Level</a:t>
            </a:r>
            <a:endParaRPr b="0" lang="en-U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2000" strike="noStrike" u="none">
                <a:solidFill>
                  <a:srgbClr val="ffffff"/>
                </a:solidFill>
                <a:uFillTx/>
                <a:latin typeface="Arial"/>
              </a:rPr>
              <a:t>Fourth Outline Level</a:t>
            </a:r>
            <a:endParaRPr b="0" lang="en-U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ffffff"/>
                </a:solidFill>
                <a:uFillTx/>
                <a:latin typeface="Arial"/>
              </a:rPr>
              <a:t>Fifth Outline Level</a:t>
            </a:r>
            <a:endParaRPr b="0" lang="en-U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ffffff"/>
                </a:solidFill>
                <a:uFillTx/>
                <a:latin typeface="Arial"/>
              </a:rPr>
              <a:t>Sixth Outline Level</a:t>
            </a:r>
            <a:endParaRPr b="0" lang="en-U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ffffff"/>
                </a:solidFill>
                <a:uFillTx/>
                <a:latin typeface="Arial"/>
              </a:rPr>
              <a:t>Seventh Outline Level</a:t>
            </a:r>
            <a:endParaRPr b="0" lang="en-US"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46"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47"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48"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49"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50"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51"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52"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153"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54"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55"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56" name="PlaceHolder 3"/>
          <p:cNvSpPr>
            <a:spLocks noGrp="1"/>
          </p:cNvSpPr>
          <p:nvPr>
            <p:ph type="ftr" idx="21"/>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57" name="PlaceHolder 4"/>
          <p:cNvSpPr>
            <a:spLocks noGrp="1"/>
          </p:cNvSpPr>
          <p:nvPr>
            <p:ph type="dt" idx="22"/>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60"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1"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2"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3"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4"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5"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66"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167"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68"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69"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70" name="PlaceHolder 3"/>
          <p:cNvSpPr>
            <a:spLocks noGrp="1"/>
          </p:cNvSpPr>
          <p:nvPr>
            <p:ph type="ftr" idx="23"/>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71" name="PlaceHolder 4"/>
          <p:cNvSpPr>
            <a:spLocks noGrp="1"/>
          </p:cNvSpPr>
          <p:nvPr>
            <p:ph type="dt" idx="24"/>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74"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5"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6"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7"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8"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9"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80"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181"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8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83"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84" name="PlaceHolder 3"/>
          <p:cNvSpPr>
            <a:spLocks noGrp="1"/>
          </p:cNvSpPr>
          <p:nvPr>
            <p:ph type="ftr" idx="25"/>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85" name="PlaceHolder 4"/>
          <p:cNvSpPr>
            <a:spLocks noGrp="1"/>
          </p:cNvSpPr>
          <p:nvPr>
            <p:ph type="dt" idx="26"/>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88"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89"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90"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91"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92"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93"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94"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195"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9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97"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98" name="PlaceHolder 3"/>
          <p:cNvSpPr>
            <a:spLocks noGrp="1"/>
          </p:cNvSpPr>
          <p:nvPr>
            <p:ph type="ftr" idx="27"/>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99" name="PlaceHolder 4"/>
          <p:cNvSpPr>
            <a:spLocks noGrp="1"/>
          </p:cNvSpPr>
          <p:nvPr>
            <p:ph type="dt" idx="28"/>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02"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03"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04"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05"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06"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07"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08"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209"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10"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11"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12" name="PlaceHolder 3"/>
          <p:cNvSpPr>
            <a:spLocks noGrp="1"/>
          </p:cNvSpPr>
          <p:nvPr>
            <p:ph type="ftr" idx="29"/>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13" name="PlaceHolder 4"/>
          <p:cNvSpPr>
            <a:spLocks noGrp="1"/>
          </p:cNvSpPr>
          <p:nvPr>
            <p:ph type="dt" idx="30"/>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16"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17"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18"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19"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20"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21"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22"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223"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24"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25"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26" name="PlaceHolder 3"/>
          <p:cNvSpPr>
            <a:spLocks noGrp="1"/>
          </p:cNvSpPr>
          <p:nvPr>
            <p:ph type="ftr" idx="31"/>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27" name="PlaceHolder 4"/>
          <p:cNvSpPr>
            <a:spLocks noGrp="1"/>
          </p:cNvSpPr>
          <p:nvPr>
            <p:ph type="dt" idx="32"/>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30"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31"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32"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33"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34"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35"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36"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237"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38"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39"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40" name="PlaceHolder 3"/>
          <p:cNvSpPr>
            <a:spLocks noGrp="1"/>
          </p:cNvSpPr>
          <p:nvPr>
            <p:ph type="ftr" idx="33"/>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41" name="PlaceHolder 4"/>
          <p:cNvSpPr>
            <a:spLocks noGrp="1"/>
          </p:cNvSpPr>
          <p:nvPr>
            <p:ph type="dt" idx="34"/>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44"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45"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46"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47"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48"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49"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50"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251"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5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53"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54" name="PlaceHolder 3"/>
          <p:cNvSpPr>
            <a:spLocks noGrp="1"/>
          </p:cNvSpPr>
          <p:nvPr>
            <p:ph type="ftr" idx="35"/>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55" name="PlaceHolder 4"/>
          <p:cNvSpPr>
            <a:spLocks noGrp="1"/>
          </p:cNvSpPr>
          <p:nvPr>
            <p:ph type="dt" idx="36"/>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58"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59"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60"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61"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62"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63"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64"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265"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6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67"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68" name="PlaceHolder 3"/>
          <p:cNvSpPr>
            <a:spLocks noGrp="1"/>
          </p:cNvSpPr>
          <p:nvPr>
            <p:ph type="ftr" idx="37"/>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69" name="PlaceHolder 4"/>
          <p:cNvSpPr>
            <a:spLocks noGrp="1"/>
          </p:cNvSpPr>
          <p:nvPr>
            <p:ph type="dt" idx="38"/>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4"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5"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8"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9"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0"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21"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3"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4" name="PlaceHolder 3"/>
          <p:cNvSpPr>
            <a:spLocks noGrp="1"/>
          </p:cNvSpPr>
          <p:nvPr>
            <p:ph type="ftr" idx="3"/>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5" name="PlaceHolder 4"/>
          <p:cNvSpPr>
            <a:spLocks noGrp="1"/>
          </p:cNvSpPr>
          <p:nvPr>
            <p:ph type="dt" idx="4"/>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72"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73"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74"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75"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76"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77"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78"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279"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80"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81"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82" name="PlaceHolder 3"/>
          <p:cNvSpPr>
            <a:spLocks noGrp="1"/>
          </p:cNvSpPr>
          <p:nvPr>
            <p:ph type="ftr" idx="39"/>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83" name="PlaceHolder 4"/>
          <p:cNvSpPr>
            <a:spLocks noGrp="1"/>
          </p:cNvSpPr>
          <p:nvPr>
            <p:ph type="dt" idx="40"/>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86"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87"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88"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89"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90"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91"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92"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293"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94"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95"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96" name="PlaceHolder 3"/>
          <p:cNvSpPr>
            <a:spLocks noGrp="1"/>
          </p:cNvSpPr>
          <p:nvPr>
            <p:ph type="ftr" idx="41"/>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97" name="PlaceHolder 4"/>
          <p:cNvSpPr>
            <a:spLocks noGrp="1"/>
          </p:cNvSpPr>
          <p:nvPr>
            <p:ph type="dt" idx="42"/>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3"/>
    <p:sldLayoutId id="2147483690" r:id="rId4"/>
    <p:sldLayoutId id="2147483691" r:id="rId5"/>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04"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5"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6"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7"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8"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9"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10"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311"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1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13"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14" name="PlaceHolder 3"/>
          <p:cNvSpPr>
            <a:spLocks noGrp="1"/>
          </p:cNvSpPr>
          <p:nvPr>
            <p:ph type="ftr" idx="43"/>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15" name="PlaceHolder 4"/>
          <p:cNvSpPr>
            <a:spLocks noGrp="1"/>
          </p:cNvSpPr>
          <p:nvPr>
            <p:ph type="dt" idx="44"/>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18"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19"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20"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21"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22"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23"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24"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325"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2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27" name="PlaceHolder 2"/>
          <p:cNvSpPr>
            <a:spLocks noGrp="1"/>
          </p:cNvSpPr>
          <p:nvPr>
            <p:ph type="ftr" idx="45"/>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28" name="PlaceHolder 3"/>
          <p:cNvSpPr>
            <a:spLocks noGrp="1"/>
          </p:cNvSpPr>
          <p:nvPr>
            <p:ph type="dt" idx="46"/>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31"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2"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3"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4"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5"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6"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37"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338"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39"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40"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41" name="PlaceHolder 3"/>
          <p:cNvSpPr>
            <a:spLocks noGrp="1"/>
          </p:cNvSpPr>
          <p:nvPr>
            <p:ph type="ftr" idx="47"/>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42" name="PlaceHolder 4"/>
          <p:cNvSpPr>
            <a:spLocks noGrp="1"/>
          </p:cNvSpPr>
          <p:nvPr>
            <p:ph type="dt" idx="48"/>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45"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46"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47"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48"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49"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50"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51"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352"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53"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54" name="PlaceHolder 2"/>
          <p:cNvSpPr>
            <a:spLocks noGrp="1"/>
          </p:cNvSpPr>
          <p:nvPr>
            <p:ph type="ftr" idx="49"/>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55" name="PlaceHolder 3"/>
          <p:cNvSpPr>
            <a:spLocks noGrp="1"/>
          </p:cNvSpPr>
          <p:nvPr>
            <p:ph type="dt" idx="50"/>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8"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9"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1"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2"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4"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35"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7"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8" name="PlaceHolder 3"/>
          <p:cNvSpPr>
            <a:spLocks noGrp="1"/>
          </p:cNvSpPr>
          <p:nvPr>
            <p:ph type="ftr" idx="5"/>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9" name="PlaceHolder 4"/>
          <p:cNvSpPr>
            <a:spLocks noGrp="1"/>
          </p:cNvSpPr>
          <p:nvPr>
            <p:ph type="dt" idx="6"/>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42"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3"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4"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5"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6"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7"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48"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49"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50" name="Google Shape;85;p13"/>
          <p:cNvSpPr/>
          <p:nvPr/>
        </p:nvSpPr>
        <p:spPr>
          <a:xfrm>
            <a:off x="673920" y="971280"/>
            <a:ext cx="599040" cy="194904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tabLst>
                <a:tab algn="l" pos="0"/>
              </a:tabLst>
            </a:pPr>
            <a:r>
              <a:rPr b="0" lang="en-US" sz="12200" strike="noStrike" u="none">
                <a:solidFill>
                  <a:srgbClr val="eff8fc"/>
                </a:solidFill>
                <a:uFillTx/>
                <a:latin typeface="Arial"/>
                <a:ea typeface="Arial"/>
              </a:rPr>
              <a:t>“</a:t>
            </a:r>
            <a:endParaRPr b="0" lang="en-US" sz="12200" strike="noStrike" u="none">
              <a:solidFill>
                <a:srgbClr val="ffffff"/>
              </a:solidFill>
              <a:uFillTx/>
              <a:latin typeface="Arial"/>
            </a:endParaRPr>
          </a:p>
        </p:txBody>
      </p:sp>
      <p:sp>
        <p:nvSpPr>
          <p:cNvPr id="51" name="Google Shape;86;p13"/>
          <p:cNvSpPr/>
          <p:nvPr/>
        </p:nvSpPr>
        <p:spPr>
          <a:xfrm>
            <a:off x="6999840" y="2613960"/>
            <a:ext cx="599040" cy="194904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tabLst>
                <a:tab algn="l" pos="0"/>
              </a:tabLst>
            </a:pPr>
            <a:r>
              <a:rPr b="0" lang="en-US" sz="12200" strike="noStrike" u="none">
                <a:solidFill>
                  <a:srgbClr val="eff8fc"/>
                </a:solidFill>
                <a:uFillTx/>
                <a:latin typeface="Arial"/>
                <a:ea typeface="Arial"/>
              </a:rPr>
              <a:t>”</a:t>
            </a:r>
            <a:endParaRPr b="0" lang="en-US" sz="12200" strike="noStrike" u="none">
              <a:solidFill>
                <a:srgbClr val="ffffff"/>
              </a:solidFill>
              <a:uFillTx/>
              <a:latin typeface="Arial"/>
            </a:endParaRPr>
          </a:p>
        </p:txBody>
      </p:sp>
      <p:sp>
        <p:nvSpPr>
          <p:cNvPr id="5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53"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54" name="PlaceHolder 3"/>
          <p:cNvSpPr>
            <a:spLocks noGrp="1"/>
          </p:cNvSpPr>
          <p:nvPr>
            <p:ph type="ftr" idx="7"/>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55" name="PlaceHolder 4"/>
          <p:cNvSpPr>
            <a:spLocks noGrp="1"/>
          </p:cNvSpPr>
          <p:nvPr>
            <p:ph type="dt" idx="8"/>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58"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59"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60"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61"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62"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63"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64"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65"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6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67"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68" name="PlaceHolder 3"/>
          <p:cNvSpPr>
            <a:spLocks noGrp="1"/>
          </p:cNvSpPr>
          <p:nvPr>
            <p:ph type="ftr" idx="9"/>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69" name="PlaceHolder 4"/>
          <p:cNvSpPr>
            <a:spLocks noGrp="1"/>
          </p:cNvSpPr>
          <p:nvPr>
            <p:ph type="dt" idx="10"/>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72"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73"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74"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75"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76"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77"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78"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79"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cxnSp>
        <p:nvCxnSpPr>
          <p:cNvPr id="80" name="Google Shape;100;p15"/>
          <p:cNvCxnSpPr/>
          <p:nvPr/>
        </p:nvCxnSpPr>
        <p:spPr>
          <a:xfrm>
            <a:off x="2795040" y="2133360"/>
            <a:ext cx="2520" cy="3965040"/>
          </a:xfrm>
          <a:prstGeom prst="straightConnector1">
            <a:avLst/>
          </a:prstGeom>
          <a:ln w="12600">
            <a:solidFill>
              <a:srgbClr val="eff8fc">
                <a:alpha val="40000"/>
              </a:srgbClr>
            </a:solidFill>
            <a:round/>
          </a:ln>
        </p:spPr>
      </p:cxnSp>
      <p:cxnSp>
        <p:nvCxnSpPr>
          <p:cNvPr id="81" name="Google Shape;101;p15"/>
          <p:cNvCxnSpPr/>
          <p:nvPr/>
        </p:nvCxnSpPr>
        <p:spPr>
          <a:xfrm>
            <a:off x="5222880" y="2133360"/>
            <a:ext cx="2520" cy="3969360"/>
          </a:xfrm>
          <a:prstGeom prst="straightConnector1">
            <a:avLst/>
          </a:prstGeom>
          <a:ln w="12600">
            <a:solidFill>
              <a:srgbClr val="eff8fc">
                <a:alpha val="40000"/>
              </a:srgbClr>
            </a:solidFill>
            <a:round/>
          </a:ln>
        </p:spPr>
      </p:cxnSp>
      <p:sp>
        <p:nvSpPr>
          <p:cNvPr id="8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83"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84" name="PlaceHolder 3"/>
          <p:cNvSpPr>
            <a:spLocks noGrp="1"/>
          </p:cNvSpPr>
          <p:nvPr>
            <p:ph type="ftr" idx="11"/>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85" name="PlaceHolder 4"/>
          <p:cNvSpPr>
            <a:spLocks noGrp="1"/>
          </p:cNvSpPr>
          <p:nvPr>
            <p:ph type="dt" idx="12"/>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88"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89"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90"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91"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92"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93"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94"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95"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cxnSp>
        <p:nvCxnSpPr>
          <p:cNvPr id="96" name="Google Shape;115;p16"/>
          <p:cNvCxnSpPr/>
          <p:nvPr/>
        </p:nvCxnSpPr>
        <p:spPr>
          <a:xfrm>
            <a:off x="2795040" y="2133360"/>
            <a:ext cx="2520" cy="3965040"/>
          </a:xfrm>
          <a:prstGeom prst="straightConnector1">
            <a:avLst/>
          </a:prstGeom>
          <a:ln w="12600">
            <a:solidFill>
              <a:srgbClr val="eff8fc">
                <a:alpha val="40000"/>
              </a:srgbClr>
            </a:solidFill>
            <a:round/>
          </a:ln>
        </p:spPr>
      </p:cxnSp>
      <p:cxnSp>
        <p:nvCxnSpPr>
          <p:cNvPr id="97" name="Google Shape;116;p16"/>
          <p:cNvCxnSpPr/>
          <p:nvPr/>
        </p:nvCxnSpPr>
        <p:spPr>
          <a:xfrm>
            <a:off x="5222880" y="2133360"/>
            <a:ext cx="2520" cy="3969360"/>
          </a:xfrm>
          <a:prstGeom prst="straightConnector1">
            <a:avLst/>
          </a:prstGeom>
          <a:ln w="12600">
            <a:solidFill>
              <a:srgbClr val="eff8fc">
                <a:alpha val="40000"/>
              </a:srgbClr>
            </a:solidFill>
            <a:round/>
          </a:ln>
        </p:spPr>
      </p:cxnSp>
      <p:sp>
        <p:nvSpPr>
          <p:cNvPr id="98"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99"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00" name="PlaceHolder 3"/>
          <p:cNvSpPr>
            <a:spLocks noGrp="1"/>
          </p:cNvSpPr>
          <p:nvPr>
            <p:ph type="ftr" idx="13"/>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01" name="PlaceHolder 4"/>
          <p:cNvSpPr>
            <a:spLocks noGrp="1"/>
          </p:cNvSpPr>
          <p:nvPr>
            <p:ph type="dt" idx="14"/>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04"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05"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06"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07"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08"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09"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10"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111"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12"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13"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14" name="PlaceHolder 3"/>
          <p:cNvSpPr>
            <a:spLocks noGrp="1"/>
          </p:cNvSpPr>
          <p:nvPr>
            <p:ph type="ftr" idx="15"/>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15" name="PlaceHolder 4"/>
          <p:cNvSpPr>
            <a:spLocks noGrp="1"/>
          </p:cNvSpPr>
          <p:nvPr>
            <p:ph type="dt" idx="16"/>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18" name="Google Shape;10;p1"/>
          <p:cNvSpPr/>
          <p:nvPr/>
        </p:nvSpPr>
        <p:spPr>
          <a:xfrm>
            <a:off x="6299280" y="1676520"/>
            <a:ext cx="2817000" cy="281700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19" name="Google Shape;11;p1"/>
          <p:cNvSpPr/>
          <p:nvPr/>
        </p:nvSpPr>
        <p:spPr>
          <a:xfrm>
            <a:off x="5689800" y="-457200"/>
            <a:ext cx="1597680" cy="159768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20" name="Google Shape;12;p1"/>
          <p:cNvSpPr/>
          <p:nvPr/>
        </p:nvSpPr>
        <p:spPr>
          <a:xfrm>
            <a:off x="6299280" y="6095880"/>
            <a:ext cx="988200" cy="98820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21" name="Google Shape;13;p1"/>
          <p:cNvSpPr/>
          <p:nvPr/>
        </p:nvSpPr>
        <p:spPr>
          <a:xfrm>
            <a:off x="-154080" y="2666880"/>
            <a:ext cx="4188600" cy="418860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22" name="Google Shape;14;p1"/>
          <p:cNvSpPr/>
          <p:nvPr/>
        </p:nvSpPr>
        <p:spPr>
          <a:xfrm>
            <a:off x="-839880" y="2895480"/>
            <a:ext cx="2359800" cy="235980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23" name="Google Shape;15;p1"/>
          <p:cNvSpPr/>
          <p:nvPr/>
        </p:nvSpPr>
        <p:spPr>
          <a:xfrm>
            <a:off x="7745760" y="0"/>
            <a:ext cx="683280" cy="10969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24" name="Google Shape;18;p1" descr=""/>
          <p:cNvPicPr/>
          <p:nvPr/>
        </p:nvPicPr>
        <p:blipFill>
          <a:blip r:embed="rId2"/>
          <a:stretch/>
        </p:blipFill>
        <p:spPr>
          <a:xfrm>
            <a:off x="7627320" y="76320"/>
            <a:ext cx="919800" cy="919800"/>
          </a:xfrm>
          <a:prstGeom prst="rect">
            <a:avLst/>
          </a:prstGeom>
          <a:noFill/>
          <a:ln w="0">
            <a:noFill/>
          </a:ln>
          <a:effectLst>
            <a:outerShdw blurRad="127080" dir="0" dist="0" rotWithShape="0">
              <a:srgbClr val="000000">
                <a:alpha val="89000"/>
              </a:srgbClr>
            </a:outerShdw>
          </a:effectLst>
        </p:spPr>
      </p:pic>
      <p:sp>
        <p:nvSpPr>
          <p:cNvPr id="125" name="Google Shape;19;p1"/>
          <p:cNvSpPr/>
          <p:nvPr/>
        </p:nvSpPr>
        <p:spPr>
          <a:xfrm>
            <a:off x="12600" y="6248520"/>
            <a:ext cx="9116280" cy="60696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2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27" name="PlaceHolder 2"/>
          <p:cNvSpPr>
            <a:spLocks noGrp="1"/>
          </p:cNvSpPr>
          <p:nvPr>
            <p:ph type="body"/>
          </p:nvPr>
        </p:nvSpPr>
        <p:spPr>
          <a:xfrm>
            <a:off x="827640" y="2053080"/>
            <a:ext cx="6708960" cy="4192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28" name="PlaceHolder 3"/>
          <p:cNvSpPr>
            <a:spLocks noGrp="1"/>
          </p:cNvSpPr>
          <p:nvPr>
            <p:ph type="ftr" idx="17"/>
          </p:nvPr>
        </p:nvSpPr>
        <p:spPr>
          <a:xfrm rot="5400000">
            <a:off x="6235560" y="3263400"/>
            <a:ext cx="3857400" cy="2260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29" name="PlaceHolder 4"/>
          <p:cNvSpPr>
            <a:spLocks noGrp="1"/>
          </p:cNvSpPr>
          <p:nvPr>
            <p:ph type="dt" idx="18"/>
          </p:nvPr>
        </p:nvSpPr>
        <p:spPr>
          <a:xfrm rot="5400000">
            <a:off x="7497360" y="1828800"/>
            <a:ext cx="988200" cy="2260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comments" Target="../comments/comment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comments" Target="../comments/comment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1.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2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2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2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800280" y="1312200"/>
            <a:ext cx="7769880" cy="1826280"/>
          </a:xfrm>
          <a:prstGeom prst="rect">
            <a:avLst/>
          </a:prstGeom>
          <a:noFill/>
          <a:ln w="0">
            <a:noFill/>
          </a:ln>
        </p:spPr>
        <p:txBody>
          <a:bodyPr lIns="91440" rIns="91440" tIns="45720" bIns="45720" anchor="b">
            <a:noAutofit/>
          </a:bodyPr>
          <a:p>
            <a:pPr indent="0" algn="ctr">
              <a:lnSpc>
                <a:spcPct val="100000"/>
              </a:lnSpc>
              <a:buNone/>
              <a:tabLst>
                <a:tab algn="l" pos="0"/>
              </a:tabLst>
            </a:pPr>
            <a:endParaRPr b="0" lang="en-US" sz="4400" strike="noStrike" u="none">
              <a:solidFill>
                <a:srgbClr val="ffffff"/>
              </a:solidFill>
              <a:uFillTx/>
              <a:latin typeface="Arial"/>
            </a:endParaRPr>
          </a:p>
          <a:p>
            <a:pPr indent="0">
              <a:lnSpc>
                <a:spcPct val="100000"/>
              </a:lnSpc>
              <a:buNone/>
              <a:tabLst>
                <a:tab algn="l" pos="0"/>
              </a:tabLst>
            </a:pPr>
            <a:r>
              <a:rPr b="0" lang="en-US" sz="3000" strike="noStrike" u="none">
                <a:solidFill>
                  <a:schemeClr val="dk2"/>
                </a:solidFill>
                <a:uFillTx/>
                <a:latin typeface="Arial"/>
                <a:ea typeface="Arial"/>
              </a:rPr>
              <a:t>Lecture 2</a:t>
            </a:r>
            <a:endParaRPr b="0" lang="en-US" sz="3000" strike="noStrike" u="none">
              <a:solidFill>
                <a:srgbClr val="ffffff"/>
              </a:solidFill>
              <a:uFillTx/>
              <a:latin typeface="Arial"/>
            </a:endParaRPr>
          </a:p>
          <a:p>
            <a:pPr indent="0">
              <a:lnSpc>
                <a:spcPct val="100000"/>
              </a:lnSpc>
              <a:buNone/>
              <a:tabLst>
                <a:tab algn="l" pos="0"/>
              </a:tabLst>
            </a:pPr>
            <a:r>
              <a:rPr b="0" lang="en-US" sz="3000" strike="noStrike" u="none">
                <a:solidFill>
                  <a:schemeClr val="dk2"/>
                </a:solidFill>
                <a:uFillTx/>
                <a:latin typeface="Arial"/>
                <a:ea typeface="Arial"/>
              </a:rPr>
              <a:t>Web Programming</a:t>
            </a:r>
            <a:endParaRPr b="0" lang="en-US" sz="3000" strike="noStrike" u="none">
              <a:solidFill>
                <a:srgbClr val="ffffff"/>
              </a:solidFill>
              <a:uFillTx/>
              <a:latin typeface="Arial"/>
            </a:endParaRPr>
          </a:p>
          <a:p>
            <a:pPr indent="0" algn="ctr">
              <a:lnSpc>
                <a:spcPct val="100000"/>
              </a:lnSpc>
              <a:buNone/>
              <a:tabLst>
                <a:tab algn="l" pos="0"/>
              </a:tabLst>
            </a:pPr>
            <a:endParaRPr b="0" lang="en-US" sz="4400" strike="noStrike" u="none">
              <a:solidFill>
                <a:srgbClr val="ffffff"/>
              </a:solidFill>
              <a:uFillTx/>
              <a:latin typeface="Arial"/>
            </a:endParaRPr>
          </a:p>
          <a:p>
            <a:pPr indent="0" algn="ctr">
              <a:lnSpc>
                <a:spcPct val="100000"/>
              </a:lnSpc>
              <a:buNone/>
              <a:tabLst>
                <a:tab algn="l" pos="0"/>
              </a:tabLst>
            </a:pPr>
            <a:r>
              <a:rPr b="0" lang="en-US" sz="4400" strike="noStrike" u="none">
                <a:solidFill>
                  <a:schemeClr val="dk2"/>
                </a:solidFill>
                <a:uFillTx/>
                <a:latin typeface="Arial"/>
                <a:ea typeface="Arial"/>
              </a:rPr>
              <a:t>HTTP Protocol and HTML</a:t>
            </a:r>
            <a:endParaRPr b="0" lang="en-US" sz="4400" strike="noStrike" u="none">
              <a:solidFill>
                <a:srgbClr val="ffffff"/>
              </a:solidFill>
              <a:uFillTx/>
              <a:latin typeface="Arial"/>
            </a:endParaRPr>
          </a:p>
        </p:txBody>
      </p:sp>
      <p:pic>
        <p:nvPicPr>
          <p:cNvPr id="365" name="Google Shape;135;p19" descr=""/>
          <p:cNvPicPr/>
          <p:nvPr/>
        </p:nvPicPr>
        <p:blipFill>
          <a:blip r:embed="rId1"/>
          <a:srcRect l="0" t="50052" r="0" b="0"/>
          <a:stretch/>
        </p:blipFill>
        <p:spPr>
          <a:xfrm>
            <a:off x="1066680" y="3362400"/>
            <a:ext cx="7620480" cy="130680"/>
          </a:xfrm>
          <a:prstGeom prst="rect">
            <a:avLst/>
          </a:prstGeom>
          <a:noFill/>
          <a:ln w="0">
            <a:noFill/>
          </a:ln>
        </p:spPr>
      </p:pic>
      <p:sp>
        <p:nvSpPr>
          <p:cNvPr id="366" name="Google Shape;136;p19"/>
          <p:cNvSpPr/>
          <p:nvPr/>
        </p:nvSpPr>
        <p:spPr>
          <a:xfrm>
            <a:off x="1272600" y="3783600"/>
            <a:ext cx="7159320" cy="48744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2000" strike="noStrike" u="none">
                <a:solidFill>
                  <a:schemeClr val="dk1"/>
                </a:solidFill>
                <a:uFillTx/>
                <a:latin typeface="Arial"/>
                <a:ea typeface="Arial"/>
              </a:rPr>
              <a:t>The Backbone of Web Communication and Content Structure</a:t>
            </a: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 </a:t>
            </a:r>
            <a:r>
              <a:rPr b="0" lang="en-US" sz="4200" strike="noStrike" u="none">
                <a:solidFill>
                  <a:schemeClr val="dk2"/>
                </a:solidFill>
                <a:uFillTx/>
                <a:latin typeface="Arial"/>
                <a:ea typeface="Arial"/>
              </a:rPr>
              <a:t>Key HTML Elements</a:t>
            </a:r>
            <a:endParaRPr b="0" lang="en-US" sz="4200" strike="noStrike" u="none">
              <a:solidFill>
                <a:srgbClr val="ffffff"/>
              </a:solidFill>
              <a:uFillTx/>
              <a:latin typeface="Arial"/>
            </a:endParaRPr>
          </a:p>
        </p:txBody>
      </p:sp>
      <p:sp>
        <p:nvSpPr>
          <p:cNvPr id="387" name="PlaceHolder 2"/>
          <p:cNvSpPr>
            <a:spLocks noGrp="1"/>
          </p:cNvSpPr>
          <p:nvPr>
            <p:ph/>
          </p:nvPr>
        </p:nvSpPr>
        <p:spPr>
          <a:xfrm>
            <a:off x="827640" y="1126080"/>
            <a:ext cx="6708960" cy="5119560"/>
          </a:xfrm>
          <a:prstGeom prst="rect">
            <a:avLst/>
          </a:prstGeom>
          <a:noFill/>
          <a:ln w="0">
            <a:noFill/>
          </a:ln>
        </p:spPr>
        <p:txBody>
          <a:bodyPr lIns="91440" rIns="91440" tIns="45720" bIns="45720" anchor="t">
            <a:noAutofit/>
          </a:bodyPr>
          <a:p>
            <a:pPr indent="0">
              <a:lnSpc>
                <a:spcPct val="100000"/>
              </a:lnSpc>
              <a:spcBef>
                <a:spcPts val="1001"/>
              </a:spcBef>
              <a:buNone/>
              <a:tabLst>
                <a:tab algn="l" pos="0"/>
              </a:tabLst>
            </a:pPr>
            <a:r>
              <a:rPr b="1" lang="en-US" sz="1600" strike="noStrike" u="none">
                <a:solidFill>
                  <a:schemeClr val="dk1"/>
                </a:solidFill>
                <a:uFillTx/>
                <a:latin typeface="Arial"/>
                <a:ea typeface="Arial"/>
              </a:rPr>
              <a:t>Text Elements</a:t>
            </a:r>
            <a:r>
              <a:rPr b="0" lang="en-US" sz="1600" strike="noStrike" u="none">
                <a:solidFill>
                  <a:schemeClr val="dk1"/>
                </a:solidFill>
                <a:uFillTx/>
                <a:latin typeface="Arial"/>
                <a:ea typeface="Arial"/>
              </a:rPr>
              <a:t>:</a:t>
            </a:r>
            <a:endParaRPr b="0" lang="en-US" sz="1600" strike="noStrike" u="none">
              <a:solidFill>
                <a:srgbClr val="ffffff"/>
              </a:solidFill>
              <a:uFillTx/>
              <a:latin typeface="Arial"/>
            </a:endParaRPr>
          </a:p>
          <a:p>
            <a:pPr marL="457200" indent="-330120">
              <a:lnSpc>
                <a:spcPct val="115000"/>
              </a:lnSpc>
              <a:spcBef>
                <a:spcPts val="1199"/>
              </a:spcBef>
              <a:buClr>
                <a:srgbClr val="000000"/>
              </a:buClr>
              <a:buFont typeface="Arial"/>
              <a:buChar char="●"/>
              <a:tabLst>
                <a:tab algn="l" pos="0"/>
              </a:tabLst>
            </a:pPr>
            <a:r>
              <a:rPr b="1" lang="en-US" sz="1600" strike="noStrike" u="none">
                <a:solidFill>
                  <a:srgbClr val="188038"/>
                </a:solidFill>
                <a:uFillTx/>
                <a:latin typeface="Roboto Mono"/>
                <a:ea typeface="Roboto Mono"/>
              </a:rPr>
              <a:t>&lt;h1&gt;</a:t>
            </a:r>
            <a:r>
              <a:rPr b="1" lang="en-US" sz="1600" strike="noStrike" u="none">
                <a:solidFill>
                  <a:schemeClr val="dk1"/>
                </a:solidFill>
                <a:uFillTx/>
                <a:latin typeface="Arial"/>
                <a:ea typeface="Arial"/>
              </a:rPr>
              <a:t> to </a:t>
            </a:r>
            <a:r>
              <a:rPr b="1" lang="en-US" sz="1600" strike="noStrike" u="none">
                <a:solidFill>
                  <a:srgbClr val="188038"/>
                </a:solidFill>
                <a:uFillTx/>
                <a:latin typeface="Roboto Mono"/>
                <a:ea typeface="Roboto Mono"/>
              </a:rPr>
              <a:t>&lt;h6&gt;</a:t>
            </a:r>
            <a:r>
              <a:rPr b="0" lang="en-US" sz="1600" strike="noStrike" u="none">
                <a:solidFill>
                  <a:schemeClr val="dk1"/>
                </a:solidFill>
                <a:uFillTx/>
                <a:latin typeface="Arial"/>
                <a:ea typeface="Arial"/>
              </a:rPr>
              <a:t>: Headings (from largest to smallest).</a:t>
            </a:r>
            <a:endParaRPr b="0" lang="en-US" sz="1600" strike="noStrike" u="none">
              <a:solidFill>
                <a:srgbClr val="ffffff"/>
              </a:solidFill>
              <a:uFillTx/>
              <a:latin typeface="Arial"/>
            </a:endParaRPr>
          </a:p>
          <a:p>
            <a:pPr marL="457200" indent="-330120">
              <a:lnSpc>
                <a:spcPct val="115000"/>
              </a:lnSpc>
              <a:buClr>
                <a:srgbClr val="000000"/>
              </a:buClr>
              <a:buFont typeface="Arial"/>
              <a:buChar char="●"/>
              <a:tabLst>
                <a:tab algn="l" pos="0"/>
              </a:tabLst>
            </a:pPr>
            <a:r>
              <a:rPr b="1" lang="en-US" sz="1600" strike="noStrike" u="none">
                <a:solidFill>
                  <a:srgbClr val="188038"/>
                </a:solidFill>
                <a:uFillTx/>
                <a:latin typeface="Roboto Mono"/>
                <a:ea typeface="Roboto Mono"/>
              </a:rPr>
              <a:t>&lt;p&gt;</a:t>
            </a:r>
            <a:r>
              <a:rPr b="0" lang="en-US" sz="1600" strike="noStrike" u="none">
                <a:solidFill>
                  <a:schemeClr val="dk1"/>
                </a:solidFill>
                <a:uFillTx/>
                <a:latin typeface="Arial"/>
                <a:ea typeface="Arial"/>
              </a:rPr>
              <a:t>: Paragraph.</a:t>
            </a:r>
            <a:endParaRPr b="0" lang="en-US" sz="1600" strike="noStrike" u="none">
              <a:solidFill>
                <a:srgbClr val="ffffff"/>
              </a:solidFill>
              <a:uFillTx/>
              <a:latin typeface="Arial"/>
            </a:endParaRPr>
          </a:p>
          <a:p>
            <a:pPr marL="457200" indent="-330120">
              <a:lnSpc>
                <a:spcPct val="115000"/>
              </a:lnSpc>
              <a:buClr>
                <a:srgbClr val="000000"/>
              </a:buClr>
              <a:buFont typeface="Arial"/>
              <a:buChar char="●"/>
              <a:tabLst>
                <a:tab algn="l" pos="0"/>
              </a:tabLst>
            </a:pPr>
            <a:r>
              <a:rPr b="1" lang="en-US" sz="1600" strike="noStrike" u="none">
                <a:solidFill>
                  <a:srgbClr val="188038"/>
                </a:solidFill>
                <a:uFillTx/>
                <a:latin typeface="Roboto Mono"/>
                <a:ea typeface="Roboto Mono"/>
              </a:rPr>
              <a:t>&lt;a&gt;</a:t>
            </a:r>
            <a:r>
              <a:rPr b="0" lang="en-US" sz="1600" strike="noStrike" u="none">
                <a:solidFill>
                  <a:schemeClr val="dk1"/>
                </a:solidFill>
                <a:uFillTx/>
                <a:latin typeface="Arial"/>
                <a:ea typeface="Arial"/>
              </a:rPr>
              <a:t>: Anchor (for links).</a:t>
            </a:r>
            <a:endParaRPr b="0" lang="en-US" sz="1600" strike="noStrike" u="none">
              <a:solidFill>
                <a:srgbClr val="ffffff"/>
              </a:solidFill>
              <a:uFillTx/>
              <a:latin typeface="Arial"/>
            </a:endParaRPr>
          </a:p>
          <a:p>
            <a:pPr marL="457200" indent="-330120">
              <a:lnSpc>
                <a:spcPct val="115000"/>
              </a:lnSpc>
              <a:buClr>
                <a:srgbClr val="000000"/>
              </a:buClr>
              <a:buFont typeface="Arial"/>
              <a:buChar char="●"/>
              <a:tabLst>
                <a:tab algn="l" pos="0"/>
              </a:tabLst>
            </a:pPr>
            <a:r>
              <a:rPr b="1" lang="en-US" sz="1600" strike="noStrike" u="none">
                <a:solidFill>
                  <a:srgbClr val="188038"/>
                </a:solidFill>
                <a:uFillTx/>
                <a:latin typeface="Roboto Mono"/>
                <a:ea typeface="Roboto Mono"/>
              </a:rPr>
              <a:t>&lt;ul&gt;</a:t>
            </a:r>
            <a:r>
              <a:rPr b="0" lang="en-US" sz="1600" strike="noStrike" u="none">
                <a:solidFill>
                  <a:schemeClr val="dk1"/>
                </a:solidFill>
                <a:uFillTx/>
                <a:latin typeface="Arial"/>
                <a:ea typeface="Arial"/>
              </a:rPr>
              <a:t>: Unordered list.</a:t>
            </a:r>
            <a:endParaRPr b="0" lang="en-US" sz="1600" strike="noStrike" u="none">
              <a:solidFill>
                <a:srgbClr val="ffffff"/>
              </a:solidFill>
              <a:uFillTx/>
              <a:latin typeface="Arial"/>
            </a:endParaRPr>
          </a:p>
          <a:p>
            <a:pPr marL="457200" indent="-330120">
              <a:lnSpc>
                <a:spcPct val="115000"/>
              </a:lnSpc>
              <a:buClr>
                <a:srgbClr val="000000"/>
              </a:buClr>
              <a:buFont typeface="Arial"/>
              <a:buChar char="●"/>
              <a:tabLst>
                <a:tab algn="l" pos="0"/>
              </a:tabLst>
            </a:pPr>
            <a:r>
              <a:rPr b="1" lang="en-US" sz="1600" strike="noStrike" u="none">
                <a:solidFill>
                  <a:srgbClr val="188038"/>
                </a:solidFill>
                <a:uFillTx/>
                <a:latin typeface="Roboto Mono"/>
                <a:ea typeface="Roboto Mono"/>
              </a:rPr>
              <a:t>&lt;ol&gt;</a:t>
            </a:r>
            <a:r>
              <a:rPr b="0" lang="en-US" sz="1600" strike="noStrike" u="none">
                <a:solidFill>
                  <a:schemeClr val="dk1"/>
                </a:solidFill>
                <a:uFillTx/>
                <a:latin typeface="Arial"/>
                <a:ea typeface="Arial"/>
              </a:rPr>
              <a:t>: Ordered list.</a:t>
            </a:r>
            <a:endParaRPr b="0" lang="en-US" sz="1600" strike="noStrike" u="none">
              <a:solidFill>
                <a:srgbClr val="ffffff"/>
              </a:solidFill>
              <a:uFillTx/>
              <a:latin typeface="Arial"/>
            </a:endParaRPr>
          </a:p>
          <a:p>
            <a:pPr marL="457200" indent="-330120">
              <a:lnSpc>
                <a:spcPct val="115000"/>
              </a:lnSpc>
              <a:buClr>
                <a:srgbClr val="000000"/>
              </a:buClr>
              <a:buFont typeface="Arial"/>
              <a:buChar char="●"/>
              <a:tabLst>
                <a:tab algn="l" pos="0"/>
              </a:tabLst>
            </a:pPr>
            <a:r>
              <a:rPr b="1" lang="en-US" sz="1600" strike="noStrike" u="none">
                <a:solidFill>
                  <a:srgbClr val="188038"/>
                </a:solidFill>
                <a:uFillTx/>
                <a:latin typeface="Roboto Mono"/>
                <a:ea typeface="Roboto Mono"/>
              </a:rPr>
              <a:t>&lt;li&gt;</a:t>
            </a:r>
            <a:r>
              <a:rPr b="0" lang="en-US" sz="1600" strike="noStrike" u="none">
                <a:solidFill>
                  <a:schemeClr val="dk1"/>
                </a:solidFill>
                <a:uFillTx/>
                <a:latin typeface="Arial"/>
                <a:ea typeface="Arial"/>
              </a:rPr>
              <a:t>: List item.</a:t>
            </a:r>
            <a:endParaRPr b="0" lang="en-US" sz="1600" strike="noStrike" u="none">
              <a:solidFill>
                <a:srgbClr val="ffffff"/>
              </a:solidFill>
              <a:uFillTx/>
              <a:latin typeface="Arial"/>
            </a:endParaRPr>
          </a:p>
          <a:p>
            <a:pPr indent="0">
              <a:lnSpc>
                <a:spcPct val="115000"/>
              </a:lnSpc>
              <a:spcBef>
                <a:spcPts val="1199"/>
              </a:spcBef>
              <a:buNone/>
              <a:tabLst>
                <a:tab algn="l" pos="0"/>
              </a:tabLst>
            </a:pPr>
            <a:r>
              <a:rPr b="1" lang="en-US" sz="1600" strike="noStrike" u="none">
                <a:solidFill>
                  <a:schemeClr val="dk1"/>
                </a:solidFill>
                <a:uFillTx/>
                <a:latin typeface="Arial"/>
                <a:ea typeface="Arial"/>
              </a:rPr>
              <a:t>Media Elements</a:t>
            </a:r>
            <a:r>
              <a:rPr b="0" lang="en-US" sz="1600" strike="noStrike" u="none">
                <a:solidFill>
                  <a:schemeClr val="dk1"/>
                </a:solidFill>
                <a:uFillTx/>
                <a:latin typeface="Arial"/>
                <a:ea typeface="Arial"/>
              </a:rPr>
              <a:t>:</a:t>
            </a:r>
            <a:endParaRPr b="0" lang="en-US" sz="1600" strike="noStrike" u="none">
              <a:solidFill>
                <a:srgbClr val="ffffff"/>
              </a:solidFill>
              <a:uFillTx/>
              <a:latin typeface="Arial"/>
            </a:endParaRPr>
          </a:p>
          <a:p>
            <a:pPr marL="457200" indent="-330120">
              <a:lnSpc>
                <a:spcPct val="115000"/>
              </a:lnSpc>
              <a:spcBef>
                <a:spcPts val="1199"/>
              </a:spcBef>
              <a:buClr>
                <a:srgbClr val="000000"/>
              </a:buClr>
              <a:buFont typeface="Arial"/>
              <a:buChar char="●"/>
              <a:tabLst>
                <a:tab algn="l" pos="0"/>
              </a:tabLst>
            </a:pPr>
            <a:r>
              <a:rPr b="1" lang="en-US" sz="1600" strike="noStrike" u="none">
                <a:solidFill>
                  <a:srgbClr val="188038"/>
                </a:solidFill>
                <a:uFillTx/>
                <a:latin typeface="Roboto Mono"/>
                <a:ea typeface="Roboto Mono"/>
              </a:rPr>
              <a:t>&lt;img&gt;</a:t>
            </a:r>
            <a:r>
              <a:rPr b="0" lang="en-US" sz="1600" strike="noStrike" u="none">
                <a:solidFill>
                  <a:schemeClr val="dk1"/>
                </a:solidFill>
                <a:uFillTx/>
                <a:latin typeface="Arial"/>
                <a:ea typeface="Arial"/>
              </a:rPr>
              <a:t>: Embeds an image.</a:t>
            </a:r>
            <a:endParaRPr b="0" lang="en-US" sz="1600" strike="noStrike" u="none">
              <a:solidFill>
                <a:srgbClr val="ffffff"/>
              </a:solidFill>
              <a:uFillTx/>
              <a:latin typeface="Arial"/>
            </a:endParaRPr>
          </a:p>
          <a:p>
            <a:pPr marL="457200" indent="-330120">
              <a:lnSpc>
                <a:spcPct val="115000"/>
              </a:lnSpc>
              <a:buClr>
                <a:srgbClr val="000000"/>
              </a:buClr>
              <a:buFont typeface="Arial"/>
              <a:buChar char="●"/>
              <a:tabLst>
                <a:tab algn="l" pos="0"/>
              </a:tabLst>
            </a:pPr>
            <a:r>
              <a:rPr b="1" lang="en-US" sz="1600" strike="noStrike" u="none">
                <a:solidFill>
                  <a:srgbClr val="188038"/>
                </a:solidFill>
                <a:uFillTx/>
                <a:latin typeface="Roboto Mono"/>
                <a:ea typeface="Roboto Mono"/>
              </a:rPr>
              <a:t>&lt;audio&gt;</a:t>
            </a:r>
            <a:r>
              <a:rPr b="0" lang="en-US" sz="1600" strike="noStrike" u="none">
                <a:solidFill>
                  <a:schemeClr val="dk1"/>
                </a:solidFill>
                <a:uFillTx/>
                <a:latin typeface="Arial"/>
                <a:ea typeface="Arial"/>
              </a:rPr>
              <a:t>: Embeds an audio file.</a:t>
            </a:r>
            <a:endParaRPr b="0" lang="en-US" sz="1600" strike="noStrike" u="none">
              <a:solidFill>
                <a:srgbClr val="ffffff"/>
              </a:solidFill>
              <a:uFillTx/>
              <a:latin typeface="Arial"/>
            </a:endParaRPr>
          </a:p>
          <a:p>
            <a:pPr marL="457200" indent="-330120">
              <a:lnSpc>
                <a:spcPct val="115000"/>
              </a:lnSpc>
              <a:buClr>
                <a:srgbClr val="000000"/>
              </a:buClr>
              <a:buFont typeface="Arial"/>
              <a:buChar char="●"/>
              <a:tabLst>
                <a:tab algn="l" pos="0"/>
              </a:tabLst>
            </a:pPr>
            <a:r>
              <a:rPr b="1" lang="en-US" sz="1600" strike="noStrike" u="none">
                <a:solidFill>
                  <a:srgbClr val="188038"/>
                </a:solidFill>
                <a:uFillTx/>
                <a:latin typeface="Roboto Mono"/>
                <a:ea typeface="Roboto Mono"/>
              </a:rPr>
              <a:t>&lt;video&gt;</a:t>
            </a:r>
            <a:r>
              <a:rPr b="0" lang="en-US" sz="1600" strike="noStrike" u="none">
                <a:solidFill>
                  <a:schemeClr val="dk1"/>
                </a:solidFill>
                <a:uFillTx/>
                <a:latin typeface="Arial"/>
                <a:ea typeface="Arial"/>
              </a:rPr>
              <a:t>: Embeds a video file.</a:t>
            </a:r>
            <a:endParaRPr b="0" lang="en-US" sz="1600" strike="noStrike" u="none">
              <a:solidFill>
                <a:srgbClr val="ffffff"/>
              </a:solidFill>
              <a:uFillTx/>
              <a:latin typeface="Arial"/>
            </a:endParaRPr>
          </a:p>
          <a:p>
            <a:pPr indent="0">
              <a:lnSpc>
                <a:spcPct val="115000"/>
              </a:lnSpc>
              <a:spcBef>
                <a:spcPts val="1199"/>
              </a:spcBef>
              <a:buNone/>
              <a:tabLst>
                <a:tab algn="l" pos="0"/>
              </a:tabLst>
            </a:pPr>
            <a:r>
              <a:rPr b="1" lang="en-US" sz="1600" strike="noStrike" u="none">
                <a:solidFill>
                  <a:schemeClr val="dk1"/>
                </a:solidFill>
                <a:uFillTx/>
                <a:latin typeface="Arial"/>
                <a:ea typeface="Arial"/>
              </a:rPr>
              <a:t>Form Elements</a:t>
            </a:r>
            <a:r>
              <a:rPr b="0" lang="en-US" sz="1600" strike="noStrike" u="none">
                <a:solidFill>
                  <a:schemeClr val="dk1"/>
                </a:solidFill>
                <a:uFillTx/>
                <a:latin typeface="Arial"/>
                <a:ea typeface="Arial"/>
              </a:rPr>
              <a:t>:</a:t>
            </a:r>
            <a:endParaRPr b="0" lang="en-US" sz="1600" strike="noStrike" u="none">
              <a:solidFill>
                <a:srgbClr val="ffffff"/>
              </a:solidFill>
              <a:uFillTx/>
              <a:latin typeface="Arial"/>
            </a:endParaRPr>
          </a:p>
          <a:p>
            <a:pPr marL="457200" indent="-330120">
              <a:lnSpc>
                <a:spcPct val="115000"/>
              </a:lnSpc>
              <a:spcBef>
                <a:spcPts val="1199"/>
              </a:spcBef>
              <a:buClr>
                <a:srgbClr val="000000"/>
              </a:buClr>
              <a:buFont typeface="Arial"/>
              <a:buChar char="●"/>
              <a:tabLst>
                <a:tab algn="l" pos="0"/>
              </a:tabLst>
            </a:pPr>
            <a:r>
              <a:rPr b="1" lang="en-US" sz="1600" strike="noStrike" u="none">
                <a:solidFill>
                  <a:srgbClr val="188038"/>
                </a:solidFill>
                <a:uFillTx/>
                <a:latin typeface="Roboto Mono"/>
                <a:ea typeface="Roboto Mono"/>
              </a:rPr>
              <a:t>&lt;form&gt;</a:t>
            </a:r>
            <a:r>
              <a:rPr b="0" lang="en-US" sz="1600" strike="noStrike" u="none">
                <a:solidFill>
                  <a:schemeClr val="dk1"/>
                </a:solidFill>
                <a:uFillTx/>
                <a:latin typeface="Arial"/>
                <a:ea typeface="Arial"/>
              </a:rPr>
              <a:t>: Defines a form for user input.</a:t>
            </a:r>
            <a:endParaRPr b="0" lang="en-US" sz="1600" strike="noStrike" u="none">
              <a:solidFill>
                <a:srgbClr val="ffffff"/>
              </a:solidFill>
              <a:uFillTx/>
              <a:latin typeface="Arial"/>
            </a:endParaRPr>
          </a:p>
          <a:p>
            <a:pPr marL="457200" indent="-330120">
              <a:lnSpc>
                <a:spcPct val="115000"/>
              </a:lnSpc>
              <a:buClr>
                <a:srgbClr val="000000"/>
              </a:buClr>
              <a:buFont typeface="Arial"/>
              <a:buChar char="●"/>
              <a:tabLst>
                <a:tab algn="l" pos="0"/>
              </a:tabLst>
            </a:pPr>
            <a:r>
              <a:rPr b="1" lang="en-US" sz="1600" strike="noStrike" u="none">
                <a:solidFill>
                  <a:srgbClr val="188038"/>
                </a:solidFill>
                <a:uFillTx/>
                <a:latin typeface="Roboto Mono"/>
                <a:ea typeface="Roboto Mono"/>
              </a:rPr>
              <a:t>&lt;input&gt;</a:t>
            </a:r>
            <a:r>
              <a:rPr b="0" lang="en-US" sz="1600" strike="noStrike" u="none">
                <a:solidFill>
                  <a:schemeClr val="dk1"/>
                </a:solidFill>
                <a:uFillTx/>
                <a:latin typeface="Arial"/>
                <a:ea typeface="Arial"/>
              </a:rPr>
              <a:t>: Defines an input field.</a:t>
            </a:r>
            <a:endParaRPr b="0" lang="en-US" sz="1600" strike="noStrike" u="none">
              <a:solidFill>
                <a:srgbClr val="ffffff"/>
              </a:solidFill>
              <a:uFillTx/>
              <a:latin typeface="Arial"/>
            </a:endParaRPr>
          </a:p>
          <a:p>
            <a:pPr marL="457200" indent="-330120">
              <a:lnSpc>
                <a:spcPct val="115000"/>
              </a:lnSpc>
              <a:buClr>
                <a:srgbClr val="000000"/>
              </a:buClr>
              <a:buFont typeface="Arial"/>
              <a:buChar char="●"/>
              <a:tabLst>
                <a:tab algn="l" pos="0"/>
              </a:tabLst>
            </a:pPr>
            <a:r>
              <a:rPr b="1" lang="en-US" sz="1600" strike="noStrike" u="none">
                <a:solidFill>
                  <a:srgbClr val="188038"/>
                </a:solidFill>
                <a:uFillTx/>
                <a:latin typeface="Roboto Mono"/>
                <a:ea typeface="Roboto Mono"/>
              </a:rPr>
              <a:t>&lt;textarea&gt;</a:t>
            </a:r>
            <a:r>
              <a:rPr b="0" lang="en-US" sz="1600" strike="noStrike" u="none">
                <a:solidFill>
                  <a:schemeClr val="dk1"/>
                </a:solidFill>
                <a:uFillTx/>
                <a:latin typeface="Arial"/>
                <a:ea typeface="Arial"/>
              </a:rPr>
              <a:t>: Defines a text area.</a:t>
            </a:r>
            <a:endParaRPr b="0" lang="en-US" sz="1600" strike="noStrike" u="none">
              <a:solidFill>
                <a:srgbClr val="ffffff"/>
              </a:solidFill>
              <a:uFillTx/>
              <a:latin typeface="Arial"/>
            </a:endParaRPr>
          </a:p>
          <a:p>
            <a:pPr indent="0">
              <a:lnSpc>
                <a:spcPct val="100000"/>
              </a:lnSpc>
              <a:spcBef>
                <a:spcPts val="1199"/>
              </a:spcBef>
              <a:buNone/>
              <a:tabLst>
                <a:tab algn="l" pos="0"/>
              </a:tabLst>
            </a:pPr>
            <a:endParaRPr b="0" lang="en-US" sz="16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Heading and paragraph</a:t>
            </a:r>
            <a:endParaRPr b="0" lang="en-US" sz="4200" strike="noStrike" u="none">
              <a:solidFill>
                <a:srgbClr val="ffffff"/>
              </a:solidFill>
              <a:uFillTx/>
              <a:latin typeface="Arial"/>
            </a:endParaRPr>
          </a:p>
        </p:txBody>
      </p:sp>
      <p:sp>
        <p:nvSpPr>
          <p:cNvPr id="389" name="PlaceHolder 2"/>
          <p:cNvSpPr>
            <a:spLocks noGrp="1"/>
          </p:cNvSpPr>
          <p:nvPr>
            <p:ph/>
          </p:nvPr>
        </p:nvSpPr>
        <p:spPr>
          <a:xfrm>
            <a:off x="484560" y="2209680"/>
            <a:ext cx="7052760" cy="3630600"/>
          </a:xfrm>
          <a:prstGeom prst="rect">
            <a:avLst/>
          </a:prstGeom>
          <a:noFill/>
          <a:ln w="0">
            <a:noFill/>
          </a:ln>
        </p:spPr>
        <p:txBody>
          <a:bodyPr lIns="91440" rIns="91440" tIns="45720" bIns="45720" anchor="t">
            <a:normAutofit fontScale="77500" lnSpcReduction="19999"/>
          </a:bodyPr>
          <a:p>
            <a:pPr indent="0">
              <a:lnSpc>
                <a:spcPct val="100000"/>
              </a:lnSpc>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&lt;!DOCTYPE html&gt;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&lt;html&gt;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&lt;body&gt;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&lt;h1&gt;My First Heading&lt;/h1&gt;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&lt;h2&gt;This is heading 2&lt;/h2&gt;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&lt;h3&gt;This is heading 3&lt;/h3&gt;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&lt;h6&gt;This is heading 6&lt;/h6&gt;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&lt;p&gt;My first paragraph.&lt;/p&gt;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&lt;/body&gt;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&lt;/html&gt;</a:t>
            </a: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Links and navigation - Anchor Tag</a:t>
            </a:r>
            <a:endParaRPr b="0" lang="en-US" sz="4200" strike="noStrike" u="none">
              <a:solidFill>
                <a:srgbClr val="ffffff"/>
              </a:solidFill>
              <a:uFillTx/>
              <a:latin typeface="Arial"/>
            </a:endParaRPr>
          </a:p>
        </p:txBody>
      </p:sp>
      <p:sp>
        <p:nvSpPr>
          <p:cNvPr id="391" name="PlaceHolder 2"/>
          <p:cNvSpPr>
            <a:spLocks noGrp="1"/>
          </p:cNvSpPr>
          <p:nvPr>
            <p:ph/>
          </p:nvPr>
        </p:nvSpPr>
        <p:spPr>
          <a:xfrm>
            <a:off x="484560" y="2209680"/>
            <a:ext cx="7052760" cy="4251600"/>
          </a:xfrm>
          <a:prstGeom prst="rect">
            <a:avLst/>
          </a:prstGeom>
          <a:noFill/>
          <a:ln w="0">
            <a:noFill/>
          </a:ln>
        </p:spPr>
        <p:txBody>
          <a:bodyPr lIns="91440" rIns="91440" tIns="45720" bIns="45720" anchor="t">
            <a:normAutofit fontScale="85000" lnSpcReduction="19999"/>
          </a:bodyPr>
          <a:p>
            <a:pPr indent="0">
              <a:lnSpc>
                <a:spcPct val="100000"/>
              </a:lnSpc>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&lt;!DOCTYPE html&gt;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&lt;html&gt;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&lt;body&gt;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&lt;h1&gt;My First Heading&lt;/h1&gt;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&lt;a href="https://www.wolframalpha.com/"&gt;This is a link&lt;/a&gt;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&lt;/body&gt;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&lt;/html&gt;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1" lang="en-US" sz="2200" strike="noStrike" u="none">
                <a:solidFill>
                  <a:schemeClr val="dk1"/>
                </a:solidFill>
                <a:uFillTx/>
                <a:latin typeface="Arial"/>
                <a:ea typeface="Arial"/>
              </a:rPr>
              <a:t>Relative vs. Absolute URLs</a:t>
            </a:r>
            <a:r>
              <a:rPr b="0" lang="en-US" sz="2200" strike="noStrike" u="none">
                <a:solidFill>
                  <a:schemeClr val="dk1"/>
                </a:solidFill>
                <a:uFillTx/>
                <a:latin typeface="Arial"/>
                <a:ea typeface="Arial"/>
              </a:rPr>
              <a:t>:</a:t>
            </a:r>
            <a:endParaRPr b="0" lang="en-US" sz="2200" strike="noStrike" u="none">
              <a:solidFill>
                <a:srgbClr val="ffffff"/>
              </a:solidFill>
              <a:uFillTx/>
              <a:latin typeface="Arial"/>
            </a:endParaRPr>
          </a:p>
          <a:p>
            <a:pPr marL="457200" indent="-326520">
              <a:lnSpc>
                <a:spcPct val="115000"/>
              </a:lnSpc>
              <a:spcBef>
                <a:spcPts val="1199"/>
              </a:spcBef>
              <a:buClr>
                <a:srgbClr val="000000"/>
              </a:buClr>
              <a:buFont typeface="Arial"/>
              <a:buChar char="●"/>
              <a:tabLst>
                <a:tab algn="l" pos="0"/>
              </a:tabLst>
            </a:pPr>
            <a:r>
              <a:rPr b="1" lang="en-US" sz="2200" strike="noStrike" u="none">
                <a:solidFill>
                  <a:schemeClr val="dk1"/>
                </a:solidFill>
                <a:uFillTx/>
                <a:latin typeface="Arial"/>
                <a:ea typeface="Arial"/>
              </a:rPr>
              <a:t>Relative URL</a:t>
            </a:r>
            <a:r>
              <a:rPr b="0" lang="en-US" sz="2200" strike="noStrike" u="none">
                <a:solidFill>
                  <a:schemeClr val="dk1"/>
                </a:solidFill>
                <a:uFillTx/>
                <a:latin typeface="Arial"/>
                <a:ea typeface="Arial"/>
              </a:rPr>
              <a:t>: Links to a resource within the same website (e.g., </a:t>
            </a:r>
            <a:r>
              <a:rPr b="0" lang="en-US" sz="2200" strike="noStrike" u="none">
                <a:solidFill>
                  <a:srgbClr val="188038"/>
                </a:solidFill>
                <a:uFillTx/>
                <a:latin typeface="Roboto Mono"/>
                <a:ea typeface="Roboto Mono"/>
              </a:rPr>
              <a:t>page2.html</a:t>
            </a:r>
            <a:r>
              <a:rPr b="0" lang="en-US" sz="2200" strike="noStrike" u="none">
                <a:solidFill>
                  <a:schemeClr val="dk1"/>
                </a:solidFill>
                <a:uFillTx/>
                <a:latin typeface="Arial"/>
                <a:ea typeface="Arial"/>
              </a:rPr>
              <a:t>).</a:t>
            </a:r>
            <a:endParaRPr b="0" lang="en-US" sz="2200" strike="noStrike" u="none">
              <a:solidFill>
                <a:srgbClr val="ffffff"/>
              </a:solidFill>
              <a:uFillTx/>
              <a:latin typeface="Arial"/>
            </a:endParaRPr>
          </a:p>
          <a:p>
            <a:pPr marL="457200" indent="-326520">
              <a:lnSpc>
                <a:spcPct val="115000"/>
              </a:lnSpc>
              <a:buClr>
                <a:srgbClr val="000000"/>
              </a:buClr>
              <a:buFont typeface="Arial"/>
              <a:buChar char="●"/>
              <a:tabLst>
                <a:tab algn="l" pos="0"/>
              </a:tabLst>
            </a:pPr>
            <a:r>
              <a:rPr b="1" lang="en-US" sz="2200" strike="noStrike" u="none">
                <a:solidFill>
                  <a:schemeClr val="dk1"/>
                </a:solidFill>
                <a:uFillTx/>
                <a:latin typeface="Arial"/>
                <a:ea typeface="Arial"/>
              </a:rPr>
              <a:t>Absolute URL</a:t>
            </a:r>
            <a:r>
              <a:rPr b="0" lang="en-US" sz="2200" strike="noStrike" u="none">
                <a:solidFill>
                  <a:schemeClr val="dk1"/>
                </a:solidFill>
                <a:uFillTx/>
                <a:latin typeface="Arial"/>
                <a:ea typeface="Arial"/>
              </a:rPr>
              <a:t>: Links to a resource on any website (e.g., </a:t>
            </a:r>
            <a:r>
              <a:rPr b="0" lang="en-US" sz="2200" strike="noStrike" u="none">
                <a:solidFill>
                  <a:srgbClr val="188038"/>
                </a:solidFill>
                <a:uFillTx/>
                <a:latin typeface="Roboto Mono"/>
                <a:ea typeface="Roboto Mono"/>
              </a:rPr>
              <a:t>https://www.example.com</a:t>
            </a:r>
            <a:r>
              <a:rPr b="0" lang="en-US" sz="2200" strike="noStrike" u="none">
                <a:solidFill>
                  <a:schemeClr val="dk1"/>
                </a:solidFill>
                <a:uFillTx/>
                <a:latin typeface="Arial"/>
                <a:ea typeface="Arial"/>
              </a:rPr>
              <a:t>).</a:t>
            </a:r>
            <a:endParaRPr b="0" lang="en-US" sz="2200" strike="noStrike" u="none">
              <a:solidFill>
                <a:srgbClr val="ffffff"/>
              </a:solidFill>
              <a:uFillTx/>
              <a:latin typeface="Arial"/>
            </a:endParaRPr>
          </a:p>
          <a:p>
            <a:pPr indent="0">
              <a:lnSpc>
                <a:spcPct val="100000"/>
              </a:lnSpc>
              <a:spcBef>
                <a:spcPts val="1199"/>
              </a:spcBef>
              <a:buNone/>
              <a:tabLst>
                <a:tab algn="l" pos="0"/>
              </a:tabLst>
            </a:pP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HTML Documents – image</a:t>
            </a:r>
            <a:endParaRPr b="0" lang="en-US" sz="4200" strike="noStrike" u="none">
              <a:solidFill>
                <a:srgbClr val="ffffff"/>
              </a:solidFill>
              <a:uFillTx/>
              <a:latin typeface="Arial"/>
            </a:endParaRPr>
          </a:p>
        </p:txBody>
      </p:sp>
      <p:sp>
        <p:nvSpPr>
          <p:cNvPr id="393" name="PlaceHolder 2"/>
          <p:cNvSpPr>
            <a:spLocks noGrp="1"/>
          </p:cNvSpPr>
          <p:nvPr>
            <p:ph/>
          </p:nvPr>
        </p:nvSpPr>
        <p:spPr>
          <a:xfrm>
            <a:off x="484560" y="2209680"/>
            <a:ext cx="7894800" cy="3630600"/>
          </a:xfrm>
          <a:prstGeom prst="rect">
            <a:avLst/>
          </a:prstGeom>
          <a:noFill/>
          <a:ln w="0">
            <a:noFill/>
          </a:ln>
        </p:spPr>
        <p:txBody>
          <a:bodyPr lIns="91440" rIns="91440" tIns="45720" bIns="45720" anchor="t">
            <a:normAutofit fontScale="92500" lnSpcReduction="19999"/>
          </a:bodyPr>
          <a:p>
            <a:pPr indent="0">
              <a:lnSpc>
                <a:spcPct val="100000"/>
              </a:lnSpc>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&lt;!DOCTYPE html&gt;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&lt;html&gt;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&lt;body&gt;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&lt;h1&gt;My First Heading&lt;/h1&gt;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&lt;img src="sunflower.jpg"  width="104" height="142"&gt;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&lt;/body&gt;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&lt;/html&gt;</a:t>
            </a: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r>
              <a:rPr b="1" lang="en-US" sz="2000" strike="noStrike" u="none">
                <a:solidFill>
                  <a:schemeClr val="dk1"/>
                </a:solidFill>
                <a:uFillTx/>
                <a:latin typeface="Arial"/>
                <a:ea typeface="Arial"/>
              </a:rPr>
              <a:t>Note: src also have relative and absolute url</a:t>
            </a: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HTML Document - Buttons</a:t>
            </a:r>
            <a:endParaRPr b="0" lang="en-US" sz="4200" strike="noStrike" u="none">
              <a:solidFill>
                <a:srgbClr val="ffffff"/>
              </a:solidFill>
              <a:uFillTx/>
              <a:latin typeface="Arial"/>
            </a:endParaRPr>
          </a:p>
        </p:txBody>
      </p:sp>
      <p:sp>
        <p:nvSpPr>
          <p:cNvPr id="395" name="PlaceHolder 2"/>
          <p:cNvSpPr>
            <a:spLocks noGrp="1"/>
          </p:cNvSpPr>
          <p:nvPr>
            <p:ph/>
          </p:nvPr>
        </p:nvSpPr>
        <p:spPr>
          <a:xfrm>
            <a:off x="827640" y="1600200"/>
            <a:ext cx="6708960" cy="4645800"/>
          </a:xfrm>
          <a:prstGeom prst="rect">
            <a:avLst/>
          </a:prstGeom>
          <a:noFill/>
          <a:ln w="0">
            <a:noFill/>
          </a:ln>
        </p:spPr>
        <p:txBody>
          <a:bodyPr lIns="91440" rIns="91440" tIns="45720" bIns="45720" anchor="t">
            <a:normAutofit/>
          </a:bodyPr>
          <a:p>
            <a:pPr marL="343080" indent="-241200">
              <a:lnSpc>
                <a:spcPct val="100000"/>
              </a:lnSpc>
              <a:buNone/>
              <a:tabLst>
                <a:tab algn="l" pos="0"/>
              </a:tabLst>
            </a:pPr>
            <a:endParaRPr b="0" lang="en-US" sz="2000" strike="noStrike" u="none">
              <a:solidFill>
                <a:srgbClr val="ffffff"/>
              </a:solidFill>
              <a:uFillTx/>
              <a:latin typeface="Arial"/>
            </a:endParaRPr>
          </a:p>
          <a:p>
            <a:pPr marL="343080" indent="0">
              <a:lnSpc>
                <a:spcPct val="100000"/>
              </a:lnSpc>
              <a:spcBef>
                <a:spcPts val="1001"/>
              </a:spcBef>
              <a:buNone/>
              <a:tabLst>
                <a:tab algn="l" pos="0"/>
              </a:tabLst>
            </a:pPr>
            <a:r>
              <a:rPr b="0" i="1" lang="en-US" sz="2000" strike="noStrike" u="none">
                <a:solidFill>
                  <a:schemeClr val="dk1"/>
                </a:solidFill>
                <a:uFillTx/>
                <a:latin typeface="Arial"/>
                <a:ea typeface="Arial"/>
              </a:rPr>
              <a:t>&lt;!DOCTYPE html&gt;</a:t>
            </a:r>
            <a:endParaRPr b="0" lang="en-US" sz="2000" strike="noStrike" u="none">
              <a:solidFill>
                <a:srgbClr val="ffffff"/>
              </a:solidFill>
              <a:uFillTx/>
              <a:latin typeface="Arial"/>
            </a:endParaRPr>
          </a:p>
          <a:p>
            <a:pPr marL="343080" indent="0">
              <a:lnSpc>
                <a:spcPct val="100000"/>
              </a:lnSpc>
              <a:spcBef>
                <a:spcPts val="1001"/>
              </a:spcBef>
              <a:buNone/>
              <a:tabLst>
                <a:tab algn="l" pos="0"/>
              </a:tabLst>
            </a:pPr>
            <a:r>
              <a:rPr b="0" i="1" lang="en-US" sz="2000" strike="noStrike" u="none">
                <a:solidFill>
                  <a:schemeClr val="dk1"/>
                </a:solidFill>
                <a:uFillTx/>
                <a:latin typeface="Arial"/>
                <a:ea typeface="Arial"/>
              </a:rPr>
              <a:t>&lt;html&gt;</a:t>
            </a:r>
            <a:endParaRPr b="0" lang="en-US" sz="2000" strike="noStrike" u="none">
              <a:solidFill>
                <a:srgbClr val="ffffff"/>
              </a:solidFill>
              <a:uFillTx/>
              <a:latin typeface="Arial"/>
            </a:endParaRPr>
          </a:p>
          <a:p>
            <a:pPr marL="343080" indent="0">
              <a:lnSpc>
                <a:spcPct val="100000"/>
              </a:lnSpc>
              <a:spcBef>
                <a:spcPts val="1001"/>
              </a:spcBef>
              <a:buNone/>
              <a:tabLst>
                <a:tab algn="l" pos="0"/>
              </a:tabLst>
            </a:pPr>
            <a:r>
              <a:rPr b="0" i="1" lang="en-US" sz="2000" strike="noStrike" u="none">
                <a:solidFill>
                  <a:schemeClr val="dk1"/>
                </a:solidFill>
                <a:uFillTx/>
                <a:latin typeface="Arial"/>
                <a:ea typeface="Arial"/>
              </a:rPr>
              <a:t>&lt;body&gt;</a:t>
            </a:r>
            <a:endParaRPr b="0" lang="en-US" sz="2000" strike="noStrike" u="none">
              <a:solidFill>
                <a:srgbClr val="ffffff"/>
              </a:solidFill>
              <a:uFillTx/>
              <a:latin typeface="Arial"/>
            </a:endParaRPr>
          </a:p>
          <a:p>
            <a:pPr marL="343080" indent="0">
              <a:lnSpc>
                <a:spcPct val="100000"/>
              </a:lnSpc>
              <a:spcBef>
                <a:spcPts val="1001"/>
              </a:spcBef>
              <a:buNone/>
              <a:tabLst>
                <a:tab algn="l" pos="0"/>
              </a:tabLst>
            </a:pPr>
            <a:r>
              <a:rPr b="0" i="1" lang="en-US" sz="2000" strike="noStrike" u="none">
                <a:solidFill>
                  <a:schemeClr val="dk1"/>
                </a:solidFill>
                <a:uFillTx/>
                <a:latin typeface="Arial"/>
                <a:ea typeface="Arial"/>
              </a:rPr>
              <a:t>&lt;h2&gt;HTML Buttons&lt;/h2&gt;</a:t>
            </a:r>
            <a:endParaRPr b="0" lang="en-US" sz="2000" strike="noStrike" u="none">
              <a:solidFill>
                <a:srgbClr val="ffffff"/>
              </a:solidFill>
              <a:uFillTx/>
              <a:latin typeface="Arial"/>
            </a:endParaRPr>
          </a:p>
          <a:p>
            <a:pPr marL="343080" indent="0">
              <a:lnSpc>
                <a:spcPct val="100000"/>
              </a:lnSpc>
              <a:spcBef>
                <a:spcPts val="1001"/>
              </a:spcBef>
              <a:buNone/>
              <a:tabLst>
                <a:tab algn="l" pos="0"/>
              </a:tabLst>
            </a:pPr>
            <a:r>
              <a:rPr b="0" i="1" lang="en-US" sz="2000" strike="noStrike" u="none">
                <a:solidFill>
                  <a:schemeClr val="dk1"/>
                </a:solidFill>
                <a:uFillTx/>
                <a:latin typeface="Arial"/>
                <a:ea typeface="Arial"/>
              </a:rPr>
              <a:t>&lt;p&gt;HTML buttons are defined with the button tag:&lt;/p&gt;</a:t>
            </a:r>
            <a:endParaRPr b="0" lang="en-US" sz="2000" strike="noStrike" u="none">
              <a:solidFill>
                <a:srgbClr val="ffffff"/>
              </a:solidFill>
              <a:uFillTx/>
              <a:latin typeface="Arial"/>
            </a:endParaRPr>
          </a:p>
          <a:p>
            <a:pPr marL="343080" indent="0">
              <a:lnSpc>
                <a:spcPct val="100000"/>
              </a:lnSpc>
              <a:spcBef>
                <a:spcPts val="1001"/>
              </a:spcBef>
              <a:buNone/>
              <a:tabLst>
                <a:tab algn="l" pos="0"/>
              </a:tabLst>
            </a:pPr>
            <a:r>
              <a:rPr b="0" i="1" lang="en-US" sz="2000" strike="noStrike" u="none">
                <a:solidFill>
                  <a:schemeClr val="dk1"/>
                </a:solidFill>
                <a:uFillTx/>
                <a:latin typeface="Arial"/>
                <a:ea typeface="Arial"/>
              </a:rPr>
              <a:t>&lt;button&gt;Click me&lt;/button&gt;</a:t>
            </a:r>
            <a:endParaRPr b="0" lang="en-US" sz="2000" strike="noStrike" u="none">
              <a:solidFill>
                <a:srgbClr val="ffffff"/>
              </a:solidFill>
              <a:uFillTx/>
              <a:latin typeface="Arial"/>
            </a:endParaRPr>
          </a:p>
          <a:p>
            <a:pPr marL="343080" indent="0">
              <a:lnSpc>
                <a:spcPct val="100000"/>
              </a:lnSpc>
              <a:spcBef>
                <a:spcPts val="1001"/>
              </a:spcBef>
              <a:buNone/>
              <a:tabLst>
                <a:tab algn="l" pos="0"/>
              </a:tabLst>
            </a:pPr>
            <a:r>
              <a:rPr b="0" i="1" lang="en-US" sz="2000" strike="noStrike" u="none">
                <a:solidFill>
                  <a:schemeClr val="dk1"/>
                </a:solidFill>
                <a:uFillTx/>
                <a:latin typeface="Arial"/>
                <a:ea typeface="Arial"/>
              </a:rPr>
              <a:t>&lt;/body&gt;</a:t>
            </a:r>
            <a:endParaRPr b="0" lang="en-US" sz="2000" strike="noStrike" u="none">
              <a:solidFill>
                <a:srgbClr val="ffffff"/>
              </a:solidFill>
              <a:uFillTx/>
              <a:latin typeface="Arial"/>
            </a:endParaRPr>
          </a:p>
          <a:p>
            <a:pPr marL="343080" indent="0">
              <a:lnSpc>
                <a:spcPct val="100000"/>
              </a:lnSpc>
              <a:spcBef>
                <a:spcPts val="1001"/>
              </a:spcBef>
              <a:buNone/>
              <a:tabLst>
                <a:tab algn="l" pos="0"/>
              </a:tabLst>
            </a:pPr>
            <a:r>
              <a:rPr b="0" i="1" lang="en-US" sz="2000" strike="noStrike" u="none">
                <a:solidFill>
                  <a:schemeClr val="dk1"/>
                </a:solidFill>
                <a:uFillTx/>
                <a:latin typeface="Arial"/>
                <a:ea typeface="Arial"/>
              </a:rPr>
              <a:t>&lt;/html&gt;</a:t>
            </a: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gn="ctr">
              <a:buNone/>
            </a:pPr>
            <a:endParaRPr b="0" lang="en-US" sz="1800" strike="noStrike" u="none">
              <a:solidFill>
                <a:srgbClr val="ffffff"/>
              </a:solidFill>
              <a:uFillTx/>
              <a:latin typeface="Arial"/>
            </a:endParaRPr>
          </a:p>
        </p:txBody>
      </p:sp>
      <p:pic>
        <p:nvPicPr>
          <p:cNvPr id="397" name="" descr=""/>
          <p:cNvPicPr/>
          <p:nvPr/>
        </p:nvPicPr>
        <p:blipFill>
          <a:blip r:embed="rId1"/>
          <a:stretch/>
        </p:blipFill>
        <p:spPr>
          <a:xfrm>
            <a:off x="827640" y="2053080"/>
            <a:ext cx="6708960" cy="419292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HTML Forms</a:t>
            </a:r>
            <a:endParaRPr b="0" lang="en-US" sz="4200" strike="noStrike" u="none">
              <a:solidFill>
                <a:srgbClr val="ffffff"/>
              </a:solidFill>
              <a:uFillTx/>
              <a:latin typeface="Arial"/>
            </a:endParaRPr>
          </a:p>
        </p:txBody>
      </p:sp>
      <p:sp>
        <p:nvSpPr>
          <p:cNvPr id="399" name="PlaceHolder 2"/>
          <p:cNvSpPr>
            <a:spLocks noGrp="1"/>
          </p:cNvSpPr>
          <p:nvPr>
            <p:ph/>
          </p:nvPr>
        </p:nvSpPr>
        <p:spPr>
          <a:xfrm>
            <a:off x="828360" y="1789920"/>
            <a:ext cx="6708960" cy="4192920"/>
          </a:xfrm>
          <a:prstGeom prst="rect">
            <a:avLst/>
          </a:prstGeom>
          <a:noFill/>
          <a:ln w="0">
            <a:noFill/>
          </a:ln>
        </p:spPr>
        <p:txBody>
          <a:bodyPr lIns="91440" rIns="91440" tIns="45720" bIns="45720" anchor="t">
            <a:noAutofit/>
          </a:bodyPr>
          <a:p>
            <a:pPr indent="0">
              <a:lnSpc>
                <a:spcPct val="115000"/>
              </a:lnSpc>
              <a:spcBef>
                <a:spcPts val="1199"/>
              </a:spcBef>
              <a:buNone/>
              <a:tabLst>
                <a:tab algn="l" pos="0"/>
              </a:tabLst>
            </a:pPr>
            <a:r>
              <a:rPr b="0" lang="en-US" sz="1800" strike="noStrike" u="none">
                <a:solidFill>
                  <a:schemeClr val="dk1"/>
                </a:solidFill>
                <a:uFillTx/>
                <a:latin typeface="Arial"/>
                <a:ea typeface="Arial"/>
              </a:rPr>
              <a:t>Forms allow users to submit data to a server:</a:t>
            </a:r>
            <a:endParaRPr b="0" lang="en-US" sz="1800" strike="noStrike" u="none">
              <a:solidFill>
                <a:srgbClr val="ffffff"/>
              </a:solidFill>
              <a:uFillTx/>
              <a:latin typeface="Arial"/>
            </a:endParaRPr>
          </a:p>
          <a:p>
            <a:pPr marL="457200" indent="-343080">
              <a:lnSpc>
                <a:spcPct val="115000"/>
              </a:lnSpc>
              <a:buClr>
                <a:srgbClr val="000000"/>
              </a:buClr>
              <a:buFont typeface="Arial"/>
              <a:buChar char="●"/>
              <a:tabLst>
                <a:tab algn="l" pos="0"/>
              </a:tabLst>
            </a:pPr>
            <a:r>
              <a:rPr b="1" lang="en-US" sz="1800" strike="noStrike" u="none">
                <a:solidFill>
                  <a:srgbClr val="188038"/>
                </a:solidFill>
                <a:uFillTx/>
                <a:latin typeface="Roboto Mono"/>
                <a:ea typeface="Roboto Mono"/>
              </a:rPr>
              <a:t>&lt;input&gt;</a:t>
            </a:r>
            <a:r>
              <a:rPr b="0" lang="en-US" sz="1800" strike="noStrike" u="none">
                <a:solidFill>
                  <a:schemeClr val="dk1"/>
                </a:solidFill>
                <a:uFillTx/>
                <a:latin typeface="Arial"/>
                <a:ea typeface="Arial"/>
              </a:rPr>
              <a:t>: Defines an input field (e.g., text box, button).</a:t>
            </a:r>
            <a:endParaRPr b="0" lang="en-US" sz="1800" strike="noStrike" u="none">
              <a:solidFill>
                <a:srgbClr val="ffffff"/>
              </a:solidFill>
              <a:uFillTx/>
              <a:latin typeface="Arial"/>
            </a:endParaRPr>
          </a:p>
          <a:p>
            <a:pPr marL="457200" indent="-343080">
              <a:lnSpc>
                <a:spcPct val="115000"/>
              </a:lnSpc>
              <a:buClr>
                <a:srgbClr val="000000"/>
              </a:buClr>
              <a:buFont typeface="Arial"/>
              <a:buChar char="●"/>
              <a:tabLst>
                <a:tab algn="l" pos="0"/>
              </a:tabLst>
            </a:pPr>
            <a:r>
              <a:rPr b="1" lang="en-US" sz="1800" strike="noStrike" u="none">
                <a:solidFill>
                  <a:srgbClr val="188038"/>
                </a:solidFill>
                <a:uFillTx/>
                <a:latin typeface="Roboto Mono"/>
                <a:ea typeface="Roboto Mono"/>
              </a:rPr>
              <a:t>&lt;label&gt;</a:t>
            </a:r>
            <a:r>
              <a:rPr b="0" lang="en-US" sz="1800" strike="noStrike" u="none">
                <a:solidFill>
                  <a:schemeClr val="dk1"/>
                </a:solidFill>
                <a:uFillTx/>
                <a:latin typeface="Arial"/>
                <a:ea typeface="Arial"/>
              </a:rPr>
              <a:t>: Defines a label for input elements.</a:t>
            </a:r>
            <a:endParaRPr b="0" lang="en-US" sz="1800" strike="noStrike" u="none">
              <a:solidFill>
                <a:srgbClr val="ffffff"/>
              </a:solidFill>
              <a:uFillTx/>
              <a:latin typeface="Arial"/>
            </a:endParaRPr>
          </a:p>
          <a:p>
            <a:pPr marL="457200" indent="-343080">
              <a:lnSpc>
                <a:spcPct val="115000"/>
              </a:lnSpc>
              <a:buClr>
                <a:srgbClr val="000000"/>
              </a:buClr>
              <a:buFont typeface="Arial"/>
              <a:buChar char="●"/>
              <a:tabLst>
                <a:tab algn="l" pos="0"/>
              </a:tabLst>
            </a:pPr>
            <a:r>
              <a:rPr b="1" lang="en-US" sz="1800" strike="noStrike" u="none">
                <a:solidFill>
                  <a:srgbClr val="188038"/>
                </a:solidFill>
                <a:uFillTx/>
                <a:latin typeface="Roboto Mono"/>
                <a:ea typeface="Roboto Mono"/>
              </a:rPr>
              <a:t>&lt;select&gt;</a:t>
            </a:r>
            <a:r>
              <a:rPr b="0" lang="en-US" sz="1800" strike="noStrike" u="none">
                <a:solidFill>
                  <a:schemeClr val="dk1"/>
                </a:solidFill>
                <a:uFillTx/>
                <a:latin typeface="Arial"/>
                <a:ea typeface="Arial"/>
              </a:rPr>
              <a:t>: Defines a drop-down menu.</a:t>
            </a:r>
            <a:endParaRPr b="0" lang="en-US" sz="1800" strike="noStrike" u="none">
              <a:solidFill>
                <a:srgbClr val="ffffff"/>
              </a:solidFill>
              <a:uFillTx/>
              <a:latin typeface="Arial"/>
            </a:endParaRPr>
          </a:p>
          <a:p>
            <a:pPr marL="457200" indent="-343080">
              <a:lnSpc>
                <a:spcPct val="115000"/>
              </a:lnSpc>
              <a:buClr>
                <a:srgbClr val="000000"/>
              </a:buClr>
              <a:buFont typeface="Arial"/>
              <a:buChar char="●"/>
              <a:tabLst>
                <a:tab algn="l" pos="0"/>
              </a:tabLst>
            </a:pPr>
            <a:r>
              <a:rPr b="1" lang="en-US" sz="1800" strike="noStrike" u="none">
                <a:solidFill>
                  <a:srgbClr val="188038"/>
                </a:solidFill>
                <a:uFillTx/>
                <a:latin typeface="Roboto Mono"/>
                <a:ea typeface="Roboto Mono"/>
              </a:rPr>
              <a:t>&lt;textarea&gt;</a:t>
            </a:r>
            <a:r>
              <a:rPr b="0" lang="en-US" sz="1800" strike="noStrike" u="none">
                <a:solidFill>
                  <a:schemeClr val="dk1"/>
                </a:solidFill>
                <a:uFillTx/>
                <a:latin typeface="Arial"/>
                <a:ea typeface="Arial"/>
              </a:rPr>
              <a:t>: Defines a multi-line text input.</a:t>
            </a:r>
            <a:endParaRPr b="0" lang="en-US" sz="1800" strike="noStrike" u="none">
              <a:solidFill>
                <a:srgbClr val="ffffff"/>
              </a:solidFill>
              <a:uFillTx/>
              <a:latin typeface="Arial"/>
            </a:endParaRPr>
          </a:p>
          <a:p>
            <a:pPr indent="0">
              <a:lnSpc>
                <a:spcPct val="115000"/>
              </a:lnSpc>
              <a:spcBef>
                <a:spcPts val="1199"/>
              </a:spcBef>
              <a:buNone/>
              <a:tabLst>
                <a:tab algn="l" pos="0"/>
              </a:tabLst>
            </a:pPr>
            <a:r>
              <a:rPr b="0" lang="en-US" sz="1800" strike="noStrike" u="none">
                <a:solidFill>
                  <a:schemeClr val="dk1"/>
                </a:solidFill>
                <a:uFillTx/>
                <a:latin typeface="Arial"/>
                <a:ea typeface="Arial"/>
              </a:rPr>
              <a:t>Example:</a:t>
            </a:r>
            <a:endParaRPr b="0" lang="en-US" sz="1800" strike="noStrike" u="none">
              <a:solidFill>
                <a:srgbClr val="ffffff"/>
              </a:solidFill>
              <a:uFillTx/>
              <a:latin typeface="Arial"/>
            </a:endParaRPr>
          </a:p>
          <a:p>
            <a:pPr indent="0">
              <a:lnSpc>
                <a:spcPct val="100000"/>
              </a:lnSpc>
              <a:spcBef>
                <a:spcPts val="1199"/>
              </a:spcBef>
              <a:buNone/>
              <a:tabLst>
                <a:tab algn="l" pos="0"/>
              </a:tabLst>
            </a:pPr>
            <a:r>
              <a:rPr b="0" lang="en-US" sz="1800" strike="noStrike" u="none">
                <a:solidFill>
                  <a:srgbClr val="188038"/>
                </a:solidFill>
                <a:uFillTx/>
                <a:latin typeface="Roboto Mono"/>
                <a:ea typeface="Roboto Mono"/>
              </a:rPr>
              <a:t>&lt;div&gt;</a:t>
            </a:r>
            <a:endParaRPr b="0" lang="en-US" sz="1800" strike="noStrike" u="none">
              <a:solidFill>
                <a:srgbClr val="ffffff"/>
              </a:solidFill>
              <a:uFillTx/>
              <a:latin typeface="Arial"/>
            </a:endParaRPr>
          </a:p>
          <a:p>
            <a:pPr indent="0">
              <a:lnSpc>
                <a:spcPct val="100000"/>
              </a:lnSpc>
              <a:spcBef>
                <a:spcPts val="1001"/>
              </a:spcBef>
              <a:buNone/>
              <a:tabLst>
                <a:tab algn="l" pos="0"/>
              </a:tabLst>
            </a:pPr>
            <a:r>
              <a:rPr b="0" lang="en-US" sz="1800" strike="noStrike" u="none">
                <a:solidFill>
                  <a:srgbClr val="188038"/>
                </a:solidFill>
                <a:uFillTx/>
                <a:latin typeface="Roboto Mono"/>
                <a:ea typeface="Roboto Mono"/>
              </a:rPr>
              <a:t>  </a:t>
            </a:r>
            <a:r>
              <a:rPr b="0" lang="en-US" sz="1800" strike="noStrike" u="none">
                <a:solidFill>
                  <a:srgbClr val="188038"/>
                </a:solidFill>
                <a:uFillTx/>
                <a:latin typeface="Roboto Mono"/>
                <a:ea typeface="Roboto Mono"/>
              </a:rPr>
              <a:t>&lt;label for="name"&gt;Name:&lt;/label&gt;</a:t>
            </a:r>
            <a:endParaRPr b="0" lang="en-US" sz="1800" strike="noStrike" u="none">
              <a:solidFill>
                <a:srgbClr val="ffffff"/>
              </a:solidFill>
              <a:uFillTx/>
              <a:latin typeface="Arial"/>
            </a:endParaRPr>
          </a:p>
          <a:p>
            <a:pPr indent="0">
              <a:lnSpc>
                <a:spcPct val="100000"/>
              </a:lnSpc>
              <a:spcBef>
                <a:spcPts val="1001"/>
              </a:spcBef>
              <a:buNone/>
              <a:tabLst>
                <a:tab algn="l" pos="0"/>
              </a:tabLst>
            </a:pPr>
            <a:r>
              <a:rPr b="0" lang="en-US" sz="1800" strike="noStrike" u="none">
                <a:solidFill>
                  <a:srgbClr val="188038"/>
                </a:solidFill>
                <a:uFillTx/>
                <a:latin typeface="Roboto Mono"/>
                <a:ea typeface="Roboto Mono"/>
              </a:rPr>
              <a:t>  </a:t>
            </a:r>
            <a:r>
              <a:rPr b="0" lang="en-US" sz="1800" strike="noStrike" u="none">
                <a:solidFill>
                  <a:srgbClr val="188038"/>
                </a:solidFill>
                <a:uFillTx/>
                <a:latin typeface="Roboto Mono"/>
                <a:ea typeface="Roboto Mono"/>
              </a:rPr>
              <a:t>&lt;input type="text" id="name" name="name"&gt;</a:t>
            </a:r>
            <a:endParaRPr b="0" lang="en-US" sz="1800" strike="noStrike" u="none">
              <a:solidFill>
                <a:srgbClr val="ffffff"/>
              </a:solidFill>
              <a:uFillTx/>
              <a:latin typeface="Arial"/>
            </a:endParaRPr>
          </a:p>
          <a:p>
            <a:pPr indent="0">
              <a:lnSpc>
                <a:spcPct val="100000"/>
              </a:lnSpc>
              <a:spcBef>
                <a:spcPts val="1001"/>
              </a:spcBef>
              <a:buNone/>
              <a:tabLst>
                <a:tab algn="l" pos="0"/>
              </a:tabLst>
            </a:pPr>
            <a:r>
              <a:rPr b="0" lang="en-US" sz="1800" strike="noStrike" u="none">
                <a:solidFill>
                  <a:srgbClr val="188038"/>
                </a:solidFill>
                <a:uFillTx/>
                <a:latin typeface="Roboto Mono"/>
                <a:ea typeface="Roboto Mono"/>
              </a:rPr>
              <a:t>  </a:t>
            </a:r>
            <a:r>
              <a:rPr b="0" lang="en-US" sz="1800" strike="noStrike" u="none">
                <a:solidFill>
                  <a:srgbClr val="188038"/>
                </a:solidFill>
                <a:uFillTx/>
                <a:latin typeface="Roboto Mono"/>
                <a:ea typeface="Roboto Mono"/>
              </a:rPr>
              <a:t>&lt;input type="submit" value="Submit"&gt;</a:t>
            </a:r>
            <a:endParaRPr b="0" lang="en-US" sz="1800" strike="noStrike" u="none">
              <a:solidFill>
                <a:srgbClr val="ffffff"/>
              </a:solidFill>
              <a:uFillTx/>
              <a:latin typeface="Arial"/>
            </a:endParaRPr>
          </a:p>
          <a:p>
            <a:pPr indent="0">
              <a:lnSpc>
                <a:spcPct val="115000"/>
              </a:lnSpc>
              <a:buNone/>
              <a:tabLst>
                <a:tab algn="l" pos="0"/>
              </a:tabLst>
            </a:pPr>
            <a:r>
              <a:rPr b="0" lang="en-US" sz="1800" strike="noStrike" u="none">
                <a:solidFill>
                  <a:srgbClr val="188038"/>
                </a:solidFill>
                <a:uFillTx/>
                <a:latin typeface="Roboto Mono"/>
                <a:ea typeface="Roboto Mono"/>
              </a:rPr>
              <a:t>&lt;/div&gt;</a:t>
            </a:r>
            <a:endParaRPr b="0" lang="en-US" sz="1800" strike="noStrike" u="none">
              <a:solidFill>
                <a:srgbClr val="ffffff"/>
              </a:solidFill>
              <a:uFillTx/>
              <a:latin typeface="Arial"/>
            </a:endParaRPr>
          </a:p>
          <a:p>
            <a:pPr indent="0">
              <a:lnSpc>
                <a:spcPct val="100000"/>
              </a:lnSpc>
              <a:spcBef>
                <a:spcPts val="1001"/>
              </a:spcBef>
              <a:buNone/>
              <a:tabLst>
                <a:tab algn="l" pos="0"/>
              </a:tabLst>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nSpc>
                <a:spcPct val="100000"/>
              </a:lnSpc>
              <a:buNone/>
              <a:tabLst>
                <a:tab algn="l" pos="0"/>
              </a:tabLst>
            </a:pPr>
            <a:r>
              <a:rPr b="0" lang="en-US" sz="4200" strike="noStrike" u="none">
                <a:solidFill>
                  <a:schemeClr val="dk2"/>
                </a:solidFill>
                <a:uFillTx/>
                <a:latin typeface="Arial"/>
                <a:ea typeface="Arial"/>
              </a:rPr>
              <a:t>Types of Input</a:t>
            </a:r>
            <a:endParaRPr b="0" lang="en-US" sz="4200" strike="noStrike" u="none">
              <a:solidFill>
                <a:srgbClr val="ffffff"/>
              </a:solidFill>
              <a:uFillTx/>
              <a:latin typeface="Arial"/>
            </a:endParaRPr>
          </a:p>
        </p:txBody>
      </p:sp>
      <p:sp>
        <p:nvSpPr>
          <p:cNvPr id="401" name=""/>
          <p:cNvSpPr/>
          <p:nvPr/>
        </p:nvSpPr>
        <p:spPr>
          <a:xfrm>
            <a:off x="734760" y="1600200"/>
            <a:ext cx="5413680" cy="102564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buClr>
                <a:srgbClr val="ffffff"/>
              </a:buClr>
              <a:buSzPct val="45000"/>
              <a:buFont typeface="Wingdings" charset="2"/>
              <a:buChar char=""/>
            </a:pPr>
            <a:r>
              <a:rPr b="1" lang="en-US" sz="1800" strike="noStrike" u="none">
                <a:solidFill>
                  <a:srgbClr val="000000"/>
                </a:solidFill>
                <a:uFillTx/>
                <a:latin typeface="Arial"/>
                <a:ea typeface="DejaVu Sans"/>
              </a:rPr>
              <a:t>1. Text</a:t>
            </a:r>
            <a:endParaRPr b="0" lang="en-US" sz="1800" strike="noStrike" u="none">
              <a:solidFill>
                <a:srgbClr val="ffffff"/>
              </a:solidFill>
              <a:uFillTx/>
              <a:latin typeface="Arial"/>
            </a:endParaRPr>
          </a:p>
          <a:p>
            <a:pPr marL="216000" indent="-216000">
              <a:lnSpc>
                <a:spcPct val="100000"/>
              </a:lnSpc>
              <a:buClr>
                <a:srgbClr val="ffffff"/>
              </a:buClr>
              <a:buSzPct val="45000"/>
              <a:buFont typeface="Wingdings" charset="2"/>
              <a:buChar char=""/>
            </a:pPr>
            <a:r>
              <a:rPr b="0" lang="en-US" sz="1800" strike="noStrike" u="none">
                <a:solidFill>
                  <a:srgbClr val="000000"/>
                </a:solidFill>
                <a:uFillTx/>
                <a:latin typeface="Arial"/>
                <a:ea typeface="DejaVu Sans"/>
              </a:rPr>
              <a:t>Allows the user to enter a single line of plain text. </a:t>
            </a:r>
            <a:endParaRPr b="0" lang="en-US" sz="18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marL="216000" indent="-216000">
              <a:lnSpc>
                <a:spcPct val="100000"/>
              </a:lnSpc>
              <a:buClr>
                <a:srgbClr val="ffffff"/>
              </a:buClr>
              <a:buSzPct val="45000"/>
              <a:buFont typeface="Wingdings" charset="2"/>
              <a:buChar char=""/>
            </a:pPr>
            <a:r>
              <a:rPr b="0" lang="en-US" sz="1000" strike="noStrike" u="none">
                <a:solidFill>
                  <a:srgbClr val="000000"/>
                </a:solidFill>
                <a:uFillTx/>
                <a:latin typeface="Arial"/>
                <a:ea typeface="DejaVu Sans"/>
              </a:rPr>
              <a:t>&lt;input type="text" placeholder="Enter name"&gt; </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p:txBody>
      </p:sp>
      <p:sp>
        <p:nvSpPr>
          <p:cNvPr id="402" name=""/>
          <p:cNvSpPr/>
          <p:nvPr/>
        </p:nvSpPr>
        <p:spPr>
          <a:xfrm>
            <a:off x="756360" y="4114800"/>
            <a:ext cx="5676480" cy="116100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buClr>
                <a:srgbClr val="ffffff"/>
              </a:buClr>
              <a:buSzPct val="45000"/>
              <a:buFont typeface="Wingdings" charset="2"/>
              <a:buChar char=""/>
            </a:pPr>
            <a:r>
              <a:rPr b="1" lang="en-US" sz="1800" strike="noStrike" u="none">
                <a:solidFill>
                  <a:srgbClr val="000000"/>
                </a:solidFill>
                <a:uFillTx/>
                <a:latin typeface="Arial"/>
                <a:ea typeface="DejaVu Sans"/>
              </a:rPr>
              <a:t>3. File</a:t>
            </a:r>
            <a:endParaRPr b="0" lang="en-US" sz="1800" strike="noStrike" u="none">
              <a:solidFill>
                <a:srgbClr val="ffffff"/>
              </a:solidFill>
              <a:uFillTx/>
              <a:latin typeface="Arial"/>
            </a:endParaRPr>
          </a:p>
          <a:p>
            <a:pPr marL="216000" indent="-216000">
              <a:lnSpc>
                <a:spcPct val="100000"/>
              </a:lnSpc>
              <a:buClr>
                <a:srgbClr val="ffffff"/>
              </a:buClr>
              <a:buSzPct val="45000"/>
              <a:buFont typeface="Wingdings" charset="2"/>
              <a:buChar char=""/>
            </a:pPr>
            <a:r>
              <a:rPr b="0" lang="en-US" sz="1800" strike="noStrike" u="none">
                <a:solidFill>
                  <a:srgbClr val="000000"/>
                </a:solidFill>
                <a:uFillTx/>
                <a:latin typeface="Arial"/>
                <a:ea typeface="DejaVu Sans"/>
              </a:rPr>
              <a:t>Let’s the user upload a file. A Filepicker is displayed.</a:t>
            </a:r>
            <a:endParaRPr b="0" lang="en-US" sz="1800" strike="noStrike" u="none">
              <a:solidFill>
                <a:srgbClr val="ffffff"/>
              </a:solidFill>
              <a:uFillTx/>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1000" strike="noStrike" u="none">
                <a:solidFill>
                  <a:srgbClr val="000000"/>
                </a:solidFill>
                <a:uFillTx/>
                <a:latin typeface="Arial"/>
                <a:ea typeface="DejaVu Sans"/>
              </a:rPr>
              <a:t>&lt;input type="file" accept="image/*"&gt; </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p:txBody>
      </p:sp>
      <p:sp>
        <p:nvSpPr>
          <p:cNvPr id="403" name=""/>
          <p:cNvSpPr/>
          <p:nvPr/>
        </p:nvSpPr>
        <p:spPr>
          <a:xfrm>
            <a:off x="756360" y="2743200"/>
            <a:ext cx="5642280" cy="11408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1" lang="en-US" sz="1800" strike="noStrike" u="none">
                <a:solidFill>
                  <a:srgbClr val="000000"/>
                </a:solidFill>
                <a:uFillTx/>
                <a:latin typeface="Arial"/>
                <a:ea typeface="DejaVu Sans"/>
              </a:rPr>
              <a:t>2. Password</a:t>
            </a:r>
            <a:endParaRPr b="0" lang="en-US" sz="1800" strike="noStrike" u="none">
              <a:solidFill>
                <a:srgbClr val="ffffff"/>
              </a:solidFill>
              <a:uFillTx/>
              <a:latin typeface="Arial"/>
            </a:endParaRPr>
          </a:p>
          <a:p>
            <a:pPr marL="216000" indent="-216000">
              <a:lnSpc>
                <a:spcPct val="100000"/>
              </a:lnSpc>
              <a:buClr>
                <a:srgbClr val="ffffff"/>
              </a:buClr>
              <a:buSzPct val="45000"/>
              <a:buFont typeface="Wingdings" charset="2"/>
              <a:buChar char=""/>
            </a:pPr>
            <a:r>
              <a:rPr b="0" lang="en-US" sz="1800" strike="noStrike" u="none">
                <a:solidFill>
                  <a:srgbClr val="000000"/>
                </a:solidFill>
                <a:uFillTx/>
                <a:latin typeface="Arial"/>
                <a:ea typeface="DejaVu Sans"/>
              </a:rPr>
              <a:t>Hides the text.</a:t>
            </a:r>
            <a:endParaRPr b="0" lang="en-US" sz="1800" strike="noStrike" u="none">
              <a:solidFill>
                <a:srgbClr val="ffffff"/>
              </a:solidFill>
              <a:uFillTx/>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1000" strike="noStrike" u="none">
                <a:solidFill>
                  <a:srgbClr val="000000"/>
                </a:solidFill>
                <a:uFillTx/>
                <a:latin typeface="Arial"/>
                <a:ea typeface="DejaVu Sans"/>
              </a:rPr>
              <a:t>&lt;input type="password" placeholder="Password"&gt; </a:t>
            </a:r>
            <a:endParaRPr b="0" lang="en-US" sz="1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nSpc>
                <a:spcPct val="100000"/>
              </a:lnSpc>
              <a:buNone/>
              <a:tabLst>
                <a:tab algn="l" pos="0"/>
              </a:tabLst>
            </a:pPr>
            <a:r>
              <a:rPr b="0" lang="en-US" sz="4200" strike="noStrike" u="none">
                <a:solidFill>
                  <a:schemeClr val="dk2"/>
                </a:solidFill>
                <a:uFillTx/>
                <a:latin typeface="Arial"/>
                <a:ea typeface="Arial"/>
              </a:rPr>
              <a:t>Types of Input</a:t>
            </a:r>
            <a:endParaRPr b="0" lang="en-US" sz="4200" strike="noStrike" u="none">
              <a:solidFill>
                <a:srgbClr val="ffffff"/>
              </a:solidFill>
              <a:uFillTx/>
              <a:latin typeface="Arial"/>
            </a:endParaRPr>
          </a:p>
        </p:txBody>
      </p:sp>
      <p:sp>
        <p:nvSpPr>
          <p:cNvPr id="405" name=""/>
          <p:cNvSpPr/>
          <p:nvPr/>
        </p:nvSpPr>
        <p:spPr>
          <a:xfrm>
            <a:off x="734760" y="1600200"/>
            <a:ext cx="5464440" cy="116100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buClr>
                <a:srgbClr val="ffffff"/>
              </a:buClr>
              <a:buSzPct val="45000"/>
              <a:buFont typeface="Wingdings" charset="2"/>
              <a:buChar char=""/>
            </a:pPr>
            <a:r>
              <a:rPr b="1" lang="en-US" sz="1800" strike="noStrike" u="none">
                <a:solidFill>
                  <a:srgbClr val="000000"/>
                </a:solidFill>
                <a:uFillTx/>
                <a:latin typeface="Arial"/>
                <a:ea typeface="DejaVu Sans"/>
              </a:rPr>
              <a:t>1. Checkbox</a:t>
            </a:r>
            <a:endParaRPr b="0" lang="en-US" sz="1800" strike="noStrike" u="none">
              <a:solidFill>
                <a:srgbClr val="ffffff"/>
              </a:solidFill>
              <a:uFillTx/>
              <a:latin typeface="Arial"/>
            </a:endParaRPr>
          </a:p>
          <a:p>
            <a:pPr marL="216000" indent="-216000">
              <a:lnSpc>
                <a:spcPct val="100000"/>
              </a:lnSpc>
              <a:buClr>
                <a:srgbClr val="ffffff"/>
              </a:buClr>
              <a:buSzPct val="45000"/>
              <a:buFont typeface="Wingdings" charset="2"/>
              <a:buChar char=""/>
            </a:pPr>
            <a:r>
              <a:rPr b="0" lang="en-US" sz="1800" strike="noStrike" u="none">
                <a:solidFill>
                  <a:srgbClr val="000000"/>
                </a:solidFill>
                <a:uFillTx/>
                <a:latin typeface="Arial"/>
                <a:ea typeface="DejaVu Sans"/>
              </a:rPr>
              <a:t>Represents a binary choice (checked/unchecked).</a:t>
            </a:r>
            <a:endParaRPr b="0" lang="en-US" sz="1800" strike="noStrike" u="none">
              <a:solidFill>
                <a:srgbClr val="ffffff"/>
              </a:solidFill>
              <a:uFillTx/>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1000" strike="noStrike" u="none">
                <a:solidFill>
                  <a:srgbClr val="000000"/>
                </a:solidFill>
                <a:uFillTx/>
                <a:latin typeface="Arial"/>
                <a:ea typeface="DejaVu Sans"/>
              </a:rPr>
              <a:t>&lt;input type="checkbox" id="subscribe"&gt; </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p:txBody>
      </p:sp>
      <p:sp>
        <p:nvSpPr>
          <p:cNvPr id="406" name=""/>
          <p:cNvSpPr/>
          <p:nvPr/>
        </p:nvSpPr>
        <p:spPr>
          <a:xfrm>
            <a:off x="756360" y="4343400"/>
            <a:ext cx="6556680" cy="15800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1" lang="en-US" sz="1800" strike="noStrike" u="none">
                <a:solidFill>
                  <a:srgbClr val="000000"/>
                </a:solidFill>
                <a:uFillTx/>
                <a:latin typeface="Arial"/>
                <a:ea typeface="DejaVu Sans"/>
              </a:rPr>
              <a:t>3. Date</a:t>
            </a:r>
            <a:endParaRPr b="0" lang="en-US" sz="1800" strike="noStrike" u="none">
              <a:solidFill>
                <a:srgbClr val="ffffff"/>
              </a:solidFill>
              <a:uFillTx/>
              <a:latin typeface="Arial"/>
            </a:endParaRPr>
          </a:p>
          <a:p>
            <a:pPr marL="216000" indent="-216000">
              <a:lnSpc>
                <a:spcPct val="100000"/>
              </a:lnSpc>
              <a:buClr>
                <a:srgbClr val="ffffff"/>
              </a:buClr>
              <a:buSzPct val="45000"/>
              <a:buFont typeface="Wingdings" charset="2"/>
              <a:buChar char=""/>
            </a:pPr>
            <a:r>
              <a:rPr b="0" lang="en-US" sz="1800" strike="noStrike" u="none">
                <a:solidFill>
                  <a:srgbClr val="000000"/>
                </a:solidFill>
                <a:uFillTx/>
                <a:latin typeface="Arial"/>
                <a:ea typeface="DejaVu Sans"/>
              </a:rPr>
              <a:t>Allows a user to select a date using a datepicker.</a:t>
            </a:r>
            <a:endParaRPr b="0" lang="en-US" sz="1800" strike="noStrike" u="none">
              <a:solidFill>
                <a:srgbClr val="ffffff"/>
              </a:solidFill>
              <a:uFillTx/>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1000" strike="noStrike" u="none">
                <a:solidFill>
                  <a:srgbClr val="000000"/>
                </a:solidFill>
                <a:uFillTx/>
                <a:latin typeface="Arial"/>
                <a:ea typeface="DejaVu Sans"/>
              </a:rPr>
              <a:t>&lt;input type="date"&gt;. </a:t>
            </a:r>
            <a:endParaRPr b="0" lang="en-US" sz="1000" strike="noStrike" u="none">
              <a:solidFill>
                <a:srgbClr val="ffffff"/>
              </a:solidFill>
              <a:uFillTx/>
              <a:latin typeface="Arial"/>
            </a:endParaRPr>
          </a:p>
          <a:p>
            <a:pPr>
              <a:lnSpc>
                <a:spcPct val="100000"/>
              </a:lnSpc>
              <a:spcBef>
                <a:spcPts val="1191"/>
              </a:spcBef>
              <a:spcAft>
                <a:spcPts val="992"/>
              </a:spcAft>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p:txBody>
      </p:sp>
      <p:sp>
        <p:nvSpPr>
          <p:cNvPr id="407" name=""/>
          <p:cNvSpPr/>
          <p:nvPr/>
        </p:nvSpPr>
        <p:spPr>
          <a:xfrm>
            <a:off x="756360" y="2743200"/>
            <a:ext cx="5642280" cy="1546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SzPct val="45000"/>
              <a:buFont typeface="Wingdings" charset="2"/>
              <a:buChar char=""/>
            </a:pPr>
            <a:r>
              <a:rPr b="1" lang="en-US" sz="1800" strike="noStrike" u="none">
                <a:solidFill>
                  <a:srgbClr val="000000"/>
                </a:solidFill>
                <a:uFillTx/>
                <a:latin typeface="Arial"/>
                <a:ea typeface="DejaVu Sans"/>
              </a:rPr>
              <a:t>2. Radio</a:t>
            </a:r>
            <a:endParaRPr b="0" lang="en-US" sz="1800" strike="noStrike" u="none">
              <a:solidFill>
                <a:srgbClr val="ffffff"/>
              </a:solidFill>
              <a:uFillTx/>
              <a:latin typeface="Arial"/>
            </a:endParaRPr>
          </a:p>
          <a:p>
            <a:pPr marL="216000" indent="-216000">
              <a:lnSpc>
                <a:spcPct val="100000"/>
              </a:lnSpc>
              <a:buClr>
                <a:srgbClr val="ffffff"/>
              </a:buClr>
              <a:buSzPct val="45000"/>
              <a:buFont typeface="Wingdings" charset="2"/>
              <a:buChar char=""/>
            </a:pPr>
            <a:r>
              <a:rPr b="0" lang="en-US" sz="1800" strike="noStrike" u="none">
                <a:solidFill>
                  <a:srgbClr val="000000"/>
                </a:solidFill>
                <a:uFillTx/>
                <a:latin typeface="Arial"/>
                <a:ea typeface="DejaVu Sans"/>
              </a:rPr>
              <a:t>Allows selecting one option from a group of options. Multiple radio buttons that form part of the same group will have the same name value.</a:t>
            </a:r>
            <a:endParaRPr b="0" lang="en-US" sz="1800" strike="noStrike" u="none">
              <a:solidFill>
                <a:srgbClr val="ffffff"/>
              </a:solidFill>
              <a:uFillTx/>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1000" strike="noStrike" u="none">
                <a:solidFill>
                  <a:srgbClr val="000000"/>
                </a:solidFill>
                <a:uFillTx/>
                <a:latin typeface="Arial"/>
                <a:ea typeface="DejaVu Sans"/>
              </a:rPr>
              <a:t>&lt;input type="radio" name="gender" value="male"&gt;                                                                     &lt;input type="radio" name="gender" value="female"&gt; </a:t>
            </a:r>
            <a:endParaRPr b="0" lang="en-US" sz="1000" strike="noStrike" u="none">
              <a:solidFill>
                <a:srgbClr val="ffffff"/>
              </a:solidFill>
              <a:uFillTx/>
              <a:latin typeface="Arial"/>
            </a:endParaRPr>
          </a:p>
        </p:txBody>
      </p:sp>
      <p:sp>
        <p:nvSpPr>
          <p:cNvPr id="408" name=""/>
          <p:cNvSpPr/>
          <p:nvPr/>
        </p:nvSpPr>
        <p:spPr>
          <a:xfrm>
            <a:off x="1264680" y="6400800"/>
            <a:ext cx="6276960" cy="344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https://www.w3schools.com/html/html_form_input_types.asp</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HTML Tables</a:t>
            </a:r>
            <a:endParaRPr b="0" lang="en-US" sz="4200" strike="noStrike" u="none">
              <a:solidFill>
                <a:srgbClr val="ffffff"/>
              </a:solidFill>
              <a:uFillTx/>
              <a:latin typeface="Arial"/>
            </a:endParaRPr>
          </a:p>
        </p:txBody>
      </p:sp>
      <p:sp>
        <p:nvSpPr>
          <p:cNvPr id="410" name="PlaceHolder 2"/>
          <p:cNvSpPr>
            <a:spLocks noGrp="1"/>
          </p:cNvSpPr>
          <p:nvPr>
            <p:ph/>
          </p:nvPr>
        </p:nvSpPr>
        <p:spPr>
          <a:xfrm>
            <a:off x="783360" y="1060920"/>
            <a:ext cx="6708960" cy="4192920"/>
          </a:xfrm>
          <a:prstGeom prst="rect">
            <a:avLst/>
          </a:prstGeom>
          <a:noFill/>
          <a:ln w="0">
            <a:noFill/>
          </a:ln>
        </p:spPr>
        <p:txBody>
          <a:bodyPr lIns="91440" rIns="91440" tIns="45720" bIns="45720" anchor="t">
            <a:noAutofit/>
          </a:bodyPr>
          <a:p>
            <a:pPr indent="0">
              <a:lnSpc>
                <a:spcPct val="115000"/>
              </a:lnSpc>
              <a:spcBef>
                <a:spcPts val="1199"/>
              </a:spcBef>
              <a:buNone/>
              <a:tabLst>
                <a:tab algn="l" pos="0"/>
              </a:tabLst>
            </a:pPr>
            <a:r>
              <a:rPr b="0" lang="en-US" sz="1550" strike="noStrike" u="none">
                <a:solidFill>
                  <a:schemeClr val="dk1"/>
                </a:solidFill>
                <a:uFillTx/>
                <a:latin typeface="Arial"/>
                <a:ea typeface="Arial"/>
              </a:rPr>
              <a:t>HTML tables are used to display data in a grid format.</a:t>
            </a:r>
            <a:endParaRPr b="0" lang="en-US" sz="1550" strike="noStrike" u="none">
              <a:solidFill>
                <a:srgbClr val="ffffff"/>
              </a:solidFill>
              <a:uFillTx/>
              <a:latin typeface="Arial"/>
            </a:endParaRPr>
          </a:p>
          <a:p>
            <a:pPr marL="457200" indent="-326880">
              <a:lnSpc>
                <a:spcPct val="115000"/>
              </a:lnSpc>
              <a:spcBef>
                <a:spcPts val="1199"/>
              </a:spcBef>
              <a:buClr>
                <a:srgbClr val="000000"/>
              </a:buClr>
              <a:buFont typeface="Arial"/>
              <a:buChar char="●"/>
              <a:tabLst>
                <a:tab algn="l" pos="0"/>
              </a:tabLst>
            </a:pPr>
            <a:r>
              <a:rPr b="1" lang="en-US" sz="1550" strike="noStrike" u="none">
                <a:solidFill>
                  <a:srgbClr val="188038"/>
                </a:solidFill>
                <a:uFillTx/>
                <a:latin typeface="Roboto Mono"/>
                <a:ea typeface="Roboto Mono"/>
              </a:rPr>
              <a:t>&lt;table&gt;</a:t>
            </a:r>
            <a:r>
              <a:rPr b="0" lang="en-US" sz="1550" strike="noStrike" u="none">
                <a:solidFill>
                  <a:schemeClr val="dk1"/>
                </a:solidFill>
                <a:uFillTx/>
                <a:latin typeface="Arial"/>
                <a:ea typeface="Arial"/>
              </a:rPr>
              <a:t>: Defines the table.</a:t>
            </a:r>
            <a:endParaRPr b="0" lang="en-US" sz="1550" strike="noStrike" u="none">
              <a:solidFill>
                <a:srgbClr val="ffffff"/>
              </a:solidFill>
              <a:uFillTx/>
              <a:latin typeface="Arial"/>
            </a:endParaRPr>
          </a:p>
          <a:p>
            <a:pPr marL="457200" indent="-326880">
              <a:lnSpc>
                <a:spcPct val="115000"/>
              </a:lnSpc>
              <a:buClr>
                <a:srgbClr val="000000"/>
              </a:buClr>
              <a:buFont typeface="Arial"/>
              <a:buChar char="●"/>
              <a:tabLst>
                <a:tab algn="l" pos="0"/>
              </a:tabLst>
            </a:pPr>
            <a:r>
              <a:rPr b="1" lang="en-US" sz="1550" strike="noStrike" u="none">
                <a:solidFill>
                  <a:srgbClr val="188038"/>
                </a:solidFill>
                <a:uFillTx/>
                <a:latin typeface="Roboto Mono"/>
                <a:ea typeface="Roboto Mono"/>
              </a:rPr>
              <a:t>&lt;tr&gt;</a:t>
            </a:r>
            <a:r>
              <a:rPr b="0" lang="en-US" sz="1550" strike="noStrike" u="none">
                <a:solidFill>
                  <a:schemeClr val="dk1"/>
                </a:solidFill>
                <a:uFillTx/>
                <a:latin typeface="Arial"/>
                <a:ea typeface="Arial"/>
              </a:rPr>
              <a:t>: Table row.</a:t>
            </a:r>
            <a:endParaRPr b="0" lang="en-US" sz="1550" strike="noStrike" u="none">
              <a:solidFill>
                <a:srgbClr val="ffffff"/>
              </a:solidFill>
              <a:uFillTx/>
              <a:latin typeface="Arial"/>
            </a:endParaRPr>
          </a:p>
          <a:p>
            <a:pPr marL="457200" indent="-326880">
              <a:lnSpc>
                <a:spcPct val="115000"/>
              </a:lnSpc>
              <a:buClr>
                <a:srgbClr val="000000"/>
              </a:buClr>
              <a:buFont typeface="Arial"/>
              <a:buChar char="●"/>
              <a:tabLst>
                <a:tab algn="l" pos="0"/>
              </a:tabLst>
            </a:pPr>
            <a:r>
              <a:rPr b="1" lang="en-US" sz="1550" strike="noStrike" u="none">
                <a:solidFill>
                  <a:srgbClr val="188038"/>
                </a:solidFill>
                <a:uFillTx/>
                <a:latin typeface="Roboto Mono"/>
                <a:ea typeface="Roboto Mono"/>
              </a:rPr>
              <a:t>&lt;td&gt;</a:t>
            </a:r>
            <a:r>
              <a:rPr b="0" lang="en-US" sz="1550" strike="noStrike" u="none">
                <a:solidFill>
                  <a:schemeClr val="dk1"/>
                </a:solidFill>
                <a:uFillTx/>
                <a:latin typeface="Arial"/>
                <a:ea typeface="Arial"/>
              </a:rPr>
              <a:t>: Table data (cell).</a:t>
            </a:r>
            <a:endParaRPr b="0" lang="en-US" sz="1550" strike="noStrike" u="none">
              <a:solidFill>
                <a:srgbClr val="ffffff"/>
              </a:solidFill>
              <a:uFillTx/>
              <a:latin typeface="Arial"/>
            </a:endParaRPr>
          </a:p>
          <a:p>
            <a:pPr marL="457200" indent="-326880">
              <a:lnSpc>
                <a:spcPct val="115000"/>
              </a:lnSpc>
              <a:buClr>
                <a:srgbClr val="000000"/>
              </a:buClr>
              <a:buFont typeface="Arial"/>
              <a:buChar char="●"/>
              <a:tabLst>
                <a:tab algn="l" pos="0"/>
              </a:tabLst>
            </a:pPr>
            <a:r>
              <a:rPr b="1" lang="en-US" sz="1550" strike="noStrike" u="none">
                <a:solidFill>
                  <a:srgbClr val="188038"/>
                </a:solidFill>
                <a:uFillTx/>
                <a:latin typeface="Roboto Mono"/>
                <a:ea typeface="Roboto Mono"/>
              </a:rPr>
              <a:t>&lt;th&gt;</a:t>
            </a:r>
            <a:r>
              <a:rPr b="0" lang="en-US" sz="1550" strike="noStrike" u="none">
                <a:solidFill>
                  <a:schemeClr val="dk1"/>
                </a:solidFill>
                <a:uFillTx/>
                <a:latin typeface="Arial"/>
                <a:ea typeface="Arial"/>
              </a:rPr>
              <a:t>: Table header. </a:t>
            </a:r>
            <a:endParaRPr b="0" lang="en-US" sz="1550" strike="noStrike" u="none">
              <a:solidFill>
                <a:srgbClr val="ffffff"/>
              </a:solidFill>
              <a:uFillTx/>
              <a:latin typeface="Arial"/>
            </a:endParaRPr>
          </a:p>
          <a:p>
            <a:pPr indent="0">
              <a:lnSpc>
                <a:spcPct val="100000"/>
              </a:lnSpc>
              <a:spcBef>
                <a:spcPts val="1199"/>
              </a:spcBef>
              <a:buNone/>
              <a:tabLst>
                <a:tab algn="l" pos="0"/>
              </a:tabLst>
            </a:pPr>
            <a:r>
              <a:rPr b="0" lang="en-US" sz="1550" strike="noStrike" u="none">
                <a:solidFill>
                  <a:srgbClr val="188038"/>
                </a:solidFill>
                <a:uFillTx/>
                <a:latin typeface="Roboto Mono"/>
                <a:ea typeface="Roboto Mono"/>
              </a:rPr>
              <a:t>&lt;table&gt;</a:t>
            </a:r>
            <a:endParaRPr b="0" lang="en-US" sz="1550" strike="noStrike" u="none">
              <a:solidFill>
                <a:srgbClr val="ffffff"/>
              </a:solidFill>
              <a:uFillTx/>
              <a:latin typeface="Arial"/>
            </a:endParaRPr>
          </a:p>
          <a:p>
            <a:pPr indent="0">
              <a:lnSpc>
                <a:spcPct val="100000"/>
              </a:lnSpc>
              <a:spcBef>
                <a:spcPts val="1001"/>
              </a:spcBef>
              <a:buNone/>
              <a:tabLst>
                <a:tab algn="l" pos="0"/>
              </a:tabLst>
            </a:pPr>
            <a:r>
              <a:rPr b="0" lang="en-US" sz="1550" strike="noStrike" u="none">
                <a:solidFill>
                  <a:srgbClr val="188038"/>
                </a:solidFill>
                <a:uFillTx/>
                <a:latin typeface="Roboto Mono"/>
                <a:ea typeface="Roboto Mono"/>
              </a:rPr>
              <a:t>  </a:t>
            </a:r>
            <a:r>
              <a:rPr b="0" lang="en-US" sz="1550" strike="noStrike" u="none">
                <a:solidFill>
                  <a:srgbClr val="188038"/>
                </a:solidFill>
                <a:uFillTx/>
                <a:latin typeface="Roboto Mono"/>
                <a:ea typeface="Roboto Mono"/>
              </a:rPr>
              <a:t>&lt;tr&gt;</a:t>
            </a:r>
            <a:endParaRPr b="0" lang="en-US" sz="1550" strike="noStrike" u="none">
              <a:solidFill>
                <a:srgbClr val="ffffff"/>
              </a:solidFill>
              <a:uFillTx/>
              <a:latin typeface="Arial"/>
            </a:endParaRPr>
          </a:p>
          <a:p>
            <a:pPr indent="0">
              <a:lnSpc>
                <a:spcPct val="100000"/>
              </a:lnSpc>
              <a:spcBef>
                <a:spcPts val="1001"/>
              </a:spcBef>
              <a:buNone/>
              <a:tabLst>
                <a:tab algn="l" pos="0"/>
              </a:tabLst>
            </a:pPr>
            <a:r>
              <a:rPr b="0" lang="en-US" sz="1550" strike="noStrike" u="none">
                <a:solidFill>
                  <a:srgbClr val="188038"/>
                </a:solidFill>
                <a:uFillTx/>
                <a:latin typeface="Roboto Mono"/>
                <a:ea typeface="Roboto Mono"/>
              </a:rPr>
              <a:t>    </a:t>
            </a:r>
            <a:r>
              <a:rPr b="0" lang="en-US" sz="1550" strike="noStrike" u="none">
                <a:solidFill>
                  <a:srgbClr val="188038"/>
                </a:solidFill>
                <a:uFillTx/>
                <a:latin typeface="Roboto Mono"/>
                <a:ea typeface="Roboto Mono"/>
              </a:rPr>
              <a:t>&lt;th&gt;Name&lt;/th&gt;</a:t>
            </a:r>
            <a:endParaRPr b="0" lang="en-US" sz="1550" strike="noStrike" u="none">
              <a:solidFill>
                <a:srgbClr val="ffffff"/>
              </a:solidFill>
              <a:uFillTx/>
              <a:latin typeface="Arial"/>
            </a:endParaRPr>
          </a:p>
          <a:p>
            <a:pPr indent="0">
              <a:lnSpc>
                <a:spcPct val="100000"/>
              </a:lnSpc>
              <a:spcBef>
                <a:spcPts val="1001"/>
              </a:spcBef>
              <a:buNone/>
              <a:tabLst>
                <a:tab algn="l" pos="0"/>
              </a:tabLst>
            </a:pPr>
            <a:r>
              <a:rPr b="0" lang="en-US" sz="1550" strike="noStrike" u="none">
                <a:solidFill>
                  <a:srgbClr val="188038"/>
                </a:solidFill>
                <a:uFillTx/>
                <a:latin typeface="Roboto Mono"/>
                <a:ea typeface="Roboto Mono"/>
              </a:rPr>
              <a:t>    </a:t>
            </a:r>
            <a:r>
              <a:rPr b="0" lang="en-US" sz="1550" strike="noStrike" u="none">
                <a:solidFill>
                  <a:srgbClr val="188038"/>
                </a:solidFill>
                <a:uFillTx/>
                <a:latin typeface="Roboto Mono"/>
                <a:ea typeface="Roboto Mono"/>
              </a:rPr>
              <a:t>&lt;th&gt;Age&lt;/th&gt;</a:t>
            </a:r>
            <a:endParaRPr b="0" lang="en-US" sz="1550" strike="noStrike" u="none">
              <a:solidFill>
                <a:srgbClr val="ffffff"/>
              </a:solidFill>
              <a:uFillTx/>
              <a:latin typeface="Arial"/>
            </a:endParaRPr>
          </a:p>
          <a:p>
            <a:pPr indent="0">
              <a:lnSpc>
                <a:spcPct val="100000"/>
              </a:lnSpc>
              <a:spcBef>
                <a:spcPts val="1001"/>
              </a:spcBef>
              <a:buNone/>
              <a:tabLst>
                <a:tab algn="l" pos="0"/>
              </a:tabLst>
            </a:pPr>
            <a:r>
              <a:rPr b="0" lang="en-US" sz="1550" strike="noStrike" u="none">
                <a:solidFill>
                  <a:srgbClr val="188038"/>
                </a:solidFill>
                <a:uFillTx/>
                <a:latin typeface="Roboto Mono"/>
                <a:ea typeface="Roboto Mono"/>
              </a:rPr>
              <a:t>  </a:t>
            </a:r>
            <a:r>
              <a:rPr b="0" lang="en-US" sz="1550" strike="noStrike" u="none">
                <a:solidFill>
                  <a:srgbClr val="188038"/>
                </a:solidFill>
                <a:uFillTx/>
                <a:latin typeface="Roboto Mono"/>
                <a:ea typeface="Roboto Mono"/>
              </a:rPr>
              <a:t>&lt;/tr&gt;</a:t>
            </a:r>
            <a:endParaRPr b="0" lang="en-US" sz="1550" strike="noStrike" u="none">
              <a:solidFill>
                <a:srgbClr val="ffffff"/>
              </a:solidFill>
              <a:uFillTx/>
              <a:latin typeface="Arial"/>
            </a:endParaRPr>
          </a:p>
          <a:p>
            <a:pPr indent="0">
              <a:lnSpc>
                <a:spcPct val="100000"/>
              </a:lnSpc>
              <a:spcBef>
                <a:spcPts val="1001"/>
              </a:spcBef>
              <a:buNone/>
              <a:tabLst>
                <a:tab algn="l" pos="0"/>
              </a:tabLst>
            </a:pPr>
            <a:r>
              <a:rPr b="0" lang="en-US" sz="1550" strike="noStrike" u="none">
                <a:solidFill>
                  <a:srgbClr val="188038"/>
                </a:solidFill>
                <a:uFillTx/>
                <a:latin typeface="Roboto Mono"/>
                <a:ea typeface="Roboto Mono"/>
              </a:rPr>
              <a:t>  </a:t>
            </a:r>
            <a:r>
              <a:rPr b="0" lang="en-US" sz="1550" strike="noStrike" u="none">
                <a:solidFill>
                  <a:srgbClr val="188038"/>
                </a:solidFill>
                <a:uFillTx/>
                <a:latin typeface="Roboto Mono"/>
                <a:ea typeface="Roboto Mono"/>
              </a:rPr>
              <a:t>&lt;tr&gt;</a:t>
            </a:r>
            <a:endParaRPr b="0" lang="en-US" sz="1550" strike="noStrike" u="none">
              <a:solidFill>
                <a:srgbClr val="ffffff"/>
              </a:solidFill>
              <a:uFillTx/>
              <a:latin typeface="Arial"/>
            </a:endParaRPr>
          </a:p>
          <a:p>
            <a:pPr indent="0">
              <a:lnSpc>
                <a:spcPct val="100000"/>
              </a:lnSpc>
              <a:spcBef>
                <a:spcPts val="1001"/>
              </a:spcBef>
              <a:buNone/>
              <a:tabLst>
                <a:tab algn="l" pos="0"/>
              </a:tabLst>
            </a:pPr>
            <a:r>
              <a:rPr b="0" lang="en-US" sz="1550" strike="noStrike" u="none">
                <a:solidFill>
                  <a:srgbClr val="188038"/>
                </a:solidFill>
                <a:uFillTx/>
                <a:latin typeface="Roboto Mono"/>
                <a:ea typeface="Roboto Mono"/>
              </a:rPr>
              <a:t>    </a:t>
            </a:r>
            <a:r>
              <a:rPr b="0" lang="en-US" sz="1550" strike="noStrike" u="none">
                <a:solidFill>
                  <a:srgbClr val="188038"/>
                </a:solidFill>
                <a:uFillTx/>
                <a:latin typeface="Roboto Mono"/>
                <a:ea typeface="Roboto Mono"/>
              </a:rPr>
              <a:t>&lt;td&gt;John&lt;/td&gt;</a:t>
            </a:r>
            <a:endParaRPr b="0" lang="en-US" sz="1550" strike="noStrike" u="none">
              <a:solidFill>
                <a:srgbClr val="ffffff"/>
              </a:solidFill>
              <a:uFillTx/>
              <a:latin typeface="Arial"/>
            </a:endParaRPr>
          </a:p>
          <a:p>
            <a:pPr indent="0">
              <a:lnSpc>
                <a:spcPct val="100000"/>
              </a:lnSpc>
              <a:spcBef>
                <a:spcPts val="1001"/>
              </a:spcBef>
              <a:buNone/>
              <a:tabLst>
                <a:tab algn="l" pos="0"/>
              </a:tabLst>
            </a:pPr>
            <a:r>
              <a:rPr b="0" lang="en-US" sz="1550" strike="noStrike" u="none">
                <a:solidFill>
                  <a:srgbClr val="188038"/>
                </a:solidFill>
                <a:uFillTx/>
                <a:latin typeface="Roboto Mono"/>
                <a:ea typeface="Roboto Mono"/>
              </a:rPr>
              <a:t>    </a:t>
            </a:r>
            <a:r>
              <a:rPr b="0" lang="en-US" sz="1550" strike="noStrike" u="none">
                <a:solidFill>
                  <a:srgbClr val="188038"/>
                </a:solidFill>
                <a:uFillTx/>
                <a:latin typeface="Roboto Mono"/>
                <a:ea typeface="Roboto Mono"/>
              </a:rPr>
              <a:t>&lt;td&gt;30&lt;/td&gt;</a:t>
            </a:r>
            <a:endParaRPr b="0" lang="en-US" sz="1550" strike="noStrike" u="none">
              <a:solidFill>
                <a:srgbClr val="ffffff"/>
              </a:solidFill>
              <a:uFillTx/>
              <a:latin typeface="Arial"/>
            </a:endParaRPr>
          </a:p>
          <a:p>
            <a:pPr indent="0">
              <a:lnSpc>
                <a:spcPct val="100000"/>
              </a:lnSpc>
              <a:spcBef>
                <a:spcPts val="1001"/>
              </a:spcBef>
              <a:buNone/>
              <a:tabLst>
                <a:tab algn="l" pos="0"/>
              </a:tabLst>
            </a:pPr>
            <a:r>
              <a:rPr b="0" lang="en-US" sz="1550" strike="noStrike" u="none">
                <a:solidFill>
                  <a:srgbClr val="188038"/>
                </a:solidFill>
                <a:uFillTx/>
                <a:latin typeface="Roboto Mono"/>
                <a:ea typeface="Roboto Mono"/>
              </a:rPr>
              <a:t>  </a:t>
            </a:r>
            <a:r>
              <a:rPr b="0" lang="en-US" sz="1550" strike="noStrike" u="none">
                <a:solidFill>
                  <a:srgbClr val="188038"/>
                </a:solidFill>
                <a:uFillTx/>
                <a:latin typeface="Roboto Mono"/>
                <a:ea typeface="Roboto Mono"/>
              </a:rPr>
              <a:t>&lt;/tr&gt;</a:t>
            </a:r>
            <a:endParaRPr b="0" lang="en-US" sz="1550" strike="noStrike" u="none">
              <a:solidFill>
                <a:srgbClr val="ffffff"/>
              </a:solidFill>
              <a:uFillTx/>
              <a:latin typeface="Arial"/>
            </a:endParaRPr>
          </a:p>
          <a:p>
            <a:pPr indent="0">
              <a:lnSpc>
                <a:spcPct val="100000"/>
              </a:lnSpc>
              <a:spcBef>
                <a:spcPts val="1001"/>
              </a:spcBef>
              <a:buNone/>
              <a:tabLst>
                <a:tab algn="l" pos="0"/>
              </a:tabLst>
            </a:pPr>
            <a:r>
              <a:rPr b="0" lang="en-US" sz="1550" strike="noStrike" u="none">
                <a:solidFill>
                  <a:srgbClr val="188038"/>
                </a:solidFill>
                <a:uFillTx/>
                <a:latin typeface="Roboto Mono"/>
                <a:ea typeface="Roboto Mono"/>
              </a:rPr>
              <a:t>&lt;/table&gt;</a:t>
            </a:r>
            <a:endParaRPr b="0" lang="en-US" sz="1550" strike="noStrike" u="none">
              <a:solidFill>
                <a:srgbClr val="ffffff"/>
              </a:solidFill>
              <a:uFillTx/>
              <a:latin typeface="Arial"/>
            </a:endParaRPr>
          </a:p>
          <a:p>
            <a:pPr indent="0">
              <a:lnSpc>
                <a:spcPct val="115000"/>
              </a:lnSpc>
              <a:buNone/>
              <a:tabLst>
                <a:tab algn="l" pos="0"/>
              </a:tabLst>
            </a:pPr>
            <a:endParaRPr b="0" lang="en-US" sz="1550" strike="noStrike" u="none">
              <a:solidFill>
                <a:srgbClr val="ffffff"/>
              </a:solidFill>
              <a:uFillTx/>
              <a:latin typeface="Arial"/>
            </a:endParaRPr>
          </a:p>
          <a:p>
            <a:pPr indent="0">
              <a:lnSpc>
                <a:spcPct val="100000"/>
              </a:lnSpc>
              <a:spcBef>
                <a:spcPts val="1001"/>
              </a:spcBef>
              <a:buNone/>
              <a:tabLst>
                <a:tab algn="l" pos="0"/>
              </a:tabLst>
            </a:pPr>
            <a:endParaRPr b="0" lang="en-US" sz="155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731160" y="468000"/>
            <a:ext cx="6618600" cy="1466280"/>
          </a:xfrm>
          <a:prstGeom prst="rect">
            <a:avLst/>
          </a:prstGeom>
          <a:noFill/>
          <a:ln w="0">
            <a:noFill/>
          </a:ln>
        </p:spPr>
        <p:txBody>
          <a:bodyPr lIns="91440" rIns="91440" tIns="45720" bIns="45720" anchor="b">
            <a:noAutofit/>
          </a:bodyPr>
          <a:p>
            <a:pPr indent="0">
              <a:lnSpc>
                <a:spcPct val="100000"/>
              </a:lnSpc>
              <a:buNone/>
              <a:tabLst>
                <a:tab algn="l" pos="0"/>
              </a:tabLst>
            </a:pPr>
            <a:r>
              <a:rPr b="0" lang="en-US" sz="4400" strike="noStrike" u="none">
                <a:solidFill>
                  <a:schemeClr val="dk2"/>
                </a:solidFill>
                <a:uFillTx/>
                <a:latin typeface="Arial"/>
                <a:ea typeface="Arial"/>
              </a:rPr>
              <a:t>Overview of the HTTP Protocol</a:t>
            </a:r>
            <a:endParaRPr b="0" lang="en-US" sz="4400" strike="noStrike" u="none">
              <a:solidFill>
                <a:srgbClr val="ffffff"/>
              </a:solidFill>
              <a:uFillTx/>
              <a:latin typeface="Arial"/>
            </a:endParaRPr>
          </a:p>
        </p:txBody>
      </p:sp>
      <p:sp>
        <p:nvSpPr>
          <p:cNvPr id="368" name="Google Shape;143;p20"/>
          <p:cNvSpPr/>
          <p:nvPr/>
        </p:nvSpPr>
        <p:spPr>
          <a:xfrm>
            <a:off x="798840" y="2026800"/>
            <a:ext cx="6483960" cy="394776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199"/>
              </a:spcBef>
              <a:tabLst>
                <a:tab algn="l" pos="0"/>
              </a:tabLst>
            </a:pPr>
            <a:r>
              <a:rPr b="1" lang="en-US" sz="2000" strike="noStrike" u="none">
                <a:solidFill>
                  <a:schemeClr val="dk1"/>
                </a:solidFill>
                <a:uFillTx/>
                <a:latin typeface="Arial"/>
                <a:ea typeface="Arial"/>
              </a:rPr>
              <a:t>Definition</a:t>
            </a:r>
            <a:r>
              <a:rPr b="0" lang="en-US" sz="2000" strike="noStrike" u="none">
                <a:solidFill>
                  <a:schemeClr val="dk1"/>
                </a:solidFill>
                <a:uFillTx/>
                <a:latin typeface="Arial"/>
                <a:ea typeface="Arial"/>
              </a:rPr>
              <a:t>: HTTP (HyperText Transfer Protocol) is the protocol used for transferring data over the web. It enables communication between web clients (browsers) and web servers.</a:t>
            </a:r>
            <a:endParaRPr b="0" lang="en-US" sz="2000" strike="noStrike" u="none">
              <a:solidFill>
                <a:srgbClr val="ffffff"/>
              </a:solidFill>
              <a:uFillTx/>
              <a:latin typeface="Arial"/>
            </a:endParaRPr>
          </a:p>
          <a:p>
            <a:pPr>
              <a:lnSpc>
                <a:spcPct val="115000"/>
              </a:lnSpc>
              <a:spcBef>
                <a:spcPts val="1199"/>
              </a:spcBef>
              <a:tabLst>
                <a:tab algn="l" pos="0"/>
              </a:tabLst>
            </a:pPr>
            <a:r>
              <a:rPr b="1" lang="en-US" sz="2000" strike="noStrike" u="none">
                <a:solidFill>
                  <a:schemeClr val="dk1"/>
                </a:solidFill>
                <a:uFillTx/>
                <a:latin typeface="Arial"/>
                <a:ea typeface="Arial"/>
              </a:rPr>
              <a:t>Why It’s Important</a:t>
            </a:r>
            <a:r>
              <a:rPr b="0" lang="en-US" sz="2000" strike="noStrike" u="none">
                <a:solidFill>
                  <a:schemeClr val="dk1"/>
                </a:solidFill>
                <a:uFillTx/>
                <a:latin typeface="Arial"/>
                <a:ea typeface="Arial"/>
              </a:rPr>
              <a:t>: HTTP is the foundation of data exchange on the World Wide Web.</a:t>
            </a:r>
            <a:endParaRPr b="0" lang="en-US" sz="2000" strike="noStrike" u="none">
              <a:solidFill>
                <a:srgbClr val="ffffff"/>
              </a:solidFill>
              <a:uFillTx/>
              <a:latin typeface="Arial"/>
            </a:endParaRPr>
          </a:p>
          <a:p>
            <a:pPr>
              <a:lnSpc>
                <a:spcPct val="115000"/>
              </a:lnSpc>
              <a:spcBef>
                <a:spcPts val="1199"/>
              </a:spcBef>
              <a:tabLst>
                <a:tab algn="l" pos="0"/>
              </a:tabLst>
            </a:pPr>
            <a:r>
              <a:rPr b="1" lang="en-US" sz="2000" strike="noStrike" u="none">
                <a:solidFill>
                  <a:schemeClr val="dk1"/>
                </a:solidFill>
                <a:uFillTx/>
                <a:latin typeface="Arial"/>
                <a:ea typeface="Arial"/>
              </a:rPr>
              <a:t>Key Point</a:t>
            </a:r>
            <a:r>
              <a:rPr b="0" lang="en-US" sz="2000" strike="noStrike" u="none">
                <a:solidFill>
                  <a:schemeClr val="dk1"/>
                </a:solidFill>
                <a:uFillTx/>
                <a:latin typeface="Arial"/>
                <a:ea typeface="Arial"/>
              </a:rPr>
              <a:t>: HTTP is </a:t>
            </a:r>
            <a:r>
              <a:rPr b="1" lang="en-US" sz="2000" strike="noStrike" u="none">
                <a:solidFill>
                  <a:schemeClr val="dk1"/>
                </a:solidFill>
                <a:uFillTx/>
                <a:latin typeface="Arial"/>
                <a:ea typeface="Arial"/>
              </a:rPr>
              <a:t>stateless</a:t>
            </a:r>
            <a:r>
              <a:rPr b="0" lang="en-US" sz="2000" strike="noStrike" u="none">
                <a:solidFill>
                  <a:schemeClr val="dk1"/>
                </a:solidFill>
                <a:uFillTx/>
                <a:latin typeface="Arial"/>
                <a:ea typeface="Arial"/>
              </a:rPr>
              <a:t>, meaning each request is independent, and the server does not retain information about previous requests. Example.</a:t>
            </a:r>
            <a:endParaRPr b="0" lang="en-US" sz="2000" strike="noStrike" u="none">
              <a:solidFill>
                <a:srgbClr val="ffffff"/>
              </a:solidFill>
              <a:uFillTx/>
              <a:latin typeface="Arial"/>
            </a:endParaRPr>
          </a:p>
          <a:p>
            <a:pPr>
              <a:lnSpc>
                <a:spcPct val="100000"/>
              </a:lnSpc>
              <a:spcBef>
                <a:spcPts val="1199"/>
              </a:spcBef>
              <a:tabLst>
                <a:tab algn="l" pos="0"/>
              </a:tabLst>
            </a:pP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HTML Comment Tags</a:t>
            </a:r>
            <a:endParaRPr b="0" lang="en-US" sz="4200" strike="noStrike" u="none">
              <a:solidFill>
                <a:srgbClr val="ffffff"/>
              </a:solidFill>
              <a:uFillTx/>
              <a:latin typeface="Arial"/>
            </a:endParaRPr>
          </a:p>
        </p:txBody>
      </p:sp>
      <p:sp>
        <p:nvSpPr>
          <p:cNvPr id="412" name="PlaceHolder 2"/>
          <p:cNvSpPr>
            <a:spLocks noGrp="1"/>
          </p:cNvSpPr>
          <p:nvPr>
            <p:ph/>
          </p:nvPr>
        </p:nvSpPr>
        <p:spPr>
          <a:xfrm>
            <a:off x="827640" y="2053080"/>
            <a:ext cx="6708960" cy="3812040"/>
          </a:xfrm>
          <a:prstGeom prst="rect">
            <a:avLst/>
          </a:prstGeom>
          <a:noFill/>
          <a:ln w="0">
            <a:noFill/>
          </a:ln>
        </p:spPr>
        <p:txBody>
          <a:bodyPr lIns="91440" rIns="91440" tIns="45720" bIns="45720" anchor="t">
            <a:normAutofit/>
          </a:bodyPr>
          <a:p>
            <a:pPr indent="0">
              <a:lnSpc>
                <a:spcPct val="100000"/>
              </a:lnSpc>
              <a:buNone/>
              <a:tabLst>
                <a:tab algn="l" pos="0"/>
              </a:tabLst>
            </a:pPr>
            <a:r>
              <a:rPr b="0" i="1" lang="en-US" sz="2000" strike="noStrike" u="none">
                <a:solidFill>
                  <a:schemeClr val="dk1"/>
                </a:solidFill>
                <a:uFillTx/>
                <a:latin typeface="Arial"/>
                <a:ea typeface="Arial"/>
              </a:rPr>
              <a:t>&lt;!DOCTYPE html&gt;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&lt;html&gt;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&lt;body style="background-color : powderblue;"&gt;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1" i="1" lang="en-US" sz="2000" strike="noStrike" u="none">
                <a:solidFill>
                  <a:schemeClr val="dk1"/>
                </a:solidFill>
                <a:uFillTx/>
                <a:latin typeface="Arial"/>
                <a:ea typeface="Arial"/>
              </a:rPr>
              <a:t>&lt;!-- Write your comments here --&gt;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&lt;h1 style="text-align:center;"&gt;Centered Heading&lt;/h1&gt;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&lt;p style="text-align:center;"&gt;Centered paragraph.&lt;/p&gt;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&lt;/body&gt;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i="1" lang="en-US" sz="2000" strike="noStrike" u="none">
                <a:solidFill>
                  <a:schemeClr val="dk1"/>
                </a:solidFill>
                <a:uFillTx/>
                <a:latin typeface="Arial"/>
                <a:ea typeface="Arial"/>
              </a:rPr>
              <a:t>&lt;/html&gt;</a:t>
            </a:r>
            <a:endParaRPr b="0" lang="en-US" sz="2000" strike="noStrike" u="none">
              <a:solidFill>
                <a:srgbClr val="ffffff"/>
              </a:solidFill>
              <a:uFillTx/>
              <a:latin typeface="Arial"/>
            </a:endParaRPr>
          </a:p>
          <a:p>
            <a:pPr marL="343080" indent="-241200">
              <a:lnSpc>
                <a:spcPct val="100000"/>
              </a:lnSpc>
              <a:spcBef>
                <a:spcPts val="1001"/>
              </a:spcBef>
              <a:buNone/>
              <a:tabLst>
                <a:tab algn="l" pos="0"/>
              </a:tabLst>
            </a:pP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HTML Document - list</a:t>
            </a:r>
            <a:endParaRPr b="0" lang="en-US" sz="4200" strike="noStrike" u="none">
              <a:solidFill>
                <a:srgbClr val="ffffff"/>
              </a:solidFill>
              <a:uFillTx/>
              <a:latin typeface="Arial"/>
            </a:endParaRPr>
          </a:p>
        </p:txBody>
      </p:sp>
      <p:sp>
        <p:nvSpPr>
          <p:cNvPr id="414" name="PlaceHolder 2"/>
          <p:cNvSpPr>
            <a:spLocks noGrp="1"/>
          </p:cNvSpPr>
          <p:nvPr>
            <p:ph/>
          </p:nvPr>
        </p:nvSpPr>
        <p:spPr>
          <a:xfrm>
            <a:off x="827640" y="2053080"/>
            <a:ext cx="3208320" cy="3812040"/>
          </a:xfrm>
          <a:prstGeom prst="rect">
            <a:avLst/>
          </a:prstGeom>
          <a:noFill/>
          <a:ln w="0">
            <a:noFill/>
          </a:ln>
        </p:spPr>
        <p:txBody>
          <a:bodyPr lIns="91440" rIns="91440" tIns="45720" bIns="45720" anchor="t">
            <a:noAutofit/>
          </a:bodyPr>
          <a:p>
            <a:pPr marL="343080" indent="-343080">
              <a:lnSpc>
                <a:spcPct val="100000"/>
              </a:lnSpc>
              <a:buClr>
                <a:srgbClr val="eff8fc"/>
              </a:buClr>
              <a:buFont typeface="Noto Sans Symbols"/>
              <a:buChar char="►"/>
            </a:pPr>
            <a:r>
              <a:rPr b="1" lang="en-US" sz="2800" strike="noStrike" u="none">
                <a:solidFill>
                  <a:schemeClr val="dk1"/>
                </a:solidFill>
                <a:uFillTx/>
                <a:latin typeface="Arial"/>
                <a:ea typeface="Arial"/>
              </a:rPr>
              <a:t>Ordered List</a:t>
            </a:r>
            <a:endParaRPr b="0" lang="en-US" sz="2800" strike="noStrike" u="none">
              <a:solidFill>
                <a:srgbClr val="ffffff"/>
              </a:solidFill>
              <a:uFillTx/>
              <a:latin typeface="Arial"/>
            </a:endParaRPr>
          </a:p>
          <a:p>
            <a:pPr indent="0">
              <a:lnSpc>
                <a:spcPct val="100000"/>
              </a:lnSpc>
              <a:spcBef>
                <a:spcPts val="1001"/>
              </a:spcBef>
              <a:buNone/>
              <a:tabLst>
                <a:tab algn="l" pos="0"/>
              </a:tabLst>
            </a:pPr>
            <a:r>
              <a:rPr b="0" i="1" lang="en-US" sz="2800" strike="noStrike" u="none">
                <a:solidFill>
                  <a:schemeClr val="dk1"/>
                </a:solidFill>
                <a:uFillTx/>
                <a:latin typeface="Arial"/>
                <a:ea typeface="Arial"/>
              </a:rPr>
              <a:t>&lt;ol&gt;</a:t>
            </a:r>
            <a:endParaRPr b="0" lang="en-US" sz="2800" strike="noStrike" u="none">
              <a:solidFill>
                <a:srgbClr val="ffffff"/>
              </a:solidFill>
              <a:uFillTx/>
              <a:latin typeface="Arial"/>
            </a:endParaRPr>
          </a:p>
          <a:p>
            <a:pPr indent="0">
              <a:lnSpc>
                <a:spcPct val="100000"/>
              </a:lnSpc>
              <a:spcBef>
                <a:spcPts val="1001"/>
              </a:spcBef>
              <a:buNone/>
              <a:tabLst>
                <a:tab algn="l" pos="0"/>
              </a:tabLst>
            </a:pPr>
            <a:r>
              <a:rPr b="0" i="1" lang="en-US" sz="2800" strike="noStrike" u="none">
                <a:solidFill>
                  <a:schemeClr val="dk1"/>
                </a:solidFill>
                <a:uFillTx/>
                <a:latin typeface="Arial"/>
                <a:ea typeface="Arial"/>
              </a:rPr>
              <a:t> </a:t>
            </a:r>
            <a:r>
              <a:rPr b="0" i="1" lang="en-US" sz="2800" strike="noStrike" u="none">
                <a:solidFill>
                  <a:schemeClr val="dk1"/>
                </a:solidFill>
                <a:uFillTx/>
                <a:latin typeface="Arial"/>
                <a:ea typeface="Arial"/>
              </a:rPr>
              <a:t>&lt;li&gt;Coffee&lt;/li&gt;</a:t>
            </a:r>
            <a:endParaRPr b="0" lang="en-US" sz="2800" strike="noStrike" u="none">
              <a:solidFill>
                <a:srgbClr val="ffffff"/>
              </a:solidFill>
              <a:uFillTx/>
              <a:latin typeface="Arial"/>
            </a:endParaRPr>
          </a:p>
          <a:p>
            <a:pPr indent="0">
              <a:lnSpc>
                <a:spcPct val="100000"/>
              </a:lnSpc>
              <a:spcBef>
                <a:spcPts val="1001"/>
              </a:spcBef>
              <a:buNone/>
              <a:tabLst>
                <a:tab algn="l" pos="0"/>
              </a:tabLst>
            </a:pPr>
            <a:r>
              <a:rPr b="0" i="1" lang="en-US" sz="2800" strike="noStrike" u="none">
                <a:solidFill>
                  <a:schemeClr val="dk1"/>
                </a:solidFill>
                <a:uFillTx/>
                <a:latin typeface="Arial"/>
                <a:ea typeface="Arial"/>
              </a:rPr>
              <a:t> </a:t>
            </a:r>
            <a:r>
              <a:rPr b="0" i="1" lang="en-US" sz="2800" strike="noStrike" u="none">
                <a:solidFill>
                  <a:schemeClr val="dk1"/>
                </a:solidFill>
                <a:uFillTx/>
                <a:latin typeface="Arial"/>
                <a:ea typeface="Arial"/>
              </a:rPr>
              <a:t>&lt;li&gt;Tea&lt;/li&gt;</a:t>
            </a:r>
            <a:endParaRPr b="0" lang="en-US" sz="2800" strike="noStrike" u="none">
              <a:solidFill>
                <a:srgbClr val="ffffff"/>
              </a:solidFill>
              <a:uFillTx/>
              <a:latin typeface="Arial"/>
            </a:endParaRPr>
          </a:p>
          <a:p>
            <a:pPr indent="0">
              <a:lnSpc>
                <a:spcPct val="100000"/>
              </a:lnSpc>
              <a:spcBef>
                <a:spcPts val="1001"/>
              </a:spcBef>
              <a:buNone/>
              <a:tabLst>
                <a:tab algn="l" pos="0"/>
              </a:tabLst>
            </a:pPr>
            <a:r>
              <a:rPr b="0" i="1" lang="en-US" sz="2800" strike="noStrike" u="none">
                <a:solidFill>
                  <a:schemeClr val="dk1"/>
                </a:solidFill>
                <a:uFillTx/>
                <a:latin typeface="Arial"/>
                <a:ea typeface="Arial"/>
              </a:rPr>
              <a:t> </a:t>
            </a:r>
            <a:r>
              <a:rPr b="0" i="1" lang="en-US" sz="2800" strike="noStrike" u="none">
                <a:solidFill>
                  <a:schemeClr val="dk1"/>
                </a:solidFill>
                <a:uFillTx/>
                <a:latin typeface="Arial"/>
                <a:ea typeface="Arial"/>
              </a:rPr>
              <a:t>&lt;li&gt;Milk&lt;/li&gt;</a:t>
            </a:r>
            <a:endParaRPr b="0" lang="en-US" sz="2800" strike="noStrike" u="none">
              <a:solidFill>
                <a:srgbClr val="ffffff"/>
              </a:solidFill>
              <a:uFillTx/>
              <a:latin typeface="Arial"/>
            </a:endParaRPr>
          </a:p>
          <a:p>
            <a:pPr indent="0">
              <a:lnSpc>
                <a:spcPct val="100000"/>
              </a:lnSpc>
              <a:spcBef>
                <a:spcPts val="1001"/>
              </a:spcBef>
              <a:buNone/>
              <a:tabLst>
                <a:tab algn="l" pos="0"/>
              </a:tabLst>
            </a:pPr>
            <a:r>
              <a:rPr b="0" i="1" lang="en-US" sz="2800" strike="noStrike" u="none">
                <a:solidFill>
                  <a:schemeClr val="dk1"/>
                </a:solidFill>
                <a:uFillTx/>
                <a:latin typeface="Arial"/>
                <a:ea typeface="Arial"/>
              </a:rPr>
              <a:t>&lt;/ol&gt;</a:t>
            </a:r>
            <a:endParaRPr b="0" lang="en-US" sz="2800" strike="noStrike" u="none">
              <a:solidFill>
                <a:srgbClr val="ffffff"/>
              </a:solidFill>
              <a:uFillTx/>
              <a:latin typeface="Arial"/>
            </a:endParaRPr>
          </a:p>
        </p:txBody>
      </p:sp>
      <p:sp>
        <p:nvSpPr>
          <p:cNvPr id="415" name="Google Shape;247;p36"/>
          <p:cNvSpPr/>
          <p:nvPr/>
        </p:nvSpPr>
        <p:spPr>
          <a:xfrm>
            <a:off x="4724280" y="2053080"/>
            <a:ext cx="3998160" cy="327852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buClr>
                <a:srgbClr val="eff8fc"/>
              </a:buClr>
              <a:buFont typeface="Noto Sans Symbols"/>
              <a:buChar char="►"/>
            </a:pPr>
            <a:r>
              <a:rPr b="1" lang="en-US" sz="2800" strike="noStrike" u="none">
                <a:solidFill>
                  <a:schemeClr val="dk1"/>
                </a:solidFill>
                <a:uFillTx/>
                <a:latin typeface="Arial"/>
                <a:ea typeface="Arial"/>
              </a:rPr>
              <a:t>Unordered List</a:t>
            </a:r>
            <a:endParaRPr b="0" lang="en-US" sz="2800" strike="noStrike" u="none">
              <a:solidFill>
                <a:srgbClr val="ffffff"/>
              </a:solidFill>
              <a:uFillTx/>
              <a:latin typeface="Arial"/>
            </a:endParaRPr>
          </a:p>
          <a:p>
            <a:pPr>
              <a:lnSpc>
                <a:spcPct val="100000"/>
              </a:lnSpc>
              <a:spcBef>
                <a:spcPts val="1001"/>
              </a:spcBef>
              <a:tabLst>
                <a:tab algn="l" pos="0"/>
              </a:tabLst>
            </a:pPr>
            <a:r>
              <a:rPr b="0" i="1" lang="en-US" sz="2800" strike="noStrike" u="none">
                <a:solidFill>
                  <a:schemeClr val="dk1"/>
                </a:solidFill>
                <a:uFillTx/>
                <a:latin typeface="Arial"/>
                <a:ea typeface="Arial"/>
              </a:rPr>
              <a:t>&lt;ul&gt;</a:t>
            </a:r>
            <a:endParaRPr b="0" lang="en-US" sz="2800" strike="noStrike" u="none">
              <a:solidFill>
                <a:srgbClr val="ffffff"/>
              </a:solidFill>
              <a:uFillTx/>
              <a:latin typeface="Arial"/>
            </a:endParaRPr>
          </a:p>
          <a:p>
            <a:pPr>
              <a:lnSpc>
                <a:spcPct val="100000"/>
              </a:lnSpc>
              <a:spcBef>
                <a:spcPts val="1001"/>
              </a:spcBef>
              <a:tabLst>
                <a:tab algn="l" pos="0"/>
              </a:tabLst>
            </a:pPr>
            <a:r>
              <a:rPr b="0" i="1" lang="en-US" sz="2800" strike="noStrike" u="none">
                <a:solidFill>
                  <a:schemeClr val="dk1"/>
                </a:solidFill>
                <a:uFillTx/>
                <a:latin typeface="Arial"/>
                <a:ea typeface="Arial"/>
              </a:rPr>
              <a:t> </a:t>
            </a:r>
            <a:r>
              <a:rPr b="0" i="1" lang="en-US" sz="2800" strike="noStrike" u="none">
                <a:solidFill>
                  <a:schemeClr val="dk1"/>
                </a:solidFill>
                <a:uFillTx/>
                <a:latin typeface="Arial"/>
                <a:ea typeface="Arial"/>
              </a:rPr>
              <a:t>&lt;li&gt;Coffee&lt;/li&gt;</a:t>
            </a:r>
            <a:endParaRPr b="0" lang="en-US" sz="2800" strike="noStrike" u="none">
              <a:solidFill>
                <a:srgbClr val="ffffff"/>
              </a:solidFill>
              <a:uFillTx/>
              <a:latin typeface="Arial"/>
            </a:endParaRPr>
          </a:p>
          <a:p>
            <a:pPr>
              <a:lnSpc>
                <a:spcPct val="100000"/>
              </a:lnSpc>
              <a:spcBef>
                <a:spcPts val="1001"/>
              </a:spcBef>
              <a:tabLst>
                <a:tab algn="l" pos="0"/>
              </a:tabLst>
            </a:pPr>
            <a:r>
              <a:rPr b="0" i="1" lang="en-US" sz="2800" strike="noStrike" u="none">
                <a:solidFill>
                  <a:schemeClr val="dk1"/>
                </a:solidFill>
                <a:uFillTx/>
                <a:latin typeface="Arial"/>
                <a:ea typeface="Arial"/>
              </a:rPr>
              <a:t> </a:t>
            </a:r>
            <a:r>
              <a:rPr b="0" i="1" lang="en-US" sz="2800" strike="noStrike" u="none">
                <a:solidFill>
                  <a:schemeClr val="dk1"/>
                </a:solidFill>
                <a:uFillTx/>
                <a:latin typeface="Arial"/>
                <a:ea typeface="Arial"/>
              </a:rPr>
              <a:t>&lt;li&gt;Tea&lt;/li&gt;</a:t>
            </a:r>
            <a:endParaRPr b="0" lang="en-US" sz="2800" strike="noStrike" u="none">
              <a:solidFill>
                <a:srgbClr val="ffffff"/>
              </a:solidFill>
              <a:uFillTx/>
              <a:latin typeface="Arial"/>
            </a:endParaRPr>
          </a:p>
          <a:p>
            <a:pPr>
              <a:lnSpc>
                <a:spcPct val="100000"/>
              </a:lnSpc>
              <a:spcBef>
                <a:spcPts val="1001"/>
              </a:spcBef>
              <a:tabLst>
                <a:tab algn="l" pos="0"/>
              </a:tabLst>
            </a:pPr>
            <a:r>
              <a:rPr b="0" i="1" lang="en-US" sz="2800" strike="noStrike" u="none">
                <a:solidFill>
                  <a:schemeClr val="dk1"/>
                </a:solidFill>
                <a:uFillTx/>
                <a:latin typeface="Arial"/>
                <a:ea typeface="Arial"/>
              </a:rPr>
              <a:t> </a:t>
            </a:r>
            <a:r>
              <a:rPr b="0" i="1" lang="en-US" sz="2800" strike="noStrike" u="none">
                <a:solidFill>
                  <a:schemeClr val="dk1"/>
                </a:solidFill>
                <a:uFillTx/>
                <a:latin typeface="Arial"/>
                <a:ea typeface="Arial"/>
              </a:rPr>
              <a:t>&lt;li&gt;Milk&lt;/li&gt;</a:t>
            </a:r>
            <a:endParaRPr b="0" lang="en-US" sz="2800" strike="noStrike" u="none">
              <a:solidFill>
                <a:srgbClr val="ffffff"/>
              </a:solidFill>
              <a:uFillTx/>
              <a:latin typeface="Arial"/>
            </a:endParaRPr>
          </a:p>
          <a:p>
            <a:pPr>
              <a:lnSpc>
                <a:spcPct val="100000"/>
              </a:lnSpc>
              <a:spcBef>
                <a:spcPts val="1001"/>
              </a:spcBef>
              <a:tabLst>
                <a:tab algn="l" pos="0"/>
              </a:tabLst>
            </a:pPr>
            <a:r>
              <a:rPr b="0" i="1" lang="en-US" sz="2800" strike="noStrike" u="none">
                <a:solidFill>
                  <a:schemeClr val="dk1"/>
                </a:solidFill>
                <a:uFillTx/>
                <a:latin typeface="Arial"/>
                <a:ea typeface="Arial"/>
              </a:rPr>
              <a:t>&lt;/ul&gt;</a:t>
            </a:r>
            <a:endParaRPr b="0" lang="en-US" sz="2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HTML5 Features</a:t>
            </a:r>
            <a:endParaRPr b="0" lang="en-US" sz="4200" strike="noStrike" u="none">
              <a:solidFill>
                <a:srgbClr val="ffffff"/>
              </a:solidFill>
              <a:uFillTx/>
              <a:latin typeface="Arial"/>
            </a:endParaRPr>
          </a:p>
        </p:txBody>
      </p:sp>
      <p:sp>
        <p:nvSpPr>
          <p:cNvPr id="417" name="PlaceHolder 2"/>
          <p:cNvSpPr>
            <a:spLocks noGrp="1"/>
          </p:cNvSpPr>
          <p:nvPr>
            <p:ph/>
          </p:nvPr>
        </p:nvSpPr>
        <p:spPr>
          <a:xfrm>
            <a:off x="1062360" y="1521000"/>
            <a:ext cx="6708960" cy="4192920"/>
          </a:xfrm>
          <a:prstGeom prst="rect">
            <a:avLst/>
          </a:prstGeom>
          <a:noFill/>
          <a:ln w="0">
            <a:noFill/>
          </a:ln>
        </p:spPr>
        <p:txBody>
          <a:bodyPr lIns="91440" rIns="91440" tIns="45720" bIns="45720" anchor="t">
            <a:noAutofit/>
          </a:bodyPr>
          <a:p>
            <a:pPr indent="0">
              <a:lnSpc>
                <a:spcPct val="115000"/>
              </a:lnSpc>
              <a:spcBef>
                <a:spcPts val="1199"/>
              </a:spcBef>
              <a:buNone/>
              <a:tabLst>
                <a:tab algn="l" pos="0"/>
              </a:tabLst>
            </a:pPr>
            <a:r>
              <a:rPr b="0" lang="en-US" sz="2200" strike="noStrike" u="none">
                <a:solidFill>
                  <a:schemeClr val="dk1"/>
                </a:solidFill>
                <a:uFillTx/>
                <a:latin typeface="Arial"/>
                <a:ea typeface="Arial"/>
              </a:rPr>
              <a:t>HTML5 introduced semantic html elements:</a:t>
            </a:r>
            <a:endParaRPr b="0" lang="en-US" sz="2200" strike="noStrike" u="none">
              <a:solidFill>
                <a:srgbClr val="ffffff"/>
              </a:solidFill>
              <a:uFillTx/>
              <a:latin typeface="Arial"/>
            </a:endParaRPr>
          </a:p>
          <a:p>
            <a:pPr marL="457200" indent="-368280">
              <a:lnSpc>
                <a:spcPct val="115000"/>
              </a:lnSpc>
              <a:spcBef>
                <a:spcPts val="1199"/>
              </a:spcBef>
              <a:buClr>
                <a:srgbClr val="000000"/>
              </a:buClr>
              <a:buFont typeface="OpenSymbol"/>
              <a:buAutoNum type="arabicPeriod"/>
              <a:tabLst>
                <a:tab algn="l" pos="0"/>
              </a:tabLst>
            </a:pPr>
            <a:r>
              <a:rPr b="1" lang="en-US" sz="2200" strike="noStrike" u="none">
                <a:solidFill>
                  <a:srgbClr val="188038"/>
                </a:solidFill>
                <a:uFillTx/>
                <a:latin typeface="Roboto Mono"/>
                <a:ea typeface="Roboto Mono"/>
              </a:rPr>
              <a:t>&lt;article&gt;</a:t>
            </a:r>
            <a:r>
              <a:rPr b="0" lang="en-US" sz="2200" strike="noStrike" u="none">
                <a:solidFill>
                  <a:schemeClr val="dk1"/>
                </a:solidFill>
                <a:uFillTx/>
                <a:latin typeface="Arial"/>
                <a:ea typeface="Arial"/>
              </a:rPr>
              <a:t>: Represents a self-contained piece of content.</a:t>
            </a:r>
            <a:endParaRPr b="0" lang="en-US" sz="2200" strike="noStrike" u="none">
              <a:solidFill>
                <a:srgbClr val="ffffff"/>
              </a:solidFill>
              <a:uFillTx/>
              <a:latin typeface="Arial"/>
            </a:endParaRPr>
          </a:p>
          <a:p>
            <a:pPr marL="457200" indent="-368280">
              <a:lnSpc>
                <a:spcPct val="115000"/>
              </a:lnSpc>
              <a:buClr>
                <a:srgbClr val="000000"/>
              </a:buClr>
              <a:buFont typeface="OpenSymbol"/>
              <a:buAutoNum type="arabicPeriod"/>
              <a:tabLst>
                <a:tab algn="l" pos="0"/>
              </a:tabLst>
            </a:pPr>
            <a:r>
              <a:rPr b="1" lang="en-US" sz="2200" strike="noStrike" u="none">
                <a:solidFill>
                  <a:srgbClr val="188038"/>
                </a:solidFill>
                <a:uFillTx/>
                <a:latin typeface="Roboto Mono"/>
                <a:ea typeface="Roboto Mono"/>
              </a:rPr>
              <a:t>&lt;section&gt;</a:t>
            </a:r>
            <a:r>
              <a:rPr b="0" lang="en-US" sz="2200" strike="noStrike" u="none">
                <a:solidFill>
                  <a:schemeClr val="dk1"/>
                </a:solidFill>
                <a:uFillTx/>
                <a:latin typeface="Arial"/>
                <a:ea typeface="Arial"/>
              </a:rPr>
              <a:t>: Represents a section of a document.</a:t>
            </a:r>
            <a:endParaRPr b="0" lang="en-US" sz="2200" strike="noStrike" u="none">
              <a:solidFill>
                <a:srgbClr val="ffffff"/>
              </a:solidFill>
              <a:uFillTx/>
              <a:latin typeface="Arial"/>
            </a:endParaRPr>
          </a:p>
          <a:p>
            <a:pPr marL="457200" indent="-368280">
              <a:lnSpc>
                <a:spcPct val="115000"/>
              </a:lnSpc>
              <a:spcBef>
                <a:spcPts val="1191"/>
              </a:spcBef>
              <a:spcAft>
                <a:spcPts val="992"/>
              </a:spcAft>
              <a:buClr>
                <a:srgbClr val="000000"/>
              </a:buClr>
              <a:buFont typeface="OpenSymbol"/>
              <a:buAutoNum type="arabicPeriod"/>
              <a:tabLst>
                <a:tab algn="l" pos="0"/>
              </a:tabLst>
            </a:pPr>
            <a:r>
              <a:rPr b="1" lang="en-US" sz="2200" strike="noStrike" u="none">
                <a:solidFill>
                  <a:srgbClr val="188038"/>
                </a:solidFill>
                <a:uFillTx/>
                <a:latin typeface="Arial"/>
                <a:ea typeface="Arial"/>
              </a:rPr>
              <a:t>&lt;footer&gt;</a:t>
            </a:r>
            <a:r>
              <a:rPr b="0" lang="en-US" sz="2200" strike="noStrike" u="none">
                <a:solidFill>
                  <a:srgbClr val="000000"/>
                </a:solidFill>
                <a:uFillTx/>
                <a:latin typeface="Arial"/>
                <a:ea typeface="Arial"/>
              </a:rPr>
              <a:t>:</a:t>
            </a:r>
            <a:r>
              <a:rPr b="0" lang="en-US" sz="2200" strike="noStrike" u="none">
                <a:solidFill>
                  <a:srgbClr val="188038"/>
                </a:solidFill>
                <a:uFillTx/>
                <a:latin typeface="Arial"/>
                <a:ea typeface="Arial"/>
              </a:rPr>
              <a:t> </a:t>
            </a:r>
            <a:r>
              <a:rPr b="0" lang="en-US" sz="2200" strike="noStrike" u="none">
                <a:solidFill>
                  <a:srgbClr val="000000"/>
                </a:solidFill>
                <a:uFillTx/>
                <a:latin typeface="Arial"/>
                <a:ea typeface="Arial"/>
              </a:rPr>
              <a:t>Represents</a:t>
            </a:r>
            <a:r>
              <a:rPr b="0" lang="en-US" sz="2200" strike="noStrike" u="none">
                <a:solidFill>
                  <a:schemeClr val="dk1"/>
                </a:solidFill>
                <a:uFillTx/>
                <a:latin typeface="Arial"/>
                <a:ea typeface="Arial"/>
              </a:rPr>
              <a:t> defines a footer for a document or section.</a:t>
            </a:r>
            <a:endParaRPr b="0" lang="en-US" sz="2200" strike="noStrike" u="none">
              <a:solidFill>
                <a:srgbClr val="ffffff"/>
              </a:solidFill>
              <a:uFillTx/>
              <a:latin typeface="Arial"/>
            </a:endParaRPr>
          </a:p>
          <a:p>
            <a:pPr marL="457200" indent="-368280">
              <a:lnSpc>
                <a:spcPct val="115000"/>
              </a:lnSpc>
              <a:spcBef>
                <a:spcPts val="1191"/>
              </a:spcBef>
              <a:spcAft>
                <a:spcPts val="992"/>
              </a:spcAft>
              <a:buClr>
                <a:srgbClr val="000000"/>
              </a:buClr>
              <a:buFont typeface="OpenSymbol"/>
              <a:buAutoNum type="arabicPeriod"/>
              <a:tabLst>
                <a:tab algn="l" pos="0"/>
              </a:tabLst>
            </a:pPr>
            <a:r>
              <a:rPr b="1" lang="en-US" sz="1800" strike="noStrike" u="none">
                <a:solidFill>
                  <a:srgbClr val="188038"/>
                </a:solidFill>
                <a:uFillTx/>
                <a:latin typeface="Arial"/>
                <a:ea typeface="Arial"/>
              </a:rPr>
              <a:t>&lt;aside&gt;</a:t>
            </a:r>
            <a:r>
              <a:rPr b="0" lang="en-US" sz="1800" strike="noStrike" u="none">
                <a:solidFill>
                  <a:srgbClr val="000000"/>
                </a:solidFill>
                <a:uFillTx/>
                <a:latin typeface="Arial"/>
                <a:ea typeface="Arial"/>
              </a:rPr>
              <a:t>:</a:t>
            </a:r>
            <a:r>
              <a:rPr b="0" lang="en-US" sz="1800" strike="noStrike" u="none">
                <a:solidFill>
                  <a:schemeClr val="dk1"/>
                </a:solidFill>
                <a:uFillTx/>
                <a:latin typeface="Arial"/>
                <a:ea typeface="Arial"/>
              </a:rPr>
              <a:t> </a:t>
            </a:r>
            <a:r>
              <a:rPr b="0" lang="en-US" sz="2200" strike="noStrike" u="none">
                <a:solidFill>
                  <a:schemeClr val="dk1"/>
                </a:solidFill>
                <a:uFillTx/>
                <a:latin typeface="Arial"/>
                <a:ea typeface="Arial"/>
              </a:rPr>
              <a:t>Represents defines some content aside from the content it is placed in.</a:t>
            </a:r>
            <a:endParaRPr b="0" lang="en-US" sz="2200" strike="noStrike" u="none">
              <a:solidFill>
                <a:srgbClr val="ffffff"/>
              </a:solidFill>
              <a:uFillTx/>
              <a:latin typeface="Arial"/>
            </a:endParaRPr>
          </a:p>
          <a:p>
            <a:pPr indent="0">
              <a:lnSpc>
                <a:spcPct val="100000"/>
              </a:lnSpc>
              <a:spcBef>
                <a:spcPts val="1199"/>
              </a:spcBef>
              <a:buNone/>
              <a:tabLst>
                <a:tab algn="l" pos="0"/>
              </a:tabLst>
            </a:pP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nSpc>
                <a:spcPct val="100000"/>
              </a:lnSpc>
              <a:buNone/>
              <a:tabLst>
                <a:tab algn="l" pos="0"/>
              </a:tabLst>
            </a:pPr>
            <a:r>
              <a:rPr b="0" lang="en-US" sz="4200" strike="noStrike" u="none">
                <a:solidFill>
                  <a:schemeClr val="dk2"/>
                </a:solidFill>
                <a:uFillTx/>
                <a:latin typeface="Arial"/>
                <a:ea typeface="Arial"/>
              </a:rPr>
              <a:t>Enclosing Tags</a:t>
            </a:r>
            <a:endParaRPr b="0" lang="en-US" sz="4200" strike="noStrike" u="none">
              <a:solidFill>
                <a:srgbClr val="ffffff"/>
              </a:solidFill>
              <a:uFillTx/>
              <a:latin typeface="Arial"/>
            </a:endParaRPr>
          </a:p>
        </p:txBody>
      </p:sp>
      <p:sp>
        <p:nvSpPr>
          <p:cNvPr id="419" name=""/>
          <p:cNvSpPr/>
          <p:nvPr/>
        </p:nvSpPr>
        <p:spPr>
          <a:xfrm>
            <a:off x="1216080" y="1899360"/>
            <a:ext cx="6325920" cy="2441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500" strike="noStrike" u="none">
              <a:solidFill>
                <a:srgbClr val="ffffff"/>
              </a:solidFill>
              <a:uFillTx/>
              <a:latin typeface="Arial"/>
            </a:endParaRPr>
          </a:p>
          <a:p>
            <a:pPr>
              <a:lnSpc>
                <a:spcPct val="100000"/>
              </a:lnSpc>
            </a:pPr>
            <a:r>
              <a:rPr b="0" lang="en-US" sz="1500" strike="noStrike" u="none">
                <a:solidFill>
                  <a:srgbClr val="111111"/>
                </a:solidFill>
                <a:uFillTx/>
                <a:latin typeface="Arial"/>
                <a:ea typeface="DejaVu Sans"/>
              </a:rPr>
              <a:t>These tags require both opening and closing tags.</a:t>
            </a:r>
            <a:endParaRPr b="0" lang="en-US" sz="1500" strike="noStrike" u="none">
              <a:solidFill>
                <a:srgbClr val="ffffff"/>
              </a:solidFill>
              <a:uFillTx/>
              <a:latin typeface="Arial"/>
            </a:endParaRPr>
          </a:p>
          <a:p>
            <a:pPr>
              <a:lnSpc>
                <a:spcPct val="100000"/>
              </a:lnSpc>
            </a:pPr>
            <a:endParaRPr b="0" lang="en-US" sz="1500" strike="noStrike" u="none">
              <a:solidFill>
                <a:srgbClr val="ffffff"/>
              </a:solidFill>
              <a:uFillTx/>
              <a:latin typeface="Arial"/>
            </a:endParaRPr>
          </a:p>
          <a:p>
            <a:pPr>
              <a:lnSpc>
                <a:spcPct val="100000"/>
              </a:lnSpc>
            </a:pPr>
            <a:r>
              <a:rPr b="0" lang="en-US" sz="1500" strike="noStrike" u="none">
                <a:solidFill>
                  <a:srgbClr val="111111"/>
                </a:solidFill>
                <a:uFillTx/>
                <a:latin typeface="Arial"/>
                <a:ea typeface="DejaVu Sans"/>
              </a:rPr>
              <a:t>They are used for elements that enclose content and can contain child elements.</a:t>
            </a:r>
            <a:endParaRPr b="0" lang="en-US" sz="1500" strike="noStrike" u="none">
              <a:solidFill>
                <a:srgbClr val="ffffff"/>
              </a:solidFill>
              <a:uFillTx/>
              <a:latin typeface="Arial"/>
            </a:endParaRPr>
          </a:p>
          <a:p>
            <a:pPr>
              <a:lnSpc>
                <a:spcPct val="100000"/>
              </a:lnSpc>
            </a:pPr>
            <a:endParaRPr b="0" lang="en-US" sz="1500" strike="noStrike" u="none">
              <a:solidFill>
                <a:srgbClr val="ffffff"/>
              </a:solidFill>
              <a:uFillTx/>
              <a:latin typeface="Arial"/>
            </a:endParaRPr>
          </a:p>
          <a:p>
            <a:pPr>
              <a:lnSpc>
                <a:spcPct val="100000"/>
              </a:lnSpc>
            </a:pPr>
            <a:r>
              <a:rPr b="0" lang="en-US" sz="1500" strike="noStrike" u="none">
                <a:solidFill>
                  <a:srgbClr val="111111"/>
                </a:solidFill>
                <a:uFillTx/>
                <a:latin typeface="Arial"/>
                <a:ea typeface="DejaVu Sans"/>
              </a:rPr>
              <a:t>Format: &lt;tagName&gt;content&lt;/tagName&gt;</a:t>
            </a:r>
            <a:endParaRPr b="0" lang="en-US" sz="1500" strike="noStrike" u="none">
              <a:solidFill>
                <a:srgbClr val="ffffff"/>
              </a:solidFill>
              <a:uFillTx/>
              <a:latin typeface="Arial"/>
            </a:endParaRPr>
          </a:p>
          <a:p>
            <a:pPr>
              <a:lnSpc>
                <a:spcPct val="100000"/>
              </a:lnSpc>
            </a:pPr>
            <a:endParaRPr b="0" lang="en-US" sz="1500" strike="noStrike" u="none">
              <a:solidFill>
                <a:srgbClr val="ffffff"/>
              </a:solidFill>
              <a:uFillTx/>
              <a:latin typeface="Arial"/>
            </a:endParaRPr>
          </a:p>
          <a:p>
            <a:pPr>
              <a:lnSpc>
                <a:spcPct val="100000"/>
              </a:lnSpc>
            </a:pPr>
            <a:endParaRPr b="0" lang="en-US" sz="1500" strike="noStrike" u="none">
              <a:solidFill>
                <a:srgbClr val="ffffff"/>
              </a:solidFill>
              <a:uFillTx/>
              <a:latin typeface="Arial"/>
            </a:endParaRPr>
          </a:p>
        </p:txBody>
      </p:sp>
      <p:pic>
        <p:nvPicPr>
          <p:cNvPr id="420" name="" descr=""/>
          <p:cNvPicPr/>
          <p:nvPr/>
        </p:nvPicPr>
        <p:blipFill>
          <a:blip r:embed="rId1"/>
          <a:stretch/>
        </p:blipFill>
        <p:spPr>
          <a:xfrm>
            <a:off x="2461680" y="3886200"/>
            <a:ext cx="3579120" cy="1612800"/>
          </a:xfrm>
          <a:prstGeom prst="rect">
            <a:avLst/>
          </a:prstGeom>
          <a:noFill/>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484560" y="452880"/>
            <a:ext cx="7052760" cy="1397880"/>
          </a:xfrm>
          <a:prstGeom prst="rect">
            <a:avLst/>
          </a:prstGeom>
          <a:noFill/>
          <a:ln w="0">
            <a:noFill/>
          </a:ln>
        </p:spPr>
        <p:txBody>
          <a:bodyPr lIns="0" rIns="0" tIns="0" bIns="0" anchor="ctr">
            <a:noAutofit/>
          </a:bodyPr>
          <a:p>
            <a:pPr indent="0">
              <a:lnSpc>
                <a:spcPct val="100000"/>
              </a:lnSpc>
              <a:buNone/>
              <a:tabLst>
                <a:tab algn="l" pos="0"/>
              </a:tabLst>
            </a:pPr>
            <a:r>
              <a:rPr b="0" lang="en-US" sz="4200" strike="noStrike" u="none">
                <a:solidFill>
                  <a:schemeClr val="dk2"/>
                </a:solidFill>
                <a:uFillTx/>
                <a:latin typeface="Arial"/>
                <a:ea typeface="Arial"/>
              </a:rPr>
              <a:t>Self-closing Tags</a:t>
            </a:r>
            <a:endParaRPr b="0" lang="en-US" sz="4200" strike="noStrike" u="none">
              <a:solidFill>
                <a:srgbClr val="ffffff"/>
              </a:solidFill>
              <a:uFillTx/>
              <a:latin typeface="Arial"/>
            </a:endParaRPr>
          </a:p>
        </p:txBody>
      </p:sp>
      <p:sp>
        <p:nvSpPr>
          <p:cNvPr id="422" name=""/>
          <p:cNvSpPr/>
          <p:nvPr/>
        </p:nvSpPr>
        <p:spPr>
          <a:xfrm>
            <a:off x="914400" y="2218320"/>
            <a:ext cx="7084440" cy="2122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trike="noStrike" u="none">
                <a:solidFill>
                  <a:srgbClr val="000000"/>
                </a:solidFill>
                <a:uFillTx/>
                <a:latin typeface="Arial"/>
                <a:ea typeface="DejaVu Sans"/>
              </a:rPr>
              <a:t>These tags do not need a separate closing tag.</a:t>
            </a:r>
            <a:endParaRPr b="0" lang="en-US" sz="1600" strike="noStrike" u="none">
              <a:solidFill>
                <a:srgbClr val="ffffff"/>
              </a:solidFill>
              <a:uFillTx/>
              <a:latin typeface="Arial"/>
            </a:endParaRPr>
          </a:p>
          <a:p>
            <a:pPr>
              <a:lnSpc>
                <a:spcPct val="100000"/>
              </a:lnSpc>
            </a:pPr>
            <a:endParaRPr b="0" lang="en-US" sz="1600" strike="noStrike" u="none">
              <a:solidFill>
                <a:srgbClr val="ffffff"/>
              </a:solidFill>
              <a:uFillTx/>
              <a:latin typeface="Arial"/>
            </a:endParaRPr>
          </a:p>
          <a:p>
            <a:pPr>
              <a:lnSpc>
                <a:spcPct val="100000"/>
              </a:lnSpc>
            </a:pPr>
            <a:r>
              <a:rPr b="0" lang="en-US" sz="1600" strike="noStrike" u="none">
                <a:solidFill>
                  <a:srgbClr val="000000"/>
                </a:solidFill>
                <a:uFillTx/>
                <a:latin typeface="Arial"/>
                <a:ea typeface="DejaVu Sans"/>
              </a:rPr>
              <a:t>They are typically used for elements that cannot contain child elements.</a:t>
            </a:r>
            <a:endParaRPr b="0" lang="en-US" sz="1600" strike="noStrike" u="none">
              <a:solidFill>
                <a:srgbClr val="ffffff"/>
              </a:solidFill>
              <a:uFillTx/>
              <a:latin typeface="Arial"/>
            </a:endParaRPr>
          </a:p>
          <a:p>
            <a:pPr>
              <a:lnSpc>
                <a:spcPct val="100000"/>
              </a:lnSpc>
            </a:pPr>
            <a:endParaRPr b="0" lang="en-US" sz="1600" strike="noStrike" u="none">
              <a:solidFill>
                <a:srgbClr val="ffffff"/>
              </a:solidFill>
              <a:uFillTx/>
              <a:latin typeface="Arial"/>
            </a:endParaRPr>
          </a:p>
          <a:p>
            <a:pPr>
              <a:lnSpc>
                <a:spcPct val="100000"/>
              </a:lnSpc>
            </a:pPr>
            <a:r>
              <a:rPr b="0" lang="en-US" sz="1600" strike="noStrike" u="none">
                <a:solidFill>
                  <a:srgbClr val="000000"/>
                </a:solidFill>
                <a:uFillTx/>
                <a:latin typeface="Arial"/>
                <a:ea typeface="DejaVu Sans"/>
              </a:rPr>
              <a:t>Format: &lt;tagName /&gt;</a:t>
            </a:r>
            <a:endParaRPr b="0" lang="en-US" sz="1600" strike="noStrike" u="none">
              <a:solidFill>
                <a:srgbClr val="ffffff"/>
              </a:solidFill>
              <a:uFillTx/>
              <a:latin typeface="Arial"/>
            </a:endParaRPr>
          </a:p>
          <a:p>
            <a:pPr>
              <a:lnSpc>
                <a:spcPct val="100000"/>
              </a:lnSpc>
            </a:pPr>
            <a:endParaRPr b="0" lang="en-US" sz="1600" strike="noStrike" u="none">
              <a:solidFill>
                <a:srgbClr val="ffffff"/>
              </a:solidFill>
              <a:uFillTx/>
              <a:latin typeface="Arial"/>
            </a:endParaRPr>
          </a:p>
        </p:txBody>
      </p:sp>
      <p:pic>
        <p:nvPicPr>
          <p:cNvPr id="423" name="" descr=""/>
          <p:cNvPicPr/>
          <p:nvPr/>
        </p:nvPicPr>
        <p:blipFill>
          <a:blip r:embed="rId1"/>
          <a:stretch/>
        </p:blipFill>
        <p:spPr>
          <a:xfrm>
            <a:off x="2256840" y="3886200"/>
            <a:ext cx="4370400" cy="774720"/>
          </a:xfrm>
          <a:prstGeom prst="rect">
            <a:avLst/>
          </a:prstGeom>
          <a:noFill/>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
          <p:cNvSpPr/>
          <p:nvPr/>
        </p:nvSpPr>
        <p:spPr>
          <a:xfrm>
            <a:off x="369000" y="613440"/>
            <a:ext cx="6259320" cy="128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4200" strike="noStrike" u="none">
                <a:solidFill>
                  <a:schemeClr val="dk2"/>
                </a:solidFill>
                <a:uFillTx/>
                <a:latin typeface="Arial"/>
                <a:ea typeface="Arial"/>
              </a:rPr>
              <a:t>Block Level Elements</a:t>
            </a:r>
            <a:endParaRPr b="0" lang="en-US" sz="4200" strike="noStrike" u="none">
              <a:solidFill>
                <a:srgbClr val="ffffff"/>
              </a:solidFill>
              <a:uFillTx/>
              <a:latin typeface="Arial"/>
            </a:endParaRPr>
          </a:p>
        </p:txBody>
      </p:sp>
      <p:sp>
        <p:nvSpPr>
          <p:cNvPr id="425" name=""/>
          <p:cNvSpPr/>
          <p:nvPr/>
        </p:nvSpPr>
        <p:spPr>
          <a:xfrm>
            <a:off x="457200" y="1828800"/>
            <a:ext cx="6399720" cy="43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200" strike="noStrike" u="none">
                <a:solidFill>
                  <a:srgbClr val="000000"/>
                </a:solidFill>
                <a:uFillTx/>
                <a:latin typeface="Arial"/>
                <a:ea typeface="DejaVu Sans"/>
              </a:rPr>
              <a:t>These elements take up the full width of their parent container and start on a new line. They stack vertically and usually occupy the entire available horizontal space. </a:t>
            </a:r>
            <a:endParaRPr b="0" lang="en-US" sz="1200" strike="noStrike" u="none">
              <a:solidFill>
                <a:srgbClr val="ffffff"/>
              </a:solidFill>
              <a:uFillTx/>
              <a:latin typeface="Arial"/>
            </a:endParaRPr>
          </a:p>
        </p:txBody>
      </p:sp>
      <p:sp>
        <p:nvSpPr>
          <p:cNvPr id="426" name=""/>
          <p:cNvSpPr/>
          <p:nvPr/>
        </p:nvSpPr>
        <p:spPr>
          <a:xfrm>
            <a:off x="596520" y="2357640"/>
            <a:ext cx="1459800" cy="142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200" strike="noStrike" u="none">
                <a:solidFill>
                  <a:srgbClr val="000000"/>
                </a:solidFill>
                <a:uFillTx/>
                <a:latin typeface="Arial"/>
                <a:ea typeface="DejaVu Sans"/>
              </a:rPr>
              <a:t>Examples:</a:t>
            </a:r>
            <a:endParaRPr b="0" lang="en-US" sz="1200" strike="noStrike" u="none">
              <a:solidFill>
                <a:srgbClr val="ffffff"/>
              </a:solidFill>
              <a:uFillTx/>
              <a:latin typeface="Arial"/>
            </a:endParaRPr>
          </a:p>
          <a:p>
            <a:pPr>
              <a:lnSpc>
                <a:spcPct val="100000"/>
              </a:lnSpc>
              <a:spcBef>
                <a:spcPts val="340"/>
              </a:spcBef>
              <a:spcAft>
                <a:spcPts val="142"/>
              </a:spcAft>
            </a:pPr>
            <a:r>
              <a:rPr b="0" lang="en-US" sz="1200" strike="noStrike" u="none">
                <a:solidFill>
                  <a:srgbClr val="000000"/>
                </a:solidFill>
                <a:uFillTx/>
                <a:latin typeface="Arial"/>
                <a:ea typeface="DejaVu Sans"/>
              </a:rPr>
              <a:t>&lt;div&gt;</a:t>
            </a:r>
            <a:endParaRPr b="0" lang="en-US" sz="1200" strike="noStrike" u="none">
              <a:solidFill>
                <a:srgbClr val="ffffff"/>
              </a:solidFill>
              <a:uFillTx/>
              <a:latin typeface="Arial"/>
            </a:endParaRPr>
          </a:p>
          <a:p>
            <a:pPr>
              <a:lnSpc>
                <a:spcPct val="100000"/>
              </a:lnSpc>
              <a:spcBef>
                <a:spcPts val="340"/>
              </a:spcBef>
              <a:spcAft>
                <a:spcPts val="142"/>
              </a:spcAft>
            </a:pPr>
            <a:r>
              <a:rPr b="0" lang="en-US" sz="1200" strike="noStrike" u="none">
                <a:solidFill>
                  <a:srgbClr val="000000"/>
                </a:solidFill>
                <a:uFillTx/>
                <a:latin typeface="Arial"/>
                <a:ea typeface="DejaVu Sans"/>
              </a:rPr>
              <a:t>&lt;p&gt;</a:t>
            </a:r>
            <a:endParaRPr b="0" lang="en-US" sz="1200" strike="noStrike" u="none">
              <a:solidFill>
                <a:srgbClr val="ffffff"/>
              </a:solidFill>
              <a:uFillTx/>
              <a:latin typeface="Arial"/>
            </a:endParaRPr>
          </a:p>
          <a:p>
            <a:pPr>
              <a:lnSpc>
                <a:spcPct val="100000"/>
              </a:lnSpc>
              <a:spcBef>
                <a:spcPts val="340"/>
              </a:spcBef>
              <a:spcAft>
                <a:spcPts val="142"/>
              </a:spcAft>
            </a:pPr>
            <a:r>
              <a:rPr b="0" lang="en-US" sz="1200" strike="noStrike" u="none">
                <a:solidFill>
                  <a:srgbClr val="000000"/>
                </a:solidFill>
                <a:uFillTx/>
                <a:latin typeface="Arial"/>
                <a:ea typeface="DejaVu Sans"/>
              </a:rPr>
              <a:t>&lt;h1&gt;, &lt;h2&gt;, &lt;h3&gt;, etc.</a:t>
            </a:r>
            <a:endParaRPr b="0" lang="en-US" sz="1200" strike="noStrike" u="none">
              <a:solidFill>
                <a:srgbClr val="ffffff"/>
              </a:solidFill>
              <a:uFillTx/>
              <a:latin typeface="Arial"/>
            </a:endParaRPr>
          </a:p>
          <a:p>
            <a:pPr>
              <a:lnSpc>
                <a:spcPct val="100000"/>
              </a:lnSpc>
              <a:spcBef>
                <a:spcPts val="340"/>
              </a:spcBef>
              <a:spcAft>
                <a:spcPts val="142"/>
              </a:spcAft>
            </a:pPr>
            <a:endParaRPr b="0" lang="en-US" sz="1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
          <p:cNvSpPr/>
          <p:nvPr/>
        </p:nvSpPr>
        <p:spPr>
          <a:xfrm>
            <a:off x="228600" y="456480"/>
            <a:ext cx="5279040" cy="68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4200" strike="noStrike" u="none">
                <a:solidFill>
                  <a:schemeClr val="dk2"/>
                </a:solidFill>
                <a:uFillTx/>
                <a:latin typeface="Arial"/>
                <a:ea typeface="Arial"/>
              </a:rPr>
              <a:t>Inline Elements</a:t>
            </a:r>
            <a:endParaRPr b="0" lang="en-US" sz="4200" strike="noStrike" u="none">
              <a:solidFill>
                <a:srgbClr val="ffffff"/>
              </a:solidFill>
              <a:uFillTx/>
              <a:latin typeface="Arial"/>
            </a:endParaRPr>
          </a:p>
        </p:txBody>
      </p:sp>
      <p:sp>
        <p:nvSpPr>
          <p:cNvPr id="428" name=""/>
          <p:cNvSpPr/>
          <p:nvPr/>
        </p:nvSpPr>
        <p:spPr>
          <a:xfrm>
            <a:off x="257040" y="1454400"/>
            <a:ext cx="7057080" cy="43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200" strike="noStrike" u="none">
                <a:solidFill>
                  <a:srgbClr val="000000"/>
                </a:solidFill>
                <a:uFillTx/>
                <a:latin typeface="Arial"/>
                <a:ea typeface="DejaVu Sans"/>
              </a:rPr>
              <a:t>These elements only take up as much width as their content. They do not start on a new line and only occupy the space they need, staying within the flow of the content around them. </a:t>
            </a:r>
            <a:endParaRPr b="0" lang="en-US" sz="1200" strike="noStrike" u="none">
              <a:solidFill>
                <a:srgbClr val="ffffff"/>
              </a:solidFill>
              <a:uFillTx/>
              <a:latin typeface="Arial"/>
            </a:endParaRPr>
          </a:p>
        </p:txBody>
      </p:sp>
      <p:sp>
        <p:nvSpPr>
          <p:cNvPr id="429" name=""/>
          <p:cNvSpPr/>
          <p:nvPr/>
        </p:nvSpPr>
        <p:spPr>
          <a:xfrm>
            <a:off x="457200" y="2286000"/>
            <a:ext cx="1721880" cy="94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200" strike="noStrike" u="none">
                <a:solidFill>
                  <a:srgbClr val="000000"/>
                </a:solidFill>
                <a:uFillTx/>
                <a:latin typeface="Arial"/>
                <a:ea typeface="DejaVu Sans"/>
              </a:rPr>
              <a:t>Examples:</a:t>
            </a:r>
            <a:endParaRPr b="0" lang="en-US" sz="1200" strike="noStrike" u="none">
              <a:solidFill>
                <a:srgbClr val="ffffff"/>
              </a:solidFill>
              <a:uFillTx/>
              <a:latin typeface="Arial"/>
            </a:endParaRPr>
          </a:p>
          <a:p>
            <a:pPr>
              <a:lnSpc>
                <a:spcPct val="100000"/>
              </a:lnSpc>
            </a:pPr>
            <a:r>
              <a:rPr b="0" lang="en-US" sz="1200" strike="noStrike" u="none">
                <a:solidFill>
                  <a:srgbClr val="000000"/>
                </a:solidFill>
                <a:uFillTx/>
                <a:latin typeface="Arial"/>
                <a:ea typeface="DejaVu Sans"/>
              </a:rPr>
              <a:t>&lt;span&gt;</a:t>
            </a:r>
            <a:endParaRPr b="0" lang="en-US" sz="1200" strike="noStrike" u="none">
              <a:solidFill>
                <a:srgbClr val="ffffff"/>
              </a:solidFill>
              <a:uFillTx/>
              <a:latin typeface="Arial"/>
            </a:endParaRPr>
          </a:p>
          <a:p>
            <a:pPr>
              <a:lnSpc>
                <a:spcPct val="100000"/>
              </a:lnSpc>
            </a:pPr>
            <a:r>
              <a:rPr b="0" lang="en-US" sz="1200" strike="noStrike" u="none">
                <a:solidFill>
                  <a:srgbClr val="000000"/>
                </a:solidFill>
                <a:uFillTx/>
                <a:latin typeface="Arial"/>
                <a:ea typeface="DejaVu Sans"/>
              </a:rPr>
              <a:t>&lt;label&gt;</a:t>
            </a:r>
            <a:endParaRPr b="0" lang="en-US" sz="1200" strike="noStrike" u="none">
              <a:solidFill>
                <a:srgbClr val="ffffff"/>
              </a:solidFill>
              <a:uFillTx/>
              <a:latin typeface="Arial"/>
            </a:endParaRPr>
          </a:p>
          <a:p>
            <a:pPr>
              <a:lnSpc>
                <a:spcPct val="100000"/>
              </a:lnSpc>
            </a:pPr>
            <a:r>
              <a:rPr b="0" lang="en-US" sz="1200" strike="noStrike" u="none">
                <a:solidFill>
                  <a:srgbClr val="000000"/>
                </a:solidFill>
                <a:uFillTx/>
                <a:latin typeface="Arial"/>
                <a:ea typeface="DejaVu Sans"/>
              </a:rPr>
              <a:t>&lt;img&gt;</a:t>
            </a:r>
            <a:endParaRPr b="0" lang="en-US" sz="1200" strike="noStrike" u="none">
              <a:solidFill>
                <a:srgbClr val="ffffff"/>
              </a:solidFill>
              <a:uFillTx/>
              <a:latin typeface="Arial"/>
            </a:endParaRPr>
          </a:p>
          <a:p>
            <a:pPr>
              <a:lnSpc>
                <a:spcPct val="100000"/>
              </a:lnSpc>
            </a:pPr>
            <a:endParaRPr b="0" lang="en-US" sz="1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0" name="" descr=""/>
          <p:cNvPicPr/>
          <p:nvPr/>
        </p:nvPicPr>
        <p:blipFill>
          <a:blip r:embed="rId1"/>
          <a:stretch/>
        </p:blipFill>
        <p:spPr>
          <a:xfrm>
            <a:off x="701280" y="1143000"/>
            <a:ext cx="2040840" cy="394560"/>
          </a:xfrm>
          <a:prstGeom prst="rect">
            <a:avLst/>
          </a:prstGeom>
          <a:noFill/>
          <a:ln w="0">
            <a:noFill/>
          </a:ln>
        </p:spPr>
      </p:pic>
      <p:sp>
        <p:nvSpPr>
          <p:cNvPr id="431" name=""/>
          <p:cNvSpPr/>
          <p:nvPr/>
        </p:nvSpPr>
        <p:spPr>
          <a:xfrm>
            <a:off x="2971800" y="1143000"/>
            <a:ext cx="541440" cy="3452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1800" strike="noStrike" u="none">
                <a:solidFill>
                  <a:srgbClr val="000000"/>
                </a:solidFill>
                <a:uFillTx/>
                <a:latin typeface="Arial"/>
                <a:ea typeface="DejaVu Sans"/>
              </a:rPr>
              <a:t>---&gt;</a:t>
            </a:r>
            <a:endParaRPr b="0" lang="en-US" sz="1800" strike="noStrike" u="none">
              <a:solidFill>
                <a:srgbClr val="ffffff"/>
              </a:solidFill>
              <a:uFillTx/>
              <a:latin typeface="Arial"/>
            </a:endParaRPr>
          </a:p>
        </p:txBody>
      </p:sp>
      <p:sp>
        <p:nvSpPr>
          <p:cNvPr id="432" name=""/>
          <p:cNvSpPr/>
          <p:nvPr/>
        </p:nvSpPr>
        <p:spPr>
          <a:xfrm>
            <a:off x="3572280" y="2396520"/>
            <a:ext cx="54144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000000"/>
                </a:solidFill>
                <a:uFillTx/>
                <a:latin typeface="Arial"/>
                <a:ea typeface="DejaVu Sans"/>
              </a:rPr>
              <a:t>---&gt;</a:t>
            </a:r>
            <a:endParaRPr b="0" lang="en-US" sz="1800" strike="noStrike" u="none">
              <a:solidFill>
                <a:srgbClr val="ffffff"/>
              </a:solidFill>
              <a:uFillTx/>
              <a:latin typeface="Arial"/>
            </a:endParaRPr>
          </a:p>
        </p:txBody>
      </p:sp>
      <p:pic>
        <p:nvPicPr>
          <p:cNvPr id="433" name="" descr=""/>
          <p:cNvPicPr/>
          <p:nvPr/>
        </p:nvPicPr>
        <p:blipFill>
          <a:blip r:embed="rId2"/>
          <a:stretch/>
        </p:blipFill>
        <p:spPr>
          <a:xfrm>
            <a:off x="251640" y="2309400"/>
            <a:ext cx="3176280" cy="661320"/>
          </a:xfrm>
          <a:prstGeom prst="rect">
            <a:avLst/>
          </a:prstGeom>
          <a:noFill/>
          <a:ln w="0">
            <a:noFill/>
          </a:ln>
        </p:spPr>
      </p:pic>
      <p:pic>
        <p:nvPicPr>
          <p:cNvPr id="434" name="" descr=""/>
          <p:cNvPicPr/>
          <p:nvPr/>
        </p:nvPicPr>
        <p:blipFill>
          <a:blip r:embed="rId3"/>
          <a:stretch/>
        </p:blipFill>
        <p:spPr>
          <a:xfrm>
            <a:off x="4366440" y="2423520"/>
            <a:ext cx="3633480" cy="547200"/>
          </a:xfrm>
          <a:prstGeom prst="rect">
            <a:avLst/>
          </a:prstGeom>
          <a:noFill/>
          <a:ln w="0">
            <a:noFill/>
          </a:ln>
        </p:spPr>
      </p:pic>
      <p:pic>
        <p:nvPicPr>
          <p:cNvPr id="435" name="" descr=""/>
          <p:cNvPicPr/>
          <p:nvPr/>
        </p:nvPicPr>
        <p:blipFill>
          <a:blip r:embed="rId4"/>
          <a:stretch/>
        </p:blipFill>
        <p:spPr>
          <a:xfrm>
            <a:off x="4336200" y="1143000"/>
            <a:ext cx="2520720" cy="364320"/>
          </a:xfrm>
          <a:prstGeom prst="rect">
            <a:avLst/>
          </a:prstGeom>
          <a:noFill/>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Class Test</a:t>
            </a:r>
            <a:endParaRPr b="0" lang="en-US" sz="4200" strike="noStrike" u="none">
              <a:solidFill>
                <a:srgbClr val="ffffff"/>
              </a:solidFill>
              <a:uFillTx/>
              <a:latin typeface="Arial"/>
            </a:endParaRPr>
          </a:p>
        </p:txBody>
      </p:sp>
      <p:sp>
        <p:nvSpPr>
          <p:cNvPr id="437" name="PlaceHolder 2"/>
          <p:cNvSpPr>
            <a:spLocks noGrp="1"/>
          </p:cNvSpPr>
          <p:nvPr>
            <p:ph/>
          </p:nvPr>
        </p:nvSpPr>
        <p:spPr>
          <a:xfrm>
            <a:off x="827640" y="2053080"/>
            <a:ext cx="6708960" cy="4192920"/>
          </a:xfrm>
          <a:prstGeom prst="rect">
            <a:avLst/>
          </a:prstGeom>
          <a:noFill/>
          <a:ln w="0">
            <a:noFill/>
          </a:ln>
        </p:spPr>
        <p:txBody>
          <a:bodyPr lIns="91440" rIns="91440" tIns="45720" bIns="45720" anchor="t">
            <a:normAutofit/>
          </a:bodyPr>
          <a:p>
            <a:pPr marL="343080" indent="-343080">
              <a:lnSpc>
                <a:spcPct val="100000"/>
              </a:lnSpc>
              <a:buClr>
                <a:srgbClr val="eff8fc"/>
              </a:buClr>
              <a:buFont typeface="Noto Sans Symbols"/>
              <a:buChar char="►"/>
            </a:pPr>
            <a:r>
              <a:rPr b="0" lang="en-US" sz="2000" strike="noStrike" u="none">
                <a:solidFill>
                  <a:schemeClr val="dk1"/>
                </a:solidFill>
                <a:uFillTx/>
                <a:latin typeface="Arial"/>
                <a:ea typeface="Arial"/>
              </a:rPr>
              <a:t>Create a an html document with title (in head tag) “Provinces and Cities of Pakistan. </a:t>
            </a:r>
            <a:endParaRPr b="0" lang="en-US" sz="2000" strike="noStrike" u="none">
              <a:solidFill>
                <a:srgbClr val="ffffff"/>
              </a:solidFill>
              <a:uFillTx/>
              <a:latin typeface="Arial"/>
            </a:endParaRPr>
          </a:p>
          <a:p>
            <a:pPr marL="343080" indent="-343080">
              <a:lnSpc>
                <a:spcPct val="100000"/>
              </a:lnSpc>
              <a:buClr>
                <a:srgbClr val="eff8fc"/>
              </a:buClr>
              <a:buFont typeface="Noto Sans Symbols"/>
              <a:buChar char="►"/>
            </a:pPr>
            <a:r>
              <a:rPr b="0" lang="en-US" sz="2000" strike="noStrike" u="none">
                <a:solidFill>
                  <a:schemeClr val="dk1"/>
                </a:solidFill>
                <a:uFillTx/>
                <a:latin typeface="Arial"/>
                <a:ea typeface="Arial"/>
              </a:rPr>
              <a:t>For the visible part of the document (to be displayed in the browser’s viewport), set heading as “Provinces of Pakistan and Some of Their Cities”.</a:t>
            </a:r>
            <a:endParaRPr b="0" lang="en-US" sz="2000" strike="noStrike" u="none">
              <a:solidFill>
                <a:srgbClr val="ffffff"/>
              </a:solidFill>
              <a:uFillTx/>
              <a:latin typeface="Arial"/>
            </a:endParaRPr>
          </a:p>
          <a:p>
            <a:pPr marL="343080" indent="-343080">
              <a:lnSpc>
                <a:spcPct val="100000"/>
              </a:lnSpc>
              <a:buClr>
                <a:srgbClr val="eff8fc"/>
              </a:buClr>
              <a:buFont typeface="Noto Sans Symbols"/>
              <a:buChar char="►"/>
            </a:pPr>
            <a:r>
              <a:rPr b="0" lang="en-US" sz="2000" strike="noStrike" u="none">
                <a:solidFill>
                  <a:schemeClr val="dk1"/>
                </a:solidFill>
                <a:uFillTx/>
                <a:latin typeface="Arial"/>
                <a:ea typeface="Arial"/>
              </a:rPr>
              <a:t>Now create an unordered list containing the names of any three provinces of Pakistan. Then, create three nested  ordered lists within the unordered list, containing names of any two cities of each province. </a:t>
            </a: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8" name="" descr=""/>
          <p:cNvPicPr/>
          <p:nvPr/>
        </p:nvPicPr>
        <p:blipFill>
          <a:blip r:embed="rId1"/>
          <a:stretch/>
        </p:blipFill>
        <p:spPr>
          <a:xfrm>
            <a:off x="2004120" y="2126160"/>
            <a:ext cx="4395600" cy="267336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How HTTP Works?</a:t>
            </a:r>
            <a:endParaRPr b="0" lang="en-US" sz="4200" strike="noStrike" u="none">
              <a:solidFill>
                <a:srgbClr val="ffffff"/>
              </a:solidFill>
              <a:uFillTx/>
              <a:latin typeface="Arial"/>
            </a:endParaRPr>
          </a:p>
        </p:txBody>
      </p:sp>
      <p:sp>
        <p:nvSpPr>
          <p:cNvPr id="370" name="PlaceHolder 2"/>
          <p:cNvSpPr>
            <a:spLocks noGrp="1"/>
          </p:cNvSpPr>
          <p:nvPr>
            <p:ph/>
          </p:nvPr>
        </p:nvSpPr>
        <p:spPr>
          <a:xfrm>
            <a:off x="609480" y="1185840"/>
            <a:ext cx="8397000" cy="2099880"/>
          </a:xfrm>
          <a:prstGeom prst="rect">
            <a:avLst/>
          </a:prstGeom>
          <a:noFill/>
          <a:ln w="0">
            <a:noFill/>
          </a:ln>
        </p:spPr>
        <p:txBody>
          <a:bodyPr lIns="91440" rIns="91440" tIns="45720" bIns="45720" anchor="t">
            <a:noAutofit/>
          </a:bodyPr>
          <a:p>
            <a:pPr indent="0">
              <a:lnSpc>
                <a:spcPct val="100000"/>
              </a:lnSpc>
              <a:spcBef>
                <a:spcPts val="1001"/>
              </a:spcBef>
              <a:buNone/>
              <a:tabLst>
                <a:tab algn="l" pos="0"/>
              </a:tabLst>
            </a:pPr>
            <a:r>
              <a:rPr b="1" lang="en-US" sz="2000" strike="noStrike" u="none">
                <a:solidFill>
                  <a:schemeClr val="dk1"/>
                </a:solidFill>
                <a:uFillTx/>
                <a:latin typeface="Arial"/>
                <a:ea typeface="Arial"/>
              </a:rPr>
              <a:t>Request</a:t>
            </a:r>
            <a:r>
              <a:rPr b="0" lang="en-US" sz="2000" strike="noStrike" u="none">
                <a:solidFill>
                  <a:schemeClr val="dk1"/>
                </a:solidFill>
                <a:uFillTx/>
                <a:latin typeface="Arial"/>
                <a:ea typeface="Arial"/>
              </a:rPr>
              <a:t>: A client (typically a web browser) sends an HTTP request to the web server. This request includes details like the type of request (GET, POST, etc.) and the resource (URL) being requested.</a:t>
            </a:r>
            <a:endParaRPr b="0" lang="en-US" sz="2000" strike="noStrike" u="none">
              <a:solidFill>
                <a:srgbClr val="ffffff"/>
              </a:solidFill>
              <a:uFillTx/>
              <a:latin typeface="Arial"/>
            </a:endParaRPr>
          </a:p>
          <a:p>
            <a:pPr indent="0">
              <a:lnSpc>
                <a:spcPct val="100000"/>
              </a:lnSpc>
              <a:spcBef>
                <a:spcPts val="1001"/>
              </a:spcBef>
              <a:buNone/>
              <a:tabLst>
                <a:tab algn="l" pos="0"/>
              </a:tabLst>
            </a:pPr>
            <a:r>
              <a:rPr b="1" lang="en-US" sz="2000" strike="noStrike" u="none">
                <a:solidFill>
                  <a:schemeClr val="dk1"/>
                </a:solidFill>
                <a:uFillTx/>
                <a:latin typeface="Arial"/>
                <a:ea typeface="Arial"/>
              </a:rPr>
              <a:t>Processing</a:t>
            </a:r>
            <a:r>
              <a:rPr b="0" lang="en-US" sz="2000" strike="noStrike" u="none">
                <a:solidFill>
                  <a:schemeClr val="dk1"/>
                </a:solidFill>
                <a:uFillTx/>
                <a:latin typeface="Arial"/>
                <a:ea typeface="Arial"/>
              </a:rPr>
              <a:t>: The server processes the request, retrieves the requested resource (HTML file, image, etc.), and prepares a response.</a:t>
            </a:r>
            <a:endParaRPr b="0" lang="en-US" sz="2000" strike="noStrike" u="none">
              <a:solidFill>
                <a:srgbClr val="ffffff"/>
              </a:solidFill>
              <a:uFillTx/>
              <a:latin typeface="Arial"/>
            </a:endParaRPr>
          </a:p>
          <a:p>
            <a:pPr indent="0">
              <a:lnSpc>
                <a:spcPct val="100000"/>
              </a:lnSpc>
              <a:spcBef>
                <a:spcPts val="1001"/>
              </a:spcBef>
              <a:buNone/>
              <a:tabLst>
                <a:tab algn="l" pos="0"/>
              </a:tabLst>
            </a:pPr>
            <a:r>
              <a:rPr b="1" lang="en-US" sz="2000" strike="noStrike" u="none">
                <a:solidFill>
                  <a:schemeClr val="dk1"/>
                </a:solidFill>
                <a:uFillTx/>
                <a:latin typeface="Arial"/>
                <a:ea typeface="Arial"/>
              </a:rPr>
              <a:t>Response</a:t>
            </a:r>
            <a:r>
              <a:rPr b="0" lang="en-US" sz="2000" strike="noStrike" u="none">
                <a:solidFill>
                  <a:schemeClr val="dk1"/>
                </a:solidFill>
                <a:uFillTx/>
                <a:latin typeface="Arial"/>
                <a:ea typeface="Arial"/>
              </a:rPr>
              <a:t>: The server sends an HTTP response back to the client, typically containing the requested resource or an error message if the resource cannot be found.</a:t>
            </a: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p:txBody>
      </p:sp>
      <p:pic>
        <p:nvPicPr>
          <p:cNvPr id="371" name="Google Shape;150;p21" descr=""/>
          <p:cNvPicPr/>
          <p:nvPr/>
        </p:nvPicPr>
        <p:blipFill>
          <a:blip r:embed="rId1"/>
          <a:stretch/>
        </p:blipFill>
        <p:spPr>
          <a:xfrm>
            <a:off x="1252440" y="4008600"/>
            <a:ext cx="6636240" cy="2274120"/>
          </a:xfrm>
          <a:prstGeom prst="rect">
            <a:avLst/>
          </a:prstGeom>
          <a:noFill/>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
          <p:cNvSpPr/>
          <p:nvPr/>
        </p:nvSpPr>
        <p:spPr>
          <a:xfrm>
            <a:off x="1429200" y="109440"/>
            <a:ext cx="4743000" cy="5376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1100" strike="noStrike" u="none">
                <a:solidFill>
                  <a:srgbClr val="000000"/>
                </a:solidFill>
                <a:uFillTx/>
                <a:latin typeface="Arial"/>
                <a:ea typeface="DejaVu Sans"/>
              </a:rPr>
              <a:t>&lt;!DOCTYPE html&gt;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&lt;html lang="en"&gt;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&lt;head&gt;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&lt;meta charset="UTF-8"&gt;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&lt;meta name="viewport" content="width=device-width, initial-scale=1.0"&gt;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&lt;title&gt;Provinces and Cities of Pakistan&lt;/title&gt;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&lt;/head&gt;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&lt;body&gt;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&lt;h1&gt;Provinces and Cities of Pakistan&lt;/h1&gt;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&lt;ul&gt;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Punjab</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&lt;ol&gt;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&lt;li&gt;Lahore&lt;/li&gt;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&lt;li&gt;Faisalabad&lt;/li&gt;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&lt;/ol&gt;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Sindh</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&lt;ol&gt;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&lt;li&gt;Karachi&lt;/li&gt;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&lt;li&gt;Hyderabad&lt;/li&gt;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&lt;/ol&gt;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Khyber Pakhtunkhwa</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&lt;ol&gt;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&lt;li&gt;Peshawar&lt;/li&gt;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&lt;li&gt;Abbottabad&lt;/li&gt;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&lt;/ol&gt;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&lt;/li&gt;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  </a:t>
            </a:r>
            <a:r>
              <a:rPr b="0" lang="en-US" sz="1100" strike="noStrike" u="none">
                <a:solidFill>
                  <a:srgbClr val="000000"/>
                </a:solidFill>
                <a:uFillTx/>
                <a:latin typeface="Arial"/>
                <a:ea typeface="DejaVu Sans"/>
              </a:rPr>
              <a:t>&lt;/ul&gt;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&lt;/body&gt;</a:t>
            </a:r>
            <a:endParaRPr b="0" lang="en-US" sz="1100" strike="noStrike" u="none">
              <a:solidFill>
                <a:srgbClr val="ffffff"/>
              </a:solidFill>
              <a:uFillTx/>
              <a:latin typeface="Arial"/>
            </a:endParaRPr>
          </a:p>
          <a:p>
            <a:pPr>
              <a:lnSpc>
                <a:spcPct val="100000"/>
              </a:lnSpc>
            </a:pPr>
            <a:r>
              <a:rPr b="0" lang="en-US" sz="1100" strike="noStrike" u="none">
                <a:solidFill>
                  <a:srgbClr val="000000"/>
                </a:solidFill>
                <a:uFillTx/>
                <a:latin typeface="Arial"/>
                <a:ea typeface="DejaVu Sans"/>
              </a:rPr>
              <a:t>&lt;/html&gt;</a:t>
            </a:r>
            <a:endParaRPr b="0" lang="en-US" sz="11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HTTP Request Structure</a:t>
            </a:r>
            <a:endParaRPr b="0" lang="en-US" sz="4200" strike="noStrike" u="none">
              <a:solidFill>
                <a:srgbClr val="ffffff"/>
              </a:solidFill>
              <a:uFillTx/>
              <a:latin typeface="Arial"/>
            </a:endParaRPr>
          </a:p>
        </p:txBody>
      </p:sp>
      <p:sp>
        <p:nvSpPr>
          <p:cNvPr id="373" name="PlaceHolder 2"/>
          <p:cNvSpPr>
            <a:spLocks noGrp="1"/>
          </p:cNvSpPr>
          <p:nvPr>
            <p:ph/>
          </p:nvPr>
        </p:nvSpPr>
        <p:spPr>
          <a:xfrm>
            <a:off x="609480" y="1185840"/>
            <a:ext cx="8397000" cy="2099880"/>
          </a:xfrm>
          <a:prstGeom prst="rect">
            <a:avLst/>
          </a:prstGeom>
          <a:noFill/>
          <a:ln w="0">
            <a:noFill/>
          </a:ln>
        </p:spPr>
        <p:txBody>
          <a:bodyPr lIns="91440" rIns="91440" tIns="45720" bIns="45720" anchor="t">
            <a:noAutofit/>
          </a:bodyPr>
          <a:p>
            <a:pPr indent="0">
              <a:lnSpc>
                <a:spcPct val="115000"/>
              </a:lnSpc>
              <a:spcBef>
                <a:spcPts val="1199"/>
              </a:spcBef>
              <a:buNone/>
              <a:tabLst>
                <a:tab algn="l" pos="0"/>
              </a:tabLst>
            </a:pPr>
            <a:r>
              <a:rPr b="0" lang="en-US" sz="1800" strike="noStrike" u="none">
                <a:solidFill>
                  <a:schemeClr val="dk1"/>
                </a:solidFill>
                <a:uFillTx/>
                <a:latin typeface="Arial"/>
                <a:ea typeface="Arial"/>
              </a:rPr>
              <a:t>An HTTP request is made up of several parts:</a:t>
            </a:r>
            <a:endParaRPr b="0" lang="en-US" sz="1800" strike="noStrike" u="none">
              <a:solidFill>
                <a:srgbClr val="ffffff"/>
              </a:solidFill>
              <a:uFillTx/>
              <a:latin typeface="Arial"/>
            </a:endParaRPr>
          </a:p>
          <a:p>
            <a:pPr marL="457200" indent="-343080">
              <a:lnSpc>
                <a:spcPct val="115000"/>
              </a:lnSpc>
              <a:spcBef>
                <a:spcPts val="1199"/>
              </a:spcBef>
              <a:buClr>
                <a:srgbClr val="000000"/>
              </a:buClr>
              <a:buFont typeface="Arial"/>
              <a:buChar char="●"/>
              <a:tabLst>
                <a:tab algn="l" pos="0"/>
              </a:tabLst>
            </a:pPr>
            <a:r>
              <a:rPr b="1" lang="en-US" sz="1800" strike="noStrike" u="none">
                <a:solidFill>
                  <a:schemeClr val="dk1"/>
                </a:solidFill>
                <a:uFillTx/>
                <a:latin typeface="Arial"/>
                <a:ea typeface="Arial"/>
              </a:rPr>
              <a:t>Request Line</a:t>
            </a:r>
            <a:r>
              <a:rPr b="0" lang="en-US" sz="1800" strike="noStrike" u="none">
                <a:solidFill>
                  <a:schemeClr val="dk1"/>
                </a:solidFill>
                <a:uFillTx/>
                <a:latin typeface="Arial"/>
                <a:ea typeface="Arial"/>
              </a:rPr>
              <a:t>: Contains the HTTP method, the URL, and the HTTP version.</a:t>
            </a:r>
            <a:endParaRPr b="0" lang="en-US" sz="1800" strike="noStrike" u="none">
              <a:solidFill>
                <a:srgbClr val="ffffff"/>
              </a:solidFill>
              <a:uFillTx/>
              <a:latin typeface="Arial"/>
            </a:endParaRPr>
          </a:p>
          <a:p>
            <a:pPr lvl="1" marL="914400" indent="-343080">
              <a:lnSpc>
                <a:spcPct val="115000"/>
              </a:lnSpc>
              <a:buClr>
                <a:srgbClr val="000000"/>
              </a:buClr>
              <a:buFont typeface="Arial"/>
              <a:buChar char="○"/>
              <a:tabLst>
                <a:tab algn="l" pos="0"/>
              </a:tabLst>
            </a:pPr>
            <a:r>
              <a:rPr b="0" lang="en-US" sz="1800" strike="noStrike" u="none">
                <a:solidFill>
                  <a:schemeClr val="dk1"/>
                </a:solidFill>
                <a:uFillTx/>
                <a:latin typeface="Arial"/>
                <a:ea typeface="Arial"/>
              </a:rPr>
              <a:t>Example: </a:t>
            </a:r>
            <a:r>
              <a:rPr b="0" lang="en-US" sz="1800" strike="noStrike" u="none">
                <a:solidFill>
                  <a:srgbClr val="188038"/>
                </a:solidFill>
                <a:uFillTx/>
                <a:latin typeface="Roboto Mono"/>
                <a:ea typeface="Roboto Mono"/>
              </a:rPr>
              <a:t>GET /index.html HTTP/1.1</a:t>
            </a:r>
            <a:endParaRPr b="0" lang="en-US" sz="1800" strike="noStrike" u="none">
              <a:solidFill>
                <a:srgbClr val="ffffff"/>
              </a:solidFill>
              <a:uFillTx/>
              <a:latin typeface="Arial"/>
            </a:endParaRPr>
          </a:p>
          <a:p>
            <a:pPr marL="457200" indent="-343080">
              <a:lnSpc>
                <a:spcPct val="115000"/>
              </a:lnSpc>
              <a:buClr>
                <a:srgbClr val="000000"/>
              </a:buClr>
              <a:buFont typeface="Arial"/>
              <a:buChar char="●"/>
              <a:tabLst>
                <a:tab algn="l" pos="0"/>
              </a:tabLst>
            </a:pPr>
            <a:r>
              <a:rPr b="1" lang="en-US" sz="1800" strike="noStrike" u="none">
                <a:solidFill>
                  <a:schemeClr val="dk1"/>
                </a:solidFill>
                <a:uFillTx/>
                <a:latin typeface="Arial"/>
                <a:ea typeface="Arial"/>
              </a:rPr>
              <a:t>Headers</a:t>
            </a:r>
            <a:r>
              <a:rPr b="0" lang="en-US" sz="1800" strike="noStrike" u="none">
                <a:solidFill>
                  <a:schemeClr val="dk1"/>
                </a:solidFill>
                <a:uFillTx/>
                <a:latin typeface="Arial"/>
                <a:ea typeface="Arial"/>
              </a:rPr>
              <a:t>: Contain metadata about the request, such as the type of content requested or user-agent (browser).</a:t>
            </a:r>
            <a:endParaRPr b="0" lang="en-US" sz="1800" strike="noStrike" u="none">
              <a:solidFill>
                <a:srgbClr val="ffffff"/>
              </a:solidFill>
              <a:uFillTx/>
              <a:latin typeface="Arial"/>
            </a:endParaRPr>
          </a:p>
          <a:p>
            <a:pPr lvl="1" marL="914400" indent="-343080">
              <a:lnSpc>
                <a:spcPct val="115000"/>
              </a:lnSpc>
              <a:buClr>
                <a:srgbClr val="000000"/>
              </a:buClr>
              <a:buFont typeface="Arial"/>
              <a:buChar char="○"/>
              <a:tabLst>
                <a:tab algn="l" pos="0"/>
              </a:tabLst>
            </a:pPr>
            <a:r>
              <a:rPr b="0" lang="en-US" sz="1800" strike="noStrike" u="none">
                <a:solidFill>
                  <a:schemeClr val="dk1"/>
                </a:solidFill>
                <a:uFillTx/>
                <a:latin typeface="Arial"/>
                <a:ea typeface="Arial"/>
              </a:rPr>
              <a:t>Example: </a:t>
            </a:r>
            <a:r>
              <a:rPr b="0" lang="en-US" sz="1800" strike="noStrike" u="none">
                <a:solidFill>
                  <a:srgbClr val="188038"/>
                </a:solidFill>
                <a:uFillTx/>
                <a:latin typeface="Roboto Mono"/>
                <a:ea typeface="Roboto Mono"/>
              </a:rPr>
              <a:t>User-Agent: Mozilla/5.0</a:t>
            </a:r>
            <a:endParaRPr b="0" lang="en-US" sz="1800" strike="noStrike" u="none">
              <a:solidFill>
                <a:srgbClr val="ffffff"/>
              </a:solidFill>
              <a:uFillTx/>
              <a:latin typeface="Arial"/>
            </a:endParaRPr>
          </a:p>
          <a:p>
            <a:pPr marL="457200" indent="-343080">
              <a:lnSpc>
                <a:spcPct val="115000"/>
              </a:lnSpc>
              <a:buClr>
                <a:srgbClr val="000000"/>
              </a:buClr>
              <a:buFont typeface="Arial"/>
              <a:buChar char="●"/>
              <a:tabLst>
                <a:tab algn="l" pos="0"/>
              </a:tabLst>
            </a:pPr>
            <a:r>
              <a:rPr b="1" lang="en-US" sz="1800" strike="noStrike" u="none">
                <a:solidFill>
                  <a:schemeClr val="dk1"/>
                </a:solidFill>
                <a:uFillTx/>
                <a:latin typeface="Arial"/>
                <a:ea typeface="Arial"/>
              </a:rPr>
              <a:t>Body (optional)</a:t>
            </a:r>
            <a:r>
              <a:rPr b="0" lang="en-US" sz="1800" strike="noStrike" u="none">
                <a:solidFill>
                  <a:schemeClr val="dk1"/>
                </a:solidFill>
                <a:uFillTx/>
                <a:latin typeface="Arial"/>
                <a:ea typeface="Arial"/>
              </a:rPr>
              <a:t>: Contains data sent with the request (e.g., form submissions).</a:t>
            </a:r>
            <a:endParaRPr b="0" lang="en-US" sz="1800" strike="noStrike" u="none">
              <a:solidFill>
                <a:srgbClr val="ffffff"/>
              </a:solidFill>
              <a:uFillTx/>
              <a:latin typeface="Arial"/>
            </a:endParaRPr>
          </a:p>
          <a:p>
            <a:pPr indent="0">
              <a:lnSpc>
                <a:spcPct val="115000"/>
              </a:lnSpc>
              <a:spcBef>
                <a:spcPts val="1199"/>
              </a:spcBef>
              <a:buNone/>
              <a:tabLst>
                <a:tab algn="l" pos="0"/>
              </a:tabLst>
            </a:pPr>
            <a:r>
              <a:rPr b="1" lang="en-US" sz="1800" strike="noStrike" u="none">
                <a:solidFill>
                  <a:schemeClr val="dk1"/>
                </a:solidFill>
                <a:uFillTx/>
                <a:latin typeface="Arial"/>
                <a:ea typeface="Arial"/>
              </a:rPr>
              <a:t>Example</a:t>
            </a:r>
            <a:r>
              <a:rPr b="0" lang="en-US" sz="1800" strike="noStrike" u="none">
                <a:solidFill>
                  <a:schemeClr val="dk1"/>
                </a:solidFill>
                <a:uFillTx/>
                <a:latin typeface="Arial"/>
                <a:ea typeface="Arial"/>
              </a:rPr>
              <a:t>:</a:t>
            </a:r>
            <a:endParaRPr b="0" lang="en-US" sz="1800" strike="noStrike" u="none">
              <a:solidFill>
                <a:srgbClr val="ffffff"/>
              </a:solidFill>
              <a:uFillTx/>
              <a:latin typeface="Arial"/>
            </a:endParaRPr>
          </a:p>
          <a:p>
            <a:pPr indent="0">
              <a:lnSpc>
                <a:spcPct val="100000"/>
              </a:lnSpc>
              <a:spcBef>
                <a:spcPts val="1199"/>
              </a:spcBef>
              <a:buNone/>
              <a:tabLst>
                <a:tab algn="l" pos="0"/>
              </a:tabLst>
            </a:pPr>
            <a:r>
              <a:rPr b="0" lang="en-US" sz="1800" strike="noStrike" u="none">
                <a:solidFill>
                  <a:srgbClr val="188038"/>
                </a:solidFill>
                <a:uFillTx/>
                <a:latin typeface="Roboto Mono"/>
                <a:ea typeface="Roboto Mono"/>
              </a:rPr>
              <a:t>GET /home HTTP/1.1</a:t>
            </a:r>
            <a:endParaRPr b="0" lang="en-US" sz="1800" strike="noStrike" u="none">
              <a:solidFill>
                <a:srgbClr val="ffffff"/>
              </a:solidFill>
              <a:uFillTx/>
              <a:latin typeface="Arial"/>
            </a:endParaRPr>
          </a:p>
          <a:p>
            <a:pPr indent="0">
              <a:lnSpc>
                <a:spcPct val="100000"/>
              </a:lnSpc>
              <a:spcBef>
                <a:spcPts val="1001"/>
              </a:spcBef>
              <a:buNone/>
              <a:tabLst>
                <a:tab algn="l" pos="0"/>
              </a:tabLst>
            </a:pPr>
            <a:r>
              <a:rPr b="0" lang="en-US" sz="1800" strike="noStrike" u="none">
                <a:solidFill>
                  <a:srgbClr val="188038"/>
                </a:solidFill>
                <a:uFillTx/>
                <a:latin typeface="Roboto Mono"/>
                <a:ea typeface="Roboto Mono"/>
              </a:rPr>
              <a:t>Host: www.example.com</a:t>
            </a:r>
            <a:endParaRPr b="0" lang="en-US" sz="1800" strike="noStrike" u="none">
              <a:solidFill>
                <a:srgbClr val="ffffff"/>
              </a:solidFill>
              <a:uFillTx/>
              <a:latin typeface="Arial"/>
            </a:endParaRPr>
          </a:p>
          <a:p>
            <a:pPr indent="0">
              <a:lnSpc>
                <a:spcPct val="115000"/>
              </a:lnSpc>
              <a:buNone/>
              <a:tabLst>
                <a:tab algn="l" pos="0"/>
              </a:tabLst>
            </a:pPr>
            <a:r>
              <a:rPr b="0" lang="en-US" sz="1800" strike="noStrike" u="none">
                <a:solidFill>
                  <a:srgbClr val="188038"/>
                </a:solidFill>
                <a:uFillTx/>
                <a:latin typeface="Roboto Mono"/>
                <a:ea typeface="Roboto Mono"/>
              </a:rPr>
              <a:t>User-Agent: Mozilla/5.0</a:t>
            </a:r>
            <a:endParaRPr b="0" lang="en-US" sz="1800" strike="noStrike" u="none">
              <a:solidFill>
                <a:srgbClr val="ffffff"/>
              </a:solidFill>
              <a:uFillTx/>
              <a:latin typeface="Arial"/>
            </a:endParaRPr>
          </a:p>
          <a:p>
            <a:pPr indent="0">
              <a:lnSpc>
                <a:spcPct val="100000"/>
              </a:lnSpc>
              <a:spcBef>
                <a:spcPts val="1001"/>
              </a:spcBef>
              <a:buNone/>
              <a:tabLst>
                <a:tab algn="l" pos="0"/>
              </a:tabLst>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HTTP Response Structure</a:t>
            </a:r>
            <a:endParaRPr b="0" lang="en-US" sz="4200" strike="noStrike" u="none">
              <a:solidFill>
                <a:srgbClr val="ffffff"/>
              </a:solidFill>
              <a:uFillTx/>
              <a:latin typeface="Arial"/>
            </a:endParaRPr>
          </a:p>
        </p:txBody>
      </p:sp>
      <p:sp>
        <p:nvSpPr>
          <p:cNvPr id="375" name="PlaceHolder 2"/>
          <p:cNvSpPr>
            <a:spLocks noGrp="1"/>
          </p:cNvSpPr>
          <p:nvPr>
            <p:ph/>
          </p:nvPr>
        </p:nvSpPr>
        <p:spPr>
          <a:xfrm>
            <a:off x="609480" y="1185840"/>
            <a:ext cx="8397000" cy="2099880"/>
          </a:xfrm>
          <a:prstGeom prst="rect">
            <a:avLst/>
          </a:prstGeom>
          <a:noFill/>
          <a:ln w="0">
            <a:noFill/>
          </a:ln>
        </p:spPr>
        <p:txBody>
          <a:bodyPr lIns="91440" rIns="91440" tIns="45720" bIns="45720" anchor="t">
            <a:noAutofit/>
          </a:bodyPr>
          <a:p>
            <a:pPr indent="0">
              <a:lnSpc>
                <a:spcPct val="115000"/>
              </a:lnSpc>
              <a:spcBef>
                <a:spcPts val="1199"/>
              </a:spcBef>
              <a:buNone/>
              <a:tabLst>
                <a:tab algn="l" pos="0"/>
              </a:tabLst>
            </a:pPr>
            <a:r>
              <a:rPr b="0" lang="en-US" sz="1600" strike="noStrike" u="none">
                <a:solidFill>
                  <a:schemeClr val="dk1"/>
                </a:solidFill>
                <a:uFillTx/>
                <a:latin typeface="Arial"/>
                <a:ea typeface="Arial"/>
              </a:rPr>
              <a:t>The HTTP response sent from the server contains:</a:t>
            </a:r>
            <a:endParaRPr b="0" lang="en-US" sz="1600" strike="noStrike" u="none">
              <a:solidFill>
                <a:srgbClr val="ffffff"/>
              </a:solidFill>
              <a:uFillTx/>
              <a:latin typeface="Arial"/>
            </a:endParaRPr>
          </a:p>
          <a:p>
            <a:pPr marL="457200" indent="-330120">
              <a:lnSpc>
                <a:spcPct val="115000"/>
              </a:lnSpc>
              <a:spcBef>
                <a:spcPts val="1199"/>
              </a:spcBef>
              <a:buClr>
                <a:srgbClr val="000000"/>
              </a:buClr>
              <a:buFont typeface="OpenSymbol"/>
              <a:buAutoNum type="arabicPeriod"/>
              <a:tabLst>
                <a:tab algn="l" pos="0"/>
              </a:tabLst>
            </a:pPr>
            <a:r>
              <a:rPr b="1" lang="en-US" sz="1600" strike="noStrike" u="none">
                <a:solidFill>
                  <a:schemeClr val="dk1"/>
                </a:solidFill>
                <a:uFillTx/>
                <a:latin typeface="Arial"/>
                <a:ea typeface="Arial"/>
              </a:rPr>
              <a:t>Status Line</a:t>
            </a:r>
            <a:r>
              <a:rPr b="0" lang="en-US" sz="1600" strike="noStrike" u="none">
                <a:solidFill>
                  <a:schemeClr val="dk1"/>
                </a:solidFill>
                <a:uFillTx/>
                <a:latin typeface="Arial"/>
                <a:ea typeface="Arial"/>
              </a:rPr>
              <a:t>: Includes the HTTP version, status code, and a brief description of the status.</a:t>
            </a:r>
            <a:endParaRPr b="0" lang="en-US" sz="1600" strike="noStrike" u="none">
              <a:solidFill>
                <a:srgbClr val="ffffff"/>
              </a:solidFill>
              <a:uFillTx/>
              <a:latin typeface="Arial"/>
            </a:endParaRPr>
          </a:p>
          <a:p>
            <a:pPr lvl="1" marL="914400" indent="-330120">
              <a:lnSpc>
                <a:spcPct val="115000"/>
              </a:lnSpc>
              <a:buClr>
                <a:srgbClr val="000000"/>
              </a:buClr>
              <a:buFont typeface="Arial"/>
              <a:buChar char="○"/>
              <a:tabLst>
                <a:tab algn="l" pos="0"/>
              </a:tabLst>
            </a:pPr>
            <a:r>
              <a:rPr b="0" lang="en-US" sz="1600" strike="noStrike" u="none">
                <a:solidFill>
                  <a:schemeClr val="dk1"/>
                </a:solidFill>
                <a:uFillTx/>
                <a:latin typeface="Arial"/>
                <a:ea typeface="Arial"/>
              </a:rPr>
              <a:t>Example: </a:t>
            </a:r>
            <a:r>
              <a:rPr b="0" lang="en-US" sz="1600" strike="noStrike" u="none">
                <a:solidFill>
                  <a:srgbClr val="188038"/>
                </a:solidFill>
                <a:uFillTx/>
                <a:latin typeface="Roboto Mono"/>
                <a:ea typeface="Roboto Mono"/>
              </a:rPr>
              <a:t>HTTP/1.1 200 OK</a:t>
            </a:r>
            <a:endParaRPr b="0" lang="en-US" sz="1600" strike="noStrike" u="none">
              <a:solidFill>
                <a:srgbClr val="ffffff"/>
              </a:solidFill>
              <a:uFillTx/>
              <a:latin typeface="Arial"/>
            </a:endParaRPr>
          </a:p>
          <a:p>
            <a:pPr marL="457200" indent="-330120">
              <a:lnSpc>
                <a:spcPct val="115000"/>
              </a:lnSpc>
              <a:buClr>
                <a:srgbClr val="000000"/>
              </a:buClr>
              <a:buFont typeface="OpenSymbol"/>
              <a:buAutoNum type="arabicPeriod"/>
              <a:tabLst>
                <a:tab algn="l" pos="0"/>
              </a:tabLst>
            </a:pPr>
            <a:r>
              <a:rPr b="1" lang="en-US" sz="1600" strike="noStrike" u="none">
                <a:solidFill>
                  <a:schemeClr val="dk1"/>
                </a:solidFill>
                <a:uFillTx/>
                <a:latin typeface="Arial"/>
                <a:ea typeface="Arial"/>
              </a:rPr>
              <a:t>Headers</a:t>
            </a:r>
            <a:r>
              <a:rPr b="0" lang="en-US" sz="1600" strike="noStrike" u="none">
                <a:solidFill>
                  <a:schemeClr val="dk1"/>
                </a:solidFill>
                <a:uFillTx/>
                <a:latin typeface="Arial"/>
                <a:ea typeface="Arial"/>
              </a:rPr>
              <a:t>: Provide metadata about the response, such as content type, server information, or cookies.</a:t>
            </a:r>
            <a:endParaRPr b="0" lang="en-US" sz="1600" strike="noStrike" u="none">
              <a:solidFill>
                <a:srgbClr val="ffffff"/>
              </a:solidFill>
              <a:uFillTx/>
              <a:latin typeface="Arial"/>
            </a:endParaRPr>
          </a:p>
          <a:p>
            <a:pPr lvl="1" marL="914400" indent="-330120">
              <a:lnSpc>
                <a:spcPct val="115000"/>
              </a:lnSpc>
              <a:buClr>
                <a:srgbClr val="000000"/>
              </a:buClr>
              <a:buFont typeface="Arial"/>
              <a:buChar char="○"/>
              <a:tabLst>
                <a:tab algn="l" pos="0"/>
              </a:tabLst>
            </a:pPr>
            <a:r>
              <a:rPr b="0" lang="en-US" sz="1600" strike="noStrike" u="none">
                <a:solidFill>
                  <a:schemeClr val="dk1"/>
                </a:solidFill>
                <a:uFillTx/>
                <a:latin typeface="Arial"/>
                <a:ea typeface="Arial"/>
              </a:rPr>
              <a:t>Example: </a:t>
            </a:r>
            <a:r>
              <a:rPr b="0" lang="en-US" sz="1600" strike="noStrike" u="none">
                <a:solidFill>
                  <a:srgbClr val="188038"/>
                </a:solidFill>
                <a:uFillTx/>
                <a:latin typeface="Roboto Mono"/>
                <a:ea typeface="Roboto Mono"/>
              </a:rPr>
              <a:t>Content-Type: text/html</a:t>
            </a:r>
            <a:endParaRPr b="0" lang="en-US" sz="1600" strike="noStrike" u="none">
              <a:solidFill>
                <a:srgbClr val="ffffff"/>
              </a:solidFill>
              <a:uFillTx/>
              <a:latin typeface="Arial"/>
            </a:endParaRPr>
          </a:p>
          <a:p>
            <a:pPr marL="457200" indent="-330120">
              <a:lnSpc>
                <a:spcPct val="115000"/>
              </a:lnSpc>
              <a:buClr>
                <a:srgbClr val="000000"/>
              </a:buClr>
              <a:buFont typeface="OpenSymbol"/>
              <a:buAutoNum type="arabicPeriod"/>
              <a:tabLst>
                <a:tab algn="l" pos="0"/>
              </a:tabLst>
            </a:pPr>
            <a:r>
              <a:rPr b="1" lang="en-US" sz="1600" strike="noStrike" u="none">
                <a:solidFill>
                  <a:schemeClr val="dk1"/>
                </a:solidFill>
                <a:uFillTx/>
                <a:latin typeface="Arial"/>
                <a:ea typeface="Arial"/>
              </a:rPr>
              <a:t>Body</a:t>
            </a:r>
            <a:r>
              <a:rPr b="0" lang="en-US" sz="1600" strike="noStrike" u="none">
                <a:solidFill>
                  <a:schemeClr val="dk1"/>
                </a:solidFill>
                <a:uFillTx/>
                <a:latin typeface="Arial"/>
                <a:ea typeface="Arial"/>
              </a:rPr>
              <a:t>: The content of the response (HTML, images, JSON, etc.).</a:t>
            </a:r>
            <a:endParaRPr b="0" lang="en-US" sz="1600" strike="noStrike" u="none">
              <a:solidFill>
                <a:srgbClr val="ffffff"/>
              </a:solidFill>
              <a:uFillTx/>
              <a:latin typeface="Arial"/>
            </a:endParaRPr>
          </a:p>
          <a:p>
            <a:pPr indent="0">
              <a:lnSpc>
                <a:spcPct val="115000"/>
              </a:lnSpc>
              <a:spcBef>
                <a:spcPts val="1199"/>
              </a:spcBef>
              <a:buNone/>
              <a:tabLst>
                <a:tab algn="l" pos="0"/>
              </a:tabLst>
            </a:pPr>
            <a:r>
              <a:rPr b="1" lang="en-US" sz="1600" strike="noStrike" u="none">
                <a:solidFill>
                  <a:schemeClr val="dk1"/>
                </a:solidFill>
                <a:uFillTx/>
                <a:latin typeface="Arial"/>
                <a:ea typeface="Arial"/>
              </a:rPr>
              <a:t>Example</a:t>
            </a:r>
            <a:r>
              <a:rPr b="0" lang="en-US" sz="1600" strike="noStrike" u="none">
                <a:solidFill>
                  <a:schemeClr val="dk1"/>
                </a:solidFill>
                <a:uFillTx/>
                <a:latin typeface="Arial"/>
                <a:ea typeface="Arial"/>
              </a:rPr>
              <a:t>:</a:t>
            </a:r>
            <a:endParaRPr b="0" lang="en-US" sz="1600" strike="noStrike" u="none">
              <a:solidFill>
                <a:srgbClr val="ffffff"/>
              </a:solidFill>
              <a:uFillTx/>
              <a:latin typeface="Arial"/>
            </a:endParaRPr>
          </a:p>
          <a:p>
            <a:pPr indent="0">
              <a:lnSpc>
                <a:spcPct val="115000"/>
              </a:lnSpc>
              <a:spcBef>
                <a:spcPts val="1199"/>
              </a:spcBef>
              <a:buNone/>
              <a:tabLst>
                <a:tab algn="l" pos="0"/>
              </a:tabLst>
            </a:pPr>
            <a:r>
              <a:rPr b="0" lang="en-US" sz="1600" strike="noStrike" u="none">
                <a:solidFill>
                  <a:schemeClr val="dk1"/>
                </a:solidFill>
                <a:uFillTx/>
                <a:latin typeface="Arial"/>
                <a:ea typeface="Arial"/>
              </a:rPr>
              <a:t>less</a:t>
            </a:r>
            <a:endParaRPr b="0" lang="en-US" sz="1600" strike="noStrike" u="none">
              <a:solidFill>
                <a:srgbClr val="ffffff"/>
              </a:solidFill>
              <a:uFillTx/>
              <a:latin typeface="Arial"/>
            </a:endParaRPr>
          </a:p>
          <a:p>
            <a:pPr indent="0">
              <a:lnSpc>
                <a:spcPct val="100000"/>
              </a:lnSpc>
              <a:spcBef>
                <a:spcPts val="1001"/>
              </a:spcBef>
              <a:buNone/>
              <a:tabLst>
                <a:tab algn="l" pos="0"/>
              </a:tabLst>
            </a:pPr>
            <a:r>
              <a:rPr b="0" lang="en-US" sz="1600" strike="noStrike" u="none">
                <a:solidFill>
                  <a:schemeClr val="dk1"/>
                </a:solidFill>
                <a:uFillTx/>
                <a:latin typeface="Arial"/>
                <a:ea typeface="Arial"/>
              </a:rPr>
              <a:t>Copy code</a:t>
            </a:r>
            <a:endParaRPr b="0" lang="en-US" sz="1600" strike="noStrike" u="none">
              <a:solidFill>
                <a:srgbClr val="ffffff"/>
              </a:solidFill>
              <a:uFillTx/>
              <a:latin typeface="Arial"/>
            </a:endParaRPr>
          </a:p>
          <a:p>
            <a:pPr indent="0">
              <a:lnSpc>
                <a:spcPct val="100000"/>
              </a:lnSpc>
              <a:spcBef>
                <a:spcPts val="1001"/>
              </a:spcBef>
              <a:buNone/>
              <a:tabLst>
                <a:tab algn="l" pos="0"/>
              </a:tabLst>
            </a:pPr>
            <a:r>
              <a:rPr b="0" lang="en-US" sz="1600" strike="noStrike" u="none">
                <a:solidFill>
                  <a:srgbClr val="188038"/>
                </a:solidFill>
                <a:uFillTx/>
                <a:latin typeface="Roboto Mono"/>
                <a:ea typeface="Roboto Mono"/>
              </a:rPr>
              <a:t>HTTP/1.1 200 OK</a:t>
            </a:r>
            <a:endParaRPr b="0" lang="en-US" sz="1600" strike="noStrike" u="none">
              <a:solidFill>
                <a:srgbClr val="ffffff"/>
              </a:solidFill>
              <a:uFillTx/>
              <a:latin typeface="Arial"/>
            </a:endParaRPr>
          </a:p>
          <a:p>
            <a:pPr indent="0">
              <a:lnSpc>
                <a:spcPct val="100000"/>
              </a:lnSpc>
              <a:spcBef>
                <a:spcPts val="1001"/>
              </a:spcBef>
              <a:buNone/>
              <a:tabLst>
                <a:tab algn="l" pos="0"/>
              </a:tabLst>
            </a:pPr>
            <a:r>
              <a:rPr b="0" lang="en-US" sz="1600" strike="noStrike" u="none">
                <a:solidFill>
                  <a:srgbClr val="188038"/>
                </a:solidFill>
                <a:uFillTx/>
                <a:latin typeface="Roboto Mono"/>
                <a:ea typeface="Roboto Mono"/>
              </a:rPr>
              <a:t>Content-Type: text/html</a:t>
            </a:r>
            <a:endParaRPr b="0" lang="en-US" sz="1600" strike="noStrike" u="none">
              <a:solidFill>
                <a:srgbClr val="ffffff"/>
              </a:solidFill>
              <a:uFillTx/>
              <a:latin typeface="Arial"/>
            </a:endParaRPr>
          </a:p>
          <a:p>
            <a:pPr indent="0">
              <a:lnSpc>
                <a:spcPct val="100000"/>
              </a:lnSpc>
              <a:spcBef>
                <a:spcPts val="1001"/>
              </a:spcBef>
              <a:buNone/>
              <a:tabLst>
                <a:tab algn="l" pos="0"/>
              </a:tabLst>
            </a:pPr>
            <a:r>
              <a:rPr b="0" lang="en-US" sz="1600" strike="noStrike" u="none">
                <a:solidFill>
                  <a:srgbClr val="188038"/>
                </a:solidFill>
                <a:uFillTx/>
                <a:latin typeface="Roboto Mono"/>
                <a:ea typeface="Roboto Mono"/>
              </a:rPr>
              <a:t>Content-Length: 1234</a:t>
            </a:r>
            <a:endParaRPr b="0" lang="en-US" sz="1600" strike="noStrike" u="none">
              <a:solidFill>
                <a:srgbClr val="ffffff"/>
              </a:solidFill>
              <a:uFillTx/>
              <a:latin typeface="Arial"/>
            </a:endParaRPr>
          </a:p>
          <a:p>
            <a:pPr indent="0">
              <a:lnSpc>
                <a:spcPct val="115000"/>
              </a:lnSpc>
              <a:buNone/>
              <a:tabLst>
                <a:tab algn="l" pos="0"/>
              </a:tabLst>
            </a:pPr>
            <a:r>
              <a:rPr b="0" lang="en-US" sz="1600" strike="noStrike" u="none">
                <a:solidFill>
                  <a:srgbClr val="188038"/>
                </a:solidFill>
                <a:uFillTx/>
                <a:latin typeface="Roboto Mono"/>
                <a:ea typeface="Roboto Mono"/>
              </a:rPr>
              <a:t>&lt;html&gt;...&lt;/html&gt;</a:t>
            </a:r>
            <a:endParaRPr b="0" lang="en-US" sz="1600" strike="noStrike" u="none">
              <a:solidFill>
                <a:srgbClr val="ffffff"/>
              </a:solidFill>
              <a:uFillTx/>
              <a:latin typeface="Arial"/>
            </a:endParaRPr>
          </a:p>
          <a:p>
            <a:pPr indent="0">
              <a:lnSpc>
                <a:spcPct val="100000"/>
              </a:lnSpc>
              <a:spcBef>
                <a:spcPts val="1001"/>
              </a:spcBef>
              <a:buNone/>
              <a:tabLst>
                <a:tab algn="l" pos="0"/>
              </a:tabLst>
            </a:pPr>
            <a:endParaRPr b="0" lang="en-US" sz="16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HTTP Status Codes</a:t>
            </a:r>
            <a:endParaRPr b="0" lang="en-US" sz="4200" strike="noStrike" u="none">
              <a:solidFill>
                <a:srgbClr val="ffffff"/>
              </a:solidFill>
              <a:uFillTx/>
              <a:latin typeface="Arial"/>
            </a:endParaRPr>
          </a:p>
        </p:txBody>
      </p:sp>
      <p:sp>
        <p:nvSpPr>
          <p:cNvPr id="377" name="PlaceHolder 2"/>
          <p:cNvSpPr>
            <a:spLocks noGrp="1"/>
          </p:cNvSpPr>
          <p:nvPr>
            <p:ph/>
          </p:nvPr>
        </p:nvSpPr>
        <p:spPr>
          <a:xfrm>
            <a:off x="609480" y="1185840"/>
            <a:ext cx="8397000" cy="2099880"/>
          </a:xfrm>
          <a:prstGeom prst="rect">
            <a:avLst/>
          </a:prstGeom>
          <a:noFill/>
          <a:ln w="0">
            <a:noFill/>
          </a:ln>
        </p:spPr>
        <p:txBody>
          <a:bodyPr lIns="91440" rIns="91440" tIns="45720" bIns="45720" anchor="t">
            <a:noAutofit/>
          </a:bodyPr>
          <a:p>
            <a:pPr indent="0">
              <a:lnSpc>
                <a:spcPct val="115000"/>
              </a:lnSpc>
              <a:spcBef>
                <a:spcPts val="1199"/>
              </a:spcBef>
              <a:buNone/>
              <a:tabLst>
                <a:tab algn="l" pos="0"/>
              </a:tabLst>
            </a:pPr>
            <a:r>
              <a:rPr b="0" lang="en-US" sz="1800" strike="noStrike" u="none">
                <a:solidFill>
                  <a:schemeClr val="dk1"/>
                </a:solidFill>
                <a:uFillTx/>
                <a:latin typeface="Arial"/>
                <a:ea typeface="Arial"/>
              </a:rPr>
              <a:t>HTTP status codes indicate the result of a client’s request. Some important status codes include:</a:t>
            </a:r>
            <a:endParaRPr b="0" lang="en-US" sz="1800" strike="noStrike" u="none">
              <a:solidFill>
                <a:srgbClr val="ffffff"/>
              </a:solidFill>
              <a:uFillTx/>
              <a:latin typeface="Arial"/>
            </a:endParaRPr>
          </a:p>
          <a:p>
            <a:pPr marL="457200" indent="-343080">
              <a:lnSpc>
                <a:spcPct val="115000"/>
              </a:lnSpc>
              <a:spcBef>
                <a:spcPts val="1199"/>
              </a:spcBef>
              <a:buClr>
                <a:srgbClr val="000000"/>
              </a:buClr>
              <a:buFont typeface="Arial"/>
              <a:buChar char="●"/>
              <a:tabLst>
                <a:tab algn="l" pos="0"/>
              </a:tabLst>
            </a:pPr>
            <a:r>
              <a:rPr b="1" lang="en-US" sz="1800" strike="noStrike" u="none">
                <a:solidFill>
                  <a:schemeClr val="dk1"/>
                </a:solidFill>
                <a:uFillTx/>
                <a:latin typeface="Arial"/>
                <a:ea typeface="Arial"/>
              </a:rPr>
              <a:t>200 OK</a:t>
            </a:r>
            <a:r>
              <a:rPr b="0" lang="en-US" sz="1800" strike="noStrike" u="none">
                <a:solidFill>
                  <a:schemeClr val="dk1"/>
                </a:solidFill>
                <a:uFillTx/>
                <a:latin typeface="Arial"/>
                <a:ea typeface="Arial"/>
              </a:rPr>
              <a:t>: The request was successful.</a:t>
            </a:r>
            <a:endParaRPr b="0" lang="en-US" sz="1800" strike="noStrike" u="none">
              <a:solidFill>
                <a:srgbClr val="ffffff"/>
              </a:solidFill>
              <a:uFillTx/>
              <a:latin typeface="Arial"/>
            </a:endParaRPr>
          </a:p>
          <a:p>
            <a:pPr marL="457200" indent="-343080">
              <a:lnSpc>
                <a:spcPct val="115000"/>
              </a:lnSpc>
              <a:buClr>
                <a:srgbClr val="000000"/>
              </a:buClr>
              <a:buFont typeface="Arial"/>
              <a:buChar char="●"/>
              <a:tabLst>
                <a:tab algn="l" pos="0"/>
              </a:tabLst>
            </a:pPr>
            <a:r>
              <a:rPr b="1" lang="en-US" sz="1800" strike="noStrike" u="none">
                <a:solidFill>
                  <a:schemeClr val="dk1"/>
                </a:solidFill>
                <a:uFillTx/>
                <a:latin typeface="Arial"/>
                <a:ea typeface="Arial"/>
              </a:rPr>
              <a:t>404 Not Found</a:t>
            </a:r>
            <a:r>
              <a:rPr b="0" lang="en-US" sz="1800" strike="noStrike" u="none">
                <a:solidFill>
                  <a:schemeClr val="dk1"/>
                </a:solidFill>
                <a:uFillTx/>
                <a:latin typeface="Arial"/>
                <a:ea typeface="Arial"/>
              </a:rPr>
              <a:t>: The requested resource could not be found on the server.</a:t>
            </a:r>
            <a:endParaRPr b="0" lang="en-US" sz="1800" strike="noStrike" u="none">
              <a:solidFill>
                <a:srgbClr val="ffffff"/>
              </a:solidFill>
              <a:uFillTx/>
              <a:latin typeface="Arial"/>
            </a:endParaRPr>
          </a:p>
          <a:p>
            <a:pPr marL="457200" indent="-343080">
              <a:lnSpc>
                <a:spcPct val="115000"/>
              </a:lnSpc>
              <a:buClr>
                <a:srgbClr val="000000"/>
              </a:buClr>
              <a:buFont typeface="Arial"/>
              <a:buChar char="●"/>
              <a:tabLst>
                <a:tab algn="l" pos="0"/>
              </a:tabLst>
            </a:pPr>
            <a:r>
              <a:rPr b="1" lang="en-US" sz="1800" strike="noStrike" u="none">
                <a:solidFill>
                  <a:schemeClr val="dk1"/>
                </a:solidFill>
                <a:uFillTx/>
                <a:latin typeface="Arial"/>
                <a:ea typeface="Arial"/>
              </a:rPr>
              <a:t>500 Internal Server Error</a:t>
            </a:r>
            <a:r>
              <a:rPr b="0" lang="en-US" sz="1800" strike="noStrike" u="none">
                <a:solidFill>
                  <a:schemeClr val="dk1"/>
                </a:solidFill>
                <a:uFillTx/>
                <a:latin typeface="Arial"/>
                <a:ea typeface="Arial"/>
              </a:rPr>
              <a:t>: There was an error on the server.</a:t>
            </a:r>
            <a:endParaRPr b="0" lang="en-US" sz="1800" strike="noStrike" u="none">
              <a:solidFill>
                <a:srgbClr val="ffffff"/>
              </a:solidFill>
              <a:uFillTx/>
              <a:latin typeface="Arial"/>
            </a:endParaRPr>
          </a:p>
          <a:p>
            <a:pPr marL="457200" indent="-343080">
              <a:lnSpc>
                <a:spcPct val="115000"/>
              </a:lnSpc>
              <a:buClr>
                <a:srgbClr val="000000"/>
              </a:buClr>
              <a:buFont typeface="Arial"/>
              <a:buChar char="●"/>
              <a:tabLst>
                <a:tab algn="l" pos="0"/>
              </a:tabLst>
            </a:pPr>
            <a:r>
              <a:rPr b="1" lang="en-US" sz="1800" strike="noStrike" u="none">
                <a:solidFill>
                  <a:schemeClr val="dk1"/>
                </a:solidFill>
                <a:uFillTx/>
                <a:latin typeface="Arial"/>
                <a:ea typeface="Arial"/>
              </a:rPr>
              <a:t>301 Moved Permanently</a:t>
            </a:r>
            <a:r>
              <a:rPr b="0" lang="en-US" sz="1800" strike="noStrike" u="none">
                <a:solidFill>
                  <a:schemeClr val="dk1"/>
                </a:solidFill>
                <a:uFillTx/>
                <a:latin typeface="Arial"/>
                <a:ea typeface="Arial"/>
              </a:rPr>
              <a:t>: The resource has been permanently moved to a new location.</a:t>
            </a:r>
            <a:endParaRPr b="0" lang="en-US" sz="1800" strike="noStrike" u="none">
              <a:solidFill>
                <a:srgbClr val="ffffff"/>
              </a:solidFill>
              <a:uFillTx/>
              <a:latin typeface="Arial"/>
            </a:endParaRPr>
          </a:p>
          <a:p>
            <a:pPr marL="457200" indent="-343080">
              <a:lnSpc>
                <a:spcPct val="115000"/>
              </a:lnSpc>
              <a:buClr>
                <a:srgbClr val="000000"/>
              </a:buClr>
              <a:buFont typeface="Arial"/>
              <a:buChar char="●"/>
              <a:tabLst>
                <a:tab algn="l" pos="0"/>
              </a:tabLst>
            </a:pPr>
            <a:r>
              <a:rPr b="1" lang="en-US" sz="1800" strike="noStrike" u="none">
                <a:solidFill>
                  <a:schemeClr val="dk1"/>
                </a:solidFill>
                <a:uFillTx/>
                <a:latin typeface="Arial"/>
                <a:ea typeface="Arial"/>
              </a:rPr>
              <a:t>403 Forbidden</a:t>
            </a:r>
            <a:r>
              <a:rPr b="0" lang="en-US" sz="1800" strike="noStrike" u="none">
                <a:solidFill>
                  <a:schemeClr val="dk1"/>
                </a:solidFill>
                <a:uFillTx/>
                <a:latin typeface="Arial"/>
                <a:ea typeface="Arial"/>
              </a:rPr>
              <a:t>: The server understands the request but refuses to authorize it.</a:t>
            </a:r>
            <a:endParaRPr b="0" lang="en-US" sz="1800" strike="noStrike" u="none">
              <a:solidFill>
                <a:srgbClr val="ffffff"/>
              </a:solidFill>
              <a:uFillTx/>
              <a:latin typeface="Arial"/>
            </a:endParaRPr>
          </a:p>
          <a:p>
            <a:pPr indent="0">
              <a:lnSpc>
                <a:spcPct val="100000"/>
              </a:lnSpc>
              <a:spcBef>
                <a:spcPts val="1199"/>
              </a:spcBef>
              <a:buNone/>
              <a:tabLst>
                <a:tab algn="l" pos="0"/>
              </a:tabLst>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HTTP Methods</a:t>
            </a:r>
            <a:endParaRPr b="0" lang="en-US" sz="4200" strike="noStrike" u="none">
              <a:solidFill>
                <a:srgbClr val="ffffff"/>
              </a:solidFill>
              <a:uFillTx/>
              <a:latin typeface="Arial"/>
            </a:endParaRPr>
          </a:p>
        </p:txBody>
      </p:sp>
      <p:sp>
        <p:nvSpPr>
          <p:cNvPr id="379" name="PlaceHolder 2"/>
          <p:cNvSpPr>
            <a:spLocks noGrp="1"/>
          </p:cNvSpPr>
          <p:nvPr>
            <p:ph/>
          </p:nvPr>
        </p:nvSpPr>
        <p:spPr>
          <a:xfrm>
            <a:off x="609480" y="1185840"/>
            <a:ext cx="4196160" cy="2099880"/>
          </a:xfrm>
          <a:prstGeom prst="rect">
            <a:avLst/>
          </a:prstGeom>
          <a:noFill/>
          <a:ln w="0">
            <a:noFill/>
          </a:ln>
        </p:spPr>
        <p:txBody>
          <a:bodyPr lIns="91440" rIns="91440" tIns="45720" bIns="45720" anchor="t">
            <a:noAutofit/>
          </a:bodyPr>
          <a:p>
            <a:pPr indent="0">
              <a:lnSpc>
                <a:spcPct val="115000"/>
              </a:lnSpc>
              <a:spcBef>
                <a:spcPts val="1199"/>
              </a:spcBef>
              <a:buNone/>
              <a:tabLst>
                <a:tab algn="l" pos="0"/>
              </a:tabLst>
            </a:pPr>
            <a:r>
              <a:rPr b="0" lang="en-US" sz="1800" strike="noStrike" u="none">
                <a:solidFill>
                  <a:schemeClr val="dk1"/>
                </a:solidFill>
                <a:uFillTx/>
                <a:latin typeface="Arial"/>
                <a:ea typeface="Arial"/>
              </a:rPr>
              <a:t>HTTP defines several methods for interacting with resources:</a:t>
            </a:r>
            <a:endParaRPr b="0" lang="en-US" sz="1800" strike="noStrike" u="none">
              <a:solidFill>
                <a:srgbClr val="ffffff"/>
              </a:solidFill>
              <a:uFillTx/>
              <a:latin typeface="Arial"/>
            </a:endParaRPr>
          </a:p>
          <a:p>
            <a:pPr marL="457200" indent="-343080">
              <a:lnSpc>
                <a:spcPct val="115000"/>
              </a:lnSpc>
              <a:spcBef>
                <a:spcPts val="1199"/>
              </a:spcBef>
              <a:buClr>
                <a:srgbClr val="000000"/>
              </a:buClr>
              <a:buFont typeface="OpenSymbol"/>
              <a:buAutoNum type="arabicPeriod"/>
              <a:tabLst>
                <a:tab algn="l" pos="0"/>
              </a:tabLst>
            </a:pPr>
            <a:r>
              <a:rPr b="1" lang="en-US" sz="1800" strike="noStrike" u="none">
                <a:solidFill>
                  <a:schemeClr val="dk1"/>
                </a:solidFill>
                <a:uFillTx/>
                <a:latin typeface="Arial"/>
                <a:ea typeface="Arial"/>
              </a:rPr>
              <a:t>GET</a:t>
            </a:r>
            <a:r>
              <a:rPr b="0" lang="en-US" sz="1800" strike="noStrike" u="none">
                <a:solidFill>
                  <a:schemeClr val="dk1"/>
                </a:solidFill>
                <a:uFillTx/>
                <a:latin typeface="Arial"/>
                <a:ea typeface="Arial"/>
              </a:rPr>
              <a:t>: Retrieve a resource (e.g., an HTML file, image).</a:t>
            </a:r>
            <a:endParaRPr b="0" lang="en-US" sz="1800" strike="noStrike" u="none">
              <a:solidFill>
                <a:srgbClr val="ffffff"/>
              </a:solidFill>
              <a:uFillTx/>
              <a:latin typeface="Arial"/>
            </a:endParaRPr>
          </a:p>
          <a:p>
            <a:pPr marL="457200" indent="-343080">
              <a:lnSpc>
                <a:spcPct val="115000"/>
              </a:lnSpc>
              <a:buClr>
                <a:srgbClr val="000000"/>
              </a:buClr>
              <a:buFont typeface="OpenSymbol"/>
              <a:buAutoNum type="arabicPeriod"/>
              <a:tabLst>
                <a:tab algn="l" pos="0"/>
              </a:tabLst>
            </a:pPr>
            <a:r>
              <a:rPr b="1" lang="en-US" sz="1800" strike="noStrike" u="none">
                <a:solidFill>
                  <a:schemeClr val="dk1"/>
                </a:solidFill>
                <a:uFillTx/>
                <a:latin typeface="Arial"/>
                <a:ea typeface="Arial"/>
              </a:rPr>
              <a:t>POST</a:t>
            </a:r>
            <a:r>
              <a:rPr b="0" lang="en-US" sz="1800" strike="noStrike" u="none">
                <a:solidFill>
                  <a:schemeClr val="dk1"/>
                </a:solidFill>
                <a:uFillTx/>
                <a:latin typeface="Arial"/>
                <a:ea typeface="Arial"/>
              </a:rPr>
              <a:t>: Send data to the server (e.g., form submission).</a:t>
            </a:r>
            <a:endParaRPr b="0" lang="en-US" sz="1800" strike="noStrike" u="none">
              <a:solidFill>
                <a:srgbClr val="ffffff"/>
              </a:solidFill>
              <a:uFillTx/>
              <a:latin typeface="Arial"/>
            </a:endParaRPr>
          </a:p>
          <a:p>
            <a:pPr marL="457200" indent="-343080">
              <a:lnSpc>
                <a:spcPct val="115000"/>
              </a:lnSpc>
              <a:buClr>
                <a:srgbClr val="000000"/>
              </a:buClr>
              <a:buFont typeface="OpenSymbol"/>
              <a:buAutoNum type="arabicPeriod"/>
              <a:tabLst>
                <a:tab algn="l" pos="0"/>
              </a:tabLst>
            </a:pPr>
            <a:r>
              <a:rPr b="1" lang="en-US" sz="1800" strike="noStrike" u="none">
                <a:solidFill>
                  <a:schemeClr val="dk1"/>
                </a:solidFill>
                <a:uFillTx/>
                <a:latin typeface="Arial"/>
                <a:ea typeface="Arial"/>
              </a:rPr>
              <a:t>PUT</a:t>
            </a:r>
            <a:r>
              <a:rPr b="0" lang="en-US" sz="1800" strike="noStrike" u="none">
                <a:solidFill>
                  <a:schemeClr val="dk1"/>
                </a:solidFill>
                <a:uFillTx/>
                <a:latin typeface="Arial"/>
                <a:ea typeface="Arial"/>
              </a:rPr>
              <a:t>: Update a resource on the server.</a:t>
            </a:r>
            <a:endParaRPr b="0" lang="en-US" sz="1800" strike="noStrike" u="none">
              <a:solidFill>
                <a:srgbClr val="ffffff"/>
              </a:solidFill>
              <a:uFillTx/>
              <a:latin typeface="Arial"/>
            </a:endParaRPr>
          </a:p>
          <a:p>
            <a:pPr marL="457200" indent="-343080">
              <a:lnSpc>
                <a:spcPct val="115000"/>
              </a:lnSpc>
              <a:buClr>
                <a:srgbClr val="000000"/>
              </a:buClr>
              <a:buFont typeface="OpenSymbol"/>
              <a:buAutoNum type="arabicPeriod"/>
              <a:tabLst>
                <a:tab algn="l" pos="0"/>
              </a:tabLst>
            </a:pPr>
            <a:r>
              <a:rPr b="1" lang="en-US" sz="1800" strike="noStrike" u="none">
                <a:solidFill>
                  <a:schemeClr val="dk1"/>
                </a:solidFill>
                <a:uFillTx/>
                <a:latin typeface="Arial"/>
                <a:ea typeface="Arial"/>
              </a:rPr>
              <a:t>DELETE</a:t>
            </a:r>
            <a:r>
              <a:rPr b="0" lang="en-US" sz="1800" strike="noStrike" u="none">
                <a:solidFill>
                  <a:schemeClr val="dk1"/>
                </a:solidFill>
                <a:uFillTx/>
                <a:latin typeface="Arial"/>
                <a:ea typeface="Arial"/>
              </a:rPr>
              <a:t>: Remove a resource from the server.</a:t>
            </a:r>
            <a:endParaRPr b="0" lang="en-US" sz="1800" strike="noStrike" u="none">
              <a:solidFill>
                <a:srgbClr val="ffffff"/>
              </a:solidFill>
              <a:uFillTx/>
              <a:latin typeface="Arial"/>
            </a:endParaRPr>
          </a:p>
          <a:p>
            <a:pPr marL="457200" indent="-343080">
              <a:lnSpc>
                <a:spcPct val="115000"/>
              </a:lnSpc>
              <a:buClr>
                <a:srgbClr val="000000"/>
              </a:buClr>
              <a:buFont typeface="OpenSymbol"/>
              <a:buAutoNum type="arabicPeriod"/>
              <a:tabLst>
                <a:tab algn="l" pos="0"/>
              </a:tabLst>
            </a:pPr>
            <a:r>
              <a:rPr b="1" lang="en-US" sz="1800" strike="noStrike" u="none">
                <a:solidFill>
                  <a:schemeClr val="dk1"/>
                </a:solidFill>
                <a:uFillTx/>
                <a:latin typeface="Arial"/>
                <a:ea typeface="Arial"/>
              </a:rPr>
              <a:t>HEAD</a:t>
            </a:r>
            <a:r>
              <a:rPr b="0" lang="en-US" sz="1800" strike="noStrike" u="none">
                <a:solidFill>
                  <a:schemeClr val="dk1"/>
                </a:solidFill>
                <a:uFillTx/>
                <a:latin typeface="Arial"/>
                <a:ea typeface="Arial"/>
              </a:rPr>
              <a:t>: Retrieve only the headers (no body content).</a:t>
            </a:r>
            <a:endParaRPr b="0" lang="en-US" sz="1800" strike="noStrike" u="none">
              <a:solidFill>
                <a:srgbClr val="ffffff"/>
              </a:solidFill>
              <a:uFillTx/>
              <a:latin typeface="Arial"/>
            </a:endParaRPr>
          </a:p>
          <a:p>
            <a:pPr marL="457200" indent="-343080">
              <a:lnSpc>
                <a:spcPct val="115000"/>
              </a:lnSpc>
              <a:buClr>
                <a:srgbClr val="000000"/>
              </a:buClr>
              <a:buFont typeface="OpenSymbol"/>
              <a:buAutoNum type="arabicPeriod"/>
              <a:tabLst>
                <a:tab algn="l" pos="0"/>
              </a:tabLst>
            </a:pPr>
            <a:r>
              <a:rPr b="1" lang="en-US" sz="1800" strike="noStrike" u="none">
                <a:solidFill>
                  <a:schemeClr val="dk1"/>
                </a:solidFill>
                <a:uFillTx/>
                <a:latin typeface="Arial"/>
                <a:ea typeface="Arial"/>
              </a:rPr>
              <a:t>PATCH</a:t>
            </a:r>
            <a:r>
              <a:rPr b="0" lang="en-US" sz="1800" strike="noStrike" u="none">
                <a:solidFill>
                  <a:schemeClr val="dk1"/>
                </a:solidFill>
                <a:uFillTx/>
                <a:latin typeface="Arial"/>
                <a:ea typeface="Arial"/>
              </a:rPr>
              <a:t>: Apply partial modifications to a resource.</a:t>
            </a:r>
            <a:endParaRPr b="0" lang="en-US" sz="1800" strike="noStrike" u="none">
              <a:solidFill>
                <a:srgbClr val="ffffff"/>
              </a:solidFill>
              <a:uFillTx/>
              <a:latin typeface="Arial"/>
            </a:endParaRPr>
          </a:p>
          <a:p>
            <a:pPr indent="0">
              <a:lnSpc>
                <a:spcPct val="100000"/>
              </a:lnSpc>
              <a:spcBef>
                <a:spcPts val="1199"/>
              </a:spcBef>
              <a:buNone/>
              <a:tabLst>
                <a:tab algn="l" pos="0"/>
              </a:tabLst>
            </a:pPr>
            <a:endParaRPr b="0" lang="en-US" sz="1800" strike="noStrike" u="none">
              <a:solidFill>
                <a:srgbClr val="ffffff"/>
              </a:solidFill>
              <a:uFillTx/>
              <a:latin typeface="Arial"/>
            </a:endParaRPr>
          </a:p>
        </p:txBody>
      </p:sp>
      <p:pic>
        <p:nvPicPr>
          <p:cNvPr id="380" name="Google Shape;175;p25" descr=""/>
          <p:cNvPicPr/>
          <p:nvPr/>
        </p:nvPicPr>
        <p:blipFill>
          <a:blip r:embed="rId1"/>
          <a:stretch/>
        </p:blipFill>
        <p:spPr>
          <a:xfrm>
            <a:off x="4752000" y="1559880"/>
            <a:ext cx="4299480" cy="394416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Introduction to HTML</a:t>
            </a:r>
            <a:endParaRPr b="0" lang="en-US" sz="4200" strike="noStrike" u="none">
              <a:solidFill>
                <a:srgbClr val="ffffff"/>
              </a:solidFill>
              <a:uFillTx/>
              <a:latin typeface="Arial"/>
            </a:endParaRPr>
          </a:p>
        </p:txBody>
      </p:sp>
      <p:sp>
        <p:nvSpPr>
          <p:cNvPr id="382" name="PlaceHolder 2"/>
          <p:cNvSpPr>
            <a:spLocks noGrp="1"/>
          </p:cNvSpPr>
          <p:nvPr>
            <p:ph/>
          </p:nvPr>
        </p:nvSpPr>
        <p:spPr>
          <a:xfrm>
            <a:off x="827640" y="2053080"/>
            <a:ext cx="6708960" cy="4192920"/>
          </a:xfrm>
          <a:prstGeom prst="rect">
            <a:avLst/>
          </a:prstGeom>
          <a:noFill/>
          <a:ln w="0">
            <a:noFill/>
          </a:ln>
        </p:spPr>
        <p:txBody>
          <a:bodyPr lIns="91440" rIns="91440" tIns="45720" bIns="45720" anchor="t">
            <a:normAutofit/>
          </a:bodyPr>
          <a:p>
            <a:pPr marL="457200" indent="-368280">
              <a:lnSpc>
                <a:spcPct val="115000"/>
              </a:lnSpc>
              <a:spcBef>
                <a:spcPts val="1199"/>
              </a:spcBef>
              <a:buClr>
                <a:srgbClr val="000000"/>
              </a:buClr>
              <a:buFont typeface="Arial"/>
              <a:buChar char="●"/>
            </a:pPr>
            <a:r>
              <a:rPr b="1" lang="en-US" sz="2200" strike="noStrike" u="none">
                <a:solidFill>
                  <a:schemeClr val="dk1"/>
                </a:solidFill>
                <a:uFillTx/>
                <a:latin typeface="Arial"/>
                <a:ea typeface="Arial"/>
              </a:rPr>
              <a:t>Definition</a:t>
            </a:r>
            <a:r>
              <a:rPr b="0" lang="en-US" sz="2200" strike="noStrike" u="none">
                <a:solidFill>
                  <a:schemeClr val="dk1"/>
                </a:solidFill>
                <a:uFillTx/>
                <a:latin typeface="Arial"/>
                <a:ea typeface="Arial"/>
              </a:rPr>
              <a:t>: HTML is the standard language used to create and design web pages.</a:t>
            </a:r>
            <a:endParaRPr b="0" lang="en-US" sz="2200" strike="noStrike" u="none">
              <a:solidFill>
                <a:srgbClr val="ffffff"/>
              </a:solidFill>
              <a:uFillTx/>
              <a:latin typeface="Arial"/>
            </a:endParaRPr>
          </a:p>
          <a:p>
            <a:pPr marL="457200" indent="-368280">
              <a:lnSpc>
                <a:spcPct val="115000"/>
              </a:lnSpc>
              <a:buClr>
                <a:srgbClr val="000000"/>
              </a:buClr>
              <a:buFont typeface="Arial"/>
              <a:buChar char="●"/>
            </a:pPr>
            <a:r>
              <a:rPr b="1" lang="en-US" sz="2200" strike="noStrike" u="none">
                <a:solidFill>
                  <a:schemeClr val="dk1"/>
                </a:solidFill>
                <a:uFillTx/>
                <a:latin typeface="Arial"/>
                <a:ea typeface="Arial"/>
              </a:rPr>
              <a:t>Purpose</a:t>
            </a:r>
            <a:r>
              <a:rPr b="0" lang="en-US" sz="2200" strike="noStrike" u="none">
                <a:solidFill>
                  <a:schemeClr val="dk1"/>
                </a:solidFill>
                <a:uFillTx/>
                <a:latin typeface="Arial"/>
                <a:ea typeface="Arial"/>
              </a:rPr>
              <a:t>: It structures the content on a webpage, such as text, images, videos, and links.</a:t>
            </a:r>
            <a:endParaRPr b="0" lang="en-US" sz="2200" strike="noStrike" u="none">
              <a:solidFill>
                <a:srgbClr val="ffffff"/>
              </a:solidFill>
              <a:uFillTx/>
              <a:latin typeface="Arial"/>
            </a:endParaRPr>
          </a:p>
          <a:p>
            <a:pPr indent="0">
              <a:lnSpc>
                <a:spcPct val="115000"/>
              </a:lnSpc>
              <a:spcBef>
                <a:spcPts val="1199"/>
              </a:spcBef>
              <a:buNone/>
              <a:tabLst>
                <a:tab algn="l" pos="0"/>
              </a:tabLst>
            </a:pPr>
            <a:r>
              <a:rPr b="1" lang="en-US" sz="2200" strike="noStrike" u="none">
                <a:solidFill>
                  <a:schemeClr val="dk1"/>
                </a:solidFill>
                <a:uFillTx/>
                <a:latin typeface="Arial"/>
                <a:ea typeface="Arial"/>
              </a:rPr>
              <a:t>Key Point</a:t>
            </a:r>
            <a:r>
              <a:rPr b="0" lang="en-US" sz="2200" strike="noStrike" u="none">
                <a:solidFill>
                  <a:schemeClr val="dk1"/>
                </a:solidFill>
                <a:uFillTx/>
                <a:latin typeface="Arial"/>
                <a:ea typeface="Arial"/>
              </a:rPr>
              <a:t>: HTML uses </a:t>
            </a:r>
            <a:r>
              <a:rPr b="1" lang="en-US" sz="2200" strike="noStrike" u="none">
                <a:solidFill>
                  <a:schemeClr val="dk1"/>
                </a:solidFill>
                <a:uFillTx/>
                <a:latin typeface="Arial"/>
                <a:ea typeface="Arial"/>
              </a:rPr>
              <a:t>elements</a:t>
            </a:r>
            <a:r>
              <a:rPr b="0" lang="en-US" sz="2200" strike="noStrike" u="none">
                <a:solidFill>
                  <a:schemeClr val="dk1"/>
                </a:solidFill>
                <a:uFillTx/>
                <a:latin typeface="Arial"/>
                <a:ea typeface="Arial"/>
              </a:rPr>
              <a:t> (tags) to define the structure and content of a webpage.</a:t>
            </a:r>
            <a:endParaRPr b="0" lang="en-US" sz="2200" strike="noStrike" u="none">
              <a:solidFill>
                <a:srgbClr val="ffffff"/>
              </a:solidFill>
              <a:uFillTx/>
              <a:latin typeface="Arial"/>
            </a:endParaRPr>
          </a:p>
          <a:p>
            <a:pPr indent="0">
              <a:lnSpc>
                <a:spcPct val="100000"/>
              </a:lnSpc>
              <a:spcBef>
                <a:spcPts val="1199"/>
              </a:spcBef>
              <a:buNone/>
              <a:tabLst>
                <a:tab algn="l" pos="0"/>
              </a:tabLst>
            </a:pP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484560" y="452880"/>
            <a:ext cx="7052760" cy="13978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Basic HTML Structure</a:t>
            </a:r>
            <a:endParaRPr b="0" lang="en-US" sz="4200" strike="noStrike" u="none">
              <a:solidFill>
                <a:srgbClr val="ffffff"/>
              </a:solidFill>
              <a:uFillTx/>
              <a:latin typeface="Arial"/>
            </a:endParaRPr>
          </a:p>
        </p:txBody>
      </p:sp>
      <p:sp>
        <p:nvSpPr>
          <p:cNvPr id="384" name="PlaceHolder 2"/>
          <p:cNvSpPr>
            <a:spLocks noGrp="1"/>
          </p:cNvSpPr>
          <p:nvPr>
            <p:ph/>
          </p:nvPr>
        </p:nvSpPr>
        <p:spPr>
          <a:xfrm>
            <a:off x="609480" y="1249920"/>
            <a:ext cx="5671800" cy="4919760"/>
          </a:xfrm>
          <a:prstGeom prst="rect">
            <a:avLst/>
          </a:prstGeom>
          <a:noFill/>
          <a:ln w="0">
            <a:noFill/>
          </a:ln>
        </p:spPr>
        <p:txBody>
          <a:bodyPr lIns="91440" rIns="91440" tIns="45720" bIns="45720" anchor="t">
            <a:noAutofit/>
          </a:bodyPr>
          <a:p>
            <a:pPr indent="0">
              <a:lnSpc>
                <a:spcPct val="115000"/>
              </a:lnSpc>
              <a:spcBef>
                <a:spcPts val="1199"/>
              </a:spcBef>
              <a:buNone/>
              <a:tabLst>
                <a:tab algn="l" pos="0"/>
              </a:tabLst>
            </a:pPr>
            <a:r>
              <a:rPr b="0" lang="en-US" sz="1400" strike="noStrike" u="none">
                <a:solidFill>
                  <a:schemeClr val="dk1"/>
                </a:solidFill>
                <a:uFillTx/>
                <a:latin typeface="Arial"/>
                <a:ea typeface="Arial"/>
              </a:rPr>
              <a:t>A basic HTML document includes several essential elements:</a:t>
            </a:r>
            <a:endParaRPr b="0" lang="en-US" sz="1400" strike="noStrike" u="none">
              <a:solidFill>
                <a:srgbClr val="ffffff"/>
              </a:solidFill>
              <a:uFillTx/>
              <a:latin typeface="Arial"/>
            </a:endParaRPr>
          </a:p>
          <a:p>
            <a:pPr indent="0">
              <a:lnSpc>
                <a:spcPct val="100000"/>
              </a:lnSpc>
              <a:spcBef>
                <a:spcPts val="1199"/>
              </a:spcBef>
              <a:buNone/>
              <a:tabLst>
                <a:tab algn="l" pos="0"/>
              </a:tabLst>
            </a:pPr>
            <a:r>
              <a:rPr b="0" lang="en-US" sz="1400" strike="noStrike" u="none">
                <a:solidFill>
                  <a:srgbClr val="188038"/>
                </a:solidFill>
                <a:uFillTx/>
                <a:latin typeface="Roboto Mono"/>
                <a:ea typeface="Roboto Mono"/>
              </a:rPr>
              <a:t>&lt;!DOCTYPE html&gt;</a:t>
            </a:r>
            <a:endParaRPr b="0" lang="en-US" sz="1400" strike="noStrike" u="none">
              <a:solidFill>
                <a:srgbClr val="ffffff"/>
              </a:solidFill>
              <a:uFillTx/>
              <a:latin typeface="Arial"/>
            </a:endParaRPr>
          </a:p>
          <a:p>
            <a:pPr indent="0">
              <a:lnSpc>
                <a:spcPct val="100000"/>
              </a:lnSpc>
              <a:spcBef>
                <a:spcPts val="1001"/>
              </a:spcBef>
              <a:buNone/>
              <a:tabLst>
                <a:tab algn="l" pos="0"/>
              </a:tabLst>
            </a:pPr>
            <a:r>
              <a:rPr b="0" lang="en-US" sz="1400" strike="noStrike" u="none">
                <a:solidFill>
                  <a:srgbClr val="188038"/>
                </a:solidFill>
                <a:uFillTx/>
                <a:latin typeface="Roboto Mono"/>
                <a:ea typeface="Roboto Mono"/>
              </a:rPr>
              <a:t>&lt;html lang="en"&gt;</a:t>
            </a:r>
            <a:endParaRPr b="0" lang="en-US" sz="1400" strike="noStrike" u="none">
              <a:solidFill>
                <a:srgbClr val="ffffff"/>
              </a:solidFill>
              <a:uFillTx/>
              <a:latin typeface="Arial"/>
            </a:endParaRPr>
          </a:p>
          <a:p>
            <a:pPr indent="0">
              <a:lnSpc>
                <a:spcPct val="100000"/>
              </a:lnSpc>
              <a:spcBef>
                <a:spcPts val="1001"/>
              </a:spcBef>
              <a:buNone/>
              <a:tabLst>
                <a:tab algn="l" pos="0"/>
              </a:tabLst>
            </a:pPr>
            <a:r>
              <a:rPr b="0" lang="en-US" sz="1400" strike="noStrike" u="none">
                <a:solidFill>
                  <a:srgbClr val="188038"/>
                </a:solidFill>
                <a:uFillTx/>
                <a:latin typeface="Roboto Mono"/>
                <a:ea typeface="Roboto Mono"/>
              </a:rPr>
              <a:t>&lt;head&gt;</a:t>
            </a:r>
            <a:endParaRPr b="0" lang="en-US" sz="1400" strike="noStrike" u="none">
              <a:solidFill>
                <a:srgbClr val="ffffff"/>
              </a:solidFill>
              <a:uFillTx/>
              <a:latin typeface="Arial"/>
            </a:endParaRPr>
          </a:p>
          <a:p>
            <a:pPr indent="0">
              <a:lnSpc>
                <a:spcPct val="100000"/>
              </a:lnSpc>
              <a:spcBef>
                <a:spcPts val="1001"/>
              </a:spcBef>
              <a:buNone/>
              <a:tabLst>
                <a:tab algn="l" pos="0"/>
              </a:tabLst>
            </a:pPr>
            <a:r>
              <a:rPr b="0" lang="en-US" sz="1400" strike="noStrike" u="none">
                <a:solidFill>
                  <a:srgbClr val="188038"/>
                </a:solidFill>
                <a:uFillTx/>
                <a:latin typeface="Roboto Mono"/>
                <a:ea typeface="Roboto Mono"/>
              </a:rPr>
              <a:t>  </a:t>
            </a:r>
            <a:r>
              <a:rPr b="0" lang="en-US" sz="1400" strike="noStrike" u="none">
                <a:solidFill>
                  <a:srgbClr val="188038"/>
                </a:solidFill>
                <a:uFillTx/>
                <a:latin typeface="Roboto Mono"/>
                <a:ea typeface="Roboto Mono"/>
              </a:rPr>
              <a:t>&lt;meta charset="UTF-8"&gt;</a:t>
            </a:r>
            <a:endParaRPr b="0" lang="en-US" sz="1400" strike="noStrike" u="none">
              <a:solidFill>
                <a:srgbClr val="ffffff"/>
              </a:solidFill>
              <a:uFillTx/>
              <a:latin typeface="Arial"/>
            </a:endParaRPr>
          </a:p>
          <a:p>
            <a:pPr indent="0">
              <a:lnSpc>
                <a:spcPct val="100000"/>
              </a:lnSpc>
              <a:spcBef>
                <a:spcPts val="1001"/>
              </a:spcBef>
              <a:buNone/>
              <a:tabLst>
                <a:tab algn="l" pos="0"/>
              </a:tabLst>
            </a:pPr>
            <a:r>
              <a:rPr b="0" lang="en-US" sz="1400" strike="noStrike" u="none">
                <a:solidFill>
                  <a:srgbClr val="188038"/>
                </a:solidFill>
                <a:uFillTx/>
                <a:latin typeface="Roboto Mono"/>
                <a:ea typeface="Roboto Mono"/>
              </a:rPr>
              <a:t>  </a:t>
            </a:r>
            <a:r>
              <a:rPr b="0" lang="en-US" sz="1400" strike="noStrike" u="none">
                <a:solidFill>
                  <a:srgbClr val="188038"/>
                </a:solidFill>
                <a:uFillTx/>
                <a:latin typeface="Roboto Mono"/>
                <a:ea typeface="Roboto Mono"/>
              </a:rPr>
              <a:t>&lt;meta name="viewport" content="width=device-width, initial-scale=1.0"&gt;</a:t>
            </a:r>
            <a:endParaRPr b="0" lang="en-US" sz="1400" strike="noStrike" u="none">
              <a:solidFill>
                <a:srgbClr val="ffffff"/>
              </a:solidFill>
              <a:uFillTx/>
              <a:latin typeface="Arial"/>
            </a:endParaRPr>
          </a:p>
          <a:p>
            <a:pPr indent="0">
              <a:lnSpc>
                <a:spcPct val="100000"/>
              </a:lnSpc>
              <a:spcBef>
                <a:spcPts val="1001"/>
              </a:spcBef>
              <a:buNone/>
              <a:tabLst>
                <a:tab algn="l" pos="0"/>
              </a:tabLst>
            </a:pPr>
            <a:r>
              <a:rPr b="0" lang="en-US" sz="1400" strike="noStrike" u="none">
                <a:solidFill>
                  <a:srgbClr val="188038"/>
                </a:solidFill>
                <a:uFillTx/>
                <a:latin typeface="Roboto Mono"/>
                <a:ea typeface="Roboto Mono"/>
              </a:rPr>
              <a:t>  </a:t>
            </a:r>
            <a:r>
              <a:rPr b="0" lang="en-US" sz="1400" strike="noStrike" u="none">
                <a:solidFill>
                  <a:srgbClr val="188038"/>
                </a:solidFill>
                <a:uFillTx/>
                <a:latin typeface="Roboto Mono"/>
                <a:ea typeface="Roboto Mono"/>
              </a:rPr>
              <a:t>&lt;title&gt;My Web Page&lt;/title&gt;</a:t>
            </a:r>
            <a:endParaRPr b="0" lang="en-US" sz="1400" strike="noStrike" u="none">
              <a:solidFill>
                <a:srgbClr val="ffffff"/>
              </a:solidFill>
              <a:uFillTx/>
              <a:latin typeface="Arial"/>
            </a:endParaRPr>
          </a:p>
          <a:p>
            <a:pPr indent="0">
              <a:lnSpc>
                <a:spcPct val="100000"/>
              </a:lnSpc>
              <a:spcBef>
                <a:spcPts val="1001"/>
              </a:spcBef>
              <a:buNone/>
              <a:tabLst>
                <a:tab algn="l" pos="0"/>
              </a:tabLst>
            </a:pPr>
            <a:r>
              <a:rPr b="0" lang="en-US" sz="1400" strike="noStrike" u="none">
                <a:solidFill>
                  <a:srgbClr val="188038"/>
                </a:solidFill>
                <a:uFillTx/>
                <a:latin typeface="Roboto Mono"/>
                <a:ea typeface="Roboto Mono"/>
              </a:rPr>
              <a:t>&lt;/head&gt;</a:t>
            </a:r>
            <a:endParaRPr b="0" lang="en-US" sz="1400" strike="noStrike" u="none">
              <a:solidFill>
                <a:srgbClr val="ffffff"/>
              </a:solidFill>
              <a:uFillTx/>
              <a:latin typeface="Arial"/>
            </a:endParaRPr>
          </a:p>
          <a:p>
            <a:pPr indent="0">
              <a:lnSpc>
                <a:spcPct val="100000"/>
              </a:lnSpc>
              <a:spcBef>
                <a:spcPts val="1001"/>
              </a:spcBef>
              <a:buNone/>
              <a:tabLst>
                <a:tab algn="l" pos="0"/>
              </a:tabLst>
            </a:pPr>
            <a:r>
              <a:rPr b="0" lang="en-US" sz="1400" strike="noStrike" u="none">
                <a:solidFill>
                  <a:srgbClr val="188038"/>
                </a:solidFill>
                <a:uFillTx/>
                <a:latin typeface="Roboto Mono"/>
                <a:ea typeface="Roboto Mono"/>
              </a:rPr>
              <a:t>&lt;body&gt;</a:t>
            </a:r>
            <a:endParaRPr b="0" lang="en-US" sz="1400" strike="noStrike" u="none">
              <a:solidFill>
                <a:srgbClr val="ffffff"/>
              </a:solidFill>
              <a:uFillTx/>
              <a:latin typeface="Arial"/>
            </a:endParaRPr>
          </a:p>
          <a:p>
            <a:pPr indent="0">
              <a:lnSpc>
                <a:spcPct val="100000"/>
              </a:lnSpc>
              <a:spcBef>
                <a:spcPts val="1001"/>
              </a:spcBef>
              <a:buNone/>
              <a:tabLst>
                <a:tab algn="l" pos="0"/>
              </a:tabLst>
            </a:pPr>
            <a:r>
              <a:rPr b="0" lang="en-US" sz="1400" strike="noStrike" u="none">
                <a:solidFill>
                  <a:srgbClr val="188038"/>
                </a:solidFill>
                <a:uFillTx/>
                <a:latin typeface="Roboto Mono"/>
                <a:ea typeface="Roboto Mono"/>
              </a:rPr>
              <a:t>  </a:t>
            </a:r>
            <a:r>
              <a:rPr b="0" lang="en-US" sz="1400" strike="noStrike" u="none">
                <a:solidFill>
                  <a:srgbClr val="188038"/>
                </a:solidFill>
                <a:uFillTx/>
                <a:latin typeface="Roboto Mono"/>
                <a:ea typeface="Roboto Mono"/>
              </a:rPr>
              <a:t>&lt;h1&gt;Welcome to My Web Page&lt;/h1&gt;</a:t>
            </a:r>
            <a:endParaRPr b="0" lang="en-US" sz="1400" strike="noStrike" u="none">
              <a:solidFill>
                <a:srgbClr val="ffffff"/>
              </a:solidFill>
              <a:uFillTx/>
              <a:latin typeface="Arial"/>
            </a:endParaRPr>
          </a:p>
          <a:p>
            <a:pPr indent="0">
              <a:lnSpc>
                <a:spcPct val="100000"/>
              </a:lnSpc>
              <a:spcBef>
                <a:spcPts val="1001"/>
              </a:spcBef>
              <a:buNone/>
              <a:tabLst>
                <a:tab algn="l" pos="0"/>
              </a:tabLst>
            </a:pPr>
            <a:r>
              <a:rPr b="0" lang="en-US" sz="1400" strike="noStrike" u="none">
                <a:solidFill>
                  <a:srgbClr val="188038"/>
                </a:solidFill>
                <a:uFillTx/>
                <a:latin typeface="Roboto Mono"/>
                <a:ea typeface="Roboto Mono"/>
              </a:rPr>
              <a:t>  </a:t>
            </a:r>
            <a:r>
              <a:rPr b="0" lang="en-US" sz="1400" strike="noStrike" u="none">
                <a:solidFill>
                  <a:srgbClr val="188038"/>
                </a:solidFill>
                <a:uFillTx/>
                <a:latin typeface="Roboto Mono"/>
                <a:ea typeface="Roboto Mono"/>
              </a:rPr>
              <a:t>&lt;p&gt;This is a paragraph of text.&lt;/p&gt;</a:t>
            </a:r>
            <a:endParaRPr b="0" lang="en-US" sz="1400" strike="noStrike" u="none">
              <a:solidFill>
                <a:srgbClr val="ffffff"/>
              </a:solidFill>
              <a:uFillTx/>
              <a:latin typeface="Arial"/>
            </a:endParaRPr>
          </a:p>
          <a:p>
            <a:pPr indent="0">
              <a:lnSpc>
                <a:spcPct val="100000"/>
              </a:lnSpc>
              <a:spcBef>
                <a:spcPts val="1001"/>
              </a:spcBef>
              <a:buNone/>
              <a:tabLst>
                <a:tab algn="l" pos="0"/>
              </a:tabLst>
            </a:pPr>
            <a:r>
              <a:rPr b="0" lang="en-US" sz="1400" strike="noStrike" u="none">
                <a:solidFill>
                  <a:srgbClr val="188038"/>
                </a:solidFill>
                <a:uFillTx/>
                <a:latin typeface="Roboto Mono"/>
                <a:ea typeface="Roboto Mono"/>
              </a:rPr>
              <a:t>&lt;/body&gt;</a:t>
            </a:r>
            <a:endParaRPr b="0" lang="en-US" sz="1400" strike="noStrike" u="none">
              <a:solidFill>
                <a:srgbClr val="ffffff"/>
              </a:solidFill>
              <a:uFillTx/>
              <a:latin typeface="Arial"/>
            </a:endParaRPr>
          </a:p>
          <a:p>
            <a:pPr indent="0">
              <a:lnSpc>
                <a:spcPct val="100000"/>
              </a:lnSpc>
              <a:spcBef>
                <a:spcPts val="1001"/>
              </a:spcBef>
              <a:buNone/>
              <a:tabLst>
                <a:tab algn="l" pos="0"/>
              </a:tabLst>
            </a:pPr>
            <a:r>
              <a:rPr b="0" lang="en-US" sz="1400" strike="noStrike" u="none">
                <a:solidFill>
                  <a:srgbClr val="188038"/>
                </a:solidFill>
                <a:uFillTx/>
                <a:latin typeface="Roboto Mono"/>
                <a:ea typeface="Roboto Mono"/>
              </a:rPr>
              <a:t>&lt;/html&gt;</a:t>
            </a:r>
            <a:endParaRPr b="0" lang="en-US" sz="1400" strike="noStrike" u="none">
              <a:solidFill>
                <a:srgbClr val="ffffff"/>
              </a:solidFill>
              <a:uFillTx/>
              <a:latin typeface="Arial"/>
            </a:endParaRPr>
          </a:p>
          <a:p>
            <a:pPr indent="0">
              <a:lnSpc>
                <a:spcPct val="115000"/>
              </a:lnSpc>
              <a:buNone/>
              <a:tabLst>
                <a:tab algn="l" pos="0"/>
              </a:tabLst>
            </a:pPr>
            <a:endParaRPr b="0" lang="en-US" sz="1400" strike="noStrike" u="none">
              <a:solidFill>
                <a:srgbClr val="ffffff"/>
              </a:solidFill>
              <a:uFillTx/>
              <a:latin typeface="Arial"/>
            </a:endParaRPr>
          </a:p>
          <a:p>
            <a:pPr indent="0">
              <a:lnSpc>
                <a:spcPct val="100000"/>
              </a:lnSpc>
              <a:spcBef>
                <a:spcPts val="1001"/>
              </a:spcBef>
              <a:buNone/>
              <a:tabLst>
                <a:tab algn="l" pos="0"/>
              </a:tabLst>
            </a:pPr>
            <a:endParaRPr b="0" lang="en-US" sz="1400" strike="noStrike" u="none">
              <a:solidFill>
                <a:srgbClr val="ffffff"/>
              </a:solidFill>
              <a:uFillTx/>
              <a:latin typeface="Arial"/>
            </a:endParaRPr>
          </a:p>
        </p:txBody>
      </p:sp>
      <p:sp>
        <p:nvSpPr>
          <p:cNvPr id="385" name="Google Shape;189;p27"/>
          <p:cNvSpPr/>
          <p:nvPr/>
        </p:nvSpPr>
        <p:spPr>
          <a:xfrm>
            <a:off x="6002280" y="1831320"/>
            <a:ext cx="2824200" cy="3008160"/>
          </a:xfrm>
          <a:prstGeom prst="rect">
            <a:avLst/>
          </a:prstGeom>
          <a:noFill/>
          <a:ln w="0">
            <a:noFill/>
          </a:ln>
        </p:spPr>
        <p:style>
          <a:lnRef idx="0"/>
          <a:fillRef idx="0"/>
          <a:effectRef idx="0"/>
          <a:fontRef idx="minor"/>
        </p:style>
        <p:txBody>
          <a:bodyPr lIns="90000" rIns="90000" tIns="91440" bIns="91440" anchor="t">
            <a:spAutoFit/>
          </a:bodyPr>
          <a:p>
            <a:pPr marL="457200" indent="-330120">
              <a:lnSpc>
                <a:spcPct val="115000"/>
              </a:lnSpc>
              <a:spcBef>
                <a:spcPts val="1199"/>
              </a:spcBef>
              <a:buClr>
                <a:srgbClr val="000000"/>
              </a:buClr>
              <a:buFont typeface="Arial"/>
              <a:buChar char="●"/>
            </a:pPr>
            <a:r>
              <a:rPr b="1" lang="en-US" sz="1600" strike="noStrike" u="none">
                <a:solidFill>
                  <a:srgbClr val="188038"/>
                </a:solidFill>
                <a:uFillTx/>
                <a:latin typeface="Roboto Mono"/>
                <a:ea typeface="Roboto Mono"/>
              </a:rPr>
              <a:t>&lt;!DOCTYPE html&gt;</a:t>
            </a:r>
            <a:r>
              <a:rPr b="0" lang="en-US" sz="1600" strike="noStrike" u="none">
                <a:solidFill>
                  <a:schemeClr val="dk1"/>
                </a:solidFill>
                <a:uFillTx/>
                <a:latin typeface="Arial"/>
                <a:ea typeface="Arial"/>
              </a:rPr>
              <a:t>: Declares the document type.</a:t>
            </a:r>
            <a:endParaRPr b="0" lang="en-US" sz="1600" strike="noStrike" u="none">
              <a:solidFill>
                <a:srgbClr val="ffffff"/>
              </a:solidFill>
              <a:uFillTx/>
              <a:latin typeface="Arial"/>
            </a:endParaRPr>
          </a:p>
          <a:p>
            <a:pPr marL="457200" indent="-330120">
              <a:lnSpc>
                <a:spcPct val="115000"/>
              </a:lnSpc>
              <a:buClr>
                <a:srgbClr val="000000"/>
              </a:buClr>
              <a:buFont typeface="Arial"/>
              <a:buChar char="●"/>
            </a:pPr>
            <a:r>
              <a:rPr b="1" lang="en-US" sz="1600" strike="noStrike" u="none">
                <a:solidFill>
                  <a:srgbClr val="188038"/>
                </a:solidFill>
                <a:uFillTx/>
                <a:latin typeface="Roboto Mono"/>
                <a:ea typeface="Roboto Mono"/>
              </a:rPr>
              <a:t>&lt;html&gt;</a:t>
            </a:r>
            <a:r>
              <a:rPr b="0" lang="en-US" sz="1600" strike="noStrike" u="none">
                <a:solidFill>
                  <a:schemeClr val="dk1"/>
                </a:solidFill>
                <a:uFillTx/>
                <a:latin typeface="Arial"/>
                <a:ea typeface="Arial"/>
              </a:rPr>
              <a:t>: Root element of the document.</a:t>
            </a:r>
            <a:endParaRPr b="0" lang="en-US" sz="1600" strike="noStrike" u="none">
              <a:solidFill>
                <a:srgbClr val="ffffff"/>
              </a:solidFill>
              <a:uFillTx/>
              <a:latin typeface="Arial"/>
            </a:endParaRPr>
          </a:p>
          <a:p>
            <a:pPr marL="457200" indent="-330120">
              <a:lnSpc>
                <a:spcPct val="115000"/>
              </a:lnSpc>
              <a:buClr>
                <a:srgbClr val="000000"/>
              </a:buClr>
              <a:buFont typeface="Arial"/>
              <a:buChar char="●"/>
            </a:pPr>
            <a:r>
              <a:rPr b="1" lang="en-US" sz="1600" strike="noStrike" u="none">
                <a:solidFill>
                  <a:srgbClr val="188038"/>
                </a:solidFill>
                <a:uFillTx/>
                <a:latin typeface="Roboto Mono"/>
                <a:ea typeface="Roboto Mono"/>
              </a:rPr>
              <a:t>&lt;head&gt;</a:t>
            </a:r>
            <a:r>
              <a:rPr b="0" lang="en-US" sz="1600" strike="noStrike" u="none">
                <a:solidFill>
                  <a:schemeClr val="dk1"/>
                </a:solidFill>
                <a:uFillTx/>
                <a:latin typeface="Arial"/>
                <a:ea typeface="Arial"/>
              </a:rPr>
              <a:t>: Contains metadata about the webpage (title, character encoding).</a:t>
            </a:r>
            <a:endParaRPr b="0" lang="en-US" sz="1600" strike="noStrike" u="none">
              <a:solidFill>
                <a:srgbClr val="ffffff"/>
              </a:solidFill>
              <a:uFillTx/>
              <a:latin typeface="Arial"/>
            </a:endParaRPr>
          </a:p>
          <a:p>
            <a:pPr>
              <a:lnSpc>
                <a:spcPct val="100000"/>
              </a:lnSpc>
              <a:spcBef>
                <a:spcPts val="1199"/>
              </a:spcBef>
              <a:tabLst>
                <a:tab algn="l" pos="0"/>
              </a:tabLst>
            </a:pP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5.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6.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7.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8.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9.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0.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1.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2.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3.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4.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5.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196</TotalTime>
  <Application>LibreOffice/24.8.4.2$Windows_X86_64 LibreOffice_project/bb3cfa12c7b1bf994ecc5649a80400d06cd71002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2025-01-24T20:03:29Z</dcterms:modified>
  <cp:revision>71</cp:revision>
  <dc:subject/>
  <dc:title/>
</cp:coreProperties>
</file>

<file path=docProps/custom.xml><?xml version="1.0" encoding="utf-8"?>
<Properties xmlns="http://schemas.openxmlformats.org/officeDocument/2006/custom-properties" xmlns:vt="http://schemas.openxmlformats.org/officeDocument/2006/docPropsVTypes"/>
</file>