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 id="2147483714" r:id="rId34"/>
  </p:sldMasterIdLst>
  <p:notesMasterIdLst>
    <p:notesMasterId r:id="rId35"/>
  </p:notes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notesMaster" Target="notesMasters/notesMaster1.xml"/><Relationship Id="rId36" Type="http://schemas.openxmlformats.org/officeDocument/2006/relationships/slide" Target="slides/slide1.xml"/><Relationship Id="rId37" Type="http://schemas.openxmlformats.org/officeDocument/2006/relationships/slide" Target="slides/slide2.xml"/><Relationship Id="rId38" Type="http://schemas.openxmlformats.org/officeDocument/2006/relationships/slide" Target="slides/slide3.xml"/><Relationship Id="rId39" Type="http://schemas.openxmlformats.org/officeDocument/2006/relationships/slide" Target="slides/slide4.xml"/><Relationship Id="rId40" Type="http://schemas.openxmlformats.org/officeDocument/2006/relationships/slide" Target="slides/slide5.xml"/><Relationship Id="rId41" Type="http://schemas.openxmlformats.org/officeDocument/2006/relationships/slide" Target="slides/slide6.xml"/><Relationship Id="rId42" Type="http://schemas.openxmlformats.org/officeDocument/2006/relationships/slide" Target="slides/slide7.xml"/><Relationship Id="rId43" Type="http://schemas.openxmlformats.org/officeDocument/2006/relationships/slide" Target="slides/slide8.xml"/><Relationship Id="rId44" Type="http://schemas.openxmlformats.org/officeDocument/2006/relationships/slide" Target="slides/slide9.xml"/><Relationship Id="rId45" Type="http://schemas.openxmlformats.org/officeDocument/2006/relationships/slide" Target="slides/slide10.xml"/><Relationship Id="rId46" Type="http://schemas.openxmlformats.org/officeDocument/2006/relationships/slide" Target="slides/slide11.xml"/><Relationship Id="rId47" Type="http://schemas.openxmlformats.org/officeDocument/2006/relationships/slide" Target="slides/slide12.xml"/><Relationship Id="rId48" Type="http://schemas.openxmlformats.org/officeDocument/2006/relationships/slide" Target="slides/slide13.xml"/><Relationship Id="rId49" Type="http://schemas.openxmlformats.org/officeDocument/2006/relationships/slide" Target="slides/slide14.xml"/><Relationship Id="rId50" Type="http://schemas.openxmlformats.org/officeDocument/2006/relationships/slide" Target="slides/slide15.xml"/><Relationship Id="rId51" Type="http://schemas.openxmlformats.org/officeDocument/2006/relationships/slide" Target="slides/slide16.xml"/><Relationship Id="rId52" Type="http://schemas.openxmlformats.org/officeDocument/2006/relationships/slide" Target="slides/slide17.xml"/><Relationship Id="rId53" Type="http://schemas.openxmlformats.org/officeDocument/2006/relationships/slide" Target="slides/slide18.xml"/><Relationship Id="rId54" Type="http://schemas.openxmlformats.org/officeDocument/2006/relationships/slide" Target="slides/slide19.xml"/><Relationship Id="rId55" Type="http://schemas.openxmlformats.org/officeDocument/2006/relationships/slide" Target="slides/slide20.xml"/><Relationship Id="rId56" Type="http://schemas.openxmlformats.org/officeDocument/2006/relationships/slide" Target="slides/slide21.xml"/><Relationship Id="rId57" Type="http://schemas.openxmlformats.org/officeDocument/2006/relationships/slide" Target="slides/slide22.xml"/><Relationship Id="rId58" Type="http://schemas.openxmlformats.org/officeDocument/2006/relationships/slide" Target="slides/slide23.xml"/><Relationship Id="rId59" Type="http://schemas.openxmlformats.org/officeDocument/2006/relationships/slide" Target="slides/slide24.xml"/><Relationship Id="rId60" Type="http://schemas.openxmlformats.org/officeDocument/2006/relationships/slide" Target="slides/slide25.xml"/><Relationship Id="rId61" Type="http://schemas.openxmlformats.org/officeDocument/2006/relationships/slide" Target="slides/slide26.xml"/><Relationship Id="rId62" Type="http://schemas.openxmlformats.org/officeDocument/2006/relationships/slide" Target="slides/slide27.xml"/><Relationship Id="rId63" Type="http://schemas.openxmlformats.org/officeDocument/2006/relationships/slide" Target="slides/slide28.xml"/><Relationship Id="rId64" Type="http://schemas.openxmlformats.org/officeDocument/2006/relationships/slide" Target="slides/slide29.xml"/><Relationship Id="rId65" Type="http://schemas.openxmlformats.org/officeDocument/2006/relationships/slide" Target="slides/slide30.xml"/><Relationship Id="rId66" Type="http://schemas.openxmlformats.org/officeDocument/2006/relationships/slide" Target="slides/slide31.xml"/><Relationship Id="rId67" Type="http://schemas.openxmlformats.org/officeDocument/2006/relationships/slide" Target="slides/slide32.xml"/><Relationship Id="rId6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46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46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69" name="PlaceHolder 4"/>
          <p:cNvSpPr>
            <a:spLocks noGrp="1"/>
          </p:cNvSpPr>
          <p:nvPr>
            <p:ph type="dt" idx="6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70" name="PlaceHolder 5"/>
          <p:cNvSpPr>
            <a:spLocks noGrp="1"/>
          </p:cNvSpPr>
          <p:nvPr>
            <p:ph type="ftr" idx="68"/>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71" name="PlaceHolder 6"/>
          <p:cNvSpPr>
            <a:spLocks noGrp="1"/>
          </p:cNvSpPr>
          <p:nvPr>
            <p:ph type="sldNum" idx="6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473DE41F-BD84-4F68-9C73-0A873C5B708F}"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1371600" y="1143000"/>
            <a:ext cx="4110840" cy="3082320"/>
          </a:xfrm>
          <a:prstGeom prst="rect">
            <a:avLst/>
          </a:prstGeom>
          <a:ln w="0">
            <a:noFill/>
          </a:ln>
        </p:spPr>
      </p:sp>
      <p:sp>
        <p:nvSpPr>
          <p:cNvPr id="560" name="PlaceHolder 2"/>
          <p:cNvSpPr>
            <a:spLocks noGrp="1"/>
          </p:cNvSpPr>
          <p:nvPr>
            <p:ph type="body"/>
          </p:nvPr>
        </p:nvSpPr>
        <p:spPr>
          <a:xfrm>
            <a:off x="685800" y="4400640"/>
            <a:ext cx="5482440" cy="359640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1200" strike="noStrike" u="none">
                <a:solidFill>
                  <a:schemeClr val="dk1"/>
                </a:solidFill>
                <a:uFillTx/>
                <a:latin typeface="Calibri"/>
                <a:ea typeface="Calibri"/>
              </a:rPr>
              <a:t>.</a:t>
            </a:r>
            <a:endParaRPr b="0" lang="en-US" sz="1200" strike="noStrike" u="none">
              <a:solidFill>
                <a:srgbClr val="000000"/>
              </a:solidFill>
              <a:uFillTx/>
              <a:latin typeface="Arial"/>
            </a:endParaRPr>
          </a:p>
        </p:txBody>
      </p:sp>
      <p:sp>
        <p:nvSpPr>
          <p:cNvPr id="561" name="PlaceHolder 3"/>
          <p:cNvSpPr>
            <a:spLocks noGrp="1"/>
          </p:cNvSpPr>
          <p:nvPr>
            <p:ph type="sldNum" idx="70"/>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9311D28-DB9D-4013-BFE1-EC821882E988}"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1371600" y="1143000"/>
            <a:ext cx="4110840" cy="3082320"/>
          </a:xfrm>
          <a:prstGeom prst="rect">
            <a:avLst/>
          </a:prstGeom>
          <a:ln w="0">
            <a:noFill/>
          </a:ln>
        </p:spPr>
      </p:sp>
      <p:sp>
        <p:nvSpPr>
          <p:cNvPr id="566"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67" name="PlaceHolder 3"/>
          <p:cNvSpPr>
            <a:spLocks noGrp="1"/>
          </p:cNvSpPr>
          <p:nvPr>
            <p:ph type="sldNum" idx="72"/>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E150880D-F127-43C3-9D1F-90289233866A}"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1371600" y="1143000"/>
            <a:ext cx="4110840" cy="3082320"/>
          </a:xfrm>
          <a:prstGeom prst="rect">
            <a:avLst/>
          </a:prstGeom>
          <a:ln w="0">
            <a:noFill/>
          </a:ln>
        </p:spPr>
      </p:sp>
      <p:sp>
        <p:nvSpPr>
          <p:cNvPr id="569"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0" name="PlaceHolder 3"/>
          <p:cNvSpPr>
            <a:spLocks noGrp="1"/>
          </p:cNvSpPr>
          <p:nvPr>
            <p:ph type="sldNum" idx="73"/>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197C1F54-E515-4A86-A180-8CBFC6EA8C16}"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1371600" y="1143000"/>
            <a:ext cx="4110840" cy="3082320"/>
          </a:xfrm>
          <a:prstGeom prst="rect">
            <a:avLst/>
          </a:prstGeom>
          <a:ln w="0">
            <a:noFill/>
          </a:ln>
        </p:spPr>
      </p:sp>
      <p:sp>
        <p:nvSpPr>
          <p:cNvPr id="572"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3" name="PlaceHolder 3"/>
          <p:cNvSpPr>
            <a:spLocks noGrp="1"/>
          </p:cNvSpPr>
          <p:nvPr>
            <p:ph type="sldNum" idx="74"/>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976D25B8-32A2-4F1C-9F93-CAF5DD6675A9}"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1371600" y="1143000"/>
            <a:ext cx="4110840" cy="3082320"/>
          </a:xfrm>
          <a:prstGeom prst="rect">
            <a:avLst/>
          </a:prstGeom>
          <a:ln w="0">
            <a:noFill/>
          </a:ln>
        </p:spPr>
      </p:sp>
      <p:sp>
        <p:nvSpPr>
          <p:cNvPr id="575"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6" name="PlaceHolder 3"/>
          <p:cNvSpPr>
            <a:spLocks noGrp="1"/>
          </p:cNvSpPr>
          <p:nvPr>
            <p:ph type="sldNum" idx="75"/>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24E012FB-092F-4BDC-ABDE-38A811B14706}"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1371600" y="1143000"/>
            <a:ext cx="4110840" cy="3082320"/>
          </a:xfrm>
          <a:prstGeom prst="rect">
            <a:avLst/>
          </a:prstGeom>
          <a:ln w="0">
            <a:noFill/>
          </a:ln>
        </p:spPr>
      </p:sp>
      <p:sp>
        <p:nvSpPr>
          <p:cNvPr id="578"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79" name="PlaceHolder 3"/>
          <p:cNvSpPr>
            <a:spLocks noGrp="1"/>
          </p:cNvSpPr>
          <p:nvPr>
            <p:ph type="sldNum" idx="76"/>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A9FA6BF-3B7E-4116-B9D7-73ECEAA513A8}"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1371600" y="1143000"/>
            <a:ext cx="4110840" cy="3082320"/>
          </a:xfrm>
          <a:prstGeom prst="rect">
            <a:avLst/>
          </a:prstGeom>
          <a:ln w="0">
            <a:noFill/>
          </a:ln>
        </p:spPr>
      </p:sp>
      <p:sp>
        <p:nvSpPr>
          <p:cNvPr id="581"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2" name="PlaceHolder 3"/>
          <p:cNvSpPr>
            <a:spLocks noGrp="1"/>
          </p:cNvSpPr>
          <p:nvPr>
            <p:ph type="sldNum" idx="77"/>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A748E37F-0E80-4BD1-88A7-11A3A97EE9E5}"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1371600" y="1143000"/>
            <a:ext cx="4110840" cy="3082320"/>
          </a:xfrm>
          <a:prstGeom prst="rect">
            <a:avLst/>
          </a:prstGeom>
          <a:ln w="0">
            <a:noFill/>
          </a:ln>
        </p:spPr>
      </p:sp>
      <p:sp>
        <p:nvSpPr>
          <p:cNvPr id="584"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5" name="PlaceHolder 3"/>
          <p:cNvSpPr>
            <a:spLocks noGrp="1"/>
          </p:cNvSpPr>
          <p:nvPr>
            <p:ph type="sldNum" idx="78"/>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F86F5AAF-7407-490F-903C-CD656715E17E}"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1371600" y="1143000"/>
            <a:ext cx="4110840" cy="3082320"/>
          </a:xfrm>
          <a:prstGeom prst="rect">
            <a:avLst/>
          </a:prstGeom>
          <a:ln w="0">
            <a:noFill/>
          </a:ln>
        </p:spPr>
      </p:sp>
      <p:sp>
        <p:nvSpPr>
          <p:cNvPr id="587"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88" name="PlaceHolder 3"/>
          <p:cNvSpPr>
            <a:spLocks noGrp="1"/>
          </p:cNvSpPr>
          <p:nvPr>
            <p:ph type="sldNum" idx="79"/>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E32FFE52-E610-4DE5-B750-028F100C48A8}"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sldImg"/>
          </p:nvPr>
        </p:nvSpPr>
        <p:spPr>
          <a:xfrm>
            <a:off x="1371600" y="1143000"/>
            <a:ext cx="4110840" cy="3082320"/>
          </a:xfrm>
          <a:prstGeom prst="rect">
            <a:avLst/>
          </a:prstGeom>
          <a:ln w="0">
            <a:noFill/>
          </a:ln>
        </p:spPr>
      </p:sp>
      <p:sp>
        <p:nvSpPr>
          <p:cNvPr id="590"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1" name="PlaceHolder 3"/>
          <p:cNvSpPr>
            <a:spLocks noGrp="1"/>
          </p:cNvSpPr>
          <p:nvPr>
            <p:ph type="sldNum" idx="80"/>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57A3B7E5-530B-4938-A219-E6465BD48809}"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1371600" y="1143000"/>
            <a:ext cx="4110840" cy="3082320"/>
          </a:xfrm>
          <a:prstGeom prst="rect">
            <a:avLst/>
          </a:prstGeom>
          <a:ln w="0">
            <a:noFill/>
          </a:ln>
        </p:spPr>
      </p:sp>
      <p:sp>
        <p:nvSpPr>
          <p:cNvPr id="563"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64" name="PlaceHolder 3"/>
          <p:cNvSpPr>
            <a:spLocks noGrp="1"/>
          </p:cNvSpPr>
          <p:nvPr>
            <p:ph type="sldNum" idx="71"/>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41656EC4-54BE-4907-8ED4-A5BC749AE963}"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Img"/>
          </p:nvPr>
        </p:nvSpPr>
        <p:spPr>
          <a:xfrm>
            <a:off x="1371600" y="1143000"/>
            <a:ext cx="4110840" cy="3082320"/>
          </a:xfrm>
          <a:prstGeom prst="rect">
            <a:avLst/>
          </a:prstGeom>
          <a:ln w="0">
            <a:noFill/>
          </a:ln>
        </p:spPr>
      </p:sp>
      <p:sp>
        <p:nvSpPr>
          <p:cNvPr id="593"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4" name="PlaceHolder 3"/>
          <p:cNvSpPr>
            <a:spLocks noGrp="1"/>
          </p:cNvSpPr>
          <p:nvPr>
            <p:ph type="sldNum" idx="81"/>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0D5A2C83-A733-4D8B-8E14-74D12D7FBB81}"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1371600" y="1143000"/>
            <a:ext cx="4110840" cy="3082320"/>
          </a:xfrm>
          <a:prstGeom prst="rect">
            <a:avLst/>
          </a:prstGeom>
          <a:ln w="0">
            <a:noFill/>
          </a:ln>
        </p:spPr>
      </p:sp>
      <p:sp>
        <p:nvSpPr>
          <p:cNvPr id="596"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597" name="PlaceHolder 3"/>
          <p:cNvSpPr>
            <a:spLocks noGrp="1"/>
          </p:cNvSpPr>
          <p:nvPr>
            <p:ph type="sldNum" idx="82"/>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BE2C4A7A-8B7F-4E39-92C7-2F5C6C5F5B0C}"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sldImg"/>
          </p:nvPr>
        </p:nvSpPr>
        <p:spPr>
          <a:xfrm>
            <a:off x="1371600" y="1143000"/>
            <a:ext cx="4110840" cy="3082320"/>
          </a:xfrm>
          <a:prstGeom prst="rect">
            <a:avLst/>
          </a:prstGeom>
          <a:ln w="0">
            <a:noFill/>
          </a:ln>
        </p:spPr>
      </p:sp>
      <p:sp>
        <p:nvSpPr>
          <p:cNvPr id="599"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0" name="PlaceHolder 3"/>
          <p:cNvSpPr>
            <a:spLocks noGrp="1"/>
          </p:cNvSpPr>
          <p:nvPr>
            <p:ph type="sldNum" idx="83"/>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BB25628A-A3FD-4DFA-8429-9AAD860B8E0C}"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Img"/>
          </p:nvPr>
        </p:nvSpPr>
        <p:spPr>
          <a:xfrm>
            <a:off x="1371600" y="1143000"/>
            <a:ext cx="4110840" cy="3082320"/>
          </a:xfrm>
          <a:prstGeom prst="rect">
            <a:avLst/>
          </a:prstGeom>
          <a:ln w="0">
            <a:noFill/>
          </a:ln>
        </p:spPr>
      </p:sp>
      <p:sp>
        <p:nvSpPr>
          <p:cNvPr id="602"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3" name="PlaceHolder 3"/>
          <p:cNvSpPr>
            <a:spLocks noGrp="1"/>
          </p:cNvSpPr>
          <p:nvPr>
            <p:ph type="sldNum" idx="84"/>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A5DDFC57-FD1C-4F6D-97E0-DE1DE3B3BEA1}"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1371600" y="1143000"/>
            <a:ext cx="4110840" cy="3082320"/>
          </a:xfrm>
          <a:prstGeom prst="rect">
            <a:avLst/>
          </a:prstGeom>
          <a:ln w="0">
            <a:noFill/>
          </a:ln>
        </p:spPr>
      </p:sp>
      <p:sp>
        <p:nvSpPr>
          <p:cNvPr id="605" name="PlaceHolder 2"/>
          <p:cNvSpPr>
            <a:spLocks noGrp="1"/>
          </p:cNvSpPr>
          <p:nvPr>
            <p:ph type="body"/>
          </p:nvPr>
        </p:nvSpPr>
        <p:spPr>
          <a:xfrm>
            <a:off x="685800" y="4400640"/>
            <a:ext cx="5482440" cy="359676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06" name="PlaceHolder 3"/>
          <p:cNvSpPr>
            <a:spLocks noGrp="1"/>
          </p:cNvSpPr>
          <p:nvPr>
            <p:ph type="sldNum" idx="85"/>
          </p:nvPr>
        </p:nvSpPr>
        <p:spPr>
          <a:xfrm>
            <a:off x="3884760" y="8685360"/>
            <a:ext cx="2967840" cy="4546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5490D6C7-A815-4A36-A969-D0B2B1DD3FF7}"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ICTURE_WITH_CAPTION_TEXT">
    <p:spTree>
      <p:nvGrpSpPr>
        <p:cNvPr id="1" name=""/>
        <p:cNvGrpSpPr/>
        <p:nvPr/>
      </p:nvGrpSpPr>
      <p:grpSpPr>
        <a:xfrm>
          <a:off x="0" y="0"/>
          <a:ext cx="0" cy="0"/>
          <a:chOff x="0" y="0"/>
          <a:chExt cx="0" cy="0"/>
        </a:xfrm>
      </p:grpSpPr>
      <p:sp>
        <p:nvSpPr>
          <p:cNvPr id="1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4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45"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dt" idx="2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5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59"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17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3"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dt" idx="2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18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8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dt" idx="2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20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0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dt" idx="28"/>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21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15"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dt" idx="30"/>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
    <p:spTree>
      <p:nvGrpSpPr>
        <p:cNvPr id="1" name=""/>
        <p:cNvGrpSpPr/>
        <p:nvPr/>
      </p:nvGrpSpPr>
      <p:grpSpPr>
        <a:xfrm>
          <a:off x="0" y="0"/>
          <a:ext cx="0" cy="0"/>
          <a:chOff x="0" y="0"/>
          <a:chExt cx="0" cy="0"/>
        </a:xfrm>
      </p:grpSpPr>
      <p:sp>
        <p:nvSpPr>
          <p:cNvPr id="22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29"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dt" idx="3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
    <p:spTree>
      <p:nvGrpSpPr>
        <p:cNvPr id="1" name=""/>
        <p:cNvGrpSpPr/>
        <p:nvPr/>
      </p:nvGrpSpPr>
      <p:grpSpPr>
        <a:xfrm>
          <a:off x="0" y="0"/>
          <a:ext cx="0" cy="0"/>
          <a:chOff x="0" y="0"/>
          <a:chExt cx="0" cy="0"/>
        </a:xfrm>
      </p:grpSpPr>
      <p:sp>
        <p:nvSpPr>
          <p:cNvPr id="24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43"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3"/>
          </p:nvPr>
        </p:nvSpPr>
        <p:spPr/>
        <p:txBody>
          <a:bodyPr/>
          <a:p>
            <a:r>
              <a:t>Footer</a:t>
            </a:r>
          </a:p>
        </p:txBody>
      </p:sp>
      <p:sp>
        <p:nvSpPr>
          <p:cNvPr id="5" name="PlaceHolder 4"/>
          <p:cNvSpPr>
            <a:spLocks noGrp="1"/>
          </p:cNvSpPr>
          <p:nvPr>
            <p:ph type="dt" idx="3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25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5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dt" idx="3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
    <p:spTree>
      <p:nvGrpSpPr>
        <p:cNvPr id="1" name=""/>
        <p:cNvGrpSpPr/>
        <p:nvPr/>
      </p:nvGrpSpPr>
      <p:grpSpPr>
        <a:xfrm>
          <a:off x="0" y="0"/>
          <a:ext cx="0" cy="0"/>
          <a:chOff x="0" y="0"/>
          <a:chExt cx="0" cy="0"/>
        </a:xfrm>
      </p:grpSpPr>
      <p:sp>
        <p:nvSpPr>
          <p:cNvPr id="27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7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dt" idx="3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anoramic Picture with Caption">
    <p:spTree>
      <p:nvGrpSpPr>
        <p:cNvPr id="1" name=""/>
        <p:cNvGrpSpPr/>
        <p:nvPr/>
      </p:nvGrpSpPr>
      <p:grpSpPr>
        <a:xfrm>
          <a:off x="0" y="0"/>
          <a:ext cx="0" cy="0"/>
          <a:chOff x="0" y="0"/>
          <a:chExt cx="0" cy="0"/>
        </a:xfrm>
      </p:grpSpPr>
      <p:sp>
        <p:nvSpPr>
          <p:cNvPr id="2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dt" idx="4"/>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8">
    <p:spTree>
      <p:nvGrpSpPr>
        <p:cNvPr id="1" name=""/>
        <p:cNvGrpSpPr/>
        <p:nvPr/>
      </p:nvGrpSpPr>
      <p:grpSpPr>
        <a:xfrm>
          <a:off x="0" y="0"/>
          <a:ext cx="0" cy="0"/>
          <a:chOff x="0" y="0"/>
          <a:chExt cx="0" cy="0"/>
        </a:xfrm>
      </p:grpSpPr>
      <p:sp>
        <p:nvSpPr>
          <p:cNvPr id="28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85"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39"/>
          </p:nvPr>
        </p:nvSpPr>
        <p:spPr/>
        <p:txBody>
          <a:bodyPr/>
          <a:p>
            <a:r>
              <a:t>Footer</a:t>
            </a:r>
          </a:p>
        </p:txBody>
      </p:sp>
      <p:sp>
        <p:nvSpPr>
          <p:cNvPr id="5" name="PlaceHolder 4"/>
          <p:cNvSpPr>
            <a:spLocks noGrp="1"/>
          </p:cNvSpPr>
          <p:nvPr>
            <p:ph type="dt" idx="4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9">
    <p:spTree>
      <p:nvGrpSpPr>
        <p:cNvPr id="1" name=""/>
        <p:cNvGrpSpPr/>
        <p:nvPr/>
      </p:nvGrpSpPr>
      <p:grpSpPr>
        <a:xfrm>
          <a:off x="0" y="0"/>
          <a:ext cx="0" cy="0"/>
          <a:chOff x="0" y="0"/>
          <a:chExt cx="0" cy="0"/>
        </a:xfrm>
      </p:grpSpPr>
      <p:sp>
        <p:nvSpPr>
          <p:cNvPr id="29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99"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30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9">
    <p:spTree>
      <p:nvGrpSpPr>
        <p:cNvPr id="1" name=""/>
        <p:cNvGrpSpPr/>
        <p:nvPr/>
      </p:nvGrpSpPr>
      <p:grpSpPr>
        <a:xfrm>
          <a:off x="0" y="0"/>
          <a:ext cx="0" cy="0"/>
          <a:chOff x="0" y="0"/>
          <a:chExt cx="0" cy="0"/>
        </a:xfrm>
      </p:grpSpPr>
      <p:sp>
        <p:nvSpPr>
          <p:cNvPr id="30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03"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1"/>
          </p:nvPr>
        </p:nvSpPr>
        <p:spPr/>
        <p:txBody>
          <a:bodyPr/>
          <a:p>
            <a:r>
              <a:t>Footer</a:t>
            </a:r>
          </a:p>
        </p:txBody>
      </p:sp>
      <p:sp>
        <p:nvSpPr>
          <p:cNvPr id="5" name="PlaceHolder 4"/>
          <p:cNvSpPr>
            <a:spLocks noGrp="1"/>
          </p:cNvSpPr>
          <p:nvPr>
            <p:ph type="dt" idx="4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0">
    <p:spTree>
      <p:nvGrpSpPr>
        <p:cNvPr id="1" name=""/>
        <p:cNvGrpSpPr/>
        <p:nvPr/>
      </p:nvGrpSpPr>
      <p:grpSpPr>
        <a:xfrm>
          <a:off x="0" y="0"/>
          <a:ext cx="0" cy="0"/>
          <a:chOff x="0" y="0"/>
          <a:chExt cx="0" cy="0"/>
        </a:xfrm>
      </p:grpSpPr>
      <p:sp>
        <p:nvSpPr>
          <p:cNvPr id="31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1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dt" idx="4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1">
    <p:spTree>
      <p:nvGrpSpPr>
        <p:cNvPr id="1" name=""/>
        <p:cNvGrpSpPr/>
        <p:nvPr/>
      </p:nvGrpSpPr>
      <p:grpSpPr>
        <a:xfrm>
          <a:off x="0" y="0"/>
          <a:ext cx="0" cy="0"/>
          <a:chOff x="0" y="0"/>
          <a:chExt cx="0" cy="0"/>
        </a:xfrm>
      </p:grpSpPr>
      <p:sp>
        <p:nvSpPr>
          <p:cNvPr id="329"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30"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5"/>
          </p:nvPr>
        </p:nvSpPr>
        <p:spPr/>
        <p:txBody>
          <a:bodyPr/>
          <a:p>
            <a:r>
              <a:t>Footer</a:t>
            </a:r>
          </a:p>
        </p:txBody>
      </p:sp>
      <p:sp>
        <p:nvSpPr>
          <p:cNvPr id="5" name="PlaceHolder 4"/>
          <p:cNvSpPr>
            <a:spLocks noGrp="1"/>
          </p:cNvSpPr>
          <p:nvPr>
            <p:ph type="dt" idx="4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2">
    <p:spTree>
      <p:nvGrpSpPr>
        <p:cNvPr id="1" name=""/>
        <p:cNvGrpSpPr/>
        <p:nvPr/>
      </p:nvGrpSpPr>
      <p:grpSpPr>
        <a:xfrm>
          <a:off x="0" y="0"/>
          <a:ext cx="0" cy="0"/>
          <a:chOff x="0" y="0"/>
          <a:chExt cx="0" cy="0"/>
        </a:xfrm>
      </p:grpSpPr>
      <p:sp>
        <p:nvSpPr>
          <p:cNvPr id="343"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44"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47"/>
          </p:nvPr>
        </p:nvSpPr>
        <p:spPr/>
        <p:txBody>
          <a:bodyPr/>
          <a:p>
            <a:r>
              <a:t>Footer</a:t>
            </a:r>
          </a:p>
        </p:txBody>
      </p:sp>
      <p:sp>
        <p:nvSpPr>
          <p:cNvPr id="5" name="PlaceHolder 4"/>
          <p:cNvSpPr>
            <a:spLocks noGrp="1"/>
          </p:cNvSpPr>
          <p:nvPr>
            <p:ph type="dt" idx="4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3">
    <p:spTree>
      <p:nvGrpSpPr>
        <p:cNvPr id="1" name=""/>
        <p:cNvGrpSpPr/>
        <p:nvPr/>
      </p:nvGrpSpPr>
      <p:grpSpPr>
        <a:xfrm>
          <a:off x="0" y="0"/>
          <a:ext cx="0" cy="0"/>
          <a:chOff x="0" y="0"/>
          <a:chExt cx="0" cy="0"/>
        </a:xfrm>
      </p:grpSpPr>
      <p:sp>
        <p:nvSpPr>
          <p:cNvPr id="35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57"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dt" idx="50"/>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4">
    <p:spTree>
      <p:nvGrpSpPr>
        <p:cNvPr id="1" name=""/>
        <p:cNvGrpSpPr/>
        <p:nvPr/>
      </p:nvGrpSpPr>
      <p:grpSpPr>
        <a:xfrm>
          <a:off x="0" y="0"/>
          <a:ext cx="0" cy="0"/>
          <a:chOff x="0" y="0"/>
          <a:chExt cx="0" cy="0"/>
        </a:xfrm>
      </p:grpSpPr>
      <p:sp>
        <p:nvSpPr>
          <p:cNvPr id="37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7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51"/>
          </p:nvPr>
        </p:nvSpPr>
        <p:spPr/>
        <p:txBody>
          <a:bodyPr/>
          <a:p>
            <a:r>
              <a:t>Footer</a:t>
            </a:r>
          </a:p>
        </p:txBody>
      </p:sp>
      <p:sp>
        <p:nvSpPr>
          <p:cNvPr id="5" name="PlaceHolder 4"/>
          <p:cNvSpPr>
            <a:spLocks noGrp="1"/>
          </p:cNvSpPr>
          <p:nvPr>
            <p:ph type="dt" idx="52"/>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5">
    <p:spTree>
      <p:nvGrpSpPr>
        <p:cNvPr id="1" name=""/>
        <p:cNvGrpSpPr/>
        <p:nvPr/>
      </p:nvGrpSpPr>
      <p:grpSpPr>
        <a:xfrm>
          <a:off x="0" y="0"/>
          <a:ext cx="0" cy="0"/>
          <a:chOff x="0" y="0"/>
          <a:chExt cx="0" cy="0"/>
        </a:xfrm>
      </p:grpSpPr>
      <p:sp>
        <p:nvSpPr>
          <p:cNvPr id="383"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84"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53"/>
          </p:nvPr>
        </p:nvSpPr>
        <p:spPr/>
        <p:txBody>
          <a:bodyPr/>
          <a:p>
            <a:r>
              <a:t>Footer</a:t>
            </a:r>
          </a:p>
        </p:txBody>
      </p:sp>
      <p:sp>
        <p:nvSpPr>
          <p:cNvPr id="5" name="PlaceHolder 4"/>
          <p:cNvSpPr>
            <a:spLocks noGrp="1"/>
          </p:cNvSpPr>
          <p:nvPr>
            <p:ph type="dt" idx="5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aption">
    <p:spTree>
      <p:nvGrpSpPr>
        <p:cNvPr id="1" name=""/>
        <p:cNvGrpSpPr/>
        <p:nvPr/>
      </p:nvGrpSpPr>
      <p:grpSpPr>
        <a:xfrm>
          <a:off x="0" y="0"/>
          <a:ext cx="0" cy="0"/>
          <a:chOff x="0" y="0"/>
          <a:chExt cx="0" cy="0"/>
        </a:xfrm>
      </p:grpSpPr>
      <p:sp>
        <p:nvSpPr>
          <p:cNvPr id="4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dt" idx="6"/>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6">
    <p:spTree>
      <p:nvGrpSpPr>
        <p:cNvPr id="1" name=""/>
        <p:cNvGrpSpPr/>
        <p:nvPr/>
      </p:nvGrpSpPr>
      <p:grpSpPr>
        <a:xfrm>
          <a:off x="0" y="0"/>
          <a:ext cx="0" cy="0"/>
          <a:chOff x="0" y="0"/>
          <a:chExt cx="0" cy="0"/>
        </a:xfrm>
      </p:grpSpPr>
      <p:sp>
        <p:nvSpPr>
          <p:cNvPr id="39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98"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dt" idx="5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7">
    <p:spTree>
      <p:nvGrpSpPr>
        <p:cNvPr id="1" name=""/>
        <p:cNvGrpSpPr/>
        <p:nvPr/>
      </p:nvGrpSpPr>
      <p:grpSpPr>
        <a:xfrm>
          <a:off x="0" y="0"/>
          <a:ext cx="0" cy="0"/>
          <a:chOff x="0" y="0"/>
          <a:chExt cx="0" cy="0"/>
        </a:xfrm>
      </p:grpSpPr>
      <p:sp>
        <p:nvSpPr>
          <p:cNvPr id="41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11"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57"/>
          </p:nvPr>
        </p:nvSpPr>
        <p:spPr/>
        <p:txBody>
          <a:bodyPr/>
          <a:p>
            <a:r>
              <a:t>Footer</a:t>
            </a:r>
          </a:p>
        </p:txBody>
      </p:sp>
      <p:sp>
        <p:nvSpPr>
          <p:cNvPr id="5" name="PlaceHolder 4"/>
          <p:cNvSpPr>
            <a:spLocks noGrp="1"/>
          </p:cNvSpPr>
          <p:nvPr>
            <p:ph type="dt" idx="5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8">
    <p:spTree>
      <p:nvGrpSpPr>
        <p:cNvPr id="1" name=""/>
        <p:cNvGrpSpPr/>
        <p:nvPr/>
      </p:nvGrpSpPr>
      <p:grpSpPr>
        <a:xfrm>
          <a:off x="0" y="0"/>
          <a:ext cx="0" cy="0"/>
          <a:chOff x="0" y="0"/>
          <a:chExt cx="0" cy="0"/>
        </a:xfrm>
      </p:grpSpPr>
      <p:sp>
        <p:nvSpPr>
          <p:cNvPr id="42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25"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59"/>
          </p:nvPr>
        </p:nvSpPr>
        <p:spPr/>
        <p:txBody>
          <a:bodyPr/>
          <a:p>
            <a:r>
              <a:t>Footer</a:t>
            </a:r>
          </a:p>
        </p:txBody>
      </p:sp>
      <p:sp>
        <p:nvSpPr>
          <p:cNvPr id="5" name="PlaceHolder 4"/>
          <p:cNvSpPr>
            <a:spLocks noGrp="1"/>
          </p:cNvSpPr>
          <p:nvPr>
            <p:ph type="dt" idx="60"/>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9">
    <p:spTree>
      <p:nvGrpSpPr>
        <p:cNvPr id="1" name=""/>
        <p:cNvGrpSpPr/>
        <p:nvPr/>
      </p:nvGrpSpPr>
      <p:grpSpPr>
        <a:xfrm>
          <a:off x="0" y="0"/>
          <a:ext cx="0" cy="0"/>
          <a:chOff x="0" y="0"/>
          <a:chExt cx="0" cy="0"/>
        </a:xfrm>
      </p:grpSpPr>
      <p:sp>
        <p:nvSpPr>
          <p:cNvPr id="43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38"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61"/>
          </p:nvPr>
        </p:nvSpPr>
        <p:spPr/>
        <p:txBody>
          <a:bodyPr/>
          <a:p>
            <a:r>
              <a:t>Footer</a:t>
            </a:r>
          </a:p>
        </p:txBody>
      </p:sp>
      <p:sp>
        <p:nvSpPr>
          <p:cNvPr id="5" name="PlaceHolder 4"/>
          <p:cNvSpPr>
            <a:spLocks noGrp="1"/>
          </p:cNvSpPr>
          <p:nvPr>
            <p:ph type="dt" idx="62"/>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0">
    <p:spTree>
      <p:nvGrpSpPr>
        <p:cNvPr id="1" name=""/>
        <p:cNvGrpSpPr/>
        <p:nvPr/>
      </p:nvGrpSpPr>
      <p:grpSpPr>
        <a:xfrm>
          <a:off x="0" y="0"/>
          <a:ext cx="0" cy="0"/>
          <a:chOff x="0" y="0"/>
          <a:chExt cx="0" cy="0"/>
        </a:xfrm>
      </p:grpSpPr>
      <p:sp>
        <p:nvSpPr>
          <p:cNvPr id="451"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52"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63"/>
          </p:nvPr>
        </p:nvSpPr>
        <p:spPr/>
        <p:txBody>
          <a:bodyPr/>
          <a:p>
            <a:r>
              <a:t>Footer</a:t>
            </a:r>
          </a:p>
        </p:txBody>
      </p:sp>
      <p:sp>
        <p:nvSpPr>
          <p:cNvPr id="5" name="PlaceHolder 4"/>
          <p:cNvSpPr>
            <a:spLocks noGrp="1"/>
          </p:cNvSpPr>
          <p:nvPr>
            <p:ph type="dt" idx="6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1">
    <p:spTree>
      <p:nvGrpSpPr>
        <p:cNvPr id="1" name=""/>
        <p:cNvGrpSpPr/>
        <p:nvPr/>
      </p:nvGrpSpPr>
      <p:grpSpPr>
        <a:xfrm>
          <a:off x="0" y="0"/>
          <a:ext cx="0" cy="0"/>
          <a:chOff x="0" y="0"/>
          <a:chExt cx="0" cy="0"/>
        </a:xfrm>
      </p:grpSpPr>
      <p:sp>
        <p:nvSpPr>
          <p:cNvPr id="46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65" name="PlaceHolder 2"/>
          <p:cNvSpPr>
            <a:spLocks noGrp="1"/>
          </p:cNvSpPr>
          <p:nvPr>
            <p:ph type="subTitle"/>
          </p:nvPr>
        </p:nvSpPr>
        <p:spPr>
          <a:xfrm>
            <a:off x="827640" y="2053080"/>
            <a:ext cx="6707520" cy="41914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65"/>
          </p:nvPr>
        </p:nvSpPr>
        <p:spPr/>
        <p:txBody>
          <a:bodyPr/>
          <a:p>
            <a:r>
              <a:t>Footer</a:t>
            </a:r>
          </a:p>
        </p:txBody>
      </p:sp>
      <p:sp>
        <p:nvSpPr>
          <p:cNvPr id="5" name="PlaceHolder 4"/>
          <p:cNvSpPr>
            <a:spLocks noGrp="1"/>
          </p:cNvSpPr>
          <p:nvPr>
            <p:ph type="dt" idx="6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Quote with Caption">
    <p:spTree>
      <p:nvGrpSpPr>
        <p:cNvPr id="1" name=""/>
        <p:cNvGrpSpPr/>
        <p:nvPr/>
      </p:nvGrpSpPr>
      <p:grpSpPr>
        <a:xfrm>
          <a:off x="0" y="0"/>
          <a:ext cx="0" cy="0"/>
          <a:chOff x="0" y="0"/>
          <a:chExt cx="0" cy="0"/>
        </a:xfrm>
      </p:grpSpPr>
      <p:sp>
        <p:nvSpPr>
          <p:cNvPr id="5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5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dt" idx="8"/>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Name Card">
    <p:spTree>
      <p:nvGrpSpPr>
        <p:cNvPr id="1" name=""/>
        <p:cNvGrpSpPr/>
        <p:nvPr/>
      </p:nvGrpSpPr>
      <p:grpSpPr>
        <a:xfrm>
          <a:off x="0" y="0"/>
          <a:ext cx="0" cy="0"/>
          <a:chOff x="0" y="0"/>
          <a:chExt cx="0" cy="0"/>
        </a:xfrm>
      </p:grpSpPr>
      <p:sp>
        <p:nvSpPr>
          <p:cNvPr id="7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7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3 Column">
    <p:spTree>
      <p:nvGrpSpPr>
        <p:cNvPr id="1" name=""/>
        <p:cNvGrpSpPr/>
        <p:nvPr/>
      </p:nvGrpSpPr>
      <p:grpSpPr>
        <a:xfrm>
          <a:off x="0" y="0"/>
          <a:ext cx="0" cy="0"/>
          <a:chOff x="0" y="0"/>
          <a:chExt cx="0" cy="0"/>
        </a:xfrm>
      </p:grpSpPr>
      <p:sp>
        <p:nvSpPr>
          <p:cNvPr id="8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8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3 Picture Column">
    <p:spTree>
      <p:nvGrpSpPr>
        <p:cNvPr id="1" name=""/>
        <p:cNvGrpSpPr/>
        <p:nvPr/>
      </p:nvGrpSpPr>
      <p:grpSpPr>
        <a:xfrm>
          <a:off x="0" y="0"/>
          <a:ext cx="0" cy="0"/>
          <a:chOff x="0" y="0"/>
          <a:chExt cx="0" cy="0"/>
        </a:xfrm>
      </p:grpSpPr>
      <p:sp>
        <p:nvSpPr>
          <p:cNvPr id="10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03"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_TEXT">
    <p:spTree>
      <p:nvGrpSpPr>
        <p:cNvPr id="1" name=""/>
        <p:cNvGrpSpPr/>
        <p:nvPr/>
      </p:nvGrpSpPr>
      <p:grpSpPr>
        <a:xfrm>
          <a:off x="0" y="0"/>
          <a:ext cx="0" cy="0"/>
          <a:chOff x="0" y="0"/>
          <a:chExt cx="0" cy="0"/>
        </a:xfrm>
      </p:grpSpPr>
      <p:sp>
        <p:nvSpPr>
          <p:cNvPr id="11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17"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_TITLE_AND_VERTICAL_TEXT">
    <p:spTree>
      <p:nvGrpSpPr>
        <p:cNvPr id="1" name=""/>
        <p:cNvGrpSpPr/>
        <p:nvPr/>
      </p:nvGrpSpPr>
      <p:grpSpPr>
        <a:xfrm>
          <a:off x="0" y="0"/>
          <a:ext cx="0" cy="0"/>
          <a:chOff x="0" y="0"/>
          <a:chExt cx="0" cy="0"/>
        </a:xfrm>
      </p:grpSpPr>
      <p:sp>
        <p:nvSpPr>
          <p:cNvPr id="13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1" name="PlaceHolder 2"/>
          <p:cNvSpPr>
            <a:spLocks noGrp="1"/>
          </p:cNvSpPr>
          <p:nvPr>
            <p:ph/>
          </p:nvPr>
        </p:nvSpPr>
        <p:spPr>
          <a:xfrm>
            <a:off x="827640" y="2053080"/>
            <a:ext cx="6707520" cy="41914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dt" idx="1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slideLayout" Target="../slideLayouts/slideLayout2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slideLayout" Target="../slideLayouts/slideLayout25.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slideLayout" Target="../slideLayouts/slideLayout26.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slideLayout" Target="../slideLayouts/slideLayout27.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slideLayout" Target="../slideLayouts/slideLayout28.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slideLayout" Target="../slideLayouts/slideLayout29.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slideLayout" Target="../slideLayouts/slideLayout30.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slideLayout" Target="../slideLayouts/slideLayout31.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slideLayout" Target="../slideLayouts/slideLayout32.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slideLayout" Target="../slideLayouts/slideLayout33.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png"/><Relationship Id="rId3" Type="http://schemas.openxmlformats.org/officeDocument/2006/relationships/slideLayout" Target="../slideLayouts/slideLayout34.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0"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5"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6"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7"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9"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0" name="PlaceHolder 3"/>
          <p:cNvSpPr>
            <a:spLocks noGrp="1"/>
          </p:cNvSpPr>
          <p:nvPr>
            <p:ph type="ftr" idx="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1" name="PlaceHolder 4"/>
          <p:cNvSpPr>
            <a:spLocks noGrp="1"/>
          </p:cNvSpPr>
          <p:nvPr>
            <p:ph type="dt" idx="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3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3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3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3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4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41" name="PlaceHolder 2"/>
          <p:cNvSpPr>
            <a:spLocks noGrp="1"/>
          </p:cNvSpPr>
          <p:nvPr>
            <p:ph type="ftr" idx="1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42" name="PlaceHolder 3"/>
          <p:cNvSpPr>
            <a:spLocks noGrp="1"/>
          </p:cNvSpPr>
          <p:nvPr>
            <p:ph type="dt" idx="2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43"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46"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7"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8"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49"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0"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1"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52"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53"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5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55"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56" name="PlaceHolder 3"/>
          <p:cNvSpPr>
            <a:spLocks noGrp="1"/>
          </p:cNvSpPr>
          <p:nvPr>
            <p:ph type="ftr" idx="2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57" name="PlaceHolder 4"/>
          <p:cNvSpPr>
            <a:spLocks noGrp="1"/>
          </p:cNvSpPr>
          <p:nvPr>
            <p:ph type="dt" idx="2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60"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1"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2"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3"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4"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5"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66"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67"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6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69"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70" name="PlaceHolder 3"/>
          <p:cNvSpPr>
            <a:spLocks noGrp="1"/>
          </p:cNvSpPr>
          <p:nvPr>
            <p:ph type="ftr" idx="2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71" name="PlaceHolder 4"/>
          <p:cNvSpPr>
            <a:spLocks noGrp="1"/>
          </p:cNvSpPr>
          <p:nvPr>
            <p:ph type="dt" idx="2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74"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5"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6"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7"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8"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9"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80"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81"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8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8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84" name="PlaceHolder 3"/>
          <p:cNvSpPr>
            <a:spLocks noGrp="1"/>
          </p:cNvSpPr>
          <p:nvPr>
            <p:ph type="ftr" idx="2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85" name="PlaceHolder 4"/>
          <p:cNvSpPr>
            <a:spLocks noGrp="1"/>
          </p:cNvSpPr>
          <p:nvPr>
            <p:ph type="dt" idx="2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8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8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9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9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9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9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8" name="PlaceHolder 3"/>
          <p:cNvSpPr>
            <a:spLocks noGrp="1"/>
          </p:cNvSpPr>
          <p:nvPr>
            <p:ph type="ftr" idx="2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99" name="PlaceHolder 4"/>
          <p:cNvSpPr>
            <a:spLocks noGrp="1"/>
          </p:cNvSpPr>
          <p:nvPr>
            <p:ph type="dt" idx="2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0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0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0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0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1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11"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12" name="PlaceHolder 3"/>
          <p:cNvSpPr>
            <a:spLocks noGrp="1"/>
          </p:cNvSpPr>
          <p:nvPr>
            <p:ph type="ftr" idx="2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13" name="PlaceHolder 4"/>
          <p:cNvSpPr>
            <a:spLocks noGrp="1"/>
          </p:cNvSpPr>
          <p:nvPr>
            <p:ph type="dt" idx="3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16"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7"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8"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19"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20"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21"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22"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23"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2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25"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26" name="PlaceHolder 3"/>
          <p:cNvSpPr>
            <a:spLocks noGrp="1"/>
          </p:cNvSpPr>
          <p:nvPr>
            <p:ph type="ftr" idx="3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27" name="PlaceHolder 4"/>
          <p:cNvSpPr>
            <a:spLocks noGrp="1"/>
          </p:cNvSpPr>
          <p:nvPr>
            <p:ph type="dt" idx="3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30"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1"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2"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3"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4"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35"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36"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37"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3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9"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0" name="PlaceHolder 3"/>
          <p:cNvSpPr>
            <a:spLocks noGrp="1"/>
          </p:cNvSpPr>
          <p:nvPr>
            <p:ph type="ftr" idx="3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41" name="PlaceHolder 4"/>
          <p:cNvSpPr>
            <a:spLocks noGrp="1"/>
          </p:cNvSpPr>
          <p:nvPr>
            <p:ph type="dt" idx="3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44"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5"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6"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7"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8"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49"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50"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51"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5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5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54" name="PlaceHolder 3"/>
          <p:cNvSpPr>
            <a:spLocks noGrp="1"/>
          </p:cNvSpPr>
          <p:nvPr>
            <p:ph type="ftr" idx="3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55" name="PlaceHolder 4"/>
          <p:cNvSpPr>
            <a:spLocks noGrp="1"/>
          </p:cNvSpPr>
          <p:nvPr>
            <p:ph type="dt" idx="3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5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5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6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6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6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6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6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68" name="PlaceHolder 3"/>
          <p:cNvSpPr>
            <a:spLocks noGrp="1"/>
          </p:cNvSpPr>
          <p:nvPr>
            <p:ph type="ftr" idx="3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69" name="PlaceHolder 4"/>
          <p:cNvSpPr>
            <a:spLocks noGrp="1"/>
          </p:cNvSpPr>
          <p:nvPr>
            <p:ph type="dt" idx="3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4"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5"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6"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7"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8"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9"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0"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1"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 name="PlaceHolder 3"/>
          <p:cNvSpPr>
            <a:spLocks noGrp="1"/>
          </p:cNvSpPr>
          <p:nvPr>
            <p:ph type="ftr" idx="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5" name="PlaceHolder 4"/>
          <p:cNvSpPr>
            <a:spLocks noGrp="1"/>
          </p:cNvSpPr>
          <p:nvPr>
            <p:ph type="dt" idx="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7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7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7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7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8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81"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82" name="PlaceHolder 3"/>
          <p:cNvSpPr>
            <a:spLocks noGrp="1"/>
          </p:cNvSpPr>
          <p:nvPr>
            <p:ph type="ftr" idx="3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83" name="PlaceHolder 4"/>
          <p:cNvSpPr>
            <a:spLocks noGrp="1"/>
          </p:cNvSpPr>
          <p:nvPr>
            <p:ph type="dt" idx="4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86"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7"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8"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89"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0"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1"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292"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293"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29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95"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96" name="PlaceHolder 3"/>
          <p:cNvSpPr>
            <a:spLocks noGrp="1"/>
          </p:cNvSpPr>
          <p:nvPr>
            <p:ph type="ftr" idx="4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97" name="PlaceHolder 4"/>
          <p:cNvSpPr>
            <a:spLocks noGrp="1"/>
          </p:cNvSpPr>
          <p:nvPr>
            <p:ph type="dt" idx="4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3"/>
    <p:sldLayoutId id="2147483690" r:id="rId4"/>
    <p:sldLayoutId id="2147483691" r:id="rId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04"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5"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6"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7"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8"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9"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10"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11"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1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1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14" name="PlaceHolder 3"/>
          <p:cNvSpPr>
            <a:spLocks noGrp="1"/>
          </p:cNvSpPr>
          <p:nvPr>
            <p:ph type="ftr" idx="4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15" name="PlaceHolder 4"/>
          <p:cNvSpPr>
            <a:spLocks noGrp="1"/>
          </p:cNvSpPr>
          <p:nvPr>
            <p:ph type="dt" idx="4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1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1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2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2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2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27" name="PlaceHolder 2"/>
          <p:cNvSpPr>
            <a:spLocks noGrp="1"/>
          </p:cNvSpPr>
          <p:nvPr>
            <p:ph type="ftr" idx="4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28" name="PlaceHolder 3"/>
          <p:cNvSpPr>
            <a:spLocks noGrp="1"/>
          </p:cNvSpPr>
          <p:nvPr>
            <p:ph type="dt" idx="4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31"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2"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3"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4"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5"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6"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37"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38"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39"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40"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41" name="PlaceHolder 3"/>
          <p:cNvSpPr>
            <a:spLocks noGrp="1"/>
          </p:cNvSpPr>
          <p:nvPr>
            <p:ph type="ftr" idx="4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42" name="PlaceHolder 4"/>
          <p:cNvSpPr>
            <a:spLocks noGrp="1"/>
          </p:cNvSpPr>
          <p:nvPr>
            <p:ph type="dt" idx="4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45"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6"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7"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8"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49"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50"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51"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52"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53"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54" name="PlaceHolder 2"/>
          <p:cNvSpPr>
            <a:spLocks noGrp="1"/>
          </p:cNvSpPr>
          <p:nvPr>
            <p:ph type="ftr" idx="4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55" name="PlaceHolder 3"/>
          <p:cNvSpPr>
            <a:spLocks noGrp="1"/>
          </p:cNvSpPr>
          <p:nvPr>
            <p:ph type="dt" idx="5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5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5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6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6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6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6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6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6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6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6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68" name="PlaceHolder 3"/>
          <p:cNvSpPr>
            <a:spLocks noGrp="1"/>
          </p:cNvSpPr>
          <p:nvPr>
            <p:ph type="ftr" idx="5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69" name="PlaceHolder 4"/>
          <p:cNvSpPr>
            <a:spLocks noGrp="1"/>
          </p:cNvSpPr>
          <p:nvPr>
            <p:ph type="dt" idx="5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7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7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7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7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7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7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7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7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8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81" name="PlaceHolder 2"/>
          <p:cNvSpPr>
            <a:spLocks noGrp="1"/>
          </p:cNvSpPr>
          <p:nvPr>
            <p:ph type="ftr" idx="5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82" name="PlaceHolder 3"/>
          <p:cNvSpPr>
            <a:spLocks noGrp="1"/>
          </p:cNvSpPr>
          <p:nvPr>
            <p:ph type="dt" idx="5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85"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86"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87"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88"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89"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90"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91"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92"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93"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94"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95" name="PlaceHolder 3"/>
          <p:cNvSpPr>
            <a:spLocks noGrp="1"/>
          </p:cNvSpPr>
          <p:nvPr>
            <p:ph type="ftr" idx="5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96" name="PlaceHolder 4"/>
          <p:cNvSpPr>
            <a:spLocks noGrp="1"/>
          </p:cNvSpPr>
          <p:nvPr>
            <p:ph type="dt" idx="5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99"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00"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01"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02"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03"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04"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05"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06"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40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08" name="PlaceHolder 2"/>
          <p:cNvSpPr>
            <a:spLocks noGrp="1"/>
          </p:cNvSpPr>
          <p:nvPr>
            <p:ph type="ftr" idx="5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09" name="PlaceHolder 3"/>
          <p:cNvSpPr>
            <a:spLocks noGrp="1"/>
          </p:cNvSpPr>
          <p:nvPr>
            <p:ph type="dt" idx="5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2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3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3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3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3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38" name="PlaceHolder 3"/>
          <p:cNvSpPr>
            <a:spLocks noGrp="1"/>
          </p:cNvSpPr>
          <p:nvPr>
            <p:ph type="ftr" idx="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9" name="PlaceHolder 4"/>
          <p:cNvSpPr>
            <a:spLocks noGrp="1"/>
          </p:cNvSpPr>
          <p:nvPr>
            <p:ph type="dt" idx="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1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1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1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1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1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1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1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1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420"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21"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22" name="PlaceHolder 3"/>
          <p:cNvSpPr>
            <a:spLocks noGrp="1"/>
          </p:cNvSpPr>
          <p:nvPr>
            <p:ph type="ftr" idx="5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23" name="PlaceHolder 4"/>
          <p:cNvSpPr>
            <a:spLocks noGrp="1"/>
          </p:cNvSpPr>
          <p:nvPr>
            <p:ph type="dt" idx="6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26"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27"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28"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29"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30"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31"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32"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33"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43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35" name="PlaceHolder 2"/>
          <p:cNvSpPr>
            <a:spLocks noGrp="1"/>
          </p:cNvSpPr>
          <p:nvPr>
            <p:ph type="ftr" idx="6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36" name="PlaceHolder 3"/>
          <p:cNvSpPr>
            <a:spLocks noGrp="1"/>
          </p:cNvSpPr>
          <p:nvPr>
            <p:ph type="dt" idx="6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39"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0"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1"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2"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3"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4"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45"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46"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44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48"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449" name="PlaceHolder 3"/>
          <p:cNvSpPr>
            <a:spLocks noGrp="1"/>
          </p:cNvSpPr>
          <p:nvPr>
            <p:ph type="ftr" idx="6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50" name="PlaceHolder 4"/>
          <p:cNvSpPr>
            <a:spLocks noGrp="1"/>
          </p:cNvSpPr>
          <p:nvPr>
            <p:ph type="dt" idx="6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53"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4"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5"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6"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7"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8"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59"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60"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461"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462" name="PlaceHolder 2"/>
          <p:cNvSpPr>
            <a:spLocks noGrp="1"/>
          </p:cNvSpPr>
          <p:nvPr>
            <p:ph type="ftr" idx="6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63" name="PlaceHolder 3"/>
          <p:cNvSpPr>
            <a:spLocks noGrp="1"/>
          </p:cNvSpPr>
          <p:nvPr>
            <p:ph type="dt" idx="6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4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4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4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50" name="Google Shape;85;p37"/>
          <p:cNvSpPr/>
          <p:nvPr/>
        </p:nvSpPr>
        <p:spPr>
          <a:xfrm>
            <a:off x="673920" y="971280"/>
            <a:ext cx="59760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51" name="Google Shape;86;p37"/>
          <p:cNvSpPr/>
          <p:nvPr/>
        </p:nvSpPr>
        <p:spPr>
          <a:xfrm>
            <a:off x="6999840" y="2613960"/>
            <a:ext cx="59760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5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5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54" name="PlaceHolder 3"/>
          <p:cNvSpPr>
            <a:spLocks noGrp="1"/>
          </p:cNvSpPr>
          <p:nvPr>
            <p:ph type="ftr" idx="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55" name="PlaceHolder 4"/>
          <p:cNvSpPr>
            <a:spLocks noGrp="1"/>
          </p:cNvSpPr>
          <p:nvPr>
            <p:ph type="dt" idx="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5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5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6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6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6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6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6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68" name="PlaceHolder 3"/>
          <p:cNvSpPr>
            <a:spLocks noGrp="1"/>
          </p:cNvSpPr>
          <p:nvPr>
            <p:ph type="ftr" idx="9"/>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69" name="PlaceHolder 4"/>
          <p:cNvSpPr>
            <a:spLocks noGrp="1"/>
          </p:cNvSpPr>
          <p:nvPr>
            <p:ph type="dt" idx="10"/>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72"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3"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4"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5"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6"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77"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78"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79"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cxnSp>
        <p:nvCxnSpPr>
          <p:cNvPr id="80" name="Google Shape;100;p39"/>
          <p:cNvCxnSpPr/>
          <p:nvPr/>
        </p:nvCxnSpPr>
        <p:spPr>
          <a:xfrm>
            <a:off x="2795040" y="2133360"/>
            <a:ext cx="3960" cy="3966480"/>
          </a:xfrm>
          <a:prstGeom prst="straightConnector1">
            <a:avLst/>
          </a:prstGeom>
          <a:ln w="12600">
            <a:solidFill>
              <a:srgbClr val="eff8fc">
                <a:alpha val="40000"/>
              </a:srgbClr>
            </a:solidFill>
            <a:round/>
          </a:ln>
        </p:spPr>
      </p:cxnSp>
      <p:cxnSp>
        <p:nvCxnSpPr>
          <p:cNvPr id="81" name="Google Shape;101;p39"/>
          <p:cNvCxnSpPr/>
          <p:nvPr/>
        </p:nvCxnSpPr>
        <p:spPr>
          <a:xfrm>
            <a:off x="5222880" y="2133360"/>
            <a:ext cx="3960" cy="3970800"/>
          </a:xfrm>
          <a:prstGeom prst="straightConnector1">
            <a:avLst/>
          </a:prstGeom>
          <a:ln w="12600">
            <a:solidFill>
              <a:srgbClr val="eff8fc">
                <a:alpha val="40000"/>
              </a:srgbClr>
            </a:solidFill>
            <a:round/>
          </a:ln>
        </p:spPr>
      </p:cxnSp>
      <p:sp>
        <p:nvSpPr>
          <p:cNvPr id="8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8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84" name="PlaceHolder 3"/>
          <p:cNvSpPr>
            <a:spLocks noGrp="1"/>
          </p:cNvSpPr>
          <p:nvPr>
            <p:ph type="ftr" idx="11"/>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85" name="PlaceHolder 4"/>
          <p:cNvSpPr>
            <a:spLocks noGrp="1"/>
          </p:cNvSpPr>
          <p:nvPr>
            <p:ph type="dt" idx="12"/>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8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8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9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9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9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cxnSp>
        <p:nvCxnSpPr>
          <p:cNvPr id="96" name="Google Shape;115;p40"/>
          <p:cNvCxnSpPr/>
          <p:nvPr/>
        </p:nvCxnSpPr>
        <p:spPr>
          <a:xfrm>
            <a:off x="2795040" y="2133360"/>
            <a:ext cx="3960" cy="3966480"/>
          </a:xfrm>
          <a:prstGeom prst="straightConnector1">
            <a:avLst/>
          </a:prstGeom>
          <a:ln w="12600">
            <a:solidFill>
              <a:srgbClr val="eff8fc">
                <a:alpha val="40000"/>
              </a:srgbClr>
            </a:solidFill>
            <a:round/>
          </a:ln>
        </p:spPr>
      </p:cxnSp>
      <p:cxnSp>
        <p:nvCxnSpPr>
          <p:cNvPr id="97" name="Google Shape;116;p40"/>
          <p:cNvCxnSpPr/>
          <p:nvPr/>
        </p:nvCxnSpPr>
        <p:spPr>
          <a:xfrm>
            <a:off x="5222880" y="2133360"/>
            <a:ext cx="3960" cy="3970800"/>
          </a:xfrm>
          <a:prstGeom prst="straightConnector1">
            <a:avLst/>
          </a:prstGeom>
          <a:ln w="12600">
            <a:solidFill>
              <a:srgbClr val="eff8fc">
                <a:alpha val="40000"/>
              </a:srgbClr>
            </a:solidFill>
            <a:round/>
          </a:ln>
        </p:spPr>
      </p:cxnSp>
      <p:sp>
        <p:nvSpPr>
          <p:cNvPr id="9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99"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00" name="PlaceHolder 3"/>
          <p:cNvSpPr>
            <a:spLocks noGrp="1"/>
          </p:cNvSpPr>
          <p:nvPr>
            <p:ph type="ftr" idx="13"/>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01" name="PlaceHolder 4"/>
          <p:cNvSpPr>
            <a:spLocks noGrp="1"/>
          </p:cNvSpPr>
          <p:nvPr>
            <p:ph type="dt" idx="14"/>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04"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5"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6"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7"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8"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09"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10"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11"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12"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13"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14" name="PlaceHolder 3"/>
          <p:cNvSpPr>
            <a:spLocks noGrp="1"/>
          </p:cNvSpPr>
          <p:nvPr>
            <p:ph type="ftr" idx="15"/>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15" name="PlaceHolder 4"/>
          <p:cNvSpPr>
            <a:spLocks noGrp="1"/>
          </p:cNvSpPr>
          <p:nvPr>
            <p:ph type="dt" idx="16"/>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18" name="Google Shape;10;p25"/>
          <p:cNvSpPr/>
          <p:nvPr/>
        </p:nvSpPr>
        <p:spPr>
          <a:xfrm>
            <a:off x="6299280" y="1676520"/>
            <a:ext cx="2815560" cy="2815560"/>
          </a:xfrm>
          <a:prstGeom prst="ellipse">
            <a:avLst/>
          </a:prstGeom>
          <a:gradFill rotWithShape="0">
            <a:gsLst>
              <a:gs pos="0">
                <a:srgbClr val="e8f5fb">
                  <a:alpha val="7000"/>
                </a:srgbClr>
              </a:gs>
              <a:gs pos="36000">
                <a:srgbClr val="e8f5fb">
                  <a:alpha val="6000"/>
                </a:srgbClr>
              </a:gs>
              <a:gs pos="69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19" name="Google Shape;11;p25"/>
          <p:cNvSpPr/>
          <p:nvPr/>
        </p:nvSpPr>
        <p:spPr>
          <a:xfrm>
            <a:off x="5689800" y="-457200"/>
            <a:ext cx="1596240" cy="1596240"/>
          </a:xfrm>
          <a:prstGeom prst="ellipse">
            <a:avLst/>
          </a:prstGeom>
          <a:gradFill rotWithShape="0">
            <a:gsLst>
              <a:gs pos="0">
                <a:srgbClr val="e8f5fb">
                  <a:alpha val="14000"/>
                </a:srgbClr>
              </a:gs>
              <a:gs pos="36000">
                <a:srgbClr val="e8f5fb">
                  <a:alpha val="7000"/>
                </a:srgbClr>
              </a:gs>
              <a:gs pos="73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0" name="Google Shape;12;p25"/>
          <p:cNvSpPr/>
          <p:nvPr/>
        </p:nvSpPr>
        <p:spPr>
          <a:xfrm>
            <a:off x="6299280" y="6095880"/>
            <a:ext cx="986760" cy="986760"/>
          </a:xfrm>
          <a:prstGeom prst="ellipse">
            <a:avLst/>
          </a:prstGeom>
          <a:gradFill rotWithShape="0">
            <a:gsLst>
              <a:gs pos="0">
                <a:srgbClr val="e8f5fb">
                  <a:alpha val="9000"/>
                </a:srgbClr>
              </a:gs>
              <a:gs pos="36000">
                <a:srgbClr val="e8f5fb">
                  <a:alpha val="5000"/>
                </a:srgbClr>
              </a:gs>
              <a:gs pos="66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1" name="Google Shape;13;p25"/>
          <p:cNvSpPr/>
          <p:nvPr/>
        </p:nvSpPr>
        <p:spPr>
          <a:xfrm>
            <a:off x="-154080" y="2666880"/>
            <a:ext cx="4187160" cy="4187160"/>
          </a:xfrm>
          <a:prstGeom prst="ellipse">
            <a:avLst/>
          </a:prstGeom>
          <a:gradFill rotWithShape="0">
            <a:gsLst>
              <a:gs pos="0">
                <a:srgbClr val="e8f5fb">
                  <a:alpha val="11000"/>
                </a:srgbClr>
              </a:gs>
              <a:gs pos="36000">
                <a:srgbClr val="e8f5fb">
                  <a:alpha val="10000"/>
                </a:srgbClr>
              </a:gs>
              <a:gs pos="75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2" name="Google Shape;14;p25"/>
          <p:cNvSpPr/>
          <p:nvPr/>
        </p:nvSpPr>
        <p:spPr>
          <a:xfrm>
            <a:off x="-839880" y="2895480"/>
            <a:ext cx="2358360" cy="2358360"/>
          </a:xfrm>
          <a:prstGeom prst="ellipse">
            <a:avLst/>
          </a:prstGeom>
          <a:gradFill rotWithShape="0">
            <a:gsLst>
              <a:gs pos="0">
                <a:srgbClr val="e8f5fb">
                  <a:alpha val="8000"/>
                </a:srgbClr>
              </a:gs>
              <a:gs pos="36000">
                <a:srgbClr val="e8f5fb">
                  <a:alpha val="8000"/>
                </a:srgbClr>
              </a:gs>
              <a:gs pos="72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000000"/>
              </a:solidFill>
              <a:uFillTx/>
              <a:latin typeface="Arial"/>
              <a:ea typeface="DejaVu Sans"/>
            </a:endParaRPr>
          </a:p>
        </p:txBody>
      </p:sp>
      <p:sp>
        <p:nvSpPr>
          <p:cNvPr id="123" name="Google Shape;15;p25"/>
          <p:cNvSpPr/>
          <p:nvPr/>
        </p:nvSpPr>
        <p:spPr>
          <a:xfrm>
            <a:off x="7745760" y="0"/>
            <a:ext cx="681840" cy="109548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pPr>
            <a:endParaRPr b="0" lang="en-US" sz="1400" strike="noStrike" u="none">
              <a:solidFill>
                <a:srgbClr val="ffffff"/>
              </a:solidFill>
              <a:uFillTx/>
              <a:latin typeface="Arial"/>
              <a:ea typeface="DejaVu Sans"/>
            </a:endParaRPr>
          </a:p>
        </p:txBody>
      </p:sp>
      <p:pic>
        <p:nvPicPr>
          <p:cNvPr id="124" name="Google Shape;18;p25" descr=""/>
          <p:cNvPicPr/>
          <p:nvPr/>
        </p:nvPicPr>
        <p:blipFill>
          <a:blip r:embed="rId2"/>
          <a:stretch/>
        </p:blipFill>
        <p:spPr>
          <a:xfrm>
            <a:off x="7627320" y="76320"/>
            <a:ext cx="918360" cy="918360"/>
          </a:xfrm>
          <a:prstGeom prst="rect">
            <a:avLst/>
          </a:prstGeom>
          <a:noFill/>
          <a:ln w="0">
            <a:noFill/>
          </a:ln>
          <a:effectLst>
            <a:outerShdw blurRad="127080" dir="0" dist="0" rotWithShape="0">
              <a:srgbClr val="000000">
                <a:alpha val="89000"/>
              </a:srgbClr>
            </a:outerShdw>
          </a:effectLst>
        </p:spPr>
      </p:pic>
      <p:sp>
        <p:nvSpPr>
          <p:cNvPr id="125" name="Google Shape;19;p25"/>
          <p:cNvSpPr/>
          <p:nvPr/>
        </p:nvSpPr>
        <p:spPr>
          <a:xfrm>
            <a:off x="12600" y="6248520"/>
            <a:ext cx="9114840" cy="605520"/>
          </a:xfrm>
          <a:prstGeom prst="rect">
            <a:avLst/>
          </a:prstGeom>
          <a:solidFill>
            <a:srgbClr val="0b2036">
              <a:alpha val="82000"/>
            </a:srgbClr>
          </a:solidFill>
          <a:ln w="28440">
            <a:solidFill>
              <a:srgbClr val="0a5190"/>
            </a:solidFill>
            <a:round/>
          </a:ln>
        </p:spPr>
        <p:style>
          <a:lnRef idx="0"/>
          <a:fillRef idx="0"/>
          <a:effectRef idx="0"/>
          <a:fontRef idx="minor"/>
        </p:style>
        <p:txBody>
          <a:bodyPr lIns="90000" rIns="90000" tIns="45000" bIns="45000" anchor="ctr">
            <a:noAutofit/>
          </a:bodyPr>
          <a:p>
            <a:pPr>
              <a:lnSpc>
                <a:spcPct val="100000"/>
              </a:lnSpc>
            </a:pPr>
            <a:endParaRPr b="0" lang="en-US" sz="1400" strike="noStrike" u="none">
              <a:solidFill>
                <a:srgbClr val="ffffff"/>
              </a:solidFill>
              <a:uFillTx/>
              <a:latin typeface="Arial"/>
              <a:ea typeface="DejaVu Sans"/>
            </a:endParaRPr>
          </a:p>
        </p:txBody>
      </p:sp>
      <p:sp>
        <p:nvSpPr>
          <p:cNvPr id="12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27" name="PlaceHolder 2"/>
          <p:cNvSpPr>
            <a:spLocks noGrp="1"/>
          </p:cNvSpPr>
          <p:nvPr>
            <p:ph type="body"/>
          </p:nvPr>
        </p:nvSpPr>
        <p:spPr>
          <a:xfrm>
            <a:off x="827640" y="2053080"/>
            <a:ext cx="6707520" cy="41914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28" name="PlaceHolder 3"/>
          <p:cNvSpPr>
            <a:spLocks noGrp="1"/>
          </p:cNvSpPr>
          <p:nvPr>
            <p:ph type="ftr" idx="17"/>
          </p:nvPr>
        </p:nvSpPr>
        <p:spPr>
          <a:xfrm rot="5400000">
            <a:off x="6237000" y="3263400"/>
            <a:ext cx="3855960" cy="22464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29" name="PlaceHolder 4"/>
          <p:cNvSpPr>
            <a:spLocks noGrp="1"/>
          </p:cNvSpPr>
          <p:nvPr>
            <p:ph type="dt" idx="18"/>
          </p:nvPr>
        </p:nvSpPr>
        <p:spPr>
          <a:xfrm rot="5400000">
            <a:off x="7498800" y="1828800"/>
            <a:ext cx="986760" cy="22464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1.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1.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1.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800280" y="1276200"/>
            <a:ext cx="7768440" cy="1824840"/>
          </a:xfrm>
          <a:prstGeom prst="rect">
            <a:avLst/>
          </a:prstGeom>
          <a:noFill/>
          <a:ln w="0">
            <a:noFill/>
          </a:ln>
        </p:spPr>
        <p:txBody>
          <a:bodyPr lIns="91440" rIns="91440" tIns="45720" bIns="45720" anchor="b">
            <a:noAutofit/>
          </a:bodyPr>
          <a:p>
            <a:pPr indent="0">
              <a:lnSpc>
                <a:spcPct val="100000"/>
              </a:lnSpc>
              <a:buNone/>
              <a:tabLst>
                <a:tab algn="l" pos="0"/>
              </a:tabLst>
            </a:pPr>
            <a:r>
              <a:rPr b="0" lang="en-US" sz="2600" strike="noStrike" u="none">
                <a:solidFill>
                  <a:schemeClr val="dk2"/>
                </a:solidFill>
                <a:uFillTx/>
                <a:latin typeface="Arial"/>
                <a:ea typeface="Arial"/>
              </a:rPr>
              <a:t>Web Programming</a:t>
            </a:r>
            <a:endParaRPr b="0" lang="en-US" sz="2600" strike="noStrike" u="none">
              <a:solidFill>
                <a:srgbClr val="ffffff"/>
              </a:solidFill>
              <a:uFillTx/>
              <a:latin typeface="Arial"/>
            </a:endParaRPr>
          </a:p>
          <a:p>
            <a:pPr indent="0">
              <a:lnSpc>
                <a:spcPct val="100000"/>
              </a:lnSpc>
              <a:buNone/>
              <a:tabLst>
                <a:tab algn="l" pos="0"/>
              </a:tabLst>
            </a:pPr>
            <a:r>
              <a:rPr b="0" lang="en-US" sz="2600" strike="noStrike" u="none">
                <a:solidFill>
                  <a:schemeClr val="dk2"/>
                </a:solidFill>
                <a:uFillTx/>
                <a:latin typeface="Arial"/>
                <a:ea typeface="Arial"/>
              </a:rPr>
              <a:t>Lecture 3+4</a:t>
            </a:r>
            <a:endParaRPr b="0" lang="en-US" sz="2600" strike="noStrike" u="none">
              <a:solidFill>
                <a:srgbClr val="ffffff"/>
              </a:solidFill>
              <a:uFillTx/>
              <a:latin typeface="Arial"/>
            </a:endParaRPr>
          </a:p>
          <a:p>
            <a:pPr indent="0">
              <a:lnSpc>
                <a:spcPct val="100000"/>
              </a:lnSpc>
              <a:buNone/>
              <a:tabLst>
                <a:tab algn="l" pos="0"/>
              </a:tabLst>
            </a:pPr>
            <a:endParaRPr b="0" lang="en-US" sz="2600" strike="noStrike" u="none">
              <a:solidFill>
                <a:srgbClr val="ffffff"/>
              </a:solidFill>
              <a:uFillTx/>
              <a:latin typeface="Arial"/>
            </a:endParaRPr>
          </a:p>
          <a:p>
            <a:pPr indent="0">
              <a:lnSpc>
                <a:spcPct val="100000"/>
              </a:lnSpc>
              <a:buNone/>
              <a:tabLst>
                <a:tab algn="l" pos="0"/>
              </a:tabLst>
            </a:pPr>
            <a:endParaRPr b="0" lang="en-US" sz="2600" strike="noStrike" u="none">
              <a:solidFill>
                <a:srgbClr val="ffffff"/>
              </a:solidFill>
              <a:uFillTx/>
              <a:latin typeface="Arial"/>
            </a:endParaRPr>
          </a:p>
          <a:p>
            <a:pPr indent="0">
              <a:lnSpc>
                <a:spcPct val="100000"/>
              </a:lnSpc>
              <a:buNone/>
              <a:tabLst>
                <a:tab algn="l" pos="0"/>
              </a:tabLst>
            </a:pPr>
            <a:endParaRPr b="0" lang="en-US" sz="2600" strike="noStrike" u="none">
              <a:solidFill>
                <a:srgbClr val="ffffff"/>
              </a:solidFill>
              <a:uFillTx/>
              <a:latin typeface="Arial"/>
            </a:endParaRPr>
          </a:p>
          <a:p>
            <a:pPr indent="0" algn="ctr">
              <a:lnSpc>
                <a:spcPct val="100000"/>
              </a:lnSpc>
              <a:buNone/>
              <a:tabLst>
                <a:tab algn="l" pos="0"/>
              </a:tabLst>
            </a:pPr>
            <a:r>
              <a:rPr b="0" lang="en-US" sz="4400" strike="noStrike" u="none">
                <a:solidFill>
                  <a:schemeClr val="dk2"/>
                </a:solidFill>
                <a:uFillTx/>
                <a:latin typeface="Arial"/>
                <a:ea typeface="Arial"/>
              </a:rPr>
              <a:t>HTML+CSS</a:t>
            </a:r>
            <a:endParaRPr b="0" lang="en-US" sz="4400" strike="noStrike" u="none">
              <a:solidFill>
                <a:srgbClr val="ffffff"/>
              </a:solidFill>
              <a:uFillTx/>
              <a:latin typeface="Arial"/>
            </a:endParaRPr>
          </a:p>
        </p:txBody>
      </p:sp>
      <p:pic>
        <p:nvPicPr>
          <p:cNvPr id="473" name="Google Shape;135;p1" descr=""/>
          <p:cNvPicPr/>
          <p:nvPr/>
        </p:nvPicPr>
        <p:blipFill>
          <a:blip r:embed="rId1"/>
          <a:srcRect l="0" t="50052" r="0" b="0"/>
          <a:stretch/>
        </p:blipFill>
        <p:spPr>
          <a:xfrm>
            <a:off x="1066680" y="3362400"/>
            <a:ext cx="7619040" cy="129240"/>
          </a:xfrm>
          <a:prstGeom prst="rect">
            <a:avLst/>
          </a:prstGeom>
          <a:noFill/>
          <a:ln w="0">
            <a:noFill/>
          </a:ln>
        </p:spPr>
      </p:pic>
      <p:sp>
        <p:nvSpPr>
          <p:cNvPr id="474" name="Google Shape;136;p1"/>
          <p:cNvSpPr/>
          <p:nvPr/>
        </p:nvSpPr>
        <p:spPr>
          <a:xfrm>
            <a:off x="4002480" y="3587760"/>
            <a:ext cx="6060960" cy="941040"/>
          </a:xfrm>
          <a:prstGeom prst="rect">
            <a:avLst/>
          </a:prstGeom>
          <a:noFill/>
          <a:ln w="0">
            <a:noFill/>
          </a:ln>
        </p:spPr>
        <p:style>
          <a:lnRef idx="0"/>
          <a:fillRef idx="0"/>
          <a:effectRef idx="0"/>
          <a:fontRef idx="minor"/>
        </p:style>
        <p:txBody>
          <a:bodyPr lIns="90000" rIns="90000" tIns="91440" bIns="91440" anchor="t">
            <a:spAutoFit/>
          </a:bodyPr>
          <a:p>
            <a:pPr>
              <a:lnSpc>
                <a:spcPct val="100000"/>
              </a:lnSpc>
            </a:pPr>
            <a:endParaRPr b="0" lang="en-US" sz="1400" strike="noStrike" u="none">
              <a:solidFill>
                <a:srgbClr val="ffffff"/>
              </a:solidFill>
              <a:uFillTx/>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CSS Selector</a:t>
            </a:r>
            <a:endParaRPr b="0" lang="en-US" sz="4200" strike="noStrike" u="none">
              <a:solidFill>
                <a:srgbClr val="ffffff"/>
              </a:solidFill>
              <a:uFillTx/>
              <a:latin typeface="Arial"/>
            </a:endParaRPr>
          </a:p>
        </p:txBody>
      </p:sp>
      <p:sp>
        <p:nvSpPr>
          <p:cNvPr id="498" name=""/>
          <p:cNvSpPr/>
          <p:nvPr/>
        </p:nvSpPr>
        <p:spPr>
          <a:xfrm>
            <a:off x="362160" y="1927800"/>
            <a:ext cx="6949440" cy="3010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Font typeface="Wingdings" charset="2"/>
              <a:buChar char=""/>
            </a:pPr>
            <a:r>
              <a:rPr b="1" lang="en-US" sz="1000" strike="noStrike" u="none">
                <a:solidFill>
                  <a:srgbClr val="000000"/>
                </a:solidFill>
                <a:uFillTx/>
                <a:latin typeface="Arial"/>
                <a:ea typeface="Microsoft YaHei"/>
              </a:rPr>
              <a:t>Descendant Selector: </a:t>
            </a:r>
            <a:r>
              <a:rPr b="0" lang="en-US" sz="1000" strike="noStrike" u="none">
                <a:solidFill>
                  <a:srgbClr val="000000"/>
                </a:solidFill>
                <a:uFillTx/>
                <a:latin typeface="Arial"/>
                <a:ea typeface="Microsoft YaHei"/>
              </a:rPr>
              <a:t>Matches elements nested within a specific parent. </a:t>
            </a: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a:p>
            <a:pPr marL="216000" indent="-216000">
              <a:lnSpc>
                <a:spcPct val="100000"/>
              </a:lnSpc>
              <a:spcBef>
                <a:spcPts val="1191"/>
              </a:spcBef>
              <a:spcAft>
                <a:spcPts val="992"/>
              </a:spcAft>
              <a:buClr>
                <a:srgbClr val="000000"/>
              </a:buClr>
              <a:buFont typeface="Wingdings" charset="2"/>
              <a:buChar char=""/>
            </a:pPr>
            <a:r>
              <a:rPr b="0" lang="en-US" sz="1000" strike="noStrike" u="none">
                <a:solidFill>
                  <a:srgbClr val="000000"/>
                </a:solidFill>
                <a:uFillTx/>
                <a:latin typeface="Arial"/>
                <a:ea typeface="Microsoft YaHei"/>
              </a:rPr>
              <a:t> </a:t>
            </a:r>
            <a:r>
              <a:rPr b="1" lang="en-US" sz="1000" strike="noStrike" u="none">
                <a:solidFill>
                  <a:srgbClr val="000000"/>
                </a:solidFill>
                <a:uFillTx/>
                <a:latin typeface="Arial"/>
                <a:ea typeface="Microsoft YaHei"/>
              </a:rPr>
              <a:t> </a:t>
            </a:r>
            <a:r>
              <a:rPr b="1" lang="en-US" sz="1000" strike="noStrike" u="none">
                <a:solidFill>
                  <a:srgbClr val="000000"/>
                </a:solidFill>
                <a:uFillTx/>
                <a:latin typeface="Arial"/>
                <a:ea typeface="Microsoft YaHei"/>
              </a:rPr>
              <a:t>Child Selector (&gt;)</a:t>
            </a:r>
            <a:r>
              <a:rPr b="0" lang="en-US" sz="1000" strike="noStrike" u="none">
                <a:solidFill>
                  <a:srgbClr val="000000"/>
                </a:solidFill>
                <a:uFillTx/>
                <a:latin typeface="Arial"/>
                <a:ea typeface="Microsoft YaHei"/>
              </a:rPr>
              <a:t>: Matches direct child elements. </a:t>
            </a:r>
            <a:endParaRPr b="0" lang="en-US" sz="1000" strike="noStrike" u="none">
              <a:solidFill>
                <a:srgbClr val="ffffff"/>
              </a:solidFill>
              <a:uFillTx/>
              <a:latin typeface="Arial"/>
            </a:endParaRPr>
          </a:p>
          <a:p>
            <a:pPr>
              <a:lnSpc>
                <a:spcPct val="100000"/>
              </a:lnSpc>
            </a:pPr>
            <a:r>
              <a:rPr b="0" lang="en-US" sz="1000" strike="noStrike" u="none">
                <a:solidFill>
                  <a:srgbClr val="000000"/>
                </a:solidFill>
                <a:uFillTx/>
                <a:latin typeface="Arial"/>
                <a:ea typeface="Microsoft YaHei"/>
              </a:rPr>
              <a: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spcBef>
                <a:spcPts val="1191"/>
              </a:spcBef>
              <a:spcAft>
                <a:spcPts val="992"/>
              </a:spcAft>
            </a:pPr>
            <a:r>
              <a:rPr b="0" lang="en-US" sz="1000" strike="noStrike" u="none">
                <a:solidFill>
                  <a:srgbClr val="000000"/>
                </a:solidFill>
                <a:uFillTx/>
                <a:latin typeface="Arial"/>
                <a:ea typeface="Microsoft YaHei"/>
              </a:rPr>
              <a:t>    </a:t>
            </a:r>
            <a:r>
              <a:rPr b="1" lang="en-US" sz="1000" strike="noStrike" u="none">
                <a:solidFill>
                  <a:srgbClr val="000000"/>
                </a:solidFill>
                <a:uFillTx/>
                <a:latin typeface="Arial"/>
                <a:ea typeface="Microsoft YaHei"/>
              </a:rPr>
              <a:t> </a:t>
            </a:r>
            <a:endParaRPr b="0" lang="en-US" sz="1000" strike="noStrike" u="none">
              <a:solidFill>
                <a:srgbClr val="ffffff"/>
              </a:solidFill>
              <a:uFillTx/>
              <a:latin typeface="Arial"/>
            </a:endParaRPr>
          </a:p>
          <a:p>
            <a:pPr marL="216000" indent="-216000">
              <a:lnSpc>
                <a:spcPct val="100000"/>
              </a:lnSpc>
              <a:spcBef>
                <a:spcPts val="1191"/>
              </a:spcBef>
              <a:spcAft>
                <a:spcPts val="992"/>
              </a:spcAft>
              <a:buClr>
                <a:srgbClr val="000000"/>
              </a:buClr>
              <a:buFont typeface="Wingdings" charset="2"/>
              <a:buChar char=""/>
            </a:pPr>
            <a:r>
              <a:rPr b="1" lang="en-US" sz="1000" strike="noStrike" u="none">
                <a:solidFill>
                  <a:srgbClr val="000000"/>
                </a:solidFill>
                <a:uFillTx/>
                <a:latin typeface="Arial"/>
                <a:ea typeface="Microsoft YaHei"/>
              </a:rPr>
              <a:t>Pseudo-classes: </a:t>
            </a:r>
            <a:r>
              <a:rPr b="0" lang="en-US" sz="1000" strike="noStrike" u="none">
                <a:solidFill>
                  <a:srgbClr val="000000"/>
                </a:solidFill>
                <a:uFillTx/>
                <a:latin typeface="Arial"/>
                <a:ea typeface="Microsoft YaHei"/>
              </a:rPr>
              <a:t>Matches elements based on a state or position.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pic>
        <p:nvPicPr>
          <p:cNvPr id="499" name="" descr=""/>
          <p:cNvPicPr/>
          <p:nvPr/>
        </p:nvPicPr>
        <p:blipFill>
          <a:blip r:embed="rId1"/>
          <a:stretch/>
        </p:blipFill>
        <p:spPr>
          <a:xfrm>
            <a:off x="861480" y="2286000"/>
            <a:ext cx="1420920" cy="529200"/>
          </a:xfrm>
          <a:prstGeom prst="rect">
            <a:avLst/>
          </a:prstGeom>
          <a:noFill/>
          <a:ln w="0">
            <a:noFill/>
          </a:ln>
        </p:spPr>
      </p:pic>
      <p:pic>
        <p:nvPicPr>
          <p:cNvPr id="500" name="" descr=""/>
          <p:cNvPicPr/>
          <p:nvPr/>
        </p:nvPicPr>
        <p:blipFill>
          <a:blip r:embed="rId2"/>
          <a:stretch/>
        </p:blipFill>
        <p:spPr>
          <a:xfrm>
            <a:off x="800640" y="3657600"/>
            <a:ext cx="1710360" cy="574920"/>
          </a:xfrm>
          <a:prstGeom prst="rect">
            <a:avLst/>
          </a:prstGeom>
          <a:noFill/>
          <a:ln w="0">
            <a:noFill/>
          </a:ln>
        </p:spPr>
      </p:pic>
      <p:pic>
        <p:nvPicPr>
          <p:cNvPr id="501" name="" descr=""/>
          <p:cNvPicPr/>
          <p:nvPr/>
        </p:nvPicPr>
        <p:blipFill>
          <a:blip r:embed="rId3"/>
          <a:stretch/>
        </p:blipFill>
        <p:spPr>
          <a:xfrm>
            <a:off x="747000" y="4800600"/>
            <a:ext cx="2449800" cy="5065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CSS Selector</a:t>
            </a:r>
            <a:endParaRPr b="0" lang="en-US" sz="4200" strike="noStrike" u="none">
              <a:solidFill>
                <a:srgbClr val="ffffff"/>
              </a:solidFill>
              <a:uFillTx/>
              <a:latin typeface="Arial"/>
            </a:endParaRPr>
          </a:p>
        </p:txBody>
      </p:sp>
      <p:sp>
        <p:nvSpPr>
          <p:cNvPr id="503" name="PlaceHolder 2"/>
          <p:cNvSpPr>
            <a:spLocks noGrp="1"/>
          </p:cNvSpPr>
          <p:nvPr>
            <p:ph/>
          </p:nvPr>
        </p:nvSpPr>
        <p:spPr>
          <a:xfrm>
            <a:off x="742320" y="1198800"/>
            <a:ext cx="6707520" cy="4191480"/>
          </a:xfrm>
          <a:prstGeom prst="rect">
            <a:avLst/>
          </a:prstGeom>
          <a:noFill/>
          <a:ln w="0">
            <a:noFill/>
          </a:ln>
        </p:spPr>
        <p:txBody>
          <a:bodyPr lIns="91440" rIns="91440" tIns="45720" bIns="45720" anchor="t">
            <a:noAutofit/>
          </a:bodyPr>
          <a:p>
            <a:pPr indent="0">
              <a:lnSpc>
                <a:spcPct val="100000"/>
              </a:lnSpc>
              <a:spcBef>
                <a:spcPts val="1400"/>
              </a:spcBef>
              <a:buNone/>
              <a:tabLst>
                <a:tab algn="l" pos="0"/>
              </a:tabLst>
            </a:pPr>
            <a:r>
              <a:rPr b="0" lang="en-US" sz="2000" strike="noStrike" u="none">
                <a:solidFill>
                  <a:schemeClr val="dk1"/>
                </a:solidFill>
                <a:highlight>
                  <a:srgbClr val="d7e5f5"/>
                </a:highlight>
                <a:uFillTx/>
                <a:latin typeface="Verdana"/>
                <a:ea typeface="Verdana"/>
              </a:rPr>
              <a:t>HTML elements can also refer to more than one class.</a:t>
            </a:r>
            <a:endParaRPr b="0" lang="en-US" sz="2000" strike="noStrike" u="none">
              <a:solidFill>
                <a:srgbClr val="ffffff"/>
              </a:solidFill>
              <a:uFillTx/>
              <a:latin typeface="Arial"/>
            </a:endParaRPr>
          </a:p>
          <a:p>
            <a:pPr marL="114480" indent="0">
              <a:lnSpc>
                <a:spcPct val="100000"/>
              </a:lnSpc>
              <a:spcBef>
                <a:spcPts val="2999"/>
              </a:spcBef>
              <a:buNone/>
              <a:tabLst>
                <a:tab algn="l" pos="0"/>
              </a:tabLst>
            </a:pPr>
            <a:r>
              <a:rPr b="0" lang="en-US" sz="2000" strike="noStrike" u="none">
                <a:solidFill>
                  <a:srgbClr val="0000cd"/>
                </a:solidFill>
                <a:highlight>
                  <a:srgbClr val="d7e5f5"/>
                </a:highlight>
                <a:uFillTx/>
                <a:latin typeface="Consolas"/>
                <a:ea typeface="Consolas"/>
              </a:rPr>
              <a:t>&lt;</a:t>
            </a:r>
            <a:r>
              <a:rPr b="0" lang="en-US" sz="2000" strike="noStrike" u="none">
                <a:solidFill>
                  <a:srgbClr val="a52a2a"/>
                </a:solidFill>
                <a:highlight>
                  <a:srgbClr val="d7e5f5"/>
                </a:highlight>
                <a:uFillTx/>
                <a:latin typeface="Consolas"/>
                <a:ea typeface="Consolas"/>
              </a:rPr>
              <a:t>p</a:t>
            </a:r>
            <a:r>
              <a:rPr b="0" lang="en-US" sz="2000" strike="noStrike" u="none">
                <a:solidFill>
                  <a:srgbClr val="ff0000"/>
                </a:solidFill>
                <a:highlight>
                  <a:srgbClr val="d7e5f5"/>
                </a:highlight>
                <a:uFillTx/>
                <a:latin typeface="Consolas"/>
                <a:ea typeface="Consolas"/>
              </a:rPr>
              <a:t> class</a:t>
            </a:r>
            <a:r>
              <a:rPr b="0" lang="en-US" sz="2000" strike="noStrike" u="none">
                <a:solidFill>
                  <a:srgbClr val="0000cd"/>
                </a:solidFill>
                <a:highlight>
                  <a:srgbClr val="d7e5f5"/>
                </a:highlight>
                <a:uFillTx/>
                <a:latin typeface="Consolas"/>
                <a:ea typeface="Consolas"/>
              </a:rPr>
              <a:t>="center large"&gt;</a:t>
            </a:r>
            <a:r>
              <a:rPr b="0" lang="en-US" sz="2000" strike="noStrike" u="none">
                <a:solidFill>
                  <a:schemeClr val="dk1"/>
                </a:solidFill>
                <a:highlight>
                  <a:srgbClr val="d7e5f5"/>
                </a:highlight>
                <a:uFillTx/>
                <a:latin typeface="Consolas"/>
                <a:ea typeface="Consolas"/>
              </a:rPr>
              <a:t>This paragraph refers to two classes.</a:t>
            </a:r>
            <a:r>
              <a:rPr b="0" lang="en-US" sz="2000" strike="noStrike" u="none">
                <a:solidFill>
                  <a:srgbClr val="0000cd"/>
                </a:solidFill>
                <a:highlight>
                  <a:srgbClr val="d7e5f5"/>
                </a:highlight>
                <a:uFillTx/>
                <a:latin typeface="Consolas"/>
                <a:ea typeface="Consolas"/>
              </a:rPr>
              <a:t>&lt;</a:t>
            </a:r>
            <a:r>
              <a:rPr b="0" lang="en-US" sz="2000" strike="noStrike" u="none">
                <a:solidFill>
                  <a:srgbClr val="a52a2a"/>
                </a:solidFill>
                <a:highlight>
                  <a:srgbClr val="d7e5f5"/>
                </a:highlight>
                <a:uFillTx/>
                <a:latin typeface="Consolas"/>
                <a:ea typeface="Consolas"/>
              </a:rPr>
              <a:t>/p</a:t>
            </a:r>
            <a:r>
              <a:rPr b="0" lang="en-US" sz="2000" strike="noStrike" u="none">
                <a:solidFill>
                  <a:srgbClr val="0000cd"/>
                </a:solidFill>
                <a:highlight>
                  <a:srgbClr val="d7e5f5"/>
                </a:highlight>
                <a:uFillTx/>
                <a:latin typeface="Consolas"/>
                <a:ea typeface="Consolas"/>
              </a:rPr>
              <a:t>&gt;</a:t>
            </a:r>
            <a:endParaRPr b="0" lang="en-US" sz="2000" strike="noStrike" u="none">
              <a:solidFill>
                <a:srgbClr val="ffffff"/>
              </a:solidFill>
              <a:uFillTx/>
              <a:latin typeface="Arial"/>
            </a:endParaRPr>
          </a:p>
          <a:p>
            <a:pPr marL="114480" indent="0">
              <a:lnSpc>
                <a:spcPct val="100000"/>
              </a:lnSpc>
              <a:spcBef>
                <a:spcPts val="2999"/>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Properties and Values - Text</a:t>
            </a:r>
            <a:endParaRPr b="0" lang="en-US" sz="4200" strike="noStrike" u="none">
              <a:solidFill>
                <a:srgbClr val="ffffff"/>
              </a:solidFill>
              <a:uFillTx/>
              <a:latin typeface="Arial"/>
            </a:endParaRPr>
          </a:p>
        </p:txBody>
      </p:sp>
      <p:sp>
        <p:nvSpPr>
          <p:cNvPr id="505" name="PlaceHolder 2"/>
          <p:cNvSpPr>
            <a:spLocks noGrp="1"/>
          </p:cNvSpPr>
          <p:nvPr>
            <p:ph/>
          </p:nvPr>
        </p:nvSpPr>
        <p:spPr>
          <a:xfrm>
            <a:off x="827640" y="2053080"/>
            <a:ext cx="7364160" cy="337860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h1</a:t>
            </a:r>
            <a:r>
              <a:rPr b="0" lang="en-US" sz="1600" strike="noStrike" u="none">
                <a:solidFill>
                  <a:srgbClr val="ff0000"/>
                </a:solidFill>
                <a:uFillTx/>
                <a:latin typeface="Consolas"/>
                <a:ea typeface="Consolas"/>
              </a:rPr>
              <a:t> style</a:t>
            </a:r>
            <a:r>
              <a:rPr b="0" lang="en-US" sz="1600" strike="noStrike" u="none">
                <a:solidFill>
                  <a:srgbClr val="0000cd"/>
                </a:solidFill>
                <a:uFillTx/>
                <a:latin typeface="Consolas"/>
                <a:ea typeface="Consolas"/>
              </a:rPr>
              <a:t>="background-color:DodgerBlue;"&gt;</a:t>
            </a:r>
            <a:r>
              <a:rPr b="0" lang="en-US" sz="1600" strike="noStrike" u="none">
                <a:solidFill>
                  <a:schemeClr val="dk1"/>
                </a:solidFill>
                <a:highlight>
                  <a:srgbClr val="ffffff"/>
                </a:highlight>
                <a:uFillTx/>
                <a:latin typeface="Consolas"/>
                <a:ea typeface="Consolas"/>
              </a:rPr>
              <a:t>Hello World</a:t>
            </a: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/h1</a:t>
            </a:r>
            <a:r>
              <a:rPr b="0" lang="en-US" sz="1600" strike="noStrike" u="none">
                <a:solidFill>
                  <a:srgbClr val="0000cd"/>
                </a:solidFill>
                <a:uFillTx/>
                <a:latin typeface="Consolas"/>
                <a:ea typeface="Consolas"/>
              </a:rPr>
              <a:t>&gt;</a:t>
            </a: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p</a:t>
            </a:r>
            <a:r>
              <a:rPr b="0" lang="en-US" sz="1600" strike="noStrike" u="none">
                <a:solidFill>
                  <a:srgbClr val="ff0000"/>
                </a:solidFill>
                <a:uFillTx/>
                <a:latin typeface="Consolas"/>
                <a:ea typeface="Consolas"/>
              </a:rPr>
              <a:t> style</a:t>
            </a:r>
            <a:r>
              <a:rPr b="0" lang="en-US" sz="1600" strike="noStrike" u="none">
                <a:solidFill>
                  <a:srgbClr val="0000cd"/>
                </a:solidFill>
                <a:uFillTx/>
                <a:latin typeface="Consolas"/>
                <a:ea typeface="Consolas"/>
              </a:rPr>
              <a:t>="color:#FFFFFF;"&gt;</a:t>
            </a:r>
            <a:r>
              <a:rPr b="0" lang="en-US" sz="1600" strike="noStrike" u="none">
                <a:solidFill>
                  <a:schemeClr val="dk1"/>
                </a:solidFill>
                <a:highlight>
                  <a:srgbClr val="ffffff"/>
                </a:highlight>
                <a:uFillTx/>
                <a:latin typeface="Consolas"/>
                <a:ea typeface="Consolas"/>
              </a:rPr>
              <a:t>Lorem ipsum...</a:t>
            </a: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/p</a:t>
            </a:r>
            <a:r>
              <a:rPr b="0" lang="en-US" sz="1600" strike="noStrike" u="none">
                <a:solidFill>
                  <a:srgbClr val="0000cd"/>
                </a:solidFill>
                <a:uFillTx/>
                <a:latin typeface="Consolas"/>
                <a:ea typeface="Consolas"/>
              </a:rPr>
              <a:t>&gt;</a:t>
            </a: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a:p>
            <a:pPr indent="0">
              <a:lnSpc>
                <a:spcPct val="100000"/>
              </a:lnSpc>
              <a:spcBef>
                <a:spcPts val="1001"/>
              </a:spcBef>
              <a:buNone/>
              <a:tabLst>
                <a:tab algn="l" pos="0"/>
              </a:tabLst>
            </a:pP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h1</a:t>
            </a:r>
            <a:r>
              <a:rPr b="0" lang="en-US" sz="1600" strike="noStrike" u="none">
                <a:solidFill>
                  <a:srgbClr val="ff0000"/>
                </a:solidFill>
                <a:uFillTx/>
                <a:latin typeface="Consolas"/>
                <a:ea typeface="Consolas"/>
              </a:rPr>
              <a:t> style</a:t>
            </a:r>
            <a:r>
              <a:rPr b="0" lang="en-US" sz="1600" strike="noStrike" u="none">
                <a:solidFill>
                  <a:srgbClr val="0000cd"/>
                </a:solidFill>
                <a:uFillTx/>
                <a:latin typeface="Consolas"/>
                <a:ea typeface="Consolas"/>
              </a:rPr>
              <a:t>="border:2px solid Tomato;"&gt;</a:t>
            </a:r>
            <a:r>
              <a:rPr b="0" lang="en-US" sz="1600" strike="noStrike" u="none">
                <a:solidFill>
                  <a:schemeClr val="dk1"/>
                </a:solidFill>
                <a:highlight>
                  <a:srgbClr val="ffffff"/>
                </a:highlight>
                <a:uFillTx/>
                <a:latin typeface="Consolas"/>
                <a:ea typeface="Consolas"/>
              </a:rPr>
              <a:t>Hello World</a:t>
            </a:r>
            <a:r>
              <a:rPr b="0" lang="en-US" sz="1600" strike="noStrike" u="none">
                <a:solidFill>
                  <a:srgbClr val="0000cd"/>
                </a:solidFill>
                <a:uFillTx/>
                <a:latin typeface="Consolas"/>
                <a:ea typeface="Consolas"/>
              </a:rPr>
              <a:t>&lt;</a:t>
            </a:r>
            <a:r>
              <a:rPr b="0" lang="en-US" sz="1600" strike="noStrike" u="none">
                <a:solidFill>
                  <a:srgbClr val="a52a2a"/>
                </a:solidFill>
                <a:uFillTx/>
                <a:latin typeface="Consolas"/>
                <a:ea typeface="Consolas"/>
              </a:rPr>
              <a:t>/h1</a:t>
            </a:r>
            <a:r>
              <a:rPr b="0" lang="en-US" sz="1600" strike="noStrike" u="none">
                <a:solidFill>
                  <a:srgbClr val="0000cd"/>
                </a:solidFill>
                <a:uFillTx/>
                <a:latin typeface="Consolas"/>
                <a:ea typeface="Consolas"/>
              </a:rPr>
              <a:t>&gt;</a:t>
            </a:r>
            <a:endParaRPr b="0" lang="en-US" sz="1600" strike="noStrike" u="none">
              <a:solidFill>
                <a:srgbClr val="ffffff"/>
              </a:solidFill>
              <a:uFillTx/>
              <a:latin typeface="Arial"/>
            </a:endParaRPr>
          </a:p>
          <a:p>
            <a:pPr indent="0">
              <a:lnSpc>
                <a:spcPct val="100000"/>
              </a:lnSpc>
              <a:spcBef>
                <a:spcPts val="1001"/>
              </a:spcBef>
              <a:buNone/>
              <a:tabLst>
                <a:tab algn="l" pos="0"/>
              </a:tabLst>
            </a:pPr>
            <a:endParaRPr b="0" lang="en-US" sz="1600" strike="noStrike" u="none">
              <a:solidFill>
                <a:srgbClr val="ffffff"/>
              </a:solidFill>
              <a:uFillTx/>
              <a:latin typeface="Arial"/>
            </a:endParaRPr>
          </a:p>
        </p:txBody>
      </p:sp>
      <p:pic>
        <p:nvPicPr>
          <p:cNvPr id="506" name="Google Shape;237;g327d929541f_0_76" descr=""/>
          <p:cNvPicPr/>
          <p:nvPr/>
        </p:nvPicPr>
        <p:blipFill>
          <a:blip r:embed="rId1"/>
          <a:stretch/>
        </p:blipFill>
        <p:spPr>
          <a:xfrm>
            <a:off x="896760" y="4716720"/>
            <a:ext cx="5386320" cy="301320"/>
          </a:xfrm>
          <a:prstGeom prst="rect">
            <a:avLst/>
          </a:prstGeom>
          <a:noFill/>
          <a:ln w="0">
            <a:noFill/>
          </a:ln>
        </p:spPr>
      </p:pic>
      <p:pic>
        <p:nvPicPr>
          <p:cNvPr id="507" name="Google Shape;238;g327d929541f_0_76" descr=""/>
          <p:cNvPicPr/>
          <p:nvPr/>
        </p:nvPicPr>
        <p:blipFill>
          <a:blip r:embed="rId2"/>
          <a:stretch/>
        </p:blipFill>
        <p:spPr>
          <a:xfrm>
            <a:off x="896760" y="3582000"/>
            <a:ext cx="6274440" cy="482040"/>
          </a:xfrm>
          <a:prstGeom prst="rect">
            <a:avLst/>
          </a:prstGeom>
          <a:noFill/>
          <a:ln w="0">
            <a:noFill/>
          </a:ln>
        </p:spPr>
      </p:pic>
      <p:pic>
        <p:nvPicPr>
          <p:cNvPr id="508" name="Google Shape;239;g327d929541f_0_76" descr=""/>
          <p:cNvPicPr/>
          <p:nvPr/>
        </p:nvPicPr>
        <p:blipFill>
          <a:blip r:embed="rId3"/>
          <a:stretch/>
        </p:blipFill>
        <p:spPr>
          <a:xfrm>
            <a:off x="896760" y="2528280"/>
            <a:ext cx="5854680" cy="4820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Properties and Values</a:t>
            </a:r>
            <a:endParaRPr b="0" lang="en-US" sz="4200" strike="noStrike" u="none">
              <a:solidFill>
                <a:srgbClr val="ffffff"/>
              </a:solidFill>
              <a:uFillTx/>
              <a:latin typeface="Arial"/>
            </a:endParaRPr>
          </a:p>
          <a:p>
            <a:pPr indent="0">
              <a:lnSpc>
                <a:spcPct val="100000"/>
              </a:lnSpc>
              <a:buNone/>
              <a:tabLst>
                <a:tab algn="l" pos="0"/>
              </a:tabLst>
            </a:pPr>
            <a:endParaRPr b="0" lang="en-US" sz="4200" strike="noStrike" u="none">
              <a:solidFill>
                <a:srgbClr val="ffffff"/>
              </a:solidFill>
              <a:uFillTx/>
              <a:latin typeface="Arial"/>
            </a:endParaRPr>
          </a:p>
        </p:txBody>
      </p:sp>
      <p:sp>
        <p:nvSpPr>
          <p:cNvPr id="510" name="PlaceHolder 2"/>
          <p:cNvSpPr>
            <a:spLocks noGrp="1"/>
          </p:cNvSpPr>
          <p:nvPr>
            <p:ph/>
          </p:nvPr>
        </p:nvSpPr>
        <p:spPr>
          <a:xfrm>
            <a:off x="827640" y="1349640"/>
            <a:ext cx="6707520" cy="489492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2000" strike="noStrike" u="none">
                <a:solidFill>
                  <a:srgbClr val="a52a2a"/>
                </a:solidFill>
                <a:highlight>
                  <a:srgbClr val="d6e4f5"/>
                </a:highlight>
                <a:uFillTx/>
                <a:latin typeface="Consolas"/>
                <a:ea typeface="Consolas"/>
              </a:rPr>
              <a:t>body </a:t>
            </a:r>
            <a:r>
              <a:rPr b="0" lang="en-US" sz="2000" strike="noStrike" u="none">
                <a:solidFill>
                  <a:schemeClr val="dk1"/>
                </a:solidFill>
                <a:highlight>
                  <a:srgbClr val="d6e4f5"/>
                </a:highlight>
                <a:uFillTx/>
                <a:latin typeface="Consolas"/>
                <a:ea typeface="Consolas"/>
              </a:rPr>
              <a: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rgbClr val="ff0000"/>
                </a:solidFill>
                <a:highlight>
                  <a:srgbClr val="d6e4f5"/>
                </a:highlight>
                <a:uFillTx/>
                <a:latin typeface="Consolas"/>
                <a:ea typeface="Consolas"/>
              </a:rPr>
              <a:t>  </a:t>
            </a:r>
            <a:r>
              <a:rPr b="0" lang="en-US" sz="2000" strike="noStrike" u="none">
                <a:solidFill>
                  <a:srgbClr val="ff0000"/>
                </a:solidFill>
                <a:highlight>
                  <a:srgbClr val="d6e4f5"/>
                </a:highlight>
                <a:uFillTx/>
                <a:latin typeface="Consolas"/>
                <a:ea typeface="Consolas"/>
              </a:rPr>
              <a:t>background-image</a:t>
            </a:r>
            <a:r>
              <a:rPr b="0" lang="en-US" sz="2000" strike="noStrike" u="none">
                <a:solidFill>
                  <a:schemeClr val="dk1"/>
                </a:solidFill>
                <a:highlight>
                  <a:srgbClr val="d6e4f5"/>
                </a:highlight>
                <a:uFillTx/>
                <a:latin typeface="Consolas"/>
                <a:ea typeface="Consolas"/>
              </a:rPr>
              <a:t>:</a:t>
            </a:r>
            <a:r>
              <a:rPr b="0" lang="en-US" sz="2000" strike="noStrike" u="none">
                <a:solidFill>
                  <a:srgbClr val="0000cd"/>
                </a:solidFill>
                <a:highlight>
                  <a:srgbClr val="d6e4f5"/>
                </a:highlight>
                <a:uFillTx/>
                <a:latin typeface="Consolas"/>
                <a:ea typeface="Consolas"/>
              </a:rPr>
              <a:t> url("paper.gif")</a:t>
            </a:r>
            <a:r>
              <a:rPr b="0" lang="en-US" sz="2000" strike="noStrike" u="none">
                <a:solidFill>
                  <a:schemeClr val="dk1"/>
                </a:solidFill>
                <a:highlight>
                  <a:srgbClr val="d6e4f5"/>
                </a:highlight>
                <a:uFillTx/>
                <a:latin typeface="Consolas"/>
                <a:ea typeface="Consolas"/>
              </a:rPr>
              <a:t>;</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highlight>
                  <a:srgbClr val="d6e4f5"/>
                </a:highlight>
                <a:uFillTx/>
                <a:latin typeface="Consolas"/>
                <a:ea typeface="Consolas"/>
              </a:rPr>
              <a:t>}</a:t>
            </a:r>
            <a:endParaRPr b="0" lang="en-US" sz="2000" strike="noStrike" u="none">
              <a:solidFill>
                <a:srgbClr val="ffffff"/>
              </a:solidFill>
              <a:uFillTx/>
              <a:latin typeface="Arial"/>
            </a:endParaRPr>
          </a:p>
        </p:txBody>
      </p:sp>
      <p:pic>
        <p:nvPicPr>
          <p:cNvPr id="511" name="Google Shape;247;g327d929541f_0_90" descr=""/>
          <p:cNvPicPr/>
          <p:nvPr/>
        </p:nvPicPr>
        <p:blipFill>
          <a:blip r:embed="rId1"/>
          <a:stretch/>
        </p:blipFill>
        <p:spPr>
          <a:xfrm>
            <a:off x="1264320" y="2723040"/>
            <a:ext cx="5834520" cy="346644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Height x Width</a:t>
            </a:r>
            <a:endParaRPr b="0" lang="en-US" sz="4200" strike="noStrike" u="none">
              <a:solidFill>
                <a:srgbClr val="ffffff"/>
              </a:solidFill>
              <a:uFillTx/>
              <a:latin typeface="Arial"/>
            </a:endParaRPr>
          </a:p>
        </p:txBody>
      </p:sp>
      <p:pic>
        <p:nvPicPr>
          <p:cNvPr id="513" name="Google Shape;255;g327d929541f_0_126" descr=""/>
          <p:cNvPicPr/>
          <p:nvPr/>
        </p:nvPicPr>
        <p:blipFill>
          <a:blip r:embed="rId1"/>
          <a:srcRect l="0" t="0" r="7202" b="-2184"/>
          <a:stretch/>
        </p:blipFill>
        <p:spPr>
          <a:xfrm>
            <a:off x="273600" y="1528560"/>
            <a:ext cx="8592840" cy="4534920"/>
          </a:xfrm>
          <a:prstGeom prst="rect">
            <a:avLst/>
          </a:prstGeom>
          <a:noFill/>
          <a:ln w="0">
            <a:noFill/>
          </a:ln>
        </p:spPr>
      </p:pic>
      <p:sp>
        <p:nvSpPr>
          <p:cNvPr id="514" name="Google Shape;256;g327d929541f_0_126"/>
          <p:cNvSpPr/>
          <p:nvPr/>
        </p:nvSpPr>
        <p:spPr>
          <a:xfrm>
            <a:off x="656640" y="6310800"/>
            <a:ext cx="7352640" cy="3960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400" strike="noStrike" u="none">
                <a:solidFill>
                  <a:schemeClr val="lt1"/>
                </a:solidFill>
                <a:highlight>
                  <a:srgbClr val="314359"/>
                </a:highlight>
                <a:uFillTx/>
                <a:latin typeface="Arial"/>
                <a:ea typeface="Arial"/>
              </a:rPr>
              <a:t>https://www.w3schools.com/css/css_dimension.asp</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Font</a:t>
            </a:r>
            <a:endParaRPr b="0" lang="en-US" sz="4200" strike="noStrike" u="none">
              <a:solidFill>
                <a:srgbClr val="ffffff"/>
              </a:solidFill>
              <a:uFillTx/>
              <a:latin typeface="Arial"/>
            </a:endParaRPr>
          </a:p>
        </p:txBody>
      </p:sp>
      <p:sp>
        <p:nvSpPr>
          <p:cNvPr id="516" name="PlaceHolder 2"/>
          <p:cNvSpPr>
            <a:spLocks noGrp="1"/>
          </p:cNvSpPr>
          <p:nvPr>
            <p:ph/>
          </p:nvPr>
        </p:nvSpPr>
        <p:spPr>
          <a:xfrm>
            <a:off x="827640" y="2053080"/>
            <a:ext cx="6707520" cy="4191480"/>
          </a:xfrm>
          <a:prstGeom prst="rect">
            <a:avLst/>
          </a:prstGeom>
          <a:noFill/>
          <a:ln w="0">
            <a:noFill/>
          </a:ln>
        </p:spPr>
        <p:txBody>
          <a:bodyPr lIns="91440" rIns="91440" tIns="45720" bIns="45720" anchor="t">
            <a:normAutofit/>
          </a:bodyPr>
          <a:p>
            <a:pPr marL="457200" indent="-393840">
              <a:lnSpc>
                <a:spcPct val="100000"/>
              </a:lnSpc>
              <a:spcBef>
                <a:spcPts val="1001"/>
              </a:spcBef>
              <a:buClr>
                <a:srgbClr val="eff8fc"/>
              </a:buClr>
              <a:buFont typeface="OpenSymbol"/>
              <a:buAutoNum type="arabicPeriod"/>
            </a:pPr>
            <a:r>
              <a:rPr b="0" lang="en-US" sz="2600" strike="noStrike" u="none">
                <a:solidFill>
                  <a:schemeClr val="dk1"/>
                </a:solidFill>
                <a:uFillTx/>
                <a:latin typeface="Arial"/>
                <a:ea typeface="Arial"/>
              </a:rPr>
              <a:t>font-size: 40px; / 2.5em; / 100%;</a:t>
            </a:r>
            <a:endParaRPr b="0" lang="en-US" sz="2600" strike="noStrike" u="none">
              <a:solidFill>
                <a:srgbClr val="ffffff"/>
              </a:solidFill>
              <a:uFillTx/>
              <a:latin typeface="Arial"/>
            </a:endParaRPr>
          </a:p>
          <a:p>
            <a:pPr marL="457200" indent="-393840">
              <a:lnSpc>
                <a:spcPct val="100000"/>
              </a:lnSpc>
              <a:buClr>
                <a:srgbClr val="eff8fc"/>
              </a:buClr>
              <a:buFont typeface="OpenSymbol"/>
              <a:buAutoNum type="arabicPeriod"/>
            </a:pPr>
            <a:r>
              <a:rPr b="0" lang="en-US" sz="2600" strike="noStrike" u="none">
                <a:solidFill>
                  <a:schemeClr val="dk1"/>
                </a:solidFill>
                <a:uFillTx/>
                <a:latin typeface="Arial"/>
                <a:ea typeface="Arial"/>
              </a:rPr>
              <a:t>font-family: Arial, “Times New Roman”’</a:t>
            </a:r>
            <a:endParaRPr b="0" lang="en-US" sz="2600" strike="noStrike" u="none">
              <a:solidFill>
                <a:srgbClr val="ffffff"/>
              </a:solidFill>
              <a:uFillTx/>
              <a:latin typeface="Arial"/>
            </a:endParaRPr>
          </a:p>
          <a:p>
            <a:pPr marL="457200" indent="-393840">
              <a:lnSpc>
                <a:spcPct val="100000"/>
              </a:lnSpc>
              <a:buClr>
                <a:srgbClr val="eff8fc"/>
              </a:buClr>
              <a:buFont typeface="OpenSymbol"/>
              <a:buAutoNum type="arabicPeriod"/>
            </a:pPr>
            <a:r>
              <a:rPr b="0" lang="en-US" sz="2600" strike="noStrike" u="none">
                <a:solidFill>
                  <a:schemeClr val="dk1"/>
                </a:solidFill>
                <a:uFillTx/>
                <a:latin typeface="Arial"/>
                <a:ea typeface="Arial"/>
              </a:rPr>
              <a:t>font-style: normal/italics/bold;</a:t>
            </a:r>
            <a:endParaRPr b="0" lang="en-US" sz="2600" strike="noStrike" u="none">
              <a:solidFill>
                <a:srgbClr val="ffffff"/>
              </a:solidFill>
              <a:uFillTx/>
              <a:latin typeface="Arial"/>
            </a:endParaRPr>
          </a:p>
          <a:p>
            <a:pPr marL="457200" indent="-393840">
              <a:lnSpc>
                <a:spcPct val="100000"/>
              </a:lnSpc>
              <a:buClr>
                <a:srgbClr val="eff8fc"/>
              </a:buClr>
              <a:buFont typeface="OpenSymbol"/>
              <a:buAutoNum type="arabicPeriod"/>
            </a:pPr>
            <a:r>
              <a:rPr b="0" lang="en-US" sz="2600" strike="noStrike" u="none">
                <a:solidFill>
                  <a:schemeClr val="dk1"/>
                </a:solidFill>
                <a:uFillTx/>
                <a:latin typeface="Arial"/>
                <a:ea typeface="Arial"/>
              </a:rPr>
              <a:t>font-weight: normal/bold/900;</a:t>
            </a:r>
            <a:endParaRPr b="0" lang="en-US" sz="2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CSS Borders</a:t>
            </a:r>
            <a:endParaRPr b="0" lang="en-US" sz="4200" strike="noStrike" u="none">
              <a:solidFill>
                <a:srgbClr val="ffffff"/>
              </a:solidFill>
              <a:uFillTx/>
              <a:latin typeface="Arial"/>
            </a:endParaRPr>
          </a:p>
        </p:txBody>
      </p:sp>
      <p:sp>
        <p:nvSpPr>
          <p:cNvPr id="518" name="PlaceHolder 2"/>
          <p:cNvSpPr>
            <a:spLocks noGrp="1"/>
          </p:cNvSpPr>
          <p:nvPr>
            <p:ph/>
          </p:nvPr>
        </p:nvSpPr>
        <p:spPr>
          <a:xfrm>
            <a:off x="839880" y="1149840"/>
            <a:ext cx="4159440" cy="4105440"/>
          </a:xfrm>
          <a:prstGeom prst="rect">
            <a:avLst/>
          </a:prstGeom>
          <a:noFill/>
          <a:ln w="0">
            <a:noFill/>
          </a:ln>
        </p:spPr>
        <p:txBody>
          <a:bodyPr lIns="91440" rIns="91440" tIns="45720" bIns="45720" anchor="t">
            <a:noAutofit/>
          </a:bodyPr>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p.dotted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dotted</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p.dashed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dashed</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p.solid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solid</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p.double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double</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p.groove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groove</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p.ridge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ridge</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p.inset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inset</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p.outset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outset</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p.none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none</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p.hidden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hidden</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a:p>
            <a:pPr indent="0">
              <a:lnSpc>
                <a:spcPct val="100000"/>
              </a:lnSpc>
              <a:spcBef>
                <a:spcPts val="1001"/>
              </a:spcBef>
              <a:buNone/>
              <a:tabLst>
                <a:tab algn="l" pos="0"/>
              </a:tabLst>
            </a:pPr>
            <a:r>
              <a:rPr b="0" lang="en-US" sz="1700" strike="noStrike" u="none">
                <a:solidFill>
                  <a:srgbClr val="a52a2a"/>
                </a:solidFill>
                <a:highlight>
                  <a:srgbClr val="d6e4f5"/>
                </a:highlight>
                <a:uFillTx/>
                <a:latin typeface="Consolas"/>
                <a:ea typeface="Consolas"/>
              </a:rPr>
              <a:t>p.mix </a:t>
            </a:r>
            <a:r>
              <a:rPr b="0" lang="en-US" sz="1700" strike="noStrike" u="none">
                <a:solidFill>
                  <a:schemeClr val="dk1"/>
                </a:solidFill>
                <a:highlight>
                  <a:srgbClr val="d6e4f5"/>
                </a:highlight>
                <a:uFillTx/>
                <a:latin typeface="Consolas"/>
                <a:ea typeface="Consolas"/>
              </a:rPr>
              <a:t>{</a:t>
            </a:r>
            <a:r>
              <a:rPr b="0" lang="en-US" sz="1700" strike="noStrike" u="none">
                <a:solidFill>
                  <a:srgbClr val="ff0000"/>
                </a:solidFill>
                <a:highlight>
                  <a:srgbClr val="d6e4f5"/>
                </a:highlight>
                <a:uFillTx/>
                <a:latin typeface="Consolas"/>
                <a:ea typeface="Consolas"/>
              </a:rPr>
              <a:t>border-style</a:t>
            </a:r>
            <a:r>
              <a:rPr b="0" lang="en-US" sz="1700" strike="noStrike" u="none">
                <a:solidFill>
                  <a:schemeClr val="dk1"/>
                </a:solidFill>
                <a:highlight>
                  <a:srgbClr val="d6e4f5"/>
                </a:highlight>
                <a:uFillTx/>
                <a:latin typeface="Consolas"/>
                <a:ea typeface="Consolas"/>
              </a:rPr>
              <a:t>:</a:t>
            </a:r>
            <a:r>
              <a:rPr b="0" lang="en-US" sz="1700" strike="noStrike" u="none">
                <a:solidFill>
                  <a:srgbClr val="0000cd"/>
                </a:solidFill>
                <a:highlight>
                  <a:srgbClr val="d6e4f5"/>
                </a:highlight>
                <a:uFillTx/>
                <a:latin typeface="Consolas"/>
                <a:ea typeface="Consolas"/>
              </a:rPr>
              <a:t> dotted dashed solid double</a:t>
            </a:r>
            <a:r>
              <a:rPr b="0" lang="en-US" sz="1700" strike="noStrike" u="none">
                <a:solidFill>
                  <a:schemeClr val="dk1"/>
                </a:solidFill>
                <a:highlight>
                  <a:srgbClr val="d6e4f5"/>
                </a:highlight>
                <a:uFillTx/>
                <a:latin typeface="Consolas"/>
                <a:ea typeface="Consolas"/>
              </a:rPr>
              <a:t>;}</a:t>
            </a:r>
            <a:endParaRPr b="0" lang="en-US" sz="1700" strike="noStrike" u="none">
              <a:solidFill>
                <a:srgbClr val="ffffff"/>
              </a:solidFill>
              <a:uFillTx/>
              <a:latin typeface="Arial"/>
            </a:endParaRPr>
          </a:p>
        </p:txBody>
      </p:sp>
      <p:pic>
        <p:nvPicPr>
          <p:cNvPr id="519" name="Google Shape;271;g327d929541f_0_ 1" descr=""/>
          <p:cNvPicPr/>
          <p:nvPr/>
        </p:nvPicPr>
        <p:blipFill>
          <a:blip r:embed="rId1"/>
          <a:stretch/>
        </p:blipFill>
        <p:spPr>
          <a:xfrm>
            <a:off x="5167800" y="854640"/>
            <a:ext cx="3764160" cy="469620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CSS Borders</a:t>
            </a:r>
            <a:endParaRPr b="0" lang="en-US" sz="4200" strike="noStrike" u="none">
              <a:solidFill>
                <a:srgbClr val="ffffff"/>
              </a:solidFill>
              <a:uFillTx/>
              <a:latin typeface="Arial"/>
            </a:endParaRPr>
          </a:p>
        </p:txBody>
      </p:sp>
      <p:sp>
        <p:nvSpPr>
          <p:cNvPr id="521" name="PlaceHolder 2"/>
          <p:cNvSpPr>
            <a:spLocks noGrp="1"/>
          </p:cNvSpPr>
          <p:nvPr>
            <p:ph/>
          </p:nvPr>
        </p:nvSpPr>
        <p:spPr>
          <a:xfrm>
            <a:off x="827640" y="2053080"/>
            <a:ext cx="6707520" cy="4191480"/>
          </a:xfrm>
          <a:prstGeom prst="rect">
            <a:avLst/>
          </a:prstGeom>
          <a:noFill/>
          <a:ln w="0">
            <a:noFill/>
          </a:ln>
        </p:spPr>
        <p:txBody>
          <a:bodyPr lIns="91440" rIns="91440" tIns="45720" bIns="45720" anchor="t">
            <a:noAutofit/>
          </a:bodyPr>
          <a:p>
            <a:pPr marL="457200" indent="-355680">
              <a:lnSpc>
                <a:spcPct val="100000"/>
              </a:lnSpc>
              <a:spcBef>
                <a:spcPts val="1001"/>
              </a:spcBef>
              <a:buClr>
                <a:srgbClr val="eff8fc"/>
              </a:buClr>
              <a:buFont typeface="Consolas"/>
              <a:buChar char="►"/>
            </a:pPr>
            <a:r>
              <a:rPr b="0" lang="en-US" sz="2000" strike="noStrike" u="none">
                <a:solidFill>
                  <a:srgbClr val="ff0000"/>
                </a:solidFill>
                <a:highlight>
                  <a:srgbClr val="d6e4f5"/>
                </a:highlight>
                <a:uFillTx/>
                <a:latin typeface="Consolas"/>
                <a:ea typeface="Consolas"/>
              </a:rPr>
              <a:t>border-width</a:t>
            </a:r>
            <a:r>
              <a:rPr b="0" lang="en-US" sz="2000" strike="noStrike" u="none">
                <a:solidFill>
                  <a:schemeClr val="dk1"/>
                </a:solidFill>
                <a:highlight>
                  <a:srgbClr val="d6e4f5"/>
                </a:highlight>
                <a:uFillTx/>
                <a:latin typeface="Consolas"/>
                <a:ea typeface="Consolas"/>
              </a:rPr>
              <a:t>:</a:t>
            </a:r>
            <a:r>
              <a:rPr b="0" lang="en-US" sz="2000" strike="noStrike" u="none">
                <a:solidFill>
                  <a:srgbClr val="0000cd"/>
                </a:solidFill>
                <a:highlight>
                  <a:srgbClr val="d6e4f5"/>
                </a:highlight>
                <a:uFillTx/>
                <a:latin typeface="Consolas"/>
                <a:ea typeface="Consolas"/>
              </a:rPr>
              <a:t> 5px</a:t>
            </a:r>
            <a:r>
              <a:rPr b="0" lang="en-US" sz="2000" strike="noStrike" u="none">
                <a:solidFill>
                  <a:schemeClr val="dk1"/>
                </a:solidFill>
                <a:highlight>
                  <a:srgbClr val="d6e4f5"/>
                </a:highlight>
                <a:uFillTx/>
                <a:latin typeface="Consolas"/>
                <a:ea typeface="Consolas"/>
              </a:rPr>
              <a:t>;</a:t>
            </a:r>
            <a:endParaRPr b="0" lang="en-US" sz="2000" strike="noStrike" u="none">
              <a:solidFill>
                <a:srgbClr val="ffffff"/>
              </a:solidFill>
              <a:uFillTx/>
              <a:latin typeface="Arial"/>
            </a:endParaRPr>
          </a:p>
          <a:p>
            <a:pPr marL="457200" indent="-355680">
              <a:lnSpc>
                <a:spcPct val="100000"/>
              </a:lnSpc>
              <a:buClr>
                <a:srgbClr val="eff8fc"/>
              </a:buClr>
              <a:buFont typeface="Consolas"/>
              <a:buChar char="►"/>
            </a:pPr>
            <a:r>
              <a:rPr b="0" lang="en-US" sz="2000" strike="noStrike" u="none">
                <a:solidFill>
                  <a:srgbClr val="ff0000"/>
                </a:solidFill>
                <a:highlight>
                  <a:srgbClr val="d6e4f5"/>
                </a:highlight>
                <a:uFillTx/>
                <a:latin typeface="Consolas"/>
                <a:ea typeface="Consolas"/>
              </a:rPr>
              <a:t>border-color</a:t>
            </a:r>
            <a:r>
              <a:rPr b="0" lang="en-US" sz="2000" strike="noStrike" u="none">
                <a:solidFill>
                  <a:schemeClr val="dk1"/>
                </a:solidFill>
                <a:highlight>
                  <a:srgbClr val="d6e4f5"/>
                </a:highlight>
                <a:uFillTx/>
                <a:latin typeface="Consolas"/>
                <a:ea typeface="Consolas"/>
              </a:rPr>
              <a:t>:</a:t>
            </a:r>
            <a:r>
              <a:rPr b="0" lang="en-US" sz="2000" strike="noStrike" u="none">
                <a:solidFill>
                  <a:srgbClr val="0000cd"/>
                </a:solidFill>
                <a:highlight>
                  <a:srgbClr val="d6e4f5"/>
                </a:highlight>
                <a:uFillTx/>
                <a:latin typeface="Consolas"/>
                <a:ea typeface="Consolas"/>
              </a:rPr>
              <a:t> red</a:t>
            </a:r>
            <a:r>
              <a:rPr b="0" lang="en-US" sz="2000" strike="noStrike" u="none">
                <a:solidFill>
                  <a:schemeClr val="dk1"/>
                </a:solidFill>
                <a:highlight>
                  <a:srgbClr val="d6e4f5"/>
                </a:highlight>
                <a:uFillTx/>
                <a:latin typeface="Consolas"/>
                <a:ea typeface="Consolas"/>
              </a:rPr>
              <a:t>;</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marL="457200" indent="-355680">
              <a:lnSpc>
                <a:spcPct val="115000"/>
              </a:lnSpc>
              <a:buClr>
                <a:srgbClr val="eff8fc"/>
              </a:buClr>
              <a:buFont typeface="Consolas"/>
              <a:buChar char="►"/>
              <a:tabLst>
                <a:tab algn="l" pos="0"/>
              </a:tabLst>
            </a:pPr>
            <a:r>
              <a:rPr b="0" lang="en-US" sz="2000" strike="noStrike" u="none">
                <a:solidFill>
                  <a:schemeClr val="dk1"/>
                </a:solidFill>
                <a:highlight>
                  <a:srgbClr val="d6e4f5"/>
                </a:highlight>
                <a:uFillTx/>
                <a:latin typeface="Courier New"/>
                <a:ea typeface="Courier New"/>
              </a:rPr>
              <a:t>border-bottom</a:t>
            </a:r>
            <a:r>
              <a:rPr b="0" lang="en-US" sz="2000" strike="noStrike" u="none">
                <a:solidFill>
                  <a:srgbClr val="1f1f1f"/>
                </a:solidFill>
                <a:highlight>
                  <a:srgbClr val="d6e4f5"/>
                </a:highlight>
                <a:uFillTx/>
                <a:latin typeface="Courier New"/>
                <a:ea typeface="Courier New"/>
              </a:rPr>
              <a:t>: 1px solid #ccc;</a:t>
            </a:r>
            <a:endParaRPr b="0" lang="en-US" sz="2000" strike="noStrike" u="none">
              <a:solidFill>
                <a:srgbClr val="ffffff"/>
              </a:solidFill>
              <a:uFillTx/>
              <a:latin typeface="Arial"/>
            </a:endParaRPr>
          </a:p>
          <a:p>
            <a:pPr marL="457200" indent="-355680">
              <a:lnSpc>
                <a:spcPct val="115000"/>
              </a:lnSpc>
              <a:buClr>
                <a:srgbClr val="eff8fc"/>
              </a:buClr>
              <a:buFont typeface="Consolas"/>
              <a:buChar char="►"/>
              <a:tabLst>
                <a:tab algn="l" pos="0"/>
              </a:tabLst>
            </a:pPr>
            <a:r>
              <a:rPr b="0" lang="en-US" sz="2000" strike="noStrike" u="none">
                <a:solidFill>
                  <a:schemeClr val="dk1"/>
                </a:solidFill>
                <a:highlight>
                  <a:srgbClr val="d6e4f5"/>
                </a:highlight>
                <a:uFillTx/>
                <a:latin typeface="Courier New"/>
                <a:ea typeface="Courier New"/>
              </a:rPr>
              <a:t>border-top</a:t>
            </a:r>
            <a:r>
              <a:rPr b="0" lang="en-US" sz="2000" strike="noStrike" u="none">
                <a:solidFill>
                  <a:srgbClr val="1f1f1f"/>
                </a:solidFill>
                <a:highlight>
                  <a:srgbClr val="d6e4f5"/>
                </a:highlight>
                <a:uFillTx/>
                <a:latin typeface="Courier New"/>
                <a:ea typeface="Courier New"/>
              </a:rPr>
              <a:t>: 1px solid #ccc !important;</a:t>
            </a:r>
            <a:endParaRPr b="0" lang="en-US" sz="2000" strike="noStrike" u="none">
              <a:solidFill>
                <a:srgbClr val="ffffff"/>
              </a:solidFill>
              <a:uFillTx/>
              <a:latin typeface="Arial"/>
            </a:endParaRPr>
          </a:p>
          <a:p>
            <a:pPr marL="457200" indent="-355680">
              <a:lnSpc>
                <a:spcPct val="115000"/>
              </a:lnSpc>
              <a:buClr>
                <a:srgbClr val="eff8fc"/>
              </a:buClr>
              <a:buFont typeface="Consolas"/>
              <a:buChar char="►"/>
              <a:tabLst>
                <a:tab algn="l" pos="0"/>
              </a:tabLst>
            </a:pPr>
            <a:r>
              <a:rPr b="0" lang="en-US" sz="2000" strike="noStrike" u="none">
                <a:solidFill>
                  <a:schemeClr val="dk1"/>
                </a:solidFill>
                <a:highlight>
                  <a:srgbClr val="d6e4f5"/>
                </a:highlight>
                <a:uFillTx/>
                <a:latin typeface="Courier New"/>
                <a:ea typeface="Courier New"/>
              </a:rPr>
              <a:t>border-right</a:t>
            </a:r>
            <a:r>
              <a:rPr b="0" lang="en-US" sz="2000" strike="noStrike" u="none">
                <a:solidFill>
                  <a:srgbClr val="1f1f1f"/>
                </a:solidFill>
                <a:highlight>
                  <a:srgbClr val="d6e4f5"/>
                </a:highlight>
                <a:uFillTx/>
                <a:latin typeface="Courier New"/>
                <a:ea typeface="Courier New"/>
              </a:rPr>
              <a:t>: 1px solid #ccc;</a:t>
            </a:r>
            <a:endParaRPr b="0" lang="en-US" sz="2000" strike="noStrike" u="none">
              <a:solidFill>
                <a:srgbClr val="ffffff"/>
              </a:solidFill>
              <a:uFillTx/>
              <a:latin typeface="Arial"/>
            </a:endParaRPr>
          </a:p>
          <a:p>
            <a:pPr marL="457200" indent="-355680">
              <a:lnSpc>
                <a:spcPct val="115000"/>
              </a:lnSpc>
              <a:buClr>
                <a:srgbClr val="eff8fc"/>
              </a:buClr>
              <a:buFont typeface="Consolas"/>
              <a:buChar char="►"/>
              <a:tabLst>
                <a:tab algn="l" pos="0"/>
              </a:tabLst>
            </a:pPr>
            <a:r>
              <a:rPr b="0" lang="en-US" sz="2000" strike="noStrike" u="none">
                <a:solidFill>
                  <a:schemeClr val="dk1"/>
                </a:solidFill>
                <a:highlight>
                  <a:srgbClr val="d6e4f5"/>
                </a:highlight>
                <a:uFillTx/>
                <a:latin typeface="Courier New"/>
                <a:ea typeface="Courier New"/>
              </a:rPr>
              <a:t>border-left</a:t>
            </a:r>
            <a:r>
              <a:rPr b="0" lang="en-US" sz="2000" strike="noStrike" u="none">
                <a:solidFill>
                  <a:srgbClr val="1f1f1f"/>
                </a:solidFill>
                <a:highlight>
                  <a:srgbClr val="d6e4f5"/>
                </a:highlight>
                <a:uFillTx/>
                <a:latin typeface="Courier New"/>
                <a:ea typeface="Courier New"/>
              </a:rPr>
              <a:t>: 1px solid #ccc !important;</a:t>
            </a:r>
            <a:endParaRPr b="0" lang="en-US" sz="2000" strike="noStrike" u="none">
              <a:solidFill>
                <a:srgbClr val="ffffff"/>
              </a:solidFill>
              <a:uFillTx/>
              <a:latin typeface="Arial"/>
            </a:endParaRPr>
          </a:p>
          <a:p>
            <a:pPr indent="0">
              <a:lnSpc>
                <a:spcPct val="115000"/>
              </a:lnSpc>
              <a:buNone/>
              <a:tabLst>
                <a:tab algn="l" pos="0"/>
              </a:tabLst>
            </a:pPr>
            <a:endParaRPr b="0" lang="en-US" sz="2000" strike="noStrike" u="none">
              <a:solidFill>
                <a:srgbClr val="ffffff"/>
              </a:solidFill>
              <a:uFillTx/>
              <a:latin typeface="Arial"/>
            </a:endParaRPr>
          </a:p>
        </p:txBody>
      </p:sp>
      <p:pic>
        <p:nvPicPr>
          <p:cNvPr id="522" name="Google Shape;279;g327d929541f_0_109" descr=""/>
          <p:cNvPicPr/>
          <p:nvPr/>
        </p:nvPicPr>
        <p:blipFill>
          <a:blip r:embed="rId1"/>
          <a:stretch/>
        </p:blipFill>
        <p:spPr>
          <a:xfrm>
            <a:off x="5082840" y="1995480"/>
            <a:ext cx="3229560" cy="9795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Align</a:t>
            </a:r>
            <a:endParaRPr b="0" lang="en-US" sz="4200" strike="noStrike" u="none">
              <a:solidFill>
                <a:srgbClr val="ffffff"/>
              </a:solidFill>
              <a:uFillTx/>
              <a:latin typeface="Arial"/>
            </a:endParaRPr>
          </a:p>
        </p:txBody>
      </p:sp>
      <p:sp>
        <p:nvSpPr>
          <p:cNvPr id="524" name="PlaceHolder 2"/>
          <p:cNvSpPr>
            <a:spLocks noGrp="1"/>
          </p:cNvSpPr>
          <p:nvPr>
            <p:ph/>
          </p:nvPr>
        </p:nvSpPr>
        <p:spPr>
          <a:xfrm>
            <a:off x="827640" y="2053080"/>
            <a:ext cx="6707520" cy="419148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2200" strike="noStrike" u="none">
                <a:solidFill>
                  <a:schemeClr val="dk1"/>
                </a:solidFill>
                <a:uFillTx/>
                <a:latin typeface="Arial"/>
                <a:ea typeface="Arial"/>
              </a:rPr>
              <a:t>float: left (default in english)/right</a:t>
            </a:r>
            <a:endParaRPr b="0" lang="en-US" sz="2200" strike="noStrike" u="none">
              <a:solidFill>
                <a:srgbClr val="ffffff"/>
              </a:solidFill>
              <a:uFillTx/>
              <a:latin typeface="Arial"/>
            </a:endParaRPr>
          </a:p>
          <a:p>
            <a:pPr indent="0">
              <a:lnSpc>
                <a:spcPct val="100000"/>
              </a:lnSpc>
              <a:spcBef>
                <a:spcPts val="1001"/>
              </a:spcBef>
              <a:buNone/>
              <a:tabLst>
                <a:tab algn="l" pos="0"/>
              </a:tabLst>
            </a:pPr>
            <a:r>
              <a:rPr b="0" lang="en-US" sz="2200" strike="noStrike" u="none">
                <a:solidFill>
                  <a:schemeClr val="dk1"/>
                </a:solidFill>
                <a:uFillTx/>
                <a:latin typeface="Arial"/>
                <a:ea typeface="Arial"/>
              </a:rPr>
              <a:t>text-align: center/left/right</a:t>
            </a:r>
            <a:endParaRPr b="0" lang="en-US" sz="2200" strike="noStrike" u="none">
              <a:solidFill>
                <a:srgbClr val="ffffff"/>
              </a:solidFill>
              <a:uFillTx/>
              <a:latin typeface="Arial"/>
            </a:endParaRPr>
          </a:p>
          <a:p>
            <a:pPr indent="0">
              <a:lnSpc>
                <a:spcPct val="100000"/>
              </a:lnSpc>
              <a:spcBef>
                <a:spcPts val="1001"/>
              </a:spcBef>
              <a:buNone/>
              <a:tabLst>
                <a:tab algn="l" pos="0"/>
              </a:tabLst>
            </a:pPr>
            <a:endParaRPr b="0" lang="en-US" sz="2200" strike="noStrike" u="none">
              <a:solidFill>
                <a:srgbClr val="ffffff"/>
              </a:solidFill>
              <a:uFillTx/>
              <a:latin typeface="Arial"/>
            </a:endParaRPr>
          </a:p>
          <a:p>
            <a:pPr indent="0">
              <a:lnSpc>
                <a:spcPct val="115000"/>
              </a:lnSpc>
              <a:buNone/>
              <a:tabLst>
                <a:tab algn="l" pos="0"/>
              </a:tabLst>
            </a:pPr>
            <a:r>
              <a:rPr b="0" lang="en-US" sz="2200" strike="noStrike" u="none">
                <a:solidFill>
                  <a:schemeClr val="dk1"/>
                </a:solidFill>
                <a:uFillTx/>
                <a:latin typeface="Arial"/>
                <a:ea typeface="Arial"/>
              </a:rPr>
              <a:t>Different: "text-align" applies to the </a:t>
            </a:r>
            <a:r>
              <a:rPr b="0" i="1" lang="en-US" sz="2200" strike="noStrike" u="none">
                <a:solidFill>
                  <a:schemeClr val="dk1"/>
                </a:solidFill>
                <a:uFillTx/>
                <a:latin typeface="Arial"/>
                <a:ea typeface="Arial"/>
              </a:rPr>
              <a:t>content</a:t>
            </a:r>
            <a:r>
              <a:rPr b="0" lang="en-US" sz="2200" strike="noStrike" u="none">
                <a:solidFill>
                  <a:schemeClr val="dk1"/>
                </a:solidFill>
                <a:uFillTx/>
                <a:latin typeface="Arial"/>
                <a:ea typeface="Arial"/>
              </a:rPr>
              <a:t> of a box, while "float" applies to the box itself.</a:t>
            </a:r>
            <a:endParaRPr b="0" lang="en-US" sz="2200" strike="noStrike" u="none">
              <a:solidFill>
                <a:srgbClr val="ffffff"/>
              </a:solidFill>
              <a:uFillTx/>
              <a:latin typeface="Arial"/>
            </a:endParaRPr>
          </a:p>
          <a:p>
            <a:pPr indent="0">
              <a:lnSpc>
                <a:spcPct val="115000"/>
              </a:lnSpc>
              <a:buNone/>
              <a:tabLst>
                <a:tab algn="l" pos="0"/>
              </a:tabLst>
            </a:pPr>
            <a:endParaRPr b="0" lang="en-US" sz="2200" strike="noStrike" u="none">
              <a:solidFill>
                <a:srgbClr val="ffffff"/>
              </a:solidFill>
              <a:uFillTx/>
              <a:latin typeface="Arial"/>
            </a:endParaRPr>
          </a:p>
          <a:p>
            <a:pPr indent="0">
              <a:lnSpc>
                <a:spcPct val="100000"/>
              </a:lnSpc>
              <a:spcBef>
                <a:spcPts val="1001"/>
              </a:spcBef>
              <a:buNone/>
              <a:tabLst>
                <a:tab algn="l" pos="0"/>
              </a:tabLst>
            </a:pP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Margins and Paddings</a:t>
            </a:r>
            <a:endParaRPr b="0" lang="en-US" sz="4200" strike="noStrike" u="none">
              <a:solidFill>
                <a:srgbClr val="ffffff"/>
              </a:solidFill>
              <a:uFillTx/>
              <a:latin typeface="Arial"/>
            </a:endParaRPr>
          </a:p>
        </p:txBody>
      </p:sp>
      <p:sp>
        <p:nvSpPr>
          <p:cNvPr id="526" name="PlaceHolder 2"/>
          <p:cNvSpPr>
            <a:spLocks noGrp="1"/>
          </p:cNvSpPr>
          <p:nvPr>
            <p:ph/>
          </p:nvPr>
        </p:nvSpPr>
        <p:spPr>
          <a:xfrm>
            <a:off x="815400" y="1312200"/>
            <a:ext cx="8385120" cy="5419080"/>
          </a:xfrm>
          <a:prstGeom prst="rect">
            <a:avLst/>
          </a:prstGeom>
          <a:noFill/>
          <a:ln w="0">
            <a:noFill/>
          </a:ln>
        </p:spPr>
        <p:txBody>
          <a:bodyPr lIns="91440" rIns="91440" tIns="45720" bIns="45720" anchor="t">
            <a:noAutofit/>
          </a:bodyPr>
          <a:p>
            <a:pPr indent="0">
              <a:lnSpc>
                <a:spcPct val="100000"/>
              </a:lnSpc>
              <a:spcBef>
                <a:spcPts val="1400"/>
              </a:spcBef>
              <a:buNone/>
              <a:tabLst>
                <a:tab algn="l" pos="0"/>
              </a:tabLst>
            </a:pPr>
            <a:r>
              <a:rPr b="0" lang="en-US" sz="1800" strike="noStrike" u="none">
                <a:solidFill>
                  <a:schemeClr val="dk1"/>
                </a:solidFill>
                <a:highlight>
                  <a:srgbClr val="d6e4f5"/>
                </a:highlight>
                <a:uFillTx/>
                <a:latin typeface="Verdana"/>
                <a:ea typeface="Verdana"/>
              </a:rPr>
              <a:t>Margins are used to create space around elements, outside of any defined borders.</a:t>
            </a:r>
            <a:endParaRPr b="0" lang="en-US" sz="18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rgbClr val="ff0000"/>
                </a:solidFill>
                <a:highlight>
                  <a:srgbClr val="d6e4f5"/>
                </a:highlight>
                <a:uFillTx/>
                <a:latin typeface="Consolas"/>
                <a:ea typeface="Consolas"/>
              </a:rPr>
              <a:t>margin</a:t>
            </a:r>
            <a:r>
              <a:rPr b="0" lang="en-US" sz="1400" strike="noStrike" u="none">
                <a:solidFill>
                  <a:schemeClr val="dk1"/>
                </a:solidFill>
                <a:highlight>
                  <a:srgbClr val="d6e4f5"/>
                </a:highlight>
                <a:uFillTx/>
                <a:latin typeface="Consolas"/>
                <a:ea typeface="Consolas"/>
              </a:rPr>
              <a:t>:</a:t>
            </a:r>
            <a:r>
              <a:rPr b="0" lang="en-US" sz="1400" strike="noStrike" u="none">
                <a:solidFill>
                  <a:srgbClr val="0000cd"/>
                </a:solidFill>
                <a:highlight>
                  <a:srgbClr val="d6e4f5"/>
                </a:highlight>
                <a:uFillTx/>
                <a:latin typeface="Consolas"/>
                <a:ea typeface="Consolas"/>
              </a:rPr>
              <a:t> 25px</a:t>
            </a:r>
            <a:r>
              <a:rPr b="0" lang="en-US" sz="1400" strike="noStrike" u="none">
                <a:solidFill>
                  <a:schemeClr val="dk1"/>
                </a:solidFill>
                <a:highlight>
                  <a:srgbClr val="d6e4f5"/>
                </a:highlight>
                <a:uFillTx/>
                <a:latin typeface="Consolas"/>
                <a:ea typeface="Consolas"/>
              </a:rPr>
              <a:t>;</a:t>
            </a:r>
            <a:endParaRPr b="0" lang="en-US" sz="14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chemeClr val="dk1"/>
                </a:solidFill>
                <a:highlight>
                  <a:srgbClr val="d6e4f5"/>
                </a:highlight>
                <a:uFillTx/>
                <a:latin typeface="Consolas"/>
                <a:ea typeface="Consolas"/>
              </a:rPr>
              <a:t>margin-top: 10px;</a:t>
            </a:r>
            <a:endParaRPr b="0" lang="en-US" sz="14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chemeClr val="dk1"/>
                </a:solidFill>
                <a:highlight>
                  <a:srgbClr val="d6e4f5"/>
                </a:highlight>
                <a:uFillTx/>
                <a:latin typeface="Consolas"/>
                <a:ea typeface="Consolas"/>
              </a:rPr>
              <a:t>margin: 25px 50px 75px 100px;</a:t>
            </a:r>
            <a:endParaRPr b="0" lang="en-US" sz="1400" strike="noStrike" u="none">
              <a:solidFill>
                <a:srgbClr val="ffffff"/>
              </a:solidFill>
              <a:uFillTx/>
              <a:latin typeface="Arial"/>
            </a:endParaRPr>
          </a:p>
          <a:p>
            <a:pPr lvl="1" marL="914400" indent="-317520">
              <a:lnSpc>
                <a:spcPct val="100000"/>
              </a:lnSpc>
              <a:spcBef>
                <a:spcPts val="1100"/>
              </a:spcBef>
              <a:buClr>
                <a:srgbClr val="000000"/>
              </a:buClr>
              <a:buFont typeface="Consolas"/>
              <a:buChar char="○"/>
              <a:tabLst>
                <a:tab algn="l" pos="0"/>
              </a:tabLst>
            </a:pPr>
            <a:r>
              <a:rPr b="0" lang="en-US" sz="1400" strike="noStrike" u="none">
                <a:solidFill>
                  <a:schemeClr val="dk1"/>
                </a:solidFill>
                <a:highlight>
                  <a:srgbClr val="d6e4f5"/>
                </a:highlight>
                <a:uFillTx/>
                <a:latin typeface="Consolas"/>
                <a:ea typeface="Consolas"/>
              </a:rPr>
              <a:t>top margin is 25px - right margin is 50px - bottom margin is 75px - left margin is 100px</a:t>
            </a:r>
            <a:endParaRPr b="0" lang="en-US" sz="1400" strike="noStrike" u="none">
              <a:solidFill>
                <a:srgbClr val="ffffff"/>
              </a:solidFill>
              <a:uFillTx/>
              <a:latin typeface="Arial"/>
            </a:endParaRPr>
          </a:p>
          <a:p>
            <a:pPr indent="0">
              <a:lnSpc>
                <a:spcPct val="100000"/>
              </a:lnSpc>
              <a:spcBef>
                <a:spcPts val="1400"/>
              </a:spcBef>
              <a:buNone/>
              <a:tabLst>
                <a:tab algn="l" pos="0"/>
              </a:tabLst>
            </a:pPr>
            <a:r>
              <a:rPr b="0" lang="en-US" sz="1800" strike="noStrike" u="none">
                <a:solidFill>
                  <a:schemeClr val="dk1"/>
                </a:solidFill>
                <a:highlight>
                  <a:srgbClr val="d6e4f5"/>
                </a:highlight>
                <a:uFillTx/>
                <a:latin typeface="Verdana"/>
                <a:ea typeface="Verdana"/>
              </a:rPr>
              <a:t>Padding is used to create space around an element's content, inside of any defined borders.</a:t>
            </a:r>
            <a:endParaRPr b="0" lang="en-US" sz="18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rgbClr val="ff0000"/>
                </a:solidFill>
                <a:highlight>
                  <a:srgbClr val="d6e4f5"/>
                </a:highlight>
                <a:uFillTx/>
                <a:latin typeface="Consolas"/>
                <a:ea typeface="Consolas"/>
              </a:rPr>
              <a:t>padding</a:t>
            </a:r>
            <a:r>
              <a:rPr b="0" lang="en-US" sz="1400" strike="noStrike" u="none">
                <a:solidFill>
                  <a:schemeClr val="dk1"/>
                </a:solidFill>
                <a:highlight>
                  <a:srgbClr val="d6e4f5"/>
                </a:highlight>
                <a:uFillTx/>
                <a:latin typeface="Consolas"/>
                <a:ea typeface="Consolas"/>
              </a:rPr>
              <a:t>:</a:t>
            </a:r>
            <a:r>
              <a:rPr b="0" lang="en-US" sz="1400" strike="noStrike" u="none">
                <a:solidFill>
                  <a:srgbClr val="0000cd"/>
                </a:solidFill>
                <a:highlight>
                  <a:srgbClr val="d6e4f5"/>
                </a:highlight>
                <a:uFillTx/>
                <a:latin typeface="Consolas"/>
                <a:ea typeface="Consolas"/>
              </a:rPr>
              <a:t> 25px</a:t>
            </a:r>
            <a:r>
              <a:rPr b="0" lang="en-US" sz="1400" strike="noStrike" u="none">
                <a:solidFill>
                  <a:schemeClr val="dk1"/>
                </a:solidFill>
                <a:highlight>
                  <a:srgbClr val="d6e4f5"/>
                </a:highlight>
                <a:uFillTx/>
                <a:latin typeface="Consolas"/>
                <a:ea typeface="Consolas"/>
              </a:rPr>
              <a:t>;</a:t>
            </a:r>
            <a:endParaRPr b="0" lang="en-US" sz="14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chemeClr val="dk1"/>
                </a:solidFill>
                <a:highlight>
                  <a:srgbClr val="d6e4f5"/>
                </a:highlight>
                <a:uFillTx/>
                <a:latin typeface="Consolas"/>
                <a:ea typeface="Consolas"/>
              </a:rPr>
              <a:t>padding-top: 10px;</a:t>
            </a:r>
            <a:endParaRPr b="0" lang="en-US" sz="1400" strike="noStrike" u="none">
              <a:solidFill>
                <a:srgbClr val="ffffff"/>
              </a:solidFill>
              <a:uFillTx/>
              <a:latin typeface="Arial"/>
            </a:endParaRPr>
          </a:p>
          <a:p>
            <a:pPr indent="0">
              <a:lnSpc>
                <a:spcPct val="100000"/>
              </a:lnSpc>
              <a:spcBef>
                <a:spcPts val="1400"/>
              </a:spcBef>
              <a:buNone/>
              <a:tabLst>
                <a:tab algn="l" pos="0"/>
              </a:tabLst>
            </a:pPr>
            <a:r>
              <a:rPr b="0" lang="en-US" sz="1400" strike="noStrike" u="none">
                <a:solidFill>
                  <a:schemeClr val="dk1"/>
                </a:solidFill>
                <a:highlight>
                  <a:srgbClr val="d6e4f5"/>
                </a:highlight>
                <a:uFillTx/>
                <a:latin typeface="Consolas"/>
                <a:ea typeface="Consolas"/>
              </a:rPr>
              <a:t>padding: 25px 50px 75px 100px;</a:t>
            </a:r>
            <a:endParaRPr b="0" lang="en-US" sz="1400" strike="noStrike" u="none">
              <a:solidFill>
                <a:srgbClr val="ffffff"/>
              </a:solidFill>
              <a:uFillTx/>
              <a:latin typeface="Arial"/>
            </a:endParaRPr>
          </a:p>
          <a:p>
            <a:pPr lvl="1" marL="914400" indent="-317520">
              <a:lnSpc>
                <a:spcPct val="100000"/>
              </a:lnSpc>
              <a:spcBef>
                <a:spcPts val="1100"/>
              </a:spcBef>
              <a:buClr>
                <a:srgbClr val="000000"/>
              </a:buClr>
              <a:buFont typeface="Verdana"/>
              <a:buChar char="○"/>
              <a:tabLst>
                <a:tab algn="l" pos="0"/>
              </a:tabLst>
            </a:pPr>
            <a:r>
              <a:rPr b="0" lang="en-US" sz="1400" strike="noStrike" u="none">
                <a:solidFill>
                  <a:schemeClr val="dk1"/>
                </a:solidFill>
                <a:highlight>
                  <a:srgbClr val="d6e4f5"/>
                </a:highlight>
                <a:uFillTx/>
                <a:latin typeface="Consolas"/>
                <a:ea typeface="Consolas"/>
              </a:rPr>
              <a:t>top padding is 25px - right padding is 50px - bottom padding is 75px - left </a:t>
            </a:r>
            <a:r>
              <a:rPr b="0" lang="en-US" sz="1400" strike="noStrike" u="none">
                <a:solidFill>
                  <a:schemeClr val="dk1"/>
                </a:solidFill>
                <a:highlight>
                  <a:srgbClr val="d6e4f5"/>
                </a:highlight>
                <a:uFillTx/>
                <a:latin typeface="Verdana"/>
                <a:ea typeface="Verdana"/>
              </a:rPr>
              <a:t>padding is 100px</a:t>
            </a:r>
            <a:endParaRPr b="0" lang="en-US" sz="1400" strike="noStrike" u="none">
              <a:solidFill>
                <a:srgbClr val="ffffff"/>
              </a:solidFill>
              <a:uFillTx/>
              <a:latin typeface="Arial"/>
            </a:endParaRPr>
          </a:p>
          <a:p>
            <a:pPr indent="0">
              <a:lnSpc>
                <a:spcPct val="100000"/>
              </a:lnSpc>
              <a:spcBef>
                <a:spcPts val="1400"/>
              </a:spcBef>
              <a:buNone/>
              <a:tabLst>
                <a:tab algn="l" pos="0"/>
              </a:tabLst>
            </a:pPr>
            <a:endParaRPr b="0" lang="en-US" sz="1400" strike="noStrike" u="none">
              <a:solidFill>
                <a:srgbClr val="ffffff"/>
              </a:solidFill>
              <a:uFillTx/>
              <a:latin typeface="Arial"/>
            </a:endParaRPr>
          </a:p>
          <a:p>
            <a:pPr indent="0">
              <a:lnSpc>
                <a:spcPct val="100000"/>
              </a:lnSpc>
              <a:spcBef>
                <a:spcPts val="1400"/>
              </a:spcBef>
              <a:buNone/>
              <a:tabLst>
                <a:tab algn="l" pos="0"/>
              </a:tabLst>
            </a:pPr>
            <a:endParaRPr b="0" lang="en-US" sz="1400" strike="noStrike" u="none">
              <a:solidFill>
                <a:srgbClr val="ffffff"/>
              </a:solidFill>
              <a:uFillTx/>
              <a:latin typeface="Arial"/>
            </a:endParaRPr>
          </a:p>
          <a:p>
            <a:pPr indent="0">
              <a:lnSpc>
                <a:spcPct val="100000"/>
              </a:lnSpc>
              <a:spcBef>
                <a:spcPts val="1400"/>
              </a:spcBef>
              <a:buNone/>
              <a:tabLst>
                <a:tab algn="l" pos="0"/>
              </a:tabLst>
            </a:pPr>
            <a:endParaRPr b="0" lang="en-US" sz="1800" strike="noStrike" u="none">
              <a:solidFill>
                <a:srgbClr val="ffffff"/>
              </a:solidFill>
              <a:uFillTx/>
              <a:latin typeface="Arial"/>
            </a:endParaRPr>
          </a:p>
        </p:txBody>
      </p:sp>
      <p:pic>
        <p:nvPicPr>
          <p:cNvPr id="527" name="Google Shape;294;g327d929541f_0_161" descr=""/>
          <p:cNvPicPr/>
          <p:nvPr/>
        </p:nvPicPr>
        <p:blipFill>
          <a:blip r:embed="rId1"/>
          <a:srcRect l="0" t="4398" r="0" b="-4398"/>
          <a:stretch/>
        </p:blipFill>
        <p:spPr>
          <a:xfrm>
            <a:off x="3104280" y="1853280"/>
            <a:ext cx="5698800" cy="959040"/>
          </a:xfrm>
          <a:prstGeom prst="rect">
            <a:avLst/>
          </a:prstGeom>
          <a:noFill/>
          <a:ln w="0">
            <a:noFill/>
          </a:ln>
        </p:spPr>
      </p:pic>
      <p:pic>
        <p:nvPicPr>
          <p:cNvPr id="528" name="Google Shape;295;g327d929541f_0_161" descr=""/>
          <p:cNvPicPr/>
          <p:nvPr/>
        </p:nvPicPr>
        <p:blipFill>
          <a:blip r:embed="rId2"/>
          <a:stretch/>
        </p:blipFill>
        <p:spPr>
          <a:xfrm>
            <a:off x="3104280" y="4406400"/>
            <a:ext cx="6035760" cy="959040"/>
          </a:xfrm>
          <a:prstGeom prst="rect">
            <a:avLst/>
          </a:prstGeom>
          <a:noFill/>
          <a:ln w="0">
            <a:noFill/>
          </a:ln>
        </p:spPr>
      </p:pic>
      <p:sp>
        <p:nvSpPr>
          <p:cNvPr id="529" name="Google Shape;296;g327d929541f_0_161"/>
          <p:cNvSpPr/>
          <p:nvPr/>
        </p:nvSpPr>
        <p:spPr>
          <a:xfrm>
            <a:off x="389160" y="6335280"/>
            <a:ext cx="7911720" cy="3960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400" strike="noStrike" u="none">
                <a:solidFill>
                  <a:schemeClr val="lt1"/>
                </a:solidFill>
                <a:uFillTx/>
                <a:latin typeface="Arial"/>
                <a:ea typeface="Arial"/>
              </a:rPr>
              <a:t>https://www.w3schools.com/css/css_padding.asp</a:t>
            </a: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Table</a:t>
            </a:r>
            <a:endParaRPr b="0" lang="en-US" sz="4200" strike="noStrike" u="none">
              <a:solidFill>
                <a:srgbClr val="ffffff"/>
              </a:solidFill>
              <a:uFillTx/>
              <a:latin typeface="Arial"/>
            </a:endParaRPr>
          </a:p>
        </p:txBody>
      </p:sp>
      <p:sp>
        <p:nvSpPr>
          <p:cNvPr id="476" name="PlaceHolder 2"/>
          <p:cNvSpPr>
            <a:spLocks noGrp="1"/>
          </p:cNvSpPr>
          <p:nvPr>
            <p:ph/>
          </p:nvPr>
        </p:nvSpPr>
        <p:spPr>
          <a:xfrm>
            <a:off x="716760" y="1308600"/>
            <a:ext cx="6587640" cy="2616840"/>
          </a:xfrm>
          <a:prstGeom prst="rect">
            <a:avLst/>
          </a:prstGeom>
          <a:noFill/>
          <a:ln w="0">
            <a:noFill/>
          </a:ln>
        </p:spPr>
        <p:txBody>
          <a:bodyPr lIns="91440" rIns="91440" tIns="45720" bIns="45720" anchor="t">
            <a:noAutofit/>
          </a:bodyPr>
          <a:p>
            <a:pPr indent="0">
              <a:lnSpc>
                <a:spcPct val="115000"/>
              </a:lnSpc>
              <a:spcBef>
                <a:spcPts val="1400"/>
              </a:spcBef>
              <a:buNone/>
              <a:tabLst>
                <a:tab algn="l" pos="0"/>
              </a:tabLst>
            </a:pPr>
            <a:r>
              <a:rPr b="0" lang="en-US" sz="1800" strike="noStrike" u="none">
                <a:solidFill>
                  <a:schemeClr val="dk1"/>
                </a:solidFill>
                <a:highlight>
                  <a:srgbClr val="d6e4f5"/>
                </a:highlight>
                <a:uFillTx/>
                <a:latin typeface="Verdana"/>
                <a:ea typeface="Verdana"/>
              </a:rPr>
              <a:t>To make a cell span over multiple rows, use the </a:t>
            </a:r>
            <a:r>
              <a:rPr b="0" lang="en-US" sz="1800" strike="noStrike" u="none">
                <a:solidFill>
                  <a:srgbClr val="dc143c"/>
                </a:solidFill>
                <a:highlight>
                  <a:srgbClr val="d6e4f5"/>
                </a:highlight>
                <a:uFillTx/>
                <a:latin typeface="Consolas"/>
                <a:ea typeface="Consolas"/>
              </a:rPr>
              <a:t>rowspan</a:t>
            </a:r>
            <a:r>
              <a:rPr b="0" lang="en-US" sz="1800" strike="noStrike" u="none">
                <a:solidFill>
                  <a:schemeClr val="dk1"/>
                </a:solidFill>
                <a:highlight>
                  <a:srgbClr val="d6e4f5"/>
                </a:highlight>
                <a:uFillTx/>
                <a:latin typeface="Verdana"/>
                <a:ea typeface="Verdana"/>
              </a:rPr>
              <a:t> attribute</a:t>
            </a:r>
            <a:endParaRPr b="0" lang="en-US" sz="1800" strike="noStrike" u="none">
              <a:solidFill>
                <a:srgbClr val="ffffff"/>
              </a:solidFill>
              <a:uFillTx/>
              <a:latin typeface="Arial"/>
            </a:endParaRPr>
          </a:p>
          <a:p>
            <a:pPr indent="0">
              <a:lnSpc>
                <a:spcPct val="115000"/>
              </a:lnSpc>
              <a:spcBef>
                <a:spcPts val="1400"/>
              </a:spcBef>
              <a:buNone/>
              <a:tabLst>
                <a:tab algn="l" pos="0"/>
              </a:tabLst>
            </a:pPr>
            <a:r>
              <a:rPr b="0" lang="en-US" sz="1800" strike="noStrike" u="none">
                <a:solidFill>
                  <a:schemeClr val="dk1"/>
                </a:solidFill>
                <a:highlight>
                  <a:srgbClr val="d6e4f5"/>
                </a:highlight>
                <a:uFillTx/>
                <a:latin typeface="Verdana"/>
                <a:ea typeface="Verdana"/>
              </a:rPr>
              <a:t>To make a cell span over multiple columns, use the </a:t>
            </a:r>
            <a:r>
              <a:rPr b="0" lang="en-US" sz="1800" strike="noStrike" u="none">
                <a:solidFill>
                  <a:srgbClr val="dc143c"/>
                </a:solidFill>
                <a:highlight>
                  <a:srgbClr val="d6e4f5"/>
                </a:highlight>
                <a:uFillTx/>
                <a:latin typeface="Consolas"/>
                <a:ea typeface="Consolas"/>
              </a:rPr>
              <a:t>colspan</a:t>
            </a:r>
            <a:r>
              <a:rPr b="0" lang="en-US" sz="1800" strike="noStrike" u="none">
                <a:solidFill>
                  <a:schemeClr val="dk1"/>
                </a:solidFill>
                <a:highlight>
                  <a:srgbClr val="d6e4f5"/>
                </a:highlight>
                <a:uFillTx/>
                <a:latin typeface="Verdana"/>
                <a:ea typeface="Verdana"/>
              </a:rPr>
              <a:t> attribute:</a:t>
            </a:r>
            <a:endParaRPr b="0" lang="en-US" sz="1800" strike="noStrike" u="none">
              <a:solidFill>
                <a:srgbClr val="ffffff"/>
              </a:solidFill>
              <a:uFillTx/>
              <a:latin typeface="Arial"/>
            </a:endParaRPr>
          </a:p>
          <a:p>
            <a:pPr indent="0">
              <a:lnSpc>
                <a:spcPct val="100000"/>
              </a:lnSpc>
              <a:spcBef>
                <a:spcPts val="1400"/>
              </a:spcBef>
              <a:buNone/>
              <a:tabLst>
                <a:tab algn="l" pos="0"/>
              </a:tabLst>
            </a:pPr>
            <a:endParaRPr b="0" lang="en-US" sz="1800" strike="noStrike" u="none">
              <a:solidFill>
                <a:srgbClr val="ffffff"/>
              </a:solidFill>
              <a:uFillTx/>
              <a:latin typeface="Arial"/>
            </a:endParaRPr>
          </a:p>
        </p:txBody>
      </p:sp>
      <p:pic>
        <p:nvPicPr>
          <p:cNvPr id="477" name="Google Shape;157;g327d929541f_0_20" descr=""/>
          <p:cNvPicPr/>
          <p:nvPr/>
        </p:nvPicPr>
        <p:blipFill>
          <a:blip r:embed="rId1"/>
          <a:stretch/>
        </p:blipFill>
        <p:spPr>
          <a:xfrm>
            <a:off x="-56880" y="4206600"/>
            <a:ext cx="9140040" cy="2037960"/>
          </a:xfrm>
          <a:prstGeom prst="rect">
            <a:avLst/>
          </a:prstGeom>
          <a:noFill/>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Anchor style</a:t>
            </a:r>
            <a:endParaRPr b="0" lang="en-US" sz="4200" strike="noStrike" u="none">
              <a:solidFill>
                <a:srgbClr val="ffffff"/>
              </a:solidFill>
              <a:uFillTx/>
              <a:latin typeface="Arial"/>
            </a:endParaRPr>
          </a:p>
        </p:txBody>
      </p:sp>
      <p:sp>
        <p:nvSpPr>
          <p:cNvPr id="531" name="PlaceHolder 2"/>
          <p:cNvSpPr>
            <a:spLocks noGrp="1"/>
          </p:cNvSpPr>
          <p:nvPr>
            <p:ph/>
          </p:nvPr>
        </p:nvSpPr>
        <p:spPr>
          <a:xfrm>
            <a:off x="827640" y="2053080"/>
            <a:ext cx="6707520" cy="4191480"/>
          </a:xfrm>
          <a:prstGeom prst="rect">
            <a:avLst/>
          </a:prstGeom>
          <a:noFill/>
          <a:ln w="0">
            <a:noFill/>
          </a:ln>
        </p:spPr>
        <p:txBody>
          <a:bodyPr lIns="91440" rIns="91440" tIns="45720" bIns="45720" anchor="t">
            <a:normAutofit fontScale="92500" lnSpcReduction="19999"/>
          </a:bodyPr>
          <a:p>
            <a:pPr marL="457200" indent="-322200">
              <a:lnSpc>
                <a:spcPct val="115000"/>
              </a:lnSpc>
              <a:spcBef>
                <a:spcPts val="1100"/>
              </a:spcBef>
              <a:buClr>
                <a:srgbClr val="000000"/>
              </a:buClr>
              <a:buFont typeface="Verdana"/>
              <a:buChar char="●"/>
            </a:pPr>
            <a:r>
              <a:rPr b="0" lang="en-US" sz="1900" strike="noStrike" u="none">
                <a:solidFill>
                  <a:srgbClr val="dc143c"/>
                </a:solidFill>
                <a:highlight>
                  <a:srgbClr val="d6e4f5"/>
                </a:highlight>
                <a:uFillTx/>
                <a:latin typeface="Consolas"/>
                <a:ea typeface="Consolas"/>
              </a:rPr>
              <a:t>a:link</a:t>
            </a:r>
            <a:r>
              <a:rPr b="0" lang="en-US" sz="1900" strike="noStrike" u="none">
                <a:solidFill>
                  <a:schemeClr val="dk1"/>
                </a:solidFill>
                <a:highlight>
                  <a:srgbClr val="d6e4f5"/>
                </a:highlight>
                <a:uFillTx/>
                <a:latin typeface="Verdana"/>
                <a:ea typeface="Verdana"/>
              </a:rPr>
              <a:t> - a normal, unvisited link</a:t>
            </a:r>
            <a:endParaRPr b="0" lang="en-US" sz="1900" strike="noStrike" u="none">
              <a:solidFill>
                <a:srgbClr val="ffffff"/>
              </a:solidFill>
              <a:uFillTx/>
              <a:latin typeface="Arial"/>
            </a:endParaRPr>
          </a:p>
          <a:p>
            <a:pPr marL="457200" indent="-322200">
              <a:lnSpc>
                <a:spcPct val="115000"/>
              </a:lnSpc>
              <a:buClr>
                <a:srgbClr val="000000"/>
              </a:buClr>
              <a:buFont typeface="Verdana"/>
              <a:buChar char="●"/>
            </a:pPr>
            <a:r>
              <a:rPr b="0" lang="en-US" sz="1900" strike="noStrike" u="none">
                <a:solidFill>
                  <a:srgbClr val="dc143c"/>
                </a:solidFill>
                <a:highlight>
                  <a:srgbClr val="d6e4f5"/>
                </a:highlight>
                <a:uFillTx/>
                <a:latin typeface="Consolas"/>
                <a:ea typeface="Consolas"/>
              </a:rPr>
              <a:t>a:visited</a:t>
            </a:r>
            <a:r>
              <a:rPr b="0" lang="en-US" sz="1900" strike="noStrike" u="none">
                <a:solidFill>
                  <a:schemeClr val="dk1"/>
                </a:solidFill>
                <a:highlight>
                  <a:srgbClr val="d6e4f5"/>
                </a:highlight>
                <a:uFillTx/>
                <a:latin typeface="Verdana"/>
                <a:ea typeface="Verdana"/>
              </a:rPr>
              <a:t> - a link the user has visited</a:t>
            </a:r>
            <a:endParaRPr b="0" lang="en-US" sz="1900" strike="noStrike" u="none">
              <a:solidFill>
                <a:srgbClr val="ffffff"/>
              </a:solidFill>
              <a:uFillTx/>
              <a:latin typeface="Arial"/>
            </a:endParaRPr>
          </a:p>
          <a:p>
            <a:pPr marL="457200" indent="-322200">
              <a:lnSpc>
                <a:spcPct val="115000"/>
              </a:lnSpc>
              <a:buClr>
                <a:srgbClr val="000000"/>
              </a:buClr>
              <a:buFont typeface="Verdana"/>
              <a:buChar char="●"/>
            </a:pPr>
            <a:r>
              <a:rPr b="0" lang="en-US" sz="1900" strike="noStrike" u="none">
                <a:solidFill>
                  <a:srgbClr val="dc143c"/>
                </a:solidFill>
                <a:highlight>
                  <a:srgbClr val="d6e4f5"/>
                </a:highlight>
                <a:uFillTx/>
                <a:latin typeface="Consolas"/>
                <a:ea typeface="Consolas"/>
              </a:rPr>
              <a:t>a:hover</a:t>
            </a:r>
            <a:r>
              <a:rPr b="0" lang="en-US" sz="1900" strike="noStrike" u="none">
                <a:solidFill>
                  <a:schemeClr val="dk1"/>
                </a:solidFill>
                <a:highlight>
                  <a:srgbClr val="d6e4f5"/>
                </a:highlight>
                <a:uFillTx/>
                <a:latin typeface="Verdana"/>
                <a:ea typeface="Verdana"/>
              </a:rPr>
              <a:t> - a link when the user mouses over it</a:t>
            </a:r>
            <a:endParaRPr b="0" lang="en-US" sz="1900" strike="noStrike" u="none">
              <a:solidFill>
                <a:srgbClr val="ffffff"/>
              </a:solidFill>
              <a:uFillTx/>
              <a:latin typeface="Arial"/>
            </a:endParaRPr>
          </a:p>
          <a:p>
            <a:pPr marL="457200" indent="-322200">
              <a:lnSpc>
                <a:spcPct val="115000"/>
              </a:lnSpc>
              <a:buClr>
                <a:srgbClr val="000000"/>
              </a:buClr>
              <a:buFont typeface="Verdana"/>
              <a:buChar char="●"/>
            </a:pPr>
            <a:r>
              <a:rPr b="0" lang="en-US" sz="1900" strike="noStrike" u="none">
                <a:solidFill>
                  <a:srgbClr val="dc143c"/>
                </a:solidFill>
                <a:highlight>
                  <a:srgbClr val="d6e4f5"/>
                </a:highlight>
                <a:uFillTx/>
                <a:latin typeface="Consolas"/>
                <a:ea typeface="Consolas"/>
              </a:rPr>
              <a:t>a:active</a:t>
            </a:r>
            <a:r>
              <a:rPr b="0" lang="en-US" sz="1900" strike="noStrike" u="none">
                <a:solidFill>
                  <a:schemeClr val="dk1"/>
                </a:solidFill>
                <a:highlight>
                  <a:srgbClr val="d6e4f5"/>
                </a:highlight>
                <a:uFillTx/>
                <a:latin typeface="Verdana"/>
                <a:ea typeface="Verdana"/>
              </a:rPr>
              <a:t> - a link the moment it is clicked</a:t>
            </a:r>
            <a:endParaRPr b="0" lang="en-US" sz="1900" strike="noStrike" u="none">
              <a:solidFill>
                <a:srgbClr val="ffffff"/>
              </a:solidFill>
              <a:uFillTx/>
              <a:latin typeface="Arial"/>
            </a:endParaRPr>
          </a:p>
          <a:p>
            <a:pPr indent="0">
              <a:lnSpc>
                <a:spcPct val="100000"/>
              </a:lnSpc>
              <a:spcBef>
                <a:spcPts val="1100"/>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a:link {</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background-color: white;</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color: black;</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border: 2px solid green;</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padding: 10px 20px;</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text-align: center;</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  </a:t>
            </a:r>
            <a:r>
              <a:rPr b="0" lang="en-US" sz="2000" strike="noStrike" u="none">
                <a:solidFill>
                  <a:schemeClr val="dk1"/>
                </a:solidFill>
                <a:uFillTx/>
                <a:latin typeface="Arial"/>
                <a:ea typeface="Arial"/>
              </a:rPr>
              <a:t>text-decoration: none;</a:t>
            </a: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pic>
        <p:nvPicPr>
          <p:cNvPr id="532" name="Google Shape;304;g327d929541f_0_177" descr=""/>
          <p:cNvPicPr/>
          <p:nvPr/>
        </p:nvPicPr>
        <p:blipFill>
          <a:blip r:embed="rId1"/>
          <a:stretch/>
        </p:blipFill>
        <p:spPr>
          <a:xfrm>
            <a:off x="5277960" y="2387520"/>
            <a:ext cx="3253680" cy="151992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Specificity</a:t>
            </a:r>
            <a:endParaRPr b="0" lang="en-US" sz="4200" strike="noStrike" u="none">
              <a:solidFill>
                <a:srgbClr val="ffffff"/>
              </a:solidFill>
              <a:uFillTx/>
              <a:latin typeface="Arial"/>
            </a:endParaRPr>
          </a:p>
          <a:p>
            <a:pPr indent="0">
              <a:lnSpc>
                <a:spcPct val="100000"/>
              </a:lnSpc>
              <a:buNone/>
              <a:tabLst>
                <a:tab algn="l" pos="0"/>
              </a:tabLst>
            </a:pPr>
            <a:endParaRPr b="0" lang="en-US" sz="4200" strike="noStrike" u="none">
              <a:solidFill>
                <a:srgbClr val="ffffff"/>
              </a:solidFill>
              <a:uFillTx/>
              <a:latin typeface="Arial"/>
            </a:endParaRPr>
          </a:p>
        </p:txBody>
      </p:sp>
      <p:sp>
        <p:nvSpPr>
          <p:cNvPr id="534" name="PlaceHolder 2"/>
          <p:cNvSpPr>
            <a:spLocks noGrp="1"/>
          </p:cNvSpPr>
          <p:nvPr>
            <p:ph/>
          </p:nvPr>
        </p:nvSpPr>
        <p:spPr>
          <a:xfrm>
            <a:off x="656640" y="1516320"/>
            <a:ext cx="6707520" cy="419148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1800" strike="noStrike" u="none">
                <a:solidFill>
                  <a:schemeClr val="dk1"/>
                </a:solidFill>
                <a:uFillTx/>
                <a:latin typeface="Arial"/>
                <a:ea typeface="Arial"/>
              </a:rPr>
              <a:t>Specificity measure which css rule to apply when multiple css rules target the same styling property of an element, i.e.,</a:t>
            </a:r>
            <a:endParaRPr b="0" lang="en-US" sz="1800" strike="noStrike" u="none">
              <a:solidFill>
                <a:srgbClr val="ffffff"/>
              </a:solidFill>
              <a:uFillTx/>
              <a:latin typeface="Arial"/>
            </a:endParaRPr>
          </a:p>
          <a:p>
            <a:pPr indent="0">
              <a:lnSpc>
                <a:spcPct val="100000"/>
              </a:lnSpc>
              <a:spcBef>
                <a:spcPts val="1001"/>
              </a:spcBef>
              <a:buNone/>
              <a:tabLst>
                <a:tab algn="l" pos="0"/>
              </a:tabLst>
            </a:pPr>
            <a:endParaRPr b="0" lang="en-US" sz="1800" strike="noStrike" u="none">
              <a:solidFill>
                <a:srgbClr val="ffffff"/>
              </a:solidFill>
              <a:uFillTx/>
              <a:latin typeface="Arial"/>
            </a:endParaRPr>
          </a:p>
        </p:txBody>
      </p:sp>
      <p:pic>
        <p:nvPicPr>
          <p:cNvPr id="535" name="Google Shape;312;g32916501641_1_52" descr=""/>
          <p:cNvPicPr/>
          <p:nvPr/>
        </p:nvPicPr>
        <p:blipFill>
          <a:blip r:embed="rId1"/>
          <a:stretch/>
        </p:blipFill>
        <p:spPr>
          <a:xfrm>
            <a:off x="1409760" y="2499480"/>
            <a:ext cx="6908760" cy="338868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Specificity</a:t>
            </a:r>
            <a:endParaRPr b="0" lang="en-US" sz="4200" strike="noStrike" u="none">
              <a:solidFill>
                <a:srgbClr val="ffffff"/>
              </a:solidFill>
              <a:uFillTx/>
              <a:latin typeface="Arial"/>
            </a:endParaRPr>
          </a:p>
        </p:txBody>
      </p:sp>
      <p:sp>
        <p:nvSpPr>
          <p:cNvPr id="537" name="PlaceHolder 2"/>
          <p:cNvSpPr>
            <a:spLocks noGrp="1"/>
          </p:cNvSpPr>
          <p:nvPr>
            <p:ph/>
          </p:nvPr>
        </p:nvSpPr>
        <p:spPr>
          <a:xfrm>
            <a:off x="740880" y="1632600"/>
            <a:ext cx="6707520" cy="419148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1800" strike="noStrike" u="none">
                <a:solidFill>
                  <a:srgbClr val="1f1f1f"/>
                </a:solidFill>
                <a:uFillTx/>
                <a:latin typeface="Arial"/>
                <a:ea typeface="Arial"/>
              </a:rPr>
              <a:t>Browsers measure specificity using the following scoring:</a:t>
            </a:r>
            <a:endParaRPr b="0" lang="en-US" sz="1800" strike="noStrike" u="none">
              <a:solidFill>
                <a:srgbClr val="ffffff"/>
              </a:solidFill>
              <a:uFillTx/>
              <a:latin typeface="Arial"/>
            </a:endParaRPr>
          </a:p>
          <a:p>
            <a:pPr marL="457200" indent="-343080">
              <a:lnSpc>
                <a:spcPct val="100000"/>
              </a:lnSpc>
              <a:spcBef>
                <a:spcPts val="1001"/>
              </a:spcBef>
              <a:buClr>
                <a:srgbClr val="1f1f1f"/>
              </a:buClr>
              <a:buFont typeface="OpenSymbol"/>
              <a:buAutoNum type="arabicPeriod"/>
              <a:tabLst>
                <a:tab algn="l" pos="0"/>
              </a:tabLst>
            </a:pPr>
            <a:r>
              <a:rPr b="0" lang="en-US" sz="1800" strike="noStrike" u="none">
                <a:solidFill>
                  <a:srgbClr val="1f1f1f"/>
                </a:solidFill>
                <a:uFillTx/>
                <a:latin typeface="Arial"/>
                <a:ea typeface="Arial"/>
              </a:rPr>
              <a:t>html style attribute (1000 points)</a:t>
            </a:r>
            <a:endParaRPr b="0" lang="en-US" sz="1800" strike="noStrike" u="none">
              <a:solidFill>
                <a:srgbClr val="ffffff"/>
              </a:solidFill>
              <a:uFillTx/>
              <a:latin typeface="Arial"/>
            </a:endParaRPr>
          </a:p>
          <a:p>
            <a:pPr marL="457200" indent="-343080">
              <a:lnSpc>
                <a:spcPct val="100000"/>
              </a:lnSpc>
              <a:buClr>
                <a:srgbClr val="1f1f1f"/>
              </a:buClr>
              <a:buFont typeface="OpenSymbol"/>
              <a:buAutoNum type="arabicPeriod"/>
              <a:tabLst>
                <a:tab algn="l" pos="0"/>
              </a:tabLst>
            </a:pPr>
            <a:r>
              <a:rPr b="0" lang="en-US" sz="1800" strike="noStrike" u="none">
                <a:solidFill>
                  <a:srgbClr val="1f1f1f"/>
                </a:solidFill>
                <a:uFillTx/>
                <a:latin typeface="Arial"/>
                <a:ea typeface="Arial"/>
              </a:rPr>
              <a:t>Id  (100 points)</a:t>
            </a:r>
            <a:endParaRPr b="0" lang="en-US" sz="1800" strike="noStrike" u="none">
              <a:solidFill>
                <a:srgbClr val="ffffff"/>
              </a:solidFill>
              <a:uFillTx/>
              <a:latin typeface="Arial"/>
            </a:endParaRPr>
          </a:p>
          <a:p>
            <a:pPr marL="457200" indent="-343080">
              <a:lnSpc>
                <a:spcPct val="100000"/>
              </a:lnSpc>
              <a:buClr>
                <a:srgbClr val="1f1f1f"/>
              </a:buClr>
              <a:buFont typeface="OpenSymbol"/>
              <a:buAutoNum type="arabicPeriod"/>
              <a:tabLst>
                <a:tab algn="l" pos="0"/>
              </a:tabLst>
            </a:pPr>
            <a:r>
              <a:rPr b="0" lang="en-US" sz="1800" strike="noStrike" u="none">
                <a:solidFill>
                  <a:srgbClr val="1f1f1f"/>
                </a:solidFill>
                <a:uFillTx/>
                <a:latin typeface="Arial"/>
                <a:ea typeface="Arial"/>
              </a:rPr>
              <a:t>Class, attribute selector, pseudo class (10 points)</a:t>
            </a:r>
            <a:endParaRPr b="0" lang="en-US" sz="1800" strike="noStrike" u="none">
              <a:solidFill>
                <a:srgbClr val="ffffff"/>
              </a:solidFill>
              <a:uFillTx/>
              <a:latin typeface="Arial"/>
            </a:endParaRPr>
          </a:p>
          <a:p>
            <a:pPr marL="457200" indent="-343080">
              <a:lnSpc>
                <a:spcPct val="100000"/>
              </a:lnSpc>
              <a:buClr>
                <a:srgbClr val="1f1f1f"/>
              </a:buClr>
              <a:buFont typeface="OpenSymbol"/>
              <a:buAutoNum type="arabicPeriod"/>
              <a:tabLst>
                <a:tab algn="l" pos="0"/>
              </a:tabLst>
            </a:pPr>
            <a:r>
              <a:rPr b="0" lang="en-US" sz="1800" strike="noStrike" u="none">
                <a:solidFill>
                  <a:srgbClr val="1f1f1f"/>
                </a:solidFill>
                <a:uFillTx/>
                <a:latin typeface="Arial"/>
                <a:ea typeface="Arial"/>
              </a:rPr>
              <a:t>element selector (1 point)</a:t>
            </a:r>
            <a:endParaRPr b="0" lang="en-US" sz="1800" strike="noStrike" u="none">
              <a:solidFill>
                <a:srgbClr val="ffffff"/>
              </a:solidFill>
              <a:uFillTx/>
              <a:latin typeface="Arial"/>
            </a:endParaRPr>
          </a:p>
          <a:p>
            <a:pPr marL="457200" indent="-343080">
              <a:lnSpc>
                <a:spcPct val="100000"/>
              </a:lnSpc>
              <a:buClr>
                <a:srgbClr val="1f1f1f"/>
              </a:buClr>
              <a:buFont typeface="OpenSymbol"/>
              <a:buAutoNum type="arabicPeriod"/>
              <a:tabLst>
                <a:tab algn="l" pos="0"/>
              </a:tabLst>
            </a:pPr>
            <a:r>
              <a:rPr b="0" lang="en-US" sz="1800" strike="noStrike" u="none">
                <a:solidFill>
                  <a:srgbClr val="1f1f1f"/>
                </a:solidFill>
                <a:uFillTx/>
                <a:latin typeface="Arial"/>
                <a:ea typeface="Arial"/>
              </a:rPr>
              <a:t>Universal selector (0 point)</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Specificity Examples</a:t>
            </a:r>
            <a:endParaRPr b="0" lang="en-US" sz="4200" strike="noStrike" u="none">
              <a:solidFill>
                <a:srgbClr val="ffffff"/>
              </a:solidFill>
              <a:uFillTx/>
              <a:latin typeface="Arial"/>
            </a:endParaRPr>
          </a:p>
        </p:txBody>
      </p:sp>
      <p:sp>
        <p:nvSpPr>
          <p:cNvPr id="539" name=""/>
          <p:cNvSpPr/>
          <p:nvPr/>
        </p:nvSpPr>
        <p:spPr>
          <a:xfrm>
            <a:off x="1065600" y="2057400"/>
            <a:ext cx="6931800" cy="246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400" strike="noStrike" u="none">
                <a:solidFill>
                  <a:srgbClr val="000000"/>
                </a:solidFill>
                <a:uFillTx/>
                <a:latin typeface="Arial"/>
                <a:ea typeface="DejaVu Sans"/>
              </a:rPr>
              <a:t>#id:</a:t>
            </a:r>
            <a:r>
              <a:rPr b="0" lang="en-US" sz="1400" strike="noStrike" u="none">
                <a:solidFill>
                  <a:srgbClr val="000000"/>
                </a:solidFill>
                <a:uFillTx/>
                <a:latin typeface="Arial"/>
                <a:ea typeface="DejaVu Sans"/>
              </a:rPr>
              <a:t> Specificity Score=100</a:t>
            </a:r>
            <a:endParaRPr b="0" lang="en-US" sz="1400" strike="noStrike" u="none">
              <a:solidFill>
                <a:srgbClr val="ffffff"/>
              </a:solidFill>
              <a:uFillTx/>
              <a:latin typeface="Arial"/>
            </a:endParaRPr>
          </a:p>
          <a:p>
            <a:pPr>
              <a:lnSpc>
                <a:spcPct val="100000"/>
              </a:lnSpc>
            </a:pPr>
            <a:endParaRPr b="0" lang="en-US" sz="1400" strike="noStrike" u="none">
              <a:solidFill>
                <a:srgbClr val="ffffff"/>
              </a:solidFill>
              <a:uFillTx/>
              <a:latin typeface="Arial"/>
            </a:endParaRPr>
          </a:p>
          <a:p>
            <a:pPr>
              <a:lnSpc>
                <a:spcPct val="100000"/>
              </a:lnSpc>
            </a:pPr>
            <a:r>
              <a:rPr b="1" lang="en-US" sz="1400" strike="noStrike" u="none">
                <a:solidFill>
                  <a:srgbClr val="000000"/>
                </a:solidFill>
                <a:uFillTx/>
                <a:latin typeface="Arial"/>
                <a:ea typeface="DejaVu Sans"/>
              </a:rPr>
              <a:t>.class:</a:t>
            </a:r>
            <a:r>
              <a:rPr b="0" lang="en-US" sz="1400" strike="noStrike" u="none">
                <a:solidFill>
                  <a:srgbClr val="000000"/>
                </a:solidFill>
                <a:uFillTx/>
                <a:latin typeface="Arial"/>
                <a:ea typeface="DejaVu Sans"/>
              </a:rPr>
              <a:t> Specificity Score=10</a:t>
            </a:r>
            <a:endParaRPr b="0" lang="en-US" sz="1400" strike="noStrike" u="none">
              <a:solidFill>
                <a:srgbClr val="ffffff"/>
              </a:solidFill>
              <a:uFillTx/>
              <a:latin typeface="Arial"/>
            </a:endParaRPr>
          </a:p>
          <a:p>
            <a:pPr>
              <a:lnSpc>
                <a:spcPct val="100000"/>
              </a:lnSpc>
            </a:pPr>
            <a:endParaRPr b="0" lang="en-US" sz="1400" strike="noStrike" u="none">
              <a:solidFill>
                <a:srgbClr val="ffffff"/>
              </a:solidFill>
              <a:uFillTx/>
              <a:latin typeface="Arial"/>
            </a:endParaRPr>
          </a:p>
          <a:p>
            <a:pPr>
              <a:lnSpc>
                <a:spcPct val="100000"/>
              </a:lnSpc>
            </a:pPr>
            <a:r>
              <a:rPr b="1" lang="en-US" sz="1400" strike="noStrike" u="none">
                <a:solidFill>
                  <a:srgbClr val="000000"/>
                </a:solidFill>
                <a:uFillTx/>
                <a:latin typeface="Arial"/>
                <a:ea typeface="DejaVu Sans"/>
              </a:rPr>
              <a:t>#id.class p:</a:t>
            </a:r>
            <a:r>
              <a:rPr b="0" lang="en-US" sz="1400" strike="noStrike" u="none">
                <a:solidFill>
                  <a:srgbClr val="000000"/>
                </a:solidFill>
                <a:uFillTx/>
                <a:latin typeface="Arial"/>
                <a:ea typeface="DejaVu Sans"/>
              </a:rPr>
              <a:t> Specificity score =  100 + 10 + 1 = 111</a:t>
            </a:r>
            <a:endParaRPr b="0" lang="en-US" sz="1400" strike="noStrike" u="none">
              <a:solidFill>
                <a:srgbClr val="ffffff"/>
              </a:solidFill>
              <a:uFillTx/>
              <a:latin typeface="Arial"/>
            </a:endParaRPr>
          </a:p>
          <a:p>
            <a:pPr>
              <a:lnSpc>
                <a:spcPct val="100000"/>
              </a:lnSpc>
            </a:pPr>
            <a:endParaRPr b="0" lang="en-US" sz="1400" strike="noStrike" u="none">
              <a:solidFill>
                <a:srgbClr val="ffffff"/>
              </a:solidFill>
              <a:uFillTx/>
              <a:latin typeface="Arial"/>
            </a:endParaRPr>
          </a:p>
          <a:p>
            <a:pPr>
              <a:lnSpc>
                <a:spcPct val="100000"/>
              </a:lnSpc>
            </a:pPr>
            <a:r>
              <a:rPr b="1" lang="en-US" sz="1400" strike="noStrike" u="none">
                <a:solidFill>
                  <a:srgbClr val="000000"/>
                </a:solidFill>
                <a:uFillTx/>
                <a:latin typeface="Arial"/>
                <a:ea typeface="DejaVu Sans"/>
              </a:rPr>
              <a:t>.class p:hover:</a:t>
            </a:r>
            <a:r>
              <a:rPr b="0" lang="en-US" sz="1400" strike="noStrike" u="none">
                <a:solidFill>
                  <a:srgbClr val="000000"/>
                </a:solidFill>
                <a:uFillTx/>
                <a:latin typeface="Arial"/>
                <a:ea typeface="DejaVu Sans"/>
              </a:rPr>
              <a:t> Specificity score =  10 + 10 + 1 = 21</a:t>
            </a:r>
            <a:endParaRPr b="0" lang="en-US" sz="1400" strike="noStrike" u="none">
              <a:solidFill>
                <a:srgbClr val="ffffff"/>
              </a:solidFill>
              <a:uFillTx/>
              <a:latin typeface="Arial"/>
            </a:endParaRPr>
          </a:p>
          <a:p>
            <a:pPr>
              <a:lnSpc>
                <a:spcPct val="100000"/>
              </a:lnSpc>
            </a:pPr>
            <a:endParaRPr b="0" lang="en-US" sz="1400" strike="noStrike" u="none">
              <a:solidFill>
                <a:srgbClr val="ffffff"/>
              </a:solidFill>
              <a:uFillTx/>
              <a:latin typeface="Arial"/>
            </a:endParaRPr>
          </a:p>
          <a:p>
            <a:pPr>
              <a:lnSpc>
                <a:spcPct val="100000"/>
              </a:lnSpc>
            </a:pPr>
            <a:r>
              <a:rPr b="1" lang="en-US" sz="1400" strike="noStrike" u="none">
                <a:solidFill>
                  <a:srgbClr val="000000"/>
                </a:solidFill>
                <a:uFillTx/>
                <a:latin typeface="Arial"/>
                <a:ea typeface="DejaVu Sans"/>
              </a:rPr>
              <a:t>div:</a:t>
            </a:r>
            <a:r>
              <a:rPr b="0" lang="en-US" sz="1400" strike="noStrike" u="none">
                <a:solidFill>
                  <a:srgbClr val="000000"/>
                </a:solidFill>
                <a:uFillTx/>
                <a:latin typeface="Arial"/>
                <a:ea typeface="DejaVu Sans"/>
              </a:rPr>
              <a:t> Specificity score = 1</a:t>
            </a:r>
            <a:endParaRPr b="0" lang="en-US" sz="14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CSS Cascade</a:t>
            </a:r>
            <a:endParaRPr b="0" lang="en-US" sz="4200" strike="noStrike" u="none">
              <a:solidFill>
                <a:srgbClr val="ffffff"/>
              </a:solidFill>
              <a:uFillTx/>
              <a:latin typeface="Arial"/>
            </a:endParaRPr>
          </a:p>
        </p:txBody>
      </p:sp>
      <p:sp>
        <p:nvSpPr>
          <p:cNvPr id="541" name="PlaceHolder 2"/>
          <p:cNvSpPr>
            <a:spLocks noGrp="1"/>
          </p:cNvSpPr>
          <p:nvPr>
            <p:ph/>
          </p:nvPr>
        </p:nvSpPr>
        <p:spPr>
          <a:xfrm>
            <a:off x="886680" y="1559880"/>
            <a:ext cx="6707520" cy="4191480"/>
          </a:xfrm>
          <a:prstGeom prst="rect">
            <a:avLst/>
          </a:prstGeom>
          <a:noFill/>
          <a:ln w="0">
            <a:noFill/>
          </a:ln>
        </p:spPr>
        <p:txBody>
          <a:bodyPr lIns="91440" rIns="91440" tIns="45720" bIns="45720" anchor="t">
            <a:normAutofit/>
          </a:bodyPr>
          <a:p>
            <a:pPr indent="0">
              <a:lnSpc>
                <a:spcPct val="115000"/>
              </a:lnSpc>
              <a:spcBef>
                <a:spcPts val="1199"/>
              </a:spcBef>
              <a:buNone/>
              <a:tabLst>
                <a:tab algn="l" pos="0"/>
              </a:tabLst>
            </a:pPr>
            <a:r>
              <a:rPr b="0" lang="en-US" sz="1800" strike="noStrike" u="none">
                <a:solidFill>
                  <a:schemeClr val="dk1"/>
                </a:solidFill>
                <a:uFillTx/>
                <a:latin typeface="Arial"/>
                <a:ea typeface="Arial"/>
              </a:rPr>
              <a:t>If two CSS rules have the same specificity, the browser determines which rule to apply using the following criteria:</a:t>
            </a:r>
            <a:endParaRPr b="0" lang="en-US" sz="1800" strike="noStrike" u="none">
              <a:solidFill>
                <a:srgbClr val="ffffff"/>
              </a:solidFill>
              <a:uFillTx/>
              <a:latin typeface="Arial"/>
            </a:endParaRPr>
          </a:p>
          <a:p>
            <a:pPr marL="457200" indent="0">
              <a:lnSpc>
                <a:spcPct val="115000"/>
              </a:lnSpc>
              <a:buNone/>
              <a:tabLst>
                <a:tab algn="l" pos="0"/>
              </a:tabLst>
            </a:pPr>
            <a:r>
              <a:rPr b="1" lang="en-US" sz="1800" strike="noStrike" u="none">
                <a:solidFill>
                  <a:schemeClr val="dk1"/>
                </a:solidFill>
                <a:uFillTx/>
                <a:latin typeface="Arial"/>
                <a:ea typeface="Arial"/>
              </a:rPr>
              <a:t>Order of Appearance</a:t>
            </a:r>
            <a:r>
              <a:rPr b="0" lang="en-US" sz="1800" strike="noStrike" u="none">
                <a:solidFill>
                  <a:schemeClr val="dk1"/>
                </a:solidFill>
                <a:uFillTx/>
                <a:latin typeface="Arial"/>
                <a:ea typeface="Arial"/>
              </a:rPr>
              <a:t>: For internal/external css, the rule that is defined later in code has more precedence.</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484560" y="45288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Class Test</a:t>
            </a:r>
            <a:endParaRPr b="0" lang="en-US" sz="4200" strike="noStrike" u="none">
              <a:solidFill>
                <a:srgbClr val="ffffff"/>
              </a:solidFill>
              <a:uFillTx/>
              <a:latin typeface="Arial"/>
            </a:endParaRPr>
          </a:p>
        </p:txBody>
      </p:sp>
      <p:sp>
        <p:nvSpPr>
          <p:cNvPr id="543" name="PlaceHolder 2"/>
          <p:cNvSpPr>
            <a:spLocks noGrp="1"/>
          </p:cNvSpPr>
          <p:nvPr>
            <p:ph/>
          </p:nvPr>
        </p:nvSpPr>
        <p:spPr>
          <a:xfrm>
            <a:off x="828360" y="1331280"/>
            <a:ext cx="8044200" cy="5011920"/>
          </a:xfrm>
          <a:prstGeom prst="rect">
            <a:avLst/>
          </a:prstGeom>
          <a:noFill/>
          <a:ln w="0">
            <a:noFill/>
          </a:ln>
        </p:spPr>
        <p:txBody>
          <a:bodyPr lIns="91440" rIns="91440" tIns="45720" bIns="45720" anchor="t">
            <a:noAutofit/>
          </a:bodyPr>
          <a:p>
            <a:pPr indent="0">
              <a:lnSpc>
                <a:spcPct val="115000"/>
              </a:lnSpc>
              <a:spcBef>
                <a:spcPts val="1400"/>
              </a:spcBef>
              <a:buNone/>
              <a:tabLst>
                <a:tab algn="l" pos="0"/>
              </a:tabLst>
            </a:pPr>
            <a:r>
              <a:rPr b="1" lang="en-US" sz="1400" strike="noStrike" u="none">
                <a:solidFill>
                  <a:schemeClr val="dk1"/>
                </a:solidFill>
                <a:uFillTx/>
                <a:latin typeface="Arial"/>
                <a:ea typeface="Arial"/>
              </a:rPr>
              <a:t>HTML &amp; CSS Test</a:t>
            </a:r>
            <a:endParaRPr b="0" lang="en-US" sz="1400" strike="noStrike" u="none">
              <a:solidFill>
                <a:srgbClr val="ffffff"/>
              </a:solidFill>
              <a:uFillTx/>
              <a:latin typeface="Arial"/>
            </a:endParaRPr>
          </a:p>
          <a:p>
            <a:pPr indent="0">
              <a:lnSpc>
                <a:spcPct val="115000"/>
              </a:lnSpc>
              <a:spcBef>
                <a:spcPts val="1199"/>
              </a:spcBef>
              <a:buNone/>
              <a:tabLst>
                <a:tab algn="l" pos="0"/>
              </a:tabLst>
            </a:pPr>
            <a:r>
              <a:rPr b="1" lang="en-US" sz="1400" strike="noStrike" u="none">
                <a:solidFill>
                  <a:schemeClr val="dk1"/>
                </a:solidFill>
                <a:uFillTx/>
                <a:latin typeface="Arial"/>
                <a:ea typeface="Arial"/>
              </a:rPr>
              <a:t>Part 1: HTML</a:t>
            </a:r>
            <a:endParaRPr b="0" lang="en-US" sz="1400" strike="noStrike" u="none">
              <a:solidFill>
                <a:srgbClr val="ffffff"/>
              </a:solidFill>
              <a:uFillTx/>
              <a:latin typeface="Arial"/>
            </a:endParaRPr>
          </a:p>
          <a:p>
            <a:pPr indent="0">
              <a:lnSpc>
                <a:spcPct val="115000"/>
              </a:lnSpc>
              <a:spcBef>
                <a:spcPts val="1199"/>
              </a:spcBef>
              <a:buNone/>
              <a:tabLst>
                <a:tab algn="l" pos="0"/>
              </a:tabLst>
            </a:pPr>
            <a:r>
              <a:rPr b="0" lang="en-US" sz="1400" strike="noStrike" u="none">
                <a:solidFill>
                  <a:schemeClr val="dk1"/>
                </a:solidFill>
                <a:uFillTx/>
                <a:latin typeface="Arial"/>
                <a:ea typeface="Arial"/>
              </a:rPr>
              <a:t>Create an HTML page that includes the following elements:</a:t>
            </a:r>
            <a:endParaRPr b="0" lang="en-US" sz="1400" strike="noStrike" u="none">
              <a:solidFill>
                <a:srgbClr val="ffffff"/>
              </a:solidFill>
              <a:uFillTx/>
              <a:latin typeface="Arial"/>
            </a:endParaRPr>
          </a:p>
          <a:p>
            <a:pPr lvl="1" marL="914400" indent="-317520">
              <a:lnSpc>
                <a:spcPct val="115000"/>
              </a:lnSpc>
              <a:spcBef>
                <a:spcPts val="1199"/>
              </a:spcBef>
              <a:buClr>
                <a:srgbClr val="000000"/>
              </a:buClr>
              <a:buFont typeface="Arial"/>
              <a:buChar char="○"/>
              <a:tabLst>
                <a:tab algn="l" pos="0"/>
              </a:tabLst>
            </a:pPr>
            <a:r>
              <a:rPr b="0" lang="en-US" sz="1400" strike="noStrike" u="none">
                <a:solidFill>
                  <a:schemeClr val="dk1"/>
                </a:solidFill>
                <a:uFillTx/>
                <a:latin typeface="Arial"/>
                <a:ea typeface="Arial"/>
              </a:rPr>
              <a:t>A big header text with a title (e.g., "My Simple Web Page").</a:t>
            </a:r>
            <a:endParaRPr b="0" lang="en-US" sz="1400" strike="noStrike" u="none">
              <a:solidFill>
                <a:srgbClr val="ffffff"/>
              </a:solidFill>
              <a:uFillTx/>
              <a:latin typeface="Arial"/>
            </a:endParaRPr>
          </a:p>
          <a:p>
            <a:pPr lvl="1" marL="914400" indent="-317520">
              <a:lnSpc>
                <a:spcPct val="115000"/>
              </a:lnSpc>
              <a:buClr>
                <a:srgbClr val="000000"/>
              </a:buClr>
              <a:buFont typeface="Arial"/>
              <a:buChar char="○"/>
              <a:tabLst>
                <a:tab algn="l" pos="0"/>
              </a:tabLst>
            </a:pPr>
            <a:r>
              <a:rPr b="0" lang="en-US" sz="1400" strike="noStrike" u="none">
                <a:solidFill>
                  <a:schemeClr val="dk1"/>
                </a:solidFill>
                <a:uFillTx/>
                <a:latin typeface="Arial"/>
                <a:ea typeface="Arial"/>
              </a:rPr>
              <a:t>A main section with at least one paragraph and an image.</a:t>
            </a:r>
            <a:endParaRPr b="0" lang="en-US" sz="1400" strike="noStrike" u="none">
              <a:solidFill>
                <a:srgbClr val="ffffff"/>
              </a:solidFill>
              <a:uFillTx/>
              <a:latin typeface="Arial"/>
            </a:endParaRPr>
          </a:p>
          <a:p>
            <a:pPr lvl="1" marL="914400" indent="-317520">
              <a:lnSpc>
                <a:spcPct val="115000"/>
              </a:lnSpc>
              <a:buClr>
                <a:srgbClr val="000000"/>
              </a:buClr>
              <a:buFont typeface="Arial"/>
              <a:buChar char="○"/>
              <a:tabLst>
                <a:tab algn="l" pos="0"/>
              </a:tabLst>
            </a:pPr>
            <a:r>
              <a:rPr b="0" lang="en-US" sz="1400" strike="noStrike" u="none">
                <a:solidFill>
                  <a:schemeClr val="dk1"/>
                </a:solidFill>
                <a:uFillTx/>
                <a:latin typeface="Arial"/>
                <a:ea typeface="Arial"/>
              </a:rPr>
              <a:t>Another section that includes your name and the current year.</a:t>
            </a:r>
            <a:endParaRPr b="0" lang="en-US" sz="1400" strike="noStrike" u="none">
              <a:solidFill>
                <a:srgbClr val="ffffff"/>
              </a:solidFill>
              <a:uFillTx/>
              <a:latin typeface="Arial"/>
            </a:endParaRPr>
          </a:p>
          <a:p>
            <a:pPr indent="0">
              <a:lnSpc>
                <a:spcPct val="115000"/>
              </a:lnSpc>
              <a:spcBef>
                <a:spcPts val="1199"/>
              </a:spcBef>
              <a:buNone/>
              <a:tabLst>
                <a:tab algn="l" pos="0"/>
              </a:tabLst>
            </a:pPr>
            <a:r>
              <a:rPr b="1" lang="en-US" sz="1400" strike="noStrike" u="none">
                <a:solidFill>
                  <a:schemeClr val="dk1"/>
                </a:solidFill>
                <a:uFillTx/>
                <a:latin typeface="Arial"/>
                <a:ea typeface="Arial"/>
              </a:rPr>
              <a:t>Part 2: CSS</a:t>
            </a:r>
            <a:endParaRPr b="0" lang="en-US" sz="1400" strike="noStrike" u="none">
              <a:solidFill>
                <a:srgbClr val="ffffff"/>
              </a:solidFill>
              <a:uFillTx/>
              <a:latin typeface="Arial"/>
            </a:endParaRPr>
          </a:p>
          <a:p>
            <a:pPr indent="0">
              <a:lnSpc>
                <a:spcPct val="115000"/>
              </a:lnSpc>
              <a:spcBef>
                <a:spcPts val="1199"/>
              </a:spcBef>
              <a:buNone/>
              <a:tabLst>
                <a:tab algn="l" pos="0"/>
              </a:tabLst>
            </a:pPr>
            <a:r>
              <a:rPr b="0" lang="en-US" sz="1400" strike="noStrike" u="none">
                <a:solidFill>
                  <a:schemeClr val="dk1"/>
                </a:solidFill>
                <a:uFillTx/>
                <a:latin typeface="Arial"/>
                <a:ea typeface="Arial"/>
              </a:rPr>
              <a:t>Write a CSS stylesheet that styles your HTML page. Include the following styles:</a:t>
            </a:r>
            <a:endParaRPr b="0" lang="en-US" sz="1400" strike="noStrike" u="none">
              <a:solidFill>
                <a:srgbClr val="ffffff"/>
              </a:solidFill>
              <a:uFillTx/>
              <a:latin typeface="Arial"/>
            </a:endParaRPr>
          </a:p>
          <a:p>
            <a:pPr lvl="1" marL="914400" indent="-317520">
              <a:lnSpc>
                <a:spcPct val="115000"/>
              </a:lnSpc>
              <a:spcBef>
                <a:spcPts val="1199"/>
              </a:spcBef>
              <a:buClr>
                <a:srgbClr val="000000"/>
              </a:buClr>
              <a:buFont typeface="Arial"/>
              <a:buChar char="○"/>
              <a:tabLst>
                <a:tab algn="l" pos="0"/>
              </a:tabLst>
            </a:pPr>
            <a:r>
              <a:rPr b="0" lang="en-US" sz="1400" strike="noStrike" u="none">
                <a:solidFill>
                  <a:schemeClr val="dk1"/>
                </a:solidFill>
                <a:uFillTx/>
                <a:latin typeface="Arial"/>
                <a:ea typeface="Arial"/>
              </a:rPr>
              <a:t>Use a font size and color for the header.</a:t>
            </a:r>
            <a:endParaRPr b="0" lang="en-US" sz="1400" strike="noStrike" u="none">
              <a:solidFill>
                <a:srgbClr val="ffffff"/>
              </a:solidFill>
              <a:uFillTx/>
              <a:latin typeface="Arial"/>
            </a:endParaRPr>
          </a:p>
          <a:p>
            <a:pPr lvl="1" marL="914400" indent="-317520">
              <a:lnSpc>
                <a:spcPct val="115000"/>
              </a:lnSpc>
              <a:buClr>
                <a:srgbClr val="000000"/>
              </a:buClr>
              <a:buFont typeface="Arial"/>
              <a:buChar char="○"/>
              <a:tabLst>
                <a:tab algn="l" pos="0"/>
              </a:tabLst>
            </a:pPr>
            <a:r>
              <a:rPr b="0" lang="en-US" sz="1400" strike="noStrike" u="none">
                <a:solidFill>
                  <a:schemeClr val="dk1"/>
                </a:solidFill>
                <a:uFillTx/>
                <a:latin typeface="Arial"/>
                <a:ea typeface="Arial"/>
              </a:rPr>
              <a:t>Change the background color of the page.</a:t>
            </a:r>
            <a:endParaRPr b="0" lang="en-US" sz="1400" strike="noStrike" u="none">
              <a:solidFill>
                <a:srgbClr val="ffffff"/>
              </a:solidFill>
              <a:uFillTx/>
              <a:latin typeface="Arial"/>
            </a:endParaRPr>
          </a:p>
          <a:p>
            <a:pPr lvl="1" marL="914400" indent="-317520">
              <a:lnSpc>
                <a:spcPct val="115000"/>
              </a:lnSpc>
              <a:buClr>
                <a:srgbClr val="000000"/>
              </a:buClr>
              <a:buFont typeface="Arial"/>
              <a:buChar char="○"/>
              <a:tabLst>
                <a:tab algn="l" pos="0"/>
              </a:tabLst>
            </a:pPr>
            <a:r>
              <a:rPr b="0" lang="en-US" sz="1400" strike="noStrike" u="none">
                <a:solidFill>
                  <a:schemeClr val="dk1"/>
                </a:solidFill>
                <a:uFillTx/>
                <a:latin typeface="Arial"/>
                <a:ea typeface="Arial"/>
              </a:rPr>
              <a:t>Style the main content section, giving the paragraph some padding and margin.</a:t>
            </a:r>
            <a:endParaRPr b="0" lang="en-US" sz="1400" strike="noStrike" u="none">
              <a:solidFill>
                <a:srgbClr val="ffffff"/>
              </a:solidFill>
              <a:uFillTx/>
              <a:latin typeface="Arial"/>
            </a:endParaRPr>
          </a:p>
          <a:p>
            <a:pPr lvl="1" marL="914400" indent="-317520">
              <a:lnSpc>
                <a:spcPct val="115000"/>
              </a:lnSpc>
              <a:buClr>
                <a:srgbClr val="000000"/>
              </a:buClr>
              <a:buFont typeface="Arial"/>
              <a:buChar char="○"/>
              <a:tabLst>
                <a:tab algn="l" pos="0"/>
              </a:tabLst>
            </a:pPr>
            <a:r>
              <a:rPr b="0" lang="en-US" sz="1400" strike="noStrike" u="none">
                <a:solidFill>
                  <a:schemeClr val="dk1"/>
                </a:solidFill>
                <a:uFillTx/>
                <a:latin typeface="Arial"/>
                <a:ea typeface="Arial"/>
              </a:rPr>
              <a:t>Style the second section with a different background color.</a:t>
            </a:r>
            <a:endParaRPr b="0" lang="en-US" sz="1400" strike="noStrike" u="none">
              <a:solidFill>
                <a:srgbClr val="ffffff"/>
              </a:solidFill>
              <a:uFillTx/>
              <a:latin typeface="Arial"/>
            </a:endParaRPr>
          </a:p>
          <a:p>
            <a:pPr indent="0">
              <a:lnSpc>
                <a:spcPct val="115000"/>
              </a:lnSpc>
              <a:spcBef>
                <a:spcPts val="1199"/>
              </a:spcBef>
              <a:buNone/>
              <a:tabLst>
                <a:tab algn="l" pos="0"/>
              </a:tabLst>
            </a:pPr>
            <a:endParaRPr b="0" lang="en-US" sz="1400" strike="noStrike" u="none">
              <a:solidFill>
                <a:srgbClr val="ffffff"/>
              </a:solidFill>
              <a:uFillTx/>
              <a:latin typeface="Arial"/>
            </a:endParaRPr>
          </a:p>
          <a:p>
            <a:pPr indent="0">
              <a:lnSpc>
                <a:spcPct val="100000"/>
              </a:lnSpc>
              <a:spcBef>
                <a:spcPts val="1001"/>
              </a:spcBef>
              <a:buNone/>
              <a:tabLst>
                <a:tab algn="l" pos="0"/>
              </a:tabLst>
            </a:pP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Media Queries</a:t>
            </a:r>
            <a:endParaRPr b="0" lang="en-US" sz="4200" strike="noStrike" u="none">
              <a:solidFill>
                <a:srgbClr val="ffffff"/>
              </a:solidFill>
              <a:uFillTx/>
              <a:latin typeface="Arial"/>
            </a:endParaRPr>
          </a:p>
        </p:txBody>
      </p:sp>
      <p:pic>
        <p:nvPicPr>
          <p:cNvPr id="545" name="" descr=""/>
          <p:cNvPicPr/>
          <p:nvPr/>
        </p:nvPicPr>
        <p:blipFill>
          <a:blip r:embed="rId1"/>
          <a:stretch/>
        </p:blipFill>
        <p:spPr>
          <a:xfrm>
            <a:off x="678600" y="1585080"/>
            <a:ext cx="2976480" cy="4356000"/>
          </a:xfrm>
          <a:prstGeom prst="rect">
            <a:avLst/>
          </a:prstGeom>
          <a:noFill/>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Media Queries</a:t>
            </a:r>
            <a:endParaRPr b="0" lang="en-US" sz="4200" strike="noStrike" u="none">
              <a:solidFill>
                <a:srgbClr val="ffffff"/>
              </a:solidFill>
              <a:uFillTx/>
              <a:latin typeface="Arial"/>
            </a:endParaRPr>
          </a:p>
        </p:txBody>
      </p:sp>
      <p:pic>
        <p:nvPicPr>
          <p:cNvPr id="547" name="" descr=""/>
          <p:cNvPicPr/>
          <p:nvPr/>
        </p:nvPicPr>
        <p:blipFill>
          <a:blip r:embed="rId1"/>
          <a:stretch/>
        </p:blipFill>
        <p:spPr>
          <a:xfrm>
            <a:off x="1242000" y="2057400"/>
            <a:ext cx="5841000" cy="3242160"/>
          </a:xfrm>
          <a:prstGeom prst="rect">
            <a:avLst/>
          </a:prstGeom>
          <a:noFill/>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
          <p:cNvSpPr/>
          <p:nvPr/>
        </p:nvSpPr>
        <p:spPr>
          <a:xfrm>
            <a:off x="236880" y="457200"/>
            <a:ext cx="5704200" cy="127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CSS Position Property</a:t>
            </a:r>
            <a:endParaRPr b="0" lang="en-US" sz="4200" strike="noStrike" u="none">
              <a:solidFill>
                <a:srgbClr val="ffffff"/>
              </a:solidFill>
              <a:uFillTx/>
              <a:latin typeface="Arial"/>
            </a:endParaRPr>
          </a:p>
        </p:txBody>
      </p:sp>
      <p:sp>
        <p:nvSpPr>
          <p:cNvPr id="549" name=""/>
          <p:cNvSpPr/>
          <p:nvPr/>
        </p:nvSpPr>
        <p:spPr>
          <a:xfrm>
            <a:off x="228600" y="1449360"/>
            <a:ext cx="7998480" cy="508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trike="noStrike" u="none">
                <a:solidFill>
                  <a:srgbClr val="111111"/>
                </a:solidFill>
                <a:uFillTx/>
                <a:latin typeface="Arial"/>
                <a:ea typeface="DejaVu Sans"/>
              </a:rPr>
              <a:t>In CSS, static, absolute, and relative and fixed are values for the position property, and they determine how an element is positioned in the layout. Here's an explanation of each:</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400" strike="noStrike" u="none">
                <a:solidFill>
                  <a:srgbClr val="111111"/>
                </a:solidFill>
                <a:uFillTx/>
                <a:latin typeface="Arial"/>
                <a:ea typeface="DejaVu Sans"/>
              </a:rPr>
              <a:t>static (Default Positioning):</a:t>
            </a:r>
            <a:endParaRPr b="0" lang="en-US" sz="14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1. All elements are static by default unless explicitly specified otherwise.</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2. The element is positioned according to the normal flow of the document.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3. Top, right, bottom, and left properties have no effect.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400" strike="noStrike" u="none">
                <a:solidFill>
                  <a:srgbClr val="111111"/>
                </a:solidFill>
                <a:uFillTx/>
                <a:latin typeface="Arial"/>
                <a:ea typeface="DejaVu Sans"/>
              </a:rPr>
              <a:t>relative (Positioned Relative to Its Normal Position):</a:t>
            </a:r>
            <a:endParaRPr b="0" lang="en-US" sz="14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1. The element remains in the normal document flow.</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2. Its position is adjusted relative to its original position using top, right, bottom, or left.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3. It does not affect the position of other elements.</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4. When an element has position: relative, its original position in the normal document flow is reserved, even though the element can be visually offset using the top, right, bottom, or left properties.</a:t>
            </a:r>
            <a:endParaRPr b="0" lang="en-US" sz="1000" strike="noStrike" u="none">
              <a:solidFill>
                <a:srgbClr val="ffffff"/>
              </a:solidFill>
              <a:uFillTx/>
              <a:latin typeface="Arial"/>
            </a:endParaRPr>
          </a:p>
          <a:p>
            <a:pPr>
              <a:lnSpc>
                <a:spcPct val="100000"/>
              </a:lnSpc>
              <a:spcBef>
                <a:spcPts val="1191"/>
              </a:spcBef>
              <a:spcAft>
                <a:spcPts val="992"/>
              </a:spcAft>
            </a:pPr>
            <a:r>
              <a:rPr b="0" lang="en-US" sz="1000" strike="noStrike" u="none">
                <a:solidFill>
                  <a:srgbClr val="111111"/>
                </a:solidFill>
                <a:uFillTx/>
                <a:latin typeface="Arial"/>
                <a:ea typeface="DejaVu Sans"/>
              </a:rPr>
              <a:t>5. </a:t>
            </a:r>
            <a:r>
              <a:rPr b="1" lang="en-US" sz="1000" strike="noStrike" u="none">
                <a:solidFill>
                  <a:srgbClr val="111111"/>
                </a:solidFill>
                <a:uFillTx/>
                <a:latin typeface="Arial"/>
                <a:ea typeface="DejaVu Sans"/>
              </a:rPr>
              <a:t>Usage: </a:t>
            </a:r>
            <a:r>
              <a:rPr b="0" lang="en-US" sz="1000" strike="noStrike" u="none">
                <a:solidFill>
                  <a:srgbClr val="111111"/>
                </a:solidFill>
                <a:uFillTx/>
                <a:latin typeface="Arial"/>
                <a:ea typeface="DejaVu Sans"/>
              </a:rPr>
              <a:t>can be used to make an ancestor positioned so that an absolutely positioned descendant can be moved using top, left, right, and bottom with respect to that ancestor. Can also be used to nudge an element on hover (however, using </a:t>
            </a:r>
            <a:r>
              <a:rPr b="1" lang="en-US" sz="1000" strike="noStrike" u="none">
                <a:solidFill>
                  <a:srgbClr val="111111"/>
                </a:solidFill>
                <a:uFillTx/>
                <a:latin typeface="Arial"/>
                <a:ea typeface="DejaVu Sans"/>
              </a:rPr>
              <a:t>transform: translateY(-5px)</a:t>
            </a:r>
            <a:r>
              <a:rPr b="0" lang="en-US" sz="1000" strike="noStrike" u="none">
                <a:solidFill>
                  <a:srgbClr val="111111"/>
                </a:solidFill>
                <a:uFillTx/>
                <a:latin typeface="Arial"/>
                <a:ea typeface="DejaVu Sans"/>
              </a:rPr>
              <a:t>  is a better approach for nudging).</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pic>
        <p:nvPicPr>
          <p:cNvPr id="550" name="" descr=""/>
          <p:cNvPicPr/>
          <p:nvPr/>
        </p:nvPicPr>
        <p:blipFill>
          <a:blip r:embed="rId1"/>
          <a:stretch/>
        </p:blipFill>
        <p:spPr>
          <a:xfrm rot="21585000">
            <a:off x="2503080" y="5035320"/>
            <a:ext cx="3206520" cy="1644480"/>
          </a:xfrm>
          <a:prstGeom prst="rect">
            <a:avLst/>
          </a:prstGeom>
          <a:noFill/>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
          <p:cNvSpPr/>
          <p:nvPr/>
        </p:nvSpPr>
        <p:spPr>
          <a:xfrm>
            <a:off x="236880" y="457200"/>
            <a:ext cx="5704200" cy="127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CSS Position Property</a:t>
            </a:r>
            <a:endParaRPr b="0" lang="en-US" sz="4200" strike="noStrike" u="none">
              <a:solidFill>
                <a:srgbClr val="ffffff"/>
              </a:solidFill>
              <a:uFillTx/>
              <a:latin typeface="Arial"/>
            </a:endParaRPr>
          </a:p>
        </p:txBody>
      </p:sp>
      <p:sp>
        <p:nvSpPr>
          <p:cNvPr id="552" name=""/>
          <p:cNvSpPr/>
          <p:nvPr/>
        </p:nvSpPr>
        <p:spPr>
          <a:xfrm>
            <a:off x="228600" y="1413360"/>
            <a:ext cx="7998480" cy="537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trike="noStrike" u="none">
                <a:solidFill>
                  <a:srgbClr val="111111"/>
                </a:solidFill>
                <a:uFillTx/>
                <a:latin typeface="Arial"/>
                <a:ea typeface="DejaVu Sans"/>
              </a:rPr>
              <a:t>In CSS, static, absolute, and relative and fixed are values for the position property, and they determine how an element is positioned in the layout. Here's an explanation of each:</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400" strike="noStrike" u="none">
                <a:solidFill>
                  <a:srgbClr val="111111"/>
                </a:solidFill>
                <a:uFillTx/>
                <a:latin typeface="Arial"/>
                <a:ea typeface="DejaVu Sans"/>
              </a:rPr>
              <a:t>absolute (Positioned Relative to the Nearest Positioned Ancestor): </a:t>
            </a:r>
            <a:endParaRPr b="0" lang="en-US" sz="14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1. The element is removed from the normal document flow, i.e., other elements behave as if this element does not exist.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2. It is positioned relative to the nearest ancestor with a position value other than static (like relative, absolute, or fixed). If no such ancestor exists, it is positioned relative to the &lt;body&gt; element.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3. If no positioning offsets (top, right, bottom, left) are provided, the element stays in its natural position as if it were still in the normal document flow. However, it will overlap with other elements, because for other elements, it does not exist in the document flow</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4. </a:t>
            </a:r>
            <a:r>
              <a:rPr b="1" lang="en-US" sz="1000" strike="noStrike" u="none">
                <a:solidFill>
                  <a:srgbClr val="111111"/>
                </a:solidFill>
                <a:uFillTx/>
                <a:latin typeface="Arial"/>
                <a:ea typeface="DejaVu Sans"/>
              </a:rPr>
              <a:t>Usage:</a:t>
            </a:r>
            <a:r>
              <a:rPr b="0" lang="en-US" sz="1000" strike="noStrike" u="none">
                <a:solidFill>
                  <a:srgbClr val="111111"/>
                </a:solidFill>
                <a:uFillTx/>
                <a:latin typeface="Arial"/>
                <a:ea typeface="DejaVu Sans"/>
              </a:rPr>
              <a:t> can be used to display popup or tool-tip over a certain element/container.</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400" strike="noStrike" u="none">
                <a:solidFill>
                  <a:srgbClr val="111111"/>
                </a:solidFill>
                <a:uFillTx/>
                <a:latin typeface="Arial"/>
                <a:ea typeface="DejaVu Sans"/>
              </a:rPr>
              <a:t>fixed (Positioned Relative to View Port):</a:t>
            </a:r>
            <a:endParaRPr b="0" lang="en-US" sz="1400" strike="noStrike" u="none">
              <a:solidFill>
                <a:srgbClr val="ffffff"/>
              </a:solidFill>
              <a:uFillTx/>
              <a:latin typeface="Arial"/>
            </a:endParaRPr>
          </a:p>
          <a:p>
            <a:pPr>
              <a:lnSpc>
                <a:spcPct val="100000"/>
              </a:lnSpc>
              <a:spcBef>
                <a:spcPts val="1191"/>
              </a:spcBef>
              <a:spcAft>
                <a:spcPts val="992"/>
              </a:spcAft>
            </a:pPr>
            <a:r>
              <a:rPr b="0" lang="en-US" sz="1000" strike="noStrike" u="none">
                <a:solidFill>
                  <a:srgbClr val="111111"/>
                </a:solidFill>
                <a:uFillTx/>
                <a:latin typeface="Arial"/>
                <a:ea typeface="Microsoft YaHei"/>
              </a:rPr>
              <a:t>1. The element is removed from the normal document flow, i.e., other elements behave as if this element does not exist.</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Microsoft YaHei"/>
              </a:rPr>
              <a:t>2. The fixed position in CSS is used to place an element relative to the viewport.</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Microsoft YaHei"/>
              </a:rPr>
              <a:t> </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Microsoft YaHei"/>
              </a:rPr>
              <a:t>3. An element with position: fixed always stays in the same position on the screen, even when the user scrolls. </a:t>
            </a:r>
            <a:endParaRPr b="0" lang="en-US" sz="1000" strike="noStrike" u="none">
              <a:solidFill>
                <a:srgbClr val="ffffff"/>
              </a:solidFill>
              <a:uFillTx/>
              <a:latin typeface="Arial"/>
            </a:endParaRPr>
          </a:p>
          <a:p>
            <a:pPr>
              <a:lnSpc>
                <a:spcPct val="100000"/>
              </a:lnSpc>
              <a:spcBef>
                <a:spcPts val="1191"/>
              </a:spcBef>
              <a:spcAft>
                <a:spcPts val="992"/>
              </a:spcAft>
            </a:pPr>
            <a:r>
              <a:rPr b="0" lang="en-US" sz="1000" strike="noStrike" u="none">
                <a:solidFill>
                  <a:srgbClr val="111111"/>
                </a:solidFill>
                <a:uFillTx/>
                <a:latin typeface="Arial"/>
                <a:ea typeface="Microsoft YaHei"/>
              </a:rPr>
              <a:t>4. If no positioning offsets (top, right, bottom, left) are provided, the element stays in its natural position as if it were still in the normal document flow. However, it will overlap with other elements, because for other elements, it does not exist in the document flow.</a:t>
            </a:r>
            <a:endParaRPr b="0" lang="en-US" sz="1000" strike="noStrike" u="none">
              <a:solidFill>
                <a:srgbClr val="ffffff"/>
              </a:solidFill>
              <a:uFillTx/>
              <a:latin typeface="Arial"/>
            </a:endParaRPr>
          </a:p>
          <a:p>
            <a:pPr>
              <a:lnSpc>
                <a:spcPct val="100000"/>
              </a:lnSpc>
              <a:spcBef>
                <a:spcPts val="1191"/>
              </a:spcBef>
              <a:spcAft>
                <a:spcPts val="992"/>
              </a:spcAft>
            </a:pPr>
            <a:r>
              <a:rPr b="0" lang="en-US" sz="1000" strike="noStrike" u="none">
                <a:solidFill>
                  <a:srgbClr val="111111"/>
                </a:solidFill>
                <a:uFillTx/>
                <a:latin typeface="Arial"/>
                <a:ea typeface="Microsoft YaHei"/>
              </a:rPr>
              <a:t>5. </a:t>
            </a:r>
            <a:r>
              <a:rPr b="1" lang="en-US" sz="1000" strike="noStrike" u="none">
                <a:solidFill>
                  <a:srgbClr val="111111"/>
                </a:solidFill>
                <a:uFillTx/>
                <a:latin typeface="Arial"/>
                <a:ea typeface="Microsoft YaHei"/>
              </a:rPr>
              <a:t>Usage:</a:t>
            </a:r>
            <a:r>
              <a:rPr b="0" lang="en-US" sz="1000" strike="noStrike" u="none">
                <a:solidFill>
                  <a:srgbClr val="111111"/>
                </a:solidFill>
                <a:uFillTx/>
                <a:latin typeface="Arial"/>
                <a:ea typeface="Microsoft YaHei"/>
              </a:rPr>
              <a:t> can be used to display top navigation header, display popup over viewport, etc.</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448200" y="0"/>
            <a:ext cx="7051320" cy="139644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Solution</a:t>
            </a:r>
            <a:endParaRPr b="0" lang="en-US" sz="4200" strike="noStrike" u="none">
              <a:solidFill>
                <a:srgbClr val="ffffff"/>
              </a:solidFill>
              <a:uFillTx/>
              <a:latin typeface="Arial"/>
            </a:endParaRPr>
          </a:p>
        </p:txBody>
      </p:sp>
      <p:sp>
        <p:nvSpPr>
          <p:cNvPr id="479" name="Google Shape;163;p23"/>
          <p:cNvSpPr/>
          <p:nvPr/>
        </p:nvSpPr>
        <p:spPr>
          <a:xfrm>
            <a:off x="85320" y="427680"/>
            <a:ext cx="4057200" cy="62175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800" strike="noStrike" u="none">
                <a:solidFill>
                  <a:schemeClr val="dk1"/>
                </a:solidFill>
                <a:uFillTx/>
                <a:latin typeface="Arial"/>
                <a:ea typeface="Arial"/>
              </a:rPr>
              <a:t>&lt;table&gt;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&lt;td colspan=2&gt;Name&lt;/td&gt;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&lt;/table&gt;</a:t>
            </a:r>
            <a:endParaRPr b="0" lang="en-US" sz="1800" strike="noStrike" u="none">
              <a:solidFill>
                <a:srgbClr val="ffffff"/>
              </a:solidFill>
              <a:uFillTx/>
              <a:latin typeface="Arial"/>
            </a:endParaRPr>
          </a:p>
        </p:txBody>
      </p:sp>
      <p:sp>
        <p:nvSpPr>
          <p:cNvPr id="480" name="Google Shape;164;p23"/>
          <p:cNvSpPr/>
          <p:nvPr/>
        </p:nvSpPr>
        <p:spPr>
          <a:xfrm>
            <a:off x="3897720" y="173880"/>
            <a:ext cx="4318560" cy="56689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1800" strike="noStrike" u="none">
                <a:solidFill>
                  <a:schemeClr val="dk1"/>
                </a:solidFill>
                <a:uFillTx/>
                <a:latin typeface="Arial"/>
                <a:ea typeface="Arial"/>
              </a:rPr>
              <a:t>&lt;table&gt;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&lt;td rowspan=3&gt;April&lt;/td&gt;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indent="457200">
              <a:lnSpc>
                <a:spcPct val="100000"/>
              </a:lnSpc>
              <a:tabLst>
                <a:tab algn="l" pos="0"/>
              </a:tabLst>
            </a:pPr>
            <a:r>
              <a:rPr b="0" lang="en-US" sz="1800" strike="noStrike" u="none">
                <a:solidFill>
                  <a:schemeClr val="dk1"/>
                </a:solidFill>
                <a:uFillTx/>
                <a:latin typeface="Arial"/>
                <a:ea typeface="Arial"/>
              </a:rPr>
              <a:t>&lt;td&gt;&lt;/td&gt;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&lt;/tr&gt;</a:t>
            </a:r>
            <a:endParaRPr b="0" lang="en-US" sz="1800" strike="noStrike" u="none">
              <a:solidFill>
                <a:srgbClr val="ffffff"/>
              </a:solidFill>
              <a:uFillTx/>
              <a:latin typeface="Arial"/>
            </a:endParaRPr>
          </a:p>
          <a:p>
            <a:pPr marL="457200">
              <a:lnSpc>
                <a:spcPct val="100000"/>
              </a:lnSpc>
              <a:tabLst>
                <a:tab algn="l" pos="0"/>
              </a:tabLst>
            </a:pPr>
            <a:r>
              <a:rPr b="0" lang="en-US" sz="1800" strike="noStrike" u="none">
                <a:solidFill>
                  <a:schemeClr val="dk1"/>
                </a:solidFill>
                <a:uFillTx/>
                <a:latin typeface="Arial"/>
                <a:ea typeface="Arial"/>
              </a:rPr>
              <a:t>&lt;/table&gt;</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
          <p:cNvSpPr/>
          <p:nvPr/>
        </p:nvSpPr>
        <p:spPr>
          <a:xfrm>
            <a:off x="236880" y="457200"/>
            <a:ext cx="5704200" cy="127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CSS Position Property</a:t>
            </a:r>
            <a:endParaRPr b="0" lang="en-US" sz="4200" strike="noStrike" u="none">
              <a:solidFill>
                <a:srgbClr val="ffffff"/>
              </a:solidFill>
              <a:uFillTx/>
              <a:latin typeface="Arial"/>
            </a:endParaRPr>
          </a:p>
        </p:txBody>
      </p:sp>
      <p:sp>
        <p:nvSpPr>
          <p:cNvPr id="554" name=""/>
          <p:cNvSpPr/>
          <p:nvPr/>
        </p:nvSpPr>
        <p:spPr>
          <a:xfrm>
            <a:off x="228600" y="1413360"/>
            <a:ext cx="7998480" cy="2934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trike="noStrike" u="none">
                <a:solidFill>
                  <a:srgbClr val="111111"/>
                </a:solidFill>
                <a:uFillTx/>
                <a:latin typeface="Arial"/>
                <a:ea typeface="DejaVu Sans"/>
              </a:rPr>
              <a:t>In CSS, static, absolute, and relative and fixed are values for the position property, and they determine how an element is positioned in the layout. Here's an explanation of each:</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400" strike="noStrike" u="none">
                <a:solidFill>
                  <a:srgbClr val="111111"/>
                </a:solidFill>
                <a:uFillTx/>
                <a:latin typeface="Arial"/>
                <a:ea typeface="DejaVu Sans"/>
              </a:rPr>
              <a:t>Sticky (hybrid of relative and fixed):</a:t>
            </a:r>
            <a:endParaRPr b="0" lang="en-US" sz="14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1. The position: sticky; CSS property allows an element to "stick" to a specific position within its containing block when the user scrolls past it. This is a hybrid of relative and fixed positioning.</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 </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2. Initially, the element behaves like a relative element, meaning it is positioned normally in the document flow.</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3. When the user scrolls and the element reaches a specified offset (using top, bottom, left, or right), it becomes "stuck" to that point.</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
          <p:cNvSpPr/>
          <p:nvPr/>
        </p:nvSpPr>
        <p:spPr>
          <a:xfrm>
            <a:off x="457200" y="1658520"/>
            <a:ext cx="5438160" cy="85572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1" lang="en-US" sz="1800" strike="noStrike" u="none">
                <a:solidFill>
                  <a:srgbClr val="000000"/>
                </a:solidFill>
                <a:uFillTx/>
                <a:latin typeface="Arial"/>
                <a:ea typeface="DejaVu Sans"/>
              </a:rPr>
              <a:t>Examples:</a:t>
            </a:r>
            <a:endParaRPr b="0" lang="en-US" sz="1800" strike="noStrike" u="none">
              <a:solidFill>
                <a:srgbClr val="ffffff"/>
              </a:solidFill>
              <a:uFillTx/>
              <a:latin typeface="Arial"/>
            </a:endParaRPr>
          </a:p>
          <a:p>
            <a:pPr>
              <a:lnSpc>
                <a:spcPct val="100000"/>
              </a:lnSpc>
            </a:pPr>
            <a:endParaRPr b="0" lang="en-US" sz="1800" strike="noStrike" u="none">
              <a:solidFill>
                <a:srgbClr val="ffffff"/>
              </a:solidFill>
              <a:uFillTx/>
              <a:latin typeface="Arial"/>
            </a:endParaRPr>
          </a:p>
          <a:p>
            <a:pPr>
              <a:lnSpc>
                <a:spcPct val="100000"/>
              </a:lnSpc>
            </a:pPr>
            <a:r>
              <a:rPr b="0" lang="en-US" sz="1800" strike="noStrike" u="none">
                <a:solidFill>
                  <a:srgbClr val="000000"/>
                </a:solidFill>
                <a:uFillTx/>
                <a:latin typeface="Arial"/>
                <a:ea typeface="DejaVu Sans"/>
              </a:rPr>
              <a:t>https://www.w3schools.com/css/css_positioning.asp</a:t>
            </a:r>
            <a:endParaRPr b="0" lang="en-US" sz="1800" strike="noStrike" u="none">
              <a:solidFill>
                <a:srgbClr val="ffffff"/>
              </a:solidFill>
              <a:uFillTx/>
              <a:latin typeface="Arial"/>
            </a:endParaRPr>
          </a:p>
        </p:txBody>
      </p:sp>
      <p:sp>
        <p:nvSpPr>
          <p:cNvPr id="556" name=""/>
          <p:cNvSpPr/>
          <p:nvPr/>
        </p:nvSpPr>
        <p:spPr>
          <a:xfrm>
            <a:off x="278280" y="464760"/>
            <a:ext cx="5486760" cy="685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4200" strike="noStrike" u="none">
                <a:solidFill>
                  <a:schemeClr val="dk2"/>
                </a:solidFill>
                <a:uFillTx/>
                <a:latin typeface="Arial"/>
                <a:ea typeface="Arial"/>
              </a:rPr>
              <a:t>CSS Position Property</a:t>
            </a:r>
            <a:endParaRPr b="0" lang="en-US" sz="4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Flex Layout</a:t>
            </a:r>
            <a:endParaRPr b="0" lang="en-US" sz="4200" strike="noStrike" u="none">
              <a:solidFill>
                <a:srgbClr val="ffffff"/>
              </a:solidFill>
              <a:uFillTx/>
              <a:latin typeface="Arial"/>
            </a:endParaRPr>
          </a:p>
        </p:txBody>
      </p:sp>
      <p:sp>
        <p:nvSpPr>
          <p:cNvPr id="558" name=""/>
          <p:cNvSpPr/>
          <p:nvPr/>
        </p:nvSpPr>
        <p:spPr>
          <a:xfrm>
            <a:off x="228600" y="1615320"/>
            <a:ext cx="8510040" cy="31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trike="noStrike" u="none">
                <a:solidFill>
                  <a:srgbClr val="111111"/>
                </a:solidFill>
                <a:uFillTx/>
                <a:latin typeface="Arial"/>
                <a:ea typeface="DejaVu Sans"/>
              </a:rPr>
              <a:t>Flex properties discussed in the class:</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1. flex-direction</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2. flex-wrap</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3. justify-content</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4. align-items</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5. align-content</a:t>
            </a: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6. gap, row-gap, column-gap</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0" lang="en-US" sz="1000" strike="noStrike" u="none">
                <a:solidFill>
                  <a:srgbClr val="111111"/>
                </a:solidFill>
                <a:uFillTx/>
                <a:latin typeface="Arial"/>
                <a:ea typeface="DejaVu Sans"/>
              </a:rPr>
              <a:t>For flex layout, visit: https://www.w3schools.com/css/css3_flexbox.asp</a:t>
            </a:r>
            <a:endParaRPr b="0" lang="en-US" sz="1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title"/>
          </p:nvPr>
        </p:nvSpPr>
        <p:spPr>
          <a:xfrm>
            <a:off x="800280" y="1276200"/>
            <a:ext cx="7768440" cy="1824840"/>
          </a:xfrm>
          <a:prstGeom prst="rect">
            <a:avLst/>
          </a:prstGeom>
          <a:noFill/>
          <a:ln w="0">
            <a:noFill/>
          </a:ln>
        </p:spPr>
        <p:txBody>
          <a:bodyPr lIns="91440" rIns="91440" tIns="45720" bIns="45720" anchor="b">
            <a:noAutofit/>
          </a:bodyPr>
          <a:p>
            <a:pPr indent="0" algn="ctr">
              <a:lnSpc>
                <a:spcPct val="100000"/>
              </a:lnSpc>
              <a:buNone/>
              <a:tabLst>
                <a:tab algn="l" pos="0"/>
              </a:tabLst>
            </a:pPr>
            <a:br>
              <a:rPr sz="4400"/>
            </a:br>
            <a:r>
              <a:rPr b="0" lang="en-US" sz="4400" strike="noStrike" u="none">
                <a:solidFill>
                  <a:schemeClr val="dk2"/>
                </a:solidFill>
                <a:uFillTx/>
                <a:latin typeface="Arial"/>
                <a:ea typeface="Arial"/>
              </a:rPr>
              <a:t>CSS - Cascading Style Sheet</a:t>
            </a:r>
            <a:endParaRPr b="0" lang="en-US" sz="4400" strike="noStrike" u="none">
              <a:solidFill>
                <a:srgbClr val="ffffff"/>
              </a:solidFill>
              <a:uFillTx/>
              <a:latin typeface="Arial"/>
            </a:endParaRPr>
          </a:p>
        </p:txBody>
      </p:sp>
      <p:pic>
        <p:nvPicPr>
          <p:cNvPr id="482" name="Google Shape;186;p18" descr=""/>
          <p:cNvPicPr/>
          <p:nvPr/>
        </p:nvPicPr>
        <p:blipFill>
          <a:blip r:embed="rId1"/>
          <a:srcRect l="0" t="50052" r="0" b="0"/>
          <a:stretch/>
        </p:blipFill>
        <p:spPr>
          <a:xfrm>
            <a:off x="1066680" y="3362400"/>
            <a:ext cx="7619040" cy="129240"/>
          </a:xfrm>
          <a:prstGeom prst="rect">
            <a:avLst/>
          </a:prstGeom>
          <a:noFill/>
          <a:ln w="0">
            <a:noFill/>
          </a:ln>
        </p:spPr>
      </p:pic>
      <p:sp>
        <p:nvSpPr>
          <p:cNvPr id="483" name=""/>
          <p:cNvSpPr/>
          <p:nvPr/>
        </p:nvSpPr>
        <p:spPr>
          <a:xfrm>
            <a:off x="2154240" y="4682520"/>
            <a:ext cx="5389560" cy="3427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ea typeface="DejaVu Sans"/>
              </a:rPr>
              <a:t>https://www.w3schools.com/cssref/index.php</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4" name="Google Shape;191;p19" descr=""/>
          <p:cNvPicPr/>
          <p:nvPr/>
        </p:nvPicPr>
        <p:blipFill>
          <a:blip r:embed="rId1"/>
          <a:stretch/>
        </p:blipFill>
        <p:spPr>
          <a:xfrm>
            <a:off x="380880" y="838080"/>
            <a:ext cx="7051320" cy="51822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5" name="Google Shape;196;p20" descr=""/>
          <p:cNvPicPr/>
          <p:nvPr/>
        </p:nvPicPr>
        <p:blipFill>
          <a:blip r:embed="rId1"/>
          <a:stretch/>
        </p:blipFill>
        <p:spPr>
          <a:xfrm>
            <a:off x="457200" y="0"/>
            <a:ext cx="7947360" cy="609192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6" name="Google Shape;201;p21" descr=""/>
          <p:cNvPicPr/>
          <p:nvPr/>
        </p:nvPicPr>
        <p:blipFill>
          <a:blip r:embed="rId1"/>
          <a:stretch/>
        </p:blipFill>
        <p:spPr>
          <a:xfrm>
            <a:off x="457200" y="792720"/>
            <a:ext cx="6777720" cy="52686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CSS Selector</a:t>
            </a:r>
            <a:endParaRPr b="0" lang="en-US" sz="4200" strike="noStrike" u="none">
              <a:solidFill>
                <a:srgbClr val="ffffff"/>
              </a:solidFill>
              <a:uFillTx/>
              <a:latin typeface="Arial"/>
            </a:endParaRPr>
          </a:p>
        </p:txBody>
      </p:sp>
      <p:sp>
        <p:nvSpPr>
          <p:cNvPr id="488" name=""/>
          <p:cNvSpPr/>
          <p:nvPr/>
        </p:nvSpPr>
        <p:spPr>
          <a:xfrm>
            <a:off x="362160" y="1927800"/>
            <a:ext cx="6949440" cy="3384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A CSS selector is a pattern used to select and style specific elements on a web page. It defines which HTML elements the CSS rules will apply to.</a:t>
            </a:r>
            <a:endParaRPr b="0" lang="en-US" sz="1400" strike="noStrike" u="none">
              <a:solidFill>
                <a:srgbClr val="ffffff"/>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rgbClr val="000000"/>
                </a:solidFill>
                <a:uFillTx/>
                <a:latin typeface="Arial"/>
                <a:ea typeface="DejaVu Sans"/>
              </a:rPr>
              <a:t>Types of CSS Selectors: </a:t>
            </a:r>
            <a:endParaRPr b="0" lang="en-US" sz="1400" strike="noStrike" u="none">
              <a:solidFill>
                <a:srgbClr val="ffffff"/>
              </a:solidFill>
              <a:uFillTx/>
              <a:latin typeface="Arial"/>
            </a:endParaRPr>
          </a:p>
          <a:p>
            <a:pPr marL="216000" indent="-216000">
              <a:lnSpc>
                <a:spcPct val="100000"/>
              </a:lnSpc>
              <a:spcBef>
                <a:spcPts val="1191"/>
              </a:spcBef>
              <a:spcAft>
                <a:spcPts val="992"/>
              </a:spcAft>
              <a:buClr>
                <a:srgbClr val="000000"/>
              </a:buClr>
              <a:buSzPct val="80000"/>
              <a:buFont typeface="Wingdings" charset="2"/>
              <a:buChar char=""/>
            </a:pPr>
            <a:r>
              <a:rPr b="1" lang="en-US" sz="1200" strike="noStrike" u="none">
                <a:solidFill>
                  <a:srgbClr val="000000"/>
                </a:solidFill>
                <a:uFillTx/>
                <a:latin typeface="Arial"/>
                <a:ea typeface="DejaVu Sans"/>
              </a:rPr>
              <a:t>Universal Selector (*):</a:t>
            </a:r>
            <a:r>
              <a:rPr b="0" lang="en-US" sz="1200" strike="noStrike" u="none">
                <a:solidFill>
                  <a:srgbClr val="000000"/>
                </a:solidFill>
                <a:uFillTx/>
                <a:latin typeface="Arial"/>
                <a:ea typeface="DejaVu Sans"/>
              </a:rPr>
              <a:t> Matches all elements.</a:t>
            </a:r>
            <a:endParaRPr b="0" lang="en-US" sz="12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200" strike="noStrike" u="none">
                <a:solidFill>
                  <a:srgbClr val="000000"/>
                </a:solidFill>
                <a:uFillTx/>
                <a:latin typeface="Arial"/>
                <a:ea typeface="DejaVu Sans"/>
              </a:rPr>
              <a:t>    </a:t>
            </a:r>
            <a:endParaRPr b="0" lang="en-US" sz="1200" strike="noStrike" u="none">
              <a:solidFill>
                <a:srgbClr val="ffffff"/>
              </a:solidFill>
              <a:uFillTx/>
              <a:latin typeface="Arial"/>
            </a:endParaRPr>
          </a:p>
          <a:p>
            <a:pPr>
              <a:lnSpc>
                <a:spcPct val="100000"/>
              </a:lnSpc>
            </a:pPr>
            <a:endParaRPr b="0" lang="en-US" sz="1200" strike="noStrike" u="none">
              <a:solidFill>
                <a:srgbClr val="ffffff"/>
              </a:solidFill>
              <a:uFillTx/>
              <a:latin typeface="Arial"/>
            </a:endParaRPr>
          </a:p>
          <a:p>
            <a:pPr marL="216000" indent="-216000">
              <a:lnSpc>
                <a:spcPct val="100000"/>
              </a:lnSpc>
              <a:buClr>
                <a:srgbClr val="000000"/>
              </a:buClr>
              <a:buFont typeface="Wingdings" charset="2"/>
              <a:buChar char=""/>
            </a:pPr>
            <a:r>
              <a:rPr b="1" lang="en-US" sz="1200" strike="noStrike" u="none">
                <a:solidFill>
                  <a:srgbClr val="000000"/>
                </a:solidFill>
                <a:uFillTx/>
                <a:latin typeface="Arial"/>
                <a:ea typeface="DejaVu Sans"/>
              </a:rPr>
              <a:t>Type/Element Selector:</a:t>
            </a:r>
            <a:r>
              <a:rPr b="0" lang="en-US" sz="1200" strike="noStrike" u="none">
                <a:solidFill>
                  <a:srgbClr val="000000"/>
                </a:solidFill>
                <a:uFillTx/>
                <a:latin typeface="Arial"/>
                <a:ea typeface="DejaVu Sans"/>
              </a:rPr>
              <a:t> Matches elements by their tag name. </a:t>
            </a:r>
            <a:endParaRPr b="0" lang="en-US" sz="12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p:txBody>
      </p:sp>
      <p:pic>
        <p:nvPicPr>
          <p:cNvPr id="489" name="" descr=""/>
          <p:cNvPicPr/>
          <p:nvPr/>
        </p:nvPicPr>
        <p:blipFill>
          <a:blip r:embed="rId1"/>
          <a:stretch/>
        </p:blipFill>
        <p:spPr>
          <a:xfrm>
            <a:off x="1692000" y="3421800"/>
            <a:ext cx="1276200" cy="689400"/>
          </a:xfrm>
          <a:prstGeom prst="rect">
            <a:avLst/>
          </a:prstGeom>
          <a:noFill/>
          <a:ln w="0">
            <a:noFill/>
          </a:ln>
        </p:spPr>
      </p:pic>
      <p:pic>
        <p:nvPicPr>
          <p:cNvPr id="490" name="" descr=""/>
          <p:cNvPicPr/>
          <p:nvPr/>
        </p:nvPicPr>
        <p:blipFill>
          <a:blip r:embed="rId2"/>
          <a:stretch/>
        </p:blipFill>
        <p:spPr>
          <a:xfrm>
            <a:off x="1600200" y="4645440"/>
            <a:ext cx="1718280" cy="66636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484560" y="452880"/>
            <a:ext cx="7051320" cy="1396440"/>
          </a:xfrm>
          <a:prstGeom prst="rect">
            <a:avLst/>
          </a:prstGeom>
          <a:noFill/>
          <a:ln w="0">
            <a:noFill/>
          </a:ln>
        </p:spPr>
        <p:txBody>
          <a:bodyPr lIns="0" rIns="0" tIns="0" bIns="0" anchor="ctr">
            <a:noAutofit/>
          </a:bodyPr>
          <a:p>
            <a:pPr indent="0">
              <a:lnSpc>
                <a:spcPct val="100000"/>
              </a:lnSpc>
              <a:buNone/>
              <a:tabLst>
                <a:tab algn="l" pos="0"/>
              </a:tabLst>
            </a:pPr>
            <a:r>
              <a:rPr b="0" lang="en-US" sz="4200" strike="noStrike" u="none">
                <a:solidFill>
                  <a:schemeClr val="dk2"/>
                </a:solidFill>
                <a:uFillTx/>
                <a:latin typeface="Arial"/>
                <a:ea typeface="Arial"/>
              </a:rPr>
              <a:t>CSS Selector</a:t>
            </a:r>
            <a:endParaRPr b="0" lang="en-US" sz="4200" strike="noStrike" u="none">
              <a:solidFill>
                <a:srgbClr val="ffffff"/>
              </a:solidFill>
              <a:uFillTx/>
              <a:latin typeface="Arial"/>
            </a:endParaRPr>
          </a:p>
        </p:txBody>
      </p:sp>
      <p:sp>
        <p:nvSpPr>
          <p:cNvPr id="492" name=""/>
          <p:cNvSpPr/>
          <p:nvPr/>
        </p:nvSpPr>
        <p:spPr>
          <a:xfrm>
            <a:off x="228600" y="1546560"/>
            <a:ext cx="6949440" cy="4354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90000"/>
              <a:buFont typeface="Wingdings" charset="2"/>
              <a:buChar char=""/>
            </a:pPr>
            <a:r>
              <a:rPr b="1" lang="en-US" sz="1200" strike="noStrike" u="none">
                <a:solidFill>
                  <a:srgbClr val="000000"/>
                </a:solidFill>
                <a:uFillTx/>
                <a:latin typeface="Arial"/>
                <a:ea typeface="DejaVu Sans"/>
              </a:rPr>
              <a:t>Class Selector (*):</a:t>
            </a:r>
            <a:r>
              <a:rPr b="0" lang="en-US" sz="1200" strike="noStrike" u="none">
                <a:solidFill>
                  <a:srgbClr val="000000"/>
                </a:solidFill>
                <a:uFillTx/>
                <a:latin typeface="Arial"/>
                <a:ea typeface="DejaVu Sans"/>
              </a:rPr>
              <a:t> Matches elements with a specific class. </a:t>
            </a:r>
            <a:endParaRPr b="0" lang="en-US" sz="12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200" strike="noStrike" u="none">
                <a:solidFill>
                  <a:srgbClr val="000000"/>
                </a:solidFill>
                <a:uFillTx/>
                <a:latin typeface="Arial"/>
                <a:ea typeface="DejaVu Sans"/>
              </a:rPr>
              <a:t>     </a:t>
            </a:r>
            <a:endParaRPr b="0" lang="en-US" sz="1200" strike="noStrike" u="none">
              <a:solidFill>
                <a:srgbClr val="ffffff"/>
              </a:solidFill>
              <a:uFillTx/>
              <a:latin typeface="Arial"/>
            </a:endParaRPr>
          </a:p>
          <a:p>
            <a:pPr>
              <a:lnSpc>
                <a:spcPct val="100000"/>
              </a:lnSpc>
            </a:pPr>
            <a:endParaRPr b="0" lang="en-US" sz="1200" strike="noStrike" u="none">
              <a:solidFill>
                <a:srgbClr val="ffffff"/>
              </a:solidFill>
              <a:uFillTx/>
              <a:latin typeface="Arial"/>
            </a:endParaRPr>
          </a:p>
          <a:p>
            <a:pPr>
              <a:lnSpc>
                <a:spcPct val="100000"/>
              </a:lnSpc>
            </a:pPr>
            <a:endParaRPr b="0" lang="en-US" sz="1200" strike="noStrike" u="none">
              <a:solidFill>
                <a:srgbClr val="ffffff"/>
              </a:solidFill>
              <a:uFillTx/>
              <a:latin typeface="Arial"/>
            </a:endParaRPr>
          </a:p>
          <a:p>
            <a:pPr marL="216000" indent="-216000">
              <a:lnSpc>
                <a:spcPct val="100000"/>
              </a:lnSpc>
              <a:buClr>
                <a:srgbClr val="000000"/>
              </a:buClr>
              <a:buFont typeface="Wingdings" charset="2"/>
              <a:buChar char=""/>
            </a:pPr>
            <a:r>
              <a:rPr b="1" lang="en-US" sz="1200" strike="noStrike" u="none">
                <a:solidFill>
                  <a:srgbClr val="000000"/>
                </a:solidFill>
                <a:uFillTx/>
                <a:latin typeface="Arial"/>
                <a:ea typeface="DejaVu Sans"/>
              </a:rPr>
              <a:t>ID Selector (#id):</a:t>
            </a:r>
            <a:r>
              <a:rPr b="0" lang="en-US" sz="1200" strike="noStrike" u="none">
                <a:solidFill>
                  <a:srgbClr val="000000"/>
                </a:solidFill>
                <a:uFillTx/>
                <a:latin typeface="Arial"/>
                <a:ea typeface="DejaVu Sans"/>
              </a:rPr>
              <a:t> Matches an element with a specific ID (unique per page). </a:t>
            </a:r>
            <a:endParaRPr b="0" lang="en-US" sz="1200" strike="noStrike" u="none">
              <a:solidFill>
                <a:srgbClr val="ffffff"/>
              </a:solidFill>
              <a:uFillTx/>
              <a:latin typeface="Arial"/>
            </a:endParaRPr>
          </a:p>
          <a:p>
            <a:pPr>
              <a:lnSpc>
                <a:spcPct val="100000"/>
              </a:lnSpc>
            </a:pPr>
            <a:endParaRPr b="0" lang="en-US" sz="1200" strike="noStrike" u="none">
              <a:solidFill>
                <a:srgbClr val="ffffff"/>
              </a:solidFill>
              <a:uFillTx/>
              <a:latin typeface="Arial"/>
            </a:endParaRPr>
          </a:p>
          <a:p>
            <a:pPr>
              <a:lnSpc>
                <a:spcPct val="100000"/>
              </a:lnSpc>
            </a:pPr>
            <a:r>
              <a:rPr b="0" lang="en-US" sz="1000" strike="noStrike" u="none">
                <a:solidFill>
                  <a:srgbClr val="000000"/>
                </a:solidFill>
                <a:uFillTx/>
                <a:latin typeface="Arial"/>
                <a:ea typeface="DejaVu Sans"/>
              </a:rPr>
              <a:t>  </a:t>
            </a:r>
            <a:r>
              <a:rPr b="1" lang="en-US" sz="1000" strike="noStrike" u="none">
                <a:solidFill>
                  <a:srgbClr val="000000"/>
                </a:solidFill>
                <a:uFillTx/>
                <a:latin typeface="Arial"/>
                <a:ea typeface="DejaVu Sans"/>
              </a:rPr>
              <a: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marL="216000" indent="-216000">
              <a:lnSpc>
                <a:spcPct val="100000"/>
              </a:lnSpc>
              <a:buClr>
                <a:srgbClr val="000000"/>
              </a:buClr>
              <a:buFont typeface="Wingdings" charset="2"/>
              <a:buChar char=""/>
            </a:pPr>
            <a:r>
              <a:rPr b="1" lang="en-US" sz="1000" strike="noStrike" u="none">
                <a:solidFill>
                  <a:srgbClr val="000000"/>
                </a:solidFill>
                <a:uFillTx/>
                <a:latin typeface="Arial"/>
                <a:ea typeface="DejaVu Sans"/>
              </a:rPr>
              <a:t>Attribute Selector: </a:t>
            </a:r>
            <a:r>
              <a:rPr b="0" lang="en-US" sz="1000" strike="noStrike" u="none">
                <a:solidFill>
                  <a:srgbClr val="000000"/>
                </a:solidFill>
                <a:uFillTx/>
                <a:latin typeface="Arial"/>
                <a:ea typeface="DejaVu Sans"/>
              </a:rPr>
              <a:t>Matches elements based on attributes and their values.</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r>
              <a:rPr b="1" lang="en-US" sz="1000" strike="noStrike" u="none">
                <a:solidFill>
                  <a:srgbClr val="000000"/>
                </a:solidFill>
                <a:uFillTx/>
                <a:latin typeface="Arial"/>
                <a:ea typeface="DejaVu Sans"/>
              </a:rPr>
              <a:t>   </a:t>
            </a: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a:lnSpc>
                <a:spcPct val="100000"/>
              </a:lnSpc>
            </a:pPr>
            <a:endParaRPr b="0" lang="en-US" sz="1000" strike="noStrike" u="none">
              <a:solidFill>
                <a:srgbClr val="ffffff"/>
              </a:solidFill>
              <a:uFillTx/>
              <a:latin typeface="Arial"/>
            </a:endParaRPr>
          </a:p>
          <a:p>
            <a:pPr marL="216000" indent="-216000">
              <a:lnSpc>
                <a:spcPct val="100000"/>
              </a:lnSpc>
              <a:buClr>
                <a:srgbClr val="000000"/>
              </a:buClr>
              <a:buFont typeface="Wingdings" charset="2"/>
              <a:buChar char=""/>
            </a:pPr>
            <a:r>
              <a:rPr b="1" lang="en-US" sz="1000" strike="noStrike" u="none">
                <a:solidFill>
                  <a:srgbClr val="000000"/>
                </a:solidFill>
                <a:uFillTx/>
                <a:latin typeface="Arial"/>
                <a:ea typeface="DejaVu Sans"/>
              </a:rPr>
              <a:t> </a:t>
            </a:r>
            <a:r>
              <a:rPr b="1" lang="en-US" sz="1000" strike="noStrike" u="none">
                <a:solidFill>
                  <a:srgbClr val="000000"/>
                </a:solidFill>
                <a:uFillTx/>
                <a:latin typeface="Arial"/>
                <a:ea typeface="DejaVu Sans"/>
              </a:rPr>
              <a:t>Group Selector: </a:t>
            </a:r>
            <a:r>
              <a:rPr b="0" lang="en-US" sz="1000" strike="noStrike" u="none">
                <a:solidFill>
                  <a:srgbClr val="000000"/>
                </a:solidFill>
                <a:uFillTx/>
                <a:latin typeface="Arial"/>
                <a:ea typeface="DejaVu Sans"/>
              </a:rPr>
              <a:t>Groups multiple selectors to apply the same styles.</a:t>
            </a:r>
            <a:r>
              <a:rPr b="1" lang="en-US" sz="1000" strike="noStrike" u="none">
                <a:solidFill>
                  <a:srgbClr val="000000"/>
                </a:solidFill>
                <a:uFillTx/>
                <a:latin typeface="Arial"/>
                <a:ea typeface="DejaVu Sans"/>
              </a:rPr>
              <a:t> </a:t>
            </a: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a:p>
            <a:pPr>
              <a:lnSpc>
                <a:spcPct val="100000"/>
              </a:lnSpc>
              <a:spcBef>
                <a:spcPts val="1191"/>
              </a:spcBef>
              <a:spcAft>
                <a:spcPts val="992"/>
              </a:spcAft>
            </a:pPr>
            <a:endParaRPr b="0" lang="en-US" sz="1000" strike="noStrike" u="none">
              <a:solidFill>
                <a:srgbClr val="ffffff"/>
              </a:solidFill>
              <a:uFillTx/>
              <a:latin typeface="Arial"/>
            </a:endParaRPr>
          </a:p>
        </p:txBody>
      </p:sp>
      <p:pic>
        <p:nvPicPr>
          <p:cNvPr id="493" name="" descr=""/>
          <p:cNvPicPr/>
          <p:nvPr/>
        </p:nvPicPr>
        <p:blipFill>
          <a:blip r:embed="rId1"/>
          <a:stretch/>
        </p:blipFill>
        <p:spPr>
          <a:xfrm>
            <a:off x="1143000" y="1852920"/>
            <a:ext cx="2251440" cy="529200"/>
          </a:xfrm>
          <a:prstGeom prst="rect">
            <a:avLst/>
          </a:prstGeom>
          <a:noFill/>
          <a:ln w="0">
            <a:noFill/>
          </a:ln>
        </p:spPr>
      </p:pic>
      <p:pic>
        <p:nvPicPr>
          <p:cNvPr id="494" name="" descr=""/>
          <p:cNvPicPr/>
          <p:nvPr/>
        </p:nvPicPr>
        <p:blipFill>
          <a:blip r:embed="rId2"/>
          <a:stretch/>
        </p:blipFill>
        <p:spPr>
          <a:xfrm>
            <a:off x="1280880" y="2881080"/>
            <a:ext cx="1687680" cy="544680"/>
          </a:xfrm>
          <a:prstGeom prst="rect">
            <a:avLst/>
          </a:prstGeom>
          <a:noFill/>
          <a:ln w="0">
            <a:noFill/>
          </a:ln>
        </p:spPr>
      </p:pic>
      <p:pic>
        <p:nvPicPr>
          <p:cNvPr id="495" name="" descr=""/>
          <p:cNvPicPr/>
          <p:nvPr/>
        </p:nvPicPr>
        <p:blipFill>
          <a:blip r:embed="rId3"/>
          <a:stretch/>
        </p:blipFill>
        <p:spPr>
          <a:xfrm>
            <a:off x="1128240" y="5029200"/>
            <a:ext cx="2754360" cy="536760"/>
          </a:xfrm>
          <a:prstGeom prst="rect">
            <a:avLst/>
          </a:prstGeom>
          <a:noFill/>
          <a:ln w="0">
            <a:noFill/>
          </a:ln>
        </p:spPr>
      </p:pic>
      <p:pic>
        <p:nvPicPr>
          <p:cNvPr id="496" name="" descr=""/>
          <p:cNvPicPr/>
          <p:nvPr/>
        </p:nvPicPr>
        <p:blipFill>
          <a:blip r:embed="rId4"/>
          <a:stretch/>
        </p:blipFill>
        <p:spPr>
          <a:xfrm>
            <a:off x="1135800" y="3833280"/>
            <a:ext cx="2289600" cy="50652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405</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2012-07-03T07:32:31Z</dcterms:created>
  <dc:creator>Administrator</dc:creator>
  <dc:description/>
  <dc:language>en-US</dc:language>
  <cp:lastModifiedBy/>
  <dcterms:modified xsi:type="dcterms:W3CDTF">2025-01-31T21:03:52Z</dcterms:modified>
  <cp:revision>162</cp:revision>
  <dc:subject/>
  <dc:title/>
</cp:coreProperties>
</file>

<file path=docProps/custom.xml><?xml version="1.0" encoding="utf-8"?>
<Properties xmlns="http://schemas.openxmlformats.org/officeDocument/2006/custom-properties" xmlns:vt="http://schemas.openxmlformats.org/officeDocument/2006/docPropsVTypes"/>
</file>