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308" r:id="rId23"/>
    <p:sldId id="309" r:id="rId24"/>
    <p:sldId id="310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252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sz="4300" b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</a:t>
            </a:r>
            <a:r>
              <a:rPr lang="en-US" dirty="0"/>
              <a:t>Third and Fifth</a:t>
            </a: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t="-21963" b="21963"/>
          <a:stretch/>
        </p:blipFill>
        <p:spPr>
          <a:xfrm>
            <a:off x="1143000" y="639762"/>
            <a:ext cx="7119937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535" name="Google Shape;535;p7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543" name="Google Shape;543;p7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550" name="Google Shape;550;p7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 dirty="0"/>
          </a:p>
        </p:txBody>
      </p:sp>
      <p:sp>
        <p:nvSpPr>
          <p:cNvPr id="551" name="Google Shape;551;p7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494</Words>
  <Application>Microsoft Office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Times New Roman</vt:lpstr>
      <vt:lpstr>2_Default Design</vt:lpstr>
      <vt:lpstr>Default Design</vt:lpstr>
      <vt:lpstr>1_Default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Ethics in Information Technology, Third and Fifth Edition</vt:lpstr>
      <vt:lpstr>PowerPoint Presentation</vt:lpstr>
      <vt:lpstr>Types of Perpetrators</vt:lpstr>
      <vt:lpstr>Types of Perpetrators (cont’d.)</vt:lpstr>
      <vt:lpstr>Hackers and Crackers</vt:lpstr>
      <vt:lpstr>Malicious Insiders</vt:lpstr>
      <vt:lpstr>Industrial Spies</vt:lpstr>
      <vt:lpstr>Cybercriminals</vt:lpstr>
      <vt:lpstr>Hacktivists and Cyberterrorists</vt:lpstr>
      <vt:lpstr>Federal Laws for Prosecuting Computer Attacks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Fourth Edition</dc:title>
  <dc:creator>Amjad Hussain</dc:creator>
  <cp:lastModifiedBy>Amjad Hussain</cp:lastModifiedBy>
  <cp:revision>3</cp:revision>
  <dcterms:modified xsi:type="dcterms:W3CDTF">2024-10-21T04:37:48Z</dcterms:modified>
</cp:coreProperties>
</file>