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21"/>
  </p:notesMasterIdLst>
  <p:sldIdLst>
    <p:sldId id="273"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6858000" type="screen4x3"/>
  <p:notesSz cx="6858000" cy="9144000"/>
  <p:embeddedFontLst>
    <p:embeddedFont>
      <p:font typeface="Bodoni"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80"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8" name="Google Shape;158;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Utilitarianism is a very influential theory, and it has many variations. As stated above,</a:t>
            </a:r>
            <a:endParaRPr/>
          </a:p>
          <a:p>
            <a:pPr marL="0" lvl="0" indent="0" algn="l" rtl="0">
              <a:lnSpc>
                <a:spcPct val="100000"/>
              </a:lnSpc>
              <a:spcBef>
                <a:spcPts val="0"/>
              </a:spcBef>
              <a:spcAft>
                <a:spcPts val="0"/>
              </a:spcAft>
              <a:buSzPts val="1800"/>
              <a:buNone/>
            </a:pPr>
            <a:r>
              <a:rPr lang="en-US"/>
              <a:t>the utilitarian principle applies to individual actions. For each action, we consider the</a:t>
            </a:r>
            <a:endParaRPr/>
          </a:p>
          <a:p>
            <a:pPr marL="0" lvl="0" indent="0" algn="l" rtl="0">
              <a:lnSpc>
                <a:spcPct val="100000"/>
              </a:lnSpc>
              <a:spcBef>
                <a:spcPts val="0"/>
              </a:spcBef>
              <a:spcAft>
                <a:spcPts val="0"/>
              </a:spcAft>
              <a:buSzPts val="1800"/>
              <a:buNone/>
            </a:pPr>
            <a:r>
              <a:rPr lang="en-US"/>
              <a:t>impact on utility and judge the action by its net impact. This is sometimes called</a:t>
            </a:r>
            <a:endParaRPr/>
          </a:p>
          <a:p>
            <a:pPr marL="0" lvl="0" indent="0" algn="l" rtl="0">
              <a:lnSpc>
                <a:spcPct val="100000"/>
              </a:lnSpc>
              <a:spcBef>
                <a:spcPts val="0"/>
              </a:spcBef>
              <a:spcAft>
                <a:spcPts val="0"/>
              </a:spcAft>
              <a:buSzPts val="1800"/>
              <a:buNone/>
            </a:pPr>
            <a:r>
              <a:rPr lang="en-US"/>
              <a:t>“act utilitarianism.” One variant of utilitarianism, called “rule utilitarianism,” applies</a:t>
            </a:r>
            <a:endParaRPr/>
          </a:p>
          <a:p>
            <a:pPr marL="0" lvl="0" indent="0" algn="l" rtl="0">
              <a:lnSpc>
                <a:spcPct val="100000"/>
              </a:lnSpc>
              <a:spcBef>
                <a:spcPts val="0"/>
              </a:spcBef>
              <a:spcAft>
                <a:spcPts val="0"/>
              </a:spcAft>
              <a:buSzPts val="1800"/>
              <a:buNone/>
            </a:pPr>
            <a:r>
              <a:rPr lang="en-US"/>
              <a:t>the utility principle not to individual actions but to general ethical rules. Thus, a rule</a:t>
            </a:r>
            <a:endParaRPr/>
          </a:p>
          <a:p>
            <a:pPr marL="0" lvl="0" indent="0" algn="l" rtl="0">
              <a:lnSpc>
                <a:spcPct val="100000"/>
              </a:lnSpc>
              <a:spcBef>
                <a:spcPts val="0"/>
              </a:spcBef>
              <a:spcAft>
                <a:spcPts val="0"/>
              </a:spcAft>
              <a:buSzPts val="1800"/>
              <a:buNone/>
            </a:pPr>
            <a:r>
              <a:rPr lang="en-US"/>
              <a:t>utilitarian might argue that the rule “Do not lie” will increase total utility, and for</a:t>
            </a:r>
            <a:endParaRPr/>
          </a:p>
          <a:p>
            <a:pPr marL="0" lvl="0" indent="0" algn="l" rtl="0">
              <a:lnSpc>
                <a:spcPct val="100000"/>
              </a:lnSpc>
              <a:spcBef>
                <a:spcPts val="0"/>
              </a:spcBef>
              <a:spcAft>
                <a:spcPts val="0"/>
              </a:spcAft>
              <a:buSzPts val="1800"/>
              <a:buNone/>
            </a:pPr>
            <a:r>
              <a:rPr lang="en-US"/>
              <a:t>that reason it is a good rule. Rule utilitarians do not do a utility calculation for each</a:t>
            </a:r>
            <a:endParaRPr/>
          </a:p>
          <a:p>
            <a:pPr marL="0" lvl="0" indent="0" algn="l" rtl="0">
              <a:lnSpc>
                <a:spcPct val="100000"/>
              </a:lnSpc>
              <a:spcBef>
                <a:spcPts val="0"/>
              </a:spcBef>
              <a:spcAft>
                <a:spcPts val="0"/>
              </a:spcAft>
              <a:buSzPts val="1800"/>
              <a:buNone/>
            </a:pPr>
            <a:r>
              <a:rPr lang="en-US"/>
              <a:t>instance where they consider lying. Generally, a utilitarian would be more comfortable</a:t>
            </a:r>
            <a:endParaRPr/>
          </a:p>
          <a:p>
            <a:pPr marL="0" lvl="0" indent="0" algn="l" rtl="0">
              <a:lnSpc>
                <a:spcPct val="100000"/>
              </a:lnSpc>
              <a:spcBef>
                <a:spcPts val="0"/>
              </a:spcBef>
              <a:spcAft>
                <a:spcPts val="0"/>
              </a:spcAft>
              <a:buSzPts val="1800"/>
              <a:buNone/>
            </a:pPr>
            <a:r>
              <a:rPr lang="en-US"/>
              <a:t>than a deontologist breaking a rule in circumstances where doing so would have good</a:t>
            </a:r>
            <a:endParaRPr/>
          </a:p>
          <a:p>
            <a:pPr marL="0" lvl="0" indent="0" algn="l" rtl="0">
              <a:lnSpc>
                <a:spcPct val="100000"/>
              </a:lnSpc>
              <a:spcBef>
                <a:spcPts val="0"/>
              </a:spcBef>
              <a:spcAft>
                <a:spcPts val="0"/>
              </a:spcAft>
              <a:buSzPts val="1800"/>
              <a:buNone/>
            </a:pPr>
            <a:r>
              <a:rPr lang="en-US"/>
              <a:t>consequences.</a:t>
            </a:r>
            <a:endParaRPr/>
          </a:p>
        </p:txBody>
      </p:sp>
      <p:sp>
        <p:nvSpPr>
          <p:cNvPr id="159" name="Google Shape;159;p1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5" name="Google Shape;16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Utilitarianism is a very influential theory, and it has many variations. As stated above,</a:t>
            </a:r>
            <a:endParaRPr/>
          </a:p>
          <a:p>
            <a:pPr marL="0" lvl="0" indent="0" algn="l" rtl="0">
              <a:lnSpc>
                <a:spcPct val="100000"/>
              </a:lnSpc>
              <a:spcBef>
                <a:spcPts val="0"/>
              </a:spcBef>
              <a:spcAft>
                <a:spcPts val="0"/>
              </a:spcAft>
              <a:buSzPts val="1800"/>
              <a:buNone/>
            </a:pPr>
            <a:r>
              <a:rPr lang="en-US"/>
              <a:t>the utilitarian principle applies to individual actions. For each action, we consider the</a:t>
            </a:r>
            <a:endParaRPr/>
          </a:p>
          <a:p>
            <a:pPr marL="0" lvl="0" indent="0" algn="l" rtl="0">
              <a:lnSpc>
                <a:spcPct val="100000"/>
              </a:lnSpc>
              <a:spcBef>
                <a:spcPts val="0"/>
              </a:spcBef>
              <a:spcAft>
                <a:spcPts val="0"/>
              </a:spcAft>
              <a:buSzPts val="1800"/>
              <a:buNone/>
            </a:pPr>
            <a:r>
              <a:rPr lang="en-US"/>
              <a:t>impact on utility and judge the action by its net impact. This is sometimes called</a:t>
            </a:r>
            <a:endParaRPr/>
          </a:p>
          <a:p>
            <a:pPr marL="0" lvl="0" indent="0" algn="l" rtl="0">
              <a:lnSpc>
                <a:spcPct val="100000"/>
              </a:lnSpc>
              <a:spcBef>
                <a:spcPts val="0"/>
              </a:spcBef>
              <a:spcAft>
                <a:spcPts val="0"/>
              </a:spcAft>
              <a:buSzPts val="1800"/>
              <a:buNone/>
            </a:pPr>
            <a:r>
              <a:rPr lang="en-US"/>
              <a:t>“act utilitarianism.” One variant of utilitarianism, called “rule utilitarianism,” applies</a:t>
            </a:r>
            <a:endParaRPr/>
          </a:p>
          <a:p>
            <a:pPr marL="0" lvl="0" indent="0" algn="l" rtl="0">
              <a:lnSpc>
                <a:spcPct val="100000"/>
              </a:lnSpc>
              <a:spcBef>
                <a:spcPts val="0"/>
              </a:spcBef>
              <a:spcAft>
                <a:spcPts val="0"/>
              </a:spcAft>
              <a:buSzPts val="1800"/>
              <a:buNone/>
            </a:pPr>
            <a:r>
              <a:rPr lang="en-US"/>
              <a:t>the utility principle not to individual actions but to general ethical rules. Thus, a rule</a:t>
            </a:r>
            <a:endParaRPr/>
          </a:p>
          <a:p>
            <a:pPr marL="0" lvl="0" indent="0" algn="l" rtl="0">
              <a:lnSpc>
                <a:spcPct val="100000"/>
              </a:lnSpc>
              <a:spcBef>
                <a:spcPts val="0"/>
              </a:spcBef>
              <a:spcAft>
                <a:spcPts val="0"/>
              </a:spcAft>
              <a:buSzPts val="1800"/>
              <a:buNone/>
            </a:pPr>
            <a:r>
              <a:rPr lang="en-US"/>
              <a:t>utilitarian might argue that the rule “Do not lie” will increase total utility, and for</a:t>
            </a:r>
            <a:endParaRPr/>
          </a:p>
          <a:p>
            <a:pPr marL="0" lvl="0" indent="0" algn="l" rtl="0">
              <a:lnSpc>
                <a:spcPct val="100000"/>
              </a:lnSpc>
              <a:spcBef>
                <a:spcPts val="0"/>
              </a:spcBef>
              <a:spcAft>
                <a:spcPts val="0"/>
              </a:spcAft>
              <a:buSzPts val="1800"/>
              <a:buNone/>
            </a:pPr>
            <a:r>
              <a:rPr lang="en-US"/>
              <a:t>that reason it is a good rule. Rule utilitarians do not do a utility calculation for each</a:t>
            </a:r>
            <a:endParaRPr/>
          </a:p>
          <a:p>
            <a:pPr marL="0" lvl="0" indent="0" algn="l" rtl="0">
              <a:lnSpc>
                <a:spcPct val="100000"/>
              </a:lnSpc>
              <a:spcBef>
                <a:spcPts val="0"/>
              </a:spcBef>
              <a:spcAft>
                <a:spcPts val="0"/>
              </a:spcAft>
              <a:buSzPts val="1800"/>
              <a:buNone/>
            </a:pPr>
            <a:r>
              <a:rPr lang="en-US"/>
              <a:t>instance where they consider lying. Generally, a utilitarian would be more comfortable</a:t>
            </a:r>
            <a:endParaRPr/>
          </a:p>
          <a:p>
            <a:pPr marL="0" lvl="0" indent="0" algn="l" rtl="0">
              <a:lnSpc>
                <a:spcPct val="100000"/>
              </a:lnSpc>
              <a:spcBef>
                <a:spcPts val="0"/>
              </a:spcBef>
              <a:spcAft>
                <a:spcPts val="0"/>
              </a:spcAft>
              <a:buSzPts val="1800"/>
              <a:buNone/>
            </a:pPr>
            <a:r>
              <a:rPr lang="en-US"/>
              <a:t>than a deontologist breaking a rule in circumstances where doing so would have good</a:t>
            </a:r>
            <a:endParaRPr/>
          </a:p>
          <a:p>
            <a:pPr marL="0" lvl="0" indent="0" algn="l" rtl="0">
              <a:lnSpc>
                <a:spcPct val="100000"/>
              </a:lnSpc>
              <a:spcBef>
                <a:spcPts val="0"/>
              </a:spcBef>
              <a:spcAft>
                <a:spcPts val="0"/>
              </a:spcAft>
              <a:buSzPts val="1800"/>
              <a:buNone/>
            </a:pPr>
            <a:r>
              <a:rPr lang="en-US"/>
              <a:t>consequences.</a:t>
            </a:r>
            <a:endParaRPr/>
          </a:p>
        </p:txBody>
      </p:sp>
      <p:sp>
        <p:nvSpPr>
          <p:cNvPr id="166" name="Google Shape;166;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2" name="Google Shape;17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Utilitarianism is a very influential theory, and it has many variations. As stated above,</a:t>
            </a:r>
            <a:endParaRPr/>
          </a:p>
          <a:p>
            <a:pPr marL="0" lvl="0" indent="0" algn="l" rtl="0">
              <a:lnSpc>
                <a:spcPct val="100000"/>
              </a:lnSpc>
              <a:spcBef>
                <a:spcPts val="0"/>
              </a:spcBef>
              <a:spcAft>
                <a:spcPts val="0"/>
              </a:spcAft>
              <a:buSzPts val="1800"/>
              <a:buNone/>
            </a:pPr>
            <a:r>
              <a:rPr lang="en-US"/>
              <a:t>the utilitarian principle applies to individual actions. For each action, we consider the</a:t>
            </a:r>
            <a:endParaRPr/>
          </a:p>
          <a:p>
            <a:pPr marL="0" lvl="0" indent="0" algn="l" rtl="0">
              <a:lnSpc>
                <a:spcPct val="100000"/>
              </a:lnSpc>
              <a:spcBef>
                <a:spcPts val="0"/>
              </a:spcBef>
              <a:spcAft>
                <a:spcPts val="0"/>
              </a:spcAft>
              <a:buSzPts val="1800"/>
              <a:buNone/>
            </a:pPr>
            <a:r>
              <a:rPr lang="en-US"/>
              <a:t>impact on utility and judge the action by its net impact. This is sometimes called</a:t>
            </a:r>
            <a:endParaRPr/>
          </a:p>
          <a:p>
            <a:pPr marL="0" lvl="0" indent="0" algn="l" rtl="0">
              <a:lnSpc>
                <a:spcPct val="100000"/>
              </a:lnSpc>
              <a:spcBef>
                <a:spcPts val="0"/>
              </a:spcBef>
              <a:spcAft>
                <a:spcPts val="0"/>
              </a:spcAft>
              <a:buSzPts val="1800"/>
              <a:buNone/>
            </a:pPr>
            <a:r>
              <a:rPr lang="en-US"/>
              <a:t>“act utilitarianism.” One variant of utilitarianism, called “rule utilitarianism,” applies</a:t>
            </a:r>
            <a:endParaRPr/>
          </a:p>
          <a:p>
            <a:pPr marL="0" lvl="0" indent="0" algn="l" rtl="0">
              <a:lnSpc>
                <a:spcPct val="100000"/>
              </a:lnSpc>
              <a:spcBef>
                <a:spcPts val="0"/>
              </a:spcBef>
              <a:spcAft>
                <a:spcPts val="0"/>
              </a:spcAft>
              <a:buSzPts val="1800"/>
              <a:buNone/>
            </a:pPr>
            <a:r>
              <a:rPr lang="en-US"/>
              <a:t>the utility principle not to individual actions but to general ethical rules. Thus, a rule</a:t>
            </a:r>
            <a:endParaRPr/>
          </a:p>
          <a:p>
            <a:pPr marL="0" lvl="0" indent="0" algn="l" rtl="0">
              <a:lnSpc>
                <a:spcPct val="100000"/>
              </a:lnSpc>
              <a:spcBef>
                <a:spcPts val="0"/>
              </a:spcBef>
              <a:spcAft>
                <a:spcPts val="0"/>
              </a:spcAft>
              <a:buSzPts val="1800"/>
              <a:buNone/>
            </a:pPr>
            <a:r>
              <a:rPr lang="en-US"/>
              <a:t>utilitarian might argue that the rule “Do not lie” will increase total utility, and for</a:t>
            </a:r>
            <a:endParaRPr/>
          </a:p>
          <a:p>
            <a:pPr marL="0" lvl="0" indent="0" algn="l" rtl="0">
              <a:lnSpc>
                <a:spcPct val="100000"/>
              </a:lnSpc>
              <a:spcBef>
                <a:spcPts val="0"/>
              </a:spcBef>
              <a:spcAft>
                <a:spcPts val="0"/>
              </a:spcAft>
              <a:buSzPts val="1800"/>
              <a:buNone/>
            </a:pPr>
            <a:r>
              <a:rPr lang="en-US"/>
              <a:t>that reason it is a good rule. Rule utilitarians do not do a utility calculation for each</a:t>
            </a:r>
            <a:endParaRPr/>
          </a:p>
          <a:p>
            <a:pPr marL="0" lvl="0" indent="0" algn="l" rtl="0">
              <a:lnSpc>
                <a:spcPct val="100000"/>
              </a:lnSpc>
              <a:spcBef>
                <a:spcPts val="0"/>
              </a:spcBef>
              <a:spcAft>
                <a:spcPts val="0"/>
              </a:spcAft>
              <a:buSzPts val="1800"/>
              <a:buNone/>
            </a:pPr>
            <a:r>
              <a:rPr lang="en-US"/>
              <a:t>instance where they consider lying. Generally, a utilitarian would be more comfortable</a:t>
            </a:r>
            <a:endParaRPr/>
          </a:p>
          <a:p>
            <a:pPr marL="0" lvl="0" indent="0" algn="l" rtl="0">
              <a:lnSpc>
                <a:spcPct val="100000"/>
              </a:lnSpc>
              <a:spcBef>
                <a:spcPts val="0"/>
              </a:spcBef>
              <a:spcAft>
                <a:spcPts val="0"/>
              </a:spcAft>
              <a:buSzPts val="1800"/>
              <a:buNone/>
            </a:pPr>
            <a:r>
              <a:rPr lang="en-US"/>
              <a:t>than a deontologist breaking a rule in circumstances where doing so would have good</a:t>
            </a:r>
            <a:endParaRPr/>
          </a:p>
          <a:p>
            <a:pPr marL="0" lvl="0" indent="0" algn="l" rtl="0">
              <a:lnSpc>
                <a:spcPct val="100000"/>
              </a:lnSpc>
              <a:spcBef>
                <a:spcPts val="0"/>
              </a:spcBef>
              <a:spcAft>
                <a:spcPts val="0"/>
              </a:spcAft>
              <a:buSzPts val="1800"/>
              <a:buNone/>
            </a:pPr>
            <a:r>
              <a:rPr lang="en-US"/>
              <a:t>consequences.</a:t>
            </a:r>
            <a:endParaRPr/>
          </a:p>
        </p:txBody>
      </p:sp>
      <p:sp>
        <p:nvSpPr>
          <p:cNvPr id="173" name="Google Shape;173;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 name="Google Shape;179;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If the criteria that deontologists use to determine the intrinsic goodness or badness of an act do not consider its consequences for people—at least for most people, most of the time—their criteria would seem to have little ethical merit.</a:t>
            </a:r>
            <a:endParaRPr/>
          </a:p>
        </p:txBody>
      </p:sp>
      <p:sp>
        <p:nvSpPr>
          <p:cNvPr id="180" name="Google Shape;180;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If the criteria that deontologists use to determine the intrinsic goodness or badness of an act do not consider its consequences for people—at least for most people, most of the time—their criteria would seem to have little ethical merit.</a:t>
            </a:r>
            <a:endParaRPr/>
          </a:p>
        </p:txBody>
      </p:sp>
      <p:sp>
        <p:nvSpPr>
          <p:cNvPr id="187" name="Google Shape;187;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18</a:t>
            </a:fld>
            <a:endParaRPr sz="1400" b="0" i="0" u="none" strike="noStrike" cap="none">
              <a:solidFill>
                <a:srgbClr val="000000"/>
              </a:solidFill>
              <a:latin typeface="Arial"/>
              <a:ea typeface="Arial"/>
              <a:cs typeface="Arial"/>
              <a:sym typeface="Arial"/>
            </a:endParaRPr>
          </a:p>
        </p:txBody>
      </p:sp>
      <p:sp>
        <p:nvSpPr>
          <p:cNvPr id="205" name="Google Shape;20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6" name="Google Shape;206;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This question is the foundation for many issues and controversies discussed in later chapters.  One example you can introduce here is the right to freedom of speech versus the need to protect children from materials that are inappropriate for them.  Have the class identify who the affected parties are.  What are the negative and positive rights for the different parties?  Note: the laws pertaining to this issue are discussed in chapter three.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3" name="Google Shape;12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If the criteria that deontologists use to determine the intrinsic goodness or badness of an act do not consider its consequences for people—at least for most people, most of the time—their criteria would seem to have little ethical merit.</a:t>
            </a:r>
            <a:endParaRPr/>
          </a:p>
        </p:txBody>
      </p:sp>
      <p:sp>
        <p:nvSpPr>
          <p:cNvPr id="124" name="Google Shape;124;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0" name="Google Shape;130;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If the criteria that deontologists use to determine the intrinsic goodness or badness of an act do not consider its consequences for people—at least for most people, most of the time—their criteria would seem to have little ethical merit.</a:t>
            </a: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r>
              <a:rPr lang="en-US"/>
              <a:t>Immanuel Kant, the philosopher often presented as the prime example of a deontologist, contributed many important ideas to ethical theory. We mention three of them here.</a:t>
            </a:r>
            <a:endParaRPr/>
          </a:p>
        </p:txBody>
      </p:sp>
      <p:sp>
        <p:nvSpPr>
          <p:cNvPr id="131" name="Google Shape;131;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7" name="Google Shape;13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If the criteria that deontologists use to determine the intrinsic goodness or badness of an act do not consider its consequences for people—at least for most people, most of the time—their criteria would seem to have little ethical merit.</a:t>
            </a: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800"/>
              <a:buNone/>
            </a:pPr>
            <a:r>
              <a:rPr lang="en-US"/>
              <a:t>Immanuel Kant, the philosopher often presented as the prime example of a deontologist, contributed many important ideas to ethical theory. We mention three of them here.</a:t>
            </a:r>
            <a:endParaRPr/>
          </a:p>
        </p:txBody>
      </p:sp>
      <p:sp>
        <p:nvSpPr>
          <p:cNvPr id="138" name="Google Shape;138;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4" name="Google Shape;144;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Kant took an extreme position on the absolutism of ethical rules. He argued, for</a:t>
            </a:r>
            <a:endParaRPr/>
          </a:p>
          <a:p>
            <a:pPr marL="0" lvl="0" indent="0" algn="l" rtl="0">
              <a:lnSpc>
                <a:spcPct val="100000"/>
              </a:lnSpc>
              <a:spcBef>
                <a:spcPts val="0"/>
              </a:spcBef>
              <a:spcAft>
                <a:spcPts val="0"/>
              </a:spcAft>
              <a:buSzPts val="1800"/>
              <a:buNone/>
            </a:pPr>
            <a:r>
              <a:rPr lang="en-US"/>
              <a:t>instance, that it is always wrong to lie. For example, if a person is looking for someone</a:t>
            </a:r>
            <a:endParaRPr/>
          </a:p>
          <a:p>
            <a:pPr marL="0" lvl="0" indent="0" algn="l" rtl="0">
              <a:lnSpc>
                <a:spcPct val="100000"/>
              </a:lnSpc>
              <a:spcBef>
                <a:spcPts val="0"/>
              </a:spcBef>
              <a:spcAft>
                <a:spcPts val="0"/>
              </a:spcAft>
              <a:buSzPts val="1800"/>
              <a:buNone/>
            </a:pPr>
            <a:r>
              <a:rPr lang="en-US"/>
              <a:t>he intends to murder, and he asks you where the intended victim is, it is wrong for you</a:t>
            </a:r>
            <a:endParaRPr/>
          </a:p>
          <a:p>
            <a:pPr marL="0" lvl="0" indent="0" algn="l" rtl="0">
              <a:lnSpc>
                <a:spcPct val="100000"/>
              </a:lnSpc>
              <a:spcBef>
                <a:spcPts val="0"/>
              </a:spcBef>
              <a:spcAft>
                <a:spcPts val="0"/>
              </a:spcAft>
              <a:buSzPts val="1800"/>
              <a:buNone/>
            </a:pPr>
            <a:r>
              <a:rPr lang="en-US"/>
              <a:t>to lie to protect the victim. Most people would agree that there are cases in which even</a:t>
            </a:r>
            <a:endParaRPr/>
          </a:p>
          <a:p>
            <a:pPr marL="0" lvl="0" indent="0" algn="l" rtl="0">
              <a:lnSpc>
                <a:spcPct val="100000"/>
              </a:lnSpc>
              <a:spcBef>
                <a:spcPts val="0"/>
              </a:spcBef>
              <a:spcAft>
                <a:spcPts val="0"/>
              </a:spcAft>
              <a:buSzPts val="1800"/>
              <a:buNone/>
            </a:pPr>
            <a:r>
              <a:rPr lang="en-US"/>
              <a:t>very good, universal rules should be broken—because of the consequences.</a:t>
            </a:r>
            <a:endParaRPr/>
          </a:p>
        </p:txBody>
      </p:sp>
      <p:sp>
        <p:nvSpPr>
          <p:cNvPr id="145" name="Google Shape;145;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1" name="Google Shape;151;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If the criteria that deontologists use to determine the intrinsic goodness or badness of an act do not consider its consequences for people—at least for most people, most of the time—their criteria would seem to have little ethical merit.</a:t>
            </a:r>
            <a:endParaRPr/>
          </a:p>
        </p:txBody>
      </p:sp>
      <p:sp>
        <p:nvSpPr>
          <p:cNvPr id="152" name="Google Shape;152;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ctrTitle"/>
          </p:nvPr>
        </p:nvSpPr>
        <p:spPr>
          <a:xfrm>
            <a:off x="685800" y="1600200"/>
            <a:ext cx="7772400" cy="1143000"/>
          </a:xfrm>
          <a:prstGeom prst="rect">
            <a:avLst/>
          </a:prstGeom>
          <a:noFill/>
          <a:ln>
            <a:noFill/>
          </a:ln>
        </p:spPr>
        <p:txBody>
          <a:bodyPr spcFirstLastPara="1" wrap="square" lIns="92075" tIns="46025" rIns="92075" bIns="46025" anchor="b" anchorCtr="0">
            <a:noAutofit/>
          </a:bodyPr>
          <a:lstStyle>
            <a:lvl1pPr lvl="0" algn="ctr">
              <a:lnSpc>
                <a:spcPct val="100000"/>
              </a:lnSpc>
              <a:spcBef>
                <a:spcPts val="0"/>
              </a:spcBef>
              <a:spcAft>
                <a:spcPts val="0"/>
              </a:spcAft>
              <a:buSzPts val="1400"/>
              <a:buNone/>
              <a:defRPr sz="8000">
                <a:solidFill>
                  <a:srgbClr val="FFCC66"/>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685800" y="3429000"/>
            <a:ext cx="7772400" cy="1752600"/>
          </a:xfrm>
          <a:prstGeom prst="rect">
            <a:avLst/>
          </a:prstGeom>
          <a:noFill/>
          <a:ln>
            <a:noFill/>
          </a:ln>
        </p:spPr>
        <p:txBody>
          <a:bodyPr spcFirstLastPara="1" wrap="square" lIns="92075" tIns="46025" rIns="92075" bIns="46025" anchor="ctr" anchorCtr="0">
            <a:noAutofit/>
          </a:bodyPr>
          <a:lstStyle>
            <a:lvl1pPr lvl="0" algn="ctr">
              <a:lnSpc>
                <a:spcPct val="100000"/>
              </a:lnSpc>
              <a:spcBef>
                <a:spcPts val="880"/>
              </a:spcBef>
              <a:spcAft>
                <a:spcPts val="0"/>
              </a:spcAft>
              <a:buSzPts val="4400"/>
              <a:buFont typeface="Arial"/>
              <a:buNone/>
              <a:defRPr sz="4400">
                <a:solidFill>
                  <a:srgbClr val="FFFFFF"/>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sp>
        <p:nvSpPr>
          <p:cNvPr id="21" name="Google Shape;21;p2"/>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ctr">
              <a:lnSpc>
                <a:spcPct val="100000"/>
              </a:lnSpc>
              <a:spcBef>
                <a:spcPts val="0"/>
              </a:spcBef>
              <a:spcAft>
                <a:spcPts val="0"/>
              </a:spcAft>
              <a:buSzPts val="1400"/>
              <a:buNone/>
              <a:defRPr sz="1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5" name="Google Shape;85;p12"/>
          <p:cNvSpPr txBox="1">
            <a:spLocks noGrp="1"/>
          </p:cNvSpPr>
          <p:nvPr>
            <p:ph type="body" idx="1"/>
          </p:nvPr>
        </p:nvSpPr>
        <p:spPr>
          <a:xfrm>
            <a:off x="685800" y="1981200"/>
            <a:ext cx="3810000" cy="4114800"/>
          </a:xfrm>
          <a:prstGeom prst="rect">
            <a:avLst/>
          </a:prstGeom>
          <a:noFill/>
          <a:ln>
            <a:noFill/>
          </a:ln>
        </p:spPr>
        <p:txBody>
          <a:bodyPr spcFirstLastPara="1" wrap="square" lIns="92075" tIns="46025" rIns="92075" bIns="46025" anchor="t" anchorCtr="0">
            <a:noAutofit/>
          </a:bodyPr>
          <a:lstStyle>
            <a:lvl1pPr marL="457200" lvl="0" indent="-406400" algn="l">
              <a:lnSpc>
                <a:spcPct val="100000"/>
              </a:lnSpc>
              <a:spcBef>
                <a:spcPts val="560"/>
              </a:spcBef>
              <a:spcAft>
                <a:spcPts val="0"/>
              </a:spcAft>
              <a:buSzPts val="2800"/>
              <a:buFont typeface="Arial"/>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Font typeface="Arial"/>
              <a:buChar char="•"/>
              <a:defRPr sz="2000"/>
            </a:lvl3pPr>
            <a:lvl4pPr marL="1828800" lvl="3" indent="-342900" algn="l">
              <a:lnSpc>
                <a:spcPct val="100000"/>
              </a:lnSpc>
              <a:spcBef>
                <a:spcPts val="360"/>
              </a:spcBef>
              <a:spcAft>
                <a:spcPts val="0"/>
              </a:spcAft>
              <a:buSzPts val="1800"/>
              <a:buFont typeface="Arial"/>
              <a:buChar char="•"/>
              <a:defRPr sz="1800"/>
            </a:lvl4pPr>
            <a:lvl5pPr marL="2286000" lvl="4" indent="-342900" algn="l">
              <a:lnSpc>
                <a:spcPct val="100000"/>
              </a:lnSpc>
              <a:spcBef>
                <a:spcPts val="360"/>
              </a:spcBef>
              <a:spcAft>
                <a:spcPts val="0"/>
              </a:spcAft>
              <a:buSzPts val="1800"/>
              <a:buFont typeface="Arial"/>
              <a:buChar char="•"/>
              <a:defRPr sz="1800"/>
            </a:lvl5pPr>
            <a:lvl6pPr marL="2743200" lvl="5" indent="-342900" algn="l">
              <a:lnSpc>
                <a:spcPct val="100000"/>
              </a:lnSpc>
              <a:spcBef>
                <a:spcPts val="360"/>
              </a:spcBef>
              <a:spcAft>
                <a:spcPts val="0"/>
              </a:spcAft>
              <a:buSzPts val="1800"/>
              <a:buFont typeface="Arial"/>
              <a:buChar char="•"/>
              <a:defRPr sz="1800"/>
            </a:lvl6pPr>
            <a:lvl7pPr marL="3200400" lvl="6" indent="-342900" algn="l">
              <a:lnSpc>
                <a:spcPct val="100000"/>
              </a:lnSpc>
              <a:spcBef>
                <a:spcPts val="360"/>
              </a:spcBef>
              <a:spcAft>
                <a:spcPts val="0"/>
              </a:spcAft>
              <a:buSzPts val="1800"/>
              <a:buFont typeface="Arial"/>
              <a:buChar char="•"/>
              <a:defRPr sz="1800"/>
            </a:lvl7pPr>
            <a:lvl8pPr marL="3657600" lvl="7" indent="-342900" algn="l">
              <a:lnSpc>
                <a:spcPct val="100000"/>
              </a:lnSpc>
              <a:spcBef>
                <a:spcPts val="360"/>
              </a:spcBef>
              <a:spcAft>
                <a:spcPts val="0"/>
              </a:spcAft>
              <a:buSzPts val="1800"/>
              <a:buFont typeface="Arial"/>
              <a:buChar char="•"/>
              <a:defRPr sz="1800"/>
            </a:lvl8pPr>
            <a:lvl9pPr marL="4114800" lvl="8" indent="-342900" algn="l">
              <a:lnSpc>
                <a:spcPct val="100000"/>
              </a:lnSpc>
              <a:spcBef>
                <a:spcPts val="360"/>
              </a:spcBef>
              <a:spcAft>
                <a:spcPts val="0"/>
              </a:spcAft>
              <a:buSzPts val="1800"/>
              <a:buFont typeface="Arial"/>
              <a:buChar char="•"/>
              <a:defRPr sz="1800"/>
            </a:lvl9pPr>
          </a:lstStyle>
          <a:p>
            <a:endParaRPr/>
          </a:p>
        </p:txBody>
      </p:sp>
      <p:sp>
        <p:nvSpPr>
          <p:cNvPr id="86" name="Google Shape;86;p12"/>
          <p:cNvSpPr txBox="1">
            <a:spLocks noGrp="1"/>
          </p:cNvSpPr>
          <p:nvPr>
            <p:ph type="body" idx="2"/>
          </p:nvPr>
        </p:nvSpPr>
        <p:spPr>
          <a:xfrm>
            <a:off x="4648200" y="1981200"/>
            <a:ext cx="3810000" cy="4114800"/>
          </a:xfrm>
          <a:prstGeom prst="rect">
            <a:avLst/>
          </a:prstGeom>
          <a:noFill/>
          <a:ln>
            <a:noFill/>
          </a:ln>
        </p:spPr>
        <p:txBody>
          <a:bodyPr spcFirstLastPara="1" wrap="square" lIns="92075" tIns="46025" rIns="92075" bIns="46025" anchor="t" anchorCtr="0">
            <a:noAutofit/>
          </a:bodyPr>
          <a:lstStyle>
            <a:lvl1pPr marL="457200" lvl="0" indent="-406400" algn="l">
              <a:lnSpc>
                <a:spcPct val="100000"/>
              </a:lnSpc>
              <a:spcBef>
                <a:spcPts val="560"/>
              </a:spcBef>
              <a:spcAft>
                <a:spcPts val="0"/>
              </a:spcAft>
              <a:buSzPts val="2800"/>
              <a:buFont typeface="Arial"/>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Font typeface="Arial"/>
              <a:buChar char="•"/>
              <a:defRPr sz="2000"/>
            </a:lvl3pPr>
            <a:lvl4pPr marL="1828800" lvl="3" indent="-342900" algn="l">
              <a:lnSpc>
                <a:spcPct val="100000"/>
              </a:lnSpc>
              <a:spcBef>
                <a:spcPts val="360"/>
              </a:spcBef>
              <a:spcAft>
                <a:spcPts val="0"/>
              </a:spcAft>
              <a:buSzPts val="1800"/>
              <a:buFont typeface="Arial"/>
              <a:buChar char="•"/>
              <a:defRPr sz="1800"/>
            </a:lvl4pPr>
            <a:lvl5pPr marL="2286000" lvl="4" indent="-342900" algn="l">
              <a:lnSpc>
                <a:spcPct val="100000"/>
              </a:lnSpc>
              <a:spcBef>
                <a:spcPts val="360"/>
              </a:spcBef>
              <a:spcAft>
                <a:spcPts val="0"/>
              </a:spcAft>
              <a:buSzPts val="1800"/>
              <a:buFont typeface="Arial"/>
              <a:buChar char="•"/>
              <a:defRPr sz="1800"/>
            </a:lvl5pPr>
            <a:lvl6pPr marL="2743200" lvl="5" indent="-342900" algn="l">
              <a:lnSpc>
                <a:spcPct val="100000"/>
              </a:lnSpc>
              <a:spcBef>
                <a:spcPts val="360"/>
              </a:spcBef>
              <a:spcAft>
                <a:spcPts val="0"/>
              </a:spcAft>
              <a:buSzPts val="1800"/>
              <a:buFont typeface="Arial"/>
              <a:buChar char="•"/>
              <a:defRPr sz="1800"/>
            </a:lvl6pPr>
            <a:lvl7pPr marL="3200400" lvl="6" indent="-342900" algn="l">
              <a:lnSpc>
                <a:spcPct val="100000"/>
              </a:lnSpc>
              <a:spcBef>
                <a:spcPts val="360"/>
              </a:spcBef>
              <a:spcAft>
                <a:spcPts val="0"/>
              </a:spcAft>
              <a:buSzPts val="1800"/>
              <a:buFont typeface="Arial"/>
              <a:buChar char="•"/>
              <a:defRPr sz="1800"/>
            </a:lvl7pPr>
            <a:lvl8pPr marL="3657600" lvl="7" indent="-342900" algn="l">
              <a:lnSpc>
                <a:spcPct val="100000"/>
              </a:lnSpc>
              <a:spcBef>
                <a:spcPts val="360"/>
              </a:spcBef>
              <a:spcAft>
                <a:spcPts val="0"/>
              </a:spcAft>
              <a:buSzPts val="1800"/>
              <a:buFont typeface="Arial"/>
              <a:buChar char="•"/>
              <a:defRPr sz="1800"/>
            </a:lvl8pPr>
            <a:lvl9pPr marL="4114800" lvl="8" indent="-342900" algn="l">
              <a:lnSpc>
                <a:spcPct val="100000"/>
              </a:lnSpc>
              <a:spcBef>
                <a:spcPts val="360"/>
              </a:spcBef>
              <a:spcAft>
                <a:spcPts val="0"/>
              </a:spcAft>
              <a:buSzPts val="1800"/>
              <a:buFont typeface="Arial"/>
              <a:buChar char="•"/>
              <a:defRPr sz="1800"/>
            </a:lvl9pPr>
          </a:lstStyle>
          <a:p>
            <a:endParaRPr/>
          </a:p>
        </p:txBody>
      </p:sp>
      <p:sp>
        <p:nvSpPr>
          <p:cNvPr id="87" name="Google Shape;87;p12"/>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2"/>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2"/>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722313" y="4406900"/>
            <a:ext cx="7772400" cy="1362075"/>
          </a:xfrm>
          <a:prstGeom prst="rect">
            <a:avLst/>
          </a:prstGeom>
          <a:noFill/>
          <a:ln>
            <a:noFill/>
          </a:ln>
        </p:spPr>
        <p:txBody>
          <a:bodyPr spcFirstLastPara="1" wrap="square" lIns="92075" tIns="46025" rIns="92075" bIns="46025"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2" name="Google Shape;92;p13"/>
          <p:cNvSpPr txBox="1">
            <a:spLocks noGrp="1"/>
          </p:cNvSpPr>
          <p:nvPr>
            <p:ph type="body" idx="1"/>
          </p:nvPr>
        </p:nvSpPr>
        <p:spPr>
          <a:xfrm>
            <a:off x="722313" y="2906713"/>
            <a:ext cx="7772400" cy="1500187"/>
          </a:xfrm>
          <a:prstGeom prst="rect">
            <a:avLst/>
          </a:prstGeom>
          <a:noFill/>
          <a:ln>
            <a:noFill/>
          </a:ln>
        </p:spPr>
        <p:txBody>
          <a:bodyPr spcFirstLastPara="1" wrap="square" lIns="92075" tIns="46025" rIns="92075" bIns="46025" anchor="b" anchorCtr="0">
            <a:noAutofit/>
          </a:bodyPr>
          <a:lstStyle>
            <a:lvl1pPr marL="457200" lvl="0" indent="-228600" algn="l">
              <a:lnSpc>
                <a:spcPct val="100000"/>
              </a:lnSpc>
              <a:spcBef>
                <a:spcPts val="400"/>
              </a:spcBef>
              <a:spcAft>
                <a:spcPts val="0"/>
              </a:spcAft>
              <a:buSzPts val="2000"/>
              <a:buFont typeface="Arial"/>
              <a:buNone/>
              <a:defRPr sz="2000"/>
            </a:lvl1pPr>
            <a:lvl2pPr marL="914400" lvl="1" indent="-228600" algn="l">
              <a:lnSpc>
                <a:spcPct val="100000"/>
              </a:lnSpc>
              <a:spcBef>
                <a:spcPts val="360"/>
              </a:spcBef>
              <a:spcAft>
                <a:spcPts val="0"/>
              </a:spcAft>
              <a:buSzPts val="1800"/>
              <a:buNone/>
              <a:defRPr sz="1800"/>
            </a:lvl2pPr>
            <a:lvl3pPr marL="1371600" lvl="2" indent="-228600" algn="l">
              <a:lnSpc>
                <a:spcPct val="100000"/>
              </a:lnSpc>
              <a:spcBef>
                <a:spcPts val="320"/>
              </a:spcBef>
              <a:spcAft>
                <a:spcPts val="0"/>
              </a:spcAft>
              <a:buSzPts val="1600"/>
              <a:buFont typeface="Arial"/>
              <a:buNone/>
              <a:defRPr sz="1600"/>
            </a:lvl3pPr>
            <a:lvl4pPr marL="1828800" lvl="3" indent="-228600" algn="l">
              <a:lnSpc>
                <a:spcPct val="100000"/>
              </a:lnSpc>
              <a:spcBef>
                <a:spcPts val="280"/>
              </a:spcBef>
              <a:spcAft>
                <a:spcPts val="0"/>
              </a:spcAft>
              <a:buSzPts val="1400"/>
              <a:buFont typeface="Arial"/>
              <a:buNone/>
              <a:defRPr sz="1400"/>
            </a:lvl4pPr>
            <a:lvl5pPr marL="2286000" lvl="4" indent="-228600" algn="l">
              <a:lnSpc>
                <a:spcPct val="100000"/>
              </a:lnSpc>
              <a:spcBef>
                <a:spcPts val="280"/>
              </a:spcBef>
              <a:spcAft>
                <a:spcPts val="0"/>
              </a:spcAft>
              <a:buSzPts val="1400"/>
              <a:buFont typeface="Arial"/>
              <a:buNone/>
              <a:defRPr sz="1400"/>
            </a:lvl5pPr>
            <a:lvl6pPr marL="2743200" lvl="5" indent="-228600" algn="l">
              <a:lnSpc>
                <a:spcPct val="100000"/>
              </a:lnSpc>
              <a:spcBef>
                <a:spcPts val="280"/>
              </a:spcBef>
              <a:spcAft>
                <a:spcPts val="0"/>
              </a:spcAft>
              <a:buSzPts val="1400"/>
              <a:buFont typeface="Arial"/>
              <a:buNone/>
              <a:defRPr sz="1400"/>
            </a:lvl6pPr>
            <a:lvl7pPr marL="3200400" lvl="6" indent="-228600" algn="l">
              <a:lnSpc>
                <a:spcPct val="100000"/>
              </a:lnSpc>
              <a:spcBef>
                <a:spcPts val="280"/>
              </a:spcBef>
              <a:spcAft>
                <a:spcPts val="0"/>
              </a:spcAft>
              <a:buSzPts val="1400"/>
              <a:buFont typeface="Arial"/>
              <a:buNone/>
              <a:defRPr sz="1400"/>
            </a:lvl7pPr>
            <a:lvl8pPr marL="3657600" lvl="7" indent="-228600" algn="l">
              <a:lnSpc>
                <a:spcPct val="100000"/>
              </a:lnSpc>
              <a:spcBef>
                <a:spcPts val="280"/>
              </a:spcBef>
              <a:spcAft>
                <a:spcPts val="0"/>
              </a:spcAft>
              <a:buSzPts val="1400"/>
              <a:buFont typeface="Arial"/>
              <a:buNone/>
              <a:defRPr sz="1400"/>
            </a:lvl8pPr>
            <a:lvl9pPr marL="4114800" lvl="8" indent="-228600" algn="l">
              <a:lnSpc>
                <a:spcPct val="100000"/>
              </a:lnSpc>
              <a:spcBef>
                <a:spcPts val="280"/>
              </a:spcBef>
              <a:spcAft>
                <a:spcPts val="0"/>
              </a:spcAft>
              <a:buSzPts val="1400"/>
              <a:buFont typeface="Arial"/>
              <a:buNone/>
              <a:defRPr sz="1400"/>
            </a:lvl9pPr>
          </a:lstStyle>
          <a:p>
            <a:endParaRPr/>
          </a:p>
        </p:txBody>
      </p:sp>
      <p:sp>
        <p:nvSpPr>
          <p:cNvPr id="93" name="Google Shape;93;p13"/>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3"/>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3"/>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6" name="Google Shape;36;p4"/>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rot="5400000">
            <a:off x="4743450" y="2381250"/>
            <a:ext cx="5486400" cy="1943100"/>
          </a:xfrm>
          <a:prstGeom prst="rect">
            <a:avLst/>
          </a:prstGeom>
          <a:noFill/>
          <a:ln>
            <a:noFill/>
          </a:ln>
        </p:spPr>
        <p:txBody>
          <a:bodyPr spcFirstLastPara="1" wrap="square" lIns="92075" tIns="46025" rIns="92075" bIns="460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1" name="Google Shape;41;p5"/>
          <p:cNvSpPr txBox="1">
            <a:spLocks noGrp="1"/>
          </p:cNvSpPr>
          <p:nvPr>
            <p:ph type="body" idx="1"/>
          </p:nvPr>
        </p:nvSpPr>
        <p:spPr>
          <a:xfrm rot="5400000">
            <a:off x="781050" y="514350"/>
            <a:ext cx="5486400" cy="5676900"/>
          </a:xfrm>
          <a:prstGeom prst="rect">
            <a:avLst/>
          </a:prstGeom>
          <a:noFill/>
          <a:ln>
            <a:noFill/>
          </a:ln>
        </p:spPr>
        <p:txBody>
          <a:bodyPr spcFirstLastPara="1" wrap="square" lIns="92075" tIns="46025" rIns="92075" bIns="46025"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2" name="Google Shape;42;p5"/>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6"/>
          <p:cNvSpPr txBox="1">
            <a:spLocks noGrp="1"/>
          </p:cNvSpPr>
          <p:nvPr>
            <p:ph type="body" idx="1"/>
          </p:nvPr>
        </p:nvSpPr>
        <p:spPr>
          <a:xfrm rot="5400000">
            <a:off x="2514600" y="152400"/>
            <a:ext cx="4114800" cy="7772400"/>
          </a:xfrm>
          <a:prstGeom prst="rect">
            <a:avLst/>
          </a:prstGeom>
          <a:noFill/>
          <a:ln>
            <a:noFill/>
          </a:ln>
        </p:spPr>
        <p:txBody>
          <a:bodyPr spcFirstLastPara="1" wrap="square" lIns="92075" tIns="46025" rIns="92075" bIns="46025"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8" name="Google Shape;48;p6"/>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1792288" y="4800600"/>
            <a:ext cx="5486400" cy="566738"/>
          </a:xfrm>
          <a:prstGeom prst="rect">
            <a:avLst/>
          </a:prstGeom>
          <a:noFill/>
          <a:ln>
            <a:noFill/>
          </a:ln>
        </p:spPr>
        <p:txBody>
          <a:bodyPr spcFirstLastPara="1" wrap="square" lIns="92075" tIns="46025" rIns="92075" bIns="46025"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3" name="Google Shape;53;p7"/>
          <p:cNvSpPr>
            <a:spLocks noGrp="1"/>
          </p:cNvSpPr>
          <p:nvPr>
            <p:ph type="pic" idx="2"/>
          </p:nvPr>
        </p:nvSpPr>
        <p:spPr>
          <a:xfrm>
            <a:off x="1792288" y="612775"/>
            <a:ext cx="5486400" cy="4114800"/>
          </a:xfrm>
          <a:prstGeom prst="rect">
            <a:avLst/>
          </a:prstGeom>
          <a:noFill/>
          <a:ln>
            <a:noFill/>
          </a:ln>
        </p:spPr>
      </p:sp>
      <p:sp>
        <p:nvSpPr>
          <p:cNvPr id="54" name="Google Shape;54;p7"/>
          <p:cNvSpPr txBox="1">
            <a:spLocks noGrp="1"/>
          </p:cNvSpPr>
          <p:nvPr>
            <p:ph type="body" idx="1"/>
          </p:nvPr>
        </p:nvSpPr>
        <p:spPr>
          <a:xfrm>
            <a:off x="1792288" y="5367338"/>
            <a:ext cx="5486400" cy="804862"/>
          </a:xfrm>
          <a:prstGeom prst="rect">
            <a:avLst/>
          </a:prstGeom>
          <a:noFill/>
          <a:ln>
            <a:noFill/>
          </a:ln>
        </p:spPr>
        <p:txBody>
          <a:bodyPr spcFirstLastPara="1" wrap="square" lIns="92075" tIns="46025" rIns="92075" bIns="46025" anchor="t" anchorCtr="0">
            <a:noAutofit/>
          </a:bodyPr>
          <a:lstStyle>
            <a:lvl1pPr marL="457200" lvl="0" indent="-228600" algn="l">
              <a:lnSpc>
                <a:spcPct val="100000"/>
              </a:lnSpc>
              <a:spcBef>
                <a:spcPts val="280"/>
              </a:spcBef>
              <a:spcAft>
                <a:spcPts val="0"/>
              </a:spcAft>
              <a:buSzPts val="1400"/>
              <a:buFont typeface="Arial"/>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Font typeface="Arial"/>
              <a:buNone/>
              <a:defRPr sz="1000"/>
            </a:lvl3pPr>
            <a:lvl4pPr marL="1828800" lvl="3" indent="-228600" algn="l">
              <a:lnSpc>
                <a:spcPct val="100000"/>
              </a:lnSpc>
              <a:spcBef>
                <a:spcPts val="180"/>
              </a:spcBef>
              <a:spcAft>
                <a:spcPts val="0"/>
              </a:spcAft>
              <a:buSzPts val="900"/>
              <a:buFont typeface="Arial"/>
              <a:buNone/>
              <a:defRPr sz="900"/>
            </a:lvl4pPr>
            <a:lvl5pPr marL="2286000" lvl="4" indent="-228600" algn="l">
              <a:lnSpc>
                <a:spcPct val="100000"/>
              </a:lnSpc>
              <a:spcBef>
                <a:spcPts val="180"/>
              </a:spcBef>
              <a:spcAft>
                <a:spcPts val="0"/>
              </a:spcAft>
              <a:buSzPts val="900"/>
              <a:buFont typeface="Arial"/>
              <a:buNone/>
              <a:defRPr sz="900"/>
            </a:lvl5pPr>
            <a:lvl6pPr marL="2743200" lvl="5" indent="-228600" algn="l">
              <a:lnSpc>
                <a:spcPct val="100000"/>
              </a:lnSpc>
              <a:spcBef>
                <a:spcPts val="180"/>
              </a:spcBef>
              <a:spcAft>
                <a:spcPts val="0"/>
              </a:spcAft>
              <a:buSzPts val="900"/>
              <a:buFont typeface="Arial"/>
              <a:buNone/>
              <a:defRPr sz="900"/>
            </a:lvl6pPr>
            <a:lvl7pPr marL="3200400" lvl="6" indent="-228600" algn="l">
              <a:lnSpc>
                <a:spcPct val="100000"/>
              </a:lnSpc>
              <a:spcBef>
                <a:spcPts val="180"/>
              </a:spcBef>
              <a:spcAft>
                <a:spcPts val="0"/>
              </a:spcAft>
              <a:buSzPts val="900"/>
              <a:buFont typeface="Arial"/>
              <a:buNone/>
              <a:defRPr sz="900"/>
            </a:lvl7pPr>
            <a:lvl8pPr marL="3657600" lvl="7" indent="-228600" algn="l">
              <a:lnSpc>
                <a:spcPct val="100000"/>
              </a:lnSpc>
              <a:spcBef>
                <a:spcPts val="180"/>
              </a:spcBef>
              <a:spcAft>
                <a:spcPts val="0"/>
              </a:spcAft>
              <a:buSzPts val="900"/>
              <a:buFont typeface="Arial"/>
              <a:buNone/>
              <a:defRPr sz="900"/>
            </a:lvl8pPr>
            <a:lvl9pPr marL="4114800" lvl="8" indent="-228600" algn="l">
              <a:lnSpc>
                <a:spcPct val="100000"/>
              </a:lnSpc>
              <a:spcBef>
                <a:spcPts val="180"/>
              </a:spcBef>
              <a:spcAft>
                <a:spcPts val="0"/>
              </a:spcAft>
              <a:buSzPts val="900"/>
              <a:buFont typeface="Arial"/>
              <a:buNone/>
              <a:defRPr sz="900"/>
            </a:lvl9pPr>
          </a:lstStyle>
          <a:p>
            <a:endParaRPr/>
          </a:p>
        </p:txBody>
      </p:sp>
      <p:sp>
        <p:nvSpPr>
          <p:cNvPr id="55" name="Google Shape;55;p7"/>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457200" y="273050"/>
            <a:ext cx="3008313" cy="1162050"/>
          </a:xfrm>
          <a:prstGeom prst="rect">
            <a:avLst/>
          </a:prstGeom>
          <a:noFill/>
          <a:ln>
            <a:noFill/>
          </a:ln>
        </p:spPr>
        <p:txBody>
          <a:bodyPr spcFirstLastPara="1" wrap="square" lIns="92075" tIns="46025" rIns="92075" bIns="46025"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0" name="Google Shape;60;p8"/>
          <p:cNvSpPr txBox="1">
            <a:spLocks noGrp="1"/>
          </p:cNvSpPr>
          <p:nvPr>
            <p:ph type="body" idx="1"/>
          </p:nvPr>
        </p:nvSpPr>
        <p:spPr>
          <a:xfrm>
            <a:off x="3575050" y="273050"/>
            <a:ext cx="5111750" cy="5853113"/>
          </a:xfrm>
          <a:prstGeom prst="rect">
            <a:avLst/>
          </a:prstGeom>
          <a:noFill/>
          <a:ln>
            <a:noFill/>
          </a:ln>
        </p:spPr>
        <p:txBody>
          <a:bodyPr spcFirstLastPara="1" wrap="square" lIns="92075" tIns="46025" rIns="92075" bIns="46025" anchor="t" anchorCtr="0">
            <a:noAutofit/>
          </a:bodyPr>
          <a:lstStyle>
            <a:lvl1pPr marL="457200" lvl="0" indent="-431800" algn="l">
              <a:lnSpc>
                <a:spcPct val="100000"/>
              </a:lnSpc>
              <a:spcBef>
                <a:spcPts val="640"/>
              </a:spcBef>
              <a:spcAft>
                <a:spcPts val="0"/>
              </a:spcAft>
              <a:buSzPts val="3200"/>
              <a:buFont typeface="Arial"/>
              <a:buChar char="•"/>
              <a:defRPr sz="3200"/>
            </a:lvl1pPr>
            <a:lvl2pPr marL="914400" lvl="1" indent="-406400" algn="l">
              <a:lnSpc>
                <a:spcPct val="100000"/>
              </a:lnSpc>
              <a:spcBef>
                <a:spcPts val="560"/>
              </a:spcBef>
              <a:spcAft>
                <a:spcPts val="0"/>
              </a:spcAft>
              <a:buSzPts val="2800"/>
              <a:buChar char="–"/>
              <a:defRPr sz="2800"/>
            </a:lvl2pPr>
            <a:lvl3pPr marL="1371600" lvl="2" indent="-381000" algn="l">
              <a:lnSpc>
                <a:spcPct val="100000"/>
              </a:lnSpc>
              <a:spcBef>
                <a:spcPts val="480"/>
              </a:spcBef>
              <a:spcAft>
                <a:spcPts val="0"/>
              </a:spcAft>
              <a:buSzPts val="2400"/>
              <a:buFont typeface="Arial"/>
              <a:buChar char="•"/>
              <a:defRPr sz="2400"/>
            </a:lvl3pPr>
            <a:lvl4pPr marL="1828800" lvl="3" indent="-355600" algn="l">
              <a:lnSpc>
                <a:spcPct val="100000"/>
              </a:lnSpc>
              <a:spcBef>
                <a:spcPts val="400"/>
              </a:spcBef>
              <a:spcAft>
                <a:spcPts val="0"/>
              </a:spcAft>
              <a:buSzPts val="2000"/>
              <a:buFont typeface="Arial"/>
              <a:buChar char="•"/>
              <a:defRPr sz="2000"/>
            </a:lvl4pPr>
            <a:lvl5pPr marL="2286000" lvl="4" indent="-355600" algn="l">
              <a:lnSpc>
                <a:spcPct val="100000"/>
              </a:lnSpc>
              <a:spcBef>
                <a:spcPts val="400"/>
              </a:spcBef>
              <a:spcAft>
                <a:spcPts val="0"/>
              </a:spcAft>
              <a:buSzPts val="2000"/>
              <a:buFont typeface="Arial"/>
              <a:buChar char="•"/>
              <a:defRPr sz="2000"/>
            </a:lvl5pPr>
            <a:lvl6pPr marL="2743200" lvl="5" indent="-355600" algn="l">
              <a:lnSpc>
                <a:spcPct val="100000"/>
              </a:lnSpc>
              <a:spcBef>
                <a:spcPts val="400"/>
              </a:spcBef>
              <a:spcAft>
                <a:spcPts val="0"/>
              </a:spcAft>
              <a:buSzPts val="2000"/>
              <a:buFont typeface="Arial"/>
              <a:buChar char="•"/>
              <a:defRPr sz="2000"/>
            </a:lvl6pPr>
            <a:lvl7pPr marL="3200400" lvl="6" indent="-355600" algn="l">
              <a:lnSpc>
                <a:spcPct val="100000"/>
              </a:lnSpc>
              <a:spcBef>
                <a:spcPts val="400"/>
              </a:spcBef>
              <a:spcAft>
                <a:spcPts val="0"/>
              </a:spcAft>
              <a:buSzPts val="2000"/>
              <a:buFont typeface="Arial"/>
              <a:buChar char="•"/>
              <a:defRPr sz="2000"/>
            </a:lvl7pPr>
            <a:lvl8pPr marL="3657600" lvl="7" indent="-355600" algn="l">
              <a:lnSpc>
                <a:spcPct val="100000"/>
              </a:lnSpc>
              <a:spcBef>
                <a:spcPts val="400"/>
              </a:spcBef>
              <a:spcAft>
                <a:spcPts val="0"/>
              </a:spcAft>
              <a:buSzPts val="2000"/>
              <a:buFont typeface="Arial"/>
              <a:buChar char="•"/>
              <a:defRPr sz="2000"/>
            </a:lvl8pPr>
            <a:lvl9pPr marL="4114800" lvl="8" indent="-355600" algn="l">
              <a:lnSpc>
                <a:spcPct val="100000"/>
              </a:lnSpc>
              <a:spcBef>
                <a:spcPts val="400"/>
              </a:spcBef>
              <a:spcAft>
                <a:spcPts val="0"/>
              </a:spcAft>
              <a:buSzPts val="2000"/>
              <a:buFont typeface="Arial"/>
              <a:buChar char="•"/>
              <a:defRPr sz="2000"/>
            </a:lvl9pPr>
          </a:lstStyle>
          <a:p>
            <a:endParaRPr/>
          </a:p>
        </p:txBody>
      </p:sp>
      <p:sp>
        <p:nvSpPr>
          <p:cNvPr id="61" name="Google Shape;61;p8"/>
          <p:cNvSpPr txBox="1">
            <a:spLocks noGrp="1"/>
          </p:cNvSpPr>
          <p:nvPr>
            <p:ph type="body" idx="2"/>
          </p:nvPr>
        </p:nvSpPr>
        <p:spPr>
          <a:xfrm>
            <a:off x="457200" y="1435100"/>
            <a:ext cx="3008313" cy="4691063"/>
          </a:xfrm>
          <a:prstGeom prst="rect">
            <a:avLst/>
          </a:prstGeom>
          <a:noFill/>
          <a:ln>
            <a:noFill/>
          </a:ln>
        </p:spPr>
        <p:txBody>
          <a:bodyPr spcFirstLastPara="1" wrap="square" lIns="92075" tIns="46025" rIns="92075" bIns="46025" anchor="t" anchorCtr="0">
            <a:noAutofit/>
          </a:bodyPr>
          <a:lstStyle>
            <a:lvl1pPr marL="457200" lvl="0" indent="-228600" algn="l">
              <a:lnSpc>
                <a:spcPct val="100000"/>
              </a:lnSpc>
              <a:spcBef>
                <a:spcPts val="280"/>
              </a:spcBef>
              <a:spcAft>
                <a:spcPts val="0"/>
              </a:spcAft>
              <a:buSzPts val="1400"/>
              <a:buFont typeface="Arial"/>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Font typeface="Arial"/>
              <a:buNone/>
              <a:defRPr sz="1000"/>
            </a:lvl3pPr>
            <a:lvl4pPr marL="1828800" lvl="3" indent="-228600" algn="l">
              <a:lnSpc>
                <a:spcPct val="100000"/>
              </a:lnSpc>
              <a:spcBef>
                <a:spcPts val="180"/>
              </a:spcBef>
              <a:spcAft>
                <a:spcPts val="0"/>
              </a:spcAft>
              <a:buSzPts val="900"/>
              <a:buFont typeface="Arial"/>
              <a:buNone/>
              <a:defRPr sz="900"/>
            </a:lvl4pPr>
            <a:lvl5pPr marL="2286000" lvl="4" indent="-228600" algn="l">
              <a:lnSpc>
                <a:spcPct val="100000"/>
              </a:lnSpc>
              <a:spcBef>
                <a:spcPts val="180"/>
              </a:spcBef>
              <a:spcAft>
                <a:spcPts val="0"/>
              </a:spcAft>
              <a:buSzPts val="900"/>
              <a:buFont typeface="Arial"/>
              <a:buNone/>
              <a:defRPr sz="900"/>
            </a:lvl5pPr>
            <a:lvl6pPr marL="2743200" lvl="5" indent="-228600" algn="l">
              <a:lnSpc>
                <a:spcPct val="100000"/>
              </a:lnSpc>
              <a:spcBef>
                <a:spcPts val="180"/>
              </a:spcBef>
              <a:spcAft>
                <a:spcPts val="0"/>
              </a:spcAft>
              <a:buSzPts val="900"/>
              <a:buFont typeface="Arial"/>
              <a:buNone/>
              <a:defRPr sz="900"/>
            </a:lvl6pPr>
            <a:lvl7pPr marL="3200400" lvl="6" indent="-228600" algn="l">
              <a:lnSpc>
                <a:spcPct val="100000"/>
              </a:lnSpc>
              <a:spcBef>
                <a:spcPts val="180"/>
              </a:spcBef>
              <a:spcAft>
                <a:spcPts val="0"/>
              </a:spcAft>
              <a:buSzPts val="900"/>
              <a:buFont typeface="Arial"/>
              <a:buNone/>
              <a:defRPr sz="900"/>
            </a:lvl7pPr>
            <a:lvl8pPr marL="3657600" lvl="7" indent="-228600" algn="l">
              <a:lnSpc>
                <a:spcPct val="100000"/>
              </a:lnSpc>
              <a:spcBef>
                <a:spcPts val="180"/>
              </a:spcBef>
              <a:spcAft>
                <a:spcPts val="0"/>
              </a:spcAft>
              <a:buSzPts val="900"/>
              <a:buFont typeface="Arial"/>
              <a:buNone/>
              <a:defRPr sz="900"/>
            </a:lvl8pPr>
            <a:lvl9pPr marL="4114800" lvl="8" indent="-228600" algn="l">
              <a:lnSpc>
                <a:spcPct val="100000"/>
              </a:lnSpc>
              <a:spcBef>
                <a:spcPts val="180"/>
              </a:spcBef>
              <a:spcAft>
                <a:spcPts val="0"/>
              </a:spcAft>
              <a:buSzPts val="900"/>
              <a:buFont typeface="Arial"/>
              <a:buNone/>
              <a:defRPr sz="900"/>
            </a:lvl9pPr>
          </a:lstStyle>
          <a:p>
            <a:endParaRPr/>
          </a:p>
        </p:txBody>
      </p:sp>
      <p:sp>
        <p:nvSpPr>
          <p:cNvPr id="62" name="Google Shape;62;p8"/>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9"/>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9"/>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1" name="Google Shape;71;p10"/>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457200" y="274638"/>
            <a:ext cx="8229600" cy="1143000"/>
          </a:xfrm>
          <a:prstGeom prst="rect">
            <a:avLst/>
          </a:prstGeom>
          <a:noFill/>
          <a:ln>
            <a:noFill/>
          </a:ln>
        </p:spPr>
        <p:txBody>
          <a:bodyPr spcFirstLastPara="1" wrap="square" lIns="92075" tIns="46025" rIns="92075" bIns="460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6" name="Google Shape;76;p11"/>
          <p:cNvSpPr txBox="1">
            <a:spLocks noGrp="1"/>
          </p:cNvSpPr>
          <p:nvPr>
            <p:ph type="body" idx="1"/>
          </p:nvPr>
        </p:nvSpPr>
        <p:spPr>
          <a:xfrm>
            <a:off x="457200" y="1535113"/>
            <a:ext cx="4040188" cy="639762"/>
          </a:xfrm>
          <a:prstGeom prst="rect">
            <a:avLst/>
          </a:prstGeom>
          <a:noFill/>
          <a:ln>
            <a:noFill/>
          </a:ln>
        </p:spPr>
        <p:txBody>
          <a:bodyPr spcFirstLastPara="1" wrap="square" lIns="92075" tIns="46025" rIns="92075" bIns="46025" anchor="b" anchorCtr="0">
            <a:noAutofit/>
          </a:bodyPr>
          <a:lstStyle>
            <a:lvl1pPr marL="457200" lvl="0" indent="-228600" algn="l">
              <a:lnSpc>
                <a:spcPct val="100000"/>
              </a:lnSpc>
              <a:spcBef>
                <a:spcPts val="480"/>
              </a:spcBef>
              <a:spcAft>
                <a:spcPts val="0"/>
              </a:spcAft>
              <a:buSzPts val="2400"/>
              <a:buFont typeface="Arial"/>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Font typeface="Arial"/>
              <a:buNone/>
              <a:defRPr sz="1800" b="1"/>
            </a:lvl3pPr>
            <a:lvl4pPr marL="1828800" lvl="3" indent="-228600" algn="l">
              <a:lnSpc>
                <a:spcPct val="100000"/>
              </a:lnSpc>
              <a:spcBef>
                <a:spcPts val="320"/>
              </a:spcBef>
              <a:spcAft>
                <a:spcPts val="0"/>
              </a:spcAft>
              <a:buSzPts val="1600"/>
              <a:buFont typeface="Arial"/>
              <a:buNone/>
              <a:defRPr sz="1600" b="1"/>
            </a:lvl4pPr>
            <a:lvl5pPr marL="2286000" lvl="4" indent="-228600" algn="l">
              <a:lnSpc>
                <a:spcPct val="100000"/>
              </a:lnSpc>
              <a:spcBef>
                <a:spcPts val="320"/>
              </a:spcBef>
              <a:spcAft>
                <a:spcPts val="0"/>
              </a:spcAft>
              <a:buSzPts val="1600"/>
              <a:buFont typeface="Arial"/>
              <a:buNone/>
              <a:defRPr sz="1600" b="1"/>
            </a:lvl5pPr>
            <a:lvl6pPr marL="2743200" lvl="5" indent="-228600" algn="l">
              <a:lnSpc>
                <a:spcPct val="100000"/>
              </a:lnSpc>
              <a:spcBef>
                <a:spcPts val="320"/>
              </a:spcBef>
              <a:spcAft>
                <a:spcPts val="0"/>
              </a:spcAft>
              <a:buSzPts val="1600"/>
              <a:buFont typeface="Arial"/>
              <a:buNone/>
              <a:defRPr sz="1600" b="1"/>
            </a:lvl6pPr>
            <a:lvl7pPr marL="3200400" lvl="6" indent="-228600" algn="l">
              <a:lnSpc>
                <a:spcPct val="100000"/>
              </a:lnSpc>
              <a:spcBef>
                <a:spcPts val="320"/>
              </a:spcBef>
              <a:spcAft>
                <a:spcPts val="0"/>
              </a:spcAft>
              <a:buSzPts val="1600"/>
              <a:buFont typeface="Arial"/>
              <a:buNone/>
              <a:defRPr sz="1600" b="1"/>
            </a:lvl7pPr>
            <a:lvl8pPr marL="3657600" lvl="7" indent="-228600" algn="l">
              <a:lnSpc>
                <a:spcPct val="100000"/>
              </a:lnSpc>
              <a:spcBef>
                <a:spcPts val="320"/>
              </a:spcBef>
              <a:spcAft>
                <a:spcPts val="0"/>
              </a:spcAft>
              <a:buSzPts val="1600"/>
              <a:buFont typeface="Arial"/>
              <a:buNone/>
              <a:defRPr sz="1600" b="1"/>
            </a:lvl8pPr>
            <a:lvl9pPr marL="4114800" lvl="8" indent="-228600" algn="l">
              <a:lnSpc>
                <a:spcPct val="100000"/>
              </a:lnSpc>
              <a:spcBef>
                <a:spcPts val="320"/>
              </a:spcBef>
              <a:spcAft>
                <a:spcPts val="0"/>
              </a:spcAft>
              <a:buSzPts val="1600"/>
              <a:buFont typeface="Arial"/>
              <a:buNone/>
              <a:defRPr sz="1600" b="1"/>
            </a:lvl9pPr>
          </a:lstStyle>
          <a:p>
            <a:endParaRPr/>
          </a:p>
        </p:txBody>
      </p:sp>
      <p:sp>
        <p:nvSpPr>
          <p:cNvPr id="77" name="Google Shape;77;p11"/>
          <p:cNvSpPr txBox="1">
            <a:spLocks noGrp="1"/>
          </p:cNvSpPr>
          <p:nvPr>
            <p:ph type="body" idx="2"/>
          </p:nvPr>
        </p:nvSpPr>
        <p:spPr>
          <a:xfrm>
            <a:off x="457200" y="2174875"/>
            <a:ext cx="4040188" cy="3951288"/>
          </a:xfrm>
          <a:prstGeom prst="rect">
            <a:avLst/>
          </a:prstGeom>
          <a:noFill/>
          <a:ln>
            <a:noFill/>
          </a:ln>
        </p:spPr>
        <p:txBody>
          <a:bodyPr spcFirstLastPara="1" wrap="square" lIns="92075" tIns="46025" rIns="92075" bIns="46025" anchor="t" anchorCtr="0">
            <a:noAutofit/>
          </a:bodyPr>
          <a:lstStyle>
            <a:lvl1pPr marL="457200" lvl="0" indent="-381000" algn="l">
              <a:lnSpc>
                <a:spcPct val="100000"/>
              </a:lnSpc>
              <a:spcBef>
                <a:spcPts val="480"/>
              </a:spcBef>
              <a:spcAft>
                <a:spcPts val="0"/>
              </a:spcAft>
              <a:buSzPts val="2400"/>
              <a:buFont typeface="Arial"/>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Font typeface="Arial"/>
              <a:buChar char="•"/>
              <a:defRPr sz="1800"/>
            </a:lvl3pPr>
            <a:lvl4pPr marL="1828800" lvl="3" indent="-330200" algn="l">
              <a:lnSpc>
                <a:spcPct val="100000"/>
              </a:lnSpc>
              <a:spcBef>
                <a:spcPts val="320"/>
              </a:spcBef>
              <a:spcAft>
                <a:spcPts val="0"/>
              </a:spcAft>
              <a:buSzPts val="1600"/>
              <a:buFont typeface="Arial"/>
              <a:buChar char="•"/>
              <a:defRPr sz="1600"/>
            </a:lvl4pPr>
            <a:lvl5pPr marL="2286000" lvl="4" indent="-330200" algn="l">
              <a:lnSpc>
                <a:spcPct val="100000"/>
              </a:lnSpc>
              <a:spcBef>
                <a:spcPts val="320"/>
              </a:spcBef>
              <a:spcAft>
                <a:spcPts val="0"/>
              </a:spcAft>
              <a:buSzPts val="1600"/>
              <a:buFont typeface="Arial"/>
              <a:buChar char="•"/>
              <a:defRPr sz="1600"/>
            </a:lvl5pPr>
            <a:lvl6pPr marL="2743200" lvl="5" indent="-330200" algn="l">
              <a:lnSpc>
                <a:spcPct val="100000"/>
              </a:lnSpc>
              <a:spcBef>
                <a:spcPts val="320"/>
              </a:spcBef>
              <a:spcAft>
                <a:spcPts val="0"/>
              </a:spcAft>
              <a:buSzPts val="1600"/>
              <a:buFont typeface="Arial"/>
              <a:buChar char="•"/>
              <a:defRPr sz="1600"/>
            </a:lvl6pPr>
            <a:lvl7pPr marL="3200400" lvl="6" indent="-330200" algn="l">
              <a:lnSpc>
                <a:spcPct val="100000"/>
              </a:lnSpc>
              <a:spcBef>
                <a:spcPts val="320"/>
              </a:spcBef>
              <a:spcAft>
                <a:spcPts val="0"/>
              </a:spcAft>
              <a:buSzPts val="1600"/>
              <a:buFont typeface="Arial"/>
              <a:buChar char="•"/>
              <a:defRPr sz="1600"/>
            </a:lvl7pPr>
            <a:lvl8pPr marL="3657600" lvl="7" indent="-330200" algn="l">
              <a:lnSpc>
                <a:spcPct val="100000"/>
              </a:lnSpc>
              <a:spcBef>
                <a:spcPts val="320"/>
              </a:spcBef>
              <a:spcAft>
                <a:spcPts val="0"/>
              </a:spcAft>
              <a:buSzPts val="1600"/>
              <a:buFont typeface="Arial"/>
              <a:buChar char="•"/>
              <a:defRPr sz="1600"/>
            </a:lvl8pPr>
            <a:lvl9pPr marL="4114800" lvl="8" indent="-330200" algn="l">
              <a:lnSpc>
                <a:spcPct val="100000"/>
              </a:lnSpc>
              <a:spcBef>
                <a:spcPts val="320"/>
              </a:spcBef>
              <a:spcAft>
                <a:spcPts val="0"/>
              </a:spcAft>
              <a:buSzPts val="1600"/>
              <a:buFont typeface="Arial"/>
              <a:buChar char="•"/>
              <a:defRPr sz="1600"/>
            </a:lvl9pPr>
          </a:lstStyle>
          <a:p>
            <a:endParaRPr/>
          </a:p>
        </p:txBody>
      </p:sp>
      <p:sp>
        <p:nvSpPr>
          <p:cNvPr id="78" name="Google Shape;78;p11"/>
          <p:cNvSpPr txBox="1">
            <a:spLocks noGrp="1"/>
          </p:cNvSpPr>
          <p:nvPr>
            <p:ph type="body" idx="3"/>
          </p:nvPr>
        </p:nvSpPr>
        <p:spPr>
          <a:xfrm>
            <a:off x="4645025" y="1535113"/>
            <a:ext cx="4041775" cy="639762"/>
          </a:xfrm>
          <a:prstGeom prst="rect">
            <a:avLst/>
          </a:prstGeom>
          <a:noFill/>
          <a:ln>
            <a:noFill/>
          </a:ln>
        </p:spPr>
        <p:txBody>
          <a:bodyPr spcFirstLastPara="1" wrap="square" lIns="92075" tIns="46025" rIns="92075" bIns="46025" anchor="b" anchorCtr="0">
            <a:noAutofit/>
          </a:bodyPr>
          <a:lstStyle>
            <a:lvl1pPr marL="457200" lvl="0" indent="-228600" algn="l">
              <a:lnSpc>
                <a:spcPct val="100000"/>
              </a:lnSpc>
              <a:spcBef>
                <a:spcPts val="480"/>
              </a:spcBef>
              <a:spcAft>
                <a:spcPts val="0"/>
              </a:spcAft>
              <a:buSzPts val="2400"/>
              <a:buFont typeface="Arial"/>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Font typeface="Arial"/>
              <a:buNone/>
              <a:defRPr sz="1800" b="1"/>
            </a:lvl3pPr>
            <a:lvl4pPr marL="1828800" lvl="3" indent="-228600" algn="l">
              <a:lnSpc>
                <a:spcPct val="100000"/>
              </a:lnSpc>
              <a:spcBef>
                <a:spcPts val="320"/>
              </a:spcBef>
              <a:spcAft>
                <a:spcPts val="0"/>
              </a:spcAft>
              <a:buSzPts val="1600"/>
              <a:buFont typeface="Arial"/>
              <a:buNone/>
              <a:defRPr sz="1600" b="1"/>
            </a:lvl4pPr>
            <a:lvl5pPr marL="2286000" lvl="4" indent="-228600" algn="l">
              <a:lnSpc>
                <a:spcPct val="100000"/>
              </a:lnSpc>
              <a:spcBef>
                <a:spcPts val="320"/>
              </a:spcBef>
              <a:spcAft>
                <a:spcPts val="0"/>
              </a:spcAft>
              <a:buSzPts val="1600"/>
              <a:buFont typeface="Arial"/>
              <a:buNone/>
              <a:defRPr sz="1600" b="1"/>
            </a:lvl5pPr>
            <a:lvl6pPr marL="2743200" lvl="5" indent="-228600" algn="l">
              <a:lnSpc>
                <a:spcPct val="100000"/>
              </a:lnSpc>
              <a:spcBef>
                <a:spcPts val="320"/>
              </a:spcBef>
              <a:spcAft>
                <a:spcPts val="0"/>
              </a:spcAft>
              <a:buSzPts val="1600"/>
              <a:buFont typeface="Arial"/>
              <a:buNone/>
              <a:defRPr sz="1600" b="1"/>
            </a:lvl6pPr>
            <a:lvl7pPr marL="3200400" lvl="6" indent="-228600" algn="l">
              <a:lnSpc>
                <a:spcPct val="100000"/>
              </a:lnSpc>
              <a:spcBef>
                <a:spcPts val="320"/>
              </a:spcBef>
              <a:spcAft>
                <a:spcPts val="0"/>
              </a:spcAft>
              <a:buSzPts val="1600"/>
              <a:buFont typeface="Arial"/>
              <a:buNone/>
              <a:defRPr sz="1600" b="1"/>
            </a:lvl7pPr>
            <a:lvl8pPr marL="3657600" lvl="7" indent="-228600" algn="l">
              <a:lnSpc>
                <a:spcPct val="100000"/>
              </a:lnSpc>
              <a:spcBef>
                <a:spcPts val="320"/>
              </a:spcBef>
              <a:spcAft>
                <a:spcPts val="0"/>
              </a:spcAft>
              <a:buSzPts val="1600"/>
              <a:buFont typeface="Arial"/>
              <a:buNone/>
              <a:defRPr sz="1600" b="1"/>
            </a:lvl8pPr>
            <a:lvl9pPr marL="4114800" lvl="8" indent="-228600" algn="l">
              <a:lnSpc>
                <a:spcPct val="100000"/>
              </a:lnSpc>
              <a:spcBef>
                <a:spcPts val="320"/>
              </a:spcBef>
              <a:spcAft>
                <a:spcPts val="0"/>
              </a:spcAft>
              <a:buSzPts val="1600"/>
              <a:buFont typeface="Arial"/>
              <a:buNone/>
              <a:defRPr sz="1600" b="1"/>
            </a:lvl9pPr>
          </a:lstStyle>
          <a:p>
            <a:endParaRPr/>
          </a:p>
        </p:txBody>
      </p:sp>
      <p:sp>
        <p:nvSpPr>
          <p:cNvPr id="79" name="Google Shape;79;p11"/>
          <p:cNvSpPr txBox="1">
            <a:spLocks noGrp="1"/>
          </p:cNvSpPr>
          <p:nvPr>
            <p:ph type="body" idx="4"/>
          </p:nvPr>
        </p:nvSpPr>
        <p:spPr>
          <a:xfrm>
            <a:off x="4645025" y="2174875"/>
            <a:ext cx="4041775" cy="3951288"/>
          </a:xfrm>
          <a:prstGeom prst="rect">
            <a:avLst/>
          </a:prstGeom>
          <a:noFill/>
          <a:ln>
            <a:noFill/>
          </a:ln>
        </p:spPr>
        <p:txBody>
          <a:bodyPr spcFirstLastPara="1" wrap="square" lIns="92075" tIns="46025" rIns="92075" bIns="46025" anchor="t" anchorCtr="0">
            <a:noAutofit/>
          </a:bodyPr>
          <a:lstStyle>
            <a:lvl1pPr marL="457200" lvl="0" indent="-381000" algn="l">
              <a:lnSpc>
                <a:spcPct val="100000"/>
              </a:lnSpc>
              <a:spcBef>
                <a:spcPts val="480"/>
              </a:spcBef>
              <a:spcAft>
                <a:spcPts val="0"/>
              </a:spcAft>
              <a:buSzPts val="2400"/>
              <a:buFont typeface="Arial"/>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Font typeface="Arial"/>
              <a:buChar char="•"/>
              <a:defRPr sz="1800"/>
            </a:lvl3pPr>
            <a:lvl4pPr marL="1828800" lvl="3" indent="-330200" algn="l">
              <a:lnSpc>
                <a:spcPct val="100000"/>
              </a:lnSpc>
              <a:spcBef>
                <a:spcPts val="320"/>
              </a:spcBef>
              <a:spcAft>
                <a:spcPts val="0"/>
              </a:spcAft>
              <a:buSzPts val="1600"/>
              <a:buFont typeface="Arial"/>
              <a:buChar char="•"/>
              <a:defRPr sz="1600"/>
            </a:lvl4pPr>
            <a:lvl5pPr marL="2286000" lvl="4" indent="-330200" algn="l">
              <a:lnSpc>
                <a:spcPct val="100000"/>
              </a:lnSpc>
              <a:spcBef>
                <a:spcPts val="320"/>
              </a:spcBef>
              <a:spcAft>
                <a:spcPts val="0"/>
              </a:spcAft>
              <a:buSzPts val="1600"/>
              <a:buFont typeface="Arial"/>
              <a:buChar char="•"/>
              <a:defRPr sz="1600"/>
            </a:lvl5pPr>
            <a:lvl6pPr marL="2743200" lvl="5" indent="-330200" algn="l">
              <a:lnSpc>
                <a:spcPct val="100000"/>
              </a:lnSpc>
              <a:spcBef>
                <a:spcPts val="320"/>
              </a:spcBef>
              <a:spcAft>
                <a:spcPts val="0"/>
              </a:spcAft>
              <a:buSzPts val="1600"/>
              <a:buFont typeface="Arial"/>
              <a:buChar char="•"/>
              <a:defRPr sz="1600"/>
            </a:lvl6pPr>
            <a:lvl7pPr marL="3200400" lvl="6" indent="-330200" algn="l">
              <a:lnSpc>
                <a:spcPct val="100000"/>
              </a:lnSpc>
              <a:spcBef>
                <a:spcPts val="320"/>
              </a:spcBef>
              <a:spcAft>
                <a:spcPts val="0"/>
              </a:spcAft>
              <a:buSzPts val="1600"/>
              <a:buFont typeface="Arial"/>
              <a:buChar char="•"/>
              <a:defRPr sz="1600"/>
            </a:lvl7pPr>
            <a:lvl8pPr marL="3657600" lvl="7" indent="-330200" algn="l">
              <a:lnSpc>
                <a:spcPct val="100000"/>
              </a:lnSpc>
              <a:spcBef>
                <a:spcPts val="320"/>
              </a:spcBef>
              <a:spcAft>
                <a:spcPts val="0"/>
              </a:spcAft>
              <a:buSzPts val="1600"/>
              <a:buFont typeface="Arial"/>
              <a:buChar char="•"/>
              <a:defRPr sz="1600"/>
            </a:lvl8pPr>
            <a:lvl9pPr marL="4114800" lvl="8" indent="-330200" algn="l">
              <a:lnSpc>
                <a:spcPct val="100000"/>
              </a:lnSpc>
              <a:spcBef>
                <a:spcPts val="320"/>
              </a:spcBef>
              <a:spcAft>
                <a:spcPts val="0"/>
              </a:spcAft>
              <a:buSzPts val="1600"/>
              <a:buFont typeface="Arial"/>
              <a:buChar char="•"/>
              <a:defRPr sz="1600"/>
            </a:lvl9pPr>
          </a:lstStyle>
          <a:p>
            <a:endParaRPr/>
          </a:p>
        </p:txBody>
      </p:sp>
      <p:sp>
        <p:nvSpPr>
          <p:cNvPr id="80" name="Google Shape;80;p11"/>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lin ang="0" scaled="0"/>
        </a:gra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1035050" y="1552575"/>
            <a:ext cx="10179050" cy="5305425"/>
            <a:chOff x="-652" y="978"/>
            <a:chExt cx="6412" cy="3342"/>
          </a:xfrm>
        </p:grpSpPr>
        <p:sp>
          <p:nvSpPr>
            <p:cNvPr id="11" name="Google Shape;11;p1"/>
            <p:cNvSpPr/>
            <p:nvPr/>
          </p:nvSpPr>
          <p:spPr>
            <a:xfrm>
              <a:off x="2061" y="1707"/>
              <a:ext cx="3699" cy="2613"/>
            </a:xfrm>
            <a:custGeom>
              <a:avLst/>
              <a:gdLst/>
              <a:ahLst/>
              <a:cxnLst/>
              <a:rect l="l" t="t" r="r" b="b"/>
              <a:pathLst>
                <a:path w="3699" h="2613" extrusionOk="0">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a:gsLst>
                <a:gs pos="0">
                  <a:srgbClr val="2851CC"/>
                </a:gs>
                <a:gs pos="100000">
                  <a:schemeClr val="folHlink"/>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sp>
          <p:nvSpPr>
            <p:cNvPr id="12" name="Google Shape;12;p1"/>
            <p:cNvSpPr/>
            <p:nvPr/>
          </p:nvSpPr>
          <p:spPr>
            <a:xfrm>
              <a:off x="-652" y="978"/>
              <a:ext cx="4237" cy="3342"/>
            </a:xfrm>
            <a:custGeom>
              <a:avLst/>
              <a:gdLst/>
              <a:ahLst/>
              <a:cxnLst/>
              <a:rect l="l" t="t" r="r" b="b"/>
              <a:pathLst>
                <a:path w="21600" h="21231" fill="none" extrusionOk="0">
                  <a:moveTo>
                    <a:pt x="3976" y="0"/>
                  </a:moveTo>
                  <a:cubicBezTo>
                    <a:pt x="14194" y="1914"/>
                    <a:pt x="21600" y="10835"/>
                    <a:pt x="21600" y="21231"/>
                  </a:cubicBezTo>
                </a:path>
                <a:path w="21600" h="21231" extrusionOk="0">
                  <a:moveTo>
                    <a:pt x="3976" y="0"/>
                  </a:moveTo>
                  <a:cubicBezTo>
                    <a:pt x="14194" y="1914"/>
                    <a:pt x="21600" y="10835"/>
                    <a:pt x="21600" y="21231"/>
                  </a:cubicBezTo>
                  <a:lnTo>
                    <a:pt x="0" y="21231"/>
                  </a:lnTo>
                  <a:lnTo>
                    <a:pt x="3976" y="0"/>
                  </a:lnTo>
                  <a:close/>
                </a:path>
              </a:pathLst>
            </a:custGeom>
            <a:noFill/>
            <a:ln w="12700" cap="rnd" cmpd="sng">
              <a:solidFill>
                <a:schemeClr val="fo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grpSp>
      <p:sp>
        <p:nvSpPr>
          <p:cNvPr id="13" name="Google Shape;13;p1"/>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9pPr>
          </a:lstStyle>
          <a:p>
            <a:endParaRPr/>
          </a:p>
        </p:txBody>
      </p:sp>
      <p:sp>
        <p:nvSpPr>
          <p:cNvPr id="14" name="Google Shape;14;p1"/>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lvl1pPr marL="457200" marR="0" lvl="0" indent="-431800" algn="l" rtl="0">
              <a:lnSpc>
                <a:spcPct val="100000"/>
              </a:lnSpc>
              <a:spcBef>
                <a:spcPts val="640"/>
              </a:spcBef>
              <a:spcAft>
                <a:spcPts val="0"/>
              </a:spcAft>
              <a:buClr>
                <a:schemeClr val="accent2"/>
              </a:buClr>
              <a:buSzPts val="3200"/>
              <a:buFont typeface="Arial"/>
              <a:buChar char="•"/>
              <a:defRPr sz="3200" b="0" i="0" u="none" strike="noStrike" cap="none">
                <a:solidFill>
                  <a:schemeClr val="lt1"/>
                </a:solidFill>
                <a:latin typeface="Arial"/>
                <a:ea typeface="Arial"/>
                <a:cs typeface="Arial"/>
                <a:sym typeface="Arial"/>
              </a:defRPr>
            </a:lvl1pPr>
            <a:lvl2pPr marL="914400" marR="0" lvl="1" indent="-431800" algn="l" rtl="0">
              <a:lnSpc>
                <a:spcPct val="100000"/>
              </a:lnSpc>
              <a:spcBef>
                <a:spcPts val="640"/>
              </a:spcBef>
              <a:spcAft>
                <a:spcPts val="0"/>
              </a:spcAft>
              <a:buClr>
                <a:schemeClr val="lt1"/>
              </a:buClr>
              <a:buSzPts val="3200"/>
              <a:buFont typeface="Times New Roman"/>
              <a:buChar char="–"/>
              <a:defRPr sz="3200" b="0" i="0" u="none" strike="noStrike" cap="none">
                <a:solidFill>
                  <a:schemeClr val="lt1"/>
                </a:solidFill>
                <a:latin typeface="Arial"/>
                <a:ea typeface="Arial"/>
                <a:cs typeface="Arial"/>
                <a:sym typeface="Arial"/>
              </a:defRPr>
            </a:lvl2pPr>
            <a:lvl3pPr marL="1371600" marR="0" lvl="2"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3pPr>
            <a:lvl4pPr marL="1828800" marR="0" lvl="3" indent="-431800" algn="l" rtl="0">
              <a:lnSpc>
                <a:spcPct val="100000"/>
              </a:lnSpc>
              <a:spcBef>
                <a:spcPts val="640"/>
              </a:spcBef>
              <a:spcAft>
                <a:spcPts val="0"/>
              </a:spcAft>
              <a:buClr>
                <a:schemeClr val="lt1"/>
              </a:buClr>
              <a:buSzPts val="3200"/>
              <a:buFont typeface="Arial"/>
              <a:buChar char="•"/>
              <a:defRPr sz="3200" b="0" i="0" u="none" strike="noStrike" cap="none">
                <a:solidFill>
                  <a:schemeClr val="lt1"/>
                </a:solidFill>
                <a:latin typeface="Arial"/>
                <a:ea typeface="Arial"/>
                <a:cs typeface="Arial"/>
                <a:sym typeface="Arial"/>
              </a:defRPr>
            </a:lvl4pPr>
            <a:lvl5pPr marL="2286000" marR="0" lvl="4"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5pPr>
            <a:lvl6pPr marL="2743200" marR="0" lvl="5"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6pPr>
            <a:lvl7pPr marL="3200400" marR="0" lvl="6"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7pPr>
            <a:lvl8pPr marL="3657600" marR="0" lvl="7"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8pPr>
            <a:lvl9pPr marL="4114800" marR="0" lvl="8"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9pPr>
          </a:lstStyle>
          <a:p>
            <a:endParaRPr/>
          </a:p>
        </p:txBody>
      </p:sp>
      <p:sp>
        <p:nvSpPr>
          <p:cNvPr id="15" name="Google Shape;15;p1"/>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9pPr>
          </a:lstStyle>
          <a:p>
            <a:endParaRPr/>
          </a:p>
        </p:txBody>
      </p:sp>
      <p:sp>
        <p:nvSpPr>
          <p:cNvPr id="16" name="Google Shape;16;p1"/>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9pPr>
          </a:lstStyle>
          <a:p>
            <a:endParaRPr/>
          </a:p>
        </p:txBody>
      </p:sp>
      <p:sp>
        <p:nvSpPr>
          <p:cNvPr id="17" name="Google Shape;17;p1"/>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rtl="0">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FFFFFF"/>
              </a:buClr>
              <a:buSzPts val="1400"/>
              <a:buFont typeface="Times New Roman"/>
              <a:buNone/>
              <a:defRPr sz="1400" b="0"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chemeClr val="dk1"/>
            </a:gs>
          </a:gsLst>
          <a:lin ang="0" scaled="0"/>
        </a:gradFill>
        <a:effectLst/>
      </p:bgPr>
    </p:bg>
    <p:spTree>
      <p:nvGrpSpPr>
        <p:cNvPr id="1" name="Shape 24"/>
        <p:cNvGrpSpPr/>
        <p:nvPr/>
      </p:nvGrpSpPr>
      <p:grpSpPr>
        <a:xfrm>
          <a:off x="0" y="0"/>
          <a:ext cx="0" cy="0"/>
          <a:chOff x="0" y="0"/>
          <a:chExt cx="0" cy="0"/>
        </a:xfrm>
      </p:grpSpPr>
      <p:grpSp>
        <p:nvGrpSpPr>
          <p:cNvPr id="25" name="Google Shape;25;p3"/>
          <p:cNvGrpSpPr/>
          <p:nvPr/>
        </p:nvGrpSpPr>
        <p:grpSpPr>
          <a:xfrm>
            <a:off x="0" y="1587"/>
            <a:ext cx="9132887" cy="6845300"/>
            <a:chOff x="0" y="1"/>
            <a:chExt cx="5753" cy="4312"/>
          </a:xfrm>
        </p:grpSpPr>
        <p:sp>
          <p:nvSpPr>
            <p:cNvPr id="26" name="Google Shape;26;p3"/>
            <p:cNvSpPr/>
            <p:nvPr/>
          </p:nvSpPr>
          <p:spPr>
            <a:xfrm>
              <a:off x="3394" y="999"/>
              <a:ext cx="2359" cy="3314"/>
            </a:xfrm>
            <a:custGeom>
              <a:avLst/>
              <a:gdLst/>
              <a:ahLst/>
              <a:cxnLst/>
              <a:rect l="l" t="t" r="r" b="b"/>
              <a:pathLst>
                <a:path w="2359" h="3314" extrusionOk="0">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a:gsLst>
                <a:gs pos="0">
                  <a:srgbClr val="2851CC"/>
                </a:gs>
                <a:gs pos="100000">
                  <a:schemeClr val="folHlink"/>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sp>
          <p:nvSpPr>
            <p:cNvPr id="27" name="Google Shape;27;p3"/>
            <p:cNvSpPr/>
            <p:nvPr/>
          </p:nvSpPr>
          <p:spPr>
            <a:xfrm>
              <a:off x="0" y="1"/>
              <a:ext cx="5298" cy="4312"/>
            </a:xfrm>
            <a:custGeom>
              <a:avLst/>
              <a:gdLst/>
              <a:ahLst/>
              <a:cxnLst/>
              <a:rect l="l" t="t" r="r" b="b"/>
              <a:pathLst>
                <a:path w="21600" h="21600" fill="none" extrusionOk="0">
                  <a:moveTo>
                    <a:pt x="0" y="0"/>
                  </a:moveTo>
                  <a:cubicBezTo>
                    <a:pt x="11929" y="0"/>
                    <a:pt x="21600" y="9670"/>
                    <a:pt x="21600" y="21600"/>
                  </a:cubicBezTo>
                </a:path>
                <a:path w="21600" h="21600" extrusionOk="0">
                  <a:moveTo>
                    <a:pt x="0" y="0"/>
                  </a:moveTo>
                  <a:cubicBezTo>
                    <a:pt x="11929" y="0"/>
                    <a:pt x="21600" y="9670"/>
                    <a:pt x="21600" y="21600"/>
                  </a:cubicBezTo>
                  <a:lnTo>
                    <a:pt x="0" y="21600"/>
                  </a:lnTo>
                  <a:lnTo>
                    <a:pt x="0" y="0"/>
                  </a:lnTo>
                  <a:close/>
                </a:path>
              </a:pathLst>
            </a:custGeom>
            <a:noFill/>
            <a:ln w="12700" cap="rnd" cmpd="sng">
              <a:solidFill>
                <a:schemeClr val="folHlink"/>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grpSp>
      <p:sp>
        <p:nvSpPr>
          <p:cNvPr id="28" name="Google Shape;28;p3"/>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lt2"/>
                </a:solidFill>
                <a:latin typeface="Bodoni"/>
                <a:ea typeface="Bodoni"/>
                <a:cs typeface="Bodoni"/>
                <a:sym typeface="Bodoni"/>
              </a:defRPr>
            </a:lvl9pPr>
          </a:lstStyle>
          <a:p>
            <a:endParaRPr/>
          </a:p>
        </p:txBody>
      </p:sp>
      <p:sp>
        <p:nvSpPr>
          <p:cNvPr id="29" name="Google Shape;29;p3"/>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lvl1pPr marL="457200" marR="0" lvl="0" indent="-431800" algn="l" rtl="0">
              <a:lnSpc>
                <a:spcPct val="100000"/>
              </a:lnSpc>
              <a:spcBef>
                <a:spcPts val="640"/>
              </a:spcBef>
              <a:spcAft>
                <a:spcPts val="0"/>
              </a:spcAft>
              <a:buClr>
                <a:schemeClr val="accent2"/>
              </a:buClr>
              <a:buSzPts val="3200"/>
              <a:buFont typeface="Arial"/>
              <a:buChar char="•"/>
              <a:defRPr sz="3200" b="0" i="0" u="none" strike="noStrike" cap="none">
                <a:solidFill>
                  <a:schemeClr val="lt1"/>
                </a:solidFill>
                <a:latin typeface="Arial"/>
                <a:ea typeface="Arial"/>
                <a:cs typeface="Arial"/>
                <a:sym typeface="Arial"/>
              </a:defRPr>
            </a:lvl1pPr>
            <a:lvl2pPr marL="914400" marR="0" lvl="1" indent="-431800" algn="l" rtl="0">
              <a:lnSpc>
                <a:spcPct val="100000"/>
              </a:lnSpc>
              <a:spcBef>
                <a:spcPts val="640"/>
              </a:spcBef>
              <a:spcAft>
                <a:spcPts val="0"/>
              </a:spcAft>
              <a:buClr>
                <a:schemeClr val="lt1"/>
              </a:buClr>
              <a:buSzPts val="3200"/>
              <a:buFont typeface="Times New Roman"/>
              <a:buChar char="–"/>
              <a:defRPr sz="3200" b="0" i="0" u="none" strike="noStrike" cap="none">
                <a:solidFill>
                  <a:schemeClr val="lt1"/>
                </a:solidFill>
                <a:latin typeface="Arial"/>
                <a:ea typeface="Arial"/>
                <a:cs typeface="Arial"/>
                <a:sym typeface="Arial"/>
              </a:defRPr>
            </a:lvl2pPr>
            <a:lvl3pPr marL="1371600" marR="0" lvl="2"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3pPr>
            <a:lvl4pPr marL="1828800" marR="0" lvl="3" indent="-431800" algn="l" rtl="0">
              <a:lnSpc>
                <a:spcPct val="100000"/>
              </a:lnSpc>
              <a:spcBef>
                <a:spcPts val="640"/>
              </a:spcBef>
              <a:spcAft>
                <a:spcPts val="0"/>
              </a:spcAft>
              <a:buClr>
                <a:schemeClr val="lt1"/>
              </a:buClr>
              <a:buSzPts val="3200"/>
              <a:buFont typeface="Arial"/>
              <a:buChar char="•"/>
              <a:defRPr sz="3200" b="0" i="0" u="none" strike="noStrike" cap="none">
                <a:solidFill>
                  <a:schemeClr val="lt1"/>
                </a:solidFill>
                <a:latin typeface="Arial"/>
                <a:ea typeface="Arial"/>
                <a:cs typeface="Arial"/>
                <a:sym typeface="Arial"/>
              </a:defRPr>
            </a:lvl4pPr>
            <a:lvl5pPr marL="2286000" marR="0" lvl="4"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5pPr>
            <a:lvl6pPr marL="2743200" marR="0" lvl="5"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6pPr>
            <a:lvl7pPr marL="3200400" marR="0" lvl="6"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7pPr>
            <a:lvl8pPr marL="3657600" marR="0" lvl="7"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8pPr>
            <a:lvl9pPr marL="4114800" marR="0" lvl="8" indent="-431800" algn="l" rtl="0">
              <a:lnSpc>
                <a:spcPct val="100000"/>
              </a:lnSpc>
              <a:spcBef>
                <a:spcPts val="640"/>
              </a:spcBef>
              <a:spcAft>
                <a:spcPts val="0"/>
              </a:spcAft>
              <a:buClr>
                <a:schemeClr val="accent1"/>
              </a:buClr>
              <a:buSzPts val="3200"/>
              <a:buFont typeface="Arial"/>
              <a:buChar char="•"/>
              <a:defRPr sz="3200" b="0" i="0" u="none" strike="noStrike" cap="none">
                <a:solidFill>
                  <a:schemeClr val="lt1"/>
                </a:solidFill>
                <a:latin typeface="Arial"/>
                <a:ea typeface="Arial"/>
                <a:cs typeface="Arial"/>
                <a:sym typeface="Arial"/>
              </a:defRPr>
            </a:lvl9pPr>
          </a:lstStyle>
          <a:p>
            <a:endParaRPr/>
          </a:p>
        </p:txBody>
      </p:sp>
      <p:sp>
        <p:nvSpPr>
          <p:cNvPr id="30" name="Google Shape;30;p3"/>
          <p:cNvSpPr txBox="1">
            <a:spLocks noGrp="1"/>
          </p:cNvSpPr>
          <p:nvPr>
            <p:ph type="dt" idx="10"/>
          </p:nvPr>
        </p:nvSpPr>
        <p:spPr>
          <a:xfrm>
            <a:off x="685800" y="6248400"/>
            <a:ext cx="1905000" cy="457200"/>
          </a:xfrm>
          <a:prstGeom prst="rect">
            <a:avLst/>
          </a:prstGeom>
          <a:noFill/>
          <a:ln>
            <a:noFill/>
          </a:ln>
        </p:spPr>
        <p:txBody>
          <a:bodyPr spcFirstLastPara="1" wrap="square" lIns="92075" tIns="46025" rIns="92075" bIns="46025"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9pPr>
          </a:lstStyle>
          <a:p>
            <a:endParaRPr/>
          </a:p>
        </p:txBody>
      </p:sp>
      <p:sp>
        <p:nvSpPr>
          <p:cNvPr id="31" name="Google Shape;31;p3"/>
          <p:cNvSpPr txBox="1">
            <a:spLocks noGrp="1"/>
          </p:cNvSpPr>
          <p:nvPr>
            <p:ph type="ftr" idx="1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Times New Roman"/>
                <a:ea typeface="Times New Roman"/>
                <a:cs typeface="Times New Roman"/>
                <a:sym typeface="Times New Roman"/>
              </a:defRPr>
            </a:lvl9pPr>
          </a:lstStyle>
          <a:p>
            <a:endParaRPr/>
          </a:p>
        </p:txBody>
      </p:sp>
      <p:sp>
        <p:nvSpPr>
          <p:cNvPr id="32" name="Google Shape;32;p3"/>
          <p:cNvSpPr txBox="1">
            <a:spLocks noGrp="1"/>
          </p:cNvSpPr>
          <p:nvPr>
            <p:ph type="sldNum" idx="12"/>
          </p:nvPr>
        </p:nvSpPr>
        <p:spPr>
          <a:xfrm>
            <a:off x="6553200" y="6248400"/>
            <a:ext cx="1905000" cy="457200"/>
          </a:xfrm>
          <a:prstGeom prst="rect">
            <a:avLst/>
          </a:prstGeom>
          <a:noFill/>
          <a:ln>
            <a:noFill/>
          </a:ln>
        </p:spPr>
        <p:txBody>
          <a:bodyPr spcFirstLastPara="1" wrap="square" lIns="92075" tIns="46025" rIns="92075" bIns="46025" anchor="ctr" anchorCtr="0">
            <a:noAutofit/>
          </a:bodyPr>
          <a:lstStyle>
            <a:lvl1pPr marL="0" marR="0" lvl="0" indent="0" algn="r" rtl="0">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lt1"/>
              </a:buClr>
              <a:buSzPts val="1400"/>
              <a:buFont typeface="Times New Roman"/>
              <a:buNone/>
              <a:defRPr sz="14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AB0B7-841B-E533-49A7-E64B1F33C4FE}"/>
              </a:ext>
            </a:extLst>
          </p:cNvPr>
          <p:cNvSpPr>
            <a:spLocks noGrp="1"/>
          </p:cNvSpPr>
          <p:nvPr>
            <p:ph type="ctrTitle"/>
          </p:nvPr>
        </p:nvSpPr>
        <p:spPr>
          <a:xfrm>
            <a:off x="685800" y="1600199"/>
            <a:ext cx="7772400" cy="2329543"/>
          </a:xfrm>
        </p:spPr>
        <p:txBody>
          <a:bodyPr/>
          <a:lstStyle/>
          <a:p>
            <a:r>
              <a:rPr lang="en-US" dirty="0"/>
              <a:t>Philosophy of Ethics</a:t>
            </a:r>
            <a:endParaRPr lang="en-PK" dirty="0"/>
          </a:p>
        </p:txBody>
      </p:sp>
      <p:sp>
        <p:nvSpPr>
          <p:cNvPr id="3" name="Subtitle 2">
            <a:extLst>
              <a:ext uri="{FF2B5EF4-FFF2-40B4-BE49-F238E27FC236}">
                <a16:creationId xmlns:a16="http://schemas.microsoft.com/office/drawing/2014/main" id="{D11A3928-6021-A25C-9B79-8451A4885AE1}"/>
              </a:ext>
            </a:extLst>
          </p:cNvPr>
          <p:cNvSpPr>
            <a:spLocks noGrp="1"/>
          </p:cNvSpPr>
          <p:nvPr>
            <p:ph type="subTitle" idx="1"/>
          </p:nvPr>
        </p:nvSpPr>
        <p:spPr/>
        <p:txBody>
          <a:bodyPr/>
          <a:lstStyle/>
          <a:p>
            <a:endParaRPr lang="en-PK"/>
          </a:p>
        </p:txBody>
      </p:sp>
    </p:spTree>
    <p:extLst>
      <p:ext uri="{BB962C8B-B14F-4D97-AF65-F5344CB8AC3E}">
        <p14:creationId xmlns:p14="http://schemas.microsoft.com/office/powerpoint/2010/main" val="2837078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2"/>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155" name="Google Shape;155;p22"/>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Ethical Views: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Deontological or non consequentialist</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Utilitarianism</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Its guiding principle, as expressed by John Stuart Mill, is to increase happiness, or “utility.”</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An action might decrease utility for some people and increase it for others</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An act is right if it tends to increase aggregate utility and wrong if it tends to decrease it.</a:t>
            </a:r>
            <a:endParaRPr/>
          </a:p>
          <a:p>
            <a:pPr marL="742950" lvl="1" indent="-133350" algn="l" rtl="0">
              <a:lnSpc>
                <a:spcPct val="100000"/>
              </a:lnSpc>
              <a:spcBef>
                <a:spcPts val="480"/>
              </a:spcBef>
              <a:spcAft>
                <a:spcPts val="0"/>
              </a:spcAft>
              <a:buClr>
                <a:schemeClr val="lt1"/>
              </a:buClr>
              <a:buSzPts val="2400"/>
              <a:buFont typeface="Times New Roman"/>
              <a:buNone/>
            </a:pPr>
            <a:endParaRPr sz="2400" b="0" i="0" u="none">
              <a:solidFill>
                <a:schemeClr val="lt1"/>
              </a:solidFill>
              <a:latin typeface="Arial"/>
              <a:ea typeface="Arial"/>
              <a:cs typeface="Arial"/>
              <a:sym typeface="Arial"/>
            </a:endParaRPr>
          </a:p>
          <a:p>
            <a:pPr marL="342900" lvl="0" indent="-190500" algn="l" rtl="0">
              <a:lnSpc>
                <a:spcPct val="100000"/>
              </a:lnSpc>
              <a:spcBef>
                <a:spcPts val="480"/>
              </a:spcBef>
              <a:spcAft>
                <a:spcPts val="0"/>
              </a:spcAft>
              <a:buSzPts val="2400"/>
              <a:buFont typeface="Arial"/>
              <a:buNone/>
            </a:pPr>
            <a:endParaRPr sz="2400" b="0" i="0" u="non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162" name="Google Shape;162;p23"/>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Ethical Views: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Deontological or non consequentialist</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Utilitarianism</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act utilitarianism vs rule utilitarianism</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It might be difficult or impossible to determine all the consequences of an act.</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How to quantify utility ?</a:t>
            </a:r>
            <a:endParaRPr/>
          </a:p>
          <a:p>
            <a:pPr marL="342900" lvl="0" indent="-190500" algn="l" rtl="0">
              <a:lnSpc>
                <a:spcPct val="100000"/>
              </a:lnSpc>
              <a:spcBef>
                <a:spcPts val="480"/>
              </a:spcBef>
              <a:spcAft>
                <a:spcPts val="0"/>
              </a:spcAft>
              <a:buSzPts val="2400"/>
              <a:buFont typeface="Arial"/>
              <a:buNone/>
            </a:pPr>
            <a:endParaRPr sz="2400" b="0" i="0" u="non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4"/>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pic>
        <p:nvPicPr>
          <p:cNvPr id="169" name="Google Shape;169;p24"/>
          <p:cNvPicPr preferRelativeResize="0"/>
          <p:nvPr/>
        </p:nvPicPr>
        <p:blipFill rotWithShape="1">
          <a:blip r:embed="rId3">
            <a:alphaModFix/>
          </a:blip>
          <a:srcRect/>
          <a:stretch/>
        </p:blipFill>
        <p:spPr>
          <a:xfrm>
            <a:off x="0" y="2281237"/>
            <a:ext cx="9267825" cy="2295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5"/>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176" name="Google Shape;176;p25"/>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Ethical Views: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Deontological or non consequentialist</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Utilitarianism</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Rule utilitarianism suffers far less than does act utilitarianism from these problems.</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Recognizing that widespread killing and stealing decrease the security and happiness of all, a rule utilitarian can derive rules against these acts.</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We can state these particular rules in terms of rights to life and property.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6"/>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183" name="Google Shape;183;p26"/>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Ethical Views: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Deontological or non consequentialist</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Utilitarianism</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Natural rights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Contributing to society</a:t>
            </a:r>
            <a:endParaRPr/>
          </a:p>
          <a:p>
            <a:pPr marL="342900" lvl="0" indent="-139700" algn="l" rtl="0">
              <a:lnSpc>
                <a:spcPct val="100000"/>
              </a:lnSpc>
              <a:spcBef>
                <a:spcPts val="640"/>
              </a:spcBef>
              <a:spcAft>
                <a:spcPts val="0"/>
              </a:spcAft>
              <a:buSzPts val="3200"/>
              <a:buFont typeface="Arial"/>
              <a:buNone/>
            </a:pPr>
            <a:endParaRPr sz="3200" b="0" i="0" u="non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190" name="Google Shape;190;p27"/>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Ethical Views: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Deontological or non consequentialist</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Utilitarianism</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Natural rights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No simple answers</a:t>
            </a:r>
            <a:endParaRPr/>
          </a:p>
          <a:p>
            <a:pPr marL="742950" lvl="1" indent="-285750" algn="l" rtl="0">
              <a:lnSpc>
                <a:spcPct val="100000"/>
              </a:lnSpc>
              <a:spcBef>
                <a:spcPts val="640"/>
              </a:spcBef>
              <a:spcAft>
                <a:spcPts val="0"/>
              </a:spcAft>
              <a:buClr>
                <a:schemeClr val="lt1"/>
              </a:buClr>
              <a:buSzPts val="3200"/>
              <a:buFont typeface="Times New Roman"/>
              <a:buChar char="–"/>
            </a:pPr>
            <a:r>
              <a:rPr lang="en-US" sz="3200" b="0" i="0" u="none">
                <a:solidFill>
                  <a:schemeClr val="lt1"/>
                </a:solidFill>
                <a:latin typeface="Arial"/>
                <a:ea typeface="Arial"/>
                <a:cs typeface="Arial"/>
                <a:sym typeface="Arial"/>
              </a:rPr>
              <a:t>Do organizations (businesses) have ethics?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196" name="Google Shape;196;p28"/>
          <p:cNvSpPr txBox="1">
            <a:spLocks noGrp="1"/>
          </p:cNvSpPr>
          <p:nvPr>
            <p:ph type="body" idx="1"/>
          </p:nvPr>
        </p:nvSpPr>
        <p:spPr>
          <a:xfrm>
            <a:off x="685800" y="17526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Important Distinctions: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Right, wrong and okay</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In situations with ethical dilemmas, there are often many options that are ethically acceptable, with no specific one ethically required </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Rather, it is better to think of acts as either ethically obligatory, ethically prohibited, or ethically acceptable. </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Many actions might be virtuous and desirable but not obligatory </a:t>
            </a:r>
            <a:br>
              <a:rPr lang="en-US" sz="2400" b="0" i="0" u="none">
                <a:solidFill>
                  <a:schemeClr val="lt1"/>
                </a:solidFill>
                <a:latin typeface="Arial"/>
                <a:ea typeface="Arial"/>
                <a:cs typeface="Arial"/>
                <a:sym typeface="Arial"/>
              </a:rPr>
            </a:br>
            <a:br>
              <a:rPr lang="en-US" sz="2400" b="0" i="0" u="none">
                <a:solidFill>
                  <a:schemeClr val="lt1"/>
                </a:solidFill>
                <a:latin typeface="Arial"/>
                <a:ea typeface="Arial"/>
                <a:cs typeface="Arial"/>
                <a:sym typeface="Arial"/>
              </a:rPr>
            </a:b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9"/>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202" name="Google Shape;202;p29"/>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Important Distinctions (cont.):</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Difference between wrong and harm</a:t>
            </a:r>
            <a:endParaRPr/>
          </a:p>
          <a:p>
            <a:pPr marL="742950" lvl="1" indent="-285750" algn="l" rtl="0">
              <a:lnSpc>
                <a:spcPct val="100000"/>
              </a:lnSpc>
              <a:spcBef>
                <a:spcPts val="640"/>
              </a:spcBef>
              <a:spcAft>
                <a:spcPts val="0"/>
              </a:spcAft>
              <a:buClr>
                <a:schemeClr val="lt1"/>
              </a:buClr>
              <a:buSzPts val="3200"/>
              <a:buFont typeface="Times New Roman"/>
              <a:buChar char="–"/>
            </a:pPr>
            <a:r>
              <a:rPr lang="en-US" sz="3200" b="0" i="0" u="none">
                <a:solidFill>
                  <a:schemeClr val="lt1"/>
                </a:solidFill>
                <a:latin typeface="Arial"/>
                <a:ea typeface="Arial"/>
                <a:cs typeface="Arial"/>
                <a:sym typeface="Arial"/>
              </a:rPr>
              <a:t>Harm alone is not enough to conclude</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Separating goals from constraints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Personal preference and ethics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Law and Ethics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0"/>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000"/>
              <a:buFont typeface="Bodoni"/>
              <a:buNone/>
            </a:pPr>
            <a:r>
              <a:rPr lang="en-US" sz="4000" b="0" i="0" u="none">
                <a:solidFill>
                  <a:schemeClr val="lt2"/>
                </a:solidFill>
                <a:latin typeface="Bodoni"/>
                <a:ea typeface="Bodoni"/>
                <a:cs typeface="Bodoni"/>
                <a:sym typeface="Bodoni"/>
              </a:rPr>
              <a:t>Ethics</a:t>
            </a:r>
            <a:br>
              <a:rPr lang="en-US" sz="4000" b="0" i="0" u="none">
                <a:solidFill>
                  <a:schemeClr val="lt2"/>
                </a:solidFill>
                <a:latin typeface="Bodoni"/>
                <a:ea typeface="Bodoni"/>
                <a:cs typeface="Bodoni"/>
                <a:sym typeface="Bodoni"/>
              </a:rPr>
            </a:br>
            <a:r>
              <a:rPr lang="en-US" sz="4000" b="0" i="0" u="none">
                <a:solidFill>
                  <a:schemeClr val="lt2"/>
                </a:solidFill>
                <a:latin typeface="Bodoni"/>
                <a:ea typeface="Bodoni"/>
                <a:cs typeface="Bodoni"/>
                <a:sym typeface="Bodoni"/>
              </a:rPr>
              <a:t>Discussion Question</a:t>
            </a:r>
            <a:endParaRPr/>
          </a:p>
        </p:txBody>
      </p:sp>
      <p:sp>
        <p:nvSpPr>
          <p:cNvPr id="209" name="Google Shape;209;p30"/>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Can you think of examples of liberties (negative rights) and claim-rights (positive rights) that are at opposition to each other?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p:nvPr/>
        </p:nvSpPr>
        <p:spPr>
          <a:xfrm>
            <a:off x="3124200" y="6248400"/>
            <a:ext cx="2895600" cy="457200"/>
          </a:xfrm>
          <a:prstGeom prst="rect">
            <a:avLst/>
          </a:prstGeom>
          <a:noFill/>
          <a:ln>
            <a:noFill/>
          </a:ln>
        </p:spPr>
        <p:txBody>
          <a:bodyPr spcFirstLastPara="1" wrap="square" lIns="92075" tIns="46025" rIns="92075" bIns="46025" anchor="ctr" anchorCtr="0">
            <a:noAutofit/>
          </a:bodyPr>
          <a:lstStyle/>
          <a:p>
            <a:pPr marL="0" marR="0" lvl="0" indent="0" algn="ctr" rtl="0">
              <a:lnSpc>
                <a:spcPct val="100000"/>
              </a:lnSpc>
              <a:spcBef>
                <a:spcPts val="0"/>
              </a:spcBef>
              <a:spcAft>
                <a:spcPts val="0"/>
              </a:spcAft>
              <a:buClr>
                <a:srgbClr val="FFFFFF"/>
              </a:buClr>
              <a:buSzPts val="1400"/>
              <a:buFont typeface="Times New Roman"/>
              <a:buNone/>
            </a:pPr>
            <a:r>
              <a:rPr lang="en-US" sz="1400" b="0" i="0" u="none" strike="noStrike" cap="none">
                <a:solidFill>
                  <a:srgbClr val="FFFFFF"/>
                </a:solidFill>
                <a:latin typeface="Times New Roman"/>
                <a:ea typeface="Times New Roman"/>
                <a:cs typeface="Times New Roman"/>
                <a:sym typeface="Times New Roman"/>
              </a:rPr>
              <a:t>Slides prepared by Cyndi Chie and Sarah Frye</a:t>
            </a:r>
            <a:endParaRPr sz="1400" b="0" i="0" u="none" strike="noStrike" cap="none">
              <a:solidFill>
                <a:srgbClr val="000000"/>
              </a:solidFill>
              <a:latin typeface="Arial"/>
              <a:ea typeface="Arial"/>
              <a:cs typeface="Arial"/>
              <a:sym typeface="Arial"/>
            </a:endParaRPr>
          </a:p>
        </p:txBody>
      </p:sp>
      <p:sp>
        <p:nvSpPr>
          <p:cNvPr id="101" name="Google Shape;101;p14"/>
          <p:cNvSpPr txBox="1">
            <a:spLocks noGrp="1"/>
          </p:cNvSpPr>
          <p:nvPr>
            <p:ph type="ctrTitle"/>
          </p:nvPr>
        </p:nvSpPr>
        <p:spPr>
          <a:xfrm>
            <a:off x="685800" y="1600200"/>
            <a:ext cx="7772400" cy="14478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rgbClr val="FFCC66"/>
              </a:buClr>
              <a:buSzPts val="7200"/>
              <a:buFont typeface="Bodoni"/>
              <a:buNone/>
            </a:pPr>
            <a:r>
              <a:rPr lang="en-US" sz="7200" b="0" i="0" u="none">
                <a:solidFill>
                  <a:srgbClr val="FFCC66"/>
                </a:solidFill>
                <a:latin typeface="Bodoni"/>
                <a:ea typeface="Bodoni"/>
                <a:cs typeface="Bodoni"/>
                <a:sym typeface="Bodoni"/>
              </a:rPr>
              <a:t>A Gift of Fire</a:t>
            </a:r>
            <a:br>
              <a:rPr lang="en-US" sz="8000" b="0" i="0" u="none">
                <a:solidFill>
                  <a:srgbClr val="FFCC66"/>
                </a:solidFill>
                <a:latin typeface="Bodoni"/>
                <a:ea typeface="Bodoni"/>
                <a:cs typeface="Bodoni"/>
                <a:sym typeface="Bodoni"/>
              </a:rPr>
            </a:br>
            <a:r>
              <a:rPr lang="en-US" sz="2400" b="0" i="0" u="none">
                <a:solidFill>
                  <a:srgbClr val="FFCC66"/>
                </a:solidFill>
                <a:latin typeface="Bodoni"/>
                <a:ea typeface="Bodoni"/>
                <a:cs typeface="Bodoni"/>
                <a:sym typeface="Bodoni"/>
              </a:rPr>
              <a:t>Third edition</a:t>
            </a:r>
            <a:br>
              <a:rPr lang="en-US" sz="2400" b="0" i="0" u="none">
                <a:solidFill>
                  <a:srgbClr val="FFCC66"/>
                </a:solidFill>
                <a:latin typeface="Bodoni"/>
                <a:ea typeface="Bodoni"/>
                <a:cs typeface="Bodoni"/>
                <a:sym typeface="Bodoni"/>
              </a:rPr>
            </a:br>
            <a:r>
              <a:rPr lang="en-US" sz="4800" b="0" i="0" u="none">
                <a:solidFill>
                  <a:srgbClr val="FFCC66"/>
                </a:solidFill>
                <a:latin typeface="Bodoni"/>
                <a:ea typeface="Bodoni"/>
                <a:cs typeface="Bodoni"/>
                <a:sym typeface="Bodoni"/>
              </a:rPr>
              <a:t>Sara Baase</a:t>
            </a:r>
            <a:endParaRPr/>
          </a:p>
        </p:txBody>
      </p:sp>
      <p:sp>
        <p:nvSpPr>
          <p:cNvPr id="102" name="Google Shape;102;p14"/>
          <p:cNvSpPr txBox="1">
            <a:spLocks noGrp="1"/>
          </p:cNvSpPr>
          <p:nvPr>
            <p:ph type="subTitle" idx="1"/>
          </p:nvPr>
        </p:nvSpPr>
        <p:spPr>
          <a:xfrm>
            <a:off x="685800" y="3429000"/>
            <a:ext cx="7772400" cy="17526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SzPts val="4000"/>
              <a:buFont typeface="Arial"/>
              <a:buNone/>
            </a:pPr>
            <a:r>
              <a:rPr lang="en-US" sz="4000" b="0" i="0" u="none" dirty="0">
                <a:solidFill>
                  <a:srgbClr val="FFFFFF"/>
                </a:solidFill>
                <a:latin typeface="Arial"/>
                <a:ea typeface="Arial"/>
                <a:cs typeface="Arial"/>
                <a:sym typeface="Arial"/>
              </a:rPr>
              <a:t>Chapter 1: Unwrapping the Gift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a:t>
            </a:r>
            <a:endParaRPr/>
          </a:p>
        </p:txBody>
      </p:sp>
      <p:sp>
        <p:nvSpPr>
          <p:cNvPr id="108" name="Google Shape;108;p15"/>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What is Ethics: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Study of what it means to “do the right thing”</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But technology is not an immutable</a:t>
            </a:r>
            <a:endParaRPr/>
          </a:p>
          <a:p>
            <a:pPr marL="342900" lvl="0" indent="-342900" algn="l" rtl="0">
              <a:lnSpc>
                <a:spcPct val="100000"/>
              </a:lnSpc>
              <a:spcBef>
                <a:spcPts val="640"/>
              </a:spcBef>
              <a:spcAft>
                <a:spcPts val="0"/>
              </a:spcAft>
              <a:buSzPts val="3200"/>
              <a:buFont typeface="Arial"/>
              <a:buNone/>
            </a:pPr>
            <a:r>
              <a:rPr lang="en-US" sz="3200" b="0" i="0" u="none">
                <a:solidFill>
                  <a:schemeClr val="lt1"/>
                </a:solidFill>
                <a:latin typeface="Arial"/>
                <a:ea typeface="Arial"/>
                <a:cs typeface="Arial"/>
                <a:sym typeface="Arial"/>
              </a:rPr>
              <a:t>   force, outside of human control.</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Assumes people are rational and make free choices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Rules to follow in our interactions and our actions that affect others</a:t>
            </a:r>
            <a:endParaRPr/>
          </a:p>
          <a:p>
            <a:pPr marL="342900" lvl="0" indent="-139700" algn="l" rtl="0">
              <a:lnSpc>
                <a:spcPct val="100000"/>
              </a:lnSpc>
              <a:spcBef>
                <a:spcPts val="640"/>
              </a:spcBef>
              <a:spcAft>
                <a:spcPts val="0"/>
              </a:spcAft>
              <a:buSzPts val="3200"/>
              <a:buFont typeface="Arial"/>
              <a:buNone/>
            </a:pPr>
            <a:endParaRPr sz="3200" b="0" i="0" u="non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a:t>
            </a:r>
            <a:endParaRPr/>
          </a:p>
        </p:txBody>
      </p:sp>
      <p:sp>
        <p:nvSpPr>
          <p:cNvPr id="114" name="Google Shape;114;p16"/>
          <p:cNvSpPr txBox="1">
            <a:spLocks noGrp="1"/>
          </p:cNvSpPr>
          <p:nvPr>
            <p:ph type="body" idx="1"/>
          </p:nvPr>
        </p:nvSpPr>
        <p:spPr>
          <a:xfrm>
            <a:off x="685800" y="15240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What is Ethics: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We could view ethical rules as fundamental and universal, like laws of science. </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Or we could view them as rules we make up, like the rules of baseball, to provide a framework in which to interact with other people in a peaceful, productive way.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a:t>
            </a:r>
            <a:endParaRPr/>
          </a:p>
        </p:txBody>
      </p:sp>
      <p:sp>
        <p:nvSpPr>
          <p:cNvPr id="120" name="Google Shape;120;p17"/>
          <p:cNvSpPr txBox="1">
            <a:spLocks noGrp="1"/>
          </p:cNvSpPr>
          <p:nvPr>
            <p:ph type="body" idx="1"/>
          </p:nvPr>
        </p:nvSpPr>
        <p:spPr>
          <a:xfrm>
            <a:off x="685800" y="15240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What is Ethics: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If ethical rules are good ones, they work for people. </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That is, they make our lives better.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127" name="Google Shape;127;p18"/>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Ethical Views: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Deontological or non consequentialist</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Utilitarianism</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Natural rights</a:t>
            </a:r>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lt1"/>
                </a:solidFill>
                <a:latin typeface="Arial"/>
                <a:ea typeface="Arial"/>
                <a:cs typeface="Arial"/>
                <a:sym typeface="Arial"/>
              </a:rPr>
              <a:t>No simple answers</a:t>
            </a:r>
            <a:endParaRPr/>
          </a:p>
          <a:p>
            <a:pPr marL="742950" lvl="1" indent="-285750" algn="l" rtl="0">
              <a:lnSpc>
                <a:spcPct val="100000"/>
              </a:lnSpc>
              <a:spcBef>
                <a:spcPts val="640"/>
              </a:spcBef>
              <a:spcAft>
                <a:spcPts val="0"/>
              </a:spcAft>
              <a:buClr>
                <a:schemeClr val="lt1"/>
              </a:buClr>
              <a:buSzPts val="3200"/>
              <a:buFont typeface="Times New Roman"/>
              <a:buChar char="–"/>
            </a:pPr>
            <a:r>
              <a:rPr lang="en-US" sz="3200" b="0" i="0" u="none">
                <a:solidFill>
                  <a:schemeClr val="lt1"/>
                </a:solidFill>
                <a:latin typeface="Arial"/>
                <a:ea typeface="Arial"/>
                <a:cs typeface="Arial"/>
                <a:sym typeface="Arial"/>
              </a:rPr>
              <a:t>Do organizations (businesses) have ethics?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134" name="Google Shape;134;p19"/>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Ethical Views:</a:t>
            </a:r>
            <a:endParaRPr/>
          </a:p>
          <a:p>
            <a:pPr marL="342900" lvl="0" indent="-342900" algn="l" rtl="0">
              <a:lnSpc>
                <a:spcPct val="100000"/>
              </a:lnSpc>
              <a:spcBef>
                <a:spcPts val="560"/>
              </a:spcBef>
              <a:spcAft>
                <a:spcPts val="0"/>
              </a:spcAft>
              <a:buClr>
                <a:schemeClr val="accent2"/>
              </a:buClr>
              <a:buSzPts val="2800"/>
              <a:buFont typeface="Arial"/>
              <a:buChar char="•"/>
            </a:pPr>
            <a:r>
              <a:rPr lang="en-US" sz="2800" b="0" i="0" u="none">
                <a:solidFill>
                  <a:schemeClr val="lt1"/>
                </a:solidFill>
                <a:latin typeface="Arial"/>
                <a:ea typeface="Arial"/>
                <a:cs typeface="Arial"/>
                <a:sym typeface="Arial"/>
              </a:rPr>
              <a:t>Deontological or non consequentialist</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Deontologists tend to emphasize duty and absolute rules</a:t>
            </a:r>
            <a:endParaRPr/>
          </a:p>
          <a:p>
            <a:pPr marL="1143000" lvl="2" indent="-228600" algn="l" rtl="0">
              <a:lnSpc>
                <a:spcPct val="100000"/>
              </a:lnSpc>
              <a:spcBef>
                <a:spcPts val="480"/>
              </a:spcBef>
              <a:spcAft>
                <a:spcPts val="0"/>
              </a:spcAft>
              <a:buClr>
                <a:schemeClr val="accent1"/>
              </a:buClr>
              <a:buSzPts val="2400"/>
              <a:buFont typeface="Arial"/>
              <a:buChar char="•"/>
            </a:pPr>
            <a:r>
              <a:rPr lang="en-US" sz="2400" b="0" i="0" u="none">
                <a:solidFill>
                  <a:schemeClr val="lt1"/>
                </a:solidFill>
                <a:latin typeface="Arial"/>
                <a:ea typeface="Arial"/>
                <a:cs typeface="Arial"/>
                <a:sym typeface="Arial"/>
              </a:rPr>
              <a:t>One example is: Do not lie. An act is ethical if it complies with ethical rules and you chose it for that reason.</a:t>
            </a:r>
            <a:endParaRPr/>
          </a:p>
          <a:p>
            <a:pPr marL="1143000" lvl="2" indent="-228600" algn="l" rtl="0">
              <a:lnSpc>
                <a:spcPct val="100000"/>
              </a:lnSpc>
              <a:spcBef>
                <a:spcPts val="480"/>
              </a:spcBef>
              <a:spcAft>
                <a:spcPts val="0"/>
              </a:spcAft>
              <a:buClr>
                <a:schemeClr val="accent1"/>
              </a:buClr>
              <a:buSzPts val="2400"/>
              <a:buFont typeface="Arial"/>
              <a:buChar char="•"/>
            </a:pPr>
            <a:r>
              <a:rPr lang="en-US" sz="2400" b="0" i="0" u="none">
                <a:solidFill>
                  <a:schemeClr val="lt1"/>
                </a:solidFill>
                <a:latin typeface="Arial"/>
                <a:ea typeface="Arial"/>
                <a:cs typeface="Arial"/>
                <a:sym typeface="Arial"/>
              </a:rPr>
              <a:t>One is the principle of universality: We should follow rules of behavior that we can universally apply to everyone.</a:t>
            </a:r>
            <a:endParaRPr sz="4800" b="0" i="0" u="none">
              <a:solidFill>
                <a:schemeClr val="lt1"/>
              </a:solidFill>
              <a:latin typeface="Arial"/>
              <a:ea typeface="Arial"/>
              <a:cs typeface="Arial"/>
              <a:sym typeface="Arial"/>
            </a:endParaRPr>
          </a:p>
          <a:p>
            <a:pPr marL="342900" lvl="0" indent="-38100" algn="l" rtl="0">
              <a:lnSpc>
                <a:spcPct val="100000"/>
              </a:lnSpc>
              <a:spcBef>
                <a:spcPts val="960"/>
              </a:spcBef>
              <a:spcAft>
                <a:spcPts val="0"/>
              </a:spcAft>
              <a:buSzPts val="4800"/>
              <a:buFont typeface="Arial"/>
              <a:buNone/>
            </a:pPr>
            <a:endParaRPr sz="4800" b="0" i="0" u="non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141" name="Google Shape;141;p20"/>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Ethical Views:</a:t>
            </a:r>
            <a:endParaRPr/>
          </a:p>
          <a:p>
            <a:pPr marL="342900" lvl="0" indent="-342900" algn="l" rtl="0">
              <a:lnSpc>
                <a:spcPct val="100000"/>
              </a:lnSpc>
              <a:spcBef>
                <a:spcPts val="560"/>
              </a:spcBef>
              <a:spcAft>
                <a:spcPts val="0"/>
              </a:spcAft>
              <a:buClr>
                <a:schemeClr val="accent2"/>
              </a:buClr>
              <a:buSzPts val="2800"/>
              <a:buFont typeface="Arial"/>
              <a:buChar char="•"/>
            </a:pPr>
            <a:r>
              <a:rPr lang="en-US" sz="2800" b="0" i="0" u="none">
                <a:solidFill>
                  <a:schemeClr val="lt1"/>
                </a:solidFill>
                <a:latin typeface="Arial"/>
                <a:ea typeface="Arial"/>
                <a:cs typeface="Arial"/>
                <a:sym typeface="Arial"/>
              </a:rPr>
              <a:t>Deontological or non consequentialist</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Second, deontologists argue that logic or reason determines rules of ethical behavior, that actions are intrinsically good because they follow from logic.</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The view that something is evil because it is illogical might seem unconvincing, but Kant’s instruction to “Respect the reason in you”—that is, to use your reason, rationality, and judgment, rather than emotions, when making a decision in an ethical context—is a wise one.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685800" y="609600"/>
            <a:ext cx="77724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lt2"/>
              </a:buClr>
              <a:buSzPts val="4400"/>
              <a:buFont typeface="Bodoni"/>
              <a:buNone/>
            </a:pPr>
            <a:r>
              <a:rPr lang="en-US" sz="4400" b="0" i="0" u="none">
                <a:solidFill>
                  <a:schemeClr val="lt2"/>
                </a:solidFill>
                <a:latin typeface="Bodoni"/>
                <a:ea typeface="Bodoni"/>
                <a:cs typeface="Bodoni"/>
                <a:sym typeface="Bodoni"/>
              </a:rPr>
              <a:t>Ethics (cont.)</a:t>
            </a:r>
            <a:endParaRPr/>
          </a:p>
        </p:txBody>
      </p:sp>
      <p:sp>
        <p:nvSpPr>
          <p:cNvPr id="148" name="Google Shape;148;p21"/>
          <p:cNvSpPr txBox="1">
            <a:spLocks noGrp="1"/>
          </p:cNvSpPr>
          <p:nvPr>
            <p:ph type="body" idx="1"/>
          </p:nvPr>
        </p:nvSpPr>
        <p:spPr>
          <a:xfrm>
            <a:off x="685800" y="1981200"/>
            <a:ext cx="7772400" cy="41148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SzPts val="3200"/>
              <a:buFont typeface="Arial"/>
              <a:buNone/>
            </a:pPr>
            <a:r>
              <a:rPr lang="en-US" sz="3200" b="0" i="0" u="none">
                <a:solidFill>
                  <a:schemeClr val="lt1"/>
                </a:solidFill>
                <a:latin typeface="Arial"/>
                <a:ea typeface="Arial"/>
                <a:cs typeface="Arial"/>
                <a:sym typeface="Arial"/>
              </a:rPr>
              <a:t>Ethical Views:</a:t>
            </a:r>
            <a:endParaRPr/>
          </a:p>
          <a:p>
            <a:pPr marL="342900" lvl="0" indent="-342900" algn="l" rtl="0">
              <a:lnSpc>
                <a:spcPct val="100000"/>
              </a:lnSpc>
              <a:spcBef>
                <a:spcPts val="560"/>
              </a:spcBef>
              <a:spcAft>
                <a:spcPts val="0"/>
              </a:spcAft>
              <a:buClr>
                <a:schemeClr val="accent2"/>
              </a:buClr>
              <a:buSzPts val="2800"/>
              <a:buFont typeface="Arial"/>
              <a:buChar char="•"/>
            </a:pPr>
            <a:r>
              <a:rPr lang="en-US" sz="2800" b="0" i="0" u="none">
                <a:solidFill>
                  <a:schemeClr val="lt1"/>
                </a:solidFill>
                <a:latin typeface="Arial"/>
                <a:ea typeface="Arial"/>
                <a:cs typeface="Arial"/>
                <a:sym typeface="Arial"/>
              </a:rPr>
              <a:t>Deontological or non consequentialist</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Arial"/>
                <a:ea typeface="Arial"/>
                <a:cs typeface="Arial"/>
                <a:sym typeface="Arial"/>
              </a:rPr>
              <a:t>Third, Kant stated a principle about interacting with other people: One must never treat people as merely means to ends, but rather as ends in themselves.</a:t>
            </a:r>
            <a:endParaRPr/>
          </a:p>
          <a:p>
            <a:pPr marL="742950" lvl="1" indent="-285750" algn="l" rtl="0">
              <a:lnSpc>
                <a:spcPct val="100000"/>
              </a:lnSpc>
              <a:spcBef>
                <a:spcPts val="480"/>
              </a:spcBef>
              <a:spcAft>
                <a:spcPts val="0"/>
              </a:spcAft>
              <a:buClr>
                <a:schemeClr val="lt1"/>
              </a:buClr>
              <a:buSzPts val="2400"/>
              <a:buFont typeface="Times New Roman"/>
              <a:buChar char="–"/>
            </a:pPr>
            <a:r>
              <a:rPr lang="en-US" sz="2400" b="0" i="0" u="none">
                <a:solidFill>
                  <a:schemeClr val="lt1"/>
                </a:solidFill>
                <a:latin typeface="Times New Roman"/>
                <a:ea typeface="Times New Roman"/>
                <a:cs typeface="Times New Roman"/>
                <a:sym typeface="Times New Roman"/>
              </a:rPr>
              <a:t>if a person is looking for someone he intends to murder, and he asks you where the intended victim is, it is wrong for you to lie to protect the victim ?</a:t>
            </a:r>
            <a:endParaRPr/>
          </a:p>
        </p:txBody>
      </p:sp>
    </p:spTree>
  </p:cSld>
  <p:clrMapOvr>
    <a:masterClrMapping/>
  </p:clrMapOvr>
</p:sld>
</file>

<file path=ppt/theme/theme1.xml><?xml version="1.0" encoding="utf-8"?>
<a:theme xmlns:a="http://schemas.openxmlformats.org/drawingml/2006/main" name="1_Soaring design template">
  <a:themeElements>
    <a:clrScheme name="Soaring design template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oaring design template">
  <a:themeElements>
    <a:clrScheme name="Soaring design template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2911</TotalTime>
  <Words>1702</Words>
  <Application>Microsoft Office PowerPoint</Application>
  <PresentationFormat>On-screen Show (4:3)</PresentationFormat>
  <Paragraphs>149</Paragraphs>
  <Slides>18</Slides>
  <Notes>17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Times New Roman</vt:lpstr>
      <vt:lpstr>Bodoni</vt:lpstr>
      <vt:lpstr>Arial</vt:lpstr>
      <vt:lpstr>1_Soaring design template</vt:lpstr>
      <vt:lpstr>Soaring design template</vt:lpstr>
      <vt:lpstr>Philosophy of Ethics</vt:lpstr>
      <vt:lpstr>A Gift of Fire Third edition Sara Baase</vt:lpstr>
      <vt:lpstr>Ethics</vt:lpstr>
      <vt:lpstr>Ethics</vt:lpstr>
      <vt:lpstr>Ethics</vt:lpstr>
      <vt:lpstr>Ethics (cont.)</vt:lpstr>
      <vt:lpstr>Ethics (cont.)</vt:lpstr>
      <vt:lpstr>Ethics (cont.)</vt:lpstr>
      <vt:lpstr>Ethics (cont.)</vt:lpstr>
      <vt:lpstr>Ethics (cont.)</vt:lpstr>
      <vt:lpstr>Ethics (cont.)</vt:lpstr>
      <vt:lpstr>Ethics (cont.)</vt:lpstr>
      <vt:lpstr>Ethics (cont.)</vt:lpstr>
      <vt:lpstr>Ethics (cont.)</vt:lpstr>
      <vt:lpstr>Ethics (cont.)</vt:lpstr>
      <vt:lpstr>Ethics (cont.)</vt:lpstr>
      <vt:lpstr>Ethics (cont.)</vt:lpstr>
      <vt:lpstr>Ethics Discussion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Gift of Fire Third edition Sara Baase</dc:title>
  <dc:creator>Amjad Hussain</dc:creator>
  <cp:lastModifiedBy>Amjad Hussain</cp:lastModifiedBy>
  <cp:revision>2</cp:revision>
  <dcterms:modified xsi:type="dcterms:W3CDTF">2024-11-10T19:05:18Z</dcterms:modified>
</cp:coreProperties>
</file>