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notesSlides/notesSlide1.xml" ContentType="application/vnd.openxmlformats-officedocument.presentationml.notesSlide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notesSlides/notesSlide2.xml" ContentType="application/vnd.openxmlformats-officedocument.presentationml.notesSlide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notesSlides/notesSlide3.xml" ContentType="application/vnd.openxmlformats-officedocument.presentationml.notesSlide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notesSlides/notesSlide4.xml" ContentType="application/vnd.openxmlformats-officedocument.presentationml.notesSlide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notesSlides/notesSlide5.xml" ContentType="application/vnd.openxmlformats-officedocument.presentationml.notesSlide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63" r:id="rId21"/>
    <p:sldId id="464" r:id="rId22"/>
    <p:sldId id="465" r:id="rId23"/>
    <p:sldId id="466" r:id="rId24"/>
    <p:sldId id="406" r:id="rId25"/>
    <p:sldId id="467" r:id="rId26"/>
    <p:sldId id="407" r:id="rId27"/>
    <p:sldId id="468" r:id="rId28"/>
    <p:sldId id="469" r:id="rId29"/>
    <p:sldId id="470" r:id="rId30"/>
    <p:sldId id="483" r:id="rId31"/>
    <p:sldId id="408" r:id="rId32"/>
    <p:sldId id="471" r:id="rId33"/>
    <p:sldId id="472" r:id="rId34"/>
    <p:sldId id="473" r:id="rId35"/>
    <p:sldId id="475" r:id="rId36"/>
    <p:sldId id="476" r:id="rId37"/>
    <p:sldId id="485" r:id="rId38"/>
    <p:sldId id="486" r:id="rId39"/>
    <p:sldId id="477" r:id="rId40"/>
    <p:sldId id="478" r:id="rId41"/>
    <p:sldId id="479" r:id="rId42"/>
    <p:sldId id="487" r:id="rId43"/>
    <p:sldId id="488" r:id="rId44"/>
    <p:sldId id="480" r:id="rId45"/>
    <p:sldId id="409" r:id="rId46"/>
    <p:sldId id="484" r:id="rId47"/>
    <p:sldId id="481" r:id="rId48"/>
    <p:sldId id="482" r:id="rId49"/>
    <p:sldId id="411" r:id="rId5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0000"/>
    <a:srgbClr val="677228"/>
    <a:srgbClr val="6E792B"/>
    <a:srgbClr val="76822E"/>
    <a:srgbClr val="4F571F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1210" y="53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22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1 187 24575,'19'-1'0,"0"0"0,0-2 0,-1 0 0,1-1 0,23-8 0,87-40 0,11-4 0,-106 46-682,63-31-1,-91 38-6143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37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24575,'55'94'0,"-8"-16"0,-44-73 0,105 208 0,-83-156 0,33 110 0,-53-145 0,-1 0 0,-1 0 0,-1 0 0,-1 1 0,-1-1 0,-5 42 0,3-54 0,-1 0 0,1 0 0,-2 0 0,1-1 0,-1 1 0,-1-1 0,0 0 0,0 0 0,-1 0 0,-10 12 0,1-4 0,-1 0 0,-1 0 0,-29 21 0,28-26 18,0-1-1,-28 12 1,8-3-1436,11-5-5408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03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 3 24575,'-114'-2'0,"-125"4"0,231-1 0,-1 1 0,0-1 0,1 1 0,-1 1 0,1 0 0,-1 0 0,1 0 0,0 1 0,0 1 0,1-1 0,0 1 0,-1 0 0,1 1 0,1 0 0,-1 0 0,1 0 0,0 1 0,1 0 0,-1 0 0,-7 15 0,5-7 0,1 1 0,0 0 0,2-1 0,0 2 0,0-1 0,2 1 0,0-1 0,1 1 0,0 0 0,2 18 0,0-20 0,0 1 0,2-1 0,3 20 0,-3-29 0,0 1 0,1-1 0,-1 0 0,1 0 0,0-1 0,1 1 0,-1-1 0,1 1 0,0-1 0,7 6 0,-7-5 0,2-1 0,-1 0 0,1 0 0,-1 0 0,1-1 0,1 0 0,-1 0 0,0 0 0,1-1 0,0 0 0,0 0 0,0-1 0,0 0 0,0 0 0,1-1 0,-1 0 0,0 0 0,1 0 0,9-1 0,15 0 0,79-3 0,-97 1 0,0 0 0,0 0 0,0-1 0,-1-1 0,24-10 0,43-31 61,-58 31-536,1 1-1,46-19 1,-49 26-6351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05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24575,'0'351'0,"4"-309"-1365,1-27-5461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10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24575,'-4'86'0,"-23"134"0,21-179 0,0 2 0,2 0 0,1 1 0,6 65 0,-2-99 0,1 0 0,0 0 0,1 0 0,0 0 0,0 0 0,1-1 0,9 16 0,-12-22 0,1 0 0,-1-1 0,1 1 0,0-1 0,0 0 0,0 1 0,0-1 0,0 0 0,0 0 0,0 0 0,1 0 0,-1-1 0,1 1 0,-1-1 0,1 1 0,0-1 0,-1 0 0,1 0 0,0 0 0,0 0 0,0-1 0,0 1 0,0-1 0,0 0 0,0 0 0,0 0 0,0 0 0,0 0 0,0 0 0,4-2 0,-5 1 0,0 0 0,0 0 0,-1 0 0,1 0 0,0-1 0,-1 1 0,1 0 0,-1-1 0,1 1 0,-1-1 0,0 1 0,0-1 0,1 0 0,-1 0 0,0 1 0,-1-1 0,1 0 0,0 0 0,0 0 0,-1 0 0,1 0 0,-1-4 0,4-50 0,-4 44 0,-3-66 0,3-37 0,0 113 0,0 0 0,0 1 0,0-1 0,0 1 0,0-1 0,0 1 0,1-1 0,-1 1 0,0-1 0,1 1 0,0-1 0,-1 1 0,1-1 0,0 1 0,0 0 0,-1-1 0,1 1 0,0 0 0,0 0 0,1 0 0,-1 0 0,1-2 0,0 3 0,-1 0 0,0 0 0,0 0 0,1 0 0,-1 0 0,0 0 0,0 0 0,1 0 0,-1 0 0,0 1 0,0-1 0,1 1 0,-1-1 0,0 1 0,0-1 0,0 1 0,0-1 0,1 1 0,-1 0 0,1 1 0,7 6 0,-1 0 0,1 0 0,-1 1 0,9 13 0,11 19 0,-13-18 0,2 0 0,0-1 0,29 29 0,-41-46 0,1 0 0,0-1 0,0 1 0,0-1 0,0 0 0,1-1 0,0 1 0,-1-1 0,1-1 0,0 1 0,0-1 0,1 0 0,-1-1 0,0 0 0,1 0 0,-1-1 0,15 0 0,-19-1 0,-1 1 0,1-1 0,0 0 0,0-1 0,0 1 0,-1 0 0,1-1 0,-1 1 0,1-1 0,-1 0 0,0 0 0,1 0 0,-1 0 0,0 0 0,0 0 0,0-1 0,-1 1 0,1-1 0,-1 1 0,1-1 0,-1 0 0,0 0 0,0 1 0,0-1 0,0 0 0,0-4 0,3-11 0,-1 0 0,0 0 0,-1-21 0,-1 27 0,2-252 31,-5 149-1427,2 95-5430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11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24575,'-1'21'0,"-1"1"0,-5 23 0,-3 26 0,8-45 0,1 1 0,1-1 0,1 0 0,8 38 0,-7-53 0,1-1 0,0 1 0,1-1 0,1 1 0,-1-1 0,2 0 0,-1-1 0,1 1 0,1-1 0,0-1 0,0 1 0,1-1 0,9 9 0,-7-10 11,0 1 0,0-2 0,0 1 0,1-1 0,0-1 0,0 0-1,0 0 1,0-1 0,1-1 0,22 4 0,0-3-506,0-2 0,55-3 0,-64 0-6331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12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 24575,'0'8'0,"-4"7"0,-5 8 0,-9 8 0,-6 8 0,2 0 0,0 2 0,1-3 0,3-3 0,0-7 0,5-6 0,-1-1 0,3-1 0,-2-4 0,3-1 0,2-2-8191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13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24575,'0'4'0,"4"13"0,5 8 0,5 7 0,4 7 0,4 0 0,5 1 0,2 3 0,4-3 0,1-4 0,-2-4 0,-6-4 0,-8-6-8191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15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24575,'0'840'-1365,"0"-821"-5461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17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587 1 24575,'-23'0'0,"1"0"0,-1 2 0,1 1 0,0 0 0,0 2 0,-31 10 0,5 2 0,0 2 0,-49 28 0,82-39 0,1 1 0,0 1 0,0 0 0,1 1 0,0 0 0,1 1 0,1 0 0,0 1 0,0 1 0,-11 19 0,13-17 0,1-1 0,0 2 0,1-1 0,1 1 0,1 0 0,-6 29 0,10-39 0,0-1 0,1 0 0,0 1 0,0-1 0,0 0 0,1 1 0,0-1 0,0 0 0,0 0 0,1 0 0,0 0 0,0 0 0,1 0 0,0 0 0,0-1 0,0 1 0,1-1 0,-1 0 0,1 0 0,0 0 0,1 0 0,5 4 0,6 4 0,0 0 0,2-1 0,-1-1 0,2 0 0,-1-1 0,1-2 0,1 0 0,-1 0 0,1-2 0,1-1 0,-1 0 0,1-2 0,-1 0 0,32 0 0,-44-3 0,16 0 0,0-1 0,30-4 0,-46 3 0,1 0 0,-1 0 0,0-1 0,1 0 0,-1-1 0,-1 1 0,1-2 0,0 1 0,10-10 0,112-86-1365,-119 91-5461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20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24575,'-25'113'0,"-20"215"0,42 27 0,6-181 0,-5-24 0,4 164 0,21-113 0,-15-147 0,2-1 0,3 0 0,2-1 0,23 53 0,28 101 0,-27-2 0,10 39 0,-26-122 0,-8-26 0,29 93 0,18 91 0,-52-203 0,-4-1 0,-2 2 0,-7 76 0,0-27 0,3 1294 0,-12-1025 0,0 26 0,12-276 0,28 542 0,-8-535 0,28 378 0,-50 1194 0,-10-1516 0,0-7 0,12-192 0,-1 136 0,30 261 0,-17-303 0,-4 195 0,-8-259 0,4 1-1365,1-26-5461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55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39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24575,'12'-2'0,"0"1"0,-1-2 0,1 1 0,-1-2 0,1 1 0,14-9 0,15-3 0,-2 2 0,2 2 0,-1 1 0,1 2 0,1 2 0,67-1 0,-97 7 3,1-1-1,-1-1 0,18-4 1,-4 0-1378,-9 3-5451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0:57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3:27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1 310 24575,'101'-33'0,"-38"11"0,202-62 0,408-75 0,-639 154 0,0 1 0,1 2 0,-1 2 0,60 6 0,-85-4 0,-1 0 0,1 0 0,-1 0 0,0 1 0,0 1 0,0-1 0,-1 1 0,10 7 0,-13-9 0,0 1 0,0 0 0,0 0 0,-1 1 0,1-1 0,-1 1 0,0 0 0,0 0 0,0 0 0,0 0 0,-1 0 0,1 1 0,-1-1 0,-1 1 0,4 8 0,-1 24 0,-1 1 0,-2 0 0,-4 44 0,1-5 0,0 58 0,3 664 0,10-606 0,1 81 0,-13 169 0,1-441 0,1 1 0,-1-1 0,-1 0 0,1 1 0,0-1 0,0 1 0,-1-1 0,0 1 0,1-1 0,-1 0 0,0 0 0,0 1 0,0-1 0,-2 2 0,2-3 0,0 0 0,0-1 0,-1 1 0,1 0 0,0-1 0,0 1 0,0-1 0,-1 0 0,1 1 0,0-1 0,0 0 0,-1 0 0,1 0 0,0 0 0,-1 0 0,1 0 0,0 0 0,0-1 0,-1 1 0,1 0 0,0-1 0,0 1 0,-1 0 0,1-1 0,0 0 0,0 1 0,0-1 0,-2-1 0,-45-25 0,-51-39 0,48 30 0,25 23 0,23 12 0,-1-1 0,0 0 0,0 0 0,0 0 0,1 0 0,-1-1 0,1 1 0,-4-5 0,7 7 0,0 0 0,0-1 0,0 1 0,0 0 0,0 0 0,1 0 0,-1-1 0,0 1 0,0 0 0,0 0 0,0 0 0,1 0 0,-1 0 0,0 0 0,0-1 0,0 1 0,1 0 0,-1 0 0,0 0 0,0 0 0,0 0 0,1 0 0,-1 0 0,0 0 0,0 0 0,1 0 0,-1 0 0,0 0 0,0 0 0,0 0 0,1 0 0,-1 0 0,0 0 0,0 0 0,1 0 0,-1 0 0,0 0 0,0 1 0,0-1 0,1 0 0,-1 0 0,0 0 0,0 0 0,0 0 0,0 1 0,1-1 0,15 4 0,41 15 0,75 14 0,-120-30 0,-1 0 0,1 1 0,15 9 0,-18-9 0,1 1 0,-1-2 0,1 1 0,15 2 0,-21-5 0,-1-1 0,1 0 0,0 0 0,0 0 0,0 0 0,0-1 0,0 1 0,0-1 0,0 0 0,0 0 0,-1-1 0,1 1 0,0-1 0,-1 0 0,6-3 0,2-4 0,0 0 0,-1-1 0,0 0 0,-1-1 0,11-16 0,-1 4 0,22-33 0,-27 34 0,1 2 0,21-23 0,28-20-1365,-49 50-5461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4:29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1 262 24575,'3'-3'0,"1"1"0,-1-1 0,1 1 0,0 0 0,0 0 0,0 0 0,8-2 0,15-8 0,-19 7 0,32-19 0,54-24 0,-79 41 0,0 2 0,1 0 0,0 0 0,0 2 0,0 0 0,0 1 0,23-1 0,60 7 0,135 23 0,-174-18 0,3-2 0,0-2 0,1-3 0,70-7 0,-111 2 0,0-2 0,0-1 0,-1 0 0,40-18 0,-38 13 0,0 2 0,1 1 0,37-7 0,38 2 0,158-2 0,-197 17 0,0 2 0,0 3 0,111 27 0,47 36 0,-4-1 0,-165-56 0,0-2 0,70 6 0,104 5 0,98 6 0,-237-24 0,153-15 0,-191 7 0,-1-2 0,0-3 0,0-1 0,62-23 0,145-91 0,-136 64 0,-80 43 0,1 1 0,57-14 0,-64 24 0,0 2 0,0 1 0,0 1 0,58 5 0,-22-1 0,140-1-1365,-186-1-5461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4:50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24575,'0'7'0,"0"0"0,1 1 0,0-1 0,0 0 0,1 0 0,0 0 0,0-1 0,0 1 0,1 0 0,0-1 0,1 0 0,-1 1 0,1-1 0,0-1 0,1 1 0,-1 0 0,1-1 0,0 0 0,1 0 0,-1-1 0,1 0 0,0 1 0,0-2 0,0 1 0,0-1 0,1 0 0,0 0 0,-1-1 0,1 0 0,0 0 0,0 0 0,0-1 0,0 0 0,10-1 0,3 1 0,-7 1 0,0-1 0,0-1 0,0 0 0,0-1 0,0-1 0,25-5 0,-36 5 0,0 0 0,1 1 0,-1-1 0,0 0 0,0 0 0,0 0 0,0 0 0,0 0 0,0-1 0,-1 1 0,1 0 0,-1-1 0,0 0 0,0 1 0,0-1 0,0 0 0,0 1 0,0-1 0,-1 0 0,1 0 0,-1 0 0,0-4 0,1-10 0,-1 0 0,-3-27 0,2 32 0,6 22 0,0 0 0,1 0 0,0 0 0,1-1 0,0 0 0,1 0 0,0-1 0,10 9 0,-10-11 0,1-1 0,1 0 0,-1 0 0,1-1 0,0 0 0,0-1 0,0 0 0,0 0 0,0-1 0,1-1 0,-1 0 0,1 0 0,-1-1 0,1 0 0,-1-1 0,1 0 0,-1-1 0,1 0 0,-1-1 0,11-3 0,-19 4 3,1 0 0,-1 1 0,1-1 0,-1-1 0,1 1-1,-1 0 1,0 0 0,0-1 0,0 0 0,0 1 0,-1-1 0,1 0 0,-1 0-1,1 1 1,-1-1 0,0 0 0,0-1 0,-1 1 0,1 0 0,0 0-1,-1-6 1,1-9-139,0 0-1,-4-31 1,1 21-883,1 7-5807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4:51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24575,'-1'39'0,"0"-16"0,3 38 0,-2-55 0,1 1 0,1-1 0,-1 0 0,1 1 0,0-1 0,1 0 0,-1 0 0,1 0 0,0 0 0,6 7 0,2 0 0,0 0 0,2 0 0,-1-2 0,2 1 0,0-1 0,0-1 0,26 14 0,8-1 0,59 21 0,-103-42 0,11 3-341,0 0 0,1-1-1,19 3 1,-14-5-6485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4:53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24575,'22'10'0,"0"-2"0,1 0 0,24 4 0,-26-7 0,0 1 0,0 0 0,-1 2 0,20 10 0,-35-16 0,0 2 0,2-1 0,-1 0 0,0 0 0,1 0 0,-1-1 0,8 2 0,-13-4 0,1 0 0,-1 0 0,0 0 0,1 0 0,-1 0 0,0 0 0,1 0 0,-1-1 0,0 1 0,0 0 0,1-1 0,-1 1 0,0-1 0,0 1 0,0-1 0,0 0 0,0 1 0,0-1 0,0 0 0,0 0 0,0 0 0,0 0 0,0 0 0,0 0 0,0 0 0,-1 0 0,1 0 0,0 0 0,-1 0 0,1-1 0,-1 1 0,1 0 0,-1 0 0,0-1 0,0 1 0,1 0 0,-1 0 0,0-1 0,0-1 0,3-28 0,-2 0 0,-4-63 0,-1 14 0,6 138 0,-4 47 0,1-97 0,-1 0 0,0-1 0,0 1 0,-1-1 0,0 0 0,-6 11 0,5-10 0,0 0 0,1 1 0,0-1 0,-4 15 0,4-1-1365,2-3-5461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4:55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 24575,'3'162'0,"-6"173"0,-1-308 0,-1 1 0,-1-1 0,-1-1 0,-19 46 0,12-40 2,-10 30-1369,19-42-5459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4:56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24575,'0'4'0,"0"5"0,0 5 0,0 4 0,0-1-8191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5:04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27 24575,'-13'-5'0,"0"0"0,0 1 0,0 1 0,-1 0 0,1 1 0,-24-2 0,2 3 0,-49 5 0,77-3 0,0 0 0,0 0 0,0 0 0,1 1 0,-1 0 0,0 1 0,1 0 0,0 0 0,0 0 0,0 0 0,0 1 0,0 0 0,1 0 0,-1 1 0,1 0 0,0 0 0,1 0 0,-7 9 0,-2 6 0,1 1 0,1 1 0,1 0 0,-8 25 0,8-19 0,-24 45 0,29-65 0,1 0 0,0 1 0,0 0 0,1 0 0,0 0 0,-2 12 0,4-19 0,1 0 0,0 1 0,-1-1 0,1 1 0,0-1 0,0 1 0,0-1 0,1 1 0,-1-1 0,0 1 0,1-1 0,0 0 0,0 1 0,-1-1 0,1 0 0,1 1 0,-1-1 0,0 0 0,0 0 0,1 0 0,-1 0 0,1 0 0,0 0 0,0-1 0,-1 1 0,1-1 0,0 1 0,3 1 0,94 44 0,177 59 0,-265-103 0,1 0 0,0-1 0,0 0 0,0-1 0,0 0 0,0-1 0,0 0 0,0-1 0,0-1 0,-1 1 0,1-2 0,0 0 0,11-4 0,12-7 0,-1-1 0,59-35 0,-76 41-1365,-1 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5:08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957 0 24575,'-197'55'0,"9"-3"0,-166 71 0,306-102 0,48-21 0,0 0 0,0 0 0,0 0 0,0 0 0,0 0 0,0 0 0,0 0 0,0 0 0,0 0 0,0 0 0,0 0 0,0 0 0,1 0 0,-1 1 0,0-1 0,0 0 0,0 0 0,0 0 0,0 0 0,0 0 0,0 0 0,0 0 0,0 0 0,0 0 0,0 0 0,0 0 0,0 0 0,0 0 0,0 0 0,0 0 0,0 0 0,0 1 0,0-1 0,0 0 0,0 0 0,0 0 0,0 0 0,0 0 0,0 0 0,0 0 0,0 0 0,0 0 0,0 0 0,0 0 0,0 0 0,0 0 0,0 0 0,0 1 0,0-1 0,0 0 0,0 0 0,0 0 0,0 0 0,0 0 0,0 0 0,0 0 0,0 0 0,-1 0 0,1 0 0,0 0 0,0 0 0,0 0 0,0 0 0,0 0 0,11 2 0,16 0 0,105-6 0,131-22 0,-189 18 0,163-28 0,-131 17 0,0 5 0,134 0 0,-235 14 0,16 0 0,-21 0 0,0 1 0,0-1 0,0 0 0,0 0 0,0 0 0,0 0 0,-1 0 0,1 0 0,0 0 0,0 1 0,0-1 0,0 0 0,0 0 0,0 0 0,0 0 0,0 0 0,0 1 0,0-1 0,0 0 0,0 0 0,0 0 0,0 0 0,0 1 0,0-1 0,0 0 0,0 0 0,0 0 0,0 0 0,0 1 0,0-1 0,0 0 0,0 0 0,0 0 0,0 0 0,0 1 0,0-1 0,0 0 0,0 0 0,0 0 0,1 0 0,-1 0 0,0 0 0,0 1 0,0-1 0,0 0 0,0 0 0,0 0 0,1 0 0,-1 0 0,0 0 0,-243 100 0,130-58 0,-83 34-249,-462 197-210,630-260 469,17-9 1,1 0 0,-1 1-1,1 1 1,0 0 0,0 0 0,1 1 0,-1 0 0,2 0-1,-11 12 1,18-18 6,0 1 0,0-1 0,0 1 0,0-1 0,1 1 0,-1 0-1,0-1 1,1 1 0,0 0 0,-1 0 0,1 0 0,0-1 0,0 1 0,0 0 0,0 0-1,0 0 1,0 0 0,0-1 0,1 1 0,-1 0 0,1 0 0,-1-1 0,1 1 0,0 0-1,0-1 1,0 1 0,0-1 0,0 1 0,0-1 0,0 1 0,0-1 0,0 0 0,1 1-1,-1-1 1,1 0 0,-1 0 0,4 2 0,2 2-24,1-1-1,0 1 1,0-1-1,0-1 1,1 0 0,11 4-1,27 2 8,1-2 0,0-2 0,71-1 0,5 0 0,-122-5 0,-1 1 0,0 0 0,0 0 0,1 0 0,-1 0 0,0 0 0,1 0 0,-1 1 0,0-1 0,1 0 0,-1 1 0,0-1 0,0 1 0,1-1 0,-1 1 0,0-1 0,0 1 0,0 0 0,0 0 0,0 0 0,0 0 0,0-1 0,0 1 0,0 0 0,0 1 0,-1-1 0,1 0 0,0 0 0,-1 0 0,1 0 0,-1 0 0,1 1 0,-1-1 0,1 0 0,-1 1 0,0-1 0,0 0 0,0 1 0,1-1 0,-1 0 0,-1 1 0,1-1 0,0 2 0,-2 2 0,1 1 0,-1-1 0,-1 1 0,1-1 0,-1 0 0,1 0 0,-2 0 0,1-1 0,-4 6 0,-25 23 0,0 0 0,-47 34 0,-8 8 0,75-64 0,-5 4 0,0 1 0,1 1 0,1 0 0,0 1 0,-12 22 0,24-35 0,0-1 0,1 1 0,0 0 0,0 0 0,0 0 0,1 1 0,0-1 0,-1 0 0,2 0 0,-1 1 0,1-1 0,0 1 0,0-1 0,0 0 0,1 1 0,0-1 0,0 0 0,0 1 0,1-1 0,-1 0 0,1 0 0,1 0 0,-1 0 0,1-1 0,0 1 0,0-1 0,6 8 0,4 2 0,1 0 0,0-1 0,1-1 0,0 0 0,1-1 0,24 13 0,109 46 0,-140-66 0,78 30 0,0-4 0,162 33 0,-247-63 0,0 1 0,0-1 0,0 0 0,0 1 0,0-1 0,0 1 0,0 0 0,-1 0 0,1-1 0,0 1 0,0 0 0,-1 1 0,1-1 0,0 0 0,-1 0 0,1 1 0,-1-1 0,0 1 0,1-1 0,-1 1 0,2 3 0,-3-3 0,0 0 0,1 0 0,-1 0 0,0 0 0,0 0 0,0 0 0,0 0 0,-1 0 0,1 0 0,-1 0 0,1 0 0,-1 0 0,1-1 0,-1 1 0,0 0 0,0 0 0,-2 2 0,-2 5 0,-1-1 0,-1 0 0,0 0 0,0-1 0,0 0 0,-16 12 0,-123 71 0,63-40 0,81-49 0,0 0 0,1 0 0,-1 0 0,1 0 0,-1 0 0,1 0 0,0 0 0,-1 1 0,1-1 0,0 0 0,0 1 0,0-1 0,0 1 0,0-1 0,0 1 0,0 0 0,0-1 0,1 1 0,-1 0 0,1 0 0,-1-1 0,1 4 0,0-3 0,0 0 0,1 0 0,0 1 0,-1-1 0,1 0 0,0 0 0,0 0 0,0 0 0,0 0 0,0-1 0,1 1 0,-1 0 0,0 0 0,1-1 0,2 3 0,5 3 0,-1 0 0,1-1 0,0-1 0,1 1 0,-1-1 0,15 4 0,9 0 0,-22-7 0,1 0 0,-1 1 0,0 1 0,17 8 0,-26-12 0,-1 1 0,1 0 0,-1 0 0,1 0 0,-1 0 0,1 0 0,-1 1 0,0-1 0,1 0 0,-1 1 0,0-1 0,0 1 0,0-1 0,0 1 0,0-1 0,-1 1 0,1 0 0,0-1 0,-1 1 0,1 0 0,-1 0 0,1-1 0,-1 1 0,0 0 0,0 0 0,0 0 0,0-1 0,0 1 0,0 0 0,-1 0 0,1 0 0,-1-1 0,1 1 0,-2 3 0,-1 2 0,-1 0 0,0 0 0,-1 0 0,1-1 0,-1 0 0,-1 0 0,1 0 0,-1 0 0,-8 6 0,-65 44 0,61-45 0,-281 164 0,275-164 0,40-25 0,12-7 0,17-19 0,-1-1 0,-3-3 0,41-52 0,-63 69 0,0 0 0,-1-1 0,-2-1 0,-1 0 0,-2-1 0,0-1 0,10-44 0,-20 60 0,0 0 0,-1 0 0,-1-1 0,-1 1 0,0-1 0,-1 1 0,-1-1 0,-3-17 0,-1 9 0,-1 0 0,-2 1 0,0 0 0,-17-32 0,-12-7 0,-2 2 0,-69-79 0,107 137 0,-466-485 0,464 484 0,0-1 0,1 1 0,0-1 0,-1 0 0,1 0 0,1 0 0,-1-1 0,1 1 0,-4-9 0,5 11 0,1-1 0,-1 1 0,1-1 0,0 0 0,0 1 0,0-1 0,1 1 0,-1-1 0,0 1 0,1-1 0,0 1 0,-1 0 0,1-1 0,0 1 0,0 0 0,1-1 0,-1 1 0,0 0 0,1 0 0,-1 0 0,3-2 0,27-28 0,1 2 0,1 2 0,2 0 0,51-30 0,-22 14 0,77-58 0,218-141 0,-352 239 0,-1 0 0,1 0 0,-1-1 0,9-9 0,-14 14 0,-1 0 0,1-1 0,-1 1 0,0-1 0,1 1 0,-1 0 0,0-1 0,0 1 0,1-1 0,-1 1 0,0-1 0,0 1 0,1-1 0,-1 1 0,0-1 0,0 0 0,0 1 0,0-1 0,0 1 0,0-1 0,0 1 0,0-1 0,0 1 0,0-1 0,0 1 0,0-1 0,0 0 0,-1 0 0,0 0 0,0 0 0,0 1 0,-1-1 0,1 0 0,0 0 0,-1 1 0,1-1 0,0 0 0,-1 1 0,1 0 0,-1-1 0,1 1 0,-1 0 0,1-1 0,-1 1 0,-1 0 0,-13 0-151,-1 0-1,1 1 0,-1 1 0,1 0 1,-1 1-1,1 1 0,0 0 1,-15 7-1,7-2-6674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41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96 183 24575,'-1'13'0,"0"0"0,-2 0 0,1-1 0,-8 21 0,0 1 0,7-23 0,-13 48 0,-8 73 0,23-147 0,0 0 0,-7-29 0,-5-38 0,10 17 0,7-82 0,-3 140 0,0 0 0,0 0 0,1 0 0,1 0 0,-1 1 0,1-1 0,0 1 0,0-1 0,1 1 0,0 0 0,7-8 0,-8 9 0,1 1 0,0 0 0,0 0 0,0 1 0,1-1 0,-1 1 0,1 0 0,0 0 0,-1 1 0,1-1 0,1 1 0,-1 0 0,0 0 0,0 1 0,9-2 0,-11 3 0,-1 0 0,1 0 0,0 1 0,-1-1 0,1 1 0,-1-1 0,1 1 0,-1 0 0,1 0 0,-1 0 0,1 0 0,-1 0 0,0 1 0,0-1 0,1 1 0,-1 0 0,0-1 0,-1 1 0,1 0 0,0 0 0,2 3 0,4 7 0,0 0 0,11 24 0,-7-13 0,19 29 0,30 57 0,-57-100 5,-1-1 0,0 1 1,-1 0-1,0 0 0,0 0 0,0 18 0,-4 60-172,0-39-1067,2-28-5592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5:20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24575,'12'0'0,"6"-1"0,0 1 0,1 1 0,-1 1 0,0 0 0,25 7 0,-39-7 0,-1-1 0,1 0 0,0 1 0,-1 0 0,1 0 0,-1 0 0,1 0 0,-1 1 0,0-1 0,0 1 0,0 0 0,0 0 0,-1 0 0,1 0 0,-1 1 0,1-1 0,-1 1 0,0-1 0,-1 1 0,1 0 0,-1-1 0,1 1 0,-1 0 0,0 0 0,-1 0 0,1 0 0,-1 0 0,0 0 0,0 0 0,0 5 0,-2 3 0,0-1 0,-1 0 0,0 0 0,0 0 0,-1-1 0,-1 1 0,0-1 0,0 0 0,-10 14 0,6-11 0,1 1 0,1 1 0,-8 21 0,14-35 0,1 1 0,0-1 0,0 0 0,0 0 0,-1 1 0,1-1 0,0 0 0,1 0 0,-1 1 0,0-1 0,0 0 0,0 0 0,1 0 0,-1 1 0,1-1 0,-1 0 0,1 0 0,-1 0 0,1 0 0,-1 0 0,1 0 0,0 0 0,0 0 0,0 0 0,0 0 0,-1 0 0,1 0 0,0-1 0,0 1 0,1 0 0,-1-1 0,0 1 0,0-1 0,0 1 0,0-1 0,0 1 0,1-1 0,-1 0 0,0 0 0,0 0 0,1 1 0,0-1 0,10 1 0,-1 0 0,0 0 0,19-2 0,-20 1 0,228-4-1365,-218 4-5461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33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0 611 24575,'13'8'0,"-1"1"0,0 0 0,-1 0 0,0 1 0,-1 1 0,15 17 0,12 12 0,-19-21 0,-10-10 0,1 0 0,-1-1 0,2 0 0,14 9 0,-22-15 0,1 0 0,0-1 0,0 1 0,1-1 0,-1 0 0,0 0 0,0 0 0,1-1 0,-1 1 0,0-1 0,1 0 0,-1 0 0,0 0 0,1 0 0,-1 0 0,0-1 0,1 0 0,-1 0 0,0 0 0,6-2 0,-1-1 0,0 0 0,-1-1 0,1 0 0,-1 0 0,0-1 0,0 0 0,-1 0 0,1 0 0,8-13 0,3-7 0,22-40 0,-20 30 0,66-122 0,16-27 0,-95 173 0,0 0 0,1 0 0,0 1 0,1 0 0,0 1 0,1 0 0,0 0 0,22-15 0,-21 16 0,-1 1 0,0-2 0,-1 1 0,0-1 0,14-20 0,21-22 0,-28 35-1365,-3 3-5461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39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514 21 24575,'-39'-2'0,"-39"-7"0,48 5 0,-1 0 0,-51 3 0,72 1 0,0 2 0,0-1 0,0 1 0,0 1 0,0 0 0,0 0 0,1 1 0,-1 0 0,1 1 0,0 0 0,0 0 0,-8 7 0,7-4 0,0 0 0,1 0 0,0 1 0,0 0 0,1 1 0,0 0 0,1 0 0,0 1 0,0-1 0,1 2 0,1-1 0,0 1 0,0-1 0,2 1 0,-1 0 0,1 1 0,1-1 0,0 1 0,1-1 0,0 1 0,2 24 0,-1-26 0,1 0 0,0 0 0,1 0 0,0-1 0,1 1 0,0-1 0,1 1 0,0-1 0,0 0 0,8 13 0,-9-18 0,1 0 0,0 0 0,0-1 0,1 1 0,-1-1 0,1 0 0,0 0 0,0 0 0,0-1 0,1 0 0,-1 0 0,1 0 0,0-1 0,0 0 0,-1 0 0,2 0 0,-1 0 0,0-1 0,9 0 0,16 2 0,1-2 0,-1-1 0,1-2 0,38-6 0,-61 5 0,0 0 0,0 0 0,-1-1 0,1 0 0,-1 0 0,11-8 0,-12 7 0,0 0 0,0 1 0,1 0 0,0 0 0,-1 1 0,1 0 0,16-3 0,16-2-1365,-25 3-5461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43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1 218 24575,'27'-4'0,"50"-17"0,38-13 0,13-5 0,-5 1 0,-18 6 0,-24 9 0,-21 9 0,-17 6 0,-12 4 0,-7 4 0,-4 1 0,-5 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44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24575,'0'12'0,"4"12"0,5 13 0,1 9 0,3 0 0,-1-3 0,-2-6 0,-3-4 0,1-5 0,-1 2 0,3-5 0,0-3 0,-3 0 0,-1-1 0,-3 0 0,-1 1 0,2-4 0,2-5-8191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45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24575,'0'4'0,"4"9"0,5 7 0,2 15 0,2 14 0,7 10 0,0 0 0,1-3 0,0-3 0,-2-7 0,-2-6 0,-3-7 0,-7-8 0,-6-10-8191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46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1 24575,'-7'0'0,"-20"4"0,-12 1 0,-7 4 0,-5 1 0,4-2 0,4 2 0,7-1 0,1-2 0,3-2 0,2-2 0,3-2 0,2 0 0,1-1 0,5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47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24575,'0'8'0,"0"15"0,4 15 0,1 5 0,4 3 0,1 6 0,2-6 0,-1-3 0,2-5 0,-2-5 0,-2-4 0,-3-3 0,1-2 0,0-1 0,3-4 0,-1-6-8191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49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24575,'28'0'0,"0"1"0,0 1 0,0 2 0,-1 0 0,0 2 0,29 10 0,-44-12 0,0 2 0,0-1 0,0 1 0,-1 1 0,0 0 0,0 1 0,-1 0 0,0 1 0,0 0 0,-1 0 0,0 1 0,0 0 0,-2 1 0,14 22 0,-14-18 0,0 0 0,-2 0 0,0 0 0,0 0 0,-2 1 0,0 0 0,-1 0 0,0 0 0,-1 0 0,-2 28 0,-1-21 0,-1-1 0,-1 1 0,-1 0 0,-1-1 0,-1 0 0,-19 40 0,15-42 0,-24 32 0,25-39 0,1 0 0,0 0 0,1 1 0,1 0 0,-9 21 0,16-33 0,-1-1 0,1 0 0,0 0 0,-1 1 0,1-1 0,0 0 0,0 0 0,0 1 0,0-1 0,0 0 0,0 0 0,0 1 0,0-1 0,0 0 0,1 0 0,-1 1 0,1-1 0,-1 0 0,1 0 0,-1 0 0,1 1 0,-1-1 0,3 1 0,-2 0 0,1-1 0,-1 0 0,1 0 0,0 0 0,0 0 0,0 0 0,0 0 0,-1-1 0,1 1 0,0 0 0,0-1 0,0 0 0,3 1 0,5-1 0,0 0 0,0 0 0,-1-1 0,1 0 0,12-4 0,68-22 0,98-44 0,-99 36 0,-74 30-170,0 0-1,1 1 0,-1 1 1,1 1-1,0 0 0,0 1 1,24 1-1,-21 1-6655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52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25 377 24575,'2'52'0,"1"0"0,3 1 0,2-2 0,2 1 0,3-1 0,2-1 0,26 62 0,-29-80 0,-5-12 0,-10-31 0,-21-67 0,-41-153 0,55 187 0,3 0 0,1-1 0,1-63 0,5 87 0,1 0 0,1 1 0,8-38 0,-7 48 0,1 0 0,-1 0 0,2 0 0,-1 1 0,1 0 0,1 0 0,0 0 0,0 0 0,11-10 0,-4 5 0,0 2 0,1 0 0,1 1 0,0 0 0,21-12 0,-26 18 0,0 0 0,0 1 0,1 0 0,-1 0 0,1 1 0,0 1 0,-1 0 0,1 0 0,1 1 0,10 0 0,-20 1 0,-1 0 0,1 0 0,0 0 0,-1 0 0,1 1 0,-1-1 0,1 0 0,-1 1 0,1-1 0,-1 1 0,1-1 0,-1 1 0,0 0 0,1 0 0,-1 0 0,0 0 0,1 0 0,-1 0 0,0 0 0,0 0 0,0 0 0,0 0 0,0 1 0,0-1 0,1 3 0,-1-1 0,0 0 0,-1 1 0,1-1 0,-1 0 0,1 1 0,-1-1 0,0 0 0,-1 1 0,1-1 0,0 0 0,-2 6 0,-2 6 0,-1-1 0,-1 0 0,0 0 0,-10 18 0,-11 9 0,-2-1 0,-55 59 0,60-72 0,11-14 0,-1 1 0,-20 12 0,19-14 0,0 0 0,-13 15 0,23-20 0,1 0 0,-1 0 0,1 0 0,0 1 0,1-1 0,0 1 0,0 0 0,1 0 0,-3 16 0,2-8 0,1 0 0,1 1 0,1 32 0,1-45 0,0 0 0,0 0 0,0 0 0,1 0 0,-1-1 0,1 1 0,0 0 0,0-1 0,0 1 0,0-1 0,1 0 0,-1 0 0,1 0 0,0 0 0,0 0 0,0 0 0,0-1 0,1 1 0,-1-1 0,1 0 0,4 2 0,12 5 0,-1-1 0,41 11 0,-28-10 0,13 9 0,-1 2 0,0 1 0,64 45 0,-100-61-114,-1 0 1,0 1-1,0 1 0,0-1 0,-1 1 1,0 0-1,0 1 0,-1-1 0,0 1 1,0 0-1,3 10 0,-2-2-6712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42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24575,'4'0'0,"6"0"0,8 0 0,9 0 0,5 0 0,4 0 0,0 0 0,2 0 0,-1 0 0,-4 0 0,-3 0 0,-6 0-8191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53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24575,'17'64'0,"3"-2"0,3 0 0,59 113 0,-16-66 0,-54-93 0,0 1 0,1-1 0,1-1 0,18 16 0,-26-26 0,-1-1 0,1 0 0,0 0 0,1 0 0,-1-1 0,1 0 0,0 0 0,-1-1 0,1 0 0,0 0 0,0 0 0,1-1 0,13 1 0,-7-3 0,1 0 0,-1-1 0,0 0 0,1-1 0,25-10 0,-8 3-1365,-4 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54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1 650 24575,'0'-630'-1365,"0"610"-5461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55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24575,'5'1'0,"-1"1"0,0-1 0,1 1 0,-1 0 0,0 0 0,0 0 0,-1 0 0,1 1 0,0-1 0,-1 1 0,5 5 0,8 4 0,23 17 0,-23-17 0,0 0 0,1-1 0,1 0 0,24 10 0,-28-14 0,-1 0 0,0 1 0,-1 0 0,20 18 0,-4-5 0,12 10-1365,-25-17-5461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6:56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24575,'26'59'0,"26"86"0,-6-14 0,-33-99 0,7 17 0,-1 1 0,-3 0 0,14 76 0,-20-22 0,-6 209 0,-7-156 0,3-89-1365,0-49-5461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00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191 182 24575,'-1'4'0,"1"0"0,-1-1 0,0 1 0,-1-1 0,1 1 0,-1-1 0,1 0 0,-1 0 0,-3 5 0,-3 5 0,-29 61 0,-42 117 0,67-153 0,1 0 0,2 1 0,2 1 0,2-1 0,-1 52 0,9 218 0,-3-298 0,1 0 0,1-1 0,-1 0 0,2 1 0,4 13 0,-3-18 0,-2-10 0,0-16 0,-23-418 0,19 374 0,3-213 0,0 259 0,1 1 0,1-1 0,0 1 0,2 0 0,0 0 0,0 0 0,2 1 0,0 0 0,1 0 0,0 0 0,2 1 0,-1 1 0,17-19 0,3-7 0,-20 27 0,0 0 0,17-17 0,-23 27 0,0 0 0,1 0 0,-1 1 0,0-1 0,1 1 0,0 0 0,-1 0 0,1 0 0,0 0 0,0 1 0,0 0 0,0 0 0,0 0 0,5-1 0,-7 2 0,0 0 0,0 0 0,0 1 0,0-1 0,-1 0 0,1 1 0,0 0 0,0-1 0,0 1 0,-1 0 0,1 0 0,0 0 0,-1 0 0,1 0 0,-1 0 0,1 0 0,-1 0 0,1 1 0,-1-1 0,0 1 0,0-1 0,0 1 0,0-1 0,0 1 0,0 0 0,0-1 0,0 1 0,-1 0 0,1 0 0,-1 0 0,1 0 0,-1-1 0,0 1 0,1 4 0,0 7 0,1 1 0,-2 0 0,-1 20 0,1-30 0,-8 75 0,-4-1 0,-3 0 0,-3-1 0,-52 137 0,54-176 0,-3 0 0,-1-1 0,-40 56 0,58-90 0,0-1 0,0 0 0,1 0 0,-1 1 0,1-1 0,0 1 0,0 0 0,0-1 0,0 1 0,0 0 0,0 0 0,1-1 0,-1 1 0,1 0 0,0 0 0,0 0 0,0 0 0,0-1 0,1 1 0,-1 0 0,1 0 0,-1 0 0,1-1 0,0 1 0,0 0 0,0-1 0,1 1 0,-1-1 0,0 1 0,1-1 0,0 0 0,3 4 0,6 4 0,0-1 0,1 0 0,0-1 0,0-1 0,21 10 0,25 16 0,-15-4-1365,-32-20-5461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01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24575,'-2'72'0,"5"95"0,-1-150 0,0 0 0,2-1 0,-1 0 0,2 1 0,0-2 0,1 1 0,14 26 0,74 129 0,-82-155-1365,0-2-5461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03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1 24575,'-16'36'0,"-15"50"0,-7 16 0,-23 39 0,58-133-227,0-1-1,0 1 1,1 0-1,0 0 1,-1 10-1,1 0-6598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04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24575,'16'39'0,"-1"1"0,17 81 0,-23-85 0,-2-5 0,-1 0 0,-2 0 0,0 0 0,-3 1 0,0-1 0,-2 1 0,-2-1 0,0 0 0,-2 0 0,-11 36 0,9-42 0,-3 12 0,-2 0 0,-17 39 0,-12 12-1365,34-73-5461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06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24575,'4'4'0,"6"1"0,8 8 0,5 9 0,8 6 0,5 1 0,1-4 0,-6-2 0,-4-2 0,-2 1 0,-3-4 0,0-2 0,-4 2 0,-1-3 0,0-1 0,-2-1-8191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31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2 311 24575,'-1'27'0,"1"-7"0,0-1 0,1 1 0,6 30 0,-6-44 0,1 0 0,-1 0 0,2-1 0,-1 1 0,1-1 0,-1 1 0,2-1 0,-1 0 0,0 0 0,1 0 0,0 0 0,0-1 0,1 0 0,-1 0 0,10 7 0,-8-7 0,1 0 0,0 0 0,0 0 0,0-1 0,0 0 0,1 0 0,-1-1 0,1 0 0,0-1 0,13 2 0,-18-3 0,-1 0 0,1 0 0,0 0 0,0-1 0,0 1 0,0-1 0,-1 0 0,1 1 0,0-1 0,0-1 0,-1 1 0,1 0 0,-1-1 0,1 1 0,-1-1 0,0 0 0,0 1 0,1-1 0,-1 0 0,0-1 0,-1 1 0,1 0 0,0 0 0,-1-1 0,1 1 0,-1-1 0,0 0 0,0 1 0,0-1 0,0 0 0,1-4 0,1-12 0,0 0 0,-2 0 0,0 0 0,-2-34 0,0-22 0,1 73 0,0 0 0,0 0 0,0 0 0,0 0 0,0 0 0,1 0 0,-1 1 0,1-1 0,-1 0 0,1 0 0,0 0 0,0 0 0,0 1 0,0-1 0,0 0 0,0 1 0,0-1 0,1 1 0,-1-1 0,3-1 0,-2 2 0,0 0 0,0 0 0,0 1 0,0-1 0,0 1 0,0 0 0,0-1 0,0 1 0,0 0 0,0 0 0,0 0 0,0 1 0,0-1 0,0 0 0,0 1 0,3 1 0,7 2 0,0 2 0,0 0 0,0 0 0,17 14 0,-27-18 0,1 0 0,0 0 0,1 0 0,-1 0 0,0 0 0,1-1 0,-1 1 0,1-1 0,0 0 0,-1 0 0,1 0 0,0-1 0,0 1 0,-1-1 0,1 0 0,0 0 0,0 0 0,0 0 0,-1-1 0,5-1 0,-5 1 0,0 0 0,0 0 0,-1-1 0,1 0 0,0 1 0,-1-1 0,0 0 0,1 0 0,-1 0 0,0 0 0,0-1 0,0 1 0,0-1 0,-1 1 0,1-1 0,0 0 0,-1 1 0,0-1 0,0 0 0,0 0 0,0 0 0,0 0 0,0-6 0,2-8 20,-1-1 0,-1 0 0,-1 0 0,0 0 0,-5-27 0,4 36-144,-1-1 0,0 1 1,-1 0-1,0 0 0,0 0 0,-1 0 1,0 0-1,-1 1 0,0 0 0,0 0 1,-12-14-1,2 8-6702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43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24575,'4'0'0,"5"0"0,6-3 0,3-3 0,3-3 0,2 0 0,1-3 0,1 0 0,-1 4 0,-4-3 0,-1 2 0,-4 2-8191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32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24575,'-1'105'0,"-1"-29"0,10 110 0,-4-164 0,0 0 0,1 0 0,1 0 0,1-1 0,11 22 0,-13-32 0,0-1 0,0 0 0,1-1 0,1 1 0,0-1 0,0-1 0,0 1 0,1-1 0,1 0 0,-1-1 0,20 13 0,-21-17 5,0 0 0,0 0 0,0-1 0,1 0 0,-1 0 0,1 0 0,0-1 0,9 0-1,65-3-237,-40 0-943,-22 2-5650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34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24575,'0'4'0,"0"5"0,0 9 0,-4 1 0,-2 2 0,1 1 0,1 1 0,-2 0 0,-1 1 0,1-1 0,1 1 0,2-1 0,2-3-8191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35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24575,'4'0'0,"5"4"0,5 6 0,4 4 0,4 0 0,1-1 0,1-1 0,-4 3 0,-1-2 0,0 2 0,1-3 0,1 1 0,1-1 0,-4 0 0,0-1 0,-4-2-8191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36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24575,'2'14'0,"0"1"0,1-1 0,0 0 0,1 0 0,1 0 0,9 20 0,1 2 0,7 29 0,-2 1 0,-3 0 0,-3 1 0,-3 1 0,-3 0 0,0 89 0,-11 198-1365,3-335-5461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43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1 24575,'-11'0'0,"1"0"0,-1 1 0,1 1 0,0-1 0,-1 2 0,1-1 0,0 2 0,-11 4 0,15-5 0,0 0 0,0 1 0,0 0 0,0 0 0,1 1 0,-1-1 0,1 1 0,0 0 0,1 1 0,-1-1 0,1 1 0,0 0 0,-3 6 0,-6 12 0,1 1 0,-15 45 0,24-60 0,1 1 0,0-1 0,1 1 0,0 0 0,0-1 0,1 1 0,1 0 0,0-1 0,0 1 0,3 10 0,2 0 0,1-1 0,16 33 0,2 4 0,-23-52 0,1 0 0,1 0 0,-1 0 0,1-1 0,0 1 0,0-1 0,0 0 0,0 0 0,1 0 0,9 6 0,20 18 0,-29-24-80,0 0 0,1 0-1,-1-1 1,0 0 0,1 0-1,0-1 1,-1 1 0,1-1-1,0 0 1,0-1 0,1 0 0,-1 0-1,0 0 1,0 0 0,0-1-1,13-1 1,2 1-6746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45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0 24575,'0'2'0,"-1"0"0,0 0 0,0-1 0,0 1 0,1-1 0,-2 1 0,1-1 0,0 1 0,0-1 0,0 0 0,-1 0 0,1 1 0,0-1 0,-1 0 0,1 0 0,-3 1 0,-3 3 0,-104 78 0,-17 13 0,115-84 0,1 0 0,0 1 0,1 0 0,0 1 0,1 0 0,1 0 0,-10 20 0,1 5 0,1 1 0,2 0 0,2 2 0,2-1 0,-10 67 0,19-88 0,0-1 0,2 0 0,0 0 0,1 1 0,1-1 0,1 0 0,0 0 0,2 0 0,0-1 0,1 1 0,1-1 0,1 0 0,0-1 0,20 30 0,-22-38 0,0 0 0,1-1 0,0 0 0,1 0 0,0 0 0,0-1 0,1 0 0,-1-1 0,2 0 0,-1 0 0,1-1 0,-1 0 0,1-1 0,0 0 0,1-1 0,-1 0 0,1 0 0,0-1 0,-1 0 0,1-1 0,0-1 0,0 0 0,0 0 0,0-1 0,0 0 0,-1-1 0,1 0 0,13-5 0,-13 3 0,-1-2 0,0 1 0,0-1 0,-1-1 0,1 0 0,-1 0 0,-1-1 0,1 0 0,-2 0 0,8-10 0,-4 5 0,1 1 0,0 0 0,21-16 0,-16 17-1365,-4 0-5461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47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1 24575,'12'-1'0,"1"1"0,0 1 0,0 0 0,0 0 0,-1 1 0,1 1 0,-1 0 0,0 1 0,13 6 0,-24-10 0,1 1 0,-1-1 0,0 1 0,0-1 0,0 1 0,0 0 0,1 0 0,-1 0 0,0-1 0,0 1 0,-1 0 0,1 0 0,0 1 0,0-1 0,0 0 0,-1 0 0,1 0 0,0 0 0,-1 1 0,1-1 0,-1 0 0,0 1 0,1-1 0,-1 0 0,0 1 0,0-1 0,0 0 0,0 1 0,0-1 0,0 0 0,0 1 0,0-1 0,0 0 0,-1 1 0,1-1 0,-1 0 0,1 1 0,-1-1 0,1 0 0,-1 0 0,0 0 0,0 1 0,1-1 0,-1 0 0,0 0 0,-1 1 0,-6 5 0,1 1 0,-1-1 0,0-1 0,-15 10 0,18-13 0,-71 44 0,45-30 0,1 2 0,-39 31 0,65-46 0,1-1 0,-1 1 0,0 0 0,1 1 0,-4 6 0,6-10 0,1-1 0,0 1 0,-1 0 0,1-1 0,0 1 0,0 0 0,-1-1 0,1 1 0,0 0 0,0-1 0,0 1 0,0 0 0,0-1 0,0 1 0,0 0 0,0 0 0,0-1 0,0 1 0,0 0 0,1-1 0,-1 2 0,1-2 0,0 1 0,-1 0 0,1-1 0,0 1 0,0-1 0,0 1 0,0-1 0,-1 0 0,1 1 0,0-1 0,0 0 0,0 1 0,0-1 0,0 0 0,0 0 0,0 0 0,0 0 0,0 0 0,0 0 0,2-1 0,11 0 0,0-2 0,-1 0 0,1 0 0,18-8 0,-21 6 0,1 1 0,0 1 0,0 0 0,0 0 0,0 1 0,24 0 0,-35 1 0,-1 1 0,1 0 0,-1 0 0,1 0 0,-1 0 0,1 0 0,-1 0 0,1 0 0,-1 0 0,1 0 0,-1 0 0,1 0 0,-1 0 0,1 0 0,-1 0 0,1 0 0,-1 0 0,1 1 0,-1-1 0,0 0 0,1 0 0,-1 1 0,1-1 0,-1 0 0,0 1 0,1-1 0,-1 0 0,1 1 0,-1-1 0,0 0 0,0 1 0,1-1 0,-1 1 0,0-1 0,0 1 0,1-1 0,-1 1 0,0-1 0,0 1 0,0-1 0,0 1 0,0-1 0,0 1 0,0-1 0,0 1 0,0-1 0,0 1 0,0-1 0,0 1 0,0-1 0,0 0 0,0 1 0,-1-1 0,1 1 0,0-1 0,0 1 0,0-1 0,-1 1 0,1-1 0,0 0 0,-1 1 0,1-1 0,0 1 0,-1-1 0,1 0 0,-1 1 0,1-1 0,-1 0 0,-34 32 0,28-27 0,-224 210 0,211-196 0,17-16 0,-24 28 0,26-30 0,1 0 0,-1-1 0,1 1 0,-1-1 0,1 1 0,-1 0 0,1-1 0,0 1 0,0 0 0,-1 0 0,1-1 0,0 1 0,0 0 0,0-1 0,0 1 0,0 0 0,0 0 0,0-1 0,0 1 0,0 0 0,0 0 0,0-1 0,0 1 0,1 0 0,-1 0 0,0-1 0,0 1 0,1 0 0,-1-1 0,1 1 0,-1 0 0,0-1 0,1 1 0,-1-1 0,1 1 0,-1-1 0,1 1 0,0-1 0,-1 1 0,1-1 0,0 1 0,-1-1 0,1 0 0,0 1 0,-1-1 0,2 0 0,4 2 0,-1-1 0,1 0 0,-1 0 0,1-1 0,-1 0 0,1 0 0,0 0 0,-1-1 0,1 1 0,-1-1 0,1-1 0,5-1 0,13-5 0,33-17 0,-39 17 0,185-94 0,47-20 0,-234 113 0,-15 4 0,-3 5 0,0-1 0,-1 1 0,1 0 0,-1 0 0,1 0 0,0 0 0,-1 0 0,1 0 0,0 1 0,-3 0 0,-17 4 0,1 1 0,0 1 0,1 1 0,-30 16 0,-74 52 0,30-17 0,92-58 0,0 0 0,0 1 0,0-1 0,0 0 0,0 1 0,1 0 0,-1-1 0,0 1 0,1 0 0,0 0 0,-1 0 0,1 0 0,0 0 0,0 0 0,0 0 0,0 1 0,0-1 0,1 0 0,-1 3 0,1-4 0,-1 0 0,1 0 0,1-1 0,-1 1 0,0 0 0,0 0 0,0 0 0,0 0 0,1-1 0,-1 1 0,0 0 0,1 0 0,-1 0 0,0-1 0,1 1 0,-1 0 0,1-1 0,-1 1 0,1 0 0,0-1 0,0 1 0,1 0 0,-1 0 0,1 0 0,0 0 0,-1 0 0,1-1 0,0 1 0,0-1 0,-1 1 0,1-1 0,0 0 0,0 0 0,0 0 0,3 0 0,1-1 0,1 0 0,0 0 0,-1-1 0,1 0 0,-1 0 0,0-1 0,12-6 0,-13 6 0,1 0 0,0 0 0,1 0 0,-1 1 0,0 0 0,1 1 0,12-3 0,-19 4 0,1 0 0,0 0 0,-1 0 0,1 0 0,0 0 0,0 0 0,-1 0 0,1 0 0,0 0 0,-1 0 0,1 1 0,0-1 0,0 0 0,-1 0 0,1 1 0,0-1 0,-1 0 0,1 1 0,-1-1 0,1 1 0,-1-1 0,1 1 0,0-1 0,-1 1 0,0-1 0,1 1 0,-1-1 0,1 2 0,0-1 0,-1 1 0,0-1 0,0 1 0,0-1 0,0 0 0,0 1 0,-1-1 0,1 0 0,0 1 0,0-1 0,-1 1 0,1-1 0,-2 3 0,-26 39 0,26-40 0,-23 27 0,16-20 0,0 1 0,1 0 0,0 0 0,-8 15 0,15-19-1365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52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24575,'95'346'0,"-66"-252"0,308 1045-588,-304-1008 719,21 174 0,-9 138 279,-13-111-494,22 281 84,-6-217 0,34-3 0,-53-263 0,29 178 0,-2-16 0,-20-123 0,70 370 0,-80-374 0,78 259 0,20-53 0,11 37 0,-33 8 0,-86-318 0,42 213 0,9-86 0,2 4 0,16 315 0,-55 5 0,-28-133 0,-8-299 0,-30 179 0,21-200 0,5 0 0,3 1 0,5 0 0,19 179 0,22-3 0,-14-72 0,2 11 0,-8-121 0,-4-27 0,-3 1 0,-2 0 0,0 81 0,-9-123 0,1 1 0,1-1 0,2 0 0,10 37 0,-5-22 0,-5-12 0,4 42 0,-2-7 0,15 108 0,-12-76 0,38 155 0,-32-192-84,-6-26-236,-1 0-1,-2 1 1,7 55 0,-14-67-6506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09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2 152 24575,'-2'124'0,"4"141"0,-1-257 0,0 1 0,0-1 0,1 0 0,0 1 0,0-1 0,1 0 0,0-1 0,0 1 0,8 13 0,-9-19 0,0 1 0,0-1 0,0 1 0,0-1 0,0 0 0,0 0 0,0 0 0,1 0 0,-1 0 0,1-1 0,0 1 0,-1-1 0,1 1 0,0-1 0,0 0 0,0 0 0,0-1 0,0 1 0,0 0 0,0-1 0,0 0 0,0 0 0,0 0 0,0 0 0,0 0 0,0-1 0,0 1 0,0-1 0,5-1 0,-4 0 0,0-1 0,0 1 0,0-1 0,0 1 0,-1-1 0,1 0 0,-1-1 0,0 1 0,0 0 0,0-1 0,0 0 0,0 0 0,-1 0 0,0 0 0,0 0 0,0 0 0,0-1 0,-1 1 0,0 0 0,2-8 0,1-7 0,0-1 0,-2 1 0,1-29 0,-4-59 0,28 188 0,-24-71 0,1 0 0,0-1 0,0 0 0,1 1 0,0-2 0,0 1 0,1 0 0,0-1 0,12 12 0,-12-15 0,0 0 0,0-1 0,1 0 0,-1 0 0,1 0 0,0-1 0,0 0 0,0 0 0,0-1 0,0 0 0,1 0 0,-1-1 0,14 1 0,-7-1 0,0 0 0,-1-2 0,1 0 0,0 0 0,-1-1 0,1-1 0,-1 0 0,16-6 0,-24 7 0,0 0 0,0 0 0,0-1 0,0 0 0,0 0 0,-1 0 0,1 0 0,-1 0 0,0-1 0,0 0 0,0 0 0,-1 0 0,1-1 0,-1 1 0,0-1 0,0 1 0,-1-1 0,1 0 0,-1 0 0,0 0 0,0-1 0,-1 1 0,1-6 0,0-7 0,0-1 0,-2 1 0,0-1 0,-1 1 0,-1 0 0,-1-1 0,-1 1 0,0 0 0,-1 1 0,-1-1 0,-1 1 0,0 0 0,-1 0 0,-1 1 0,-13-19 0,8 14 67,-20-47 0,-3-2-1566,26 53-5327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10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24575,'0'56'0,"6"142"0,-3-177 0,0-1 0,2 1 0,0-1 0,1 0 0,1 0 0,0 0 0,15 24 0,-16-34-85,0-1 0,1 0-1,0 0 1,0-1 0,1 0-1,0 0 1,1 0 0,-1-1-1,2-1 1,-1 0 0,1 0-1,-1 0 1,2-1 0,-1-1-1,14 5 1,-6-6-6741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44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24575,'4'-4'0,"6"-1"0,8-4 0,5-4 0,3 0 0,2-2 0,-2 2 0,-4 3-8191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12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0 582 24575,'3'-24'0,"0"-1"0,1 2 0,2-1 0,0 0 0,15-33 0,-7 16 0,8-17 0,-14 40 0,-1-1 0,0-1 0,-2 1 0,0-1 0,3-33 0,-6 41 20,-1 1 1,2-1-1,-1 0 0,2 1 0,6-17 0,8-26-1506,-15 38-5340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13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24575,'22'19'0,"2"-1"0,0-1 0,0-1 0,33 15 0,0 1 0,-2 2 0,-33-19 0,0-1 0,0-1 0,2-2 0,-1 0 0,47 14 0,-37-15-227,0 1-1,-1 2 1,-1 1-1,0 1 1,31 21-1,-48-27-6598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14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24575,'3'1'0,"-1"-1"0,1 1 0,-1 0 0,0 0 0,1 0 0,-1 0 0,0 1 0,0-1 0,0 1 0,3 2 0,9 5 0,25 12 0,-2 2 0,0 1 0,-2 2 0,-1 1 0,52 55 0,-78-74 0,-1 2 0,-1-1 0,0 1 0,0 0 0,-1 0 0,0 1 0,-1-1 0,0 1 0,0 0 0,-1 1 0,-1-1 0,2 15 0,-1 17 0,-4 85 0,-1-67 0,0-15 0,-2-1 0,-2 0 0,-14 53 0,-48 128 0,53-179 0,-12 34 0,22-70-227,1 1-1,1-1 1,-1 1-1,2 0 1,-2 18-1,3-11-6598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16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24575,'-4'0'0,"-1"4"0,-4 5 0,0 6 0,-3-1 0,1 2 0,-2-2 0,-2 1 0,-3-3 0,1-3-8191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18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24575,'2'23'0,"1"1"0,1-1 0,1 0 0,15 43 0,5 25 0,9 98 0,-37-275 0,-5 33 0,1 1 0,3-1 0,4-65 0,1 106 0,2 0 0,-1 1 0,1-1 0,1 1 0,0 0 0,1 0 0,0 0 0,0 0 0,14-18 0,-14 23 0,-1-1 0,2 0 0,-1 1 0,1 0 0,0 0 0,0 1 0,1 0 0,0 0 0,0 0 0,0 1 0,0 0 0,0 1 0,1-1 0,15-3 0,-22 6 0,1 1 0,-1 0 0,1-1 0,-1 1 0,1 0 0,-1 0 0,1 0 0,-1 0 0,1 0 0,-1 1 0,1-1 0,-1 0 0,0 1 0,1-1 0,-1 1 0,1-1 0,-1 1 0,0 0 0,1-1 0,-1 1 0,0 0 0,0 0 0,3 2 0,-3-1 0,1 1 0,-1-1 0,0 1 0,0-1 0,0 1 0,0-1 0,0 1 0,0-1 0,-1 1 0,1 0 0,-1-1 0,0 5 0,0 2 0,0 1 0,-1-1 0,0 1 0,-1-1 0,0 0 0,-6 17 0,-2-7 0,-1 0 0,0-1 0,-2 0 0,0-1 0,0-1 0,-2 0 0,0-1 0,-17 13 0,-2 5 0,32-32 0,0 1 0,0-1 0,0 1 0,0 0 0,1 0 0,-1 0 0,0 0 0,1 0 0,0 0 0,0 0 0,-1 1 0,1-1 0,0 0 0,1 1 0,-1-1 0,0 0 0,1 1 0,-1-1 0,1 1 0,0-1 0,0 1 0,0-1 0,0 1 0,0-1 0,1 1 0,-1-1 0,1 1 0,0-1 0,-1 0 0,1 1 0,0-1 0,2 3 0,1 0 0,0 1 0,1-1 0,0-1 0,0 1 0,0-1 0,0 0 0,1 0 0,-1 0 0,1-1 0,11 6 0,231 99 0,-223-96-13,26 8-1339,-34-16-5474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20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24575,'1'15'0,"0"-1"0,1 0 0,1 0 0,0 0 0,8 21 0,32 66 0,-39-91 0,15 29 0,2-1 0,1-2 0,1 0 0,3-1 0,1-1 0,1-2 0,1 0 0,47 37 0,46 17 0,-110-77-97,0-1-1,1 0 1,0-1-1,0 0 1,1-1-1,0-1 1,0 0-1,0-1 1,1 0-1,-1-1 1,1-1-1,0 0 0,22-1 1,-17-1-6729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22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24575,'6'1'0,"0"0"0,0 1 0,0 0 0,-1 0 0,1 1 0,0-1 0,-1 1 0,1 0 0,-1 1 0,7 5 0,8 4 0,57 34 0,90 50 0,-159-93 0,1 0 0,0-1 0,-1 0 0,1 0 0,0-1 0,0 0 0,0-1 0,12 1 0,-18-2 0,-1 0 0,1 0 0,0 0 0,-1 0 0,1 0 0,-1-1 0,1 1 0,-1-1 0,1 0 0,-1 0 0,1 0 0,-1 0 0,0 0 0,0 0 0,1 0 0,-1-1 0,0 1 0,0-1 0,0 0 0,0 1 0,-1-1 0,1 0 0,0 0 0,-1 0 0,1-1 0,-1 1 0,0 0 0,0 0 0,0-1 0,0 1 0,0-1 0,0 1 0,0-3 0,2-24 0,-1-1 0,-2 1 0,-3-41 0,-1-7 0,3 154 0,3 205 0,10-187 0,-7-64 0,3 51 0,-7-42-341,2-1 0,2 0-1,17 70 1,-16-89-6485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24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24575,'76'47'0,"-31"-18"0,-7-3 0,0 2 0,-2 1 0,-1 2 0,-2 1 0,52 64 0,-80-89 0,0 1 0,-1-1 0,0 1 0,0 0 0,-1 0 0,0 0 0,-1 1 0,0-1 0,0 1 0,1 13 0,-1 10 0,-3 49 0,0-64 0,-1 11 0,-2 1 0,0-1 0,-16 52 0,-38 79 0,43-121 0,7-16-1365,2-2-5461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26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24575,'0'17'0,"0"0"0,2 1 0,0-1 0,1 0 0,1-1 0,1 1 0,0-1 0,1 1 0,1-1 0,0-1 0,12 19 0,-12-23 0,1-1 0,1 0 0,-1-1 0,2 0 0,-1 0 0,1-1 0,0 0 0,1-1 0,0 0 0,0-1 0,13 6 0,-22-11 0,1-1 0,-1 1 0,1-1 0,0 1 0,-1-1 0,1 0 0,0 0 0,-1 0 0,1 0 0,-1-1 0,1 1 0,0-1 0,-1 1 0,1-1 0,-1 0 0,1 0 0,-1 0 0,0 0 0,1 0 0,1-2 0,0-1 0,0 1 0,-1 0 0,0-1 0,0 0 0,0 0 0,0 0 0,0 0 0,-1 0 0,0-1 0,2-5 0,2-7 0,0-1 0,-2 0 0,0 0 0,2-33 0,-7 8 0,1 34 0,-1 0 0,1 0 0,1 0 0,0 0 0,0 0 0,3-12 0,-3 19 0,-1 1 0,0 0 0,1 0 0,-1-1 0,1 1 0,-1 0 0,1 0 0,0-1 0,0 1 0,-1 0 0,1 0 0,0 0 0,0 0 0,0 0 0,0 0 0,0 1 0,0-1 0,0 0 0,1 0 0,-1 1 0,0-1 0,0 1 0,1-1 0,-1 1 0,0-1 0,2 1 0,-1 0 0,1 0 0,-1 1 0,0-1 0,1 1 0,-1-1 0,0 1 0,0 0 0,0 0 0,1 0 0,-1 0 0,0 0 0,0 1 0,2 2 0,6 4 0,-1 1 0,0 0 0,-1 0 0,10 15 0,2 5 0,-9-11 0,1 0 0,1-1 0,1 0 0,21 20 0,-31-34 0,-1 0 0,1 0 0,0 0 0,0 0 0,0-1 0,0 0 0,0 0 0,0 0 0,1 0 0,-1-1 0,1 1 0,-1-1 0,1 0 0,0 0 0,-1-1 0,1 0 0,0 0 0,0 0 0,-1 0 0,1-1 0,0 1 0,-1-1 0,1 0 0,0-1 0,6-2 0,-9 2 0,1 0 0,0 0 0,-1 0 0,0 0 0,1-1 0,-1 1 0,0-1 0,0 0 0,0 1 0,-1-1 0,1 0 0,-1 0 0,1 0 0,-1 0 0,0 0 0,0-1 0,0 1 0,-1 0 0,1 0 0,-1-1 0,0 1 0,0 0 0,0-5 0,0-12 0,-1 1 0,-6-30 0,3 18-341,-3 0 0,0 0-1,-14-35 1,10 42-6485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27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24575,'1'9'0,"0"1"0,1-1 0,-1 0 0,2 0 0,-1 0 0,1 0 0,1 0 0,0 0 0,5 9 0,10 13 0,23 29 0,-24-34 0,4 3 0,2 0 0,0-2 0,2-1 0,1-1 0,1-2 0,1 0 0,0-2 0,2-1 0,35 16 0,-59-33-170,0 0-1,1-1 0,-1 1 1,1-2-1,0 1 0,-1-1 1,17 0-1,-6-1-6655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4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0 135 24575,'0'353'0,"0"-726"0,1 362 0,-1 0 0,2-1 0,0 1 0,0 0 0,5-15 0,-6 24 0,0 0 0,0-1 0,0 1 0,0 0 0,0 0 0,1 0 0,-1 0 0,1 0 0,-1 0 0,1 0 0,0 1 0,-1-1 0,5-2 0,-5 3 0,1 1 0,-1 0 0,0-1 0,1 1 0,-1 0 0,1 0 0,-1-1 0,1 1 0,-1 0 0,1 1 0,-1-1 0,0 0 0,1 0 0,-1 1 0,1-1 0,-1 1 0,0-1 0,1 1 0,-1-1 0,0 1 0,0 0 0,1 0 0,-1-1 0,0 1 0,2 2 0,3 2 0,-1 1 0,1-1 0,-1 1 0,0 1 0,0-1 0,-1 1 0,5 9 0,24 57 0,-6-10 0,99 195 0,-110-213-1365,-12-25-5461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28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24575,'1'5'0,"1"-1"0,0 0 0,0 0 0,0 0 0,0-1 0,1 1 0,-1-1 0,1 1 0,0-1 0,0 0 0,0 0 0,1 0 0,3 3 0,4 4 0,4 3 0,1 0 0,0-1 0,1-1 0,0-1 0,1 0 0,0-1 0,29 10 0,-32-13 0,12 7 0,-21-9 0,0-1 0,0 0 0,0 0 0,1-1 0,-1 0 0,12 3 0,-16-5 0,0 0 0,1 0 0,-1 0 0,0-1 0,0 1 0,0 0 0,0-1 0,0 0 0,0 1 0,0-1 0,-1 0 0,1 0 0,0 0 0,0 0 0,0 0 0,-1 0 0,1-1 0,-1 1 0,1-1 0,-1 1 0,1-1 0,-1 1 0,0-1 0,0 0 0,0 0 0,0 0 0,1-2 0,2-4 0,-1 0 0,0-1 0,0 0 0,-1 0 0,0 1 0,0-1 0,-1 0 0,0-10 0,-4-79 0,0 47 0,2-23 0,0 72 0,-1 7 0,-5 19 0,-5 33 0,-1 36-143,4 0 0,6 148 0,4-165-793,-1-57-5890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57:30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24575,'4'2'0,"-1"-1"0,1 1 0,0-1 0,0 1 0,-1 0 0,1 0 0,-1 1 0,1-1 0,-1 1 0,0 0 0,3 3 0,5 4 0,58 47 0,-3 4 0,-2 2 0,-3 3 0,-4 3 0,53 79 0,-98-129 0,-1 0 0,-1 1 0,0 0 0,-1 1 0,-2 0 0,7 28 0,-10-32 0,-2 0 0,0 0 0,-1 0 0,-1 0 0,0 0 0,-1 0 0,-1 0 0,-7 29 0,1-14 0,0-1 0,-2 0 0,-2 0 0,0-1 0,-23 36 0,19-40-119,2-4-192,0 1-1,1 1 1,-17 42-1,24-46-6514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1:58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1547 1 24575,'-21'1'0,"1"0"0,-1 2 0,0 1 0,1 0 0,0 2 0,-25 10 0,-114 58 0,79-27 0,49-28 0,-66 30 0,54-29 0,-53 32 0,-29 14 0,-214 84 0,198-100 0,103-37 0,26-10 0,-1 1 0,1 1 0,0 0 0,-16 10 0,-88 56 0,97-61-1365,1-3-5461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04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24575,'1526'0'0,"-1523"0"-91,1 0 0,0 0 0,-1 0 0,1 0 0,0-1 0,-1 1 0,1-1 0,-1 0 0,1 0 0,-1 0 0,0 0 0,1-1 0,-1 1 0,5-4 0,2-6-6735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07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24575,'897'0'0,"-885"-1"0,0 0 0,0-2 0,0 1 0,0-1 0,-1-1 0,1 0 0,20-12 0,-16 8 0,1 1 0,28-8 0,-11 10-6,1 1-1,0 1 1,0 2 0,38 4-1,5 0-1326,-57-3-5493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09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24575,'37'-4'0,"49"-6"0,35 0 0,13 0 0,-3 3 0,-17 2 0,-23 2 0,-23 2 0,-18 1 0,-15 0 0,-8 0 0,-9 5 0,-8 1-8191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10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24575,'0'4'0,"0"5"0,0 6 0,0 8 0,0 5 0,0 5 0,0 2 0,0-6-8191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12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24575,'129'-1'0,"135"3"0,-259-1 0,1 0 0,-1 0 0,0 0 0,1 1 0,-1 0 0,0 0 0,6 4 0,-10-6 0,0 0 0,0 1 0,0-1 0,-1 1 0,1-1 0,0 1 0,0-1 0,0 1 0,0-1 0,-1 1 0,1 0 0,0 0 0,-1-1 0,1 1 0,0 0 0,-1 0 0,1 0 0,-1 0 0,1-1 0,-1 1 0,0 0 0,1 0 0,-1 0 0,0 0 0,0 0 0,1 0 0,-1 0 0,0 0 0,0 0 0,0 0 0,0 0 0,-1 0 0,1 0 0,0 0 0,0 0 0,0 0 0,-1 0 0,1 0 0,-1 0 0,1 0 0,-1 0 0,1 0 0,-1 0 0,1-1 0,-1 1 0,0 1 0,-2 0 0,0 0 0,0 0 0,0 0 0,0 0 0,0 0 0,0-1 0,-1 1 0,1-1 0,0 0 0,-1 0 0,1 0 0,-1-1 0,-6 1 0,-53 0 0,45-2 0,-22-1 0,28 0 0,0 1 0,0 1 0,1 0 0,-1 0 0,0 1 0,0 1 0,0 0 0,-17 6 0,27-7 0,-1 0 0,1 1 0,-1 0 0,1 0 0,0 0 0,0 0 0,0 0 0,0 0 0,0 0 0,0 1 0,0-1 0,1 1 0,-1-1 0,1 1 0,0 0 0,0 0 0,0-1 0,0 1 0,1 0 0,-1 0 0,0 5 0,0 8 0,0-1 0,2 31 0,0-22 0,2 342-1365,-3-345-5461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13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24575,'10'6'0,"1"0"0,-1 0 0,0 1 0,0 1 0,-1 0 0,0 0 0,0 1 0,-1 0 0,0 0 0,0 1 0,-1 0 0,-1 0 0,6 12 0,-9-15 0,1 0 0,-1 1 0,-1-1 0,0 1 0,0 0 0,0 0 0,-1 0 0,0 0 0,0 0 0,-1 0 0,0 0 0,-1 0 0,0 0 0,0-1 0,-1 1 0,1 0 0,-2 0 0,1-1 0,-1 1 0,-7 12 0,-64 90 0,74-109 0,-1 0 0,0 0 0,0 0 0,1 1 0,-1-1 0,1 0 0,-1 0 0,1 1 0,0-1 0,-1 0 0,1 1 0,0-1 0,0 0 0,0 1 0,0-1 0,0 0 0,0 1 0,0-1 0,0 1 0,1-1 0,-1 0 0,1 0 0,-1 1 0,1 0 0,0-1 0,1 1 0,-1-1 0,0 0 0,1 0 0,-1 0 0,1 0 0,-1 0 0,1 0 0,0 0 0,-1 0 0,1-1 0,0 1 0,-1-1 0,1 1 0,3-1 0,6 2 0,0-2 0,0 1 0,1-2 0,17-2 0,117-27-1365,-115 23-5461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15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24575,'0'4'0,"0"6"0,0 9 0,0 5 0,0 4 0,0 4 0,0 1 0,0-1 0,0-1 0,0-3 0,0-1 0,0-2 0,0 0 0,0-5-8191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48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24575,'4'0'0,"5"-4"0,5-1 0,4 0 0,3-3 0,2-1 0,-3-2 0,-4 1-8191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15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24575,'0'8'0,"0"7"0,0 5 0,0 4 0,0 1 0,0 0 0,0 1 0,0 0 0,0-1 0,-4-4 0,-2-2 0,1-4-8191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17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0 656 24575,'2'29'0,"2"-1"0,0-1 0,2 1 0,1-1 0,11 29 0,11 41 0,-29-97 0,0 0 0,0 0 0,0 0 0,0 0 0,0 0 0,0 0 0,0 0 0,0 0 0,0 0 0,1 0 0,-1 0 0,0 0 0,0 0 0,0 0 0,0 0 0,0 0 0,0 0 0,0 0 0,0 0 0,0 0 0,1 0 0,-1 0 0,0 0 0,0 0 0,0 0 0,0 0 0,0 0 0,0 0 0,0 0 0,0 0 0,0 0 0,0 1 0,1-1 0,0-21 0,0-33 0,-1-113 0,35-265 0,-30 401 0,1-1 0,1 2 0,1-1 0,25-55 0,-30 80 0,0 1 0,1 0 0,0-1 0,0 2 0,1-1 0,0 0 0,-1 1 0,1 0 0,1 0 0,8-5 0,-13 8 0,1 0 0,-1 0 0,1 0 0,-1 1 0,1-1 0,-1 1 0,1-1 0,-1 1 0,1-1 0,-1 1 0,1 0 0,0 0 0,-1 0 0,1 0 0,-1 0 0,1 0 0,0 0 0,-1 0 0,1 1 0,-1-1 0,1 0 0,-1 1 0,1 0 0,-1-1 0,1 1 0,-1 0 0,1 0 0,-1 0 0,0 0 0,0 0 0,1 0 0,-1 0 0,0 0 0,0 0 0,0 1 0,0-1 0,0 0 0,-1 1 0,1-1 0,0 1 0,0-1 0,-1 1 0,1-1 0,-1 1 0,0-1 0,1 3 0,3 13 0,-1 1 0,0-1 0,-2 0 0,0 1 0,-1 0 0,-2 20 0,-19 104 0,16-117 0,-1 0 0,-1-1 0,-1 0 0,-1 0 0,-1-1 0,-20 34 0,12-28 0,8-16 0,2 1 0,0 1 0,0-1 0,-8 26 0,15-36 0,0 1 0,0-1 0,0 0 0,0 0 0,1 1 0,0-1 0,0 1 0,0-1 0,1 0 0,-1 1 0,1-1 0,0 0 0,0 0 0,1 1 0,-1-1 0,1 0 0,0 0 0,0-1 0,0 1 0,0 0 0,1-1 0,3 5 0,83 83 0,-31-33 0,-45-46-1365,-2-2-5461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18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24575,'0'25'0,"1"0"0,1 0 0,1-1 0,1 1 0,2-1 0,0 0 0,1 0 0,2 0 0,0-1 0,1-1 0,2 0 0,0 0 0,1-1 0,21 25 0,-23-32-80,0-1 0,1-1-1,0 1 1,0-2 0,2 0-1,-1-1 1,1 0 0,1-1-1,0 0 1,0-1 0,0-1 0,1-1-1,0 0 1,1-1 0,-1 0-1,22 2 1,-19-6-6746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19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0 24575,'0'8'0,"-4"12"0,-10 9 0,-6 13 0,0 4 0,-1-3 0,0 0 0,-2-7 0,4-2 0,5-2 0,0-7 0,-1 1 0,2 0 0,0-5 0,0-1 0,4-1 0,-1-2 0,1-5-8191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20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24575,'4'4'0,"5"6"0,10 5 0,1 4 0,2 3 0,1-2 0,-4-1 0,-4 1 0,-1-3 0,1-1 0,2-2 0,-2 0 0,-3 2 0,0-2 0,3-3 0,-2-4-8191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21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24575,'1'10'0,"0"1"0,1-1 0,0 0 0,5 15 0,0 0 0,19 81 0,-3-22 0,-4 2 0,15 153 0,-33-142 0,-21 183 0,17-250-1365,0-5-5461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23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 24575,'19'469'0,"-13"-373"0,-7-167 0,15-132 0,-11 182 0,1 1 0,0-1 0,2 1 0,1 0 0,0 0 0,1 1 0,1 0 0,1 0 0,1 1 0,0 0 0,16-18 0,9-8 0,14-16 0,-49 59 0,0 0 0,-1 1 0,1-1 0,0 0 0,-1 0 0,1 1 0,0-1 0,0 1 0,0-1 0,0 1 0,-1-1 0,1 1 0,0-1 0,0 1 0,0 0 0,0-1 0,0 1 0,0 0 0,0 0 0,0 0 0,0 0 0,0 0 0,1 0 0,-1 0 0,0 1 0,0 0 0,-1-1 0,1 1 0,0-1 0,-1 1 0,1 0 0,0 0 0,-1-1 0,1 1 0,-1 0 0,1 0 0,-1 0 0,0-1 0,1 1 0,-1 0 0,0 0 0,0 0 0,1 1 0,0 5 0,-1-1 0,1 1 0,-1-1 0,0 1 0,-2 11 0,-1-7 0,-1-1 0,0 1 0,0-1 0,-1 0 0,0 0 0,-1-1 0,0 1 0,0-1 0,-1 0 0,0-1 0,-1 0 0,-12 11 0,8-8 0,0 2 0,1-1 0,1 2 0,-14 20 0,22-30 0,0 0 0,0 1 0,1-1 0,-1 0 0,1 1 0,0-1 0,0 1 0,0-1 0,1 1 0,0-1 0,0 1 0,0 0 0,0-1 0,1 1 0,-1-1 0,1 1 0,0-1 0,1 1 0,-1-1 0,1 0 0,0 0 0,0 1 0,5 5 0,4 6 0,0-2 0,2 1 0,0-1 0,21 17 0,-26-23 0,5 2 0,1 0 0,16 10 0,27 20 0,-27-19-1365,-15-14-5461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24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24575,'-2'181'0,"4"195"0,-1-369 0,-1 0 0,1 0 0,0 0 0,1 0 0,0 0 0,0 0 0,0-1 0,1 1 0,0 0 0,5 7 0,-6-11 0,0 0 0,1 0 0,0 0 0,0 0 0,0 0 0,0-1 0,0 1 0,0-1 0,1 0 0,-1 0 0,1 0 0,-1 0 0,1-1 0,0 1 0,-1-1 0,1 0 0,0 0 0,0-1 0,5 1 0,62-1-1365,-49-1-5461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25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0 620 24575,'0'-12'0,"12"-29"0,13-24 0,6-13 0,1-2 0,-4 9 0,-3 8 0,-1 15 0,-1 11 0,-4 8 0,-6 5 0,-1 3 0,-2 0 0,2 4 0,-3 5-8191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27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24575,'134'141'0,"-77"-78"0,78 67 0,-54-48-1365,-69-71-5461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49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24575,'0'4'0,"4"1"0,1 9 0,0 4 0,-1 4 0,-1 2 0,-1 1 0,-1 1 0,-1-5-8191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28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24575,'3'1'0,"0"0"0,-1-1 0,1 1 0,-1 0 0,1 0 0,-1 0 0,0 1 0,1-1 0,-1 1 0,0-1 0,0 1 0,0 0 0,2 2 0,27 30 0,-27-29 0,8 10 0,-1 0 0,-1 0 0,0 1 0,-1 1 0,-1 0 0,-1 0 0,0 0 0,-1 1 0,5 26 0,-6-15 0,-1 0 0,-1 0 0,-2 1 0,0 0 0,-6 37 0,2-52-256,0 0 0,-1 0 0,-1 0 0,-8 18 0,12-32 171,-7 20-6741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30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2 123 24575,'-1'94'0,"3"104"0,-2-196 0,0 0 0,0 0 0,1 0 0,-1 1 0,1-1 0,0 0 0,0 0 0,-1 0 0,1 0 0,1 0 0,-1 0 0,0 0 0,0-1 0,1 1 0,-1 0 0,1-1 0,-1 1 0,1-1 0,2 2 0,-1-1 0,1 0 0,0 0 0,0 0 0,0-1 0,0 1 0,0-1 0,0 0 0,0-1 0,7 2 0,3-2 0,1 0 0,0-1 0,0-1 0,26-5 0,-35 5 0,0 0 0,0 0 0,0-1 0,0 1 0,0-1 0,0-1 0,-1 1 0,1-1 0,-1 0 0,0 0 0,0 0 0,-1-1 0,1 0 0,-1 0 0,0 0 0,0 0 0,-1-1 0,1 1 0,-1-1 0,-1 0 0,1 0 0,-1 0 0,2-10 0,1-5 0,-1 1 0,-1-1 0,-1 0 0,-1 1 0,-1-1 0,-2-22 0,3 57 0,1 0 0,1 0 0,0 0 0,1 0 0,1-1 0,0 1 0,0-1 0,1 0 0,1-1 0,0 0 0,1 0 0,0 0 0,1-1 0,11 11 0,-7-10 0,0-1 0,0 0 0,1-1 0,21 11 0,-30-19 0,0 1 0,0-1 0,0 0 0,0 0 0,0 0 0,0-1 0,1 1 0,-1-1 0,1-1 0,-1 1 0,1-1 0,-1 0 0,1 0 0,-1-1 0,0 1 0,1-1 0,8-3 0,-12 3 0,0-1 0,1 1 0,-1-1 0,0 1 0,-1-1 0,1 0 0,0 0 0,0 0 0,-1 0 0,0 0 0,1 0 0,-1 0 0,0 0 0,0-1 0,0 1 0,0 0 0,0-1 0,0 1 0,-1-1 0,1 1 0,-1-4 0,2-9 0,-1 1 0,-1-23 0,-1 23 0,1-33 60,-11-68 0,8 93-308,-2 0 1,-1 0-1,0 0 1,-2 1-1,-11-23 1,11 27-6579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31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24575,'3'45'0,"2"1"0,2-1 0,24 84 0,-23-101 0,1 1 0,22 46 0,-25-62 0,-4-8-76,0 0 1,1-1-1,0 0 0,0 1 0,0-1 0,0 0 0,0-1 0,1 1 1,-1 0-1,1-1 0,0 0 0,1 0 0,-1 0 0,0-1 1,1 1-1,-1-1 0,6 2 0,9 2-6750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32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24575,'0'4'0,"-4"5"0,-1 10 0,0 6 0,0 2 0,-2-3 0,0-2 0,-3 0 0,0 0 0,2 1 0,2 0 0,2 0 0,2 1 0,1 0 0,1-4-8191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34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24575,'4'0'0,"2"8"0,8 3 0,5-1 0,0 3 0,0 2 0,2 4 0,1 2 0,1-3 0,-3 1 0,-2-4 0,1 0 0,1-2 0,-2 0 0,-6 2 0,1-1 0,-3-4-8191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3:36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24575,'0'0'0,"1"0"0,0 0 0,0 1 0,0-1 0,-1 0 0,1 1 0,0-1 0,-1 0 0,1 1 0,0-1 0,-1 1 0,1-1 0,0 1 0,-1 0 0,1-1 0,-1 1 0,1 0 0,-1-1 0,1 1 0,-1 0 0,0-1 0,1 1 0,-1 1 0,9 23 0,-6-16 0,4 12 0,1 0 0,0 1 0,-1 0 0,-2 0 0,0 1 0,2 41 0,-8 250-1365,1-293-5461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04:05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24575,'107'0'0,"-1"4"0,133 21 0,-151-13-73,0-5-1,129-5 1,-117-3-1072,-79 1-5681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3:18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24575,'191'5'0,"10"7"0,272 15-2153,1088 87 409,-1484-105 1808,320 29-212,1-33 4129,-366-10-3981,0 0 0,0-2 0,0-2 0,-1-1 0,32-15 0,-22 9 0,0 2 0,50-11 0,-10 8 0,-41 7 0,0 2 0,1 2 0,52-2 0,-79 8 0,0-1 0,0-1 0,0 0 0,0-1 0,0-1 0,0 0 0,-1-1 0,0 0 0,25-14 0,45-15-1365,-68 28-5461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4:28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24575,'13'1'0,"0"0"0,-1 1 0,1 1 0,-1 0 0,13 6 0,31 6 0,51 8 0,89 12 0,75-32 0,-144-5 0,-83 0 0,-1-3 0,0-1 0,58-17 0,-55 12 0,0 1 0,75-4 0,37 14 0,-85 2 0,120-12 0,-69-2 0,187 8 0,-173 6 0,-108-4 0,48-8 0,12-1 0,394 8 0,-248 5 0,826-2 0,-1035 2 0,48 8 0,15 1 0,144-11 0,35 1 0,-220 5 0,69 15 0,-27-3 0,-49-11 0,-6 0 0,0-2 0,44 1 0,-57-4 0,-1 0 0,1 2 0,-1 1 0,0 0 0,30 12 0,-29-8 0,1-2 0,0-1 0,0 0 0,33 2 0,300-7 0,-168-4 0,272 3-1365,-441 0-5461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4:35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24575,'1282'0'0,"-1061"12"0,-18 0 0,6-1 0,14 1 0,1531-13-1365,-1734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50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24575,'4'0'0,"9"-4"0,7-6 0,3 0 0,2 1 0,1 2 0,0-1 0,-1 0 0,0 2 0,-1 1 0,0 2 0,-1 2 0,-3 1-8191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4:40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0 441 24575,'4'7'0,"-1"0"0,1 0 0,1-1 0,-1 1 0,1-1 0,0 0 0,0 0 0,12 10 0,-14-14 0,0 0 0,-1-1 0,1 1 0,0-1 0,0 0 0,0 0 0,0 0 0,0 0 0,0 0 0,1 0 0,-1-1 0,0 0 0,0 0 0,0 0 0,1 0 0,-1 0 0,0 0 0,0-1 0,0 0 0,0 1 0,0-1 0,0 0 0,0-1 0,6-2 0,2-2 0,1-1 0,-1 0 0,0 0 0,0-2 0,-1 1 0,0-1 0,0-1 0,-1 0 0,0 0 0,-1 0 0,0-1 0,-1-1 0,0 1 0,-1-1 0,0 0 0,-1-1 0,-1 1 0,0-1 0,0 0 0,-1 0 0,-1 0 0,2-23 0,-5-1 0,0 26 0,1 0 0,0 0 0,0 0 0,1 1 0,0-1 0,1 0 0,0 1 0,6-17 0,-8 26 0,0 0 0,1 1 0,-1-1 0,0 1 0,0-1 0,1 1 0,-1-1 0,0 1 0,1-1 0,-1 1 0,0-1 0,1 1 0,-1 0 0,1-1 0,-1 1 0,1 0 0,-1-1 0,1 1 0,-1 0 0,1-1 0,-1 1 0,1 0 0,0 0 0,7 7 0,1 24 0,0 16 0,-5-23 0,0 1 0,2-1 0,1 1 0,18 42 0,-23-61 0,1-1 0,0 0 0,1 0 0,-1 0 0,1 0 0,0 0 0,0-1 0,0 0 0,1 0 0,0 0 0,-1 0 0,1-1 0,1 1 0,-1-1 0,0-1 0,1 1 0,-1-1 0,1 0 0,0 0 0,0-1 0,0 1 0,0-1 0,0-1 0,0 1 0,10-1 0,-10-1 0,-1 0 0,1 0 0,-1-1 0,0 1 0,1-1 0,-1 0 0,0 0 0,0-1 0,0 0 0,0 0 0,-1 0 0,1 0 0,-1-1 0,0 0 0,0 0 0,5-5 0,4-7 0,-1 0 0,0-1 0,10-20 0,-18 29 0,0 0 0,-1 0 0,0-1 0,-1 1 0,0-1 0,0 0 0,-1 0 0,1-11 0,-5-78 0,1 41 0,2 34-1365,-1 3-5461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4:42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25 654 24575,'0'336'0,"-10"-494"0,0 36 0,8 95 0,0-35 0,5-70 0,-1 112 0,0 0 0,2 0 0,1 0 0,0 1 0,1 0 0,1 0 0,15-28 0,-3 14 0,2 0 0,1 2 0,37-42 0,-44 57 0,1 1 0,0 0 0,1 1 0,0 1 0,1 0 0,1 2 0,30-15 0,-44 24 0,0 0 0,1 0 0,-1 1 0,0-1 0,0 1 0,1 1 0,-1-1 0,0 1 0,11 0 0,-15 1 0,0-1 0,1 0 0,-1 0 0,1 1 0,-1-1 0,0 1 0,1-1 0,-1 1 0,0 0 0,0-1 0,1 1 0,-1 0 0,0 0 0,0 0 0,0 0 0,0 0 0,0 0 0,0 0 0,0 0 0,0 1 0,-1-1 0,1 0 0,0 0 0,-1 1 0,1-1 0,-1 0 0,1 1 0,-1-1 0,0 1 0,1-1 0,-1 0 0,0 1 0,0-1 0,0 1 0,0-1 0,0 1 0,-1-1 0,1 0 0,0 1 0,-1 1 0,-3 10 0,-1 0 0,0 0 0,-1-1 0,0 0 0,-1 0 0,-15 21 0,6-9 0,-67 104 0,61-98 0,14-20 0,1 0 0,0 0 0,-8 19 0,14-26 0,-1 0 0,1 0 0,0 0 0,1 0 0,-1 0 0,0 0 0,1 0 0,0 0 0,0 1 0,0-1 0,0 0 0,0 0 0,1 0 0,-1 0 0,1 1 0,0-1 0,0 0 0,2 4 0,1 0 0,-1-1 0,1 0 0,0 0 0,1 0 0,0-1 0,0 0 0,0 0 0,0 0 0,1 0 0,10 6 0,3 0 0,0-1 0,25 9 0,-27-13 0,0 1 0,0 1 0,-1 1 0,17 12 0,-1 3 0,-1-1 0,49 47 0,-50-46-1365,-15-16-5461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4:44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24575,'35'14'0,"0"2"0,47 28 0,-18-9 0,30 16 0,95 70 0,76 77 0,122 53 0,-348-229-1365,-20-13-5461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4:50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24575,'69'4'0,"-1"4"0,1 2 0,77 23 0,-99-22 0,1 0 0,3 2 0,1-3 0,95 8 0,-38-20 0,-66 0 0,0 1 0,61 8 0,-79-1 0,-1 0 0,34 14 0,-38-12 0,0-1 0,0-1 0,0-1 0,31 3 0,263-5 0,-158-5 0,-145 2 0,1-1 0,-1 0 0,1-1 0,-1 0 0,1-1 0,-1 0 0,0 0 0,18-10 0,-12 7 0,1 0 0,30-6 0,-28 8 0,34-12 0,-37 9 0,9-3 0,44-24 0,-61 30 0,1 0 0,-1 0 0,1 1 0,14-4 0,-15 5 0,0 0 0,-1-1 0,1 0 0,-1 0 0,0-1 0,12-7 0,-3-1-341,-1 1 0,1 1-1,22-10 1,-23 15-6485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4:59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121 608 24575,'1'59'0,"-2"65"0,1-124 0,0 1 0,0-1 0,0 1 0,0-1 0,0 1 0,0-1 0,0 1 0,0-1 0,-1 1 0,1-1 0,0 1 0,0-1 0,0 1 0,0-1 0,-1 1 0,1-1 0,0 0 0,-1 1 0,1-1 0,0 1 0,-1-1 0,1 0 0,0 1 0,-1-1 0,-7-6 0,-9-26 0,15 27 0,-13-27 0,1-1 0,1 0 0,2-1 0,1 0 0,1-1 0,-3-38 0,7-7 0,9-124 0,-3 196 0,0-1 0,0 0 0,1 0 0,0 1 0,1-1 0,0 1 0,0 0 0,1 0 0,0 0 0,0 0 0,1 1 0,0 0 0,0 0 0,1 0 0,-1 0 0,2 1 0,10-9 0,-8 9 0,0-1 0,1 2 0,0-1 0,0 1 0,0 1 0,1 0 0,0 0 0,-1 1 0,1 1 0,0 0 0,1 0 0,-1 1 0,14 0 0,-18 1 0,0 0 0,-1 0 0,1 1 0,0 0 0,-1 0 0,1 1 0,-1 0 0,1 0 0,-1 0 0,0 1 0,0 0 0,0 0 0,6 5 0,-8-5 0,-1 1 0,1-1 0,-1 1 0,1 0 0,-1 0 0,-1 0 0,1 1 0,0-1 0,-1 1 0,0-1 0,0 1 0,-1 0 0,1 0 0,-1-1 0,0 1 0,0 0 0,0 9 0,-1 6 0,0 0 0,-1 0 0,-1-1 0,-1 1 0,-1-1 0,-1 0 0,0 0 0,-2 0 0,-12 27 0,1-11 0,-1-1 0,-1-1 0,-48 58 0,63-85 0,0 1 0,0-1 0,1 1 0,0-1 0,0 1 0,-4 13 0,7-19 0,1 1 0,-1 0 0,1 0 0,-1 0 0,1 0 0,0 0 0,0-1 0,0 1 0,0 0 0,0 0 0,0 0 0,1 0 0,-1 0 0,1 0 0,-1-1 0,1 1 0,0 0 0,0 0 0,-1-1 0,1 1 0,0 0 0,0-1 0,1 1 0,-1-1 0,0 1 0,1-1 0,-1 0 0,0 0 0,1 1 0,-1-1 0,1 0 0,0 0 0,2 1 0,13 6 0,-1 0 0,0 1 0,-1 1 0,0 1 0,-1 0 0,0 1 0,-1 1 0,0 0 0,-1 0 0,0 1 0,-1 1 0,12 22 0,-4-3-1365,-11-19-5461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5:00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0 225 24575,'23'95'0,"42"156"0,-47-195 0,2 0 0,39 73 0,-55-122 0,0 0 0,1 0 0,-1 0 0,2 0 0,-1-1 0,1 0 0,0 0 0,0 0 0,0-1 0,1 0 0,0 0 0,8 4 0,-12-7 0,0-1 0,1 0 0,-1 0 0,0 0 0,1 0 0,-1 0 0,1-1 0,-1 0 0,1 0 0,-1 0 0,1 0 0,-1 0 0,1-1 0,-1 1 0,0-1 0,1 0 0,-1 0 0,0 0 0,1-1 0,-1 1 0,0-1 0,0 0 0,0 1 0,0-1 0,-1-1 0,1 1 0,0 0 0,-1-1 0,0 1 0,1-1 0,2-4 0,13-19 0,-1-1 0,-1 0 0,21-54 0,-14 32 0,1-4 0,29-93 0,-53 143 0,1 1 0,0-1 0,0 1 0,0-1 0,0 1 0,0-1 0,1 1 0,-1 0 0,1 0 0,-1 0 0,1 0 0,0 0 0,0 0 0,0 0 0,0 0 0,0 1 0,0-1 0,1 1 0,-1 0 0,0-1 0,1 1 0,-1 0 0,1 0 0,-1 1 0,1-1 0,-1 1 0,1-1 0,0 1 0,-1 0 0,1 0 0,0 0 0,-1 0 0,1 0 0,0 0 0,-1 1 0,1 0 0,4 1 0,11 4 0,-1 0 0,0 1 0,0 1 0,21 14 0,-23-14 0,41 28 0,-1 2 0,57 52 0,14 11 0,-89-70 0,-29-24 0,0 1 0,0-1 0,1-1 0,0 1 0,0-1 0,0-1 0,1 0 0,19 8 0,-27-13 0,1 1 0,-1-1 0,0 0 0,0 0 0,1 1 0,-1-2 0,0 1 0,0 0 0,1 0 0,-1-1 0,0 1 0,0-1 0,1 0 0,-1 1 0,0-1 0,0 0 0,0-1 0,0 1 0,2-2 0,-1 1 0,-1-1 0,1 0 0,-1 0 0,0 0 0,1 0 0,-1 0 0,-1 0 0,1-1 0,0 1 0,1-7 0,1-4 0,-1-2 0,0 1 0,-1 0 0,0-24 0,-1 13 0,1-11 0,-1-1 0,-3 0 0,-7-52 0,-1 56 0,-1 0 0,-2 1 0,-32-60 0,24 53 0,-24-66 0,40 91-120,0-2-191,-1 0 0,-1 0-1,-9-17 1,8 23-6515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5:02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24575,'13'8'0,"-1"-1"0,0 2 0,-1-1 0,17 18 0,7 5 0,443 360 0,-470-384 0,82 68 0,112 120 0,-184-177-181,1-1 1,38 27-1,-43-34-642,-2-2-6003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5:08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21 24575,'-2'99'0,"5"107"0,-3-203 0,0 1 0,1-1 0,-1 0 0,1 0 0,0 0 0,0 0 0,0 0 0,0 0 0,1 0 0,-1 0 0,1 0 0,0 0 0,-1-1 0,1 1 0,0-1 0,1 1 0,-1-1 0,0 0 0,6 4 0,-6-5 0,1 0 0,-1 0 0,1 0 0,-1-1 0,1 1 0,-1-1 0,1 1 0,0-1 0,-1 0 0,1 0 0,0 0 0,-1 0 0,1 0 0,-1-1 0,1 1 0,0-1 0,-1 0 0,1 1 0,-1-1 0,1-1 0,-1 1 0,0 0 0,1 0 0,2-3 0,5-3 0,0-1 0,0 0 0,0-1 0,-1 0 0,-1 0 0,1-1 0,-1 0 0,-1 0 0,0-1 0,-1 0 0,7-16 0,-12 25 0,-1 0 0,1 0 0,0 1 0,0-1 0,0 0 0,0 0 0,0 1 0,0-1 0,0 0 0,0 1 0,1-1 0,-1 1 0,0-1 0,1 1 0,2-2 0,-3 2 0,0 1 0,0 0 0,0 0 0,-1 0 0,1 0 0,0 0 0,0 0 0,0 0 0,-1 0 0,1 1 0,0-1 0,0 0 0,-1 0 0,1 1 0,0-1 0,0 0 0,-1 1 0,1-1 0,0 1 0,-1-1 0,1 1 0,-1-1 0,1 1 0,0-1 0,-1 1 0,1 1 0,5 6 0,0 2 0,0-1 0,-1 1 0,6 16 0,-3-7 0,-4-10 0,1-1 0,0 0 0,0 0 0,0 0 0,1-1 0,0 0 0,1 0 0,0-1 0,12 10 0,-15-13 0,1 0 0,0 0 0,0-1 0,0 1 0,0-1 0,1-1 0,-1 1 0,1-1 0,-1 0 0,1 0 0,-1 0 0,1-1 0,-1 0 0,1 0 0,-1 0 0,1-1 0,10-2 0,-11 2 0,0-1 0,0 0 0,0 0 0,0 0 0,-1 0 0,1-1 0,0 1 0,-1-1 0,0 0 0,0-1 0,0 1 0,0-1 0,0 0 0,-1 0 0,1 0 0,-1 0 0,0 0 0,0-1 0,-1 0 0,0 1 0,1-1 0,-1 0 0,-1 0 0,1 0 0,0-7 0,2-11 0,-2 0 0,0-1 0,-2 1 0,-3-36 0,1 7 0,1-40-1365,1 72-5461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5:10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1 390 24575,'0'14'0,"0"0"0,0 0 0,2 0 0,0 0 0,0-1 0,1 1 0,1-1 0,1 0 0,-1 1 0,2-2 0,0 1 0,0-1 0,11 15 0,-13-23 0,1-1 0,-1 1 0,1-1 0,-1 0 0,1 0 0,0 0 0,1-1 0,-1 1 0,0-1 0,1 0 0,-1-1 0,1 0 0,-1 0 0,1 0 0,0 0 0,7-1 0,-1 1 0,0-1 0,1-1 0,-1 0 0,0 0 0,0-1 0,19-6 0,-17 1 0,0-1 0,-1 0 0,0 0 0,0-1 0,-1-1 0,0 0 0,-1-1 0,0 0 0,0-1 0,-1 0 0,-1 0 0,10-18 0,-14 20 0,-1-1 0,0 0 0,0 0 0,-1-1 0,-1 1 0,0 0 0,0-1 0,-1-17 0,0 14 0,1-1 0,0 0 0,7-25 0,-8 40 0,-1-1 0,0 1 0,1-1 0,-1 1 0,1-1 0,-1 1 0,1 0 0,0 0 0,0-1 0,0 1 0,-1 0 0,1 0 0,0 0 0,0 0 0,1 0 0,-1 0 0,0 0 0,0 0 0,2-1 0,-2 2 0,0 0 0,0 0 0,0 0 0,0 0 0,0 0 0,0 0 0,0 0 0,0 1 0,0-1 0,0 0 0,0 1 0,0-1 0,0 0 0,0 1 0,0-1 0,0 1 0,0-1 0,-1 1 0,1 0 0,0-1 0,0 2 0,6 5 0,0 1 0,-1 0 0,0 0 0,6 13 0,-8-14 0,24 43 0,-21-35 0,1 0 0,1 0 0,1-1 0,0 0 0,21 23 0,-21-28 0,-1 0 0,1-1 0,1 0 0,0 0 0,0-1 0,0-1 0,1 1 0,0-2 0,0 0 0,1-1 0,-1 0 0,1 0 0,0-1 0,0-1 0,0-1 0,0 1 0,18-2 0,-15 0 0,1 0 0,0-1 0,29-6 0,-41 5 0,1 1 0,-1-1 0,0 0 0,0-1 0,0 1 0,0-1 0,0 0 0,-1 0 0,1 0 0,-1-1 0,0 0 0,0 0 0,0 0 0,0 0 0,3-6 0,1-3 0,-2 1 0,1-1 0,-1-1 0,-1 1 0,0-1 0,-1 0 0,-1 0 0,0 0 0,1-20 0,-1-16 0,-5-69 0,-1 55 0,3 58-72,0 1 1,0 0-1,-1-1 0,1 1 0,-1 0 0,-1 0 0,1-1 0,-1 1 1,0 0-1,0 0 0,0 1 0,0-1 0,-1 0 0,0 1 0,0-1 1,-1 1-1,1 0 0,-6-5 0,-2 1-6754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24575,'2'39'0,"1"1"0,2-1 0,1-1 0,23 72 0,68 145 0,-42-120 0,-48-117 0,4 12 0,1 0 0,1 0 0,2-1 0,24 36 0,-33-59 0,-1-1 0,0 0 0,1 0 0,0 0 0,1-1 0,-1 0 0,1 0 0,-1-1 0,1 1 0,0-1 0,0-1 0,0 0 0,15 3 0,10 1 0,59 3 0,-84-9 0,39 1 0,-1-2 0,1-2 0,-1-2 0,0-2 0,0-2 0,0-2 0,-1-2 0,81-36 0,-107 40 0,0-1 0,-1-1 0,0 0 0,-1-2 0,0 1 0,-1-2 0,-1 0 0,0-1 0,-1 0 0,-1-1 0,0-1 0,-1 1 0,-1-2 0,0 0 0,11-31 0,-8 13 0,-1-1 0,-2 0 0,-2-1 0,-1 0 0,-2 0 0,-2-1 0,-2-50 0,-3 53 0,-2 0 0,-2 0 0,-1 1 0,-22-63 0,-65-132 0,83 205 0,-23-50 0,-76-122 0,91 168 0,-2 0 0,-1 1 0,-1 2 0,-1 0 0,-1 1 0,-48-35 0,65 55 0,-1 1 0,0-1 0,0 1 0,-1 1 0,1 0 0,-1 0 0,0 1 0,1 0 0,-1 0 0,0 1 0,0 1 0,0 0 0,0 0 0,0 1 0,0 0 0,0 0 0,-12 4 0,10-1 0,-1-1 0,1 2 0,-1-1 0,1 2 0,1 0 0,-1 0 0,1 1 0,0 0 0,0 1 0,1 0 0,0 1 0,-14 17 0,-117 176 0,110-154 0,16-23 0,0 1 0,2 0 0,1 1 0,1 0 0,-14 53 0,-1 109 0,1-13-1365,22-141-5461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23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24575,'0'4'0,"0"5"0,0 10 0,0 4 0,0 7 0,0 7 0,0 4 0,0-1 0,0 1 0,0-2 0,0-5 0,0-3 0,0-4 0,0-5-8191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51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24575,'0'53'0,"2"0"0,3-1 0,3 1 0,22 86 0,-28-132 0,15 49 0,33 79 0,-40-113-273,0 2 0,-2-1 0,0 2 0,6 34 0,-12-43-6553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0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24575,'4'0'0,"5"-4"0,10-5 0,8-9 0,5-5 0,0 0 0,3 1 0,-5 1 0,-3 3 0,-3 4 0,-5 2 0,-2 2 0,1-1 0,0 2 0,2-2 0,1 0 0,-3 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0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24575,'1'70'0,"12"100"0,-6-49 0,-3-37 0,8-29-1365,-7-39-5461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0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24575,'0'4'0,"0"5"0,3 9 0,3 6 0,3 2 0,0 1 0,-1 0 0,-2-1 0,-3 0 0,-1-2 0,-1 0 0,0 0 0,-2-1 0,1-4-8191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24575,'0'5'0,"-1"0"0,0 0 0,0-1 0,-1 1 0,1 0 0,-1-1 0,-4 7 0,-3 11 0,-17 70 0,3 1 0,4 1 0,5 0 0,4 1 0,4 1 0,12 187 0,-3-247 0,2 0 0,2 0 0,1-1 0,2 0 0,1-1 0,25 52 0,-27-69 0,1 0 0,1-1 0,0 0 0,1-1 0,1 0 0,19 18 0,2-3 0,60 40 0,-51-40 0,2-2 0,0-3 0,88 36 0,-115-54 0,1-1 0,-1-1 0,1 0 0,0-2 0,0 0 0,0-1 0,1-1 0,-1-1 0,0 0 0,1-2 0,-1 0 0,0-1 0,32-10 0,-39 9 0,0-1 0,0-1 0,0 0 0,0-1 0,-1 0 0,0-1 0,-1 0 0,0-1 0,0 0 0,14-17 0,-12 10 0,0-1 0,-1 0 0,-1 0 0,-1-1 0,0-1 0,7-24 0,-1-11 0,-2 0 0,-3-1 0,-2 0 0,0-62 0,-8-285 0,-1 394 0,0-1 0,-1 0 0,0 1 0,-1 0 0,0-1 0,0 1 0,0 0 0,-1 0 0,-1 1 0,1-1 0,-10-10 0,-5-5 0,-2 1 0,-24-20 0,13 12 0,-21-19 0,-2 1 0,-2 4 0,-3 2 0,0 2 0,-77-36 0,79 47 0,-71-32 0,113 55 0,-1 0 0,1 2 0,-1 0 0,0 1 0,0 1 0,-22-1 0,17 3 30,-1 1 0,0 1 0,-24 6 0,39-7-154,0 1 0,0 1 1,0-1-1,1 2 0,-1-1 0,1 1 1,0 0-1,-1 0 0,2 1 0,-1 0 1,-10 10-1,6-2-6702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0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24575,'9'-1'0,"0"0"0,0 0 0,0-1 0,0 0 0,0-1 0,16-6 0,51-30 0,-59 30 0,27-13 0,55-18 0,-60 25 0,8-2 0,27-12 0,-54 20-1365,-2 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24575,'2'36'0,"1"-1"0,15 60 0,1 11 0,-17-41-13,-2-53-138,-1 0 1,2-1 0,0 1 0,0 0 0,1 0-1,0 0 1,1-1 0,8 22 0,-2-19-6676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0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24575,'3'0'0,"1"1"0,-1-1 0,1 1 0,-1 0 0,1 1 0,-1-1 0,0 0 0,0 1 0,1 0 0,-1 0 0,0 0 0,-1 0 0,1 0 0,0 1 0,-1-1 0,1 1 0,2 3 0,3 4 0,-1 0 0,0 1 0,9 16 0,-8-10 0,-1 0 0,-1 1 0,0 0 0,-1 0 0,-1 0 0,3 32 0,-5 114 0,-2-152 0,0-10 0,-1 0 0,1 0 0,0 1 0,1-1 0,-1 0 0,0 0 0,1 1 0,-1-1 0,1 0 0,-1 0 0,1 0 0,0 1 0,0-1 0,0 0 0,0 0 0,1-1 0,-1 1 0,2 2 0,-1-3 0,0 0 0,-1 0 0,1-1 0,0 1 0,-1 0 0,1-1 0,0 0 0,0 1 0,-1-1 0,1 0 0,0 0 0,0 0 0,0 0 0,-1 0 0,1 0 0,0-1 0,0 1 0,-1-1 0,1 1 0,0-1 0,-1 0 0,1 1 0,0-1 0,2-2 0,20-12 0,0 0 0,-1-2 0,0-1 0,35-36 0,-27 25 0,82-79-85,-7 6-555,162-121 0,-242 205-6186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1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0 958 24575,'254'-82'0,"-128"37"0,-112 40 0,1071-335 0,-1027 324 0,-16 3 0,1 1 0,0 3 0,0 1 0,78-3 0,-114 11 0,1 0 0,-1-1 0,1 0 0,-1-1 0,1 0 0,-1 0 0,0-1 0,0 1 0,0-2 0,0 1 0,11-8 0,23-11 0,-33 19 0,1 0 0,-1 1 0,1 0 0,-1 1 0,13-2 0,-13 3 0,-1-1 0,0 0 0,1 0 0,-1-1 0,0 0 0,0 0 0,0-1 0,7-3 0,-1-2 0,35-21 0,57-24 0,-47 31 0,-40 17 0,0-2 0,0 0 0,-1-1 0,31-20 0,-47 28 0,0 0 0,-1-1 0,0 1 0,1-1 0,-1 1 0,1-1 0,-1 1 0,1-1 0,-1 1 0,0-1 0,1 1 0,-1-1 0,0 0 0,0 1 0,1-1 0,-1 1 0,0-1 0,0 0 0,0 1 0,0-1 0,0 0 0,0 1 0,0-1 0,0 1 0,0-1 0,0 0 0,0 1 0,0-1 0,0 0 0,-1 1 0,1-1 0,0 1 0,0-1 0,-1 0 0,1 1 0,0-1 0,-1 1 0,1-1 0,-1 1 0,1-1 0,-1 1 0,1-1 0,-1 1 0,1 0 0,-1-1 0,1 1 0,-1 0 0,1-1 0,-1 1 0,0 0 0,-35-18 0,33 16 0,-78-34 0,-46-18 0,108 47 0,0 2 0,0 0 0,0 1 0,-37-3 0,76 8 0,0 2 0,0 0 0,0 2 0,25 8 0,78 36 0,-33-12 0,-51-23 0,85 35 0,-114-44 0,0 0 0,1 1 0,-2 1 0,1-1 0,-1 2 0,0-1 0,0 1 0,13 17 0,-21-24 0,0 0 0,0 1 0,0-1 0,0 1 0,0 0 0,0-1 0,-1 1 0,1 0 0,0-1 0,-1 1 0,1 0 0,-1 0 0,0 0 0,0-1 0,0 1 0,0 0 0,0 0 0,0 0 0,0 0 0,0 0 0,-1-1 0,0 4 0,-1-2 0,1 0 0,-1 0 0,0-1 0,0 1 0,0-1 0,0 0 0,-1 1 0,1-1 0,0 0 0,-1 0 0,0 0 0,-3 1 0,-9 5 0,-1-1 0,0-1 0,-31 8 0,43-13 0,-23 7-170,0 0-1,1 2 0,0 1 1,1 1-1,0 1 0,1 1 1,-41 32-1,50-34-6655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347 122 24575,'-99'221'0,"57"-125"0,-48 160 0,74-195 0,2 1 0,3 0 0,3 0 0,1 65 0,6-95 0,0 44 0,14 132 0,-11-194 0,1-1 0,0 0 0,1 1 0,1-1 0,0-1 0,1 1 0,0-1 0,1 0 0,0 0 0,13 14 0,-7-12 0,0 0 0,1-1 0,0 0 0,1-1 0,0-1 0,30 16 0,3-5 0,1-1 0,1-3 0,1-1 0,75 13 0,-26-11 0,0-3 0,0-5 0,182-4 0,-263-7 0,-1-2 0,1-1 0,0 0 0,-1-1 0,0-1 0,0-1 0,0 0 0,-1-1 0,0-1 0,0-1 0,-1 0 0,0-2 0,0 1 0,-2-2 0,1 0 0,-1-1 0,22-26 0,-8 4 0,-2-1 0,-2-1 0,-1-1 0,-2-1 0,29-73 0,-32 61 0,-2 0 0,-3-1 0,-1 0 0,6-79 0,-17 111 0,0 0 0,-1 0 0,0 0 0,-2 0 0,-1-1 0,0 2 0,-1-1 0,-1 0 0,-1 1 0,-1 0 0,-1 0 0,-18-33 0,-27-34 0,-71-90 0,88 132 0,-1 2 0,-2 1 0,-73-58 0,83 79 0,-2 0 0,0 2 0,-1 2 0,-1 1 0,0 1 0,-39-10 0,-215-43 0,248 60 0,-40-7 0,-1 5 0,0 2 0,0 4 0,-90 9 0,163-6 0,0 1 0,1 0 0,-1 0 0,1 1 0,-1 0 0,1 0 0,0 1 0,-1 0 0,1 0 0,0 0 0,1 0 0,-1 1 0,1 0 0,0 1 0,0-1 0,0 1 0,0 0 0,1 0 0,0 0 0,0 1 0,0-1 0,-5 13 0,-24 26 93,27-37-336,0 0 0,1 1 0,-1-1 0,2 1 0,-6 10 0,4-1-6583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24575,'50'-28'0,"0"-2"0,73-60 0,-71 50 0,119-79 0,-58 47-1365,-92 57-5461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5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143 145 24575,'2'27'0,"1"-1"0,1-1 0,12 41 0,1 7 0,-11-45 0,2 1 0,21 47 0,-2-4 0,-25-67 0,0 0 0,0 0 0,0 0 0,0 0 0,1-1 0,0 1 0,0-1 0,0 0 0,0 0 0,1 0 0,0 0 0,-1 0 0,1-1 0,1 0 0,5 4 0,-3-3 0,1-1 0,-1 0 0,1 0 0,0-1 0,0 0 0,0-1 0,0 1 0,0-2 0,11 1 0,-13-1 0,1 1 0,0-2 0,-1 1 0,1-1 0,-1 0 0,1 0 0,-1-1 0,0 0 0,10-4 0,-11 4 0,-1-1 0,1-1 0,-1 1 0,0-1 0,0 1 0,0-1 0,-1 0 0,1-1 0,-1 1 0,0-1 0,0 1 0,2-6 0,2-4 0,0 1 0,-2-1 0,1 0 0,-2-1 0,0 1 0,-1-1 0,0 0 0,-1 0 0,0 1 0,-2-2 0,0 1 0,0 0 0,-1 0 0,-1 1 0,-1-1 0,0 0 0,-1 0 0,0 1 0,-1 0 0,-1 0 0,0 0 0,-1 1 0,-1 0 0,0 0 0,-11-13 0,-19-20 0,23 25 0,-1 1 0,-2 1 0,0 1 0,0 0 0,-35-24 0,46 38 0,1 1 0,-2 0 0,1 0 0,0 1 0,-1 0 0,1 0 0,-1 1 0,1 0 0,-12 0 0,-6 0 0,-39 6 0,56-4 0,0 1 0,0 0 0,1 0 0,-1 1 0,0 0 0,1 0 0,0 0 0,0 1 0,0 1 0,-8 5 0,11-7 0,0 0 0,0 1 0,0-1 0,1 1 0,-1 0 0,1 0 0,0 0 0,0 1 0,0-1 0,0 1 0,1 0 0,0 0 0,0 0 0,0 0 0,1 0 0,-2 7 0,2 16-102,1 35 0,1-39-1059,0-4-5665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1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24575,'0'4'0,"0"5"0,0 5 0,3 5 0,7 6 0,0 3 0,3 1 0,-1-1 0,-2-1 0,0-5 0,0-2 0,1-1 0,-1 1 0,2 0 0,3 1 0,2 1 0,-1-3-8191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6:1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67 108 24575,'5'-1'0,"0"0"0,0-1 0,0 1 0,0-1 0,-1 0 0,1 0 0,-1-1 0,1 1 0,-1-1 0,6-4 0,14-8 0,103-44 0,-126 58 0,0 0 0,0 1 0,0-1 0,0 0 0,0 1 0,0-1 0,0 1 0,0-1 0,0 1 0,0-1 0,0 1 0,0 0 0,0 0 0,0-1 0,1 1 0,-1 0 0,0 0 0,0 0 0,0 0 0,0 1 0,0-1 0,1 0 0,-1 0 0,0 1 0,0-1 0,0 0 0,0 1 0,0-1 0,0 1 0,0-1 0,0 1 0,0 0 0,0-1 0,0 1 0,1 1 0,-2 0 0,1 0 0,0 0 0,-1 0 0,1 0 0,-1 0 0,1 0 0,-1 1 0,0-1 0,0 0 0,0 0 0,0 0 0,0 0 0,-1 0 0,1 0 0,0 0 0,-1 1 0,0-1 0,-1 3 0,-9 18 0,-1-1 0,-1 0 0,-2-1 0,0-1 0,0 0 0,-27 25 0,23-25 0,18-18 0,-1 0 0,0 0 0,1 0 0,-1 0 0,1 0 0,-1 0 0,1 0 0,0 0 0,0 1 0,0-1 0,0 0 0,0 5 0,1-6 0,0 0 0,0 0 0,1 0 0,-1 0 0,0 0 0,1 0 0,-1 0 0,1 0 0,-1 0 0,1-1 0,0 1 0,-1 0 0,1 0 0,0-1 0,-1 1 0,1 0 0,0-1 0,0 1 0,0 0 0,0-1 0,-1 0 0,1 1 0,0-1 0,0 1 0,0-1 0,0 0 0,0 0 0,0 1 0,0-1 0,0 0 0,0 0 0,0 0 0,0 0 0,2 0 0,19 2 0,-16-2 0,-1 0 0,0 1 0,1-1 0,-1 1 0,0 1 0,0-1 0,5 3 0,-8-3 0,0 0 0,0 1 0,0-1 0,0 1 0,0 0 0,-1-1 0,1 1 0,0 0 0,-1 0 0,0 0 0,1 0 0,-1 0 0,0 0 0,0 0 0,0 1 0,-1-1 0,1 0 0,0 1 0,0 4 0,2 11 0,-1 0 0,0 1 0,-2-1 0,0 1 0,-1-1 0,-1 1 0,-6 30 0,6-44 0,0 1 0,0-1 0,-1 0 0,0 0 0,0 0 0,0-1 0,0 1 0,-1-1 0,1 1 0,-1-1 0,0 0 0,-1 0 0,1-1 0,-8 5 0,-4 2 0,-1-2 0,0 0 0,-19 6 0,8-4 0,17-6-227,0-1-1,0 0 1,-1 0-1,1-1 1,-17 0-1,10-1-6598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24575,'4'0'0,"17"-4"0,13-5 0,8-6 0,2 1 0,-3 2 0,-5-1 0,-4 2 0,-4 3 0,-2 3 0,-3 2 0,0 1 0,0 2 0,-1 0 0,-3 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0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24575,'0'4'0,"0"13"0,0 11 0,0 6 0,0 4 0,0 1 0,0-4 0,0-3 0,0-3 0,0-3 0,0-1 0,0-2 0,0 0 0,0 0 0,0-5-8191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0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9 0,0 10 0,0 3 0,0 5 0,0 1 0,0-4 0,0-2 0,0-2 0,0-7-8191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0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24575,'8'0'0,"14"0"0,8 0 0,6 0 0,6 0 0,-1 0 0,-4 0 0,-3 0 0,-4 0 0,-4 0 0,-1 0 0,-5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0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24575,'0'490'-1365,"0"-470"-5461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0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24575,'14'0'0,"0"0"0,1 0 0,0 1 0,0 0 0,-1 1 0,16 4 0,-26-5 0,0 1 0,-1-1 0,1 1 0,-1 0 0,1 0 0,-1 0 0,1 0 0,-1 0 0,0 1 0,0-1 0,0 1 0,-1 0 0,1 0 0,-1 0 0,1 0 0,-1 1 0,0-1 0,0 1 0,-1-1 0,1 1 0,-1 0 0,1-1 0,0 9 0,0-2 0,-1-1 0,0 1 0,-1 0 0,0 0 0,-1 0 0,0 0 0,0-1 0,-1 1 0,-5 15 0,-5 8 0,-22 44 0,2-5 0,15-35 0,12-25 0,0-1 0,0 1 0,1-1 0,-6 25 0,10-34 0,0-1 0,0 1 0,0-1 0,0 1 0,0-1 0,0 1 0,0-1 0,1 1 0,-1-1 0,1 0 0,-1 1 0,1-1 0,-1 1 0,1-1 0,0 0 0,-1 0 0,1 1 0,0-1 0,0 0 0,0 0 0,0 0 0,0 0 0,0 0 0,1 0 0,-1 0 0,0 0 0,0-1 0,1 1 0,-1 0 0,0-1 0,1 1 0,-1-1 0,1 0 0,1 1 0,7 1 0,0 0 0,-1-1 0,1-1 0,12 0 0,-3 0 0,13 2 0,0 2 0,38 8 0,-59-10 0,0 1 0,0 1 0,0 0 0,0 0 0,0 1 0,-1 0 0,0 1 0,0 0 0,14 12 0,-22-15 0,1-1 0,-1 1 0,0-1 0,1 1 0,-1 0 0,0 0 0,-1 0 0,1 0 0,0 1 0,-1-1 0,0 0 0,0 1 0,0-1 0,0 1 0,0-1 0,0 8 0,-2-6 0,1 1 0,-1-1 0,0 1 0,0-1 0,0 0 0,-1 1 0,0-1 0,0 0 0,-6 10 0,-1-1 0,-1 0 0,-1 0 0,0-1 0,-1 0 0,-25 21 0,15-18-372,-47 27 1,60-37-251,-15 8-6204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1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24575,'16'-4'0,"21"-6"0,20-4 0,12 0 0,-1-2 0,-5 2 0,-9 4 0,-9 3 0,-9 3 0,-7 2 0,-3 1 0,-3 1 0,-6 1-8191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1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24575,'0'8'0,"0"14"0,0 24 0,0 19 0,0 7 0,0 3 0,0 1 0,0-9 0,0-8 0,0-10 0,0-5 0,0-6 0,0-6 0,0-4 0,0-3 0,0-6-8191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07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24575,'1'6'0,"0"0"0,0 0 0,0 0 0,1-1 0,0 1 0,0-1 0,4 9 0,1 2 0,145 391 0,-105-278 0,15 11 0,-8-20 0,-41-81 0,10 43 0,-19-65 0,15 37 0,-13-39 0,-1-1 0,6 26 0,14 163 0,-22-186 0,0 0 0,1-1 0,1 0 0,1 0 0,0 0 0,11 20 0,-11-24 0,7 21 0,14 49 0,-16-45 0,3 15 0,-11-36 0,1 0 0,1 0 0,0-1 0,1 0 0,12 21 0,-10-22 0,-1 1 0,9 24 0,12 24 0,-15-37 0,16 44 0,-5-11 0,-8-21 0,14 28 0,-22-49 0,0 1 0,9 30 0,10 24 0,-19-56 0,2 6 0,1 0 0,1-1 0,0 0 0,2-1 0,0 0 0,24 23 0,-28-31 0,1 1 0,15 24 0,-11-13 0,-7-10 0,-1 0 0,0 0 0,-2 1 0,1 0 0,-2 0 0,0 1 0,2 19 0,4 13 0,90 364 0,-60-211 0,27 98 0,-45-219 0,19 137 0,40 151 0,-60-283 0,77 205 0,-30-99 0,-33-71 0,22 141 0,-1 129 0,-36-220 0,0 3 0,43 176 0,-30-169 0,-25-121 0,31 112 0,1-45 0,-6 2 0,29 208 0,-58-308 0,1-1 0,1 0 0,14 35 0,0 0 0,-16-40-14,-2 0 0,0 0 0,-1 0 0,-2 0 0,-2 36 0,0-3-1267,2-35-5545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1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24575,'6'-5'0,"0"0"0,1 1 0,-1 0 0,1 0 0,0 1 0,0-1 0,0 2 0,1-1 0,-1 1 0,11-2 0,-7 2 0,0 0 0,0 1 0,0 0 0,0 0 0,0 2 0,18 1 0,-25-1 0,0 0 0,-1 0 0,1 0 0,0 1 0,-1-1 0,1 1 0,-1 0 0,1 0 0,-1 0 0,0 1 0,0-1 0,0 1 0,0-1 0,0 1 0,0 0 0,-1 0 0,0 0 0,1 1 0,-1-1 0,-1 0 0,1 1 0,0 0 0,-1-1 0,0 1 0,1 0 0,-1 0 0,-1 0 0,1-1 0,-1 1 0,1 7 0,-1 2 0,-1 0 0,0-1 0,0 1 0,-1-1 0,-1 0 0,0 0 0,0 0 0,-8 17 0,-9 13 0,7-16 0,-12 36 0,24-60 0,0 0 0,0 0 0,1 0 0,-1 0 0,1 0 0,0 0 0,-1 1 0,1-1 0,0 0 0,0 0 0,0 0 0,0 0 0,1 0 0,-1 0 0,1 0 0,-1 0 0,1 0 0,-1 0 0,1 0 0,0 0 0,0 0 0,0 0 0,0-1 0,1 1 0,1 2 0,0-2 0,0 0 0,-1-1 0,1 1 0,0-1 0,0 0 0,0 0 0,0 0 0,0 0 0,1 0 0,-1-1 0,0 0 0,0 1 0,0-1 0,1 0 0,-1-1 0,5 0 0,13-2 0,0-2 0,33-11 0,-6 1 0,-31 10 0,0-2 0,16-8 0,33-11 0,-58 24 18,-1-1 0,1-1-1,-1 0 1,0 0 0,0 0-1,11-9 1,21-12-1507,-25 18-5337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24575,'4'0'0,"17"-4"0,21-9 0,20-6 0,10-5 0,5-1 0,-2-1 0,-7 1 0,-6 3 0,-10 7 0,-10 5 0,-8 1 0,-6 1 0,-4 3 0,-1 2 0,-6 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24575,'0'8'0,"0"15"0,0 14 0,0 10 0,0 4 0,0 2 0,0 0 0,0-6 0,0-6 0,0-6 0,0-6 0,0-3 0,0-3 0,0 0 0,0-5-8191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24575,'36'-1'0,"-25"0"0,0 0 0,0 1 0,0 0 0,0 1 0,0 0 0,20 5 0,-29-5 0,0 0 0,1 0 0,-1 0 0,-1 0 0,1 1 0,0-1 0,0 0 0,0 1 0,-1-1 0,1 1 0,-1 0 0,1 0 0,-1-1 0,0 1 0,1 0 0,-1 0 0,0 0 0,0 0 0,-1 0 0,1 1 0,0-1 0,-1 0 0,1 0 0,-1 0 0,0 1 0,1-1 0,-1 0 0,0 1 0,-1-1 0,1 0 0,-1 4 0,-2 7 0,0-1 0,0 0 0,-1 0 0,-9 16 0,8-15 0,4-13 0,1 1 0,-1 0 0,1-1 0,0 1 0,-1 0 0,1 0 0,0 0 0,0 0 0,-1-1 0,1 1 0,0 0 0,0 0 0,0 0 0,0 0 0,0-1 0,0 1 0,0 0 0,1 0 0,-1 0 0,0 0 0,0-1 0,1 1 0,-1 0 0,0 0 0,1 0 0,-1-1 0,1 1 0,-1 0 0,1-1 0,0 2 0,1-1 0,-1 0 0,1-1 0,0 1 0,0 0 0,-1-1 0,1 1 0,0-1 0,0 0 0,0 0 0,0 0 0,0 1 0,-1-2 0,4 1 0,3-1 0,1 0 0,-1-1 0,0 0 0,1 0 0,9-5 0,-4 0 0,0 1 0,1 1 0,0 0 0,30-6 0,-37 10 0,0 0 0,0 0 0,0 1 0,0 0 0,0 0 0,0 1 0,0 0 0,0 1 0,0 0 0,-1 0 0,12 4 0,-17-5 0,0 0 0,0 0 0,0 0 0,0 1 0,0-1 0,0 1 0,0-1 0,-1 1 0,1-1 0,0 1 0,-1 0 0,1 0 0,-1 0 0,0 0 0,0 0 0,0 0 0,0 0 0,0 0 0,0 0 0,1 4 0,-2-2 0,0 0 0,0 0 0,0 0 0,0 0 0,0-1 0,-1 1 0,1 0 0,-1 0 0,0 0 0,-1 0 0,-1 4 0,-2 2 0,0-1 0,0 0 0,-1 0 0,0 0 0,-1-1 0,0 0 0,0 0 0,-11 9 0,2-5-120,-4 5-295,-1-2 0,-38 23 0,40-30-6411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24575,'3'-4'0,"15"-6"0,14-8 0,11-6 0,2-6 0,1-2 0,-4 4 0,-4 3 0,-5 2 0,-4 4 0,-3 3 0,-2 3 0,-2 4 0,-3-1 0,-2 2 0,-4-2 0,-3 1-8191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24575,'0'8'0,"0"6"0,0 9 0,0 13 0,0 3 0,4 8 0,2 7 0,7 11 0,6 2 0,3-3 0,6-4 0,-2-4 0,-5-8 0,-2-8 0,-1-7 0,1-9 0,-3-8-8191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24575,'0'4'0,"4"2"0,6 6 0,0 11 0,-1 4 0,2 10 0,3 7 0,3-1 0,7 1 0,3-4 0,-3-8-8191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24575,'22'-19'0,"0"0"0,31-19 0,-13 10 0,181-108 0,-129 82 0,-43 22 0,-36 22 0,1 1 0,1 0 0,29-14 0,0 6-1365,-24 7-5461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24575,'0'4'0,"0"9"0,0 11 0,4 0 0,1 5 0,0 2 0,3-6 0,0-2 0,-1 3 0,2-4 0,-1 0 0,-1 2 0,2 3 0,-1 0 0,-1-5-8191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24575,'0'-2'0,"1"0"0,0-1 0,0 1 0,0 0 0,0 0 0,0 0 0,0 0 0,1 0 0,-1 0 0,1 0 0,0 0 0,-1 0 0,1 1 0,0-1 0,0 1 0,0-1 0,0 1 0,3-2 0,41-20 0,-36 20 0,0 0 0,0 1 0,0 0 0,0 0 0,0 1 0,0 1 0,0 0 0,1 0 0,10 2 0,-18-2 0,0 1 0,1-1 0,-1 1 0,0 0 0,0 0 0,1 1 0,-1-1 0,0 0 0,0 1 0,0 0 0,-1 0 0,1 0 0,0 0 0,-1 0 0,1 0 0,-1 1 0,0-1 0,0 1 0,0 0 0,0-1 0,0 1 0,0 0 0,-1 0 0,1 0 0,-1 1 0,0-1 0,0 0 0,0 0 0,-1 1 0,1 4 0,1 15 0,-2 1 0,-1 0 0,0 0 0,-2-1 0,-1 1 0,-1-1 0,-1 0 0,-1 0 0,0-1 0,-2 1 0,-1-2 0,-1 0 0,-22 34 0,18-32 0,1 1 0,1 1 0,-16 40 0,29-64 0,-1-1 0,1 1 0,0 0 0,-1 0 0,1 0 0,0 0 0,0-1 0,0 1 0,0 0 0,0 0 0,0 0 0,0 0 0,0 0 0,0 0 0,0-1 0,0 1 0,1 0 0,-1 0 0,0 0 0,0 0 0,1-1 0,-1 1 0,1 0 0,-1 0 0,1-1 0,-1 1 0,1 0 0,-1-1 0,1 1 0,0 0 0,-1-1 0,1 1 0,0-1 0,0 1 0,-1-1 0,1 0 0,0 1 0,0-1 0,0 0 0,-1 1 0,1-1 0,0 0 0,0 0 0,0 0 0,0 0 0,0 0 0,-1 0 0,1 0 0,0 0 0,0 0 0,1 0 0,6-1 0,1 0 0,-1 0 0,0 0 0,10-4 0,51-15 0,118-51 0,-139 53-1365,-28 13-5461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9:33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0 746 24575,'4'-1'0,"0"0"0,0 0 0,0-1 0,0 1 0,0-1 0,-1 0 0,1 0 0,-1 0 0,0-1 0,1 1 0,4-6 0,11-6 0,27-12 0,2 2 0,73-25 0,-85 38 0,56-11 0,-7 3 0,33-18 0,35-10 0,-49 15 0,-83 23 0,1 1 0,1 1 0,-1 2 0,1 0 0,46-4 0,-51 9 0,27 0 0,68 7 0,-99-5 0,1 1 0,-1 0 0,-1 1 0,1 0 0,-1 1 0,1 1 0,-2 0 0,1 1 0,12 8 0,7 7 0,-21-15 0,1 0 0,-1 1 0,0 1 0,-1 0 0,0 0 0,0 1 0,-1 0 0,8 12 0,-13-16 0,1-1 0,0 1 0,0-1 0,1 0 0,-1 0 0,8 4 0,-8-6 0,-1 0 0,1 1 0,-1-1 0,0 1 0,0 0 0,0 1 0,0-1 0,-1 0 0,0 1 0,5 8 0,-8-12 0,1-1 0,-1 1 0,0-1 0,0 1 0,1-1 0,-1 1 0,0-1 0,0 1 0,0 0 0,0-1 0,0 1 0,0-1 0,0 1 0,0 0 0,0-1 0,0 1 0,0-1 0,0 1 0,0 0 0,0-1 0,0 1 0,-1-1 0,1 1 0,0-1 0,0 1 0,-1-1 0,1 1 0,0-1 0,-1 1 0,1-1 0,-1 1 0,1-1 0,-1 1 0,1-1 0,0 0 0,-2 1 0,0 0 0,0-1 0,0 1 0,-1-1 0,1 0 0,0 1 0,0-1 0,-1 0 0,1-1 0,0 1 0,-3-1 0,-50-15 0,-107-50 0,140 57 0,-54-20 0,69 27 0,-1 1 0,0-1 0,1 1 0,-1 0 0,0 1 0,0 0 0,0 0 0,-8 2 0,16-2 0,-1 0 0,1 0 0,0 0 0,0 0 0,0-1 0,-1 1 0,1 0 0,0 0 0,0 0 0,-1 0 0,1 0 0,0 1 0,0-1 0,0 0 0,-1 0 0,1 0 0,0 0 0,0 0 0,-1 0 0,1 0 0,0 0 0,0 0 0,0 1 0,0-1 0,-1 0 0,1 0 0,0 0 0,0 0 0,0 0 0,0 1 0,0-1 0,-1 0 0,1 0 0,0 0 0,0 1 0,0-1 0,0 0 0,0 0 0,0 1 0,0-1 0,0 0 0,0 0 0,0 0 0,0 1 0,0-1 0,0 0 0,0 0 0,0 1 0,0-1 0,0 0 0,12 10 0,22 5 0,69 20 0,44 16 0,-131-45 0,0-1 0,1 0 0,-1-1 0,1-1 0,29 1 0,89-5 0,-63-1 0,-68 3 0,-1-1 0,0 0 0,0-1 0,0 1 0,0 0 0,0-1 0,0 0 0,0 0 0,0 1 0,0-2 0,0 1 0,0 0 0,0-1 0,-1 1 0,1-1 0,3-3 0,-4 2 0,0 0 0,0 0 0,0 0 0,0 0 0,-1 0 0,0 0 0,1 0 0,-1-1 0,-1 1 0,1-1 0,0 1 0,-1-1 0,1 1 0,-1-7 0,-1-83 0,-1 66 0,1 0 0,2 0 0,1 1 0,1-1 0,9-39 0,15-20 0,17-61 0,-38 128-455,0 0 0,12-25 0,-9 24-6371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3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24575,'12'0'0,"23"-8"0,23-10 0,16-7 0,12-2 0,3-1 0,-10 0 0,-10 6 0,-12 5 0,-13 7 0,-10 4 0,-6 0 0,-5 0 0,-1 2 0,-1 1 0,0 2 0,-4 0-8191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3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24575,'0'4'0,"0"10"0,-4 5 0,-1 5 0,-4 5 0,0 2 0,1 4 0,2-1 0,2-1 0,2-3 0,1-2 0,1-3 0,0-1 0,0 0 0,1-1 0,-1 0 0,0-1 0,1-3-8191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4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24575,'0'4'0,"0"5"0,0 6 0,-4 3 0,-1 7 0,0 3 0,1-3-8191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4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24575,'8'-4'0,"14"-5"0,12-5 0,12-5 0,9-2 0,4-2 0,0 3 0,-2 1 0,-8 4 0,-7 4 0,-7 4 0,-6-1 0,-3 2 0,-3 1 0,-1 1 0,-4 2-8191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4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24575,'0'4'0,"-4"9"0,-1 11 0,0 8 0,-3 0 0,0-2 0,1 1 0,-2-3 0,1-4 0,-3-1 0,1-1 0,1 0 0,4-1 0,1 2 0,2 0 0,1 0 0,-3-4 0,0-5-8191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4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24575,'4'0'0,"1"1"0,-1-1 0,1 1 0,-1 0 0,1 1 0,-1-1 0,0 1 0,1 0 0,-1 0 0,0 0 0,0 0 0,0 1 0,-1-1 0,1 1 0,0 0 0,-1 1 0,0-1 0,0 0 0,0 1 0,0 0 0,-1 0 0,1-1 0,2 7 0,-1-2 0,-1 0 0,1 1 0,-1-1 0,-1 1 0,1-1 0,-2 1 0,1 0 0,-1 0 0,0 0 0,-1 0 0,-1 11 0,-2 1 0,0-1 0,-2 0 0,0 0 0,-2 0 0,0 0 0,-13 24 0,-28 71 0,46-110 0,0-1 0,0 0 0,1 1 0,-1-1 0,1 1 0,1-1 0,-2 10 0,2-13 0,0 0 0,0 0 0,0 0 0,0 0 0,1 0 0,-1 0 0,0 0 0,1 0 0,-1 0 0,0 0 0,1 0 0,-1 0 0,1 0 0,-1 0 0,1 0 0,0-1 0,-1 1 0,1 0 0,0 0 0,-1-1 0,1 1 0,0 0 0,0-1 0,0 1 0,0-1 0,0 1 0,0-1 0,0 1 0,-1-1 0,1 0 0,0 1 0,1-1 0,-1 0 0,0 0 0,0 0 0,0 0 0,0 0 0,0 0 0,0 0 0,0 0 0,2-1 0,3 0 0,1-1 0,0 0 0,-1 0 0,1 0 0,-1-1 0,0 0 0,0 0 0,11-8 0,46-38 0,-53 40 0,208-179-1365,-197 170-5461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4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24575,'262'-150'0,"-94"51"0,79-44 0,-231 134-227,0 1-1,1 1 1,0 0-1,0 1 1,18-3-1,-16 5-6598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4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24575,'0'12'0,"0"8"0,0 12 0,0 9 0,4 5 0,1-1 0,0 0 0,-1-4 0,-1-6 0,-1-3 0,-1-4 0,-1-3 0,0-2 0,0 0 0,0-5-8191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4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 24575,'53'-7'0,"-45"5"0,1 0 0,-1 1 0,1 0 0,13 0 0,-22 1 0,1 0 0,-1 0 0,1 0 0,0 0 0,-1 0 0,1 1 0,0-1 0,-1 0 0,1 0 0,-1 0 0,1 1 0,0-1 0,-1 0 0,1 0 0,-1 1 0,1-1 0,-1 1 0,1-1 0,-1 0 0,1 1 0,-1-1 0,0 1 0,1-1 0,-1 1 0,1-1 0,-1 1 0,0 0 0,0-1 0,1 1 0,-1-1 0,0 1 0,0 0 0,0 0 0,0 1 0,0 0 0,0 0 0,0 1 0,-1-1 0,1 0 0,-1 0 0,1 0 0,-1 0 0,-2 4 0,-26 40 0,22-37 0,-2 2 0,0-1 0,1 2 0,0-1 0,0 1 0,1 0 0,1 1 0,0 0 0,-4 15 0,10-27 0,1-1 0,-1 0 0,0 1 0,1-1 0,-1 0 0,1 0 0,-1 1 0,1-1 0,-1 0 0,1 0 0,-1 1 0,1-1 0,-1 0 0,1 0 0,-1 0 0,1 0 0,-1 0 0,1 0 0,-1 0 0,1 0 0,-1 0 0,1 0 0,-1 0 0,1 0 0,-1-1 0,1 1 0,-1 0 0,1 0 0,-1 0 0,1-1 0,29-6 0,-19 5 0,-5 0 0,47-5 0,-51 7 0,0 0 0,0 0 0,0 0 0,0 0 0,0 0 0,0 0 0,0 0 0,0 1 0,0-1 0,0 1 0,0-1 0,-1 1 0,1 0 0,0 0 0,0 0 0,0 0 0,-1 0 0,1 0 0,-1 0 0,4 3 0,-5-3 0,0 0 0,0 1 0,0-1 0,0 0 0,0 0 0,0 1 0,0-1 0,0 0 0,0 0 0,0 1 0,-1-1 0,1 0 0,-1 0 0,1 0 0,-1 0 0,1 1 0,-1-1 0,1 0 0,-1 0 0,0 0 0,0 0 0,0 0 0,1 0 0,-1-1 0,0 1 0,0 0 0,-1 0 0,-29 23 0,-119 67-1365,132-80-5461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5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0:36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1 212 24575,'65'-37'0,"-44"24"0,1 1 0,30-12 0,17-6 0,-54 22 0,1 1 0,0 0 0,0 1 0,1 1 0,0 0 0,-1 2 0,2 0 0,19-1 0,345 6 0,-349 0 0,-1 2 0,1 2 0,-1 0 0,60 22 0,-43-12 0,162 37 0,-209-53 0,0 0 0,0 0 0,0 1 0,0-1 0,0 1 0,0-1 0,0 1 0,-1 0 0,1 0 0,0 0 0,0 0 0,-1 0 0,1 0 0,-1 0 0,1 1 0,-1-1 0,1 1 0,-1-1 0,0 1 0,0-1 0,0 1 0,0 0 0,0-1 0,0 1 0,0 0 0,0 0 0,-1 0 0,1 0 0,-1 0 0,1 0 0,-1 0 0,0-1 0,0 1 0,0 0 0,0 4 0,-1-1 0,0-1 0,0 0 0,-1 0 0,1 1 0,-1-1 0,0 0 0,0 0 0,-1-1 0,1 1 0,-1 0 0,1-1 0,-1 1 0,0-1 0,0 0 0,-5 3 0,0 0 0,0 0 0,-1 0 0,0-1 0,0 0 0,0-1 0,-1 0 0,0 0 0,0-1 0,0-1 0,0 1 0,0-2 0,0 1 0,0-1 0,-1-1 0,-16-1 0,-10-1 0,24 1 0,0 0 0,0 1 0,0 0 0,0 1 0,-21 4 0,34-5 0,0 0 0,-1 1 0,1-1 0,-1 0 0,1 0 0,0 0 0,-1 0 0,1 0 0,0 1 0,-1-1 0,1 0 0,0 0 0,-1 0 0,1 1 0,0-1 0,-1 0 0,1 1 0,0-1 0,0 0 0,-1 1 0,1-1 0,0 0 0,0 1 0,0-1 0,0 0 0,-1 1 0,1-1 0,0 1 0,0-1 0,0 0 0,0 1 0,0-1 0,0 1 0,0-1 0,0 0 0,0 1 0,0-1 0,0 1 0,1-1 0,11 19 0,24 11 0,-6-12 0,41 17 0,-48-25 0,-1 1 0,-1 1 0,0 0 0,32 26 0,-41-28 0,0-2 0,1 0 0,22 11 0,-10-6 0,-17-9 0,0 0 0,0-1 0,1 0 0,-1 0 0,1-1 0,0 0 0,-1-1 0,1 0 0,0 0 0,0-1 0,10 0 0,-16 0 0,1-1 0,0 1 0,-1-1 0,1 0 0,0 0 0,-1 0 0,1 0 0,-1 0 0,1-1 0,-1 0 0,0 1 0,0-1 0,0-1 0,0 1 0,0 0 0,0-1 0,0 1 0,-1-1 0,1 0 0,-1 0 0,0 0 0,0 0 0,0 0 0,0-1 0,-1 1 0,1 0 0,-1-1 0,1-4 0,3-20 0,3-53 0,0-6 0,-6 71 0,1 0 0,0 0 0,1 0 0,1 0 0,1 1 0,0 0 0,13-23 0,10-24 0,-25 51 0,0 1 0,1-1 0,0 1 0,1 0 0,0 0 0,13-15 0,11-12-1365,-20 21-5461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5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24575,'562'0'0,"-519"-5"-1365,-28 0-5461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5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24575,'0'8'0,"0"14"0,0 16 0,0 9 0,0 4 0,0 2 0,0-5 0,0-2 0,0-1 0,0 0 0,0 0 0,0 0 0,0-3 0,0-5 0,0-5 0,0-4 0,0-3 0,0-5-8191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5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24575,'0'4'0,"4"9"0,2 7 0,-1 3 0,-1 6 0,2 6 0,1 5 0,-1 0 0,-1 1 0,-2-3 0,-2-8-8191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5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24575,'7'0'0,"16"-8"0,11-3 0,11-3 0,7-4 0,-2 2 0,-6 0 0,-5 2 0,-7 3 0,-4 4 0,-3 4 0,-1 1 0,-2 2 0,-4-4 0,-1-1 0,0 1 0,-2 1-8191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7:5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24575,'0'654'0,"1"-649"-105,-1 1 0,-1-1 0,1 0 0,-1 1 0,1-1 0,-2 0 0,1 0 0,-1 1 0,1-1 0,-1 0 0,-1 0 0,-3 6 0,-3-1-6721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5:31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 24575,'1'157'0,"-3"174"0,-25-79 0,-4-127 0,21-93 0,2 0 0,-8 63 0,13 248 0,5-175 0,-32 547 0,21-614 0,5 1 0,4 0 0,18 132 0,2-93 0,4 12 0,5 214 0,-31-246 0,3 86 0,23-11 0,-2-46 0,0 17 0,2 19 0,1 292 0,-26 2351 0,1-2826 0,0 1 0,0-1 0,-1 1 0,1 0 0,-1-1 0,0 1 0,0-1 0,0 1 0,-1-1 0,-2 7 0,3-10 0,1 1 0,-1-1 0,1 1 0,0-1 0,-1 1 0,1-1 0,-1 0 0,1 1 0,-1-1 0,0 1 0,1-1 0,-1 0 0,1 0 0,-1 1 0,1-1 0,-1 0 0,0 0 0,1 0 0,-1 0 0,0 1 0,1-1 0,-1 0 0,0 0 0,0-1 0,-1 1 0,0-1 0,1 1 0,-1-1 0,1 0 0,-1 0 0,1 0 0,-1 0 0,1 0 0,0 0 0,-1 0 0,1-1 0,0 1 0,-2-3 0,-7-11 0,1-1 0,1 0 0,0-1 0,1 0 0,1 0 0,1 0 0,0-1 0,1 0 0,-2-31 0,6 31 0,7 26 0,7 28 0,-2 0 0,1 3 0,10 48 0,-19-74 0,0-1 0,0 1 0,1-1 0,1 0 0,9 15 0,13 28 0,-27-52 0,0-1 0,0 1 0,0-1 0,0 1 0,0-1 0,0 0 0,1 0 0,-1 0 0,1 0 0,0 0 0,0 0 0,-1 0 0,1 0 0,0-1 0,0 1 0,1-1 0,-1 1 0,0-1 0,0 0 0,1 0 0,-1 0 0,1 0 0,-1-1 0,1 1 0,-1 0 0,1-1 0,-1 0 0,1 0 0,0 0 0,-1 0 0,1 0 0,-1 0 0,1 0 0,0-1 0,3-1 0,3-1 0,-1 0 0,0-1 0,0 0 0,0 0 0,0-1 0,-1 0 0,0 0 0,0-1 0,7-7 0,63-51 0,-11 9 0,-49 40-1365,-2 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5:47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18:37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38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24575,'278'24'0,"-20"0"0,-234-23-273,-1 2 0,1 0 0,-1 2 0,25 8 0,-29-7-6553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39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24575,'0'4'0,"0"13"0,0 12 0,0 9 0,0 5 0,4-4 0,1 0 0,0-4 0,3-8 0,0-3 0,-1-4 0,-3 1 0,0-1 0,-2-3-8191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01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95 426 24575,'0'253'0,"-2"-386"0,5-151 0,-2 264 0,0 1 0,2 0 0,0 0 0,2 0 0,0 0 0,1 1 0,0 0 0,2 0 0,18-32 0,-22 46 0,0 0 0,-1 0 0,1 1 0,0 0 0,1 0 0,-1 0 0,1 0 0,-1 1 0,1-1 0,0 1 0,0 1 0,0-1 0,0 0 0,0 1 0,0 0 0,0 1 0,0-1 0,0 1 0,10 0 0,4 1 0,-1 1 0,1 0 0,-1 1 0,23 8 0,-33-8 0,1 1 0,0 0 0,-1 1 0,0-1 0,0 2 0,0-1 0,-1 1 0,0 0 0,0 1 0,0 0 0,-1 0 0,0 0 0,0 1 0,-1 0 0,0 0 0,0 0 0,-1 0 0,0 1 0,3 10 0,-1-1 0,0 1 0,-1 0 0,-1 0 0,-1 1 0,0-1 0,-2 0 0,0 1 0,-2 25 0,-1-36 0,0 0 0,0 1 0,0-1 0,-2-1 0,1 1 0,-1 0 0,0-1 0,-1 1 0,1-1 0,-2-1 0,-9 13 0,-8 6 0,-49 40 0,45-42 0,-51 43 0,-169 112 0,243-177-195,0 1 0,1 0 0,-1-1 0,1 2 0,-1-1 0,-4 6 0,0 4-6631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40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24575,'0'12'0,"0"8"0,4 4 0,1 3 0,0 0 0,0-4-8191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42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24575,'24'24'0,"51"47"0,45 36 0,13 11 0,-3-3 0,-20-16 0,-25-26 0,-27-20 0,-19-20 0,-12-12 0,-8-9 0,-6-3 0,-5 2 0,-5-2-8191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43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24575,'0'20'0,"0"26"0,4 21 0,1 16 0,4 1 0,0-6 0,-1-12 0,-2-14 0,-2-11 0,-2-9 0,-1-5 0,-1-4 0,0-2 0,4-5 0,1 0 0,0 0 0,-1-2-8191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46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24575,'18'-2'0,"1"0"0,-1 0 0,30-10 0,16-2 0,-6 5 0,0 3 0,0 3 0,97 6 0,-91 7 0,-59-9 0,0 0 0,-1 1 0,1-1 0,-1 1 0,1-1 0,-1 1 0,1 1 0,-1-1 0,0 1 0,0-1 0,3 4 0,-6-5 0,0 0 0,-1 0 0,1 0 0,0-1 0,-1 1 0,1 0 0,-1 0 0,1 0 0,-1 0 0,0 0 0,1 0 0,-1 0 0,0 0 0,0 0 0,1 0 0,-1 0 0,0 0 0,0 0 0,0 0 0,0 0 0,0 0 0,-1 0 0,1 0 0,0 0 0,-1 2 0,0-1 0,0 0 0,-1 0 0,1-1 0,0 1 0,-1 0 0,0 0 0,1-1 0,-1 1 0,0-1 0,0 0 0,-2 2 0,-6 3 0,-1-1 0,0 0 0,-16 5 0,25-10 0,-176 57 0,131-40 0,34-12 0,0 0 0,-1 0 0,1-2 0,-18 4 0,26-7 0,0 1 0,-1 0 0,1 0 0,0 0 0,0 1 0,-10 4 0,13-6 0,1 1 0,0 0 0,-1 0 0,1 0 0,0 0 0,0 1 0,0-1 0,0 0 0,0 0 0,0 1 0,0-1 0,0 1 0,0-1 0,1 0 0,-1 1 0,1-1 0,-1 1 0,1 0 0,-1-1 0,1 1 0,0-1 0,0 1 0,0 0 0,0-1 0,0 1 0,0 0 0,1 2 0,4 19 0,1 0 0,1 0 0,1 0 0,1-1 0,22 38 0,-11-20 0,12 19-81,-23-43-47,0-1 0,0 1-1,-2 0 1,0 1-1,-1 0 1,0 0-1,-2 0 1,0 0-1,2 24 1,-6-22-6698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48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24575,'67'-1'0,"76"2"0,-141-1 0,0 1 0,1-1 0,-1 0 0,0 1 0,0-1 0,0 1 0,0 0 0,0-1 0,0 1 0,0 0 0,0 0 0,0 0 0,0 1 0,0-1 0,-1 0 0,1 1 0,-1-1 0,1 1 0,-1 0 0,1-1 0,1 4 0,-2-2 0,1 1 0,-1-1 0,0 1 0,0-1 0,0 1 0,-1 0 0,1-1 0,-1 1 0,0 0 0,0-1 0,-1 7 0,-1 3 0,0 0 0,-2 0 0,1-1 0,-2 0 0,1 0 0,-10 16 0,7-15 0,3-8 0,1 0 0,0 1 0,0 0 0,0-1 0,1 1 0,0 0 0,0 1 0,0-1 0,1 0 0,-1 0 0,2 1 0,-1 7 0,1-13 0,0 0 0,1 0 0,-1 0 0,1-1 0,-1 1 0,1 0 0,0 0 0,-1 0 0,1-1 0,0 1 0,-1 0 0,1 0 0,0-1 0,0 1 0,0-1 0,-1 1 0,1-1 0,0 1 0,0-1 0,0 1 0,0-1 0,0 0 0,0 0 0,0 1 0,0-1 0,0 0 0,0 0 0,0 0 0,0 0 0,0 0 0,2-1 0,41-3 0,-30 2 0,-3 0 0,-1 2 0,0 0 0,0 0 0,0 1 0,1 0 0,-1 0 0,0 1 0,0 1 0,10 3 0,-15-3 0,0-1 0,-1 0 0,1 1 0,-1 0 0,0 0 0,0 0 0,0 1 0,0-1 0,-1 1 0,1 0 0,-1 0 0,0 0 0,0 1 0,0-1 0,-1 1 0,0 0 0,0-1 0,0 1 0,2 9 0,-1-4 0,0 0 0,-2 1 0,1-1 0,-1 0 0,-1 1 0,1-1 0,-2 1 0,0-1 0,0 1 0,-5 19 0,4-24 0,-1 0 0,0 1 0,1-2 0,-2 1 0,1 0 0,-1-1 0,0 1 0,0-1 0,0 0 0,-1 0 0,1-1 0,-1 0 0,0 1 0,-1-2 0,1 1 0,-1 0 0,0-1 0,-9 4 0,4-3-227,-1 0-1,0-1 1,0 0-1,0-1 1,-19 1-1,11-2-6598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5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453 0 24575,'-8'12'0,"-18"28"0,-9 19 0,-10 15 0,-6-1 0,-2-5 0,5-6 0,5-10 0,12-9 0,5-9 0,8-6 0,3 1 0,4-1 0,0-6 0,2-2 0,2 0 0,-1-4 0,0-5-8191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52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 24575,'4'0'0,"6"0"0,4 0 0,4 0 0,7-4 0,4-1 0,-4-4 0,-2-1 0,-1 3 0,-4-3 0,-1 1 0,0 2 0,2 2 0,-3 2-8191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53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24575,'0'8'0,"4"10"0,5 7 0,6 2 0,-1 1 0,2 0 0,-2-2 0,0-4 0,-1-3 0,-4 0 0,-3 1 0,-3-4-8191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55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24575,'48'-2'0,"41"2"0,-81 0 0,1 1 0,-1 1 0,0-1 0,0 1 0,1 0 0,-1 1 0,14 7 0,-18-7 0,0 0 0,-1 0 0,1 0 0,-1 1 0,0 0 0,0-1 0,0 1 0,0 0 0,-1 1 0,1-1 0,-1 0 0,0 1 0,0-1 0,-1 1 0,0 0 0,1 0 0,-1-1 0,-1 1 0,1 0 0,-1 0 0,0 0 0,0 5 0,-1 15 0,-1 0 0,-9 46 0,10-68 0,-7 28 0,-1-1 0,-17 41 0,-8 20 0,34-89 0,-1 0 0,0 1 0,0-1 0,1 1 0,0-1 0,-1 1 0,1 0 0,0-1 0,0 1 0,0-1 0,1 1 0,-1-1 0,1 1 0,-1-1 0,1 1 0,0-1 0,0 1 0,0-1 0,2 4 0,-1-4 0,0 0 0,0-1 0,0 1 0,0-1 0,0 1 0,0-1 0,1 0 0,-1 1 0,0-1 0,1 0 0,-1-1 0,1 1 0,-1 0 0,1-1 0,0 0 0,-1 1 0,1-1 0,-1 0 0,6-1 0,7-1 0,1-1 0,-1 0 0,-1-1 0,1-1 0,0-1 0,24-12 0,29-11 0,46 1 0,3 0 0,-13 0-1365,-90 23-5461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0:56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1 24575,'-4'0'0,"-9"4"0,-7 5 0,1 5 0,-5 5 0,-2-2 0,3 1 0,2 1 0,0-3 0,0-4 0,0-4 0,-1 0 0,3 4 0,5 3 0,1-1 0,-1-3 0,2-3-8191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0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44 287 24575,'-11'194'0,"-1"11"0,14-112 0,-4 137 0,-5-205 0,1-21 0,1-17 0,3-12 0,1 0 0,2 0 0,4-40 0,0 6 0,-3 35 0,21-262 0,-14 224 0,2 1 0,32-99 0,-31 122 0,-9 26 0,1 0 0,0 0 0,1 0 0,0 0 0,0 1 0,1 0 0,1 0 0,0 0 0,16-18 0,-15 22 0,1 1 0,-1 0 0,1 0 0,0 1 0,0 0 0,1 0 0,-1 1 0,1 0 0,0 1 0,0 0 0,0 1 0,1 0 0,-1 0 0,1 1 0,-1 1 0,1 0 0,-1 0 0,1 1 0,-1 0 0,0 1 0,11 2 0,-15-2 0,1 0 0,-1 0 0,0 1 0,0-1 0,0 1 0,0 1 0,-1-1 0,1 1 0,-1 0 0,0 0 0,0 0 0,0 1 0,-1 0 0,1 0 0,-1 0 0,0 0 0,-1 1 0,1 0 0,-1-1 0,-1 1 0,1 0 0,-1 1 0,3 8 0,-2-3 0,-1 0 0,0 0 0,0 0 0,-2 1 0,1-1 0,-1 0 0,-1 1 0,-1-1 0,1 0 0,-2 0 0,-5 20 0,-6 0 0,0 1 0,-2-2 0,-2 0 0,0-1 0,-2-1 0,-2-1 0,0 0 0,-39 35 0,37-42 0,-1-1 0,-29 18 0,-30 24 0,83-62 0,1 0 0,-1 0 0,1 1 0,0-1 0,-1 0 0,1 0 0,0 1 0,-1-1 0,1 0 0,0 1 0,-1-1 0,1 0 0,0 1 0,0-1 0,-1 0 0,1 1 0,0-1 0,0 1 0,0-1 0,0 1 0,-1-1 0,1 0 0,0 1 0,0-1 0,0 1 0,0-1 0,0 1 0,0-1 0,0 1 0,0-1 0,0 0 0,0 1 0,1-1 0,-1 1 0,16 6 0,33-6 0,-42-1 0,58-3 0,-39 1 0,-1 1 0,0 1 0,0 1 0,1 1 0,37 8 0,-56-7-114,0 0 1,0 1-1,-1-1 0,1 1 0,-1 0 1,0 1-1,0 0 0,-1-1 0,1 2 1,-1-1-1,6 8 0,4 6-6712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1:48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1938 3 24575,'-320'-2'0,"-345"4"0,619 1 0,1 2 0,-1 2 0,1 2 0,1 2 0,0 1 0,1 3 0,0 1 0,1 3 0,1 1 0,-46 30 0,44-18 0,2 2 0,-71 76 0,91-87 0,2 1 0,1 0 0,1 1 0,1 1 0,1 1 0,-20 50 0,16-24 0,2 1 0,-18 99 0,24-57 0,3 1 0,9 137 0,1-116 0,6 117 0,45 281 0,-29-337 0,0-1 0,54 207 0,-35-207 0,-24-93 0,4 0 0,37 92 0,-29-113 0,12 35 0,-16-32 0,2 0 0,3-2 0,51 78 0,-53-101 0,1-2 0,2-1 0,38 35 0,121 98 0,-165-149 0,70 51 0,150 89 0,-138-94 0,-54-38 0,0-3 0,104 37 0,-133-55 0,-5-3 0,0-1 0,1-1 0,0 0 0,0-2 0,24 1 0,113-7 0,-137 1 0,1-1 0,-1-2 0,0 0 0,37-14 0,83-43 0,-131 57 0,17-11 0,-2 0 0,0-1 0,-1-2 0,-1-1 0,0 0 0,-2-2 0,0-1 0,-2 0 0,-1-2 0,17-26 0,-25 32 0,-1-1 0,-1 0 0,-1 0 0,0-1 0,5-29 0,16-110 0,-24 124 0,58-461 0,-29 209 0,-18 164 0,37-333 0,-38-3 0,-22 378 0,-2 0 0,-5 1 0,-34-116 0,-99-226 0,112 335 0,-5 2 0,-3 2 0,-57-83 0,56 104 0,-2 2 0,-3 2 0,-3 2 0,-72-62 0,-7 8 0,95 81-39,27 21-151,-1 1 1,1 1 0,-1-1-1,-1 1 1,1 1-1,-20-9 1,15 10-6637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1:56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1004 85 24575,'-514'0'0,"492"1"0,0 0 0,0 2 0,1 0 0,-1 1 0,1 2 0,0 0 0,0 1 0,1 1 0,0 0 0,0 2 0,1 1 0,-35 25 0,46-28 0,0 1 0,0 1 0,1-1 0,1 1 0,0 0 0,0 1 0,-7 17 0,3-8 0,6-9 0,0 0 0,0 0 0,1 0 0,0 0 0,1 0 0,0 1 0,1 12 0,2 87 0,2-47 0,-4 46 0,-5 0 0,-28 150 0,11-104 0,6 1 0,4 213 0,14 809 0,-1-636 0,25-245 0,-4-112 0,4 360 0,-26 1617 0,2-2147 0,1 0 0,1-1 0,0 0 0,0 0 0,8 17 0,6 26 0,-9-20 0,-2-8 0,1 0 0,1-1 0,1-1 0,24 50 0,-19-52 0,-10-16 0,0-1 0,1 0 0,0-1 0,1 1 0,0-1 0,0 0 0,1 0 0,0-1 0,0 0 0,16 12 0,-1-6 0,0-1 0,1-1 0,1-1 0,-1-1 0,1-1 0,1-1 0,37 5 0,13 4 0,-39-8 0,1-1 0,49 3 0,390-28 0,-474 18 0,246-4 0,-17 2 0,-220 0 0,1 1 0,-1-2 0,0 0 0,0 0 0,0-1 0,0 0 0,0-1 0,-1-1 0,0 1 0,0-1 0,-1-1 0,1 0 0,-1 0 0,-1-1 0,0 0 0,0-1 0,0 0 0,-1 0 0,0 0 0,-1-1 0,0 0 0,-1 0 0,6-14 0,-4 7 0,10-21 0,-1 0 0,17-70 0,-16 11 0,10-186 0,-26-102 0,-2 218 0,0-2689 0,4 2787 0,3 0 0,17-70 0,3-37 0,-13-391 0,-15 363 0,3 38 0,-3-213 0,-24 5 0,15 270 0,2-139 0,9 236 0,-1-1 0,1 1 0,-1 0 0,-1 0 0,1 0 0,-1-1 0,-1 1 0,1 1 0,-1-1 0,0 0 0,-1 1 0,-6-11 0,-4-1 0,-1 1 0,-29-27 0,-3-2 0,22 20 0,0 2 0,-2 1 0,0 1 0,-33-19 0,-7 1 0,-41-26 0,-128-70-367,189 112-631,30 15-5828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2:29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1879 24575,'8'1'0,"-1"1"0,0 1 0,0-1 0,0 1 0,0 0 0,-1 0 0,12 9 0,-3-4 0,8 4 0,-1 1 0,-1 1 0,0 1 0,27 26 0,-46-39 0,0 0 0,0 0 0,-1-1 0,1 1 0,1 0 0,-1 0 0,0-1 0,0 0 0,0 1 0,1-1 0,-1 0 0,1 0 0,-1 0 0,1 0 0,-1-1 0,1 1 0,0-1 0,-1 0 0,1 1 0,4-1 0,-4-2 0,0 1 0,0 0 0,0-1 0,-1 1 0,1-1 0,0 0 0,-1 0 0,1 0 0,-1 0 0,0 0 0,0-1 0,0 1 0,0-1 0,0 1 0,0-1 0,-1 0 0,3-4 0,19-41 0,-3-1 0,-1-1 0,12-53 0,1-1 0,2-1 50,122-359-686,30 9 381,-75 250 186,-87 169 297,0 2-1,3 1 1,43-44-1,-17 30-227,112-77 0,-106 75-1365,-47 40-5461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3:58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0 350 24575,'2'1'0,"-1"0"0,0-1 0,1 1 0,-1 0 0,0 0 0,0 0 0,0 0 0,0 0 0,0 0 0,0 0 0,0 1 0,0-1 0,0 0 0,-1 0 0,1 1 0,0-1 0,-1 0 0,1 1 0,-1-1 0,1 1 0,-1-1 0,0 3 0,6 10 0,2-1 0,0 0 0,1-1 0,0 1 0,1-2 0,20 19 0,-28-28 0,0 0 0,0 0 0,0 0 0,1-1 0,-1 1 0,1-1 0,-1 1 0,1-1 0,0 0 0,0 0 0,-1 0 0,1 0 0,0-1 0,0 1 0,0-1 0,0 1 0,0-1 0,0 0 0,0 0 0,-1-1 0,1 1 0,0-1 0,0 1 0,0-1 0,0 0 0,0 0 0,-1 0 0,1 0 0,0-1 0,-1 1 0,1-1 0,-1 1 0,0-1 0,1 0 0,-1 0 0,4-4 0,15-21 0,-1 0 0,-2-1 0,0 0 0,18-43 0,-14 28 0,-4 9 0,0 2 0,2 0 0,39-47 0,-37 51 10,-19 22-182,1 1 0,-1 0 0,1 0 0,1 0 0,-1 1 1,1 0-1,9-8 0,-3 7-6654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00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0 142 24575,'2'5'0,"0"0"0,0 0 0,0 0 0,1 0 0,0-1 0,-1 1 0,2-1 0,-1 1 0,1-1 0,-1 0 0,1 0 0,4 3 0,-3-3 0,35 34 0,48 33 0,-21-17 0,-39-24 0,-26-26 0,0-1 0,1 0 0,0 0 0,-1 0 0,1 0 0,1 0 0,-1 0 0,0-1 0,0 1 0,1-1 0,0 0 0,-1 0 0,1 0 0,0-1 0,0 1 0,5 0 0,3 0 0,0-1 0,1 0 0,-1-1 0,1 0 0,-1-1 0,1 0 0,-1-1 0,0 0 0,0-1 0,0-1 0,0 0 0,0 0 0,-1-1 0,0-1 0,0 0 0,0 0 0,-1-1 0,1-1 0,-2 1 0,1-2 0,-1 1 0,-1-1 0,10-12 0,17-28 0,-5 5 0,2 2 0,42-42 0,-61 70 32,0-2 1,12-18-1,1-2-1494,-14 21-5364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06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1 238 24575,'1'6'0,"1"-1"0,0-1 0,1 1 0,-1 0 0,1-1 0,0 1 0,0-1 0,0 0 0,1 0 0,4 5 0,6 7 0,-12-13 0,10 14 0,0 0 0,1-1 0,0 0 0,31 26 0,-41-40 0,0 1 0,1-1 0,-1 0 0,0 0 0,1 0 0,0 0 0,-1 0 0,1-1 0,0 0 0,0 0 0,0 0 0,-1 0 0,1 0 0,0-1 0,0 0 0,0 1 0,0-2 0,0 1 0,0 0 0,0-1 0,0 0 0,0 0 0,0 0 0,0 0 0,0-1 0,-1 1 0,1-1 0,-1 0 0,1 0 0,-1 0 0,0-1 0,4-3 0,15-14 0,24-30 0,11-9 0,58-39 0,-104 87 0,0 0 0,17-24 0,-19 23 0,0 1 0,0 0 0,16-14 0,38-35-1365,-50 46-5461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41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24575,'8'0'0,"14"-8"0,20-11 0,6-5 0,8 0 0,-3 1 0,-6 5 0,-7 0 0,-2 5 0,-4-1 0,-4 3 0,-2 3 0,-3 3 0,-2 2 0,-4 2-8191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42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24575,'0'8'0,"4"14"0,5 16 0,6 9 0,3 0 0,-1 1 0,-3-5 0,0-5 0,-3-5 0,-3-4 0,-3-4 0,-2-1 0,-2-5-8191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43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24575,'5'10'0,"2"-1"0,-1-1 0,1 1 0,0-1 0,1 0 0,8 7 0,6 7 0,-4-3 0,-1 2 0,-2 0 0,0 1 0,21 41 0,35 102 0,-70-162 0,0-1 0,0 1 0,1 0 0,-1-1 0,1 1 0,-1-1 0,1 0 0,0 0 0,0 0 0,0 0 0,0 0 0,1 0 0,-1 0 0,0 0 0,1-1 0,-1 1 0,4 0 0,-2 0 0,1-1 0,0 0 0,0 0 0,-1 0 0,1 0 0,0-1 0,0 0 0,0 0 0,7-1 0,8-2 0,1-2 0,-1 0 0,35-15 0,-39 14 0,55-26 5,-55 24-233,1-1-1,1 2 1,-1 1 0,1 0-1,29-5 1,-28 9-6598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44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1 267 24575,'1'-3'0,"1"0"0,0 0 0,-1 0 0,2 0 0,-1 0 0,0 0 0,0 0 0,1 1 0,0 0 0,-1-1 0,1 1 0,0 0 0,0 0 0,4-2 0,0-1 0,50-31 0,1 1 0,107-45 0,-28 17-1365,-124 56-5461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05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621 1 24575,'-62'105'0,"-5"-2"0,-82 95 0,91-122 0,-144 182 0,129-164-1365,64-82-5461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46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24575,'1'8'0,"0"0"0,0 0 0,0 0 0,1 0 0,0-1 0,1 1 0,5 11 0,32 52 0,-23-42 0,69 99 0,-18-32 0,-60-83-195,-1 1 0,0 0 0,-1 0 0,0 1 0,-1 0 0,4 20 0,-7-18-6631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47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0 152 24575,'6'0'0,"-1"-1"0,0 0 0,0 0 0,0 0 0,0-1 0,0 0 0,0 0 0,-1 0 0,1 0 0,4-4 0,47-34 0,-37 25 0,-13 10 0,13-10 0,1 1 0,0 1 0,29-13 0,-49 25 0,1 1 0,0-1 0,0 1 0,0 0 0,0-1 0,-1 1 0,1 0 0,0 0 0,0 0 0,0 0 0,0 0 0,0 0 0,0 0 0,0 0 0,-1 0 0,1 0 0,0 0 0,0 0 0,0 1 0,0-1 0,0 0 0,-1 1 0,1-1 0,0 0 0,0 1 0,0-1 0,-1 1 0,1 0 0,0-1 0,-1 1 0,2 0 0,-1 2 0,0-1 0,0 0 0,0 1 0,0-1 0,0 1 0,0 0 0,0-1 0,-1 1 0,1 0 0,-1 4 0,1 5 0,-2 0 0,1 0 0,-5 22 0,-15 19 0,-1-1 0,20-49 0,0 1 0,1 0 0,-1 0 0,0-1 0,1 1 0,0 0 0,0 0 0,0 0 0,1 0 0,-1-1 0,2 6 0,-2-8 0,1 0 0,0 1 0,-1-1 0,1 1 0,0-1 0,0 0 0,0 0 0,0 1 0,0-1 0,0 0 0,0 0 0,1 0 0,-1 0 0,0 0 0,0 0 0,1-1 0,-1 1 0,1 0 0,-1-1 0,1 1 0,-1-1 0,1 1 0,-1-1 0,1 0 0,-1 0 0,1 1 0,2-2 0,5 1 0,0 0 0,-1-1 0,17-4 0,-21 5 0,124-31 0,-72 16 0,1 2 0,1 2 0,63-2 0,-118 13 0,1 0 0,0 0 0,-1 0 0,1 0 0,-1 0 0,1 1 0,-1 0 0,1 0 0,-1 0 0,0 0 0,1 0 0,-1 1 0,0 0 0,6 3 0,-7-3 0,0 1 0,0-1 0,0 0 0,-1 1 0,1-1 0,-1 1 0,1 0 0,-1 0 0,0-1 0,0 1 0,0 0 0,-1 0 0,1 0 0,-1 0 0,1 0 0,-1 0 0,0 6 0,-1 3 6,0 1 0,0-1 0,-1 1 0,-1-1-1,0 0 1,0 0 0,-2 0 0,1 0 0,-1 0-1,-1-1 1,-8 13 0,-10 10-168,-1-1 0,-32 32 1,17-20-789,26-27-5876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48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0 296 24575,'12'-8'0,"16"-11"0,10-9 0,8-5 0,-1 0 0,-3 1 0,-6 3 0,-4 5 0,-5 8 0,-5 2 0,-4-1 0,-1 3 0,2-1 0,0 2 0,-2 3-8191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49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24575,'8'4'0,"6"5"0,10 1 0,11 3 0,1 3 0,2 3 0,-2-2 0,-7 1 0,0-4 0,-2 1 0,-4 1 0,-4-2 0,1 0 0,-1 2 0,2 3 0,0-3 0,-3-3-8191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4:50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24575,'4'4'0,"5"5"0,9 9 0,6 10 0,2 3 0,-3 1 0,-1-1 0,-1-2 0,-4-2 0,-1-1 0,1-2 0,-2 0 0,0-5 0,-3-2 0,-3 1 0,-3-2-8191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7:25:04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1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1848 1 24575,'-459'11'0,"370"-3"0,0 3 0,0 4 0,-92 29 0,129-28 0,-1 2 0,2 2 0,1 3 0,1 1 0,1 3 0,1 2 0,-64 51 0,71-46 0,2 3 0,2 0 0,1 3 0,2 1 0,1 1 0,3 2 0,1 0 0,3 2 0,1 2 0,-17 50 0,10-14 0,-32 139 0,54-179 0,2 1 0,2 0 0,2 0 0,2 0 0,6 51 0,-2-78 0,0 0 0,1-1 0,2 1 0,0-1 0,0 0 0,1-1 0,16 27 0,5 1 0,46 55 0,-61-83 0,0-1 0,1 0 0,0-1 0,2-1 0,-1 0 0,2-1 0,-1 0 0,2-2 0,-1 0 0,1-1 0,1-1 0,0 0 0,0-1 0,0-2 0,1 0 0,0-1 0,0 0 0,38 0 0,6-4-25,0-2-1,0-3 0,0-3 1,-1-3-1,-1-2 1,105-37-1,-54 6-109,-1-4 1,168-101-1,-200 100 121,-3-3 0,85-74-1,-118 87 121,-2-2 0,-2-3 0,-1 0-1,51-80 1,-71 94-80,-2-1 1,0 0-1,20-58 1,-31 71-28,-1-1 0,-1 0 0,-1 0 0,0-1 0,-2 1 0,0 0 0,-1-1 0,-3-25 0,-1 19 1,-1-1 0,-2 1 0,0 0 0,-2 0 0,-1 1 0,-14-27 0,16 36 0,-1 0 0,-1 1 0,-1 0 0,0 0 0,-1 1 0,0 1 0,-1 0 0,-1 1 0,0 0 0,-16-10 0,15 14 0,0 0 0,-1 1 0,0 1 0,0 0 0,-1 2 0,0-1 0,1 2 0,-1 0 0,0 1 0,-26 1 0,-3 2 0,0 3 0,-75 15 0,82-9-273,0 2 0,1 2 0,1 1 0,-58 32 0,80-38-6553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1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24575,'4'0'0,"-1"-1"0,0 1 0,1-1 0,-1 0 0,0 0 0,0-1 0,0 1 0,4-3 0,9-3 0,24-10 0,368-130 0,-382 141 0,0-2 0,-1 0 0,0-2 0,-1-1 0,0-1 0,30-20 0,15-16-1365,-49 34-5461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1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24575,'1'33'0,"1"0"0,2 0 0,15 57 0,39 91 0,-54-172-105,-1 0 0,1-1 0,0 0 0,1 0 0,0 0 0,0 0 0,0-1 0,1 0 0,0 0 0,1 0 0,0-1 0,14 11 0,-4-9-6721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24575,'5'-1'0,"1"-1"0,-1 1 0,0-1 0,0 0 0,0-1 0,0 0 0,-1 1 0,1-1 0,6-6 0,10-5 0,27-11 0,82-29 0,-108 41 0,-19 11 0,0 0 0,-1 0 0,1 0 0,0 1 0,0-1 0,0 1 0,0-1 0,0 1 0,1 0 0,-1 0 0,0 1 0,1-1 0,-1 1 0,6-1 0,-9 2 0,1-1 0,-1 1 0,1 0 0,0-1 0,-1 1 0,1 0 0,-1-1 0,0 1 0,1 0 0,-1 0 0,1-1 0,-1 1 0,0 0 0,0 0 0,1 0 0,-1 0 0,0-1 0,0 1 0,0 0 0,0 0 0,0 0 0,0 0 0,0 0 0,-1 0 0,1-1 0,0 3 0,-8 24 0,7-25 0,-6 17 0,-2-1 0,-1-1 0,0 0 0,-1 0 0,-1-1 0,-18 21 0,10-14 0,-25 41 0,28-40 0,13-20 0,1 0 0,-1 1 0,1 0 0,0-1 0,1 1 0,-4 10 0,6-15 0,0 0 0,-1 0 0,1 1 0,0-1 0,0 0 0,0 0 0,0 0 0,1 1 0,-1-1 0,0 0 0,0 0 0,0 0 0,0 1 0,0-1 0,0 0 0,0 0 0,0 0 0,0 0 0,0 1 0,0-1 0,1 0 0,-1 0 0,0 0 0,0 0 0,0 0 0,0 1 0,0-1 0,1 0 0,-1 0 0,0 0 0,0 0 0,0 0 0,1 0 0,-1 0 0,0 0 0,0 0 0,0 0 0,1 0 0,-1 0 0,0 0 0,0 0 0,0 0 0,1 0 0,-1 0 0,0 0 0,0 0 0,0 0 0,0 0 0,1 0 0,-1 0 0,0 0 0,0 0 0,0 0 0,1 0 0,-1 0 0,0-1 0,14-4 0,-13 4 0,37-19 0,49-35 0,-18 11 0,-34 21 0,-27 17 0,0 0 0,0 1 0,1 0 0,0 0 0,0 1 0,0 0 0,0 0 0,1 1 0,-1 1 0,12-3 0,-15 5 0,-1-1 0,1 1 0,0 0 0,0 0 0,0 1 0,0-1 0,-1 1 0,1 1 0,0-1 0,-1 1 0,7 2 0,-9-2 0,0 0 0,-1 0 0,1 0 0,0 0 0,-1 0 0,1 1 0,-1-1 0,0 1 0,1 0 0,-1-1 0,-1 1 0,1 0 0,0 0 0,-1 0 0,1 1 0,-1-1 0,0 0 0,0 0 0,0 1 0,0 4 0,3 28 0,-2 0 0,-5 68 0,0-20 0,2-69 0,0 0 0,-2 0 0,0 0 0,0-1 0,-1 1 0,-1-1 0,-1 0 0,0 0 0,-9 14 0,14-25 0,-15 32 0,12-23 0,-2-1 0,1 1 0,-1-1 0,-1-1 0,-15 21 0,-3-6 0,0-2 0,-2 0 0,-47 31 0,34-34-1365,21-14-5461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06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24575,'0'2'0,"1"1"0,0 0 0,0-1 0,0 1 0,1 0 0,-1-1 0,1 0 0,-1 1 0,1-1 0,0 0 0,0 0 0,3 3 0,1 2 0,53 59 0,3-3 0,82 66 0,-141-126 0,0-1 0,-1 0 0,1 1 0,1-1 0,-1 0 0,0-1 0,0 1 0,1-1 0,-1 1 0,1-1 0,-1 0 0,1 0 0,4 0 0,-6-1 0,0 0 0,1-1 0,-1 1 0,0-1 0,1 0 0,-1 1 0,0-1 0,0 0 0,0 0 0,1 0 0,-1-1 0,0 1 0,-1 0 0,1-1 0,0 0 0,0 1 0,-1-1 0,1 0 0,0 0 0,-1 0 0,2-2 0,3-7 0,0 0 0,-1 0 0,-1-1 0,0 1 0,0-1 0,-1 0 0,3-20 0,10-37 0,-7 43 0,8-55 0,-41 131 0,-15 54 0,-45 183 0,66-228-43,-4 11 179,21-63-282,0-1 0,0 1 0,1-1 1,0 1-1,0-1 0,0 1 0,1-1 0,0 1 1,2 6-1,2 2-6680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4:5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1681 24575,'734'-435'-1283,"28"67"794,-455 246 760,-226 95 480,153-28-1,146 3-750,-157 14 0,-192 34 0,0-2 0,-1-1 0,0-2 0,0 0 0,35-18 0,-45 20 0,0 1 0,1 0 0,0 1 0,0 2 0,25-2 0,-15 1 0,44-10 0,12-11 0,52-13 0,-105 33 0,1 1 0,-1 1 0,44 4 0,-38-1 0,78-8 0,-4-5 0,-69 10 0,78-18 0,-80 13 0,-1 1 0,82-2 0,-76 7 0,60-12 0,-60 7 0,118-20 0,-91 7 0,-55 14 0,0 1 0,1 0 0,27-2 0,36-4 0,-54 6 0,40-2 0,-56 5 0,1 0 0,-1 0 0,-1-2 0,1 0 0,0 0 0,21-11 0,-11 5 0,-22 10 0,-1-1 0,0 1 0,0 0 0,0-1 0,-1 1 0,1-1 0,0 1 0,0-1 0,0 1 0,0-1 0,0 0 0,-1 0 0,1 1 0,0-1 0,0 0 0,-1 0 0,1 0 0,-1 0 0,1 0 0,-1 1 0,1-1 0,-1 0 0,1 0 0,-1 0 0,0-1 0,0 1 0,0 0 0,1 0 0,-1-1 0,-1-1 0,0 0 0,1 1 0,-1-1 0,0 0 0,0 1 0,-1-1 0,1 1 0,0 0 0,-1-1 0,1 1 0,-4-3 0,-4-5 0,0 1 0,-1 0 0,-19-14 0,0 0 0,26 19 0,-1 1 0,0 0 0,0-1 0,0 1 0,0 0 0,-1 1 0,1-1 0,-1 1 0,0 0 0,1 0 0,-1 1 0,-8-3 0,-43 2 0,56 2 0,0 0 0,-1 0 0,1 0 0,0 0 0,0 0 0,0 0 0,0 0 0,0 0 0,0 0 0,0 0 0,0 0 0,-1 0 0,1 0 0,0 0 0,0 0 0,0 0 0,0 0 0,0 0 0,0 0 0,0 0 0,0 0 0,0 0 0,0 0 0,-1 0 0,1 0 0,0 0 0,0 0 0,0 0 0,0 0 0,0 1 0,0-1 0,0 0 0,0 0 0,0 0 0,0 0 0,0 0 0,0 0 0,0 0 0,0 0 0,0 0 0,0 1 0,0-1 0,0 0 0,0 0 0,0 0 0,0 0 0,0 0 0,0 0 0,0 0 0,0 0 0,0 0 0,0 1 0,0-1 0,0 0 0,0 0 0,0 0 0,0 0 0,0 0 0,0 0 0,0 0 0,8 9 0,16 9 0,-19-14 0,31 27 0,58 66 0,-28-27 0,-35-53 0,-1-2 0,-29-14 0,0-1 0,0 1 0,-1 0 0,1-1 0,0 1 0,0 0 0,0 0 0,0-1 0,-1 1 0,1 0 0,0 0 0,-1 0 0,1 0 0,-1 0 0,1 0 0,-1 0 0,1 1 0,-1-1 0,0 0 0,1 1 0,-1-1 0,-1 0 0,1 1 0,0-1 0,-1 0 0,1 0 0,-1 0 0,1 0 0,-1 0 0,1 0 0,-1 0 0,0 0 0,0 0 0,1 0 0,-1-1 0,0 1 0,0 0 0,0 0 0,-2 0 0,-23 15 0,16-11 0,-13 10 0,-1 0 0,-32 29 0,-20 26 0,69-63 13,0 1 1,0 0-1,0 0 0,1 0 0,1 0 0,-1 1 1,1 0-1,-5 13 0,7-13-178,-2 0 0,1 0 0,-1-1 0,0 1 1,-1-2-1,0 1 0,0 0 0,-13 11 0,5-9-6661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4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24575,'0'4'0,"1"0"0,0 0 0,0 0 0,0 0 0,0 0 0,0-1 0,1 1 0,0 0 0,0 0 0,0-1 0,0 1 0,4 3 0,38 41 0,-26-29 0,-8-8 0,0 0 0,1-1 0,0 0 0,1-1 0,0 0 0,15 9 0,-22-16 0,-1 0 0,1 0 0,0-1 0,0 1 0,0-1 0,0 0 0,0 0 0,0-1 0,0 1 0,0-1 0,0 0 0,1-1 0,-1 1 0,0-1 0,0 0 0,0 0 0,0-1 0,0 1 0,-1-1 0,1 0 0,7-5 0,93-67 0,101-49 123,-8 5-1611,-179 107-5338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68 24575,'-4'0'0,"0"1"0,0 0 0,1 0 0,-1 0 0,0 1 0,1-1 0,-1 1 0,-5 3 0,-8 4 0,-42 17 0,1 3 0,-58 39 0,89-50 0,1 1 0,1 1 0,1 1 0,0 1 0,2 1 0,-24 32 0,28-28 0,0 0 0,2 2 0,1 0 0,2 1 0,1 0 0,1 1 0,-12 53 0,19-60 0,0-1 0,2 1 0,0 0 0,2 0 0,0 0 0,2-1 0,1 1 0,0 0 0,2-1 0,1 0 0,11 29 0,5-4 0,1-1 0,3-2 0,2 0 0,58 71 0,-21-40 0,117 104 0,-156-156 0,71 58 0,-86-74 0,0-1 0,0 0 0,1 0 0,0-2 0,0 1 0,0-1 0,17 4 0,-21-9 0,-1 1 0,1-1 0,-1 0 0,1-1 0,-1 0 0,1 0 0,-1 0 0,1-1 0,-1 0 0,0-1 0,0 0 0,0 0 0,0 0 0,12-9 0,2-2 0,-1 0 0,-1-1 0,22-23 0,-13 8 0,-1-1 0,-2-1 0,-1-2 0,-2 0 0,-1-2 0,-2 0 0,21-57 0,-17 30 0,-3-1 0,-3 0 0,16-123 0,-29 148 0,-1 0 0,-1 0 0,-3 0 0,-1 0 0,-2 1 0,-2-1 0,-1 1 0,-2 0 0,-1 0 0,-26-58 0,13 43 0,-2 2 0,-2 1 0,-37-52 0,56 93 0,0 0 0,0 1 0,0 0 0,-1 0 0,0 1 0,-19-11 0,-65-28 0,38 21 0,48 22 0,-1 0 0,0 1 0,0 0 0,0 0 0,0 1 0,-1 0 0,1 0 0,0 1 0,-1 0 0,1 0 0,0 1 0,0 0 0,-1 1 0,1 0 0,0 0 0,0 1 0,1 0 0,-1 0 0,-8 5 0,-7 5 0,0 0 0,0 2 0,2 1 0,-34 30 0,22-14-1365,5-2-5461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24575,'9'-1'0,"0"0"0,-1-1 0,1 0 0,0-1 0,-1 1 0,0-2 0,1 1 0,13-9 0,31-12 0,-38 19 0,7 0 0,-1-1 0,0-1 0,-1-2 0,0 0 0,0 0 0,-1-2 0,0-1 0,18-14 0,147-113 0,-179 135 0,37-23-1365,-24 15-5461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0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24575,'2'28'0,"2"1"0,0-1 0,2 0 0,19 55 0,-3-11 0,5 56-1365,-24-108-5461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0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24575,'0'4'0,"0"13"0,4 16 0,5 10 0,6 6 0,3 2 0,3 0 0,-2-4 0,-1-2 0,-2-5 0,-5-6 0,0-8 0,-2-8-8191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29 145 24575,'0'37'0,"-2"8"0,3 0 0,1 1 0,3-1 0,17 76 0,-9-77 0,2-2 0,1 0 0,3 0 0,40 65 0,-46-87 0,1-1 0,1 0 0,1-1 0,0-1 0,1 0 0,1-1 0,0-1 0,2-1 0,-1-1 0,39 20 0,-23-19 0,0-1 0,2-2 0,-1-1 0,1-2 0,70 7 0,-19-10 0,123-8 0,-123-4 0,-1-3 0,120-30 0,-156 27 0,0-3 0,-2-2 0,0-2 0,-1-2 0,62-39 0,-94 50 0,-1 0 0,-1-1 0,1-1 0,-2 0 0,0 0 0,0-2 0,-2 0 0,1 0 0,-2-1 0,0 0 0,-1-1 0,11-29 0,-15 32 0,-1 0 0,0 0 0,-1 0 0,0-1 0,-1 1 0,-1-1 0,-1 1 0,0-1 0,-1 1 0,0-1 0,-1 1 0,0 0 0,-2 0 0,1 0 0,-2 0 0,0 0 0,-7-13 0,-3 1 0,-2 0 0,0 0 0,-2 2 0,0 0 0,-2 2 0,-1 0 0,0 1 0,-2 1 0,0 1 0,-1 1 0,-1 2 0,0 0 0,-33-13 0,36 21 0,0 1 0,0 1 0,-1 1 0,1 0 0,-43-1 0,-123 9 0,145-1 0,-53 4 0,-192 36 0,232-28 0,0 2 0,1 2 0,1 3 0,-84 43 0,104-46 0,-51 17 0,55-24 0,0 2 0,-47 27 0,67-34 6,0-1 1,0 0-1,0-1 0,-21 6 0,-2 0-1402,19-5-5430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0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24575,'25'-3'0,"1"-1"0,0 0 0,-1-2 0,0-1 0,39-17 0,-45 17 0,27-10 0,102-33 0,11 5 0,-90 19-1365,-50 18-5461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24575,'1'26'0,"2"-1"0,0 1 0,2-1 0,1 0 0,0 0 0,2-1 0,1 0 0,16 30 0,-20-44-89,2 1-53,-1 1 0,0-1 1,-1 1-1,0 1 0,-1-1 0,0 0 1,-1 1-1,3 22 0,-5-15-6684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3:1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24575,'59'-1'0,"68"3"0,-126-2 0,0 0 0,0 0 0,1 0 0,-1 0 0,0 0 0,1 0 0,-1 0 0,0 0 0,0 1 0,1-1 0,-1 1 0,0-1 0,0 1 0,0-1 0,0 1 0,0-1 0,0 1 0,0 0 0,0 0 0,0 0 0,0 0 0,0-1 0,0 1 0,0 0 0,-1 0 0,1 1 0,0-1 0,-1 0 0,1 0 0,-1 0 0,1 0 0,-1 0 0,1 1 0,-1 0 0,0 3 0,-1 0 0,1 0 0,-1 0 0,-1-1 0,1 1 0,-1 0 0,-2 6 0,-4 10 0,-15 45 0,16-49 0,0 1 0,1 0 0,1 0 0,0 1 0,2-1 0,0 1 0,1 0 0,1 28 0,1-45 0,1 1 0,-1-1 0,0 0 0,1 0 0,-1 0 0,1 0 0,0 0 0,0 0 0,0 0 0,0 0 0,0 0 0,0 0 0,0-1 0,1 1 0,-1 0 0,1-1 0,-1 1 0,1-1 0,0 0 0,2 2 0,-1-1 0,1 0 0,-1-1 0,1 0 0,0 1 0,0-1 0,-1-1 0,1 1 0,0-1 0,0 1 0,6-1 0,3-1 0,-1 0 0,1-1 0,0-1 0,-1 0 0,23-8 0,107-49 0,-122 53-1365,-2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08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24575,'67'37'0,"90"66"0,-58-36 0,329 196 0,-374-229-1365,-41-28-5461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25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6064 0 24575,'-33'77'0,"-4"-1"0,-85 128 0,-124 117 0,154-217 0,-4-3 0,-5-5 0,-4-4 0,-4-5 0,-4-5 0,-3-5 0,-214 106 0,216-130 0,-3-5 0,-157 42 0,-778 132 0,1044-221 0,-250 40 0,-30 4 0,204-33 0,-1-4 0,-127-3 0,19-2 0,55 8 0,-52 1 0,-1100-13 0,1268 0 0,0-1 0,-29-7 0,33 5 0,0 1 0,0 1 0,-1 0 0,-22 2 0,38 0 0,1 0 0,0 0 0,0 0 0,0 1 0,0-1 0,0 1 0,0 0 0,0 0 0,0-1 0,0 1 0,0 0 0,0 1 0,0-1 0,0 0 0,1 0 0,-1 1 0,1-1 0,-1 1 0,1 0 0,-1-1 0,1 1 0,-2 2 0,2 0 0,-1 0 0,1 0 0,0 0 0,0 1 0,0-1 0,1 0 0,-1 0 0,1 0 0,0 1 0,1 7 0,1 3 0,1 1 0,1-1 0,1 0 0,0 0 0,8 17 0,12 22 0,62 145 0,-117-269 0,-6-19 0,5 8 0,23 63 0,1 1 0,0-1 0,2 0 0,0 0 0,1 0 0,-3-29 0,9-210 0,-2 251 0,1-1 0,1 0 0,-1 1 0,1-1 0,0 1 0,0 0 0,1-1 0,0 1 0,0 0 0,1 0 0,-1 1 0,1-1 0,0 1 0,1 0 0,0 0 0,-1 0 0,1 1 0,1-1 0,-1 1 0,1 1 0,-1-1 0,1 1 0,0 0 0,0 0 0,1 0 0,-1 1 0,8-2 0,50-11 0,67-24 0,-83 23 0,1 1 0,0 3 0,64-8 0,37-1-1365,-131 20-5461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0:4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24575,'38'33'0,"2"-2"0,1-1 0,1-3 0,46 23 0,-35-20 0,100 52 0,-149-80 0,0 0 0,0 1 0,0-2 0,0 1 0,1 0 0,-1-1 0,1 0 0,-1 0 0,1 0 0,-1-1 0,1 1 0,0-1 0,5 0 0,-8-1 0,0 0 0,0 1 0,0-1 0,0 0 0,0 0 0,0 0 0,0-1 0,0 1 0,0 0 0,-1-1 0,1 1 0,-1-1 0,1 1 0,-1-1 0,1 0 0,-1 0 0,0 0 0,0 0 0,0 0 0,0 0 0,0 0 0,0 0 0,-1 0 0,1 0 0,-1 0 0,1 0 0,-1 0 0,0-5 0,5-50 0,-3-1 0,-6-62 0,1 13 0,3-152-1365,0 240-5461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0:5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24575,'-13'213'0,"5"-144"0,4 1 0,6 95 0,-1-161 0,-1 1 0,1 0 0,0-1 0,1 1 0,-1-1 0,1 1 0,0-1 0,0 0 0,0 0 0,0 0 0,1 0 0,0 0 0,0 0 0,4 3 0,-2-1 0,1-2 0,0 1 0,1-1 0,-1 0 0,1 0 0,0 0 0,14 4 0,4 0 0,1-2 0,0-1 0,-1-1 0,29 0 0,-27-2 0,0-2 0,1-1 0,-1-1 0,0-1 0,0-2 0,0 0 0,27-11 0,-38 11 0,0-1 0,0-1 0,-1-1 0,0 0 0,0 0 0,-1-2 0,0 0 0,-1 0 0,0-2 0,-1 1 0,0-2 0,16-20 0,-25 29 0,-1 1 0,0 0 0,0-1 0,0 1 0,-1-1 0,1 0 0,-1 0 0,1 1 0,-1-1 0,-1 0 0,1 0 0,0 0 0,-1 0 0,0 0 0,0 0 0,0 0 0,0 0 0,-1 0 0,0 0 0,0 0 0,0 0 0,-2-4 0,1 4 0,0 0 0,-1 0 0,1 0 0,-1 0 0,0 1 0,-1-1 0,1 1 0,0 0 0,-1 0 0,0 0 0,0 0 0,0 1 0,0 0 0,0 0 0,0 0 0,-1 0 0,1 0 0,-9-1 0,1 0 0,-90-19 0,88 20 0,0 1 0,0 0 0,0 0 0,0 2 0,-18 2 0,26-2 0,0 1 0,0 0 0,1 1 0,-1-1 0,1 1 0,-1 0 0,1 0 0,0 1 0,0 0 0,1 0 0,-1 0 0,1 0 0,-1 1 0,1-1 0,1 1 0,-6 9 0,-5 9 0,1 1 0,-14 36 0,21-44 0,-83 188 0,80-181-273,1 1 0,1 0 0,2 1 0,-6 44 0,10-49-6553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0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24575,'0'4'0,"0"5"0,4 6 0,5 3 0,6 3 0,-1 2 0,-2 1 0,1 0 0,-2 1 0,1-5 0,-2-2 0,-2 1 0,-2 1 0,-3-4-8191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0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24575,'4'-6'0,"0"1"0,0-1 0,-1 0 0,0 0 0,0 0 0,-1-1 0,4-10 0,5-13 0,-2 11 0,32-62 0,-36 72 0,0 0 0,1 1 0,1 0 0,-1 0 0,1 1 0,12-11 0,-18 17 0,1-1 0,-1 1 0,1 0 0,-1-1 0,1 1 0,-1 0 0,1 0 0,0 0 0,0 0 0,-1 1 0,1-1 0,0 0 0,0 1 0,0-1 0,0 1 0,0 0 0,0 0 0,0 0 0,0 0 0,0 0 0,-1 0 0,1 0 0,0 0 0,0 1 0,0-1 0,0 1 0,0 0 0,0-1 0,-1 1 0,1 0 0,0 0 0,-1 0 0,1 0 0,0 0 0,2 3 0,-1 0 0,0 0 0,-1 0 0,1 1 0,-1-1 0,0 1 0,0 0 0,0-1 0,-1 1 0,0 0 0,1 0 0,-2 0 0,2 10 0,-5 44 0,2-48 0,0 1 0,1 0 0,0 0 0,0-1 0,1 1 0,5 21 0,-4-30 0,-1 0 0,1 1 0,0-1 0,0 0 0,0 0 0,0 0 0,1 0 0,-1-1 0,1 1 0,0-1 0,0 1 0,0-1 0,0 0 0,0 0 0,0 0 0,1-1 0,-1 1 0,1-1 0,-1 0 0,1 0 0,-1 0 0,1 0 0,0 0 0,-1-1 0,8 0 0,8 1 0,0-2 0,0 0 0,32-7 0,-42 6 0,138-32-1365,-126 31-5461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0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24575,'1'-5'0,"1"1"0,0-1 0,0 1 0,1 0 0,-1-1 0,1 1 0,0 1 0,0-1 0,0 0 0,0 1 0,6-5 0,-3 2 0,35-33 0,1 2 0,2 3 0,2 1 0,1 2 0,75-37 0,-121 67 0,0 1 0,-1-1 0,1 1 0,0 0 0,0-1 0,0 1 0,-1 0 0,1-1 0,0 1 0,0 0 0,0 0 0,-1 0 0,1 0 0,0 0 0,0 0 0,0 0 0,0 0 0,-1 0 0,1 0 0,0 1 0,0-1 0,0 0 0,-1 0 0,1 1 0,0-1 0,0 1 0,-1-1 0,1 1 0,0-1 0,0 1 0,0 1 0,1 0 0,-1 0 0,0 0 0,0 0 0,0 0 0,0 0 0,0 0 0,-1 1 0,1-1 0,0 5 0,1 6 0,-1 0 0,-2 25 0,-4-5 0,-1-1 0,-2 0 0,-1 0 0,-1-1 0,-18 37 0,10-23 0,17-43 0,1-1 0,-1 1 0,1 0 0,-1-1 0,1 1 0,-1 0 0,1-1 0,0 1 0,0 0 0,0-1 0,0 1 0,0 0 0,1 3 0,-1-5 0,1 1 0,-1 0 0,0-1 0,1 1 0,-1 0 0,1-1 0,-1 1 0,1 0 0,-1-1 0,1 1 0,-1-1 0,1 1 0,0-1 0,-1 0 0,1 1 0,0-1 0,0 1 0,-1-1 0,1 0 0,0 0 0,1 1 0,4-1 0,1 1 0,-1-1 0,1 0 0,0-1 0,-1 1 0,8-3 0,22 0 0,-34 3-4,1 0 1,-1 1-1,0-1 0,0 0 0,0 1 0,0 0 0,0 0 1,0-1-1,0 1 0,0 0 0,0 1 0,0-1 0,-1 0 1,1 0-1,0 1 0,-1-1 0,1 1 0,-1-1 0,1 1 1,1 3-1,-1-1 24,0 0 0,-1 0 0,1 1 0,-1-1 0,0 0 0,0 0 0,-1 1 0,1-1 0,-1 9 0,-1 1-268,0 1 1,-1 0-1,-1-1 1,-1 0-1,-5 17 1,0-8-6579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0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0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24575,'1'9'0,"1"-1"0,-1 1 0,2 0 0,-1-1 0,1 1 0,0-1 0,8 15 0,5 13 0,-14-30 0,1 0 0,0 0 0,0 0 0,1-1 0,-1 1 0,1-1 0,0 0 0,1 0 0,-1-1 0,1 1 0,0-1 0,0 0 0,1 0 0,-1 0 0,1-1 0,-1 0 0,1 0 0,0-1 0,0 1 0,1-1 0,-1-1 0,0 1 0,1-1 0,-1 0 0,1 0 0,-1-1 0,1 0 0,-1 0 0,1-1 0,-1 0 0,1 0 0,-1 0 0,0-1 0,1 0 0,-1 0 0,6-3 0,-6 1 0,0 0 0,0 0 0,0 0 0,-1-1 0,0 0 0,0 0 0,0 0 0,-1 0 0,1-1 0,-1 0 0,3-6 0,7-15 0,14-32 0,-24 50 0,18-74 0,-22 83 0,0-1 0,1 1 0,-1-1 0,0 1 0,0 0 0,0-1 0,0 1 0,1 0 0,-1-1 0,0 1 0,0 0 0,1-1 0,-1 1 0,0 0 0,0-1 0,1 1 0,-1 0 0,0 0 0,1-1 0,-1 1 0,0 0 0,1 0 0,-1 0 0,1 0 0,-1-1 0,0 1 0,1 0 0,-1 0 0,1 0 0,-1 0 0,0 0 0,1 0 0,-1 0 0,1 0 0,14 11 0,12 25 0,-25-33 0,20 32 0,-2 2 0,22 53 0,-25-59 58,-13-24-343,0 0 1,-1 0-1,0 0 1,4 11-1,-4-2-6541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0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24575,'-10'7'0,"0"0"0,0 1 0,1 0 0,0 1 0,0 0 0,1 0 0,-12 18 0,-1-1 0,18-22 0,-1 1 0,1-1 0,-1 1 0,1 0 0,1 0 0,-1 0 0,1 0 0,0 1 0,0-1 0,0 1 0,1-1 0,0 1 0,0 0 0,0-1 0,1 1 0,0 10 0,1-10 0,0 0 0,1 1 0,0-1 0,0 0 0,0 0 0,1 0 0,0 0 0,0-1 0,1 1 0,-1-1 0,1 0 0,0 0 0,1 0 0,6 6 0,2 3 0,-9-9 0,0-1 0,0 0 0,0 1 0,0-2 0,1 1 0,-1 0 0,1-1 0,0 0 0,0 0 0,10 4 0,-12-8 0,0 0 0,0-1 0,-1 1 0,1-1 0,-1 0 0,1 0 0,-1 0 0,0 0 0,0 0 0,0 0 0,0-1 0,0 1 0,0-1 0,1-2 0,9-10 0,-3 6 0,9-10 0,1 1 0,0 1 0,29-20 0,-43 34 0,0 0 0,-1 0 0,1 0 0,1 1 0,-1 0 0,0 0 0,1 0 0,-1 0 0,1 1 0,-1 0 0,1 0 0,-1 1 0,1-1 0,0 1 0,-1 0 0,1 1 0,0-1 0,-1 1 0,1 1 0,-1-1 0,8 3 0,-10-2 0,0-1 0,-1 1 0,1 0 0,-1 0 0,1 1 0,-1-1 0,1 0 0,-1 1 0,0 0 0,0-1 0,-1 1 0,1 0 0,0 0 0,-1 0 0,0 0 0,1 0 0,-1 0 0,-1 0 0,1 0 0,0 1 0,-1-1 0,1 0 0,-1 1 0,0-1 0,0 0 0,-1 0 0,0 6 0,-1 5 0,0-1 0,-1 1 0,-1 0 0,0-1 0,-7 14 0,1-4-1365,3-2-5461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0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24575,'-2'106'0,"5"115"0,-3-216 0,0 1 0,1-1 0,0 0 0,1 1 0,-1-1 0,1 0 0,0 0 0,0 0 0,1 0 0,-1-1 0,1 1 0,0 0 0,0-1 0,1 0 0,-1 0 0,8 7 0,-5-7 0,-1-1 0,1 1 0,-1-1 0,1-1 0,0 1 0,0-1 0,0 0 0,1 0 0,-1-1 0,0 0 0,1 0 0,-1 0 0,10-1 0,-6 0 0,0-1 0,0-1 0,-1 0 0,1 0 0,-1-1 0,1 0 0,-1-1 0,0 0 0,0 0 0,0-1 0,-1 0 0,0-1 0,0 1 0,0-2 0,-1 1 0,0-1 0,0 0 0,8-11 0,-12 14 0,-1-1 0,1 0 0,-1 0 0,0 0 0,0 0 0,0 0 0,-1 0 0,0-1 0,0 1 0,0 0 0,-1-1 0,1 1 0,-2 0 0,1-1 0,0 1 0,-2-7 0,1 9 0,1 0 0,-1 1 0,0-1 0,0 0 0,0 1 0,0-1 0,-1 1 0,1-1 0,-1 1 0,1 0 0,-1-1 0,0 1 0,0 0 0,0 0 0,0 0 0,0 1 0,-1-1 0,1 0 0,0 1 0,-1-1 0,1 1 0,-1 0 0,1 0 0,-1 0 0,0 0 0,0 1 0,1-1 0,-1 0 0,0 1 0,0 0 0,-5 0 0,1 0 0,0 1 0,-1 0 0,1 0 0,0 1 0,0-1 0,-1 2 0,2-1 0,-1 1 0,0 0 0,0 0 0,1 1 0,0 0 0,-10 8 0,7-5 0,1 1 0,1 0 0,-1 1 0,1 0 0,1 0 0,0 1 0,0-1 0,-5 15 0,1-2-103,-2 5-528,-18 29 0,19-38-6195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24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24575,'0'4'0,"0"9"0,0 6 0,0 5 0,0 1 0,4-3 0,2-2 0,2 1 0,2-1 0,-2 1 0,1-2 0,1-2 0,-3-3-8191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09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0 729 24575,'0'-328'0,"0"324"0,0 1 0,0 0 0,0 0 0,1-1 0,-1 1 0,1 0 0,0 0 0,0 0 0,0 0 0,0 0 0,1 0 0,-1 0 0,1 0 0,-1 0 0,1 1 0,3-5 0,-3 6 0,1-1 0,-1 1 0,0-1 0,0 1 0,0 0 0,1 0 0,-1 0 0,1 0 0,-1 0 0,1 1 0,-1-1 0,1 1 0,-1 0 0,1-1 0,-1 1 0,1 0 0,0 1 0,-1-1 0,1 0 0,-1 1 0,5 1 0,4 1 0,0 1 0,0 1 0,-1 0 0,12 7 0,20 9 0,-40-20 0,67 28 0,84 23 0,-141-49 0,0-1 0,0 1 0,0-2 0,0 0 0,0 0 0,0-1 0,1-1 0,-1 0 0,0 0 0,14-4 0,-24 3 0,1 1 0,-1-1 0,0 0 0,0 0 0,0 1 0,0-1 0,0-1 0,0 1 0,-1 0 0,1 0 0,-1-1 0,1 1 0,-1 0 0,0-1 0,0 0 0,0 1 0,0-1 0,0 0 0,-1 1 0,1-1 0,-1-5 0,1-9 0,0 0 0,-2-24 0,0 20 0,-3-63 0,1 28 0,6-72 0,6 92-1365,-4 21-5461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1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1471 1 24575,'-64'1'0,"-123"21"0,-57 30 0,196-41 0,-44 9 0,12-3 0,-117 40 0,137-30 0,1 2 0,2 3 0,0 3 0,-67 54 0,109-77 0,1 1 0,0 1 0,1 0 0,1 0 0,0 1 0,1 1 0,1 0 0,-10 20 0,6-8 0,2 0 0,1 1 0,1 1 0,-8 38 0,12-36 0,2 0 0,1 1 0,1-1 0,2 0 0,1 1 0,2-1 0,9 47 0,-2-41 0,0-1 0,3-1 0,1 0 0,1-1 0,41 66 0,-28-56 0,1-1 0,3-2 0,1-1 0,74 69 0,-62-71 0,2-3 0,2-2 0,53 29 0,-69-46 0,1-1 0,0-2 0,1-1 0,1-2 0,72 14 0,12-11 0,189-2 0,-298-12 0,0-1 0,0 0 0,0 0 0,0-1 0,0 0 0,0-1 0,-1-1 0,0 0 0,1 0 0,-1-1 0,-1 0 0,11-7 0,-8 3 0,0-1 0,-1-1 0,0 0 0,0-1 0,-1 0 0,-1 0 0,0-1 0,8-15 0,5-14 0,-1 0 0,-2-2 0,-2-1 0,16-70 0,-15 35 0,11-147 0,-26 175 0,-2 1 0,-2-1 0,-10-62 0,6 84 0,-1-1 0,-2 1 0,-1 1 0,-1-1 0,-1 2 0,-26-46 0,13 30 0,18 31 0,-1 0 0,0 0 0,-1 1 0,0 0 0,0 1 0,-1 0 0,-1 0 0,0 1 0,-1 0 0,-19-14 0,20 17 0,-1 0 0,1 0 0,-1 2 0,-1-1 0,1 1 0,-1 1 0,0 0 0,0 1 0,0 0 0,0 1 0,0 0 0,-13 0 0,-21 3-1365,26-1-5461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24575,'174'8'0,"212"37"0,-181-17 0,-95-15 0,353 36 0,-447-48-227,-1 1-1,0 1 1,0 0-1,1 1 1,14 5-1,-17-2-6598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1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24575,'200'115'0,"-82"-44"0,638 417 0,-589-372 0,-140-98-314,0-1 0,0-2 1,39 16-1,-64-30 204,13 6-6716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2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24575,'259'298'0,"-154"-169"0,161 175 0,41 50 0,-243-275 0,-12-12 0,2-3 0,121 108 0,-51-77 0,69 59 0,-165-130 0,44 29 0,-30-24 0,12 6 0,96 48 0,-134-77 0,-1 0 0,1-1 0,25 5 0,-23-6 0,0 1 0,26 10 0,-10 0-66,-9-5-584,43 25 1,-56-26-6177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2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24575,'67'315'0,"24"-9"0,-64-219 0,284 817 0,-49-322 0,-230-519 0,73 100 0,57 46 0,-116-157 0,3-2 0,1-2 0,75 54 0,-93-82 0,1 0 0,1-2 0,66 24 0,-34-15 0,-21-10 0,1-2 0,0-2 0,1-2 0,75 8 0,-61-8 0,100 32 0,-100-25 0,91 16 0,10-9-1365,-143-24-5461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2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24575,'-1'35'0,"-8"49"0,0-11 0,-51 935-762,97 0 0,-34-979 787,17 132 759,-14-134-620,0 0 0,2-1 0,20 47 0,-1-15-119,95 220-31,-103-230-14,3 0 0,2-2 0,48 69 0,106 116 0,-150-202 0,2-2 0,0 0 0,1-3 0,2 0 0,54 29 0,155 65 0,-143-74 0,-38-16 0,1-3 0,113 30 0,-135-46 0,-4 1 0,0-3 0,1 0 0,40 0 0,603-5 0,-319-5 0,-226 3-1365,-115 0-5461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1:5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24575,'1'7'0,"0"-1"0,0 1 0,1-1 0,0 1 0,0-1 0,1 0 0,0 0 0,0 0 0,0 0 0,0 0 0,7 7 0,-5-6 0,0 1 0,0 0 0,-1 0 0,0 0 0,5 15 0,0 5 0,1 0 0,2-1 0,1-1 0,0 0 0,19 26 0,-12-21 0,-2 2 0,22 51 0,13 49 0,-21-53 0,33 117 0,38 154 0,4 20 0,-6 182 0,-30-135 0,14 15 0,-64-347 0,3-1 0,36 82 0,-8-22 0,-21-53 0,191 550 0,-216-626 0,126 329 0,-104-286 0,54 83 0,-37-68 0,14 15 0,8 12 0,-45-62 0,2-2 0,1-1 0,2-1 0,35 36 0,-46-58 0,0-2 0,1 1 0,0-2 0,0 0 0,1-1 0,0-1 0,29 8 0,-32-10 0,0-2 0,-1 0 0,1-1 0,0 0 0,1-1 0,-1-1 0,0-1 0,1 0 0,-1 0 0,0-2 0,0 0 0,0-1 0,0 0 0,0-1 0,0-1 0,-1 0 0,0-1 0,0-1 0,0 0 0,-1-1 0,0 0 0,-1-1 0,0 0 0,13-13 0,-4-2 0,-1 0 0,-2-2 0,0 0 0,-1 0 0,-2-2 0,-1 0 0,-1-1 0,-1 0 0,13-57 0,-4 1 0,-5-1 0,11-163 0,-24 126 0,-18-176 0,3 206 0,-44-163 0,-49-82 0,35 122 0,-85-259 0,-33 8 0,-349-614 0,434 925 0,32 55 0,-140-232 0,95 171 0,99 138 0,-1 1 0,-1 0 0,-1 2 0,-44-38 0,-5-1 0,-3 2 0,-2 3 0,-85-46 0,108 67 0,37 24 0,0 0 0,-24-11 0,-17-7 0,27 14 0,-40-15 0,58 25 0,0 1 0,-1 1 0,1 0 0,0 0 0,-1 1 0,1 1 0,-1-1 0,-11 3 0,20-2-35,0 0 0,0 0 0,-1 1 0,1 0 0,0-1 0,0 1 0,0 0 0,0 0 0,0 0 0,0 0 0,0 0 0,1 1 0,-1-1 0,0 0 0,0 1 0,1-1 0,-1 1 0,1 0 0,0 0 0,-1-1 0,1 1 0,0 0 0,0 0 0,0 0 0,0 0 0,1 0 0,-1 1 0,0-1 0,1 0 0,0 0 0,-1 0 0,1 0 0,0 1 0,0-1 0,0 0 0,0 0 0,1 1 0,0 1 0,3 11-6791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4:32:0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510 120 24575,'-40'-21'0,"20"10"0,-1 1 0,-28-10 0,39 17 0,-140-40 0,130 39 0,-1 1 0,0 1 0,0 0 0,0 2 0,-29 2 0,47-2 0,0 1 0,0-1 0,-1 1 0,1 0 0,0 0 0,0 0 0,0 0 0,0 0 0,0 1 0,0 0 0,0-1 0,0 1 0,1 0 0,-1 0 0,1 1 0,-1-1 0,1 0 0,0 1 0,0-1 0,-3 6 0,4-6 0,0 1 0,0-1 0,1 0 0,-1 1 0,1-1 0,-1 1 0,1-1 0,0 1 0,0-1 0,0 1 0,0-1 0,1 1 0,-1-1 0,1 0 0,-1 1 0,1-1 0,0 0 0,0 1 0,0-1 0,0 0 0,1 0 0,-1 0 0,0 0 0,1 0 0,-1 0 0,1 0 0,0 0 0,2 1 0,1 2 0,1-1 0,0 0 0,0 0 0,0-1 0,0 1 0,0-1 0,1-1 0,0 1 0,-1-1 0,1 0 0,0-1 0,0 1 0,11-1 0,14 1 0,57-6 0,-30 1 0,35 1 0,160 5 0,-244-2 0,0 0 0,-1 1 0,1 0 0,-1 1 0,0 0 0,0 0 0,13 7 0,-18-8 0,0 0 0,-1 0 0,1 1 0,-1-1 0,0 1 0,0 0 0,0-1 0,0 1 0,0 1 0,0-1 0,-1 0 0,0 1 0,0-1 0,0 1 0,0 0 0,0 0 0,-1-1 0,1 1 0,0 7 0,-1 4 0,0 0 0,-1 1 0,-1-1 0,0 0 0,-1 0 0,-1 0 0,-5 19 0,-1-6 0,-1-1 0,-26 50 0,30-65 0,-1-1 0,-1 0 0,0-1 0,0 0 0,-1 0 0,0 0 0,-1-1 0,0-1 0,0 0 0,-1 0 0,0-1 0,0 0 0,-1-1 0,-12 5 0,3-4 0,-1 0 0,0-1 0,0-1 0,0-2 0,0 0 0,-1-1 0,-29-1 0,12-2 0,-1-1 0,1-2 0,-43-10 0,79 12-124,-1 1 0,1-1 0,0 0 0,0 0 0,0 0 0,0 0-1,0-1 1,1 0 0,-1 0 0,-3-4 0,-4-2-6702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4:32:0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27 24575,'-201'-12'0,"7"0"0,169 11 0,-34 0 0,56 1 0,0 0 0,-1 1 0,1-1 0,0 1 0,-1 0 0,1 0 0,0 0 0,0 0 0,0 0 0,0 1 0,0-1 0,0 1 0,-3 2 0,5-3 0,0 0 0,0 0 0,0 0 0,0 0 0,1 0 0,-1 0 0,0 0 0,1 1 0,-1-1 0,0 0 0,1 0 0,0 1 0,-1-1 0,1 0 0,0 0 0,-1 1 0,1-1 0,0 0 0,0 1 0,0-1 0,0 0 0,0 1 0,1 1 0,0 0 0,0 0 0,0 0 0,1-1 0,-1 1 0,1-1 0,-1 1 0,1-1 0,0 1 0,0-1 0,3 3 0,5 4 0,1-1 0,0 0 0,18 10 0,-28-17 0,23 11 0,1-2 0,-1 0 0,1-1 0,1-2 0,0-1 0,0 0 0,0-2 0,0-1 0,1-2 0,38-1 0,-35 2 0,-1 1 0,1 2 0,-1 0 0,0 2 0,-1 2 0,35 14 0,-51-18 0,-1 1 0,0 1 0,0 0 0,-1 1 0,0 0 0,0 0 0,0 1 0,-1 0 0,-1 1 0,0 0 0,0 0 0,10 19 0,-16-26 0,0 1 0,0-1 0,0 1 0,-1 0 0,1-1 0,-1 1 0,0 0 0,-1 0 0,1 0 0,0 0 0,-1 0 0,0-1 0,0 1 0,0 0 0,-1 0 0,1 0 0,-1 0 0,0 0 0,0 0 0,0-1 0,-1 1 0,1 0 0,-1-1 0,0 1 0,0-1 0,0 0 0,0 1 0,-1-1 0,1 0 0,-1-1 0,-5 6 0,-8 5 0,-1 0 0,0-1 0,-1-1 0,-32 16 0,26-14 0,-147 67-1365,155-70-5461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4:32:0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24575,'0'4'0,"0"5"0,0 6 0,0 3 0,0 3 0,0 2 0,0 1 0,0 0 0,0 0 0,0 0 0,0 0 0,0 0 0,0 0 0,0-1 0,0-3-8191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11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24575,'0'25'0,"-1"13"0,2-1 0,7 39 0,-6-64 0,1 0 0,0 0 0,0 0 0,2-1 0,-1 1 0,1-1 0,1 0 0,0 0 0,1-1 0,9 12 0,-4-8 0,0 0 0,1-1 0,1 0 0,0-1 0,1 0 0,0-2 0,25 15 0,-34-22 0,0 0 0,1-1 0,-1 1 0,0-1 0,1 0 0,-1-1 0,1 1 0,0-2 0,0 1 0,-1 0 0,1-1 0,0-1 0,0 1 0,-1-1 0,1 0 0,0 0 0,-1-1 0,1 0 0,-1 0 0,0-1 0,1 0 0,-1 0 0,10-7 0,6-7-682,29-28-1,-30 24-6143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0 669 24575,'19'16'0,"0"-2"0,28 17 0,-41-28 0,105 71 0,-96-63 0,-4-3 0,-1 0 0,2 0 0,-1-1 0,1 0 0,15 5 0,-24-11 0,1 0 0,-1 0 0,0 0 0,0-1 0,1 1 0,-1-1 0,0 0 0,1 0 0,-1 0 0,0 0 0,0-1 0,1 1 0,-1-1 0,0 0 0,0 0 0,0 0 0,1 0 0,-1-1 0,-1 1 0,1-1 0,0 0 0,0 1 0,-1-2 0,1 1 0,-1 0 0,4-4 0,58-57 0,79-60 0,-19 17 0,10-17 0,233-195 0,-329 288 0,-20 16 0,0 0 0,23-13 0,-8 8-1365,-18 11-5461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5:1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24575,'5'0'0,"4"0"0,5 0 0,5-4 0,-2-1-8191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5:2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5:2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24575,'53'53'0,"-27"-24"0,35 27 0,-21-22 0,-20-16 0,1-1 0,38 25 0,-53-39 0,1 1 0,-1-1 0,1 0 0,0 0 0,0-1 0,0 0 0,1 0 0,-1-1 0,0 0 0,1 0 0,-1-1 0,0 0 0,1 0 0,10-2 0,-10 0 0,-1 0 0,1 0 0,0-1 0,-1 0 0,0-1 0,1 1 0,-1-1 0,7-6 0,48-44 0,-47 39 0,0 2 0,31-23 0,-37 31-118,-3 2-60,0-1 0,-1 1 0,1-2-1,-1 1 1,1-1 0,4-5 0,0-4-6648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5:3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24575,'2'5'0,"-1"1"0,1-1 0,0 0 0,1 0 0,-1-1 0,1 1 0,6 8 0,-2-1 0,-5-9 0,0 0 0,0 0 0,0 0 0,0 0 0,0 0 0,1 0 0,-1-1 0,1 1 0,0-1 0,0 0 0,0 0 0,0 0 0,0 0 0,0 0 0,0-1 0,1 0 0,-1 1 0,1-1 0,-1 0 0,1-1 0,-1 1 0,7 0 0,-4-2 0,-1 1 0,1-1 0,-1 0 0,1-1 0,-1 1 0,1-1 0,-1 0 0,0 0 0,0-1 0,0 1 0,0-1 0,-1-1 0,1 1 0,5-5 0,21-20 0,-8 7 0,46-32 0,-36 22-232,-25 23-901,2-3-5693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7:0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24575,'1249'0'0,"-1059"12"0,3 0 0,-109-14 0,90 4 0,-170-2 0,-1 0 0,0 1 0,0-1 0,1 1 0,-1 0 0,0 0 0,0 0 0,0 0 0,0 1 0,0-1 0,0 1 0,0-1 0,-1 1 0,1 0 0,4 4 0,-6-4 0,0 0 0,0 0 0,0 0 0,0-1 0,-1 1 0,1 0 0,0 0 0,-1 0 0,0 0 0,1 0 0,-1 0 0,0 0 0,0 0 0,0 0 0,0 0 0,0 0 0,-1 0 0,1 0 0,0 0 0,-1 0 0,0 0 0,1 0 0,-1 0 0,0 0 0,0 0 0,-2 2 0,-26 54 0,-37 110 0,45-114 0,15-43 0,1 1 0,0 0 0,1 1 0,0-1 0,1 1 0,-2 23 0,5-2 0,1-25 0,-1 0 0,0 0 0,-1-1 0,0 1 0,0 0 0,-4 13 0,4-20 0,0 0 0,0 0 0,0 0 0,0 0 0,-1 0 0,1 0 0,-1 0 0,1 0 0,-1-1 0,0 1 0,0-1 0,1 1 0,-1-1 0,0 0 0,0 0 0,-1 1 0,1-1 0,0-1 0,0 1 0,0 0 0,-1 0 0,1-1 0,0 0 0,-1 1 0,1-1 0,0 0 0,-1 0 0,1 0 0,-4-1 0,0 1 0,0-1 0,0 0 0,0-1 0,0 1 0,0-1 0,0 0 0,1 0 0,-1-1 0,1 0 0,-11-7 0,-2-4 0,-28-27 0,30 27 0,-28-23 0,23 23 0,2-1 0,-28-25 0,128 125 0,51 52 0,-126-131 0,1-1 0,0 0 0,0 0 0,0-1 0,1 0 0,-1 0 0,1 0 0,0-1 0,0-1 0,0 1 0,10 1 0,-3-2 0,0-1 0,1 0 0,-1-1 0,1-1 0,18-2 0,-26 1 0,-1 0 0,1-1 0,-1 1 0,0-1 0,1-1 0,7-5 0,21-8 0,59-32 0,-90 47 0,0-1 0,0 0 0,-1 0 0,1-1 0,-1 1 0,0-1 0,8-8 0,-9 9 0,0-1 0,0 0 0,1 1 0,0 0 0,0 0 0,0 0 0,0 0 0,0 1 0,0 0 0,9-4 0,-6 5-170,-1-1-1,1-1 0,-1 1 1,1-1-1,-1 0 0,0-1 1,11-8-1,-5 3-6655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7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24575,'64'-3'0,"0"-3"0,101-24 0,-60 10 0,8 4 0,140-3 0,114 18 0,-180 3 0,23 10 0,12 0 0,-180-15 0,-30 2 0,1 0 0,-1 0 0,1 2 0,0-1 0,-1 1 0,1 1 0,14 4 0,-24-5 0,-1 0 0,0 1 0,0-1 0,0 1 0,0 0 0,0 0 0,0-1 0,-1 1 0,1 0 0,0 0 0,-1 1 0,0-1 0,1 0 0,-1 0 0,0 1 0,0-1 0,-1 1 0,1-1 0,0 1 0,-1-1 0,1 1 0,-1 3 0,1 10 0,0-1 0,-3 27 0,1-18 0,-5 109 0,-6 0 0,-37 172 0,0 1 0,39-229 0,-5 87 0,10 249 0,8-214 0,-3 740 0,0-936 0,0 0 0,0 0 0,0 0 0,0 0 0,-1 0 0,1 0 0,-1 0 0,0 0 0,0 0 0,0 0 0,0 0 0,-1 0 0,1 0 0,-1-1 0,1 1 0,-1-1 0,-3 4 0,3-4 0,0-1 0,0 0 0,0 0 0,-1 0 0,1 0 0,0-1 0,0 1 0,-1 0 0,1-1 0,0 0 0,-1 0 0,1 1 0,0-1 0,-1 0 0,1-1 0,0 1 0,-1 0 0,1-1 0,0 1 0,-1-1 0,1 0 0,0 0 0,-3-1 0,-13-5 0,0 0 0,1-1 0,0-1 0,0 0 0,1-2 0,0 0 0,1 0 0,-16-17 0,-4 3 0,36 24 0,-1 1 0,0-1 0,1 1 0,-1 0 0,0-1 0,1 1 0,-1 0 0,1-1 0,-1 1 0,1 0 0,-1 0 0,1-1 0,-1 1 0,1 0 0,-1 0 0,1 0 0,-1 0 0,1-1 0,-1 1 0,1 0 0,-1 0 0,1 0 0,-1 0 0,1 0 0,-1 0 0,1 0 0,-1 1 0,2-1 0,21-1 0,-14 2 0,0 0 0,0 0 0,0 2 0,0-1 0,0 1 0,0 0 0,-1 0 0,1 1 0,-1 1 0,9 5 0,32 15 0,-37-21 0,0 0 0,1-2 0,-1 1 0,1-1 0,0-1 0,-1-1 0,15 0 0,-13 0 0,-1 0 0,1 0 0,-1 2 0,1 0 0,-1 0 0,16 6 0,-6-1 0,-1 0 0,1-1 0,0-2 0,1 0 0,-1-2 0,1 0 0,-1-2 0,1 0 0,-1-2 0,1-1 0,-1 0 0,25-8 0,-34 6 0,0-1 0,-1-1 0,0 0 0,24-17 0,12-6 0,-31 20 0,6-3 0,-1 0 0,28-22 0,-21 19-1365,-15 11-5461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7:2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24575,'1425'0'0,"-1423"0"0,1 0 0,-1 0 0,1 0 0,0 0 0,-1 0 0,1 0 0,0 0 0,-1 1 0,1 0 0,-1-1 0,1 1 0,-1 0 0,1 0 0,-1 0 0,0 1 0,1-1 0,-1 0 0,0 1 0,0 0 0,0-1 0,0 1 0,0 0 0,-1 0 0,1 0 0,0 0 0,-1 1 0,0-1 0,1 0 0,-1 1 0,0-1 0,0 0 0,0 1 0,0-1 0,-1 1 0,1 0 0,-1-1 0,0 1 0,1-1 0,-1 1 0,0 0 0,-1 2 0,1 30 0,-2 0 0,-10 58 0,6-54 0,-2 66 0,8-71 0,1 13 0,-2 1 0,-12 79 0,8-70 0,5-46 0,0 0 0,-1-1 0,0 1 0,-1-1 0,-4 15 0,6-23 0,-1-1 0,1 1 0,-1-1 0,1 0 0,-1 0 0,0 1 0,1-1 0,-1 0 0,0 0 0,0 0 0,0 0 0,0 1 0,0-2 0,0 1 0,0 0 0,0 0 0,0 0 0,0 0 0,-1-1 0,1 1 0,0 0 0,0-1 0,-1 1 0,1-1 0,-1 0 0,1 1 0,0-1 0,-1 0 0,1 0 0,-1 0 0,1 0 0,0 0 0,-1 0 0,1 0 0,-1-1 0,1 1 0,0 0 0,-1-1 0,1 1 0,-3-2 0,-4-2 0,-1-1 0,0-1 0,1 1 0,-14-14 0,5 5 0,-17-5 0,27 16 0,1 0 0,-1-1 0,1 0 0,0 0 0,-11-10 0,17 14 0,0 0 0,0 0 0,0 0 0,0-1 0,0 1 0,0 0 0,0 0 0,0 0 0,0 0 0,0 0 0,0 0 0,0-1 0,0 1 0,0 0 0,0 0 0,0 0 0,0 0 0,0 0 0,0-1 0,0 1 0,0 0 0,0 0 0,0 0 0,0 0 0,0 0 0,0 0 0,0 0 0,0-1 0,0 1 0,0 0 0,1 0 0,-1 0 0,0 0 0,0 0 0,0 0 0,0 0 0,0 0 0,0 0 0,0 0 0,1-1 0,-1 1 0,0 0 0,0 0 0,0 0 0,0 0 0,0 0 0,0 0 0,1 0 0,-1 0 0,13-2 0,12 0 0,18 3 0,58 11 0,-58-6 0,57 1 0,-94-7 0,0 0 0,0 0 0,0 0 0,1 0 0,-1-1 0,0 0 0,0-1 0,0 1 0,-1-1 0,1 0 0,0-1 0,0 1 0,-1-1 0,0 0 0,0 0 0,0-1 0,0 0 0,0 0 0,0 0 0,3-5 0,149-178 0,-122 150-455,2 3 0,79-59 0,-105 85-6371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6:4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24575,'28'32'0,"-22"-24"0,0 0 0,0-1 0,1 0 0,12 10 0,-16-16 0,0 1 0,0 0 0,0-1 0,0 1 0,0-1 0,1 0 0,-1 0 0,0 0 0,0 0 0,1-1 0,-1 1 0,1-1 0,-1 0 0,1 0 0,-1 0 0,0-1 0,5 0 0,6-2 0,-1-1 0,0 0 0,0-1 0,0-1 0,0 0 0,16-11 0,22-5 0,-41 19 0,0-1 0,-1 0 0,0 0 0,0-1 0,9-6 0,22-14-1365,-22 17-5461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6:4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24575,'1'6'0,"0"0"0,0 0 0,1 0 0,-1 0 0,1 0 0,1-1 0,-1 1 0,1-1 0,0 1 0,0-1 0,5 5 0,2 5 0,2-1 0,18 18 0,-27-29 0,0 0 0,0-1 0,0 1 0,1-1 0,-1 0 0,1 0 0,-1 0 0,1-1 0,0 1 0,0-1 0,0 1 0,0-1 0,0-1 0,0 1 0,0-1 0,0 1 0,0-1 0,0 0 0,0 0 0,0-1 0,0 1 0,0-1 0,0 0 0,4-2 0,7-3 0,0 0 0,0-1 0,-1-1 0,23-17 0,-20 14 0,132-97 0,46-29 0,-188 133-91,14-9-334,0 1 1,29-11-1,-36 18-6401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13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7:2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24575,'70'-3'0,"107"-20"0,-65 7 0,188-27 0,79-9 0,-271 45 0,111 8 0,-81 2 0,809-3 0,-945 0 0,1-1 0,-1 1 0,1 0 0,0 0 0,-1 0 0,1 1 0,0-1 0,-1 0 0,1 1 0,0 0 0,-1 0 0,1 0 0,-1 0 0,0 0 0,1 0 0,-1 1 0,0-1 0,0 1 0,1-1 0,-1 1 0,-1 0 0,1 0 0,0 0 0,0 0 0,-1 0 0,1 0 0,-1 1 0,1-1 0,-1 0 0,0 1 0,0-1 0,0 1 0,-1-1 0,1 1 0,0-1 0,-1 1 0,0 0 0,0-1 0,0 1 0,0 0 0,0 2 0,11 139 0,7-2 0,43 174 0,57 119 0,72 399 0,-44-271 0,-131-520 0,-3 1 0,-1 0 0,-3 1 0,-1 0 0,0 67 0,-6-80 0,-1-13 0,0-1 0,-5 35 0,4-48 0,0 0 0,-1 0 0,1 0 0,-1 0 0,0 0 0,-1 0 0,1 0 0,-1-1 0,0 1 0,0-1 0,0 0 0,-1 0 0,1 0 0,-7 5 0,-16 14 0,22-18 0,-1-1 0,1 0 0,-1 0 0,1 0 0,-1-1 0,0 1 0,0-1 0,-1 0 0,1-1 0,-1 1 0,1-1 0,-1 0 0,0-1 0,0 0 0,-9 2 0,7-3 0,0 1 0,0-1 0,-1-1 0,1 1 0,0-2 0,0 1 0,0-1 0,0 0 0,0-1 0,0 1 0,1-2 0,-13-6 0,12 4 0,0 1 0,1-2 0,0 1 0,0-1 0,1 0 0,-1 0 0,2-1 0,-1 0 0,1 0 0,-7-15 0,-43-79 0,150 273 0,-63-102 0,17 33 0,-42-89 0,0-1 0,1 0 0,1-1 0,0 0 0,17 16 0,-21-23 0,0-1 0,0 1 0,1-1 0,-1 0 0,1-1 0,0 0 0,0 0 0,0 0 0,0 0 0,0-1 0,0 0 0,0 0 0,0-1 0,1 0 0,-1 0 0,0 0 0,0-1 0,8-1 0,-4 0 0,0 0 0,0-1 0,-1 0 0,0 0 0,1-1 0,-1-1 0,0 1 0,-1-1 0,1-1 0,11-9 0,179-187 0,-185 188 0,-1 0 0,17-26 0,20-22 0,-27 39-1365,-11 14-5461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38:1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24575,'513'-39'0,"-304"16"0,724-70 0,-377 82 0,-342 14 0,-116-2 0,108-3 0,-205 2 0,1 0 0,-1 0 0,0 0 0,1 0 0,-1-1 0,0 1 0,0 0 0,1 0 0,-1-1 0,0 1 0,0-1 0,1 0 0,-1 1 0,0-1 0,0 0 0,0 0 0,0 1 0,0-1 0,0 0 0,0 0 0,0 0 0,0 0 0,0 0 0,-1 0 0,1-1 0,0-1 0,-1 2 0,0 0 0,0-1 0,0 1 0,0 0 0,0-1 0,-1 1 0,1 0 0,-1-1 0,1 1 0,-1 0 0,1-1 0,-1 1 0,0 0 0,0 0 0,1 0 0,-1 0 0,0 0 0,0 0 0,0 0 0,0 0 0,0 0 0,-1 0 0,1 1 0,0-1 0,0 0 0,-2 0 0,-17-9 0,0 1 0,-1 1 0,0 1 0,-38-9 0,-15-4 0,44 10 0,-90-25 0,118 35 0,-3-1 0,1 0 0,-1 0 0,1 0 0,-1-1 0,1 1 0,-1-1 0,-6-4 0,57 12 0,37 6 0,141 42 0,-199-47 0,0 2 0,0 1 0,-1 1 0,0 1 0,-1 1 0,0 1 0,39 32 0,-51-37 0,-3-2 0,-1-1 0,0 1 0,0 0 0,11 15 0,-17-20 0,0-1 0,0 1 0,0 0 0,-1-1 0,1 1 0,0 0 0,-1 0 0,1 0 0,-1 0 0,1 0 0,-1-1 0,0 1 0,0 0 0,0 0 0,0 0 0,0 0 0,0 0 0,0 0 0,-1 0 0,1 0 0,-1 0 0,0-1 0,1 1 0,-1 0 0,0 0 0,0-1 0,0 1 0,0 0 0,0-1 0,-3 3 0,-34 33 0,-2-2 0,-51 35 0,59-47 0,-92 66 0,58-45 0,3 3 0,-65 62 0,115-97-119,4-1-89,-2-1 0,0 0 1,0-1-1,0 0 1,-15 7-1,13-8-6618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3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24575,'-8'1'0,"1"0"0,-1 0 0,1 1 0,0 0 0,-1 0 0,1 1 0,0 0 0,0 0 0,1 0 0,-1 1 0,-6 5 0,-1 1 0,0 1 0,1 0 0,-21 23 0,9-3 0,2 1 0,1 1 0,1 1 0,2 1 0,2 0 0,1 1 0,1 1 0,3 1 0,-12 55 0,19-65 0,1-1 0,2 1 0,0 0 0,2 0 0,2 0 0,0-1 0,12 54 0,-8-59 0,1-1 0,0 0 0,2 0 0,0-1 0,2 0 0,0 0 0,1-2 0,1 1 0,0-1 0,22 21 0,-23-27 0,0 0 0,2 0 0,-1-1 0,1-1 0,0 0 0,30 14 0,-37-21 0,0-1 0,1 1 0,-1-2 0,1 1 0,-1-1 0,1 0 0,0 0 0,-1-1 0,1 0 0,0 0 0,-1-1 0,1 0 0,0 0 0,-1-1 0,1 0 0,-1 0 0,14-7 0,5-4 0,-2-2 0,1 0 0,-2-1 0,0-2 0,-1 0 0,-1-1 0,32-39 0,-16 12 0,-2-2 0,50-91 0,-68 108 0,15-42 0,-28 62 0,0 1 0,-1-1 0,0 0 0,-1 0 0,0 0 0,-1-1 0,0 1 0,-1-12 0,-1 19 0,0-1 0,-1 1 0,1-1 0,-1 1 0,0 0 0,0 0 0,0 0 0,0 0 0,-1 0 0,1 0 0,-1 0 0,0 1 0,-1-1 0,-4-3 0,-8-6 0,-32-22 0,34 26 0,-2 0 0,-1 1 0,1 0 0,-2 1 0,1 1 0,-30-6 0,-13-5 0,51 14 12,0 0 0,0 1 0,-1 1 0,1-1 0,-1 1 0,1 1 0,-1 0 0,1 0 0,-15 3 0,10 0-260,0 1 1,0 0-1,0 1 1,1 0-1,-19 11 1,12-5-6579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3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24575,'4'0'0,"5"0"0,6 0 0,3 0 0,3 0 0,2 0 0,-3-4 0,-1-1 0,0 0 0,1 1 0,1 1 0,1 1 0,1 1 0,-4 1-8191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3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24575,'0'4'0,"0"9"0,0 6 0,0 9 0,-4 2 0,-1 1 0,0-1 0,-3-2 0,0-1 0,1-2 0,2-1 0,2-5-8191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4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5 0,0 4 0,0 3 0,0 2 0,4 1 0,1-4-8191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4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30 24575,'-1'19'0,"-1"-1"0,0 1 0,-2-1 0,-8 28 0,1-7 0,-4 20 0,-68 304 0,68-275 0,4 0 0,-1 111 0,13-121 0,17 122 0,-10-155 0,1-1 0,3 0 0,1-1 0,23 48 0,-13-36 0,-6-14 0,36 61 0,-46-90 0,1 0 0,0-1 0,1-1 0,0 1 0,0-1 0,1-1 0,1 0 0,0 0 0,17 10 0,1-4 0,0-1 0,2-2 0,-1 0 0,2-2 0,-1-2 0,1-1 0,1-1 0,-1-2 0,1-1 0,0-2 0,0-1 0,-1-1 0,1-2 0,-1-1 0,1-2 0,-1-1 0,34-13 0,-47 13 0,0-1 0,0 0 0,-1-2 0,0-1 0,0 0 0,-1-1 0,-1 0 0,28-28 0,-27 21 0,-1-1 0,-1-1 0,0 0 0,-1-1 0,-2 0 0,15-35 0,-10 8 0,-1-1 0,-3 0 0,-2-1 0,-2-1 0,-3 0 0,1-80 0,-7 38 0,-4 1 0,-4 0 0,-4 0 0,-41-152 0,44 213 0,-2 1 0,-2 1 0,-1 0 0,-1 1 0,-1 0 0,-2 1 0,0 1 0,-41-45 0,-50-41 0,92 98 0,0 1 0,0 1 0,-2 0 0,0 1 0,-23-10 0,25 16 0,-1 0 0,0 2 0,0 0 0,-1 1 0,1 1 0,-1 1 0,1 0 0,-1 1 0,1 2 0,-36 6 0,42-5 0,0 1 0,1 0 0,0 0 0,0 2 0,0-1 0,0 2 0,-10 7 0,0 2 0,0 1 0,-20 22 0,23-18-9,2 0-1,0 1 1,2 1-1,0 0 0,-11 29 1,-5 7-1299,24-49-5518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4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24575,'4'-1'0,"1"0"0,-1 0 0,0 0 0,-1-1 0,1 1 0,0-1 0,0 0 0,-1 0 0,7-4 0,6-3 0,34-19 0,-27 14 0,0 2 0,42-16 0,-23 13 0,0-2 0,-1-1 0,43-27 0,-76 41-227,0 0-1,0 0 1,0 1-1,1 0 1,10-3-1,0 2-6598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24575,'0'606'-1365,"0"-585"-5461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4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24575,'52'-2'0,"-34"1"0,-1 0 0,1 1 0,0 1 0,0 0 0,26 6 0,-41-6 0,0 0 0,-1 0 0,1 0 0,0 1 0,-1-1 0,1 1 0,-1-1 0,0 1 0,0 0 0,1 0 0,-1 0 0,0 0 0,-1 0 0,1 1 0,0-1 0,1 4 0,0-2 0,-1 2 0,0-1 0,-1 0 0,1 0 0,-1 0 0,0 1 0,0-1 0,0 7 0,-1 8 0,-1 1 0,-1-1 0,-7 32 0,8-46 0,-9 33 0,-1 0 0,-3-1 0,-1 0 0,-20 36 0,19-46 0,13-24 0,0 0 0,0 0 0,0 0 0,1 1 0,-1-1 0,1 1 0,0 0 0,1 0 0,-1 0 0,1 0 0,0 0 0,0 0 0,0 6 0,2-10 0,-1-1 0,0 1 0,1 0 0,-1-1 0,0 1 0,1-1 0,-1 1 0,1-1 0,-1 1 0,1-1 0,-1 1 0,1-1 0,-1 1 0,1-1 0,0 0 0,-1 1 0,1-1 0,0 0 0,-1 0 0,1 1 0,0-1 0,-1 0 0,1 0 0,0 0 0,-1 0 0,1 0 0,0 0 0,0 0 0,-1 0 0,1 0 0,0 0 0,-1 0 0,1 0 0,0-1 0,-1 1 0,1 0 0,0 0 0,-1-1 0,1 1 0,0-1 0,0 0 0,35-16 0,-31 15 0,16-11 0,0 0 0,26-23 0,-29 22 0,1 0 0,0 1 0,23-11 0,-1 3-1365,-26 11-5461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16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1823 24575,'-31'0'0,"-34"5"0,55-4 0,1 1 0,0 0 0,0 0 0,0 1 0,0 0 0,1 1 0,-1-1 0,-8 7 0,15-9 0,0 0 0,0 0 0,1 1 0,-1-1 0,1 0 0,-1 1 0,1-1 0,-1 1 0,1 0 0,0-1 0,0 1 0,0 0 0,0 0 0,0 0 0,-1 3 0,1-3 0,1-1 0,0 0 0,0 1 0,0-1 0,0 0 0,0 1 0,1-1 0,-1 0 0,0 0 0,1 1 0,-1-1 0,1 0 0,-1 0 0,1 0 0,-1 1 0,1-1 0,0 0 0,0 0 0,1 1 0,1 1 0,0 0 0,0-1 0,1 1 0,-1-1 0,1 1 0,0-1 0,0 0 0,0-1 0,0 1 0,0-1 0,0 1 0,0-1 0,8 1 0,10 0 0,0-1 0,0-1 0,32-4 0,-44 3 0,0-1 0,0 0 0,-1-1 0,1 1 0,-1-2 0,0 1 0,1-1 0,-2-1 0,1 0 0,9-6 0,-16 9 0,1-1 0,-1 1 0,0-1 0,0 0 0,0 1 0,0-1 0,0 0 0,0 0 0,-1 0 0,1 0 0,-1-1 0,0 1 0,1-7 0,3-48 0,-1 4 0,-2 48 0,0-4 0,0 0 0,0 0 0,0-14 0,-2 23 0,0 0 0,1 0 0,-1 0 0,0 0 0,0-1 0,0 1 0,0 0 0,-1 0 0,1 0 0,0 0 0,0-1 0,-1 1 0,1 0 0,-1 0 0,1 0 0,-1 0 0,1 0 0,-1 0 0,0 0 0,1 0 0,-1 0 0,0 0 0,0 0 0,0 1 0,0-1 0,1 0 0,-1 1 0,0-1 0,0 0 0,-1 1 0,1-1 0,0 1 0,0-1 0,0 1 0,0 0 0,0 0 0,-2-1 0,1 1 0,1 0 0,0 0 0,-1 1 0,1-1 0,-1 0 0,1 0 0,0 1 0,-1-1 0,1 1 0,0-1 0,-1 1 0,1 0 0,0 0 0,0-1 0,0 1 0,0 0 0,-1 0 0,1 0 0,0 0 0,1 0 0,-1 0 0,0 1 0,0-1 0,0 0 0,1 0 0,-1 1 0,1-1 0,-1 0 0,1 1 0,-1-1 0,1 0 0,-1 3 0,1-2 0,0 0 0,0 0 0,0 0 0,0 0 0,0 0 0,0 1 0,0-1 0,0 0 0,1 0 0,-1 0 0,1 0 0,0 0 0,0 0 0,0 0 0,0-1 0,0 1 0,0 0 0,0 0 0,0-1 0,1 1 0,2 2 0,7 3 0,0 0 0,0-1 0,1 0 0,0-1 0,0 0 0,16 3 0,-13-3 0,-1 0 0,1 1 0,19 10 0,-31-14 0,0 0 0,0 0 0,-1 0 0,1 1 0,-1-1 0,1 1 0,-1 0 0,0-1 0,0 1 0,0 0 0,-1 0 0,1 0 0,-1 0 0,1 1 0,-1-1 0,0 0 0,0 1 0,-1-1 0,1 1 0,0 6 0,-1 5 0,-1 0 0,0 0 0,-6 26 0,5-28 0,0-1 0,0 1 0,1 19 0,1-31 0,0 0 0,0 1 0,0-1 0,0 0 0,0 0 0,0 0 0,0 0 0,0 0 0,1 0 0,-1 0 0,0 1 0,1-1 0,-1 0 0,1 0 0,-1 0 0,1 0 0,0-1 0,-1 1 0,1 0 0,0 0 0,0 0 0,0 0 0,-1-1 0,1 1 0,0 0 0,0-1 0,2 2 0,-1-2 0,0 0 0,0 0 0,0 0 0,0-1 0,-1 1 0,1 0 0,0-1 0,0 1 0,0-1 0,-1 0 0,1 1 0,0-1 0,-1 0 0,1 0 0,1-1 0,8-7 0,0 1 0,-1-1 0,13-15 0,-13 12 0,0-1 0,0-1 0,-1 0 0,-1 0 0,0 0 0,-1-1 0,0-1 0,-1 1 0,5-24 0,-6 16 0,-1-1 0,-2-1 0,0 1 0,-1 0 0,-4-44 0,2 65 0,0-1 0,1 1 0,-1 0 0,0-1 0,-1 1 0,1 0 0,0 0 0,-1 0 0,0 0 0,0 0 0,0 0 0,0 0 0,0 1 0,-1-1 0,1 1 0,-1-1 0,1 1 0,-1 0 0,-6-3 0,8 4 0,0 0 0,-1 1 0,1-1 0,0 1 0,0 0 0,-1-1 0,1 1 0,0 0 0,-1 0 0,1 0 0,-1 0 0,1 0 0,0 0 0,-1 0 0,1 0 0,0 1 0,-1-1 0,1 0 0,0 1 0,-2 0 0,1 1 0,0-1 0,1 0 0,-1 1 0,1 0 0,-1-1 0,1 1 0,0 0 0,-1 0 0,1-1 0,0 1 0,0 0 0,1 0 0,-1 0 0,0 0 0,1 0 0,-1 1 0,0 1 0,-1 4 0,1-1 0,0 1 0,0 0 0,1 0 0,-1-1 0,2 1 0,-1 0 0,1 0 0,0 0 0,1-1 0,0 1 0,0-1 0,0 1 0,6 9 0,-4-11 0,0 0 0,0 0 0,0 0 0,1-1 0,0 1 0,0-1 0,1-1 0,0 1 0,-1-1 0,1 0 0,1 0 0,-1 0 0,1-1 0,-1 0 0,11 3 0,-4-2 0,0 0 0,0-1 0,0-1 0,0 0 0,0 0 0,0-2 0,0 0 0,0 0 0,16-3 0,-24 3 0,-1-1 0,1 0 0,-1 0 0,1-1 0,-1 1 0,0-1 0,0 0 0,0 0 0,0 0 0,0-1 0,0 1 0,0-1 0,-1 0 0,1 0 0,-1-1 0,0 1 0,0 0 0,0-1 0,-1 0 0,1 0 0,-1 0 0,0 0 0,0 0 0,0 0 0,-1 0 0,1-1 0,-1 1 0,0-1 0,1-6 0,0-23 0,-4-62 0,0 48 0,12 66 0,0-1 0,19 26 0,-18-29 0,1-1 0,0-1 0,0 0 0,1-1 0,1 0 0,0-1 0,27 15 0,-39-24 0,0 0 0,0 0 0,0 0 0,0 0 0,0 0 0,1 0 0,-1-1 0,0 1 0,1-1 0,-1 1 0,0-1 0,1 0 0,-1 0 0,1 0 0,-1 0 0,0-1 0,1 1 0,-1-1 0,0 1 0,4-2 0,-3 0 0,0 0 0,-1 0 0,1 0 0,-1 0 0,0 0 0,1-1 0,-1 1 0,0-1 0,0 1 0,0-1 0,-1 0 0,1 0 0,1-3 0,2-7 0,-1 1 0,-1-1 0,0 0 0,0 0 0,-1 0 0,0-16 0,-3-8 0,0-19 0,1 53 0,0-1 0,0 1 0,1-1 0,-1 1 0,1 0 0,0-1 0,0 1 0,1 0 0,-1 0 0,1 0 0,3-6 0,-3 7 0,1 0 0,-1 0 0,1 0 0,0 0 0,-1 1 0,1-1 0,0 1 0,0 0 0,0 0 0,0 0 0,0 0 0,0 1 0,0-1 0,0 1 0,0-1 0,4 1 0,51 3 0,-55-2 0,6 0 0,-1 2 0,1-1 0,0 1 0,14 7 0,-16-6 0,-1-2 0,1 1 0,-1 0 0,1-1 0,0-1 0,0 1 0,14 1 0,-20-3 0,0 0 0,0-1 0,0 1 0,0 0 0,0 0 0,0 0 0,0-1 0,0 1 0,0 0 0,0-1 0,0 1 0,0-1 0,0 0 0,0 1 0,-1-1 0,1 0 0,0 1 0,0-1 0,0 0 0,-1 0 0,1 0 0,-1 1 0,2-3 0,-1 1 0,0-1 0,0 1 0,0-1 0,-1 0 0,1 1 0,-1-1 0,1 0 0,-1 0 0,0-3 0,-1-2 0,1 0 0,-1 1 0,-1-1 0,0 0 0,-4-12 0,2 11 0,0 0 0,-1 0 0,0 0 0,-1 1 0,0 0 0,0 0 0,-1 0 0,0 1 0,0-1 0,0 2 0,-1-1 0,0 1 0,-1 0 0,1 1 0,-1 0 0,0 1 0,-11-5 0,12 6 0,-1 1 0,0 0 0,1 0 0,-1 1 0,0 0 0,0 0 0,1 1 0,-1 0 0,0 1 0,0-1 0,0 2 0,1-1 0,-1 2 0,1-1 0,-1 1 0,1 0 0,0 1 0,0-1 0,-14 11 0,14-9 0,0 1 0,1-1 0,0 2 0,-10 9 0,106-103 0,-67 62 0,-2-2 0,29-48 0,-48 72 0,1 0 0,-1 0 0,1 1 0,-1-1 0,1 1 0,0-1 0,0 1 0,0 0 0,0 0 0,0 0 0,1 0 0,-1 0 0,1 0 0,-1 1 0,1-1 0,0 1 0,-1-1 0,1 1 0,0 0 0,0 0 0,0 1 0,3-2 0,1 2 0,-1 1 0,0-1 0,1 1 0,-1 1 0,0-1 0,0 1 0,0 0 0,0 0 0,9 5 0,0 0 0,50 19 0,-61-24 0,0-1 0,0 1 0,1-1 0,-1-1 0,1 1 0,-1 0 0,1-1 0,-1 0 0,1 0 0,-1-1 0,9-1 0,-10 1 0,-1 0 0,0 0 0,0-1 0,0 1 0,0-1 0,0 1 0,0-1 0,0 0 0,-1 1 0,1-1 0,0 0 0,-1 0 0,0 0 0,1-1 0,-1 1 0,0 0 0,0 0 0,0-1 0,0 1 0,0-5 0,2-5 0,-1-1 0,-1 1 0,0-13 0,-1 22 0,-10-268 0,2 152 0,4 50 0,-14-374 0,20 381-1365,2 22-5461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99 257 24575,'-1'18'0,"-1"0"0,-1 0 0,-1-1 0,-11 31 0,-2 12 0,-3 35 0,-11 134 0,27-175 0,3 1 0,2-1 0,2 0 0,12 57 0,-13-100 0,0-1 0,1 0 0,1 0 0,0-1 0,0 1 0,1-1 0,0 1 0,0-1 0,1-1 0,1 1 0,-1-1 0,1 0 0,12 10 0,2-2 0,1 0 0,1-1 0,47 23 0,-32-18 0,0-2 0,50 15 0,-73-28 0,0-2 0,1 0 0,-1-1 0,1 0 0,-1-1 0,1-1 0,-1 0 0,1-1 0,25-6 0,-10-1 0,0-1 0,0-2 0,53-26 0,80-57 0,-155 88 0,259-176 0,-139 91 0,-118 84 0,-1-1 0,1 0 0,-1-1 0,-1 0 0,0 0 0,0-1 0,0-1 0,-2 1 0,1-1 0,-1 0 0,-1-1 0,0 0 0,-1 0 0,0 0 0,-1 0 0,5-22 0,0-21 0,-3 0 0,-3-1 0,-5-93 0,0 87 0,2 52 0,0 1 0,-1 0 0,-1-1 0,1 1 0,-2 0 0,1 0 0,-1 0 0,-1 0 0,-4-10 0,1 8 0,-1 0 0,1 0 0,-2 1 0,0 0 0,-19-17 0,-3-1 0,0 2 0,-2 1 0,-1 2 0,-42-22 0,59 36 0,0 2 0,-1 0 0,0 1 0,0 0 0,-1 2 0,1 0 0,-1 1 0,0 1 0,0 1 0,0 1 0,-25 2 0,-21 8 0,-70 20 0,34-7 0,88-20 0,0 1 0,0 1 0,0-1 0,1 2 0,-1 0 0,-12 8 0,-61 50 0,45-31 0,29-25 0,0-1 0,0-1 0,0 0 0,-25 8 0,-28 15 0,45-18 0,0 0 0,-1-2 0,-25 9 0,9 0-1365,21-8-5461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4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24575,'9'-2'0,"0"0"0,-1 0 0,1-1 0,0 0 0,-1 0 0,0-1 0,0 0 0,15-11 0,-10 7 0,38-19 0,-27 14 0,37-24 0,-45 27 26,0 0 0,34-13 0,-37 17-232,0 1 0,-1-2-1,1 1 1,-1-2 0,-1 0 0,17-14 0,-18 11-6620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4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24575,'0'4'0,"0"9"0,0 6 0,0 9 0,4 2 0,1 5 0,5-4 0,-1-3 0,-1-2 0,2-2 0,-1-1 0,2-5 0,-1 0 0,-2-1 0,-2-2-8191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24575,'10'-1'0,"0"0"0,1-1 0,16-5 0,-20 5 0,0 0 0,0 1 0,0-1 0,0 1 0,0 0 0,0 1 0,0 0 0,13 1 0,-19-1 0,-1 0 0,1 0 0,-1 1 0,1-1 0,0 0 0,-1 0 0,1 0 0,-1 0 0,1 1 0,-1-1 0,1 0 0,-1 1 0,1-1 0,-1 0 0,1 1 0,-1-1 0,1 1 0,-1-1 0,0 1 0,1-1 0,-1 1 0,0-1 0,1 1 0,-1-1 0,0 1 0,0-1 0,1 1 0,-1-1 0,0 2 0,-7 18 0,-27 18 0,30-34 0,-3 2 0,3-2 0,0-1 0,1 1 0,-1 0 0,1 0 0,0 0 0,-3 6 0,5-10 0,1 1 0,0-1 0,0 1 0,-1-1 0,1 1 0,0-1 0,0 1 0,0 0 0,0-1 0,0 1 0,0-1 0,0 1 0,0-1 0,0 1 0,0 0 0,0-1 0,0 1 0,1-1 0,-1 1 0,0-1 0,0 1 0,1-1 0,-1 1 0,1 0 0,0 0 0,0 0 0,0 0 0,0 0 0,1-1 0,-1 1 0,0 0 0,1-1 0,-1 1 0,1-1 0,-1 1 0,0-1 0,1 1 0,-1-1 0,2 0 0,60 4 0,-50-4 0,0 0 0,0 1 0,0 1 0,0 0 0,-1 0 0,1 1 0,20 8 0,-31-10 0,-1 0 0,1 0 0,0 0 0,-1 0 0,1 0 0,-1 0 0,1 0 0,-1 1 0,0-1 0,1 1 0,-1-1 0,0 1 0,0-1 0,0 1 0,0-1 0,0 1 0,-1 0 0,1 0 0,0 0 0,-1-1 0,1 1 0,-1 2 0,1 0 0,-1-1 0,-1 1 0,1 0 0,-1-1 0,1 1 0,-1-1 0,0 1 0,0-1 0,-1 1 0,1-1 0,-2 3 0,-3 4 0,0 0 0,0-1 0,-1 0 0,-1 0 0,1-1 0,-14 12 0,5-6-341,-1-2 0,1 0-1,-31 16 1,29-21-6485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5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400 120 24575,'-8'15'0,"-2"0"0,0 0 0,-20 22 0,0 0 0,-10 16 0,3 1 0,1 1 0,4 2 0,2 2 0,2 1 0,-36 118 0,50-126 0,3 0 0,-5 57 0,13-81 0,2 0 0,1-1 0,2 1 0,0 0 0,12 50 0,-11-69 0,1 1 0,0 0 0,1-1 0,0 1 0,0-1 0,1-1 0,1 1 0,-1-1 0,1 0 0,12 10 0,11 8 0,44 30 0,-69-52 0,29 21 0,0-2 0,75 36 0,-97-54 0,0 0 0,0-1 0,1 0 0,0-1 0,0 0 0,0-1 0,0-1 0,0 0 0,0-1 0,1 0 0,-1-1 0,0 0 0,21-6 0,-8-1 0,-1-1 0,-1-1 0,0-1 0,32-21 0,87-67 0,-84 51 0,-2-2 0,-3-3 0,-1-2 0,-3-2 0,-3-3 0,-2-1 0,64-117 0,-95 151 0,-1 0 0,-1-1 0,-2 0 0,0 0 0,6-37 0,-13 51 0,-1-1 0,-1 0 0,0 0 0,-1 1 0,-1-1 0,0 0 0,-1 0 0,0 1 0,-1-1 0,-1 1 0,0 0 0,-10-19 0,2 8 0,-1 1 0,-1 0 0,-2 1 0,0 1 0,-1 1 0,-2 0 0,0 1 0,-1 1 0,0 1 0,-2 1 0,0 1 0,-29-16 0,32 20 0,-1 1 0,-1 1 0,1 1 0,-2 1 0,1 1 0,-1 1 0,0 1 0,0 0 0,-1 2 0,-35-1 0,35 4 0,-7-1 0,-59 6 0,79-3 0,0 0 0,1 0 0,-1 1 0,0 0 0,1 1 0,0 0 0,0 0 0,0 1 0,-15 10 0,-10 10 0,-64 35 0,91-56 27,1 1 0,0-1 0,1 1-1,-10 10 1,-15 11-1526,16-16-5327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24575,'7'0'0,"8"0"0,4 0 0,3-4 0,2-1 0,1-4 0,0-4 0,0 0 0,-1 2 0,0-1 0,-1-3 0,1 2 0,-1 3 0,-3-1 0,-2 2 0,-4 1-8191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24575,'0'8'0,"0"7"0,0 8 0,0 12 0,4 9 0,2 4 0,3 2 0,4 1 0,0-5 0,2-2 0,-2-5 0,-3 0 0,1-4 0,-2-3 0,2-8 0,3-7 0,3-7 0,-1-5-8191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0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24575,'1'6'0,"-1"0"0,1 0 0,0-1 0,1 1 0,-1-1 0,1 1 0,0-1 0,1 1 0,-1-1 0,7 9 0,39 47 0,-34-45 0,-8-9 0,0-1 0,0 0 0,0 0 0,1 0 0,0-1 0,0 0 0,0-1 0,1 1 0,-1-1 0,13 4 0,-15-6 0,-1-1 0,1 0 0,0 0 0,-1 0 0,1-1 0,0 0 0,0 1 0,0-2 0,-1 1 0,1 0 0,0-1 0,0 0 0,-1 0 0,1-1 0,-1 1 0,1-1 0,-1 0 0,1 0 0,-1 0 0,6-5 0,-6 3 0,0 0 0,0 0 0,0-1 0,-1 1 0,1-1 0,-1 0 0,0 0 0,-1 0 0,1-1 0,-1 1 0,0 0 0,0-1 0,-1 0 0,2-11 0,1-9 0,0-50 0,-4 72 0,-2-28 0,-1 0 0,-12-55 0,12 72 0,2 12 0,1 0 0,-1 0 0,0 0 0,0 0 0,-1-1 0,1 1 0,-1 1 0,1-1 0,-1 0 0,0 0 0,0 1 0,0-1 0,0 1 0,-1-1 0,1 1 0,-1 0 0,-3-3 0,5 5 0,1 1 0,0-1 0,-1 0 0,1 0 0,0 1 0,0-1 0,-1 0 0,1 1 0,0-1 0,0 0 0,0 1 0,0-1 0,-1 0 0,1 1 0,0-1 0,0 1 0,0-1 0,0 0 0,0 1 0,0-1 0,0 1 0,0-1 0,0 0 0,0 1 0,0-1 0,0 0 0,0 1 0,0-1 0,0 1 0,1-1 0,-1 1 0,3 15 0,1-4 0,1 0 0,0 0 0,0 0 0,11 14 0,-9-13 0,1 0 0,9 26 0,7 38 0,20 54 0,-37-115-136,2-1-1,0 0 1,1-1-1,1 0 1,0 0-1,0-1 1,2-1-1,-1 0 0,21 14 1,-22-18-6690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1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1 835 24575,'314'-106'0,"-114"41"0,-39 8 0,170-56 0,-236 86 0,149-24 0,-162 35 0,-1-4 0,108-40 0,-90 26 0,-52 21 0,75-10 0,-74 15 0,75-22 0,-97 23 0,0 0 0,1 2 0,49-4 0,81 8 0,-87 2 0,-65-2 0,1 1 0,-1-1 0,1 0 0,-1 0 0,9-3 0,-14 4 0,1 0 0,0-1 0,-1 1 0,1 0 0,-1 0 0,1-1 0,-1 1 0,1 0 0,-1-1 0,1 1 0,-1-1 0,1 1 0,-1 0 0,1-1 0,-1 1 0,0-1 0,1 1 0,-1-1 0,0 0 0,1 1 0,-1-1 0,1 0 0,-2 0 0,1 0 0,0 0 0,-1 0 0,1 0 0,-1 0 0,1 0 0,-1 1 0,1-1 0,-1 0 0,1 0 0,-1 1 0,0-1 0,1 0 0,-1 1 0,0-1 0,0 1 0,0-1 0,1 1 0,-1-1 0,-2 0 0,-18-8 0,-1 0 0,0 2 0,0 1 0,0 0 0,-1 2 0,-42-4 0,31 4 0,-40-2 0,55 5 0,0 0 0,0-1 0,0-1 0,0 0 0,0-2 0,1 0 0,-29-12 0,21 3 0,15 7 0,0 1 0,-1 0 0,0 1 0,0 0 0,-23-6 0,23 12 0,11 5 0,18 9 0,63 21 0,-40-19 0,49 28 0,-59-27 0,3 1 0,-1 2 0,58 47 0,-88-65 0,1 0 0,0 0 0,-1 0 0,0 0 0,1 0 0,-1 1 0,-1-1 0,1 1 0,0 0 0,-1-1 0,0 1 0,0 0 0,0 0 0,0 0 0,-1 0 0,1 0 0,-1 0 0,0 0 0,0 0 0,-1 0 0,1 0 0,-1 0 0,0-1 0,0 1 0,0 0 0,-3 6 0,-3 6 0,-1 1 0,-1-1 0,-1-1 0,-16 21 0,20-28 0,-45 89 0,37-79-341,-1 0 0,0 0-1,-26 21 1,28-28-6485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1:4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1208 24575,'49'-86'0,"4"1"0,108-130 0,-95 131 0,76-89 0,7-9 0,-99 127 0,-37 42 0,-1 1 0,-1-1 0,0-1 0,10-18 0,-10 15 0,1 0 0,0 0 0,1 2 0,1-1 0,0 2 0,1 0 0,0 1 0,31-20 0,-39 28 0,32-22 0,-36 25 0,-1 0 0,0 0 0,1-1 0,-1 1 0,0-1 0,0 1 0,0-1 0,-1 1 0,1-1 0,0 0 0,1-5 0,-3 7 0,0 1 0,0-1 0,0 0 0,0 0 0,0 1 0,0-1 0,0 0 0,0 1 0,0-1 0,0 0 0,0 0 0,-1 1 0,1-1 0,0 0 0,0 1 0,-1-1 0,1 0 0,-1 1 0,1-1 0,0 1 0,-1-1 0,1 1 0,-1-1 0,1 1 0,-1-1 0,0 1 0,1-1 0,-1 1 0,1 0 0,-1-1 0,0 1 0,1 0 0,-1-1 0,0 1 0,0 0 0,1 0 0,-1 0 0,0 0 0,1 0 0,-1 0 0,0 0 0,0 0 0,1 0 0,-1 0 0,0 0 0,0 0 0,-42 6 0,37-5 0,-62 6 0,-107-2 0,150-5 0,500 0 0,-472 0 0,0 0 0,0 0 0,0 0 0,0 0 0,1 1 0,-1-1 0,0 1 0,0 0 0,0 0 0,0 0 0,-1 0 0,1 1 0,0-1 0,0 1 0,4 3 0,-5-3 0,0 1 0,-1-1 0,1 1 0,0 0 0,-1 0 0,1 0 0,-1-1 0,0 2 0,0-1 0,0 0 0,-1 0 0,1 0 0,-1 0 0,1 0 0,-1 5 0,-1 15 0,0-1 0,-1 1 0,-7 29 0,-2 25 0,9 49 0,0-2 0,-1-101-1365,-2-3-5461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45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630 0 24575,'-16'18'0,"1"0"0,-19 30 0,10-13 0,-322 514 0,324-502 0,18-36 0,0-1 0,0 0 0,-1-1 0,0 1 0,-1-1 0,0 0 0,-1 0 0,0-1 0,-9 10 0,15-18 0,0 1 0,0 0 0,0 0 0,-1 0 0,1-1 0,0 1 0,0 0 0,-1-1 0,1 0 0,0 1 0,-1-1 0,1 0 0,0 1 0,-1-1 0,1 0 0,-1 0 0,1 0 0,0 0 0,-1 0 0,1 0 0,-1-1 0,1 1 0,0 0 0,-1-1 0,0 0 0,-1-1 0,1 1 0,0-1 0,0 0 0,0 0 0,0 0 0,0 0 0,0-1 0,1 1 0,-1 0 0,1-1 0,-1 1 0,0-3 0,-4-11 0,1 0 0,0 0 0,-4-23 0,8 31 0,-10-68 0,3 0 0,5-137 0,3 136 0,0 73 0,0 1 0,0-1 0,0 1 0,0-1 0,1 1 0,0-1 0,-1 1 0,1 0 0,1-1 0,-1 1 0,0 0 0,3-4 0,-3 6 0,0 0 0,0 0 0,1-1 0,-1 1 0,1 0 0,-1 1 0,1-1 0,-1 0 0,1 0 0,0 1 0,-1-1 0,1 1 0,0-1 0,0 1 0,-1 0 0,1 0 0,0-1 0,0 1 0,-1 0 0,1 1 0,0-1 0,0 0 0,-1 1 0,1-1 0,3 2 0,25 5 0,0 2 0,-1 2 0,0 0 0,-1 2 0,0 1 0,28 19 0,117 69 0,-155-92 27,0 0-1,1-2 0,0 0 1,31 8-1,-22-7-774,37 16-1,-44-14-6077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2:4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24575,'0'2580'0,"36"-2127"0,-7-187 0,2 52 0,14 268 0,-44 833 0,-3-667 0,14-328 0,0 19 0,-15-306 0,-24 167 0,-19-42 0,-16 139 0,56 12 0,9-237 0,-3 1138 0,14-1127 0,-4-86 0,-6-74 0,1-1 0,1 0 0,18 48 0,-14-46 0,-1 0 0,-1 1 0,5 38 0,49 727 0,-41-474 0,26 748 0,-48 633 0,1-1696 0,0 0 0,0-1 0,-1 1 0,0 0 0,0-1 0,0 1 0,0-1 0,-1 1 0,1-1 0,-1 1 0,0-1 0,-1 0 0,1 0 0,-1 0 0,0 0 0,0-1 0,0 1 0,0-1 0,-5 4 0,0 2 0,5-5 0,0 1 0,0 0 0,1 0 0,-1 1 0,1-1 0,0 0 0,1 1 0,-1-1 0,1 1 0,0 0 0,1-1 0,-1 1 0,1 0 0,0 0 0,1 7 0,0-8 0,-1 1 0,0 0 0,0 0 0,0-1 0,-1 1 0,0 0 0,0-1 0,0 1 0,-1-1 0,0 1 0,0-1 0,0 0 0,-5 8 0,7-12 0,-1-1 0,1 0 0,0 1 0,-1-1 0,1 1 0,0-1 0,-1 0 0,1 1 0,-1-1 0,1 0 0,0 0 0,-1 1 0,1-1 0,-1 0 0,1 0 0,-1 0 0,1 0 0,-1 0 0,1 1 0,-1-1 0,1 0 0,-1 0 0,1 0 0,-1 0 0,1 0 0,-1 0 0,1-1 0,-1 1 0,1 0 0,-1 0 0,1 0 0,-1 0 0,1-1 0,-1 1 0,1 0 0,0 0 0,-1-1 0,0 0 0,-15-17 0,-58-92 0,51 72 0,-1 2 0,-1 1 0,-2 1 0,-54-52 0,78 83 0,0-1 0,0 1 0,-1 1 0,0-1 0,1 0 0,-1 1 0,0 0 0,0 0 0,0 0 0,-1 0 0,1 1 0,0-1 0,-1 1 0,1 0 0,-1 1 0,1-1 0,-1 1 0,1 0 0,-1 0 0,1 0 0,-1 1 0,1-1 0,-1 1 0,1 0 0,-1 0 0,-4 3 0,6-3 4,0 0 0,1 0-1,-1-1 1,0 1-1,1-1 1,-1 0 0,0 1-1,1-1 1,-1-1 0,0 1-1,0 0 1,1 0-1,-1-1 1,0 0 0,1 1-1,-1-1 1,1 0 0,-1 0-1,1-1 1,-1 1-1,1 0 1,0-1 0,-1 0-1,1 1 1,0-1 0,0 0-1,0 0 1,1 0-1,-1 0 1,0 0 0,1-1-1,-2-3 1,-3-3-190,2 0 1,0 0-1,0-1 0,0 0 1,1 1-1,1-1 1,-2-16-1,1 5-6640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2:4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24575,'15'1'0,"1"2"0,-1 0 0,0 0 0,0 2 0,0 0 0,0 0 0,-1 2 0,24 14 0,35 13 0,60 29 0,-131-63 0,1 1 0,-1-1 0,0 0 0,0 1 0,1-1 0,-1 0 0,0-1 0,1 1 0,-1 0 0,0-1 0,0 1 0,1-1 0,-1 1 0,0-1 0,0 0 0,0 0 0,0 0 0,0 0 0,0-1 0,0 1 0,0 0 0,0-1 0,-1 0 0,1 1 0,-1-1 0,1 0 0,-1 1 0,1-1 0,-1 0 0,2-4 0,5-8 0,0 0 0,-1-1 0,6-19 0,-9 23 0,10-21 0,1 1 0,1 1 0,2 1 0,0 0 0,3 1 0,0 1 0,26-26 0,-32 36-1365,-3 2-5461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3:0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11859 24 24575,'-206'0'0,"-2071"0"-4714,-594 0 5921,2497-12 1962,-3 0-2831,-3596 13-338,3931 2 0,-1 1 0,1 2 0,-55 16 0,47-10 0,-88 10 0,63-13 0,0 3 0,-111 34 0,153-37 0,-269 51 0,230-54 0,-118-6 0,76-2 0,-188 2-1365,282 0-5461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4:3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24575,'265'2'0,"280"-5"0,-488-2 0,64-13 0,-63 8 0,60-3 0,-77 9 0,1-2 0,69-19 0,-71 14 0,1 2 0,74-6 0,313 14 0,-200 3 0,-184 0 0,-1 3 0,57 12 0,-52-8 0,68 5 0,14-14 0,20 1 0,-125 0 0,1 2 0,-1 1 0,44 13 0,-48-11 0,0-2 0,1 0 0,-1-2 0,42 1 0,-3-1 0,30 9 0,-51-6 0,46 1 0,-43-3 0,41 6 0,45 4 0,-62-13 0,88 13 0,-66-5 0,179-5 0,-133-5 0,415 2 0,-529-1 45,1-1-1,27-7 1,25-2-1544,-53 10-5327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4:5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24575,'376'29'0,"-273"-17"0,483 80 0,-548-83 0,-10-3 0,0 0 0,-1-2 0,48 2 0,695-7 0,-725-2 0,1-2 0,-1-2 0,60-17 0,27-4 0,-22 4 0,-66 13 0,57-6 0,-83 14 0,0-1 0,34-11 0,-36 9 0,0 1 0,1 1 0,30-4 0,109 7 0,-98 2 0,101-10 0,-25-3 0,224 7 0,-189 7 0,865-2 0,-994 2 0,50 9 0,-51-5 0,56 1 0,347-8 0,-419 2 0,0 1 0,27 6 0,-25-3 0,40 2 0,-3-8-33,-44 0-189,0 0 0,0 2 0,1 0 0,-1 0 0,29 8 0,-32-4-6604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5:1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24575,'91'-5'0,"163"-28"0,-140 15 0,324-55 0,427-49 0,-205 116 0,-561 11 0,133 26 0,96 37 0,-62-11 0,-161-37 0,208 11 0,-229-24 0,0 3 0,-1 4 0,86 25 0,-105-23 0,20 2 0,1-3 0,0-5 0,111 1 0,0 0 0,1 0 0,475-11 0,-611-3 0,0-1 0,0-4 0,113-29 0,-136 29 0,45-4 0,-50 8 0,0-1 0,46-13 0,-36 6 0,0 2 0,1 1 0,0 3 0,0 2 0,88 2 0,478 4 0,-450-14 0,-11 0 0,355 11 0,-239 3 0,-222 0 0,47 8 0,-47-4 0,51 0 0,-26-7-1365,-49 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5:2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24575,'128'-2'0,"145"-23"0,-95 10 0,257 9 0,-239 8 0,14 10 0,5 0 0,-90-6 0,141 23 0,113 6 0,-29-37 0,262 7 0,-383 15 0,98 5 0,62-31 0,-274-3 0,154-30 0,-205 30 0,0 3 0,1 2 0,73 6 0,71-4 0,-102-9 0,44-1 0,336 12 0,-449 3 0,0 1 0,-1 2 0,69 19 0,17 4 0,-45-17 0,0-3 0,103-2 0,-136-5 0,50 7 0,34 3 0,697-11 0,-398-3 0,-402 1 0,49-9 0,12-1 0,-28 4 0,-1-1 0,102-29 0,-67 13 0,-44 15 0,64-4 0,-66 9 0,77-16 0,-69 6 0,0 3 0,1 3 0,112-3 0,515 12 0,-651 1 0,-1 1 0,1 2 0,40 11 0,43 6 0,38 11 84,-111-22-567,0-2 0,69 7 0,-91-15-6343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5:4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24575,'4'0'0,"1"4"0,4 1 0,5 0 0,3-5 0,3-2 0,2-1 0,2 0 0,0-4 0,-4-4 0,-1 0 0,0 1 0,-4-1 0,-3-2 0,-1 0 0,-2-2 0,2 3 0,-1 2-8191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5:4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24575,'7'1'0,"-1"1"0,0 0 0,0 0 0,0 0 0,0 1 0,0 0 0,0 0 0,-1 1 0,1-1 0,6 7 0,12 6 0,-12-9 0,-1-1 0,1 0 0,0-1 0,0-1 0,1 1 0,0-2 0,-1 0 0,19 2 0,-25-5 0,-1 0 0,0 0 0,1 0 0,-1 0 0,1-1 0,-1 0 0,0 0 0,1-1 0,-1 1 0,0-1 0,0 0 0,0-1 0,0 1 0,0-1 0,-1 0 0,1 0 0,-1 0 0,0-1 0,0 1 0,0-1 0,0 0 0,4-7 0,1 0 23,0 1-1,0 1 1,19-16-1,-20 19-204,0 0 0,-1-1 0,1 0 1,-1 0-1,-1-1 0,0 0 0,6-10 0,-5 4-6644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45:5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24575,'1'10'0,"0"0"0,0 0 0,1 0 0,1-1 0,-1 1 0,2-1 0,-1 1 0,1-1 0,1 0 0,0-1 0,0 1 0,0-1 0,1 0 0,1 0 0,-1 0 0,1-1 0,14 11 0,-19-17 0,0 1 0,1-1 0,-1 0 0,0 1 0,1-1 0,-1-1 0,1 1 0,-1 0 0,1 0 0,-1-1 0,1 0 0,0 1 0,-1-1 0,1 0 0,0 0 0,-1-1 0,1 1 0,-1 0 0,1-1 0,0 0 0,-1 1 0,1-1 0,-1 0 0,0 0 0,4-3 0,4-2 0,0-1 0,0-1 0,-1 1 0,12-14 0,-4 5 0,14-18 0,-25 26 0,1 1 0,-1 0 0,1 0 0,1 1 0,10-8 0,194-131 0,-142 92-1365,-57 40-5461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56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1 294 24575,'-1'95'0,"3"105"0,-2-193 0,0 0 0,1-1 0,0 1 0,0 0 0,1 0 0,0-1 0,0 1 0,1-1 0,-1 0 0,1 0 0,1 0 0,-1 0 0,1 0 0,5 6 0,-6-9 0,1 0 0,-1-1 0,1 1 0,-1-1 0,1 0 0,0 0 0,0 0 0,0 0 0,0 0 0,0-1 0,0 0 0,1 0 0,-1 0 0,0 0 0,1-1 0,-1 0 0,0 0 0,1 0 0,-1 0 0,0-1 0,1 1 0,6-3 0,-5 1 0,1 0 0,-1-1 0,-1 0 0,1 1 0,0-2 0,-1 1 0,1-1 0,-1 0 0,0 0 0,0 0 0,-1-1 0,1 1 0,-1-1 0,0 0 0,-1-1 0,1 1 0,4-10 0,4-9 0,-1-1 0,13-49 0,-16 51 0,-3 6 0,-1 0 0,-1-1 0,0 1 0,0-32 0,31 115 0,-26-51 0,1 0 0,0-1 0,1 0 0,1 0 0,21 21 0,-26-29 0,1 0 0,-1-1 0,1 0 0,-1-1 0,2 0 0,-1 0 0,0 0 0,1-1 0,-1 0 0,1 0 0,0-1 0,0 0 0,0 0 0,10 0 0,6 0 0,1-1 0,-1-1 0,1-2 0,-1 0 0,35-8 0,-52 8 0,0 0 0,-1-1 0,1 1 0,-1-1 0,0 0 0,0-1 0,0 0 0,0 0 0,-1 0 0,1 0 0,-1-1 0,0 0 0,0 0 0,-1-1 0,0 1 0,0-1 0,0 0 0,0 0 0,-1 0 0,0 0 0,-1-1 0,1 1 0,2-13 0,-1-3 0,-2-1 0,0 0 0,-1-1 0,-4-43 0,0 5 0,1 30 0,-2-1 0,-1 1 0,-1 0 0,-12-37 0,5 36-1365,5 21-5461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50:4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24575,'20'0'0,"-7"1"0,0-1 0,0-1 0,0 0 0,16-4 0,-25 4 0,1-1 0,0 1 0,-1-1 0,0-1 0,1 1 0,-1 0 0,0-1 0,0 0 0,0 0 0,0 0 0,-1-1 0,1 1 0,-1-1 0,0 0 0,3-4 0,-2 2 0,45-66 0,64-71 0,-109 137-113,22-27-1139,-20 19-5574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50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24575,'1'3'0,"0"0"0,0 0 0,0 0 0,0 0 0,0 0 0,1 0 0,0-1 0,-1 1 0,4 3 0,6 11 0,-2 15 0,-7-21 0,1-1 0,0 1 0,6 12 0,-9-21 0,1-1 0,-1 0 0,1 1 0,0-1 0,0 0 0,-1 0 0,1 1 0,0-1 0,0 0 0,0 0 0,0 0 0,0 0 0,0 0 0,1-1 0,-1 1 0,0 0 0,0 0 0,1-1 0,-1 1 0,0-1 0,1 1 0,-1-1 0,0 1 0,1-1 0,-1 0 0,1 0 0,-1 0 0,1 0 0,-1 0 0,2 0 0,3-2 0,-1-1 0,1 0 0,-1 0 0,0 0 0,0-1 0,0 0 0,-1 0 0,1 0 0,-1 0 0,4-6 0,9-7 0,46-40-1365,-50 47-5461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5:50:5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24575,'2'0'0,"-1"1"0,0-1 0,1 1 0,-1 0 0,0-1 0,0 1 0,0 0 0,1 0 0,-1 0 0,0 0 0,0 0 0,0 0 0,0 0 0,-1 0 0,1 0 0,0 1 0,0-1 0,0 2 0,14 28 0,-13-28 0,8 23 0,2-1 0,1 0 0,1-1 0,22 29 0,-34-51 0,0 0 0,-1 0 0,1 0 0,0 0 0,0-1 0,1 1 0,-1-1 0,0 1 0,1-1 0,-1 0 0,0 0 0,1 0 0,0 0 0,-1 0 0,1 0 0,-1-1 0,1 1 0,0-1 0,-1 0 0,1 0 0,0 0 0,0 0 0,-1 0 0,1-1 0,0 1 0,-1-1 0,1 0 0,-1 1 0,1-1 0,-1 0 0,1-1 0,-1 1 0,0 0 0,4-3 0,7-6 0,1 0 0,-2-1 0,1-1 0,15-20 0,-9 11 0,-4 7 0,-8 7 0,0-1 0,0 0 0,8-11 0,28-32-75,-28 35-1215,-5 5-5536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57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24575,'0'539'0,"0"-531"0,0-1 0,1 1 0,0-1 0,0 0 0,0 1 0,1-1 0,0 0 0,1 0 0,-1 0 0,1 0 0,1-1 0,4 8 0,-5-9 0,1-1 0,0 0 0,0 1 0,0-1 0,1-1 0,-1 1 0,1-1 0,0 0 0,0 0 0,0 0 0,1-1 0,-1 1 0,0-1 0,1-1 0,11 3 0,6 0-682,40 1-1,-38-5-6143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59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0 245 24575,'0'378'0,"0"-805"0,0 422 0,1 0 0,-1 0 0,1-1 0,0 1 0,0 0 0,0 0 0,0 0 0,1 0 0,0 0 0,0 0 0,1 1 0,-1-1 0,7-7 0,-1 3 0,0 0 0,0 1 0,1 1 0,1 0 0,11-8 0,51-35-1365,-51 37-5461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01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227 625 24575,'-1'-8'0,"0"-1"0,0 1 0,-1-1 0,0 1 0,-1 0 0,-6-15 0,0-2 0,-22-58 0,-21-68 0,36 99 0,-24-54 0,-6 11 0,39 74-1365,1 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02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24575,'4'0'0,"6"0"0,4-4 0,4-1 0,3 0 0,2 1 0,1-3 0,-4-4 0,-1 0 0,0 1 0,1 3 0,-3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25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1 352 24575,'273'-119'0,"-30"14"0,-88 40 0,-79 38 0,-17 8 0,-48 15-273,1 1 0,-1 0 0,1 1 0,14-2 0,-17 4-6553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03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24575,'24'1'0,"-1"1"0,1 1 0,-1 1 0,0 1 0,27 10 0,108 48 0,-140-55 0,71 32 0,108 67 0,-155-81 0,-2 2 0,-1 2 0,-1 2 0,52 56 0,-84-81 0,0 0 0,0 1 0,0 0 0,-1 0 0,-1 0 0,1 0 0,-1 1 0,-1 0 0,0 0 0,0 0 0,-1 0 0,0 1 0,0-1 0,-1 1 0,0-1 0,-1 1 0,0-1 0,0 1 0,-1-1 0,-1 1 0,-3 14 0,-14 40 0,-2 0 0,-47 95 0,33-82 0,-74 152 0,64-140 0,22-33 15,19-42-245,-2 0 0,0 0 0,-1-1 0,0 0 0,-9 12 0,6-13-6596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47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470 4 24575,'-56'-1'0,"33"-1"0,0 2 0,0 0 0,1 1 0,-1 2 0,0 0 0,-27 8 0,34-3 0,0 0 0,1 1 0,0 1 0,0 0 0,1 1 0,1 1 0,0 0 0,-20 24 0,24-25 0,1 0 0,0 1 0,1 0 0,1 1 0,0 0 0,0 0 0,1 0 0,1 0 0,0 1 0,1 0 0,-3 20 0,3 7 0,2 0 0,5 67 0,-2-91 0,0 0 0,2-1 0,0 0 0,0 0 0,2 0 0,8 20 0,-8-25 0,0 0 0,0 0 0,1-1 0,0 0 0,0 0 0,2 0 0,-1-1 0,20 16 0,15 9 0,31 20 0,-66-48 0,0-1 0,1 0 0,-1-1 0,1 0 0,0 0 0,1-1 0,-1 0 0,0-1 0,1 0 0,0 0 0,-1-1 0,1 0 0,0-1 0,-1 0 0,1-1 0,0 0 0,-1 0 0,1-1 0,0 0 0,14-6 0,10-10 0,-2-1 0,0-1 0,-1-2 0,33-30 0,-33 23 0,-1-2 0,44-56 0,-41 45 0,-3 2-1365,-18 21-5461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8:48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5360 1 24575,'-5'1'0,"0"1"0,-1 0 0,1 0 0,0 0 0,1 1 0,-1 0 0,0-1 0,1 2 0,-1-1 0,-4 5 0,-9 6 0,-12 4 0,-1-1 0,-1-2 0,0-1 0,-1-1 0,0-2 0,-1-1 0,0-2 0,-37 4 0,32-5 0,-66 22 0,64-16 0,-46 7 0,63-14 0,0 2 0,0 0 0,1 2 0,0 0 0,1 1 0,-33 23 0,-180 112 0,219-136 0,0-1 0,-1-1 0,0 0 0,-1-1 0,1-1 0,-2 0 0,1-2 0,-32 4 0,-6-3 0,-88-5 0,103-3 0,0 3 0,0 1 0,0 2 0,-65 13 0,64-5 0,2 2 0,0 2 0,-44 22 0,64-27 0,-126 59 0,126-62 0,-1 0 0,0-1 0,-1-1 0,1-1 0,-32 1 0,5-5 0,1-1 0,-1-3 0,-88-19 0,-135-51 0,217 56 0,31 9 0,-1 1 0,1 2 0,-1 0 0,-30-3 0,46 9 0,1 0 0,0 0 0,0 0 0,0 1 0,0 0 0,0 0 0,1 1 0,-1 0 0,0 0 0,0 1 0,1 0 0,0 0 0,-1 0 0,1 1 0,0 0 0,1 0 0,-1 0 0,1 1 0,-6 6 0,-33 39 0,26-28 0,-40 37 0,49-52 0,1-1 0,-1 0 0,0 0 0,-1 0 0,1-2 0,-1 1 0,0-1 0,-18 5 0,-7-2 0,-1-1 0,-69 3 0,-77-10 0,86-2 0,34 3 0,-92 10 0,129-6 0,0 1 0,0 1 0,1 1 0,0 1 0,0 1 0,-33 18 0,-150 97 0,181-111 0,-1-1 0,-1-1 0,-47 11 0,-90 10 0,103-22 0,-114 33 0,146-33 0,0 2 0,1 1 0,-53 32 0,60-31 0,2-2 0,1 2 0,-33 29 0,37-28-1365,0-1-5461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8:4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43 24575,'-7'-1'0,"-1"0"0,1-1 0,0 0 0,0-1 0,0 1 0,-12-7 0,11 5 0,0 0 0,-1 1 0,1 0 0,0 0 0,-18-2 0,24 4 0,0 1 0,0 1 0,0-1 0,0 0 0,0 0 0,0 1 0,0-1 0,0 1 0,0-1 0,0 1 0,1 0 0,-1 0 0,0 0 0,0 0 0,0 0 0,1 0 0,-1 1 0,1-1 0,-1 1 0,1-1 0,0 1 0,-1-1 0,1 1 0,0 0 0,0-1 0,0 1 0,0 0 0,0 0 0,-1 3 0,0 3 0,0 0 0,0-1 0,1 1 0,0 0 0,0 0 0,1 0 0,0 0 0,0 0 0,0 0 0,1 0 0,1-1 0,3 15 0,5 9 0,25 53 0,-21-54 0,36 91 0,45 168 0,-41-117 0,-28-94 0,-19-55-1365,-3-3-5461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8:51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0 255 24575,'25'-20'0,"0"2"0,1 0 0,1 2 0,1 1 0,31-12 0,-14 5 0,86-35 0,-77 38 0,-41 16 0,0-2 0,22-10 0,2 0-1365,-20 10-5461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10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27 193 24575,'12'184'0,"-1"21"0,-12-236 0,-1 1 0,-2 0 0,-10-39 0,-6-41 0,15 55 0,1-1 0,8-95 0,-4 149 0,0 0 0,1 0 0,-1-1 0,1 1 0,-1 0 0,1 0 0,0 0 0,0 0 0,-1 0 0,2 1 0,-1-1 0,0 0 0,0 0 0,0 1 0,1-1 0,-1 0 0,1 1 0,-1 0 0,1-1 0,0 1 0,0 0 0,2-2 0,0 2 0,0-1 0,-1 1 0,2 0 0,-1 0 0,0 1 0,0-1 0,0 1 0,0 0 0,0 0 0,9 1 0,-4 0 0,0 1 0,0 0 0,0 0 0,0 1 0,-1 1 0,1-1 0,-1 1 0,0 0 0,15 11 0,-20-12 0,0 0 0,0 0 0,-1 0 0,1 1 0,-1-1 0,0 0 0,0 1 0,0 0 0,0-1 0,-1 1 0,0 0 0,1 0 0,-1 0 0,-1 0 0,1 0 0,0 0 0,-1 0 0,0 0 0,0 0 0,0 0 0,-1 0 0,1 1 0,-1-1 0,0 0 0,0-1 0,-3 8 0,-4 8 0,0-1 0,-1 0 0,-1-1 0,-14 19 0,17-26 0,-33 43 0,26-36 0,1 1 0,-17 29 0,19-28 0,8-15 0,0 0 0,1 1 0,0 0 0,-1-1 0,1 1 0,1 0 0,-3 8 0,4-12 0,0 0 0,0 0 0,0 0 0,0 0 0,0 0 0,0-1 0,0 1 0,1 0 0,-1 0 0,0 0 0,1 0 0,-1 0 0,0-1 0,1 1 0,-1 0 0,1 0 0,-1-1 0,1 1 0,1 1 0,-1-1 0,1 0 0,0 1 0,0-1 0,0 0 0,0 0 0,0-1 0,0 1 0,1 0 0,-1-1 0,0 1 0,3-1 0,10 2 0,1-1 0,25-3 0,-32 1 0,0 0 0,0 1 0,0-1 0,0 2 0,0-1 0,0 1 0,0 1 0,-1 0 0,1 0 0,-1 0 0,1 1 0,8 5 0,16 11 0,20 15 0,-12 8 87,-21-19-1539,-8-10-5374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11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24575,'0'6'0,"7"212"0,-3-187 0,1 0 0,1 0 0,1-1 0,23 57 0,-20-62-273,1 1 0,2-2 0,0 0 0,21 28 0,-25-42-6553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12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1 347 24575,'-1'-28'0,"2"0"0,0 0 0,2 0 0,2 0 0,0 1 0,13-39 0,-15 60 0,0 0 0,1 0 0,-1 0 0,1 1 0,9-10 0,13-19 0,-25 32 0,0 0 0,0 0 0,0-1 0,1 1 0,-1 0 0,1 0 0,-1 1 0,1-1 0,0 0 0,0 0 0,0 1 0,0-1 0,0 1 0,0 0 0,0-1 0,1 1 0,-1 0 0,0 0 0,1 1 0,-1-1 0,1 0 0,-1 1 0,0-1 0,1 1 0,-1 0 0,5 0 0,-4 1 0,0-1 0,0 1 0,1 0 0,-1 1 0,0-1 0,0 0 0,0 1 0,0 0 0,0 0 0,-1 0 0,1 0 0,-1 0 0,1 0 0,-1 1 0,0-1 0,1 1 0,-1-1 0,-1 1 0,3 3 0,47 89 9,-29-52-696,54 80 0,-67-112-6139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13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24575,'82'78'0,"-34"-33"0,48 56 0,-85-88 0,46 55 0,61 97 0,-106-145 0,-1 1 0,-1-1 0,-1 2 0,-1-1 0,-1 1 0,-1 1 0,0-1 0,-2 1 0,-1 0 0,-1 0 0,-1 0 0,0 0 0,-2 0 0,-1 0 0,-5 25 0,-3 11-1365,6-36-5461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15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24575,'4'0'0,"5"0"0,5 0 0,4 0 0,4 0 0,4 0 0,4 0 0,-1 0 0,-5-4 0,-2-2 0,-5 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26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24575,'0'8'0,"0"10"0,0 7 0,0 6 0,0 2 0,0 4 0,0-1 0,0-2 0,0-4 0,0-2 0,0-3 0,0 0 0,0-2 0,0 0 0,0 0 0,0-4-8191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17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24575,'0'469'0,"0"-463"0,2-6 0,4-14 0,4-23 0,17-138 0,-21 117 0,3 1 0,19-64 0,-21 95 0,-5 15 0,2-1 0,-1 0 0,1 1 0,1 0 0,9-17 0,-12 26 0,-1 0 0,1 0 0,-1 0 0,1 0 0,-1 1 0,1-1 0,0 1 0,0-1 0,0 1 0,0-1 0,0 1 0,0 0 0,0 0 0,1 0 0,-1 0 0,0 1 0,1-1 0,-1 1 0,0-1 0,1 1 0,-1 0 0,0 0 0,1 0 0,-1 0 0,1 0 0,-1 0 0,0 1 0,1-1 0,-1 1 0,0 0 0,1 0 0,-1-1 0,4 4 0,-1-1 0,-1 0 0,1 0 0,-1 0 0,0 1 0,0 0 0,0 0 0,0 0 0,-1 1 0,6 7 0,23 46 0,-27-44 4,0 0 1,-1 0-1,0 0 0,-1 1 0,0-1 1,0 26-1,-6 94-129,0-52-1145,3-63-5556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18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0 257 24575,'4'-4'0,"5"-9"0,10-7 0,4-3 0,8 2 0,-3 0 0,-2 1 0,-1-2 0,0 4 0,-2 5 0,0 1 0,-4-2 0,-1 1 0,-4 0 0,-4-3 0,-4 2-8191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19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0 24575,'-4'0'0,"-5"0"0,-5 4 0,-5 5 0,-2 2 0,2 2 0,0-1 0,0-3 0,3 2 0,0-1 0,3-3-8191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20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0 24575,'-4'0'0,"-5"0"0,-5 0 0,-5 0 0,2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22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24575,'2'22'0,"1"0"0,1-1 0,1 1 0,1-1 0,9 22 0,-3-8 0,19 60 0,26 88 0,-41-121 0,-6-27 0,-1 1 0,-2 0 0,4 67 0,-12-44 0,1-50 0,0-40 0,0-10 0,0-18 0,-1 0 0,-17-95 0,-5 46 0,3 16 0,-10-102 0,30 193 0,-2-17 0,1-1 0,0 1 0,2 0 0,3-19 0,-4 33 0,0 1 0,1 0 0,-1 0 0,1 0 0,0-1 0,0 1 0,0 0 0,1 0 0,-1 0 0,1 1 0,-1-1 0,1 0 0,0 0 0,0 1 0,0-1 0,0 1 0,1 0 0,-1 0 0,1 0 0,-1 0 0,1 0 0,0 0 0,0 1 0,0-1 0,0 1 0,0 0 0,0 0 0,0 0 0,0 0 0,5 0 0,-6 1 0,0 0 0,1 0 0,-1 0 0,0 1 0,0-1 0,0 1 0,0-1 0,0 1 0,0 0 0,0 0 0,0 0 0,0 0 0,0 0 0,0 1 0,0-1 0,-1 0 0,1 1 0,-1-1 0,1 1 0,-1 0 0,3 3 0,2 4 0,0 0 0,-1 1 0,5 11 0,-3-5 0,9 23 0,-2 0 0,-1 1 0,-3 1 0,7 42 0,-9-39 0,-3-9-44,-1 1 0,-2-1-1,-4 41 1,2-26-1144,-1-30-5638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23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0 195 24575,'4'-4'0,"1"-6"0,4-4 0,4-4 0,4 1 0,3-1 0,2-1 0,-2-1 0,-1 2 0,-4 1 0,0 3 0,-3 0 0,-4 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24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24575,'0'-4'0,"4"-1"0,1-4 0,0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25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0 211 24575,'4'-4'0,"6"-5"0,4-5 0,5-5 0,2 2 0,-2-1 0,-1 3 0,-3 0 0,1 3 0,-4-1 0,1 2 0,-2-1 0,1 1 0,-2-1 0,-2-3 0,-2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28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0 24575,'-2'5'0,"0"0"0,0 0 0,0 0 0,-1 0 0,1-1 0,-1 1 0,0-1 0,0 0 0,-7 7 0,-2 5 0,-9 13 0,13-18 0,0 0 0,0 0 0,1 1 0,-6 15 0,11-22 0,1 0 0,-1 1 0,1-1 0,0 1 0,0-1 0,1 1 0,0-1 0,0 1 0,0-1 0,1 1 0,0-1 0,0 1 0,0-1 0,2 6 0,0 0 0,15 39 0,-17-47 0,0 1 0,1 0 0,0-1 0,0 1 0,0-1 0,1 0 0,-1 0 0,1 0 0,5 6 0,-7-9 0,0 1 0,0-1 0,0 1 0,0-1 0,0 0 0,0 1 0,0-1 0,0 0 0,0 0 0,0 0 0,1 0 0,-1 0 0,0 0 0,0 0 0,0 0 0,0 0 0,0 0 0,0-1 0,0 1 0,0 0 0,0-1 0,0 1 0,0-1 0,0 1 0,0-1 0,0 1 0,0-1 0,0 0 0,0 1 0,-1-1 0,2-1 0,27-34 0,-15 17 0,-6 10 0,2 0 0,-1 2 0,1-1 0,0 1 0,0 0 0,1 1 0,0 0 0,0 1 0,1 0 0,-1 1 0,1 1 0,0-1 0,0 2 0,0 0 0,1 0 0,-1 1 0,22 1 0,-28 0 0,1-1 0,0 1 0,0 1 0,1-1 0,-1 1 0,13 3 0,-18-3 0,0 0 0,0 0 0,0 0 0,-1 0 0,1 0 0,0 1 0,0-1 0,-1 0 0,1 1 0,-1-1 0,1 1 0,-1 0 0,0-1 0,1 1 0,-1 0 0,0 0 0,0 0 0,0 0 0,-1 0 0,1 0 0,0 0 0,-1 0 0,1 5 0,2 24 0,-1 1 0,-2 1 0,-7 58 0,6-84 0,0 0 0,-1 0 0,0 0 0,0 0 0,-1 0 0,0 0 0,0-1 0,-1 1 0,1-1 0,-8 9 0,-4 3 0,-33 31 0,-3 3 0,40-40-1365,1-3-5461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30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24575,'0'-4'0,"0"-1"-8191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27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24575,'19'0'0,"-9"-1"0,0 1 0,0 0 0,0 1 0,16 3 0,-23-3 0,-1 0 0,1-1 0,-1 1 0,1 1 0,-1-1 0,0 0 0,1 1 0,-1-1 0,0 1 0,0-1 0,0 1 0,0 0 0,0 0 0,0 0 0,-1 0 0,1 0 0,-1 1 0,1-1 0,-1 0 0,0 1 0,2 4 0,0 4 0,0 0 0,-1 0 0,-1 1 0,0-1 0,0 0 0,-1 1 0,-1-1 0,0 0 0,-3 17 0,-5 12 0,-19 50 0,20-66 0,-18 37 0,19-48 0,1 0 0,0 0 0,1 1 0,-4 18 0,9-30 0,-1-1 0,1 0 0,0 0 0,0 0 0,0 0 0,0 0 0,0 1 0,0-1 0,1 0 0,-1 0 0,0 0 0,1 0 0,-1 0 0,0 0 0,1 0 0,-1 0 0,1 0 0,0 0 0,-1 0 0,1 0 0,0 0 0,-1 0 0,2 1 0,1-1 0,-1 1 0,0-1 0,1 0 0,-1 1 0,1-1 0,0 0 0,-1 0 0,1-1 0,4 2 0,5-1 0,0 0 0,0 0 0,17-2 0,-4-3 19,-1 0 0,0-1 1,0-2-1,-1 0 0,31-15 0,-32 13-266,0 0 1,1 1-1,0 2 0,0 0 1,46-5-1,-49 11-6579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32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24575,'4'0'0,"5"0"0,1-4 0,3-2 0,-1-2 0,2-2 0,-2-1 0,-3-4 0,2 1 0,2 2 0,3 5 0,2 2 0,-1 2-8191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34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2 221 24575,'-1'98'0,"3"107"0,-2-202 0,0 0 0,0 0 0,0 0 0,1 0 0,-1 0 0,1-1 0,0 1 0,0 0 0,0 0 0,0-1 0,1 1 0,-1 0 0,1-1 0,-1 1 0,1-1 0,0 0 0,0 0 0,0 1 0,0-1 0,0 0 0,1-1 0,-1 1 0,0 0 0,1-1 0,-1 1 0,1-1 0,0 0 0,0 0 0,-1 0 0,1 0 0,0 0 0,0-1 0,0 0 0,0 1 0,0-1 0,0 0 0,0 0 0,0 0 0,0-1 0,-1 1 0,1-1 0,0 1 0,0-1 0,0 0 0,0 0 0,-1-1 0,1 1 0,-1 0 0,1-1 0,-1 0 0,1 1 0,-1-1 0,0 0 0,0 0 0,0 0 0,4-5 0,1-2 0,0-1 0,0-1 0,-1 1 0,-1-1 0,0 0 0,0 0 0,-1-1 0,0 1 0,-1-1 0,3-17 0,-3-6 0,-1 0 0,-3-43 0,0 42 0,1 34 0,0 1 0,0 0 0,0-1 0,0 1 0,0 0 0,0 0 0,0-1 0,1 1 0,-1 0 0,0-1 0,1 1 0,-1 0 0,0 0 0,1 0 0,0 0 0,0-2 0,0 3 0,-1 0 0,1-1 0,-1 1 0,0 0 0,1 0 0,-1 0 0,1 0 0,-1 0 0,1 0 0,-1 0 0,1 0 0,-1 1 0,0-1 0,1 0 0,-1 0 0,1 0 0,-1 0 0,0 0 0,1 1 0,-1-1 0,1 0 0,-1 0 0,0 1 0,1-1 0,-1 0 0,0 1 0,0-1 0,1 0 0,-1 1 0,4 4 0,0-1 0,-1 1 0,0 0 0,0 0 0,3 7 0,2 4 0,-1 0 0,2-1 0,0 0 0,1 0 0,0-1 0,1 0 0,1-1 0,14 13 0,-20-21 0,-1 0 0,1 0 0,0-1 0,0 0 0,0 0 0,0 0 0,1-1 0,0 0 0,-1 0 0,1-1 0,0 1 0,0-2 0,1 1 0,-1-1 0,0 0 0,1 0 0,-1-1 0,0 0 0,1-1 0,-1 1 0,13-4 0,-16 3 0,-1-1 0,0 0 0,0 0 0,0 0 0,0 0 0,0 0 0,0-1 0,0 1 0,-1-1 0,1 0 0,-1 1 0,0-1 0,0-1 0,0 1 0,0 0 0,-1 0 0,1-1 0,-1 1 0,1-1 0,-1 1 0,-1-1 0,1 1 0,0-1 0,-1 0 0,0-4 0,2-11 0,-2 0 0,0 1 0,-5-30 0,3 39 0,0 1 0,-1 0 0,0 0 0,0 0 0,-1 1 0,0-1 0,0 1 0,-6-8 0,4 7 0,1 0 0,0 0 0,1-1 0,0 0 0,-5-17 0,8 19 0,0 1 0,-1 0 0,1-1 0,-1 1 0,0 0 0,-1 0 0,1 0 0,-1 0 0,-1 1 0,1-1 0,-1 1 0,0 0 0,0 0 0,0 0 0,-1 0 0,-9-7 0,1 3-1365,1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35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24575,'2'25'0,"1"1"0,2-1 0,1 0 0,1-1 0,0 1 0,16 29 0,-8-14 0,6 11 0,29 47 0,-25-49 0,-23-45 0,0 1 0,0-1 0,0 0 0,1 0 0,-1 0 0,1 0 0,0 0 0,0-1 0,1 1 0,-1-1 0,1 0 0,-1 1 0,1-2 0,0 1 0,0 0 0,0-1 0,1 0 0,-1 0 0,0 0 0,1-1 0,-1 1 0,1-1 0,0 0 0,4 0 0,4 1-195,1-1 0,-1 2 0,0 0 0,-1 1 0,1 0 0,18 9 0,-18-7-6631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37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25 664 24575,'0'-42'0,"1"-11"0,-2 1 0,-13-82 0,8 85 0,1 0 0,5-95 0,2 60 0,-2 79 0,0 1 0,0-1 0,0 1 0,1-1 0,0 1 0,0 0 0,3-9 0,-4 12 0,1 0 0,-1 0 0,1 1 0,0-1 0,-1 0 0,1 0 0,0 1 0,0-1 0,0 0 0,-1 1 0,1-1 0,0 0 0,0 1 0,0 0 0,0-1 0,0 1 0,0-1 0,0 1 0,0 0 0,0 0 0,0 0 0,0-1 0,0 1 0,0 0 0,0 0 0,0 1 0,0-1 0,0 0 0,0 0 0,0 0 0,0 1 0,0-1 0,0 0 0,0 1 0,0-1 0,0 1 0,0-1 0,0 1 0,0 0 0,1 1 0,27 16 0,0 2 0,-1 1 0,-1 1 0,-2 2 0,0 0 0,22 29 0,-37-40 0,-1 1 0,11 20 0,-14-21 0,2 0 0,0-1 0,12 15 0,-13-20-136,0 1-1,-1 0 1,0 0-1,0 1 1,-1 0-1,0 0 1,-1 0-1,0 0 0,3 11 1,-3-3-6690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39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24575,'4'-4'0,"5"-5"0,5-1 0,5 0 0,-2-1 0,1 1 0,1 3 0,-3-3 0,0 2 0,1-3 0,2 1 0,-2-1 0,-4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40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24575,'3'0'0,"1"1"0,-1-1 0,0 1 0,1 0 0,-1 1 0,0-1 0,0 0 0,1 1 0,-1 0 0,0 0 0,4 3 0,33 30 0,-33-28 0,21 22 0,-1 0 0,-1 2 0,-2 1 0,21 38 0,69 148 0,-95-171 0,-2 0 0,-2 1 0,15 80 0,-26-93 0,-1 1 0,-1-1 0,-2 1 0,-2 0 0,-1-1 0,-2 0 0,-1 1 0,-2-2 0,-1 1 0,-2-1 0,-25 54 0,26-69-1365,0-4-5461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43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1 24575,'-16'0'0,"0"2"0,0 0 0,0 0 0,1 2 0,-1 0 0,1 1 0,0 0 0,0 1 0,1 1 0,-1 0 0,1 1 0,1 1 0,-23 18 0,30-22 0,0 1 0,0-1 0,1 1 0,-1 1 0,1-1 0,1 1 0,-1 0 0,1 0 0,0 0 0,-4 13 0,4-7 0,1 0 0,0 0 0,1 0 0,1 1 0,0 23 0,1-12 0,-1 17 0,10 69 0,-8-99 0,1 0 0,1-1 0,0 0 0,1 1 0,0-1 0,1-1 0,0 1 0,1-1 0,0 0 0,13 17 0,-6-11 0,-9-11 0,0 1 0,0-1 0,1 0 0,0 0 0,0 0 0,0-1 0,0 0 0,1 0 0,0 0 0,0-1 0,0 1 0,0-1 0,13 4 0,-5-4 0,0 0 0,1-1 0,-1 0 0,1-1 0,28-2 0,-35 1 0,-1-1 0,0 0 0,0-1 0,0 0 0,0 0 0,0 0 0,0-1 0,0 0 0,-1 0 0,1-1 0,-1 0 0,0 0 0,9-8 0,-4 2 0,0 0 0,-1-1 0,-1-1 0,0 1 0,0-1 0,-1-1 0,-1 0 0,0 0 0,7-20 0,-10 25 0,0 0 0,0 1 0,0-1 0,1 1 0,9-10 0,-8 9 0,0 0 0,-1 0 0,1-1 0,3-8 0,61-136-1365,-63 140-5461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7:45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24575,'2'53'0,"3"0"0,1 0 0,15 52 0,-4-19 0,110 503-331,-75-403 166,86 207-1,-123-358 264,-5-14 90,-1 0 0,10 43 0,-8-7-188,-4-19 0,1-1 0,19 52 0,-23-74 0,1 1 0,-2 0 0,0 1 0,-1-1 0,0 23 0,-1-20 0,0 0 0,1-1 0,9 33 0,6 11 0,19 125 0,-34-177 0,0 0 0,1 0 0,0 0 0,9 16 0,-8-17 0,0 0 0,0 0 0,-1 0 0,-1 1 0,4 18 0,-2 0 0,1 0 0,9 29 0,5 21 0,-16-53-368,-1 1-1,-2 29 1,0-51 108,0 16-6566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29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31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868 483 24575,'6'-14'0,"0"0"0,2 1 0,-1 0 0,2 0 0,0 1 0,19-21 0,-10 11 0,92-99 0,-61 70 0,44-60 0,-92 109 0,1 0 0,-1 0 0,1 0 0,-1 0 0,0 0 0,0-1 0,0 1 0,0 0 0,0 0 0,-1-1 0,1 1 0,0-4 0,-2 5 0,1 0 0,0 0 0,-1 0 0,1 0 0,-1 0 0,1 0 0,-1 0 0,1 0 0,-1 0 0,1 0 0,-1 1 0,0-1 0,0 0 0,0 0 0,1 1 0,-1-1 0,0 0 0,0 1 0,0-1 0,0 1 0,0-1 0,0 1 0,0 0 0,0-1 0,0 1 0,0 0 0,0 0 0,0 0 0,-2 0 0,-13-3 0,0 2 0,0 0 0,0 1 0,0 0 0,0 1 0,1 1 0,-30 7 0,-109 41 0,128-41 0,-370 127 0,391-134 0,8-5 0,22-11 0,44-22 0,-64 34 0,142-81 0,-59 31 0,-86 52 0,-1-1 0,1 0 0,0 0 0,-1 0 0,1 0 0,-1 0 0,1 0 0,-1 0 0,1-1 0,-1 1 0,0 0 0,0-1 0,1 1 0,0-4 0,-2 5 0,0-1 0,0 1 0,-1-1 0,1 1 0,0 0 0,0-1 0,-1 1 0,1-1 0,0 1 0,-1 0 0,1-1 0,0 1 0,-1-1 0,1 1 0,-1 0 0,1 0 0,-1-1 0,1 1 0,0 0 0,-1 0 0,1 0 0,-1-1 0,1 1 0,-1 0 0,1 0 0,-1 0 0,1 0 0,-1 0 0,0 0 0,1 0 0,-1 0 0,-10 0 0,1 0 0,0 0 0,-20 4 0,0 3 0,0 1 0,1 2 0,0 1 0,1 1 0,0 1 0,1 2 0,1 0 0,0 2 0,1 1 0,-32 30 0,56-47 0,-1 0 0,0 1 0,1-1 0,-1 1 0,1-1 0,0 1 0,0-1 0,-1 1 0,1 0 0,0 0 0,0 0 0,1-1 0,-1 1 0,0 0 0,1 0 0,-1 0 0,1 0 0,-1 0 0,1 1 0,0-1 0,0 0 0,0 4 0,1-4 0,0 0 0,0 0 0,0 0 0,1 0 0,-1-1 0,0 1 0,1 0 0,-1 0 0,1-1 0,0 1 0,-1-1 0,1 0 0,0 1 0,0-1 0,0 0 0,0 0 0,0 0 0,0 0 0,0-1 0,0 1 0,4 0 0,29 6 0,0-1 0,0-2 0,0-1 0,0-2 0,41-3 0,64 2 0,-138 0 0,-1 0 0,0 0 0,1 0 0,-1 0 0,0 0 0,0 0 0,1 0 0,-1 0 0,0 1 0,0-1 0,1 0 0,-1 1 0,0-1 0,0 1 0,0-1 0,0 1 0,0 0 0,0 0 0,0-1 0,0 1 0,0 0 0,0 0 0,0 0 0,0 0 0,0 0 0,-1 0 0,1 0 0,1 2 0,-3-1 0,1 1 0,0-1 0,-1 0 0,1 0 0,-1 0 0,0 1 0,1-1 0,-1 0 0,0 0 0,-1 0 0,1 0 0,0-1 0,0 1 0,-1 0 0,1 0 0,-1-1 0,-3 3 0,-31 31 0,-2-3 0,-46 31 0,-5 4 0,-430 375 0,504-429 0,9-8 0,0 0 0,0 0 0,0 1 0,1 0 0,0 0 0,0 0 0,1 1 0,-7 12 0,11-18 0,-1 0 0,1-1 0,0 1 0,0 0 0,0 0 0,0-1 0,0 1 0,0 0 0,0 0 0,0 0 0,0-1 0,0 1 0,0 0 0,0 0 0,0-1 0,1 1 0,-1 0 0,0 0 0,1-1 0,-1 1 0,0 0 0,1-1 0,-1 1 0,1 0 0,-1-1 0,1 1 0,0-1 0,-1 1 0,1-1 0,-1 1 0,1-1 0,0 1 0,-1-1 0,1 0 0,0 1 0,0-1 0,-1 0 0,1 0 0,0 0 0,0 1 0,-1-1 0,1 0 0,0 0 0,0 0 0,0 0 0,-1 0 0,1 0 0,0 0 0,0-1 0,0 1 0,43-7 0,-1-8 0,-2-2 0,0-2 0,-1-2 0,46-32 0,-24 16 0,9-6 0,-3-3 0,66-57 0,-129 99 0,-1 1 0,-1-1 0,1 0 0,0 0 0,-1 0 0,3-6 0,-5 10 0,-1-1 0,0 0 0,1 0 0,-1 1 0,0-1 0,1 0 0,-1 0 0,0 0 0,0 1 0,0-1 0,0 0 0,0 0 0,0 0 0,0 0 0,0 1 0,0-1 0,0 0 0,0 0 0,0 0 0,-1 1 0,1-1 0,0 0 0,-1 0 0,1 1 0,0-1 0,-1 0 0,1 0 0,-1 1 0,1-1 0,-1 0 0,0 1 0,1-1 0,-1 1 0,1-1 0,-1 1 0,0-1 0,0 1 0,1 0 0,-1-1 0,0 1 0,0 0 0,1-1 0,-1 1 0,0 0 0,0 0 0,0 0 0,-1 0 0,-11-2-124,-1 0 0,0 1 0,0 1 0,0 0 0,1 1 0,-1 1-1,0 0 1,1 1 0,-1 0 0,-14 6 0,17-5-6702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33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71 347 24575,'0'400'0,"-2"-381"0,2-19 0,-1 0 0,1 0 0,0 0 0,0 0 0,0 1 0,0-1 0,-1 0 0,1 0 0,0 0 0,0 0 0,0 0 0,0 0 0,-1 0 0,1 0 0,0 0 0,0 0 0,0 0 0,0 0 0,-1 0 0,1 0 0,0-1 0,0 1 0,0 0 0,0 0 0,-1 0 0,1 0 0,0 0 0,0 0 0,0 0 0,0 0 0,0-1 0,-1 1 0,1 0 0,0 0 0,0 0 0,0 0 0,0 0 0,0-1 0,0 1 0,0 0 0,0 0 0,0 0 0,0 0 0,-1-1 0,-12-31 0,-2-28 0,3 0 0,2-1 0,3-1 0,3 1 0,4-74 0,2 117 0,2 1 0,0-1 0,1 1 0,0 0 0,2 0 0,0 0 0,1 1 0,0 0 0,2 0 0,-1 1 0,21-23 0,-26 34 0,6-8 0,0 1 0,18-14 0,-27 23 0,1 0 0,0 1 0,0-1 0,0 1 0,0-1 0,0 1 0,1 0 0,-1 0 0,0 0 0,0 0 0,1 0 0,-1 1 0,1-1 0,-1 1 0,1-1 0,-1 1 0,1 0 0,-1 0 0,1 0 0,-1 0 0,1 1 0,4 0 0,-5 1 0,-1-1 0,1 1 0,0-1 0,-1 1 0,1-1 0,-1 1 0,1 0 0,-1 0 0,0 0 0,0 0 0,0 0 0,0 0 0,0 0 0,0 0 0,0 0 0,-1 1 0,1-1 0,-1 0 0,0 0 0,1 1 0,-1-1 0,0 0 0,-1 1 0,1 3 0,-1 6 0,-1 1 0,0-1 0,-5 14 0,-11 28 0,-2-2 0,-3 0 0,-32 54 0,47-91 0,4-8 0,0 1 0,1-1 0,0 1 0,0 0 0,1 0 0,0 0 0,0 0 0,0 16 0,2-21 0,0-1 0,0 1 0,0 0 0,1 0 0,-1 0 0,1 0 0,0 0 0,0-1 0,0 1 0,0 0 0,0-1 0,1 1 0,-1-1 0,1 1 0,-1-1 0,1 0 0,0 1 0,0-1 0,0 0 0,0 0 0,1-1 0,-1 1 0,0 0 0,1-1 0,-1 1 0,1-1 0,5 2 0,6 2 0,1-2 0,-1 1 0,17 0 0,-19-2 0,0-1 0,-1 2 0,1 0 0,-1 0 0,1 1 0,13 6 0,-20-7-50,0-1-1,-1 1 1,1 0-1,-1 1 0,0-1 1,0 1-1,0 0 1,0-1-1,0 2 1,-1-1-1,0 0 0,0 1 1,0 0-1,-1-1 1,1 1-1,-1 0 1,0 0-1,0 1 0,-1-1 1,0 0-1,0 0 1,0 1-1,0-1 1,-1 1-1,0-1 1,-1 8-1,1 7-6775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33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746 1 24575,'-62'3'0,"0"3"0,0 2 0,1 3 0,0 3 0,1 3 0,-82 34 0,107-37 0,10-6 0,0 2 0,1 1 0,0 1 0,1 0 0,-34 26 0,56-37 0,-1 0 0,1 0 0,-1 0 0,1 1 0,-1-1 0,1 0 0,-1 1 0,1-1 0,0 1 0,0 0 0,0-1 0,0 1 0,0 0 0,0 0 0,1-1 0,-1 1 0,0 0 0,1 0 0,0 0 0,-1 0 0,1 0 0,0 0 0,0 0 0,0 0 0,0 0 0,0 0 0,1 0 0,-1 0 0,1 2 0,1-1 0,0 0 0,0-1 0,0 1 0,1-1 0,-1 1 0,1-1 0,-1 0 0,1 0 0,0 0 0,0-1 0,0 1 0,0-1 0,0 1 0,0-1 0,0 0 0,5 1 0,16 4 0,1-2 0,0 0 0,-1-2 0,36-1 0,104-11 0,-151 9 0,111-13 0,-1-6 0,-2-4 0,0-7 0,-2-4 0,134-59 0,-245 90 0,-4 2 0,0 0 0,0 1 0,0-1 0,0 1 0,0 0 0,0 0 0,0 0 0,6 0 0,-10 1 0,0 0 0,1 0 0,-1 1 0,0-1 0,0 0 0,1 0 0,-1 1 0,0-1 0,0 0 0,0 0 0,0 1 0,1-1 0,-1 0 0,0 0 0,0 1 0,0-1 0,0 0 0,0 1 0,0-1 0,0 0 0,0 0 0,0 1 0,0-1 0,0 0 0,0 1 0,0-1 0,0 0 0,0 1 0,0-1 0,0 0 0,0 0 0,-1 1 0,1-1 0,0 0 0,0 0 0,0 1 0,0-1 0,-1 0 0,1 0 0,0 1 0,0-1 0,0 0 0,-1 0 0,1 0 0,-1 1 0,-11 14 0,-16 14 0,-34 25 0,-7 6 0,-446 427 0,484-457 0,1 1 0,-48 67 0,77-97 0,0 0 0,0 0 0,0 1 0,0-1 0,0 1 0,0-1 0,0 1 0,1-1 0,-1 1 0,1-1 0,-1 1 0,1 0 0,0-1 0,-1 1 0,1 0 0,0-1 0,0 1 0,0 0 0,0-1 0,1 3 0,0-3 0,-1 0 0,1 0 0,0 0 0,0 0 0,0 0 0,0-1 0,0 1 0,-1 0 0,1-1 0,0 1 0,1 0 0,-1-1 0,0 1 0,0-1 0,0 0 0,0 1 0,0-1 0,0 0 0,1 0 0,-1 1 0,1-1 0,10 0 0,-1 0 0,0-1 0,0 0 0,19-5 0,20-6 0,0-3 0,-1-2 0,55-28 0,135-81 0,-179 93 0,-35 20 0,-25 13 0,0 1 0,-1-1 0,1 0 0,0 0 0,0 0 0,0 0 0,0 0 0,0 0 0,0 0 0,0 0 0,0 0 0,0 0 0,0 0 0,0 1 0,0-1 0,0 0 0,0 0 0,0 0 0,0 0 0,0 0 0,0 0 0,0 0 0,0 0 0,0 0 0,0 0 0,0 1 0,1-1 0,-1 0 0,0 0 0,0 0 0,0 0 0,0 0 0,0 0 0,0 0 0,0 0 0,0 0 0,0 0 0,0 0 0,-39 31 0,-16 11 0,-98 72 0,-166 161 0,315-271 0,0 0 0,1 0 0,-1 0 0,1 0 0,0 1 0,0-1 0,-4 10 0,7-13 0,0-1 0,0 0 0,0 1 0,0-1 0,0 1 0,0-1 0,-1 1 0,1-1 0,0 1 0,0-1 0,0 1 0,1-1 0,-1 1 0,0-1 0,0 1 0,0-1 0,0 1 0,0-1 0,1 0 0,-1 1 0,0-1 0,0 1 0,0-1 0,1 0 0,-1 1 0,0-1 0,1 0 0,-1 1 0,0-1 0,1 0 0,-1 1 0,1-1 0,1 1 0,0-1 0,0 1 0,0-1 0,0 0 0,1 0 0,-1 1 0,0-2 0,0 1 0,0 0 0,0 0 0,0-1 0,3 0 0,18-6 0,1-1 0,-1-1 0,-1-1 0,0-1 0,23-16 0,-17 11 0,280-184 0,-208 132 0,-73 49-1365,-10 4-5461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37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5 24575,'-52'-2'0,"36"0"0,-1 2 0,0-1 0,0 2 0,0 0 0,1 1 0,-33 9 0,37-5 0,0 1 0,1 0 0,0 1 0,1 0 0,0 1 0,0 0 0,1 0 0,-16 21 0,0-1 0,22-26 0,0 1 0,0 0 0,0-1 0,0 2 0,0-1 0,1 0 0,0 0 0,0 1 0,0-1 0,0 1 0,1 0 0,0-1 0,0 1 0,0 0 0,0 0 0,1 0 0,0 6 0,1-7 0,-1-1 0,1 1 0,0 0 0,1-1 0,-1 1 0,0-1 0,1 0 0,0 1 0,0-1 0,0 0 0,0 0 0,0 0 0,1 0 0,-1-1 0,1 1 0,0-1 0,0 1 0,0-1 0,0 0 0,0 0 0,0-1 0,1 1 0,5 2 0,5 1 0,1-1 0,-1 0 0,1-1 0,1-1 0,-1 0 0,20-1 0,94-6 0,-115 3 0,1 0 0,-1-1 0,0 0 0,-1-1 0,1-1 0,-1 0 0,15-8 0,6-7 0,40-30 0,-61 41 0,9-5-36,-13 8-296,0 0 0,-1 0-1,12-12 1,-10 9-6494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2:39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 24575,'0'3'0,"0"0"0,-1 1 0,1-1 0,-1 0 0,0 0 0,0 0 0,0 1 0,0-1 0,-1 0 0,1-1 0,-1 1 0,1 0 0,-5 5 0,-34 30 0,34-34 0,1 0 0,-1 1 0,1-1 0,0 1 0,1 1 0,-1-1 0,1 1 0,0-1 0,-6 12 0,7-2 0,0-1 0,1 1 0,0 0 0,1 0 0,1 0 0,0 0 0,3 16 0,0 14 0,-3-38 0,0 0 0,0-1 0,1 1 0,0 0 0,1-1 0,-1 1 0,1-1 0,0 0 0,1 1 0,-1-1 0,1 0 0,8 10 0,-8-11 0,1-1 0,0-1 0,1 1 0,-1-1 0,1 1 0,-1-1 0,1 0 0,0-1 0,0 1 0,0-1 0,0 0 0,1 0 0,-1-1 0,0 0 0,11 2 0,21 0 0,0-1 0,0-2 0,43-5 0,-61 1 0,-1-1 0,0-1 0,0 0 0,-1-2 0,0 0 0,0-1 0,17-12 0,-29 19 0,14-11 20,-1-1-1,-1 0 0,0-1 1,0-1-1,19-25 0,35-33-1500,-57 62-5345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3:57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1633 24575,'2'-1'0,"1"1"0,-1-1 0,0 0 0,0 0 0,0 0 0,0-1 0,0 1 0,0 0 0,0-1 0,2-2 0,7-3 0,23-14 0,1 2 0,0 1 0,1 2 0,1 2 0,0 1 0,1 2 0,1 1 0,67-7 0,210 11 0,-194 8 0,151-18 0,-257 13 0,0 0 0,-1-1 0,1-1 0,-1 0 0,0-1 0,-1-1 0,1 0 0,-1-1 0,-1 0 0,0-1 0,23-20 0,0-6 0,-3-2 0,44-58 0,-58 70 0,0 2 0,0 1 0,2 0 0,1 2 0,0 0 0,2 2 0,47-30 0,126-64 0,240-98 0,-84 57 0,-285 122 0,258-105 0,-275 118 0,1 3 0,0 3 0,1 1 0,84-5 0,257 15 0,-169 4 0,-144-3 0,197 5 0,-226-1 0,0 2 0,0 3 0,64 19 0,80 29 0,-163-52 0,0-1 0,0-1 0,1-1 0,52-6 0,-4 2 0,-64 1 0,0 0 0,0-2 0,0 0 0,0-1 0,-1 0 0,26-11 0,96-52 0,-115 54 0,12-6 0,53-29 0,2 3 0,139-46 0,4 30 0,-186 53 0,1 1 0,94 0 0,-29 8-1365,-94-1-5461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4:50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0 24575,'-18'2'0,"-1"1"0,1 0 0,-1 2 0,1 0 0,0 1 0,1 0 0,-22 12 0,2-2 0,20-9 0,0 0 0,1 1 0,0 1 0,1 1 0,-1 0 0,2 1 0,-26 24 0,33-27 0,0 0 0,0 1 0,1 0 0,0 1 0,1-1 0,0 1 0,0 0 0,1 0 0,0 1 0,1-1 0,0 1 0,1 0 0,0 0 0,0 12 0,2-2 0,1-1 0,1 1 0,0-1 0,2 0 0,0 0 0,2 0 0,0-1 0,1 0 0,1 0 0,0 0 0,2-1 0,0 0 0,1-1 0,1 0 0,14 15 0,-22-28-54,-1-1-1,1 0 0,-1 0 1,1 0-1,0 0 1,1-1-1,-1 0 0,0 1 1,1-1-1,-1-1 1,1 1-1,-1-1 0,1 0 1,0 0-1,0 0 0,-1-1 1,1 1-1,0-1 1,0-1-1,0 1 0,-1 0 1,1-1-1,0 0 1,6-3-1,10-1-6771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4:53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1 633 24575,'0'-458'0,"0"463"0,1 0 0,-1 0 0,1 0 0,1-1 0,-1 1 0,1 0 0,0 0 0,0-1 0,0 1 0,0-1 0,1 1 0,0-1 0,0 0 0,0 0 0,1-1 0,4 5 0,9 8 0,1-1 0,28 17 0,4 4 0,-14-8 0,-26-21 0,0 1 0,0 0 0,-1 0 0,0 1 0,0 0 0,-1 1 0,13 19 0,-13-14 0,1-1 0,0-1 0,0 1 0,22 21 0,-28-32 0,0 0 0,0 0 0,0-1 0,1 1 0,-1-1 0,0 0 0,1 0 0,0 0 0,-1 0 0,1-1 0,0 0 0,0 1 0,0-1 0,0-1 0,0 1 0,0-1 0,0 1 0,0-1 0,0 0 0,0-1 0,0 1 0,0-1 0,0 1 0,0-1 0,5-2 0,-6 1 0,-1 1 0,0-1 0,0 1 0,1-1 0,-1 0 0,-1 0 0,1 0 0,0 0 0,0 0 0,-1 0 0,1 0 0,-1-1 0,1 1 0,-1 0 0,0-1 0,0 1 0,0-1 0,-1 0 0,1 1 0,0-1 0,-1 0 0,0-3 0,2-11 0,-1 0 0,-3-25 0,2 22 0,-1 5 0,0-1 0,-1 1 0,0-1 0,-1 1 0,-1 0 0,0 0 0,-1 0 0,-14-28 0,19 42 0,-1 0 0,1 0 0,-1 0 0,1 0 0,-1 0 0,1 0 0,-1 0 0,0 0 0,1 0 0,-1 1 0,0-1 0,0 0 0,1 0 0,-1 1 0,0-1 0,0 0 0,0 1 0,0-1 0,0 1 0,0-1 0,0 1 0,0 0 0,0-1 0,0 1 0,0 0 0,-2 0 0,1 0 0,0 1 0,1-1 0,-1 1 0,1 0 0,-1 0 0,1-1 0,0 1 0,-1 0 0,1 0 0,0 1 0,0-1 0,-1 0 0,1 0 0,0 0 0,-1 3 0,-3 3 0,1 1 0,0-1 0,0 1 0,1 0 0,-5 15 0,6-14 0,1 1 0,0 0 0,1 0 0,0-1 0,1 1 0,0 0 0,0 0 0,1-1 0,0 1 0,7 18 0,-4-16 0,1 1 0,0-1 0,0 0 0,1-1 0,1 1 0,0-2 0,13 15 0,-18-22 0,-1 0 0,1 0 0,0-1 0,0 0 0,0 1 0,0-1 0,0 0 0,0-1 0,0 1 0,1-1 0,-1 1 0,1-1 0,-1 0 0,1 0 0,-1 0 0,1-1 0,0 1 0,-1-1 0,1 0 0,0 0 0,0 0 0,-1-1 0,1 1 0,0-1 0,-1 0 0,1 0 0,-1 0 0,1 0 0,-1-1 0,0 1 0,1-1 0,-1 0 0,0 0 0,0 0 0,0-1 0,2-2 0,6-4 0,-1-1 0,-1-1 0,0 1 0,0-2 0,-1 1 0,0-1 0,-1 0 0,6-16 0,-2 2 0,11-52 0,-14 48 0,13-32 0,-21 62 0,0-1 0,0 1 0,0-1 0,0 0 0,0 1 0,1-1 0,-1 1 0,0-1 0,0 1 0,1-1 0,-1 1 0,0-1 0,1 1 0,-1 0 0,1-1 0,-1 1 0,0-1 0,1 1 0,-1 0 0,1-1 0,-1 1 0,1 0 0,-1 0 0,1 0 0,-1-1 0,1 1 0,0 0 0,0 0 0,11 11 0,9 39 0,-15-33 0,1-3 0,0 0 0,0-1 0,1 0 0,1 0 0,0-1 0,12 11 0,-16-18 0,0 0 0,0-1 0,1 1 0,0-1 0,0-1 0,0 1 0,0-1 0,0 0 0,1 0 0,-1-1 0,1 0 0,0 0 0,0-1 0,0 0 0,10 1 0,-12-1 0,0-1 0,0 0 0,0 0 0,0 0 0,0-1 0,0 1 0,0-1 0,0-1 0,0 1 0,0-1 0,0 1 0,-1-1 0,1-1 0,-1 1 0,1-1 0,-1 0 0,0 1 0,0-2 0,0 1 0,0 0 0,-1-1 0,1 0 0,-1 0 0,0 0 0,0 0 0,0-1 0,-1 1 0,4-8 0,3-7 0,-6 11 0,1 0 0,1-1 0,-1 1 0,2 1 0,7-10 0,-12 15 0,1 1 0,-1-1 0,1 1 0,-1 0 0,1 0 0,0-1 0,0 1 0,-1 0 0,1 1 0,0-1 0,0 0 0,0 0 0,0 1 0,0-1 0,0 1 0,0 0 0,0 0 0,0 0 0,0 0 0,0 0 0,1 0 0,-1 0 0,0 1 0,0-1 0,0 0 0,0 1 0,0 0 0,-1 0 0,4 1 0,150 84 0,-83-42 0,-56-35 0,0-1 0,0-1 0,1 0 0,-1-1 0,21 5 0,-33-10 0,1-1 0,0 1 0,0-1 0,0 1 0,0-2 0,-1 1 0,1 0 0,0-1 0,0 0 0,7-2 0,-10 2 0,1 0 0,-1-1 0,1 1 0,-1-1 0,1 1 0,-1-1 0,0 0 0,0 0 0,0 0 0,0 0 0,0 0 0,0-1 0,0 1 0,-1-1 0,1 1 0,-1-1 0,0 1 0,0-1 0,1-2 0,-1 0 0,0 0 0,0-1 0,-1 1 0,1 0 0,-1 0 0,0 0 0,-1 0 0,1 0 0,-1 0 0,0 0 0,-1 0 0,1 0 0,-1 0 0,0 0 0,0 1 0,0-1 0,-1 1 0,1-1 0,-1 1 0,0 0 0,-7-7 0,-6-7 0,-2 1 0,0 1 0,-23-17 0,37 30 0,-15-10 0,-1 1 0,-1 1 0,0 0 0,0 2 0,-24-7 0,40 14 0,3 1 0,-1 0 0,1 0 0,0 0 0,-1 0 0,1-1 0,0 1 0,-1-1 0,1 0 0,-3-2 0,4-7 0,14 0 0,18 0 0,0 1 0,61-11 0,-30 8 0,24-8 0,-12 1 0,145-18 0,-197 36 0,1 1 0,0 1 0,0 1 0,0 1 0,-1 1 0,1 1 0,-1 1 0,0 1 0,0 1 0,39 18 0,39 35 0,9 5 0,-33-22-1365,-60-35-5461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07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24575,'12'4'0,"11"1"0,15 4 0,8 0 0,4-1 0,2-2 0,-1-3 0,-4 0 0,-6-2 0,-7-1 0,-1 0 0,-2-1 0,-2 1 0,-3-1 0,-1 1 0,-1 0 0,-8 4 0,-8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0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24575,'0'4'0,"0"14"0,0 10 0,0 6 0,4 0 0,1-1 0,4-3 0,0-2 0,-1-2 0,-2-1 0,-3-2 0,0 0 0,-2 0 0,-1 0 0,0-4-8191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09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24575,'344'0'0,"-411"35"0,29-26 0,31-9 0,0 1 0,0 1 0,1 0 0,-1-1 0,-7 5 0,12-5 0,0 0 0,0 0 0,0 0 0,1 1 0,-1-1 0,0 1 0,1-1 0,-1 1 0,1 0 0,-1-1 0,1 1 0,0 0 0,0 0 0,0 0 0,0 0 0,0 0 0,0 0 0,0 1 0,1-1 0,-1 2 0,-2 22 0,1-1 0,2 1 0,0 0 0,6 34 0,5 3 0,1 15 0,-7-36-1365,0-27-5461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11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 24575,'26'-1'0,"-12"0"0,0 1 0,1 0 0,-1 1 0,0 1 0,0 0 0,18 6 0,-29-7 0,0 0 0,-1 0 0,1 1 0,0-1 0,-1 1 0,1 0 0,-1-1 0,1 1 0,-1 0 0,0 1 0,0-1 0,0 0 0,0 1 0,2 3 0,-2-2 0,-1 0 0,1 0 0,-1 0 0,0 0 0,0 0 0,-1 0 0,1 0 0,-1 0 0,0 0 0,0 1 0,0-1 0,-1 0 0,-1 6 0,0 1 0,-1-1 0,0 0 0,-1 1 0,0-1 0,-1 0 0,0-1 0,0 1 0,-11 12 0,-7 7 0,-32 31 0,-16 20 0,70-79 0,0 0 0,0 0 0,0 0 0,0 1 0,0-1 0,1 0 0,-1 0 0,0 1 0,1-1 0,-1 1 0,1-1 0,0 1 0,-1-1 0,1 1 0,0-1 0,0 1 0,0-1 0,0 3 0,0-3 0,1 0 0,-1 0 0,1 0 0,0 0 0,-1 0 0,1-1 0,0 1 0,-1 0 0,1 0 0,0-1 0,0 1 0,0 0 0,-1-1 0,1 1 0,0-1 0,0 1 0,0-1 0,0 0 0,0 1 0,2-1 0,7 2 0,-1-1 0,1 0 0,0 0 0,16-2 0,-15 0 0,221-2-1365,-212 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34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24575,'-1'67'0,"0"-4"0,2-1 0,14 94 0,-13-147 0,1-1 0,0 1 0,0-1 0,0 0 0,1 0 0,0-1 0,1 1 0,0-1 0,0 0 0,0 0 0,10 9 0,-3-5 0,0 0 0,1-1 0,0 0 0,1-1 0,18 9 0,-23-14-72,-1-1 1,0 0-1,1 0 0,-1-1 0,1 0 0,0-1 0,0 0 0,0 0 1,-1-1-1,1 0 0,0 0 0,0-1 0,0-1 0,0 1 0,-1-1 1,1-1-1,-1 1 0,11-6 0,-2-2-6754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13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24575,'0'4'0,"0"5"0,0 5 0,0 4 0,4 3 0,1 2 0,0 1 0,-1 1 0,3-1 0,0 0 0,2-4 0,1-6-8191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17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1 423 24575,'18'254'0,"-14"-194"0,-3-33 0,-1-58 0,-1 4 0,-9-45 0,-2-20 0,13-262 0,-1 345 0,2-1 0,-1 1 0,1 0 0,1 0 0,0 0 0,0 0 0,1 0 0,0 1 0,0-1 0,1 1 0,0 0 0,7-9 0,-7 12 0,0-1 0,0 1 0,1 0 0,-1 0 0,1 1 0,0-1 0,0 1 0,1 1 0,-1-1 0,1 1 0,0 0 0,0 1 0,0-1 0,0 2 0,14-3 0,-14 3 0,0 0 0,-1 1 0,1 0 0,0 0 0,0 1 0,0 0 0,-1 0 0,1 0 0,9 4 0,-13-3 0,-1-1 0,1 1 0,0-1 0,-1 1 0,1 0 0,-1 0 0,1 0 0,-1 1 0,0-1 0,0 0 0,0 1 0,0 0 0,-1-1 0,1 1 0,-1 0 0,1 0 0,-1 0 0,0 0 0,0 0 0,0 0 0,-1 0 0,1 4 0,2 26 0,-1 1 0,-2-1 0,-7 57 0,5-81 0,0-1 0,0 0 0,-1 0 0,0 0 0,0 0 0,-1-1 0,0 1 0,-1-1 0,1 0 0,-1 0 0,-1 0 0,1-1 0,-7 6 0,-20 26 0,24-29 0,-1 0 0,0 0 0,0-1 0,-1 0 0,-15 9 0,17-12 0,-1 0 0,1 1 0,1 0 0,-1 0 0,1 1 0,0 0 0,1 0 0,0 1 0,-10 14 0,16-20 0,-1-1 0,1 1 0,0-1 0,-1 1 0,1-1 0,0 1 0,0-1 0,0 1 0,1-1 0,-1 1 0,0-1 0,0 1 0,1-1 0,-1 1 0,1-1 0,-1 1 0,1-1 0,0 0 0,-1 1 0,1-1 0,0 0 0,0 1 0,0-1 0,0 0 0,0 0 0,0 0 0,1 0 0,-1 0 0,0 0 0,0 0 0,1-1 0,1 2 0,6 4 0,0-1 0,1-1 0,12 6 0,75 22-14,-58-20-324,-1 2 0,0 1 1,38 21-1,-62-27-6488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18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24575,'0'24'0,"0"10"0,1 0 0,6 42 0,-5-65 0,1 0 0,0 0 0,0 0 0,1-1 0,0 0 0,1 0 0,0 0 0,1 0 0,0-1 0,14 17 0,0-5 24,1-1 0,0-1 0,2-1 0,30 19 0,105 49-1509,-144-79-5341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19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1 24575,'-1'8'0,"-1"1"0,0-1 0,0 1 0,-1-1 0,0 0 0,-1 0 0,0 0 0,-10 15 0,1 1 0,-28 46 0,26-45 0,1 0 0,0 1 0,-14 42 0,25-60-170,0 0-1,0-1 0,-1 1 1,0-1-1,0 0 0,-1 0 1,-10 11-1,3-6-6655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20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24575,'49'45'0,"91"65"0,-112-90 0,-2 2 0,0 1 0,26 28 0,-33-28-341,1-2 0,2-1-1,29 23 1,-36-33-6485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22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24575,'2'2'0,"1"0"0,-1 0 0,1 0 0,-1 0 0,0 1 0,0-1 0,0 1 0,0-1 0,0 1 0,2 4 0,1 2 0,8 11 0,-1 0 0,-1 1 0,-1 0 0,10 29 0,23 95 0,-37-126 0,1 11 0,-2 0 0,0 0 0,-1 37 0,-6 94 0,0-60 0,2-73 0,-1-1 0,-1 1 0,-1-1 0,-2 0 0,0 0 0,-18 46 0,16-58-1365,-2-4-5461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29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2 115 24575,'-2'122'0,"5"135"0,-3-249 0,0-1 0,1 1 0,0-1 0,1 0 0,-1 0 0,2 0 0,-1 0 0,1 0 0,4 9 0,-5-14 0,0 1 0,0 0 0,1 0 0,-1-1 0,1 0 0,-1 1 0,1-1 0,0 0 0,0 0 0,0 0 0,0-1 0,1 1 0,-1-1 0,0 0 0,0 0 0,1 0 0,-1 0 0,1 0 0,-1-1 0,1 0 0,4 0 0,3 1 0,0 0 0,0-2 0,0 1 0,-1-1 0,1-1 0,14-4 0,-21 5 0,-1 0 0,0 0 0,0-1 0,0 0 0,0 1 0,0-1 0,-1 0 0,1 0 0,-1 0 0,1-1 0,-1 1 0,0-1 0,1 1 0,-1-1 0,-1 0 0,1 0 0,0 0 0,-1 0 0,1 0 0,-1 0 0,0 0 0,0 0 0,0-1 0,0-4 0,2-13 0,-1 0 0,-1 1 0,-3-25 0,2 33 0,-1 1 0,-1-1 0,0 1 0,-1-1 0,0 1 0,-1 0 0,-5-11 0,5 32 0,2 8 0,3-6 0,-1 1 0,1-1 0,1 1 0,0-1 0,1 0 0,0 0 0,1 0 0,1 0 0,0-1 0,0 1 0,12 17 0,-12-22 0,-1 0 0,1-1 0,1 1 0,-1-1 0,1 0 0,0-1 0,0 0 0,1 0 0,0 0 0,0 0 0,0-1 0,0-1 0,1 1 0,-1-1 0,1 0 0,0-1 0,0 0 0,14 2 0,-17-3 0,1-1 0,-1 1 0,0-1 0,1-1 0,-1 1 0,0-1 0,1 0 0,-1 0 0,0 0 0,0-1 0,7-2 0,-9 2 0,0 0 0,0-1 0,0 1 0,-1 0 0,1-1 0,0 0 0,-1 1 0,0-1 0,0 0 0,0 0 0,0-1 0,0 1 0,-1 0 0,1-1 0,-1 1 0,0-1 0,2-5 0,0-11 0,1 0 0,-2 0 0,-1 0 0,-1-1 0,0 1 0,-1-1 0,-2 1 0,0 0 0,-1 0 0,-1 0 0,-8-22 0,2 8-227,1 0-1,2-1 1,1 0-1,3-1 1,-2-46-1,6 63-6598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30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24575,'-2'37'0,"0"1"0,-2-1 0,-16 60 0,14-70 0,2 1 0,0 0 0,2 0 0,1 0 0,1 0 0,1 1 0,1-1 0,2 0 0,14 50 0,-8-37 0,-6-22 0,1 0 0,11 28 0,-13-41 0,0 0 0,1 0 0,-1 0 0,1 0 0,1-1 0,-1 1 0,1-1 0,0 0 0,0 0 0,11 7 0,-9-7-227,1 0-1,0-1 1,0 0-1,0 0 1,14 4-1,-1-3-6598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31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0 24575,'-4'0'0,"-1"8"0,-4 11 0,-4 1 0,-4 6 0,0 3 0,0 3 0,-1 1 0,2-1 0,0-3 0,3-1 0,3-2 0,0-6 0,1-2 0,-1-3 0,1-2 0,1-2-8191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33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24575,'0'4'0,"4"6"0,5 8 0,5 2 0,4 1 0,3 1 0,2 0 0,-3 2 0,0-1 0,-1-3 0,-3-2 0,0 1 0,1-4 0,-3 0 0,-3 2 0,-4-3-8191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36:36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2 598 24575,'0'-10'0,"-1"-10"0,0 0 0,2 0 0,1 0 0,0 1 0,1-1 0,2 1 0,11-37 0,21-27 0,58-100 0,-91 175 0,-1 1 0,1-1 0,-1-1 0,-1 1 0,3-15 0,9-23 0,-14 45 0,1 0 0,-1 0 0,1 0 0,-1 0 0,1 0 0,-1 0 0,1 0 0,0 0 0,-1 0 0,1 0 0,0 1 0,0-1 0,-1 0 0,1 0 0,0 1 0,0-1 0,0 1 0,0-1 0,0 1 0,0-1 0,0 1 0,0 0 0,0-1 0,0 1 0,0 0 0,0 0 0,0 0 0,1 0 0,-1 0 0,0 0 0,0 0 0,0 0 0,0 0 0,0 0 0,0 1 0,0-1 0,0 0 0,0 1 0,0-1 0,0 1 0,0-1 0,0 1 0,0 0 0,0-1 0,0 1 0,-1 0 0,1-1 0,0 1 0,0 1 0,6 4 0,0 1 0,-1 0 0,1 0 0,6 11 0,-7-9 0,17 25 0,-1 0 0,26 56 0,-33-58 0,-10-24 0,-1 0 0,-1 0 0,1 1 0,-1-1 0,-1 1 0,1 0 0,-2 0 0,2 11 0,-3 72-1365,0-72-5461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34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24575,'2'1'0,"1"1"0,-1-1 0,0 0 0,0 0 0,0 1 0,1-1 0,-1 1 0,-1 0 0,1 0 0,0-1 0,0 1 0,-1 0 0,3 5 0,2 0 0,22 27 0,-2 2 0,-2 0 0,-1 2 0,-2 1 0,17 42 0,-13-18 0,-3 0 0,23 110 0,-39-137 0,-1 0 0,-2 0 0,-1 0 0,-2 0 0,-2 0 0,-1 1 0,-1-1 0,-3-1 0,0 1 0,-21 54 0,17-55-93,7-22-88,0 1-1,-1-1 0,0 0 0,-1-1 1,-1 1-1,-10 15 0,5-14-6644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43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25 165 24575,'0'546'0,"-11"-694"0,0 23 0,10 111 0,0-31 0,3-45 0,-1 76 0,1-1 0,1 1 0,1-1 0,-1 1 0,2 0 0,12-27 0,-6 21 0,0 0 0,2 1 0,28-35 0,-36 49 0,0 0 0,0 0 0,1 0 0,0 0 0,0 1 0,1 0 0,7-4 0,-11 7 0,1 0 0,-1-1 0,1 1 0,0 0 0,-1 1 0,1-1 0,0 1 0,-1 0 0,1-1 0,0 2 0,0-1 0,-1 0 0,1 1 0,0 0 0,4 1 0,-5-1 0,0 1 0,1-1 0,-1 1 0,0 0 0,0 0 0,0 0 0,0 1 0,-1-1 0,1 1 0,-1-1 0,1 1 0,-1 0 0,0 0 0,0 0 0,0 0 0,0 0 0,-1 1 0,1-1 0,-1 0 0,0 1 0,0-1 0,0 1 0,-1-1 0,1 1 0,-1 0 0,1-1 0,-2 8 0,1-4 0,0 1 0,-1-1 0,0 1 0,-1 0 0,0-1 0,0 0 0,0 1 0,-1-1 0,0 0 0,0 0 0,-1-1 0,-6 10 0,-37 54 0,33-47 0,-1-1 0,-19 21 0,16-25 0,11-11 0,0 0 0,0 0 0,1 0 0,0 0 0,-10 16 0,16-22 0,-1 1 0,0 0 0,1-1 0,-1 1 0,1 0 0,-1-1 0,1 1 0,0 0 0,0 0 0,-1-1 0,1 1 0,1 0 0,-1 0 0,0-1 0,0 1 0,1 0 0,-1 0 0,1-1 0,-1 1 0,1 0 0,0-1 0,0 1 0,-1-1 0,1 1 0,0-1 0,0 1 0,1-1 0,-1 0 0,0 0 0,0 1 0,1-1 0,-1 0 0,1 0 0,-1 0 0,1 0 0,-1-1 0,1 1 0,2 1 0,109 71 0,-26-15 0,6 12 0,-81-59-1365,-2-1-5461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44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24575,'-2'71'0,"0"-38"0,1 1 0,2-1 0,7 44 0,-4-64 0,0 0 0,0 0 0,2 0 0,-1-1 0,1 0 0,1 0 0,0-1 0,12 14 0,1 0 0,2-1 0,32 28 0,-26-29 30,34 21 0,-41-31-315,-1 1 0,0 2 0,-1 0 0,24 25 0,-33-28-6541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46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24575,'1'6'0,"1"0"0,1 0 0,-1 0 0,1 0 0,0 0 0,1-1 0,-1 0 0,1 0 0,0 0 0,0 0 0,7 5 0,-2 1 0,0 1 0,-1 1 0,0 0 0,6 14 0,20 31 0,-31-54 0,0 0 0,0 0 0,1 0 0,0 0 0,0 0 0,0-1 0,0 0 0,0 0 0,8 5 0,-9-8 0,-1 1 0,1 0 0,-1 0 0,0-1 0,1 1 0,-1-1 0,1 0 0,-1 0 0,1 0 0,-1 0 0,1 0 0,-1 0 0,1-1 0,-1 1 0,1-1 0,-1 0 0,0 0 0,1 0 0,-1 0 0,0 0 0,0 0 0,0 0 0,0-1 0,0 1 0,0-1 0,0 0 0,0 1 0,-1-1 0,1 0 0,0 0 0,1-3 0,4-6 0,0 0 0,0 0 0,-1 0 0,7-20 0,-2-3 0,-1-1 0,7-45 0,7-27 0,-23 158 0,-47 147 0,11-58 0,30-107-455,1 0 0,1 61 0,3-70-6371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47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24575,'35'152'0,"15"55"0,-38-156 0,-2-1 0,-3 1 0,2 78 0,-18 155 0,-4-171 0,-33 138 0,41-228-1365,2-4-5461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54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2 462 24575,'0'287'0,"-2"-421"0,4-155 0,1 271 0,0 0 0,1 0 0,1 0 0,0 1 0,1 0 0,1 0 0,12-20 0,15-41 0,-31 70 0,1 1 0,0-1 0,0 1 0,1 0 0,0 0 0,8-9 0,-12 14 0,1-1 0,0 1 0,0 0 0,0 0 0,0 1 0,1-1 0,-1 0 0,0 1 0,1-1 0,-1 1 0,1 0 0,-1 0 0,1 0 0,0 0 0,0 0 0,-1 0 0,1 1 0,0-1 0,0 1 0,0 0 0,-1 0 0,6 1 0,-6-1 0,-1 1 0,1 0 0,-1 0 0,1 0 0,-1 0 0,1 0 0,-1 1 0,1-1 0,-1 0 0,0 1 0,0-1 0,0 1 0,0-1 0,0 1 0,0 0 0,0-1 0,0 1 0,-1 0 0,1 0 0,-1-1 0,1 1 0,-1 0 0,0 0 0,1 0 0,-1 0 0,0 2 0,0 5 0,0 0 0,0 0 0,-1 0 0,-2 9 0,-4 10 0,-2-1 0,-1 1 0,-1-2 0,-2 0 0,-16 27 0,-10 21 0,3-15 0,29-50 0,1 0 0,0 0 0,0 0 0,1 1 0,1 0 0,-1 0 0,1 0 0,1 1 0,-4 17 0,7-25 0,1 0 0,-1 0 0,1 0 0,-1 0 0,1 0 0,0-1 0,0 1 0,0 0 0,1-1 0,-1 1 0,1 0 0,-1-1 0,1 0 0,0 1 0,0-1 0,0 0 0,0 0 0,0 0 0,1 0 0,-1 0 0,0-1 0,4 3 0,9 4 0,-1 0 0,27 10 0,-30-13 0,128 42 0,-56-20-1365,-68-21-5461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55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24575,'-11'180'0,"5"-135"0,2 0 0,3 1 0,1-1 0,12 87 0,-7-107 0,14 44 0,-14-59 0,-1 0 0,1 0 0,1 0 0,0-1 0,0 0 0,13 14 0,-18-22-19,10 12-173,-1-1 0,2 0-1,0-1 1,0 0 0,1-1-1,22 13 1,-19-16-6634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56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0 24575,'0'4'0,"0"9"0,0 7 0,-4 3 0,-1 3 0,0 0 0,-3-1 0,0 0 0,-3 0 0,1-1 0,2 0 0,-2-4 0,1-2 0,2 0 0,-1 1 0,-5-3 0,2 0 0,1-2-8191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58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24575,'5'1'0,"-1"0"0,1 1 0,-1 0 0,0-1 0,1 1 0,-1 1 0,0-1 0,0 0 0,0 1 0,5 5 0,7 3 0,90 69 0,-30-23 0,-53-38 0,1-2 0,29 18 0,-48-33-227,-1 1-1,1 0 1,-1 0-1,0 0 1,7 7-1,-1 3-6598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6:49:59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24575,'0'3'0,"1"0"0,0 0 0,0-1 0,0 1 0,0 0 0,0 0 0,0-1 0,1 1 0,-1-1 0,1 1 0,3 3 0,6 10 0,7 21 8,-1 1 1,-2 0-1,-1 2 0,-3-1 0,-1 2 0,-2-1 0,4 45 0,-4 293-439,-9-231-568,1-128-5827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 t3 t2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0451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 POSSIBLE</a:t>
            </a:r>
          </a:p>
          <a:p>
            <a:r>
              <a:rPr lang="en-US" dirty="0"/>
              <a:t>T1 T2 T3</a:t>
            </a:r>
          </a:p>
          <a:p>
            <a:r>
              <a:rPr lang="en-US" dirty="0"/>
              <a:t>T1 T3 T2</a:t>
            </a:r>
          </a:p>
          <a:p>
            <a:r>
              <a:rPr lang="en-US" dirty="0"/>
              <a:t>T3 T1 T2</a:t>
            </a:r>
          </a:p>
          <a:p>
            <a:r>
              <a:rPr lang="en-US" dirty="0"/>
              <a:t>T1 T3 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0990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CONFLICT AND VIEW SERIALIZABLE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42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0649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conflict serializability?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43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1237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A phantom read occurs when, in the course of a transaction, two identical queries are executed, and the collection of rows returned by the second query is different from the first.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46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4584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1" Type="http://schemas.openxmlformats.org/officeDocument/2006/relationships/image" Target="../media/image20.png"/><Relationship Id="rId42" Type="http://schemas.openxmlformats.org/officeDocument/2006/relationships/customXml" Target="../ink/ink21.xml"/><Relationship Id="rId63" Type="http://schemas.openxmlformats.org/officeDocument/2006/relationships/image" Target="../media/image41.png"/><Relationship Id="rId84" Type="http://schemas.openxmlformats.org/officeDocument/2006/relationships/customXml" Target="../ink/ink42.xml"/><Relationship Id="rId138" Type="http://schemas.openxmlformats.org/officeDocument/2006/relationships/image" Target="../media/image78.png"/><Relationship Id="rId107" Type="http://schemas.openxmlformats.org/officeDocument/2006/relationships/image" Target="../media/image63.png"/><Relationship Id="rId11" Type="http://schemas.openxmlformats.org/officeDocument/2006/relationships/image" Target="../media/image15.png"/><Relationship Id="rId32" Type="http://schemas.openxmlformats.org/officeDocument/2006/relationships/customXml" Target="../ink/ink16.xml"/><Relationship Id="rId53" Type="http://schemas.openxmlformats.org/officeDocument/2006/relationships/image" Target="../media/image3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customXml" Target="../ink/ink75.xml"/><Relationship Id="rId5" Type="http://schemas.openxmlformats.org/officeDocument/2006/relationships/image" Target="../media/image12.png"/><Relationship Id="rId95" Type="http://schemas.openxmlformats.org/officeDocument/2006/relationships/image" Target="../media/image57.png"/><Relationship Id="rId22" Type="http://schemas.openxmlformats.org/officeDocument/2006/relationships/customXml" Target="../ink/ink11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44.png"/><Relationship Id="rId113" Type="http://schemas.openxmlformats.org/officeDocument/2006/relationships/image" Target="../media/image6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image" Target="../media/image52.png"/><Relationship Id="rId150" Type="http://schemas.openxmlformats.org/officeDocument/2006/relationships/image" Target="../media/image84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customXml" Target="../ink/ink19.xml"/><Relationship Id="rId59" Type="http://schemas.openxmlformats.org/officeDocument/2006/relationships/image" Target="../media/image39.png"/><Relationship Id="rId103" Type="http://schemas.openxmlformats.org/officeDocument/2006/relationships/image" Target="../media/image6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7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7.png"/><Relationship Id="rId91" Type="http://schemas.openxmlformats.org/officeDocument/2006/relationships/image" Target="../media/image55.png"/><Relationship Id="rId96" Type="http://schemas.openxmlformats.org/officeDocument/2006/relationships/customXml" Target="../ink/ink48.xml"/><Relationship Id="rId140" Type="http://schemas.openxmlformats.org/officeDocument/2006/relationships/image" Target="../media/image79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21.png"/><Relationship Id="rId28" Type="http://schemas.openxmlformats.org/officeDocument/2006/relationships/customXml" Target="../ink/ink14.xml"/><Relationship Id="rId49" Type="http://schemas.openxmlformats.org/officeDocument/2006/relationships/image" Target="../media/image34.png"/><Relationship Id="rId114" Type="http://schemas.openxmlformats.org/officeDocument/2006/relationships/customXml" Target="../ink/ink57.xml"/><Relationship Id="rId119" Type="http://schemas.openxmlformats.org/officeDocument/2006/relationships/image" Target="../media/image6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42.png"/><Relationship Id="rId81" Type="http://schemas.openxmlformats.org/officeDocument/2006/relationships/image" Target="../media/image5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7.png"/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39" Type="http://schemas.openxmlformats.org/officeDocument/2006/relationships/image" Target="../media/image29.png"/><Relationship Id="rId109" Type="http://schemas.openxmlformats.org/officeDocument/2006/relationships/image" Target="../media/image6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7.png"/><Relationship Id="rId76" Type="http://schemas.openxmlformats.org/officeDocument/2006/relationships/customXml" Target="../ink/ink38.xml"/><Relationship Id="rId97" Type="http://schemas.openxmlformats.org/officeDocument/2006/relationships/image" Target="../media/image5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72.png"/><Relationship Id="rId141" Type="http://schemas.openxmlformats.org/officeDocument/2006/relationships/customXml" Target="../ink/ink71.xml"/><Relationship Id="rId146" Type="http://schemas.openxmlformats.org/officeDocument/2006/relationships/image" Target="../media/image82.png"/><Relationship Id="rId7" Type="http://schemas.openxmlformats.org/officeDocument/2006/relationships/image" Target="../media/image13.png"/><Relationship Id="rId71" Type="http://schemas.openxmlformats.org/officeDocument/2006/relationships/image" Target="../media/image4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2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2.png"/><Relationship Id="rId66" Type="http://schemas.openxmlformats.org/officeDocument/2006/relationships/customXml" Target="../ink/ink33.xml"/><Relationship Id="rId87" Type="http://schemas.openxmlformats.org/officeDocument/2006/relationships/image" Target="../media/image53.png"/><Relationship Id="rId110" Type="http://schemas.openxmlformats.org/officeDocument/2006/relationships/customXml" Target="../ink/ink55.xml"/><Relationship Id="rId115" Type="http://schemas.openxmlformats.org/officeDocument/2006/relationships/image" Target="../media/image67.png"/><Relationship Id="rId131" Type="http://schemas.openxmlformats.org/officeDocument/2006/relationships/image" Target="../media/image75.png"/><Relationship Id="rId136" Type="http://schemas.openxmlformats.org/officeDocument/2006/relationships/customXml" Target="../ink/ink68.xml"/><Relationship Id="rId61" Type="http://schemas.openxmlformats.org/officeDocument/2006/relationships/image" Target="../media/image40.png"/><Relationship Id="rId82" Type="http://schemas.openxmlformats.org/officeDocument/2006/relationships/customXml" Target="../ink/ink41.xml"/><Relationship Id="rId19" Type="http://schemas.openxmlformats.org/officeDocument/2006/relationships/image" Target="../media/image1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7.png"/><Relationship Id="rId56" Type="http://schemas.openxmlformats.org/officeDocument/2006/relationships/customXml" Target="../ink/ink28.xml"/><Relationship Id="rId77" Type="http://schemas.openxmlformats.org/officeDocument/2006/relationships/image" Target="../media/image48.png"/><Relationship Id="rId100" Type="http://schemas.openxmlformats.org/officeDocument/2006/relationships/customXml" Target="../ink/ink50.xml"/><Relationship Id="rId105" Type="http://schemas.openxmlformats.org/officeDocument/2006/relationships/image" Target="../media/image62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72" Type="http://schemas.openxmlformats.org/officeDocument/2006/relationships/customXml" Target="../ink/ink36.xml"/><Relationship Id="rId93" Type="http://schemas.openxmlformats.org/officeDocument/2006/relationships/image" Target="../media/image56.png"/><Relationship Id="rId98" Type="http://schemas.openxmlformats.org/officeDocument/2006/relationships/customXml" Target="../ink/ink49.xml"/><Relationship Id="rId121" Type="http://schemas.openxmlformats.org/officeDocument/2006/relationships/image" Target="../media/image70.png"/><Relationship Id="rId142" Type="http://schemas.openxmlformats.org/officeDocument/2006/relationships/image" Target="../media/image80.png"/><Relationship Id="rId3" Type="http://schemas.openxmlformats.org/officeDocument/2006/relationships/image" Target="../media/image11.png"/><Relationship Id="rId25" Type="http://schemas.openxmlformats.org/officeDocument/2006/relationships/image" Target="../media/image22.png"/><Relationship Id="rId46" Type="http://schemas.openxmlformats.org/officeDocument/2006/relationships/customXml" Target="../ink/ink23.xml"/><Relationship Id="rId67" Type="http://schemas.openxmlformats.org/officeDocument/2006/relationships/image" Target="../media/image43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30.png"/><Relationship Id="rId62" Type="http://schemas.openxmlformats.org/officeDocument/2006/relationships/customXml" Target="../ink/ink31.xml"/><Relationship Id="rId83" Type="http://schemas.openxmlformats.org/officeDocument/2006/relationships/image" Target="../media/image51.png"/><Relationship Id="rId88" Type="http://schemas.openxmlformats.org/officeDocument/2006/relationships/customXml" Target="../ink/ink44.xml"/><Relationship Id="rId111" Type="http://schemas.openxmlformats.org/officeDocument/2006/relationships/image" Target="../media/image65.png"/><Relationship Id="rId132" Type="http://schemas.openxmlformats.org/officeDocument/2006/relationships/customXml" Target="../ink/ink66.xml"/><Relationship Id="rId15" Type="http://schemas.openxmlformats.org/officeDocument/2006/relationships/image" Target="../media/image17.png"/><Relationship Id="rId36" Type="http://schemas.openxmlformats.org/officeDocument/2006/relationships/customXml" Target="../ink/ink18.xml"/><Relationship Id="rId57" Type="http://schemas.openxmlformats.org/officeDocument/2006/relationships/image" Target="../media/image38.png"/><Relationship Id="rId106" Type="http://schemas.openxmlformats.org/officeDocument/2006/relationships/customXml" Target="../ink/ink53.xml"/><Relationship Id="rId127" Type="http://schemas.openxmlformats.org/officeDocument/2006/relationships/image" Target="../media/image73.png"/><Relationship Id="rId10" Type="http://schemas.openxmlformats.org/officeDocument/2006/relationships/customXml" Target="../ink/ink5.xml"/><Relationship Id="rId31" Type="http://schemas.openxmlformats.org/officeDocument/2006/relationships/image" Target="../media/image25.png"/><Relationship Id="rId52" Type="http://schemas.openxmlformats.org/officeDocument/2006/relationships/customXml" Target="../ink/ink26.xml"/><Relationship Id="rId73" Type="http://schemas.openxmlformats.org/officeDocument/2006/relationships/image" Target="../media/image4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9.png"/><Relationship Id="rId101" Type="http://schemas.openxmlformats.org/officeDocument/2006/relationships/image" Target="../media/image60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48" Type="http://schemas.openxmlformats.org/officeDocument/2006/relationships/image" Target="../media/image83.png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26" Type="http://schemas.openxmlformats.org/officeDocument/2006/relationships/customXml" Target="../ink/ink13.xml"/><Relationship Id="rId47" Type="http://schemas.openxmlformats.org/officeDocument/2006/relationships/image" Target="../media/image33.png"/><Relationship Id="rId68" Type="http://schemas.openxmlformats.org/officeDocument/2006/relationships/customXml" Target="../ink/ink34.xml"/><Relationship Id="rId89" Type="http://schemas.openxmlformats.org/officeDocument/2006/relationships/image" Target="../media/image54.png"/><Relationship Id="rId112" Type="http://schemas.openxmlformats.org/officeDocument/2006/relationships/customXml" Target="../ink/ink56.xml"/><Relationship Id="rId133" Type="http://schemas.openxmlformats.org/officeDocument/2006/relationships/image" Target="../media/image76.png"/><Relationship Id="rId16" Type="http://schemas.openxmlformats.org/officeDocument/2006/relationships/customXml" Target="../ink/ink8.xml"/><Relationship Id="rId37" Type="http://schemas.openxmlformats.org/officeDocument/2006/relationships/image" Target="../media/image28.png"/><Relationship Id="rId58" Type="http://schemas.openxmlformats.org/officeDocument/2006/relationships/customXml" Target="../ink/ink29.xml"/><Relationship Id="rId79" Type="http://schemas.openxmlformats.org/officeDocument/2006/relationships/image" Target="../media/image49.png"/><Relationship Id="rId102" Type="http://schemas.openxmlformats.org/officeDocument/2006/relationships/customXml" Target="../ink/ink51.xml"/><Relationship Id="rId123" Type="http://schemas.openxmlformats.org/officeDocument/2006/relationships/image" Target="../media/image71.png"/><Relationship Id="rId144" Type="http://schemas.openxmlformats.org/officeDocument/2006/relationships/image" Target="../media/image81.png"/><Relationship Id="rId90" Type="http://schemas.openxmlformats.org/officeDocument/2006/relationships/customXml" Target="../ink/ink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4.xml"/><Relationship Id="rId21" Type="http://schemas.openxmlformats.org/officeDocument/2006/relationships/image" Target="../media/image94.png"/><Relationship Id="rId42" Type="http://schemas.openxmlformats.org/officeDocument/2006/relationships/customXml" Target="../ink/ink96.xml"/><Relationship Id="rId63" Type="http://schemas.openxmlformats.org/officeDocument/2006/relationships/image" Target="../media/image115.png"/><Relationship Id="rId84" Type="http://schemas.openxmlformats.org/officeDocument/2006/relationships/image" Target="../media/image124.png"/><Relationship Id="rId138" Type="http://schemas.openxmlformats.org/officeDocument/2006/relationships/image" Target="../media/image151.png"/><Relationship Id="rId159" Type="http://schemas.openxmlformats.org/officeDocument/2006/relationships/customXml" Target="../ink/ink155.xml"/><Relationship Id="rId170" Type="http://schemas.openxmlformats.org/officeDocument/2006/relationships/image" Target="../media/image167.png"/><Relationship Id="rId191" Type="http://schemas.openxmlformats.org/officeDocument/2006/relationships/customXml" Target="../ink/ink171.xml"/><Relationship Id="rId205" Type="http://schemas.openxmlformats.org/officeDocument/2006/relationships/customXml" Target="../ink/ink178.xml"/><Relationship Id="rId107" Type="http://schemas.openxmlformats.org/officeDocument/2006/relationships/customXml" Target="../ink/ink129.xml"/><Relationship Id="rId11" Type="http://schemas.openxmlformats.org/officeDocument/2006/relationships/image" Target="../media/image89.png"/><Relationship Id="rId32" Type="http://schemas.openxmlformats.org/officeDocument/2006/relationships/customXml" Target="../ink/ink91.xml"/><Relationship Id="rId53" Type="http://schemas.openxmlformats.org/officeDocument/2006/relationships/image" Target="../media/image110.png"/><Relationship Id="rId74" Type="http://schemas.openxmlformats.org/officeDocument/2006/relationships/image" Target="../media/image119.png"/><Relationship Id="rId128" Type="http://schemas.openxmlformats.org/officeDocument/2006/relationships/image" Target="../media/image146.png"/><Relationship Id="rId149" Type="http://schemas.openxmlformats.org/officeDocument/2006/relationships/customXml" Target="../ink/ink150.xml"/><Relationship Id="rId5" Type="http://schemas.openxmlformats.org/officeDocument/2006/relationships/image" Target="../media/image86.png"/><Relationship Id="rId95" Type="http://schemas.openxmlformats.org/officeDocument/2006/relationships/customXml" Target="../ink/ink123.xml"/><Relationship Id="rId160" Type="http://schemas.openxmlformats.org/officeDocument/2006/relationships/image" Target="../media/image162.png"/><Relationship Id="rId181" Type="http://schemas.openxmlformats.org/officeDocument/2006/relationships/customXml" Target="../ink/ink166.xml"/><Relationship Id="rId216" Type="http://schemas.openxmlformats.org/officeDocument/2006/relationships/image" Target="../media/image190.png"/><Relationship Id="rId22" Type="http://schemas.openxmlformats.org/officeDocument/2006/relationships/customXml" Target="../ink/ink86.xml"/><Relationship Id="rId43" Type="http://schemas.openxmlformats.org/officeDocument/2006/relationships/image" Target="../media/image105.png"/><Relationship Id="rId64" Type="http://schemas.openxmlformats.org/officeDocument/2006/relationships/customXml" Target="../ink/ink107.xml"/><Relationship Id="rId118" Type="http://schemas.openxmlformats.org/officeDocument/2006/relationships/image" Target="../media/image141.png"/><Relationship Id="rId139" Type="http://schemas.openxmlformats.org/officeDocument/2006/relationships/customXml" Target="../ink/ink145.xml"/><Relationship Id="rId85" Type="http://schemas.openxmlformats.org/officeDocument/2006/relationships/customXml" Target="../ink/ink118.xml"/><Relationship Id="rId150" Type="http://schemas.openxmlformats.org/officeDocument/2006/relationships/image" Target="../media/image157.png"/><Relationship Id="rId171" Type="http://schemas.openxmlformats.org/officeDocument/2006/relationships/customXml" Target="../ink/ink161.xml"/><Relationship Id="rId192" Type="http://schemas.openxmlformats.org/officeDocument/2006/relationships/image" Target="../media/image178.png"/><Relationship Id="rId206" Type="http://schemas.openxmlformats.org/officeDocument/2006/relationships/image" Target="../media/image185.png"/><Relationship Id="rId12" Type="http://schemas.openxmlformats.org/officeDocument/2006/relationships/customXml" Target="../ink/ink81.xml"/><Relationship Id="rId33" Type="http://schemas.openxmlformats.org/officeDocument/2006/relationships/image" Target="../media/image100.png"/><Relationship Id="rId108" Type="http://schemas.openxmlformats.org/officeDocument/2006/relationships/image" Target="../media/image136.png"/><Relationship Id="rId129" Type="http://schemas.openxmlformats.org/officeDocument/2006/relationships/customXml" Target="../ink/ink140.xml"/><Relationship Id="rId54" Type="http://schemas.openxmlformats.org/officeDocument/2006/relationships/customXml" Target="../ink/ink102.xml"/><Relationship Id="rId75" Type="http://schemas.openxmlformats.org/officeDocument/2006/relationships/customXml" Target="../ink/ink113.xml"/><Relationship Id="rId96" Type="http://schemas.openxmlformats.org/officeDocument/2006/relationships/image" Target="../media/image130.png"/><Relationship Id="rId140" Type="http://schemas.openxmlformats.org/officeDocument/2006/relationships/image" Target="../media/image152.png"/><Relationship Id="rId161" Type="http://schemas.openxmlformats.org/officeDocument/2006/relationships/customXml" Target="../ink/ink156.xml"/><Relationship Id="rId182" Type="http://schemas.openxmlformats.org/officeDocument/2006/relationships/image" Target="../media/image173.png"/><Relationship Id="rId217" Type="http://schemas.openxmlformats.org/officeDocument/2006/relationships/customXml" Target="../ink/ink184.xml"/><Relationship Id="rId6" Type="http://schemas.openxmlformats.org/officeDocument/2006/relationships/customXml" Target="../ink/ink78.xml"/><Relationship Id="rId23" Type="http://schemas.openxmlformats.org/officeDocument/2006/relationships/image" Target="../media/image95.png"/><Relationship Id="rId119" Type="http://schemas.openxmlformats.org/officeDocument/2006/relationships/customXml" Target="../ink/ink135.xml"/><Relationship Id="rId44" Type="http://schemas.openxmlformats.org/officeDocument/2006/relationships/customXml" Target="../ink/ink97.xml"/><Relationship Id="rId65" Type="http://schemas.openxmlformats.org/officeDocument/2006/relationships/image" Target="../media/image116.png"/><Relationship Id="rId86" Type="http://schemas.openxmlformats.org/officeDocument/2006/relationships/image" Target="../media/image125.png"/><Relationship Id="rId130" Type="http://schemas.openxmlformats.org/officeDocument/2006/relationships/image" Target="../media/image147.png"/><Relationship Id="rId151" Type="http://schemas.openxmlformats.org/officeDocument/2006/relationships/customXml" Target="../ink/ink151.xml"/><Relationship Id="rId172" Type="http://schemas.openxmlformats.org/officeDocument/2006/relationships/image" Target="../media/image168.png"/><Relationship Id="rId193" Type="http://schemas.openxmlformats.org/officeDocument/2006/relationships/customXml" Target="../ink/ink172.xml"/><Relationship Id="rId207" Type="http://schemas.openxmlformats.org/officeDocument/2006/relationships/customXml" Target="../ink/ink179.xml"/><Relationship Id="rId13" Type="http://schemas.openxmlformats.org/officeDocument/2006/relationships/image" Target="../media/image90.png"/><Relationship Id="rId109" Type="http://schemas.openxmlformats.org/officeDocument/2006/relationships/customXml" Target="../ink/ink130.xml"/><Relationship Id="rId34" Type="http://schemas.openxmlformats.org/officeDocument/2006/relationships/customXml" Target="../ink/ink92.xml"/><Relationship Id="rId55" Type="http://schemas.openxmlformats.org/officeDocument/2006/relationships/image" Target="../media/image111.png"/><Relationship Id="rId76" Type="http://schemas.openxmlformats.org/officeDocument/2006/relationships/image" Target="../media/image120.png"/><Relationship Id="rId97" Type="http://schemas.openxmlformats.org/officeDocument/2006/relationships/customXml" Target="../ink/ink124.xml"/><Relationship Id="rId120" Type="http://schemas.openxmlformats.org/officeDocument/2006/relationships/image" Target="../media/image142.png"/><Relationship Id="rId141" Type="http://schemas.openxmlformats.org/officeDocument/2006/relationships/customXml" Target="../ink/ink146.xml"/><Relationship Id="rId7" Type="http://schemas.openxmlformats.org/officeDocument/2006/relationships/image" Target="../media/image87.png"/><Relationship Id="rId162" Type="http://schemas.openxmlformats.org/officeDocument/2006/relationships/image" Target="../media/image163.png"/><Relationship Id="rId183" Type="http://schemas.openxmlformats.org/officeDocument/2006/relationships/customXml" Target="../ink/ink167.xml"/><Relationship Id="rId218" Type="http://schemas.openxmlformats.org/officeDocument/2006/relationships/image" Target="../media/image191.png"/><Relationship Id="rId24" Type="http://schemas.openxmlformats.org/officeDocument/2006/relationships/customXml" Target="../ink/ink87.xml"/><Relationship Id="rId45" Type="http://schemas.openxmlformats.org/officeDocument/2006/relationships/image" Target="../media/image106.png"/><Relationship Id="rId66" Type="http://schemas.openxmlformats.org/officeDocument/2006/relationships/customXml" Target="../ink/ink108.xml"/><Relationship Id="rId87" Type="http://schemas.openxmlformats.org/officeDocument/2006/relationships/customXml" Target="../ink/ink119.xml"/><Relationship Id="rId110" Type="http://schemas.openxmlformats.org/officeDocument/2006/relationships/image" Target="../media/image137.png"/><Relationship Id="rId131" Type="http://schemas.openxmlformats.org/officeDocument/2006/relationships/customXml" Target="../ink/ink141.xml"/><Relationship Id="rId152" Type="http://schemas.openxmlformats.org/officeDocument/2006/relationships/image" Target="../media/image158.png"/><Relationship Id="rId173" Type="http://schemas.openxmlformats.org/officeDocument/2006/relationships/customXml" Target="../ink/ink162.xml"/><Relationship Id="rId194" Type="http://schemas.openxmlformats.org/officeDocument/2006/relationships/image" Target="../media/image179.png"/><Relationship Id="rId208" Type="http://schemas.openxmlformats.org/officeDocument/2006/relationships/image" Target="../media/image186.png"/><Relationship Id="rId14" Type="http://schemas.openxmlformats.org/officeDocument/2006/relationships/customXml" Target="../ink/ink82.xml"/><Relationship Id="rId35" Type="http://schemas.openxmlformats.org/officeDocument/2006/relationships/image" Target="../media/image101.png"/><Relationship Id="rId56" Type="http://schemas.openxmlformats.org/officeDocument/2006/relationships/customXml" Target="../ink/ink103.xml"/><Relationship Id="rId77" Type="http://schemas.openxmlformats.org/officeDocument/2006/relationships/customXml" Target="../ink/ink114.xml"/><Relationship Id="rId100" Type="http://schemas.openxmlformats.org/officeDocument/2006/relationships/image" Target="../media/image132.png"/><Relationship Id="rId8" Type="http://schemas.openxmlformats.org/officeDocument/2006/relationships/customXml" Target="../ink/ink79.xml"/><Relationship Id="rId51" Type="http://schemas.openxmlformats.org/officeDocument/2006/relationships/image" Target="../media/image109.png"/><Relationship Id="rId72" Type="http://schemas.openxmlformats.org/officeDocument/2006/relationships/image" Target="../media/image118.png"/><Relationship Id="rId93" Type="http://schemas.openxmlformats.org/officeDocument/2006/relationships/customXml" Target="../ink/ink122.xml"/><Relationship Id="rId98" Type="http://schemas.openxmlformats.org/officeDocument/2006/relationships/image" Target="../media/image131.png"/><Relationship Id="rId121" Type="http://schemas.openxmlformats.org/officeDocument/2006/relationships/customXml" Target="../ink/ink136.xml"/><Relationship Id="rId142" Type="http://schemas.openxmlformats.org/officeDocument/2006/relationships/image" Target="../media/image153.png"/><Relationship Id="rId163" Type="http://schemas.openxmlformats.org/officeDocument/2006/relationships/customXml" Target="../ink/ink157.xml"/><Relationship Id="rId184" Type="http://schemas.openxmlformats.org/officeDocument/2006/relationships/image" Target="../media/image174.png"/><Relationship Id="rId189" Type="http://schemas.openxmlformats.org/officeDocument/2006/relationships/customXml" Target="../ink/ink170.xml"/><Relationship Id="rId219" Type="http://schemas.openxmlformats.org/officeDocument/2006/relationships/customXml" Target="../ink/ink185.xml"/><Relationship Id="rId3" Type="http://schemas.openxmlformats.org/officeDocument/2006/relationships/image" Target="../media/image85.png"/><Relationship Id="rId214" Type="http://schemas.openxmlformats.org/officeDocument/2006/relationships/image" Target="../media/image189.png"/><Relationship Id="rId25" Type="http://schemas.openxmlformats.org/officeDocument/2006/relationships/image" Target="../media/image96.png"/><Relationship Id="rId46" Type="http://schemas.openxmlformats.org/officeDocument/2006/relationships/customXml" Target="../ink/ink98.xml"/><Relationship Id="rId67" Type="http://schemas.openxmlformats.org/officeDocument/2006/relationships/image" Target="../media/image117.png"/><Relationship Id="rId116" Type="http://schemas.openxmlformats.org/officeDocument/2006/relationships/image" Target="../media/image140.png"/><Relationship Id="rId137" Type="http://schemas.openxmlformats.org/officeDocument/2006/relationships/customXml" Target="../ink/ink144.xml"/><Relationship Id="rId158" Type="http://schemas.openxmlformats.org/officeDocument/2006/relationships/image" Target="../media/image161.png"/><Relationship Id="rId20" Type="http://schemas.openxmlformats.org/officeDocument/2006/relationships/customXml" Target="../ink/ink85.xml"/><Relationship Id="rId41" Type="http://schemas.openxmlformats.org/officeDocument/2006/relationships/image" Target="../media/image104.png"/><Relationship Id="rId62" Type="http://schemas.openxmlformats.org/officeDocument/2006/relationships/customXml" Target="../ink/ink106.xml"/><Relationship Id="rId83" Type="http://schemas.openxmlformats.org/officeDocument/2006/relationships/customXml" Target="../ink/ink117.xml"/><Relationship Id="rId88" Type="http://schemas.openxmlformats.org/officeDocument/2006/relationships/image" Target="../media/image126.png"/><Relationship Id="rId111" Type="http://schemas.openxmlformats.org/officeDocument/2006/relationships/customXml" Target="../ink/ink131.xml"/><Relationship Id="rId132" Type="http://schemas.openxmlformats.org/officeDocument/2006/relationships/image" Target="../media/image148.png"/><Relationship Id="rId153" Type="http://schemas.openxmlformats.org/officeDocument/2006/relationships/customXml" Target="../ink/ink152.xml"/><Relationship Id="rId174" Type="http://schemas.openxmlformats.org/officeDocument/2006/relationships/image" Target="../media/image169.png"/><Relationship Id="rId179" Type="http://schemas.openxmlformats.org/officeDocument/2006/relationships/customXml" Target="../ink/ink165.xml"/><Relationship Id="rId195" Type="http://schemas.openxmlformats.org/officeDocument/2006/relationships/customXml" Target="../ink/ink173.xml"/><Relationship Id="rId209" Type="http://schemas.openxmlformats.org/officeDocument/2006/relationships/customXml" Target="../ink/ink180.xml"/><Relationship Id="rId190" Type="http://schemas.openxmlformats.org/officeDocument/2006/relationships/image" Target="../media/image177.png"/><Relationship Id="rId204" Type="http://schemas.openxmlformats.org/officeDocument/2006/relationships/image" Target="../media/image184.png"/><Relationship Id="rId220" Type="http://schemas.openxmlformats.org/officeDocument/2006/relationships/image" Target="../media/image192.png"/><Relationship Id="rId15" Type="http://schemas.openxmlformats.org/officeDocument/2006/relationships/image" Target="../media/image91.png"/><Relationship Id="rId36" Type="http://schemas.openxmlformats.org/officeDocument/2006/relationships/customXml" Target="../ink/ink93.xml"/><Relationship Id="rId57" Type="http://schemas.openxmlformats.org/officeDocument/2006/relationships/image" Target="../media/image112.png"/><Relationship Id="rId106" Type="http://schemas.openxmlformats.org/officeDocument/2006/relationships/image" Target="../media/image135.png"/><Relationship Id="rId127" Type="http://schemas.openxmlformats.org/officeDocument/2006/relationships/customXml" Target="../ink/ink139.xml"/><Relationship Id="rId10" Type="http://schemas.openxmlformats.org/officeDocument/2006/relationships/customXml" Target="../ink/ink80.xml"/><Relationship Id="rId31" Type="http://schemas.openxmlformats.org/officeDocument/2006/relationships/image" Target="../media/image99.png"/><Relationship Id="rId52" Type="http://schemas.openxmlformats.org/officeDocument/2006/relationships/customXml" Target="../ink/ink101.xml"/><Relationship Id="rId73" Type="http://schemas.openxmlformats.org/officeDocument/2006/relationships/customXml" Target="../ink/ink112.xml"/><Relationship Id="rId78" Type="http://schemas.openxmlformats.org/officeDocument/2006/relationships/image" Target="../media/image121.png"/><Relationship Id="rId94" Type="http://schemas.openxmlformats.org/officeDocument/2006/relationships/image" Target="../media/image129.png"/><Relationship Id="rId99" Type="http://schemas.openxmlformats.org/officeDocument/2006/relationships/customXml" Target="../ink/ink125.xml"/><Relationship Id="rId101" Type="http://schemas.openxmlformats.org/officeDocument/2006/relationships/customXml" Target="../ink/ink126.xml"/><Relationship Id="rId122" Type="http://schemas.openxmlformats.org/officeDocument/2006/relationships/image" Target="../media/image143.png"/><Relationship Id="rId143" Type="http://schemas.openxmlformats.org/officeDocument/2006/relationships/customXml" Target="../ink/ink147.xml"/><Relationship Id="rId148" Type="http://schemas.openxmlformats.org/officeDocument/2006/relationships/image" Target="../media/image156.png"/><Relationship Id="rId164" Type="http://schemas.openxmlformats.org/officeDocument/2006/relationships/image" Target="../media/image164.png"/><Relationship Id="rId169" Type="http://schemas.openxmlformats.org/officeDocument/2006/relationships/customXml" Target="../ink/ink160.xml"/><Relationship Id="rId185" Type="http://schemas.openxmlformats.org/officeDocument/2006/relationships/customXml" Target="../ink/ink168.xml"/><Relationship Id="rId4" Type="http://schemas.openxmlformats.org/officeDocument/2006/relationships/customXml" Target="../ink/ink77.xml"/><Relationship Id="rId9" Type="http://schemas.openxmlformats.org/officeDocument/2006/relationships/image" Target="../media/image88.png"/><Relationship Id="rId180" Type="http://schemas.openxmlformats.org/officeDocument/2006/relationships/image" Target="../media/image172.png"/><Relationship Id="rId210" Type="http://schemas.openxmlformats.org/officeDocument/2006/relationships/image" Target="../media/image187.png"/><Relationship Id="rId215" Type="http://schemas.openxmlformats.org/officeDocument/2006/relationships/customXml" Target="../ink/ink183.xml"/><Relationship Id="rId26" Type="http://schemas.openxmlformats.org/officeDocument/2006/relationships/customXml" Target="../ink/ink88.xml"/><Relationship Id="rId47" Type="http://schemas.openxmlformats.org/officeDocument/2006/relationships/image" Target="../media/image107.png"/><Relationship Id="rId68" Type="http://schemas.openxmlformats.org/officeDocument/2006/relationships/customXml" Target="../ink/ink109.xml"/><Relationship Id="rId89" Type="http://schemas.openxmlformats.org/officeDocument/2006/relationships/customXml" Target="../ink/ink120.xml"/><Relationship Id="rId112" Type="http://schemas.openxmlformats.org/officeDocument/2006/relationships/image" Target="../media/image138.png"/><Relationship Id="rId133" Type="http://schemas.openxmlformats.org/officeDocument/2006/relationships/customXml" Target="../ink/ink142.xml"/><Relationship Id="rId154" Type="http://schemas.openxmlformats.org/officeDocument/2006/relationships/image" Target="../media/image159.png"/><Relationship Id="rId175" Type="http://schemas.openxmlformats.org/officeDocument/2006/relationships/customXml" Target="../ink/ink163.xml"/><Relationship Id="rId196" Type="http://schemas.openxmlformats.org/officeDocument/2006/relationships/image" Target="../media/image180.png"/><Relationship Id="rId200" Type="http://schemas.openxmlformats.org/officeDocument/2006/relationships/image" Target="../media/image182.png"/><Relationship Id="rId16" Type="http://schemas.openxmlformats.org/officeDocument/2006/relationships/customXml" Target="../ink/ink83.xml"/><Relationship Id="rId221" Type="http://schemas.openxmlformats.org/officeDocument/2006/relationships/customXml" Target="../ink/ink186.xml"/><Relationship Id="rId37" Type="http://schemas.openxmlformats.org/officeDocument/2006/relationships/image" Target="../media/image102.png"/><Relationship Id="rId58" Type="http://schemas.openxmlformats.org/officeDocument/2006/relationships/customXml" Target="../ink/ink104.xml"/><Relationship Id="rId79" Type="http://schemas.openxmlformats.org/officeDocument/2006/relationships/customXml" Target="../ink/ink115.xml"/><Relationship Id="rId102" Type="http://schemas.openxmlformats.org/officeDocument/2006/relationships/image" Target="../media/image133.png"/><Relationship Id="rId123" Type="http://schemas.openxmlformats.org/officeDocument/2006/relationships/customXml" Target="../ink/ink137.xml"/><Relationship Id="rId144" Type="http://schemas.openxmlformats.org/officeDocument/2006/relationships/image" Target="../media/image154.png"/><Relationship Id="rId90" Type="http://schemas.openxmlformats.org/officeDocument/2006/relationships/image" Target="../media/image127.png"/><Relationship Id="rId165" Type="http://schemas.openxmlformats.org/officeDocument/2006/relationships/customXml" Target="../ink/ink158.xml"/><Relationship Id="rId186" Type="http://schemas.openxmlformats.org/officeDocument/2006/relationships/image" Target="../media/image175.png"/><Relationship Id="rId211" Type="http://schemas.openxmlformats.org/officeDocument/2006/relationships/customXml" Target="../ink/ink181.xml"/><Relationship Id="rId27" Type="http://schemas.openxmlformats.org/officeDocument/2006/relationships/image" Target="../media/image97.png"/><Relationship Id="rId48" Type="http://schemas.openxmlformats.org/officeDocument/2006/relationships/customXml" Target="../ink/ink99.xml"/><Relationship Id="rId69" Type="http://schemas.openxmlformats.org/officeDocument/2006/relationships/image" Target="../media/image42.png"/><Relationship Id="rId113" Type="http://schemas.openxmlformats.org/officeDocument/2006/relationships/customXml" Target="../ink/ink132.xml"/><Relationship Id="rId134" Type="http://schemas.openxmlformats.org/officeDocument/2006/relationships/image" Target="../media/image149.png"/><Relationship Id="rId80" Type="http://schemas.openxmlformats.org/officeDocument/2006/relationships/image" Target="../media/image122.png"/><Relationship Id="rId155" Type="http://schemas.openxmlformats.org/officeDocument/2006/relationships/customXml" Target="../ink/ink153.xml"/><Relationship Id="rId176" Type="http://schemas.openxmlformats.org/officeDocument/2006/relationships/image" Target="../media/image170.png"/><Relationship Id="rId197" Type="http://schemas.openxmlformats.org/officeDocument/2006/relationships/customXml" Target="../ink/ink174.xml"/><Relationship Id="rId201" Type="http://schemas.openxmlformats.org/officeDocument/2006/relationships/customXml" Target="../ink/ink176.xml"/><Relationship Id="rId222" Type="http://schemas.openxmlformats.org/officeDocument/2006/relationships/image" Target="../media/image193.png"/><Relationship Id="rId17" Type="http://schemas.openxmlformats.org/officeDocument/2006/relationships/image" Target="../media/image92.png"/><Relationship Id="rId38" Type="http://schemas.openxmlformats.org/officeDocument/2006/relationships/customXml" Target="../ink/ink94.xml"/><Relationship Id="rId59" Type="http://schemas.openxmlformats.org/officeDocument/2006/relationships/image" Target="../media/image113.png"/><Relationship Id="rId103" Type="http://schemas.openxmlformats.org/officeDocument/2006/relationships/customXml" Target="../ink/ink127.xml"/><Relationship Id="rId124" Type="http://schemas.openxmlformats.org/officeDocument/2006/relationships/image" Target="../media/image144.png"/><Relationship Id="rId70" Type="http://schemas.openxmlformats.org/officeDocument/2006/relationships/customXml" Target="../ink/ink110.xml"/><Relationship Id="rId91" Type="http://schemas.openxmlformats.org/officeDocument/2006/relationships/customXml" Target="../ink/ink121.xml"/><Relationship Id="rId145" Type="http://schemas.openxmlformats.org/officeDocument/2006/relationships/customXml" Target="../ink/ink148.xml"/><Relationship Id="rId166" Type="http://schemas.openxmlformats.org/officeDocument/2006/relationships/image" Target="../media/image165.png"/><Relationship Id="rId187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8.png"/><Relationship Id="rId28" Type="http://schemas.openxmlformats.org/officeDocument/2006/relationships/customXml" Target="../ink/ink89.xml"/><Relationship Id="rId49" Type="http://schemas.openxmlformats.org/officeDocument/2006/relationships/image" Target="../media/image108.png"/><Relationship Id="rId114" Type="http://schemas.openxmlformats.org/officeDocument/2006/relationships/image" Target="../media/image139.png"/><Relationship Id="rId60" Type="http://schemas.openxmlformats.org/officeDocument/2006/relationships/customXml" Target="../ink/ink105.xml"/><Relationship Id="rId81" Type="http://schemas.openxmlformats.org/officeDocument/2006/relationships/customXml" Target="../ink/ink116.xml"/><Relationship Id="rId135" Type="http://schemas.openxmlformats.org/officeDocument/2006/relationships/customXml" Target="../ink/ink143.xml"/><Relationship Id="rId156" Type="http://schemas.openxmlformats.org/officeDocument/2006/relationships/image" Target="../media/image160.png"/><Relationship Id="rId177" Type="http://schemas.openxmlformats.org/officeDocument/2006/relationships/customXml" Target="../ink/ink164.xml"/><Relationship Id="rId198" Type="http://schemas.openxmlformats.org/officeDocument/2006/relationships/image" Target="../media/image181.png"/><Relationship Id="rId202" Type="http://schemas.openxmlformats.org/officeDocument/2006/relationships/image" Target="../media/image183.png"/><Relationship Id="rId18" Type="http://schemas.openxmlformats.org/officeDocument/2006/relationships/customXml" Target="../ink/ink84.xml"/><Relationship Id="rId39" Type="http://schemas.openxmlformats.org/officeDocument/2006/relationships/image" Target="../media/image103.png"/><Relationship Id="rId50" Type="http://schemas.openxmlformats.org/officeDocument/2006/relationships/customXml" Target="../ink/ink100.xml"/><Relationship Id="rId104" Type="http://schemas.openxmlformats.org/officeDocument/2006/relationships/image" Target="../media/image134.png"/><Relationship Id="rId125" Type="http://schemas.openxmlformats.org/officeDocument/2006/relationships/customXml" Target="../ink/ink138.xml"/><Relationship Id="rId146" Type="http://schemas.openxmlformats.org/officeDocument/2006/relationships/image" Target="../media/image155.png"/><Relationship Id="rId167" Type="http://schemas.openxmlformats.org/officeDocument/2006/relationships/customXml" Target="../ink/ink159.xml"/><Relationship Id="rId188" Type="http://schemas.openxmlformats.org/officeDocument/2006/relationships/image" Target="../media/image176.png"/><Relationship Id="rId71" Type="http://schemas.openxmlformats.org/officeDocument/2006/relationships/customXml" Target="../ink/ink111.xml"/><Relationship Id="rId92" Type="http://schemas.openxmlformats.org/officeDocument/2006/relationships/image" Target="../media/image128.png"/><Relationship Id="rId213" Type="http://schemas.openxmlformats.org/officeDocument/2006/relationships/customXml" Target="../ink/ink182.xml"/><Relationship Id="rId2" Type="http://schemas.openxmlformats.org/officeDocument/2006/relationships/customXml" Target="../ink/ink76.xml"/><Relationship Id="rId29" Type="http://schemas.openxmlformats.org/officeDocument/2006/relationships/image" Target="../media/image98.png"/><Relationship Id="rId40" Type="http://schemas.openxmlformats.org/officeDocument/2006/relationships/customXml" Target="../ink/ink95.xml"/><Relationship Id="rId115" Type="http://schemas.openxmlformats.org/officeDocument/2006/relationships/customXml" Target="../ink/ink133.xml"/><Relationship Id="rId136" Type="http://schemas.openxmlformats.org/officeDocument/2006/relationships/image" Target="../media/image150.png"/><Relationship Id="rId157" Type="http://schemas.openxmlformats.org/officeDocument/2006/relationships/customXml" Target="../ink/ink154.xml"/><Relationship Id="rId178" Type="http://schemas.openxmlformats.org/officeDocument/2006/relationships/image" Target="../media/image171.png"/><Relationship Id="rId61" Type="http://schemas.openxmlformats.org/officeDocument/2006/relationships/image" Target="../media/image114.png"/><Relationship Id="rId82" Type="http://schemas.openxmlformats.org/officeDocument/2006/relationships/image" Target="../media/image123.png"/><Relationship Id="rId199" Type="http://schemas.openxmlformats.org/officeDocument/2006/relationships/customXml" Target="../ink/ink175.xml"/><Relationship Id="rId203" Type="http://schemas.openxmlformats.org/officeDocument/2006/relationships/customXml" Target="../ink/ink177.xml"/><Relationship Id="rId19" Type="http://schemas.openxmlformats.org/officeDocument/2006/relationships/image" Target="../media/image93.png"/><Relationship Id="rId30" Type="http://schemas.openxmlformats.org/officeDocument/2006/relationships/customXml" Target="../ink/ink90.xml"/><Relationship Id="rId105" Type="http://schemas.openxmlformats.org/officeDocument/2006/relationships/customXml" Target="../ink/ink128.xml"/><Relationship Id="rId126" Type="http://schemas.openxmlformats.org/officeDocument/2006/relationships/image" Target="../media/image145.png"/><Relationship Id="rId147" Type="http://schemas.openxmlformats.org/officeDocument/2006/relationships/customXml" Target="../ink/ink149.xml"/><Relationship Id="rId168" Type="http://schemas.openxmlformats.org/officeDocument/2006/relationships/image" Target="../media/image16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customXml" Target="../ink/ink192.xml"/><Relationship Id="rId18" Type="http://schemas.openxmlformats.org/officeDocument/2006/relationships/image" Target="../media/image204.png"/><Relationship Id="rId26" Type="http://schemas.openxmlformats.org/officeDocument/2006/relationships/image" Target="../media/image208.png"/><Relationship Id="rId3" Type="http://schemas.openxmlformats.org/officeDocument/2006/relationships/customXml" Target="../ink/ink187.xml"/><Relationship Id="rId21" Type="http://schemas.openxmlformats.org/officeDocument/2006/relationships/customXml" Target="../ink/ink196.xml"/><Relationship Id="rId7" Type="http://schemas.openxmlformats.org/officeDocument/2006/relationships/customXml" Target="../ink/ink189.xml"/><Relationship Id="rId12" Type="http://schemas.openxmlformats.org/officeDocument/2006/relationships/image" Target="../media/image201.png"/><Relationship Id="rId17" Type="http://schemas.openxmlformats.org/officeDocument/2006/relationships/customXml" Target="../ink/ink194.xml"/><Relationship Id="rId25" Type="http://schemas.openxmlformats.org/officeDocument/2006/relationships/customXml" Target="../ink/ink198.xml"/><Relationship Id="rId2" Type="http://schemas.openxmlformats.org/officeDocument/2006/relationships/image" Target="../media/image196.png"/><Relationship Id="rId16" Type="http://schemas.openxmlformats.org/officeDocument/2006/relationships/image" Target="../media/image203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customXml" Target="../ink/ink191.xml"/><Relationship Id="rId24" Type="http://schemas.openxmlformats.org/officeDocument/2006/relationships/image" Target="../media/image207.png"/><Relationship Id="rId5" Type="http://schemas.openxmlformats.org/officeDocument/2006/relationships/customXml" Target="../ink/ink188.xml"/><Relationship Id="rId15" Type="http://schemas.openxmlformats.org/officeDocument/2006/relationships/customXml" Target="../ink/ink193.xml"/><Relationship Id="rId23" Type="http://schemas.openxmlformats.org/officeDocument/2006/relationships/customXml" Target="../ink/ink197.xml"/><Relationship Id="rId10" Type="http://schemas.openxmlformats.org/officeDocument/2006/relationships/image" Target="../media/image200.png"/><Relationship Id="rId19" Type="http://schemas.openxmlformats.org/officeDocument/2006/relationships/customXml" Target="../ink/ink195.xml"/><Relationship Id="rId4" Type="http://schemas.openxmlformats.org/officeDocument/2006/relationships/image" Target="../media/image197.png"/><Relationship Id="rId9" Type="http://schemas.openxmlformats.org/officeDocument/2006/relationships/customXml" Target="../ink/ink190.xml"/><Relationship Id="rId14" Type="http://schemas.openxmlformats.org/officeDocument/2006/relationships/image" Target="../media/image202.png"/><Relationship Id="rId22" Type="http://schemas.openxmlformats.org/officeDocument/2006/relationships/image" Target="../media/image206.png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3.png"/><Relationship Id="rId21" Type="http://schemas.openxmlformats.org/officeDocument/2006/relationships/image" Target="../media/image217.png"/><Relationship Id="rId42" Type="http://schemas.openxmlformats.org/officeDocument/2006/relationships/customXml" Target="../ink/ink218.xml"/><Relationship Id="rId63" Type="http://schemas.openxmlformats.org/officeDocument/2006/relationships/customXml" Target="../ink/ink229.xml"/><Relationship Id="rId84" Type="http://schemas.openxmlformats.org/officeDocument/2006/relationships/image" Target="../media/image248.png"/><Relationship Id="rId138" Type="http://schemas.openxmlformats.org/officeDocument/2006/relationships/customXml" Target="../ink/ink267.xml"/><Relationship Id="rId107" Type="http://schemas.openxmlformats.org/officeDocument/2006/relationships/image" Target="../media/image258.png"/><Relationship Id="rId11" Type="http://schemas.openxmlformats.org/officeDocument/2006/relationships/image" Target="../media/image212.png"/><Relationship Id="rId32" Type="http://schemas.openxmlformats.org/officeDocument/2006/relationships/customXml" Target="../ink/ink213.xml"/><Relationship Id="rId53" Type="http://schemas.openxmlformats.org/officeDocument/2006/relationships/customXml" Target="../ink/ink224.xml"/><Relationship Id="rId74" Type="http://schemas.openxmlformats.org/officeDocument/2006/relationships/image" Target="../media/image243.png"/><Relationship Id="rId128" Type="http://schemas.openxmlformats.org/officeDocument/2006/relationships/customXml" Target="../ink/ink262.xml"/><Relationship Id="rId149" Type="http://schemas.openxmlformats.org/officeDocument/2006/relationships/image" Target="../media/image279.png"/><Relationship Id="rId5" Type="http://schemas.openxmlformats.org/officeDocument/2006/relationships/image" Target="../media/image209.png"/><Relationship Id="rId95" Type="http://schemas.openxmlformats.org/officeDocument/2006/relationships/customXml" Target="../ink/ink245.xml"/><Relationship Id="rId22" Type="http://schemas.openxmlformats.org/officeDocument/2006/relationships/customXml" Target="../ink/ink208.xml"/><Relationship Id="rId27" Type="http://schemas.openxmlformats.org/officeDocument/2006/relationships/image" Target="../media/image220.png"/><Relationship Id="rId43" Type="http://schemas.openxmlformats.org/officeDocument/2006/relationships/image" Target="../media/image228.png"/><Relationship Id="rId48" Type="http://schemas.openxmlformats.org/officeDocument/2006/relationships/customXml" Target="../ink/ink221.xml"/><Relationship Id="rId64" Type="http://schemas.openxmlformats.org/officeDocument/2006/relationships/image" Target="../media/image238.png"/><Relationship Id="rId69" Type="http://schemas.openxmlformats.org/officeDocument/2006/relationships/customXml" Target="../ink/ink232.xml"/><Relationship Id="rId113" Type="http://schemas.openxmlformats.org/officeDocument/2006/relationships/image" Target="../media/image261.png"/><Relationship Id="rId118" Type="http://schemas.openxmlformats.org/officeDocument/2006/relationships/customXml" Target="../ink/ink257.xml"/><Relationship Id="rId134" Type="http://schemas.openxmlformats.org/officeDocument/2006/relationships/customXml" Target="../ink/ink265.xml"/><Relationship Id="rId139" Type="http://schemas.openxmlformats.org/officeDocument/2006/relationships/image" Target="../media/image274.png"/><Relationship Id="rId80" Type="http://schemas.openxmlformats.org/officeDocument/2006/relationships/image" Target="../media/image246.png"/><Relationship Id="rId85" Type="http://schemas.openxmlformats.org/officeDocument/2006/relationships/customXml" Target="../ink/ink240.xml"/><Relationship Id="rId150" Type="http://schemas.openxmlformats.org/officeDocument/2006/relationships/customXml" Target="../ink/ink273.xml"/><Relationship Id="rId12" Type="http://schemas.openxmlformats.org/officeDocument/2006/relationships/customXml" Target="../ink/ink203.xml"/><Relationship Id="rId17" Type="http://schemas.openxmlformats.org/officeDocument/2006/relationships/image" Target="../media/image215.png"/><Relationship Id="rId33" Type="http://schemas.openxmlformats.org/officeDocument/2006/relationships/image" Target="../media/image223.png"/><Relationship Id="rId38" Type="http://schemas.openxmlformats.org/officeDocument/2006/relationships/customXml" Target="../ink/ink216.xml"/><Relationship Id="rId59" Type="http://schemas.openxmlformats.org/officeDocument/2006/relationships/customXml" Target="../ink/ink227.xml"/><Relationship Id="rId103" Type="http://schemas.openxmlformats.org/officeDocument/2006/relationships/image" Target="../media/image256.png"/><Relationship Id="rId108" Type="http://schemas.openxmlformats.org/officeDocument/2006/relationships/customXml" Target="../ink/ink252.xml"/><Relationship Id="rId124" Type="http://schemas.openxmlformats.org/officeDocument/2006/relationships/customXml" Target="../ink/ink260.xml"/><Relationship Id="rId129" Type="http://schemas.openxmlformats.org/officeDocument/2006/relationships/image" Target="../media/image269.png"/><Relationship Id="rId54" Type="http://schemas.openxmlformats.org/officeDocument/2006/relationships/image" Target="../media/image233.png"/><Relationship Id="rId70" Type="http://schemas.openxmlformats.org/officeDocument/2006/relationships/image" Target="../media/image241.png"/><Relationship Id="rId75" Type="http://schemas.openxmlformats.org/officeDocument/2006/relationships/customXml" Target="../ink/ink235.xml"/><Relationship Id="rId91" Type="http://schemas.openxmlformats.org/officeDocument/2006/relationships/customXml" Target="../ink/ink243.xml"/><Relationship Id="rId96" Type="http://schemas.openxmlformats.org/officeDocument/2006/relationships/image" Target="../media/image254.png"/><Relationship Id="rId140" Type="http://schemas.openxmlformats.org/officeDocument/2006/relationships/customXml" Target="../ink/ink268.xml"/><Relationship Id="rId145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.xml"/><Relationship Id="rId23" Type="http://schemas.openxmlformats.org/officeDocument/2006/relationships/image" Target="../media/image218.png"/><Relationship Id="rId28" Type="http://schemas.openxmlformats.org/officeDocument/2006/relationships/customXml" Target="../ink/ink211.xml"/><Relationship Id="rId49" Type="http://schemas.openxmlformats.org/officeDocument/2006/relationships/image" Target="../media/image231.png"/><Relationship Id="rId114" Type="http://schemas.openxmlformats.org/officeDocument/2006/relationships/customXml" Target="../ink/ink255.xml"/><Relationship Id="rId119" Type="http://schemas.openxmlformats.org/officeDocument/2006/relationships/image" Target="../media/image264.png"/><Relationship Id="rId44" Type="http://schemas.openxmlformats.org/officeDocument/2006/relationships/customXml" Target="../ink/ink219.xml"/><Relationship Id="rId60" Type="http://schemas.openxmlformats.org/officeDocument/2006/relationships/image" Target="../media/image236.png"/><Relationship Id="rId65" Type="http://schemas.openxmlformats.org/officeDocument/2006/relationships/customXml" Target="../ink/ink230.xml"/><Relationship Id="rId81" Type="http://schemas.openxmlformats.org/officeDocument/2006/relationships/customXml" Target="../ink/ink238.xml"/><Relationship Id="rId86" Type="http://schemas.openxmlformats.org/officeDocument/2006/relationships/image" Target="../media/image249.png"/><Relationship Id="rId130" Type="http://schemas.openxmlformats.org/officeDocument/2006/relationships/customXml" Target="../ink/ink263.xml"/><Relationship Id="rId135" Type="http://schemas.openxmlformats.org/officeDocument/2006/relationships/image" Target="../media/image272.png"/><Relationship Id="rId151" Type="http://schemas.openxmlformats.org/officeDocument/2006/relationships/image" Target="../media/image280.png"/><Relationship Id="rId13" Type="http://schemas.openxmlformats.org/officeDocument/2006/relationships/image" Target="../media/image213.png"/><Relationship Id="rId18" Type="http://schemas.openxmlformats.org/officeDocument/2006/relationships/customXml" Target="../ink/ink206.xml"/><Relationship Id="rId39" Type="http://schemas.openxmlformats.org/officeDocument/2006/relationships/image" Target="../media/image226.png"/><Relationship Id="rId109" Type="http://schemas.openxmlformats.org/officeDocument/2006/relationships/image" Target="../media/image259.png"/><Relationship Id="rId34" Type="http://schemas.openxmlformats.org/officeDocument/2006/relationships/customXml" Target="../ink/ink214.xml"/><Relationship Id="rId50" Type="http://schemas.openxmlformats.org/officeDocument/2006/relationships/customXml" Target="../ink/ink222.xml"/><Relationship Id="rId55" Type="http://schemas.openxmlformats.org/officeDocument/2006/relationships/customXml" Target="../ink/ink225.xml"/><Relationship Id="rId76" Type="http://schemas.openxmlformats.org/officeDocument/2006/relationships/image" Target="../media/image244.png"/><Relationship Id="rId97" Type="http://schemas.openxmlformats.org/officeDocument/2006/relationships/customXml" Target="../ink/ink246.xml"/><Relationship Id="rId104" Type="http://schemas.openxmlformats.org/officeDocument/2006/relationships/customXml" Target="../ink/ink250.xml"/><Relationship Id="rId120" Type="http://schemas.openxmlformats.org/officeDocument/2006/relationships/customXml" Target="../ink/ink258.xml"/><Relationship Id="rId125" Type="http://schemas.openxmlformats.org/officeDocument/2006/relationships/image" Target="../media/image267.png"/><Relationship Id="rId141" Type="http://schemas.openxmlformats.org/officeDocument/2006/relationships/image" Target="../media/image275.png"/><Relationship Id="rId146" Type="http://schemas.openxmlformats.org/officeDocument/2006/relationships/customXml" Target="../ink/ink271.xml"/><Relationship Id="rId7" Type="http://schemas.openxmlformats.org/officeDocument/2006/relationships/image" Target="../media/image210.png"/><Relationship Id="rId71" Type="http://schemas.openxmlformats.org/officeDocument/2006/relationships/customXml" Target="../ink/ink233.xml"/><Relationship Id="rId92" Type="http://schemas.openxmlformats.org/officeDocument/2006/relationships/image" Target="../media/image252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21.png"/><Relationship Id="rId24" Type="http://schemas.openxmlformats.org/officeDocument/2006/relationships/customXml" Target="../ink/ink209.xml"/><Relationship Id="rId40" Type="http://schemas.openxmlformats.org/officeDocument/2006/relationships/customXml" Target="../ink/ink217.xml"/><Relationship Id="rId45" Type="http://schemas.openxmlformats.org/officeDocument/2006/relationships/image" Target="../media/image229.png"/><Relationship Id="rId66" Type="http://schemas.openxmlformats.org/officeDocument/2006/relationships/image" Target="../media/image239.png"/><Relationship Id="rId87" Type="http://schemas.openxmlformats.org/officeDocument/2006/relationships/customXml" Target="../ink/ink241.xml"/><Relationship Id="rId110" Type="http://schemas.openxmlformats.org/officeDocument/2006/relationships/customXml" Target="../ink/ink253.xml"/><Relationship Id="rId115" Type="http://schemas.openxmlformats.org/officeDocument/2006/relationships/image" Target="../media/image262.png"/><Relationship Id="rId131" Type="http://schemas.openxmlformats.org/officeDocument/2006/relationships/image" Target="../media/image270.png"/><Relationship Id="rId136" Type="http://schemas.openxmlformats.org/officeDocument/2006/relationships/customXml" Target="../ink/ink266.xml"/><Relationship Id="rId61" Type="http://schemas.openxmlformats.org/officeDocument/2006/relationships/customXml" Target="../ink/ink228.xml"/><Relationship Id="rId82" Type="http://schemas.openxmlformats.org/officeDocument/2006/relationships/image" Target="../media/image247.png"/><Relationship Id="rId152" Type="http://schemas.openxmlformats.org/officeDocument/2006/relationships/customXml" Target="../ink/ink274.xml"/><Relationship Id="rId19" Type="http://schemas.openxmlformats.org/officeDocument/2006/relationships/image" Target="../media/image216.png"/><Relationship Id="rId14" Type="http://schemas.openxmlformats.org/officeDocument/2006/relationships/customXml" Target="../ink/ink204.xml"/><Relationship Id="rId30" Type="http://schemas.openxmlformats.org/officeDocument/2006/relationships/customXml" Target="../ink/ink212.xml"/><Relationship Id="rId35" Type="http://schemas.openxmlformats.org/officeDocument/2006/relationships/image" Target="../media/image224.png"/><Relationship Id="rId56" Type="http://schemas.openxmlformats.org/officeDocument/2006/relationships/image" Target="../media/image234.png"/><Relationship Id="rId77" Type="http://schemas.openxmlformats.org/officeDocument/2006/relationships/customXml" Target="../ink/ink236.xml"/><Relationship Id="rId100" Type="http://schemas.openxmlformats.org/officeDocument/2006/relationships/customXml" Target="../ink/ink248.xml"/><Relationship Id="rId105" Type="http://schemas.openxmlformats.org/officeDocument/2006/relationships/image" Target="../media/image257.png"/><Relationship Id="rId126" Type="http://schemas.openxmlformats.org/officeDocument/2006/relationships/customXml" Target="../ink/ink261.xml"/><Relationship Id="rId147" Type="http://schemas.openxmlformats.org/officeDocument/2006/relationships/image" Target="../media/image278.png"/><Relationship Id="rId8" Type="http://schemas.openxmlformats.org/officeDocument/2006/relationships/customXml" Target="../ink/ink201.xml"/><Relationship Id="rId51" Type="http://schemas.openxmlformats.org/officeDocument/2006/relationships/customXml" Target="../ink/ink223.xml"/><Relationship Id="rId72" Type="http://schemas.openxmlformats.org/officeDocument/2006/relationships/image" Target="../media/image242.png"/><Relationship Id="rId93" Type="http://schemas.openxmlformats.org/officeDocument/2006/relationships/customXml" Target="../ink/ink244.xml"/><Relationship Id="rId98" Type="http://schemas.openxmlformats.org/officeDocument/2006/relationships/image" Target="../media/image42.png"/><Relationship Id="rId121" Type="http://schemas.openxmlformats.org/officeDocument/2006/relationships/image" Target="../media/image265.png"/><Relationship Id="rId142" Type="http://schemas.openxmlformats.org/officeDocument/2006/relationships/customXml" Target="../ink/ink269.xml"/><Relationship Id="rId3" Type="http://schemas.openxmlformats.org/officeDocument/2006/relationships/image" Target="../media/image1.jpeg"/><Relationship Id="rId25" Type="http://schemas.openxmlformats.org/officeDocument/2006/relationships/image" Target="../media/image219.png"/><Relationship Id="rId46" Type="http://schemas.openxmlformats.org/officeDocument/2006/relationships/customXml" Target="../ink/ink220.xml"/><Relationship Id="rId67" Type="http://schemas.openxmlformats.org/officeDocument/2006/relationships/customXml" Target="../ink/ink231.xml"/><Relationship Id="rId116" Type="http://schemas.openxmlformats.org/officeDocument/2006/relationships/customXml" Target="../ink/ink256.xml"/><Relationship Id="rId137" Type="http://schemas.openxmlformats.org/officeDocument/2006/relationships/image" Target="../media/image273.png"/><Relationship Id="rId20" Type="http://schemas.openxmlformats.org/officeDocument/2006/relationships/customXml" Target="../ink/ink207.xml"/><Relationship Id="rId41" Type="http://schemas.openxmlformats.org/officeDocument/2006/relationships/image" Target="../media/image227.png"/><Relationship Id="rId62" Type="http://schemas.openxmlformats.org/officeDocument/2006/relationships/image" Target="../media/image237.png"/><Relationship Id="rId83" Type="http://schemas.openxmlformats.org/officeDocument/2006/relationships/customXml" Target="../ink/ink239.xml"/><Relationship Id="rId88" Type="http://schemas.openxmlformats.org/officeDocument/2006/relationships/image" Target="../media/image250.png"/><Relationship Id="rId111" Type="http://schemas.openxmlformats.org/officeDocument/2006/relationships/image" Target="../media/image260.png"/><Relationship Id="rId132" Type="http://schemas.openxmlformats.org/officeDocument/2006/relationships/customXml" Target="../ink/ink264.xml"/><Relationship Id="rId153" Type="http://schemas.openxmlformats.org/officeDocument/2006/relationships/image" Target="../media/image281.png"/><Relationship Id="rId15" Type="http://schemas.openxmlformats.org/officeDocument/2006/relationships/image" Target="../media/image214.png"/><Relationship Id="rId36" Type="http://schemas.openxmlformats.org/officeDocument/2006/relationships/customXml" Target="../ink/ink215.xml"/><Relationship Id="rId57" Type="http://schemas.openxmlformats.org/officeDocument/2006/relationships/customXml" Target="../ink/ink226.xml"/><Relationship Id="rId106" Type="http://schemas.openxmlformats.org/officeDocument/2006/relationships/customXml" Target="../ink/ink251.xml"/><Relationship Id="rId127" Type="http://schemas.openxmlformats.org/officeDocument/2006/relationships/image" Target="../media/image268.png"/><Relationship Id="rId10" Type="http://schemas.openxmlformats.org/officeDocument/2006/relationships/customXml" Target="../ink/ink202.xml"/><Relationship Id="rId31" Type="http://schemas.openxmlformats.org/officeDocument/2006/relationships/image" Target="../media/image222.png"/><Relationship Id="rId52" Type="http://schemas.openxmlformats.org/officeDocument/2006/relationships/image" Target="../media/image232.png"/><Relationship Id="rId73" Type="http://schemas.openxmlformats.org/officeDocument/2006/relationships/customXml" Target="../ink/ink234.xml"/><Relationship Id="rId78" Type="http://schemas.openxmlformats.org/officeDocument/2006/relationships/image" Target="../media/image245.png"/><Relationship Id="rId94" Type="http://schemas.openxmlformats.org/officeDocument/2006/relationships/image" Target="../media/image253.png"/><Relationship Id="rId99" Type="http://schemas.openxmlformats.org/officeDocument/2006/relationships/customXml" Target="../ink/ink247.xml"/><Relationship Id="rId101" Type="http://schemas.openxmlformats.org/officeDocument/2006/relationships/image" Target="../media/image255.png"/><Relationship Id="rId122" Type="http://schemas.openxmlformats.org/officeDocument/2006/relationships/customXml" Target="../ink/ink259.xml"/><Relationship Id="rId143" Type="http://schemas.openxmlformats.org/officeDocument/2006/relationships/image" Target="../media/image276.png"/><Relationship Id="rId148" Type="http://schemas.openxmlformats.org/officeDocument/2006/relationships/customXml" Target="../ink/ink272.xml"/><Relationship Id="rId4" Type="http://schemas.openxmlformats.org/officeDocument/2006/relationships/customXml" Target="../ink/ink199.xml"/><Relationship Id="rId9" Type="http://schemas.openxmlformats.org/officeDocument/2006/relationships/image" Target="../media/image211.png"/><Relationship Id="rId26" Type="http://schemas.openxmlformats.org/officeDocument/2006/relationships/customXml" Target="../ink/ink210.xml"/><Relationship Id="rId47" Type="http://schemas.openxmlformats.org/officeDocument/2006/relationships/image" Target="../media/image230.png"/><Relationship Id="rId68" Type="http://schemas.openxmlformats.org/officeDocument/2006/relationships/image" Target="../media/image240.png"/><Relationship Id="rId89" Type="http://schemas.openxmlformats.org/officeDocument/2006/relationships/customXml" Target="../ink/ink242.xml"/><Relationship Id="rId112" Type="http://schemas.openxmlformats.org/officeDocument/2006/relationships/customXml" Target="../ink/ink254.xml"/><Relationship Id="rId133" Type="http://schemas.openxmlformats.org/officeDocument/2006/relationships/image" Target="../media/image271.png"/><Relationship Id="rId154" Type="http://schemas.openxmlformats.org/officeDocument/2006/relationships/customXml" Target="../ink/ink275.xml"/><Relationship Id="rId16" Type="http://schemas.openxmlformats.org/officeDocument/2006/relationships/customXml" Target="../ink/ink205.xml"/><Relationship Id="rId37" Type="http://schemas.openxmlformats.org/officeDocument/2006/relationships/image" Target="../media/image225.png"/><Relationship Id="rId58" Type="http://schemas.openxmlformats.org/officeDocument/2006/relationships/image" Target="../media/image235.png"/><Relationship Id="rId79" Type="http://schemas.openxmlformats.org/officeDocument/2006/relationships/customXml" Target="../ink/ink237.xml"/><Relationship Id="rId102" Type="http://schemas.openxmlformats.org/officeDocument/2006/relationships/customXml" Target="../ink/ink249.xml"/><Relationship Id="rId123" Type="http://schemas.openxmlformats.org/officeDocument/2006/relationships/image" Target="../media/image266.png"/><Relationship Id="rId144" Type="http://schemas.openxmlformats.org/officeDocument/2006/relationships/customXml" Target="../ink/ink270.xml"/><Relationship Id="rId90" Type="http://schemas.openxmlformats.org/officeDocument/2006/relationships/image" Target="../media/image2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13" Type="http://schemas.openxmlformats.org/officeDocument/2006/relationships/customXml" Target="../ink/ink281.xml"/><Relationship Id="rId18" Type="http://schemas.openxmlformats.org/officeDocument/2006/relationships/image" Target="../media/image289.png"/><Relationship Id="rId26" Type="http://schemas.openxmlformats.org/officeDocument/2006/relationships/image" Target="../media/image293.png"/><Relationship Id="rId3" Type="http://schemas.openxmlformats.org/officeDocument/2006/relationships/customXml" Target="../ink/ink276.xml"/><Relationship Id="rId21" Type="http://schemas.openxmlformats.org/officeDocument/2006/relationships/customXml" Target="../ink/ink285.xml"/><Relationship Id="rId7" Type="http://schemas.openxmlformats.org/officeDocument/2006/relationships/customXml" Target="../ink/ink278.xml"/><Relationship Id="rId12" Type="http://schemas.openxmlformats.org/officeDocument/2006/relationships/image" Target="../media/image286.png"/><Relationship Id="rId17" Type="http://schemas.openxmlformats.org/officeDocument/2006/relationships/customXml" Target="../ink/ink283.xml"/><Relationship Id="rId25" Type="http://schemas.openxmlformats.org/officeDocument/2006/relationships/customXml" Target="../ink/ink287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8.png"/><Relationship Id="rId20" Type="http://schemas.openxmlformats.org/officeDocument/2006/relationships/image" Target="../media/image290.png"/><Relationship Id="rId29" Type="http://schemas.openxmlformats.org/officeDocument/2006/relationships/customXml" Target="../ink/ink2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customXml" Target="../ink/ink280.xml"/><Relationship Id="rId24" Type="http://schemas.openxmlformats.org/officeDocument/2006/relationships/image" Target="../media/image292.png"/><Relationship Id="rId32" Type="http://schemas.openxmlformats.org/officeDocument/2006/relationships/image" Target="../media/image296.png"/><Relationship Id="rId5" Type="http://schemas.openxmlformats.org/officeDocument/2006/relationships/customXml" Target="../ink/ink277.xml"/><Relationship Id="rId15" Type="http://schemas.openxmlformats.org/officeDocument/2006/relationships/customXml" Target="../ink/ink282.xml"/><Relationship Id="rId23" Type="http://schemas.openxmlformats.org/officeDocument/2006/relationships/customXml" Target="../ink/ink286.xml"/><Relationship Id="rId28" Type="http://schemas.openxmlformats.org/officeDocument/2006/relationships/image" Target="../media/image294.png"/><Relationship Id="rId10" Type="http://schemas.openxmlformats.org/officeDocument/2006/relationships/image" Target="../media/image285.png"/><Relationship Id="rId19" Type="http://schemas.openxmlformats.org/officeDocument/2006/relationships/customXml" Target="../ink/ink284.xml"/><Relationship Id="rId31" Type="http://schemas.openxmlformats.org/officeDocument/2006/relationships/customXml" Target="../ink/ink290.xml"/><Relationship Id="rId4" Type="http://schemas.openxmlformats.org/officeDocument/2006/relationships/image" Target="../media/image282.png"/><Relationship Id="rId9" Type="http://schemas.openxmlformats.org/officeDocument/2006/relationships/customXml" Target="../ink/ink279.xml"/><Relationship Id="rId14" Type="http://schemas.openxmlformats.org/officeDocument/2006/relationships/image" Target="../media/image287.png"/><Relationship Id="rId22" Type="http://schemas.openxmlformats.org/officeDocument/2006/relationships/image" Target="../media/image291.png"/><Relationship Id="rId27" Type="http://schemas.openxmlformats.org/officeDocument/2006/relationships/customXml" Target="../ink/ink288.xml"/><Relationship Id="rId30" Type="http://schemas.openxmlformats.org/officeDocument/2006/relationships/image" Target="../media/image29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png"/><Relationship Id="rId18" Type="http://schemas.openxmlformats.org/officeDocument/2006/relationships/customXml" Target="../ink/ink299.xml"/><Relationship Id="rId26" Type="http://schemas.openxmlformats.org/officeDocument/2006/relationships/customXml" Target="../ink/ink303.xml"/><Relationship Id="rId3" Type="http://schemas.openxmlformats.org/officeDocument/2006/relationships/image" Target="../media/image298.png"/><Relationship Id="rId21" Type="http://schemas.openxmlformats.org/officeDocument/2006/relationships/image" Target="../media/image306.png"/><Relationship Id="rId7" Type="http://schemas.openxmlformats.org/officeDocument/2006/relationships/image" Target="../media/image300.png"/><Relationship Id="rId12" Type="http://schemas.openxmlformats.org/officeDocument/2006/relationships/customXml" Target="../ink/ink296.xml"/><Relationship Id="rId17" Type="http://schemas.openxmlformats.org/officeDocument/2006/relationships/image" Target="../media/image304.png"/><Relationship Id="rId25" Type="http://schemas.openxmlformats.org/officeDocument/2006/relationships/image" Target="../media/image308.png"/><Relationship Id="rId33" Type="http://schemas.openxmlformats.org/officeDocument/2006/relationships/image" Target="../media/image312.png"/><Relationship Id="rId2" Type="http://schemas.openxmlformats.org/officeDocument/2006/relationships/customXml" Target="../ink/ink291.xml"/><Relationship Id="rId16" Type="http://schemas.openxmlformats.org/officeDocument/2006/relationships/customXml" Target="../ink/ink298.xml"/><Relationship Id="rId20" Type="http://schemas.openxmlformats.org/officeDocument/2006/relationships/customXml" Target="../ink/ink300.xml"/><Relationship Id="rId29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3.xml"/><Relationship Id="rId11" Type="http://schemas.openxmlformats.org/officeDocument/2006/relationships/image" Target="../media/image302.png"/><Relationship Id="rId24" Type="http://schemas.openxmlformats.org/officeDocument/2006/relationships/customXml" Target="../ink/ink302.xml"/><Relationship Id="rId32" Type="http://schemas.openxmlformats.org/officeDocument/2006/relationships/customXml" Target="../ink/ink306.xml"/><Relationship Id="rId5" Type="http://schemas.openxmlformats.org/officeDocument/2006/relationships/image" Target="../media/image299.png"/><Relationship Id="rId15" Type="http://schemas.openxmlformats.org/officeDocument/2006/relationships/image" Target="../media/image303.png"/><Relationship Id="rId23" Type="http://schemas.openxmlformats.org/officeDocument/2006/relationships/image" Target="../media/image307.png"/><Relationship Id="rId28" Type="http://schemas.openxmlformats.org/officeDocument/2006/relationships/customXml" Target="../ink/ink304.xml"/><Relationship Id="rId10" Type="http://schemas.openxmlformats.org/officeDocument/2006/relationships/customXml" Target="../ink/ink295.xml"/><Relationship Id="rId19" Type="http://schemas.openxmlformats.org/officeDocument/2006/relationships/image" Target="../media/image305.png"/><Relationship Id="rId31" Type="http://schemas.openxmlformats.org/officeDocument/2006/relationships/image" Target="../media/image311.png"/><Relationship Id="rId4" Type="http://schemas.openxmlformats.org/officeDocument/2006/relationships/customXml" Target="../ink/ink292.xml"/><Relationship Id="rId9" Type="http://schemas.openxmlformats.org/officeDocument/2006/relationships/image" Target="../media/image301.png"/><Relationship Id="rId14" Type="http://schemas.openxmlformats.org/officeDocument/2006/relationships/customXml" Target="../ink/ink297.xml"/><Relationship Id="rId22" Type="http://schemas.openxmlformats.org/officeDocument/2006/relationships/customXml" Target="../ink/ink301.xml"/><Relationship Id="rId27" Type="http://schemas.openxmlformats.org/officeDocument/2006/relationships/image" Target="../media/image309.png"/><Relationship Id="rId30" Type="http://schemas.openxmlformats.org/officeDocument/2006/relationships/customXml" Target="../ink/ink305.xml"/><Relationship Id="rId8" Type="http://schemas.openxmlformats.org/officeDocument/2006/relationships/customXml" Target="../ink/ink29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13" Type="http://schemas.openxmlformats.org/officeDocument/2006/relationships/customXml" Target="../ink/ink312.xml"/><Relationship Id="rId18" Type="http://schemas.openxmlformats.org/officeDocument/2006/relationships/image" Target="../media/image319.png"/><Relationship Id="rId26" Type="http://schemas.openxmlformats.org/officeDocument/2006/relationships/image" Target="../media/image323.png"/><Relationship Id="rId3" Type="http://schemas.openxmlformats.org/officeDocument/2006/relationships/customXml" Target="../ink/ink307.xml"/><Relationship Id="rId21" Type="http://schemas.openxmlformats.org/officeDocument/2006/relationships/customXml" Target="../ink/ink316.xml"/><Relationship Id="rId7" Type="http://schemas.openxmlformats.org/officeDocument/2006/relationships/customXml" Target="../ink/ink309.xml"/><Relationship Id="rId12" Type="http://schemas.openxmlformats.org/officeDocument/2006/relationships/image" Target="../media/image317.png"/><Relationship Id="rId17" Type="http://schemas.openxmlformats.org/officeDocument/2006/relationships/customXml" Target="../ink/ink314.xml"/><Relationship Id="rId25" Type="http://schemas.openxmlformats.org/officeDocument/2006/relationships/customXml" Target="../ink/ink31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8.png"/><Relationship Id="rId20" Type="http://schemas.openxmlformats.org/officeDocument/2006/relationships/image" Target="../media/image320.png"/><Relationship Id="rId29" Type="http://schemas.openxmlformats.org/officeDocument/2006/relationships/customXml" Target="../ink/ink3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png"/><Relationship Id="rId11" Type="http://schemas.openxmlformats.org/officeDocument/2006/relationships/customXml" Target="../ink/ink311.xml"/><Relationship Id="rId24" Type="http://schemas.openxmlformats.org/officeDocument/2006/relationships/image" Target="../media/image322.png"/><Relationship Id="rId32" Type="http://schemas.openxmlformats.org/officeDocument/2006/relationships/image" Target="../media/image326.png"/><Relationship Id="rId5" Type="http://schemas.openxmlformats.org/officeDocument/2006/relationships/customXml" Target="../ink/ink308.xml"/><Relationship Id="rId15" Type="http://schemas.openxmlformats.org/officeDocument/2006/relationships/customXml" Target="../ink/ink313.xml"/><Relationship Id="rId23" Type="http://schemas.openxmlformats.org/officeDocument/2006/relationships/customXml" Target="../ink/ink317.xml"/><Relationship Id="rId28" Type="http://schemas.openxmlformats.org/officeDocument/2006/relationships/image" Target="../media/image324.png"/><Relationship Id="rId10" Type="http://schemas.openxmlformats.org/officeDocument/2006/relationships/image" Target="../media/image316.png"/><Relationship Id="rId19" Type="http://schemas.openxmlformats.org/officeDocument/2006/relationships/customXml" Target="../ink/ink315.xml"/><Relationship Id="rId31" Type="http://schemas.openxmlformats.org/officeDocument/2006/relationships/customXml" Target="../ink/ink321.xml"/><Relationship Id="rId4" Type="http://schemas.openxmlformats.org/officeDocument/2006/relationships/image" Target="../media/image313.png"/><Relationship Id="rId9" Type="http://schemas.openxmlformats.org/officeDocument/2006/relationships/customXml" Target="../ink/ink310.xml"/><Relationship Id="rId14" Type="http://schemas.openxmlformats.org/officeDocument/2006/relationships/image" Target="../media/image248.png"/><Relationship Id="rId22" Type="http://schemas.openxmlformats.org/officeDocument/2006/relationships/image" Target="../media/image321.png"/><Relationship Id="rId27" Type="http://schemas.openxmlformats.org/officeDocument/2006/relationships/customXml" Target="../ink/ink319.xml"/><Relationship Id="rId30" Type="http://schemas.openxmlformats.org/officeDocument/2006/relationships/image" Target="../media/image32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7.xml"/><Relationship Id="rId18" Type="http://schemas.openxmlformats.org/officeDocument/2006/relationships/image" Target="../media/image334.png"/><Relationship Id="rId26" Type="http://schemas.openxmlformats.org/officeDocument/2006/relationships/image" Target="../media/image338.png"/><Relationship Id="rId39" Type="http://schemas.openxmlformats.org/officeDocument/2006/relationships/customXml" Target="../ink/ink340.xml"/><Relationship Id="rId21" Type="http://schemas.openxmlformats.org/officeDocument/2006/relationships/customXml" Target="../ink/ink331.xml"/><Relationship Id="rId34" Type="http://schemas.openxmlformats.org/officeDocument/2006/relationships/image" Target="../media/image342.png"/><Relationship Id="rId42" Type="http://schemas.openxmlformats.org/officeDocument/2006/relationships/image" Target="../media/image346.png"/><Relationship Id="rId7" Type="http://schemas.openxmlformats.org/officeDocument/2006/relationships/customXml" Target="../ink/ink32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3.png"/><Relationship Id="rId20" Type="http://schemas.openxmlformats.org/officeDocument/2006/relationships/image" Target="../media/image335.png"/><Relationship Id="rId29" Type="http://schemas.openxmlformats.org/officeDocument/2006/relationships/customXml" Target="../ink/ink335.xml"/><Relationship Id="rId41" Type="http://schemas.openxmlformats.org/officeDocument/2006/relationships/customXml" Target="../ink/ink3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11" Type="http://schemas.openxmlformats.org/officeDocument/2006/relationships/customXml" Target="../ink/ink326.xml"/><Relationship Id="rId24" Type="http://schemas.openxmlformats.org/officeDocument/2006/relationships/image" Target="../media/image337.png"/><Relationship Id="rId32" Type="http://schemas.openxmlformats.org/officeDocument/2006/relationships/image" Target="../media/image341.png"/><Relationship Id="rId37" Type="http://schemas.openxmlformats.org/officeDocument/2006/relationships/customXml" Target="../ink/ink339.xml"/><Relationship Id="rId40" Type="http://schemas.openxmlformats.org/officeDocument/2006/relationships/image" Target="../media/image345.png"/><Relationship Id="rId5" Type="http://schemas.openxmlformats.org/officeDocument/2006/relationships/customXml" Target="../ink/ink323.xml"/><Relationship Id="rId15" Type="http://schemas.openxmlformats.org/officeDocument/2006/relationships/customXml" Target="../ink/ink328.xml"/><Relationship Id="rId23" Type="http://schemas.openxmlformats.org/officeDocument/2006/relationships/customXml" Target="../ink/ink332.xml"/><Relationship Id="rId28" Type="http://schemas.openxmlformats.org/officeDocument/2006/relationships/image" Target="../media/image339.png"/><Relationship Id="rId36" Type="http://schemas.openxmlformats.org/officeDocument/2006/relationships/image" Target="../media/image343.png"/><Relationship Id="rId10" Type="http://schemas.openxmlformats.org/officeDocument/2006/relationships/image" Target="../media/image330.png"/><Relationship Id="rId19" Type="http://schemas.openxmlformats.org/officeDocument/2006/relationships/customXml" Target="../ink/ink330.xml"/><Relationship Id="rId31" Type="http://schemas.openxmlformats.org/officeDocument/2006/relationships/customXml" Target="../ink/ink336.xml"/><Relationship Id="rId44" Type="http://schemas.openxmlformats.org/officeDocument/2006/relationships/image" Target="../media/image347.png"/><Relationship Id="rId4" Type="http://schemas.openxmlformats.org/officeDocument/2006/relationships/image" Target="../media/image327.png"/><Relationship Id="rId9" Type="http://schemas.openxmlformats.org/officeDocument/2006/relationships/customXml" Target="../ink/ink325.xml"/><Relationship Id="rId14" Type="http://schemas.openxmlformats.org/officeDocument/2006/relationships/image" Target="../media/image332.png"/><Relationship Id="rId22" Type="http://schemas.openxmlformats.org/officeDocument/2006/relationships/image" Target="../media/image336.png"/><Relationship Id="rId27" Type="http://schemas.openxmlformats.org/officeDocument/2006/relationships/customXml" Target="../ink/ink334.xml"/><Relationship Id="rId30" Type="http://schemas.openxmlformats.org/officeDocument/2006/relationships/image" Target="../media/image340.png"/><Relationship Id="rId35" Type="http://schemas.openxmlformats.org/officeDocument/2006/relationships/customXml" Target="../ink/ink338.xml"/><Relationship Id="rId43" Type="http://schemas.openxmlformats.org/officeDocument/2006/relationships/customXml" Target="../ink/ink342.xml"/><Relationship Id="rId8" Type="http://schemas.openxmlformats.org/officeDocument/2006/relationships/image" Target="../media/image329.png"/><Relationship Id="rId3" Type="http://schemas.openxmlformats.org/officeDocument/2006/relationships/customXml" Target="../ink/ink322.xml"/><Relationship Id="rId12" Type="http://schemas.openxmlformats.org/officeDocument/2006/relationships/image" Target="../media/image331.png"/><Relationship Id="rId17" Type="http://schemas.openxmlformats.org/officeDocument/2006/relationships/customXml" Target="../ink/ink329.xml"/><Relationship Id="rId25" Type="http://schemas.openxmlformats.org/officeDocument/2006/relationships/customXml" Target="../ink/ink333.xml"/><Relationship Id="rId33" Type="http://schemas.openxmlformats.org/officeDocument/2006/relationships/customXml" Target="../ink/ink337.xml"/><Relationship Id="rId38" Type="http://schemas.openxmlformats.org/officeDocument/2006/relationships/image" Target="../media/image3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customXml" Target="../ink/ink343.xml"/><Relationship Id="rId7" Type="http://schemas.openxmlformats.org/officeDocument/2006/relationships/customXml" Target="../ink/ink34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.png"/><Relationship Id="rId5" Type="http://schemas.openxmlformats.org/officeDocument/2006/relationships/customXml" Target="../ink/ink344.xml"/><Relationship Id="rId10" Type="http://schemas.openxmlformats.org/officeDocument/2006/relationships/image" Target="../media/image351.png"/><Relationship Id="rId4" Type="http://schemas.openxmlformats.org/officeDocument/2006/relationships/image" Target="../media/image348.png"/><Relationship Id="rId9" Type="http://schemas.openxmlformats.org/officeDocument/2006/relationships/customXml" Target="../ink/ink34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png"/><Relationship Id="rId13" Type="http://schemas.openxmlformats.org/officeDocument/2006/relationships/customXml" Target="../ink/ink352.xml"/><Relationship Id="rId3" Type="http://schemas.openxmlformats.org/officeDocument/2006/relationships/customXml" Target="../ink/ink347.xml"/><Relationship Id="rId7" Type="http://schemas.openxmlformats.org/officeDocument/2006/relationships/customXml" Target="../ink/ink349.xml"/><Relationship Id="rId12" Type="http://schemas.openxmlformats.org/officeDocument/2006/relationships/image" Target="../media/image357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4.png"/><Relationship Id="rId11" Type="http://schemas.openxmlformats.org/officeDocument/2006/relationships/customXml" Target="../ink/ink351.xml"/><Relationship Id="rId5" Type="http://schemas.openxmlformats.org/officeDocument/2006/relationships/customXml" Target="../ink/ink348.xml"/><Relationship Id="rId10" Type="http://schemas.openxmlformats.org/officeDocument/2006/relationships/image" Target="../media/image356.png"/><Relationship Id="rId4" Type="http://schemas.openxmlformats.org/officeDocument/2006/relationships/image" Target="../media/image353.png"/><Relationship Id="rId9" Type="http://schemas.openxmlformats.org/officeDocument/2006/relationships/customXml" Target="../ink/ink350.xml"/><Relationship Id="rId14" Type="http://schemas.openxmlformats.org/officeDocument/2006/relationships/image" Target="../media/image35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44CA692-F4EE-BCC6-57B7-56DBD620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3980"/>
              </p:ext>
            </p:extLst>
          </p:nvPr>
        </p:nvGraphicFramePr>
        <p:xfrm>
          <a:off x="1219200" y="451612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52538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36453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6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3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8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2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logical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set method</a:t>
            </a:r>
          </a:p>
          <a:p>
            <a:pPr lvl="1"/>
            <a:r>
              <a:rPr lang="en-US" dirty="0"/>
              <a:t>Useful in queries that scan a set of pages repeatedly</a:t>
            </a:r>
          </a:p>
          <a:p>
            <a:pPr lvl="1"/>
            <a:r>
              <a:rPr lang="en-US" dirty="0"/>
              <a:t>Does not replace the set in the buffers until processing is completed</a:t>
            </a:r>
          </a:p>
          <a:p>
            <a:r>
              <a:rPr lang="en-US" dirty="0"/>
              <a:t>The DBMIN method</a:t>
            </a:r>
          </a:p>
          <a:p>
            <a:pPr lvl="1"/>
            <a:r>
              <a:rPr lang="en-US" dirty="0"/>
              <a:t>Predetermines the pattern of page references for each algorithm for a particular type of database operation</a:t>
            </a:r>
          </a:p>
          <a:p>
            <a:pPr lvl="2"/>
            <a:r>
              <a:rPr lang="en-US" dirty="0"/>
              <a:t>Calculates locality set using query locality set model (QLSM)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A31514-9A1C-09A2-3501-534AEF684DE4}"/>
                  </a:ext>
                </a:extLst>
              </p14:cNvPr>
              <p14:cNvContentPartPr/>
              <p14:nvPr/>
            </p14:nvContentPartPr>
            <p14:xfrm>
              <a:off x="9437294" y="2256295"/>
              <a:ext cx="195480" cy="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A31514-9A1C-09A2-3501-534AEF684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974" y="2251975"/>
                <a:ext cx="204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0B5405-8D57-675C-F579-518DCCD85513}"/>
                  </a:ext>
                </a:extLst>
              </p14:cNvPr>
              <p14:cNvContentPartPr/>
              <p14:nvPr/>
            </p14:nvContentPartPr>
            <p14:xfrm>
              <a:off x="9563294" y="2314975"/>
              <a:ext cx="360" cy="14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0B5405-8D57-675C-F579-518DCCD855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8974" y="2310655"/>
                <a:ext cx="9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0B0814-7D64-C0C1-94A4-3AE6C6364BA3}"/>
                  </a:ext>
                </a:extLst>
              </p14:cNvPr>
              <p14:cNvContentPartPr/>
              <p14:nvPr/>
            </p14:nvContentPartPr>
            <p14:xfrm>
              <a:off x="9672374" y="2440975"/>
              <a:ext cx="22680" cy="8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0B0814-7D64-C0C1-94A4-3AE6C6364B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8054" y="2436655"/>
                <a:ext cx="31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9B9AE8-4561-F2A3-3696-FADBAFA18221}"/>
                  </a:ext>
                </a:extLst>
              </p14:cNvPr>
              <p14:cNvContentPartPr/>
              <p14:nvPr/>
            </p14:nvContentPartPr>
            <p14:xfrm>
              <a:off x="9990974" y="2096455"/>
              <a:ext cx="320040" cy="12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9B9AE8-4561-F2A3-3696-FADBAFA182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86654" y="2092135"/>
                <a:ext cx="328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B4CD18-6B1F-644E-CF06-120471CE1B8E}"/>
                  </a:ext>
                </a:extLst>
              </p14:cNvPr>
              <p14:cNvContentPartPr/>
              <p14:nvPr/>
            </p14:nvContentPartPr>
            <p14:xfrm>
              <a:off x="10175654" y="2189335"/>
              <a:ext cx="360" cy="15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B4CD18-6B1F-644E-CF06-120471CE1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71334" y="2185015"/>
                <a:ext cx="9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F1BAE5-F683-EB3A-CED6-FC97E57CD11C}"/>
                  </a:ext>
                </a:extLst>
              </p14:cNvPr>
              <p14:cNvContentPartPr/>
              <p14:nvPr/>
            </p14:nvContentPartPr>
            <p14:xfrm>
              <a:off x="10309934" y="2340175"/>
              <a:ext cx="183960" cy="18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F1BAE5-F683-EB3A-CED6-FC97E57CD1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5614" y="2335855"/>
                <a:ext cx="1926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66E991-ED6E-F389-6C47-EE99A28C79D5}"/>
                  </a:ext>
                </a:extLst>
              </p14:cNvPr>
              <p14:cNvContentPartPr/>
              <p14:nvPr/>
            </p14:nvContentPartPr>
            <p14:xfrm>
              <a:off x="9344774" y="2894935"/>
              <a:ext cx="128160" cy="276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66E991-ED6E-F389-6C47-EE99A28C79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40454" y="2890615"/>
                <a:ext cx="1368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13C00E-9739-DDDC-307A-9D24702A3521}"/>
                  </a:ext>
                </a:extLst>
              </p14:cNvPr>
              <p14:cNvContentPartPr/>
              <p14:nvPr/>
            </p14:nvContentPartPr>
            <p14:xfrm>
              <a:off x="9503894" y="3036775"/>
              <a:ext cx="130680" cy="194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13C00E-9739-DDDC-307A-9D24702A35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9574" y="3032455"/>
                <a:ext cx="1393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4DC435-4A66-285C-0D1A-1C9636BCC538}"/>
                  </a:ext>
                </a:extLst>
              </p14:cNvPr>
              <p14:cNvContentPartPr/>
              <p14:nvPr/>
            </p14:nvContentPartPr>
            <p14:xfrm>
              <a:off x="9621614" y="2947135"/>
              <a:ext cx="152280" cy="21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4DC435-4A66-285C-0D1A-1C9636BCC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7294" y="2942815"/>
                <a:ext cx="1609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69EDA-F450-404F-9740-C0558A9FD4EE}"/>
                  </a:ext>
                </a:extLst>
              </p14:cNvPr>
              <p14:cNvContentPartPr/>
              <p14:nvPr/>
            </p14:nvContentPartPr>
            <p14:xfrm>
              <a:off x="9781454" y="2860375"/>
              <a:ext cx="112320" cy="39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69EDA-F450-404F-9740-C0558A9FD4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77134" y="2856055"/>
                <a:ext cx="1209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41996B-A34A-2808-9442-B78C16356666}"/>
                  </a:ext>
                </a:extLst>
              </p14:cNvPr>
              <p14:cNvContentPartPr/>
              <p14:nvPr/>
            </p14:nvContentPartPr>
            <p14:xfrm>
              <a:off x="9647534" y="3012295"/>
              <a:ext cx="201600" cy="41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41996B-A34A-2808-9442-B78C163566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43214" y="3007975"/>
                <a:ext cx="210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8608AF-CFE3-6A43-6CB6-022FCCE0511F}"/>
                  </a:ext>
                </a:extLst>
              </p14:cNvPr>
              <p14:cNvContentPartPr/>
              <p14:nvPr/>
            </p14:nvContentPartPr>
            <p14:xfrm>
              <a:off x="9335774" y="3491095"/>
              <a:ext cx="120600" cy="182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8608AF-CFE3-6A43-6CB6-022FCCE051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31454" y="3486775"/>
                <a:ext cx="129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BB2F7C-1FD9-4C2C-398C-22E8F0C7D3B1}"/>
                  </a:ext>
                </a:extLst>
              </p14:cNvPr>
              <p14:cNvContentPartPr/>
              <p14:nvPr/>
            </p14:nvContentPartPr>
            <p14:xfrm>
              <a:off x="9370334" y="3632575"/>
              <a:ext cx="1170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BB2F7C-1FD9-4C2C-398C-22E8F0C7D3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66014" y="3628255"/>
                <a:ext cx="1256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336A4E-B4C2-3F92-C3A5-D9D55BED4D67}"/>
                  </a:ext>
                </a:extLst>
              </p14:cNvPr>
              <p14:cNvContentPartPr/>
              <p14:nvPr/>
            </p14:nvContentPartPr>
            <p14:xfrm>
              <a:off x="9588134" y="3559495"/>
              <a:ext cx="78480" cy="31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336A4E-B4C2-3F92-C3A5-D9D55BED4D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83814" y="3555175"/>
                <a:ext cx="87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BECF8-7B55-7D15-750E-6BDD407991FC}"/>
                  </a:ext>
                </a:extLst>
              </p14:cNvPr>
              <p14:cNvContentPartPr/>
              <p14:nvPr/>
            </p14:nvContentPartPr>
            <p14:xfrm>
              <a:off x="9555014" y="3677935"/>
              <a:ext cx="56880" cy="30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BECF8-7B55-7D15-750E-6BDD407991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50694" y="3673615"/>
                <a:ext cx="65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4E4A282-6005-E9D4-022E-8C0B146A1CD8}"/>
                  </a:ext>
                </a:extLst>
              </p14:cNvPr>
              <p14:cNvContentPartPr/>
              <p14:nvPr/>
            </p14:nvContentPartPr>
            <p14:xfrm>
              <a:off x="9722774" y="3374095"/>
              <a:ext cx="117360" cy="190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4E4A282-6005-E9D4-022E-8C0B146A1C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18454" y="3369775"/>
                <a:ext cx="1260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E8412C-C5AB-A744-3288-4316EEE032FA}"/>
                  </a:ext>
                </a:extLst>
              </p14:cNvPr>
              <p14:cNvContentPartPr/>
              <p14:nvPr/>
            </p14:nvContentPartPr>
            <p14:xfrm>
              <a:off x="9756254" y="3470935"/>
              <a:ext cx="45360" cy="1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E8412C-C5AB-A744-3288-4316EEE032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1934" y="3466615"/>
                <a:ext cx="540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3C2279-DBF7-BE0A-D482-A7C6BB672097}"/>
                  </a:ext>
                </a:extLst>
              </p14:cNvPr>
              <p14:cNvContentPartPr/>
              <p14:nvPr/>
            </p14:nvContentPartPr>
            <p14:xfrm>
              <a:off x="9899174" y="3371935"/>
              <a:ext cx="9000" cy="57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3C2279-DBF7-BE0A-D482-A7C6BB6720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94854" y="3367615"/>
                <a:ext cx="176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1E0C3DD-0B56-C79A-1C65-83B9AA8D14CA}"/>
                  </a:ext>
                </a:extLst>
              </p14:cNvPr>
              <p14:cNvContentPartPr/>
              <p14:nvPr/>
            </p14:nvContentPartPr>
            <p14:xfrm>
              <a:off x="9857054" y="3388495"/>
              <a:ext cx="100080" cy="25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1E0C3DD-0B56-C79A-1C65-83B9AA8D14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52734" y="3384175"/>
                <a:ext cx="108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8D5510-9C81-584D-9F6D-60E43E83A8F4}"/>
                  </a:ext>
                </a:extLst>
              </p14:cNvPr>
              <p14:cNvContentPartPr/>
              <p14:nvPr/>
            </p14:nvContentPartPr>
            <p14:xfrm>
              <a:off x="9990974" y="3280135"/>
              <a:ext cx="60480" cy="258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8D5510-9C81-584D-9F6D-60E43E83A8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86654" y="3275815"/>
                <a:ext cx="69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6FCF43C-10AE-87B7-6378-662F20F673BA}"/>
                  </a:ext>
                </a:extLst>
              </p14:cNvPr>
              <p14:cNvContentPartPr/>
              <p14:nvPr/>
            </p14:nvContentPartPr>
            <p14:xfrm>
              <a:off x="10048934" y="3227935"/>
              <a:ext cx="204480" cy="23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6FCF43C-10AE-87B7-6378-662F20F673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44614" y="3223615"/>
                <a:ext cx="2131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F8E585-B36A-6827-362A-0F74C7A25BE2}"/>
                  </a:ext>
                </a:extLst>
              </p14:cNvPr>
              <p14:cNvContentPartPr/>
              <p14:nvPr/>
            </p14:nvContentPartPr>
            <p14:xfrm>
              <a:off x="9907454" y="2105455"/>
              <a:ext cx="773640" cy="2826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F8E585-B36A-6827-362A-0F74C7A25B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03134" y="2101135"/>
                <a:ext cx="782280" cy="28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765" name="Ink 31764">
                <a:extLst>
                  <a:ext uri="{FF2B5EF4-FFF2-40B4-BE49-F238E27FC236}">
                    <a16:creationId xmlns:a16="http://schemas.microsoft.com/office/drawing/2014/main" id="{DF267D9D-10AC-2137-9F85-B1D8E2ED473F}"/>
                  </a:ext>
                </a:extLst>
              </p14:cNvPr>
              <p14:cNvContentPartPr/>
              <p14:nvPr/>
            </p14:nvContentPartPr>
            <p14:xfrm>
              <a:off x="10125502" y="3799975"/>
              <a:ext cx="717480" cy="268920"/>
            </p14:xfrm>
          </p:contentPart>
        </mc:Choice>
        <mc:Fallback>
          <p:pic>
            <p:nvPicPr>
              <p:cNvPr id="31765" name="Ink 31764">
                <a:extLst>
                  <a:ext uri="{FF2B5EF4-FFF2-40B4-BE49-F238E27FC236}">
                    <a16:creationId xmlns:a16="http://schemas.microsoft.com/office/drawing/2014/main" id="{DF267D9D-10AC-2137-9F85-B1D8E2ED47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21182" y="3795655"/>
                <a:ext cx="7261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767" name="Ink 31766">
                <a:extLst>
                  <a:ext uri="{FF2B5EF4-FFF2-40B4-BE49-F238E27FC236}">
                    <a16:creationId xmlns:a16="http://schemas.microsoft.com/office/drawing/2014/main" id="{4B895DE9-B2D6-CEA7-2D67-6E77A5664983}"/>
                  </a:ext>
                </a:extLst>
              </p14:cNvPr>
              <p14:cNvContentPartPr/>
              <p14:nvPr/>
            </p14:nvContentPartPr>
            <p14:xfrm>
              <a:off x="10200742" y="3874855"/>
              <a:ext cx="619200" cy="220680"/>
            </p14:xfrm>
          </p:contentPart>
        </mc:Choice>
        <mc:Fallback>
          <p:pic>
            <p:nvPicPr>
              <p:cNvPr id="31767" name="Ink 31766">
                <a:extLst>
                  <a:ext uri="{FF2B5EF4-FFF2-40B4-BE49-F238E27FC236}">
                    <a16:creationId xmlns:a16="http://schemas.microsoft.com/office/drawing/2014/main" id="{4B895DE9-B2D6-CEA7-2D67-6E77A56649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96422" y="3870535"/>
                <a:ext cx="62784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72" name="Group 31771">
            <a:extLst>
              <a:ext uri="{FF2B5EF4-FFF2-40B4-BE49-F238E27FC236}">
                <a16:creationId xmlns:a16="http://schemas.microsoft.com/office/drawing/2014/main" id="{5C896DAF-A2AE-D21F-0EB0-9A8DA613A5EC}"/>
              </a:ext>
            </a:extLst>
          </p:cNvPr>
          <p:cNvGrpSpPr/>
          <p:nvPr/>
        </p:nvGrpSpPr>
        <p:grpSpPr>
          <a:xfrm>
            <a:off x="7717462" y="1700455"/>
            <a:ext cx="429840" cy="373680"/>
            <a:chOff x="7717462" y="1700455"/>
            <a:chExt cx="42984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769" name="Ink 31768">
                  <a:extLst>
                    <a:ext uri="{FF2B5EF4-FFF2-40B4-BE49-F238E27FC236}">
                      <a16:creationId xmlns:a16="http://schemas.microsoft.com/office/drawing/2014/main" id="{B9A705A1-5C34-F5BD-0160-1BB0FF191C3E}"/>
                    </a:ext>
                  </a:extLst>
                </p14:cNvPr>
                <p14:cNvContentPartPr/>
                <p14:nvPr/>
              </p14:nvContentPartPr>
              <p14:xfrm>
                <a:off x="7717462" y="1750855"/>
                <a:ext cx="194400" cy="314280"/>
              </p14:xfrm>
            </p:contentPart>
          </mc:Choice>
          <mc:Fallback>
            <p:pic>
              <p:nvPicPr>
                <p:cNvPr id="31769" name="Ink 31768">
                  <a:extLst>
                    <a:ext uri="{FF2B5EF4-FFF2-40B4-BE49-F238E27FC236}">
                      <a16:creationId xmlns:a16="http://schemas.microsoft.com/office/drawing/2014/main" id="{B9A705A1-5C34-F5BD-0160-1BB0FF191C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3142" y="1746535"/>
                  <a:ext cx="203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770" name="Ink 31769">
                  <a:extLst>
                    <a:ext uri="{FF2B5EF4-FFF2-40B4-BE49-F238E27FC236}">
                      <a16:creationId xmlns:a16="http://schemas.microsoft.com/office/drawing/2014/main" id="{A01820C4-BF54-3090-08F2-59FBA6DA9A42}"/>
                    </a:ext>
                  </a:extLst>
                </p14:cNvPr>
                <p14:cNvContentPartPr/>
                <p14:nvPr/>
              </p14:nvContentPartPr>
              <p14:xfrm>
                <a:off x="7953622" y="1700455"/>
                <a:ext cx="193680" cy="373680"/>
              </p14:xfrm>
            </p:contentPart>
          </mc:Choice>
          <mc:Fallback>
            <p:pic>
              <p:nvPicPr>
                <p:cNvPr id="31770" name="Ink 31769">
                  <a:extLst>
                    <a:ext uri="{FF2B5EF4-FFF2-40B4-BE49-F238E27FC236}">
                      <a16:creationId xmlns:a16="http://schemas.microsoft.com/office/drawing/2014/main" id="{A01820C4-BF54-3090-08F2-59FBA6DA9A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49302" y="1696135"/>
                  <a:ext cx="20232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4" name="Group 31773">
            <a:extLst>
              <a:ext uri="{FF2B5EF4-FFF2-40B4-BE49-F238E27FC236}">
                <a16:creationId xmlns:a16="http://schemas.microsoft.com/office/drawing/2014/main" id="{CF7AD466-A6FC-7D1D-1EDE-64F0B72729FB}"/>
              </a:ext>
            </a:extLst>
          </p:cNvPr>
          <p:cNvGrpSpPr/>
          <p:nvPr/>
        </p:nvGrpSpPr>
        <p:grpSpPr>
          <a:xfrm>
            <a:off x="7491022" y="2248015"/>
            <a:ext cx="462240" cy="658800"/>
            <a:chOff x="7491022" y="2248015"/>
            <a:chExt cx="46224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771" name="Ink 31770">
                  <a:extLst>
                    <a:ext uri="{FF2B5EF4-FFF2-40B4-BE49-F238E27FC236}">
                      <a16:creationId xmlns:a16="http://schemas.microsoft.com/office/drawing/2014/main" id="{E4C8BDB0-247F-33DA-2F6C-5A48335CE96B}"/>
                    </a:ext>
                  </a:extLst>
                </p14:cNvPr>
                <p14:cNvContentPartPr/>
                <p14:nvPr/>
              </p14:nvContentPartPr>
              <p14:xfrm>
                <a:off x="7729342" y="2248015"/>
                <a:ext cx="223920" cy="304920"/>
              </p14:xfrm>
            </p:contentPart>
          </mc:Choice>
          <mc:Fallback>
            <p:pic>
              <p:nvPicPr>
                <p:cNvPr id="31771" name="Ink 31770">
                  <a:extLst>
                    <a:ext uri="{FF2B5EF4-FFF2-40B4-BE49-F238E27FC236}">
                      <a16:creationId xmlns:a16="http://schemas.microsoft.com/office/drawing/2014/main" id="{E4C8BDB0-247F-33DA-2F6C-5A48335CE9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25022" y="2243695"/>
                  <a:ext cx="232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773" name="Ink 31772">
                  <a:extLst>
                    <a:ext uri="{FF2B5EF4-FFF2-40B4-BE49-F238E27FC236}">
                      <a16:creationId xmlns:a16="http://schemas.microsoft.com/office/drawing/2014/main" id="{883B8E94-0D32-3824-74C2-4594DE02671A}"/>
                    </a:ext>
                  </a:extLst>
                </p14:cNvPr>
                <p14:cNvContentPartPr/>
                <p14:nvPr/>
              </p14:nvContentPartPr>
              <p14:xfrm>
                <a:off x="7491022" y="2667415"/>
                <a:ext cx="168840" cy="239400"/>
              </p14:xfrm>
            </p:contentPart>
          </mc:Choice>
          <mc:Fallback>
            <p:pic>
              <p:nvPicPr>
                <p:cNvPr id="31773" name="Ink 31772">
                  <a:extLst>
                    <a:ext uri="{FF2B5EF4-FFF2-40B4-BE49-F238E27FC236}">
                      <a16:creationId xmlns:a16="http://schemas.microsoft.com/office/drawing/2014/main" id="{883B8E94-0D32-3824-74C2-4594DE0267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86702" y="2663095"/>
                  <a:ext cx="17748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81" name="Group 31780">
            <a:extLst>
              <a:ext uri="{FF2B5EF4-FFF2-40B4-BE49-F238E27FC236}">
                <a16:creationId xmlns:a16="http://schemas.microsoft.com/office/drawing/2014/main" id="{F141B670-B469-1743-38C1-7D5F09244D66}"/>
              </a:ext>
            </a:extLst>
          </p:cNvPr>
          <p:cNvGrpSpPr/>
          <p:nvPr/>
        </p:nvGrpSpPr>
        <p:grpSpPr>
          <a:xfrm>
            <a:off x="8061622" y="2296615"/>
            <a:ext cx="871200" cy="816480"/>
            <a:chOff x="8061622" y="2296615"/>
            <a:chExt cx="871200" cy="81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775" name="Ink 31774">
                  <a:extLst>
                    <a:ext uri="{FF2B5EF4-FFF2-40B4-BE49-F238E27FC236}">
                      <a16:creationId xmlns:a16="http://schemas.microsoft.com/office/drawing/2014/main" id="{DA813705-6CFB-2052-D995-CBF67C60101F}"/>
                    </a:ext>
                  </a:extLst>
                </p14:cNvPr>
                <p14:cNvContentPartPr/>
                <p14:nvPr/>
              </p14:nvContentPartPr>
              <p14:xfrm>
                <a:off x="8061622" y="2298415"/>
                <a:ext cx="294840" cy="183960"/>
              </p14:xfrm>
            </p:contentPart>
          </mc:Choice>
          <mc:Fallback>
            <p:pic>
              <p:nvPicPr>
                <p:cNvPr id="31775" name="Ink 31774">
                  <a:extLst>
                    <a:ext uri="{FF2B5EF4-FFF2-40B4-BE49-F238E27FC236}">
                      <a16:creationId xmlns:a16="http://schemas.microsoft.com/office/drawing/2014/main" id="{DA813705-6CFB-2052-D995-CBF67C6010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7302" y="2294095"/>
                  <a:ext cx="303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776" name="Ink 31775">
                  <a:extLst>
                    <a:ext uri="{FF2B5EF4-FFF2-40B4-BE49-F238E27FC236}">
                      <a16:creationId xmlns:a16="http://schemas.microsoft.com/office/drawing/2014/main" id="{CE5528DA-2AC8-0899-1E4E-DCAFE64FA15D}"/>
                    </a:ext>
                  </a:extLst>
                </p14:cNvPr>
                <p14:cNvContentPartPr/>
                <p14:nvPr/>
              </p14:nvContentPartPr>
              <p14:xfrm>
                <a:off x="8263222" y="2564455"/>
                <a:ext cx="215280" cy="262800"/>
              </p14:xfrm>
            </p:contentPart>
          </mc:Choice>
          <mc:Fallback>
            <p:pic>
              <p:nvPicPr>
                <p:cNvPr id="31776" name="Ink 31775">
                  <a:extLst>
                    <a:ext uri="{FF2B5EF4-FFF2-40B4-BE49-F238E27FC236}">
                      <a16:creationId xmlns:a16="http://schemas.microsoft.com/office/drawing/2014/main" id="{CE5528DA-2AC8-0899-1E4E-DCAFE64FA1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58902" y="2560135"/>
                  <a:ext cx="223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777" name="Ink 31776">
                  <a:extLst>
                    <a:ext uri="{FF2B5EF4-FFF2-40B4-BE49-F238E27FC236}">
                      <a16:creationId xmlns:a16="http://schemas.microsoft.com/office/drawing/2014/main" id="{F0B1FD8A-AD4D-3931-AA24-0D5010599D9D}"/>
                    </a:ext>
                  </a:extLst>
                </p14:cNvPr>
                <p14:cNvContentPartPr/>
                <p14:nvPr/>
              </p14:nvContentPartPr>
              <p14:xfrm>
                <a:off x="8245942" y="2952895"/>
                <a:ext cx="167040" cy="160200"/>
              </p14:xfrm>
            </p:contentPart>
          </mc:Choice>
          <mc:Fallback>
            <p:pic>
              <p:nvPicPr>
                <p:cNvPr id="31777" name="Ink 31776">
                  <a:extLst>
                    <a:ext uri="{FF2B5EF4-FFF2-40B4-BE49-F238E27FC236}">
                      <a16:creationId xmlns:a16="http://schemas.microsoft.com/office/drawing/2014/main" id="{F0B1FD8A-AD4D-3931-AA24-0D5010599D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41622" y="2948575"/>
                  <a:ext cx="175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779" name="Ink 31778">
                  <a:extLst>
                    <a:ext uri="{FF2B5EF4-FFF2-40B4-BE49-F238E27FC236}">
                      <a16:creationId xmlns:a16="http://schemas.microsoft.com/office/drawing/2014/main" id="{81C836A9-33D5-4E82-2363-9F5EEF16D0C9}"/>
                    </a:ext>
                  </a:extLst>
                </p14:cNvPr>
                <p14:cNvContentPartPr/>
                <p14:nvPr/>
              </p14:nvContentPartPr>
              <p14:xfrm>
                <a:off x="8422342" y="2952895"/>
                <a:ext cx="360" cy="360"/>
              </p14:xfrm>
            </p:contentPart>
          </mc:Choice>
          <mc:Fallback>
            <p:pic>
              <p:nvPicPr>
                <p:cNvPr id="31779" name="Ink 31778">
                  <a:extLst>
                    <a:ext uri="{FF2B5EF4-FFF2-40B4-BE49-F238E27FC236}">
                      <a16:creationId xmlns:a16="http://schemas.microsoft.com/office/drawing/2014/main" id="{81C836A9-33D5-4E82-2363-9F5EEF16D0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18022" y="294857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780" name="Ink 31779">
                  <a:extLst>
                    <a:ext uri="{FF2B5EF4-FFF2-40B4-BE49-F238E27FC236}">
                      <a16:creationId xmlns:a16="http://schemas.microsoft.com/office/drawing/2014/main" id="{442AE98C-05B5-5636-32B4-62908B92CA15}"/>
                    </a:ext>
                  </a:extLst>
                </p14:cNvPr>
                <p14:cNvContentPartPr/>
                <p14:nvPr/>
              </p14:nvContentPartPr>
              <p14:xfrm>
                <a:off x="8347462" y="2296615"/>
                <a:ext cx="585360" cy="737640"/>
              </p14:xfrm>
            </p:contentPart>
          </mc:Choice>
          <mc:Fallback>
            <p:pic>
              <p:nvPicPr>
                <p:cNvPr id="31780" name="Ink 31779">
                  <a:extLst>
                    <a:ext uri="{FF2B5EF4-FFF2-40B4-BE49-F238E27FC236}">
                      <a16:creationId xmlns:a16="http://schemas.microsoft.com/office/drawing/2014/main" id="{442AE98C-05B5-5636-32B4-62908B92CA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3142" y="2292295"/>
                  <a:ext cx="594000" cy="74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1788" name="Ink 31787">
                <a:extLst>
                  <a:ext uri="{FF2B5EF4-FFF2-40B4-BE49-F238E27FC236}">
                    <a16:creationId xmlns:a16="http://schemas.microsoft.com/office/drawing/2014/main" id="{7D71BD09-97A1-2054-EFD6-53CD84C84886}"/>
                  </a:ext>
                </a:extLst>
              </p14:cNvPr>
              <p14:cNvContentPartPr/>
              <p14:nvPr/>
            </p14:nvContentPartPr>
            <p14:xfrm>
              <a:off x="9185694" y="5679175"/>
              <a:ext cx="251640" cy="297720"/>
            </p14:xfrm>
          </p:contentPart>
        </mc:Choice>
        <mc:Fallback>
          <p:pic>
            <p:nvPicPr>
              <p:cNvPr id="31788" name="Ink 31787">
                <a:extLst>
                  <a:ext uri="{FF2B5EF4-FFF2-40B4-BE49-F238E27FC236}">
                    <a16:creationId xmlns:a16="http://schemas.microsoft.com/office/drawing/2014/main" id="{7D71BD09-97A1-2054-EFD6-53CD84C8488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81374" y="5674855"/>
                <a:ext cx="26028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91" name="Group 31790">
            <a:extLst>
              <a:ext uri="{FF2B5EF4-FFF2-40B4-BE49-F238E27FC236}">
                <a16:creationId xmlns:a16="http://schemas.microsoft.com/office/drawing/2014/main" id="{E939D87F-FEB7-9EEC-DB98-6AAF2027798A}"/>
              </a:ext>
            </a:extLst>
          </p:cNvPr>
          <p:cNvGrpSpPr/>
          <p:nvPr/>
        </p:nvGrpSpPr>
        <p:grpSpPr>
          <a:xfrm>
            <a:off x="9176902" y="3784855"/>
            <a:ext cx="2357072" cy="2642760"/>
            <a:chOff x="9176902" y="3784855"/>
            <a:chExt cx="2357072" cy="26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88FC1F-E955-BC50-8238-22871E2AFD41}"/>
                    </a:ext>
                  </a:extLst>
                </p14:cNvPr>
                <p14:cNvContentPartPr/>
                <p14:nvPr/>
              </p14:nvContentPartPr>
              <p14:xfrm>
                <a:off x="9345134" y="3912295"/>
                <a:ext cx="305280" cy="259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88FC1F-E955-BC50-8238-22871E2AFD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40814" y="3907975"/>
                  <a:ext cx="313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DDEC387-45D7-FC45-4146-CF7CBC5C9852}"/>
                    </a:ext>
                  </a:extLst>
                </p14:cNvPr>
                <p14:cNvContentPartPr/>
                <p14:nvPr/>
              </p14:nvContentPartPr>
              <p14:xfrm>
                <a:off x="9714134" y="3884215"/>
                <a:ext cx="81720" cy="25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DEC387-45D7-FC45-4146-CF7CBC5C98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09814" y="3879895"/>
                  <a:ext cx="90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3145E7-BB10-693A-15B3-446B2F9FA1B0}"/>
                    </a:ext>
                  </a:extLst>
                </p14:cNvPr>
                <p14:cNvContentPartPr/>
                <p14:nvPr/>
              </p14:nvContentPartPr>
              <p14:xfrm>
                <a:off x="9798374" y="3821215"/>
                <a:ext cx="65880" cy="22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3145E7-BB10-693A-15B3-446B2F9FA1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94054" y="3816895"/>
                  <a:ext cx="74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5E156D-E506-0FED-9612-6CFED11864D5}"/>
                    </a:ext>
                  </a:extLst>
                </p14:cNvPr>
                <p14:cNvContentPartPr/>
                <p14:nvPr/>
              </p14:nvContentPartPr>
              <p14:xfrm>
                <a:off x="9817454" y="3784855"/>
                <a:ext cx="81720" cy="22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5E156D-E506-0FED-9612-6CFED11864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13134" y="3780535"/>
                  <a:ext cx="90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92763B-8564-BEFA-2716-70CAE2B24603}"/>
                    </a:ext>
                  </a:extLst>
                </p14:cNvPr>
                <p14:cNvContentPartPr/>
                <p14:nvPr/>
              </p14:nvContentPartPr>
              <p14:xfrm>
                <a:off x="9798374" y="3926335"/>
                <a:ext cx="75600" cy="2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92763B-8564-BEFA-2716-70CAE2B246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94054" y="3922015"/>
                  <a:ext cx="84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94116E-B286-5EC1-0D52-5EDAF21480F9}"/>
                    </a:ext>
                  </a:extLst>
                </p14:cNvPr>
                <p14:cNvContentPartPr/>
                <p14:nvPr/>
              </p14:nvContentPartPr>
              <p14:xfrm>
                <a:off x="9899174" y="3791695"/>
                <a:ext cx="337680" cy="54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94116E-B286-5EC1-0D52-5EDAF21480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94854" y="3787375"/>
                  <a:ext cx="3463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1758" name="Ink 31757">
                  <a:extLst>
                    <a:ext uri="{FF2B5EF4-FFF2-40B4-BE49-F238E27FC236}">
                      <a16:creationId xmlns:a16="http://schemas.microsoft.com/office/drawing/2014/main" id="{0CBDE75E-F6C6-E954-E8F5-666C498902C9}"/>
                    </a:ext>
                  </a:extLst>
                </p14:cNvPr>
                <p14:cNvContentPartPr/>
                <p14:nvPr/>
              </p14:nvContentPartPr>
              <p14:xfrm>
                <a:off x="9779902" y="5921095"/>
                <a:ext cx="307800" cy="312840"/>
              </p14:xfrm>
            </p:contentPart>
          </mc:Choice>
          <mc:Fallback>
            <p:pic>
              <p:nvPicPr>
                <p:cNvPr id="31758" name="Ink 31757">
                  <a:extLst>
                    <a:ext uri="{FF2B5EF4-FFF2-40B4-BE49-F238E27FC236}">
                      <a16:creationId xmlns:a16="http://schemas.microsoft.com/office/drawing/2014/main" id="{0CBDE75E-F6C6-E954-E8F5-666C498902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75582" y="5916775"/>
                  <a:ext cx="316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760" name="Ink 31759">
                  <a:extLst>
                    <a:ext uri="{FF2B5EF4-FFF2-40B4-BE49-F238E27FC236}">
                      <a16:creationId xmlns:a16="http://schemas.microsoft.com/office/drawing/2014/main" id="{A446A741-9B73-FF21-93CE-9F90507210B0}"/>
                    </a:ext>
                  </a:extLst>
                </p14:cNvPr>
                <p14:cNvContentPartPr/>
                <p14:nvPr/>
              </p14:nvContentPartPr>
              <p14:xfrm>
                <a:off x="9420622" y="5335015"/>
                <a:ext cx="1929600" cy="495360"/>
              </p14:xfrm>
            </p:contentPart>
          </mc:Choice>
          <mc:Fallback>
            <p:pic>
              <p:nvPicPr>
                <p:cNvPr id="31760" name="Ink 31759">
                  <a:extLst>
                    <a:ext uri="{FF2B5EF4-FFF2-40B4-BE49-F238E27FC236}">
                      <a16:creationId xmlns:a16="http://schemas.microsoft.com/office/drawing/2014/main" id="{A446A741-9B73-FF21-93CE-9F90507210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16302" y="5330695"/>
                  <a:ext cx="19382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762" name="Ink 31761">
                  <a:extLst>
                    <a:ext uri="{FF2B5EF4-FFF2-40B4-BE49-F238E27FC236}">
                      <a16:creationId xmlns:a16="http://schemas.microsoft.com/office/drawing/2014/main" id="{22911856-E171-1DE4-959F-140DF1AAF7D5}"/>
                    </a:ext>
                  </a:extLst>
                </p14:cNvPr>
                <p14:cNvContentPartPr/>
                <p14:nvPr/>
              </p14:nvContentPartPr>
              <p14:xfrm>
                <a:off x="9176902" y="5638855"/>
                <a:ext cx="109800" cy="359640"/>
              </p14:xfrm>
            </p:contentPart>
          </mc:Choice>
          <mc:Fallback>
            <p:pic>
              <p:nvPicPr>
                <p:cNvPr id="31762" name="Ink 31761">
                  <a:extLst>
                    <a:ext uri="{FF2B5EF4-FFF2-40B4-BE49-F238E27FC236}">
                      <a16:creationId xmlns:a16="http://schemas.microsoft.com/office/drawing/2014/main" id="{22911856-E171-1DE4-959F-140DF1AAF7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72582" y="5634535"/>
                  <a:ext cx="118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1763" name="Ink 31762">
                  <a:extLst>
                    <a:ext uri="{FF2B5EF4-FFF2-40B4-BE49-F238E27FC236}">
                      <a16:creationId xmlns:a16="http://schemas.microsoft.com/office/drawing/2014/main" id="{5AE94C14-91FE-060E-36FB-3FA92431D90F}"/>
                    </a:ext>
                  </a:extLst>
                </p14:cNvPr>
                <p14:cNvContentPartPr/>
                <p14:nvPr/>
              </p14:nvContentPartPr>
              <p14:xfrm>
                <a:off x="9202462" y="5797255"/>
                <a:ext cx="192960" cy="92160"/>
              </p14:xfrm>
            </p:contentPart>
          </mc:Choice>
          <mc:Fallback>
            <p:pic>
              <p:nvPicPr>
                <p:cNvPr id="31763" name="Ink 31762">
                  <a:extLst>
                    <a:ext uri="{FF2B5EF4-FFF2-40B4-BE49-F238E27FC236}">
                      <a16:creationId xmlns:a16="http://schemas.microsoft.com/office/drawing/2014/main" id="{5AE94C14-91FE-060E-36FB-3FA92431D9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98142" y="5792935"/>
                  <a:ext cx="201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41B2FE-ABC9-C3F7-994F-74E61F75EA9C}"/>
                    </a:ext>
                  </a:extLst>
                </p14:cNvPr>
                <p14:cNvContentPartPr/>
                <p14:nvPr/>
              </p14:nvContentPartPr>
              <p14:xfrm>
                <a:off x="10669574" y="4091575"/>
                <a:ext cx="145080" cy="232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41B2FE-ABC9-C3F7-994F-74E61F75EA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65254" y="4087255"/>
                  <a:ext cx="153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E05D11-9226-83AD-6BA8-84BAFBFFBB54}"/>
                    </a:ext>
                  </a:extLst>
                </p14:cNvPr>
                <p14:cNvContentPartPr/>
                <p14:nvPr/>
              </p14:nvContentPartPr>
              <p14:xfrm>
                <a:off x="10813214" y="4093735"/>
                <a:ext cx="54000" cy="214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E05D11-9226-83AD-6BA8-84BAFBFFBB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08894" y="4089415"/>
                  <a:ext cx="62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EAEA2C-221F-76A7-DB60-0BA02C0C527C}"/>
                    </a:ext>
                  </a:extLst>
                </p14:cNvPr>
                <p14:cNvContentPartPr/>
                <p14:nvPr/>
              </p14:nvContentPartPr>
              <p14:xfrm>
                <a:off x="10871894" y="4086175"/>
                <a:ext cx="129600" cy="125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EAEA2C-221F-76A7-DB60-0BA02C0C52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67574" y="4081855"/>
                  <a:ext cx="138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756E23-C284-819D-08A4-A75F9AE5810E}"/>
                    </a:ext>
                  </a:extLst>
                </p14:cNvPr>
                <p14:cNvContentPartPr/>
                <p14:nvPr/>
              </p14:nvContentPartPr>
              <p14:xfrm>
                <a:off x="10930574" y="3942895"/>
                <a:ext cx="177480" cy="33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756E23-C284-819D-08A4-A75F9AE581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26254" y="3938575"/>
                  <a:ext cx="186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7F7E42-88FC-36EA-5740-49612C99E178}"/>
                    </a:ext>
                  </a:extLst>
                </p14:cNvPr>
                <p14:cNvContentPartPr/>
                <p14:nvPr/>
              </p14:nvContentPartPr>
              <p14:xfrm>
                <a:off x="10922294" y="4147375"/>
                <a:ext cx="77760" cy="5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7F7E42-88FC-36EA-5740-49612C99E1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17974" y="4143055"/>
                  <a:ext cx="86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FEE8E7-CFF9-7701-8A55-B07F31EE6B40}"/>
                    </a:ext>
                  </a:extLst>
                </p14:cNvPr>
                <p14:cNvContentPartPr/>
                <p14:nvPr/>
              </p14:nvContentPartPr>
              <p14:xfrm>
                <a:off x="10737614" y="4485055"/>
                <a:ext cx="111240" cy="216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FEE8E7-CFF9-7701-8A55-B07F31EE6B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33294" y="4480735"/>
                  <a:ext cx="119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28DF1F-E8A7-8CFE-D9A1-F903FE169F8D}"/>
                    </a:ext>
                  </a:extLst>
                </p14:cNvPr>
                <p14:cNvContentPartPr/>
                <p14:nvPr/>
              </p14:nvContentPartPr>
              <p14:xfrm>
                <a:off x="10721054" y="4546615"/>
                <a:ext cx="109080" cy="92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28DF1F-E8A7-8CFE-D9A1-F903FE169F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16734" y="4542295"/>
                  <a:ext cx="117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061DF3-CB87-2469-FC90-F3273A9213E5}"/>
                    </a:ext>
                  </a:extLst>
                </p14:cNvPr>
                <p14:cNvContentPartPr/>
                <p14:nvPr/>
              </p14:nvContentPartPr>
              <p14:xfrm>
                <a:off x="10869734" y="4504855"/>
                <a:ext cx="61200" cy="3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061DF3-CB87-2469-FC90-F3273A9213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65414" y="4500535"/>
                  <a:ext cx="69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7B2D20-8754-7086-134F-3631561E0A74}"/>
                    </a:ext>
                  </a:extLst>
                </p14:cNvPr>
                <p14:cNvContentPartPr/>
                <p14:nvPr/>
              </p14:nvContentPartPr>
              <p14:xfrm>
                <a:off x="10975214" y="4571815"/>
                <a:ext cx="2268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7B2D20-8754-7086-134F-3631561E0A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70894" y="4567495"/>
                  <a:ext cx="31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2AD95E-CA9C-3B6D-B713-1B398E10969C}"/>
                    </a:ext>
                  </a:extLst>
                </p14:cNvPr>
                <p14:cNvContentPartPr/>
                <p14:nvPr/>
              </p14:nvContentPartPr>
              <p14:xfrm>
                <a:off x="10972694" y="4336735"/>
                <a:ext cx="118440" cy="331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2AD95E-CA9C-3B6D-B713-1B398E10969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68374" y="4332415"/>
                  <a:ext cx="127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86D9CA-F9D1-1AB5-0A9B-2BA55F0922F2}"/>
                    </a:ext>
                  </a:extLst>
                </p14:cNvPr>
                <p14:cNvContentPartPr/>
                <p14:nvPr/>
              </p14:nvContentPartPr>
              <p14:xfrm>
                <a:off x="11006534" y="4451575"/>
                <a:ext cx="64800" cy="7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86D9CA-F9D1-1AB5-0A9B-2BA55F0922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02214" y="4447255"/>
                  <a:ext cx="73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FFAA25-9FED-1BDD-DE63-F49C47E97CE9}"/>
                    </a:ext>
                  </a:extLst>
                </p14:cNvPr>
                <p14:cNvContentPartPr/>
                <p14:nvPr/>
              </p14:nvContentPartPr>
              <p14:xfrm>
                <a:off x="11140454" y="4360495"/>
                <a:ext cx="5400" cy="1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FFAA25-9FED-1BDD-DE63-F49C47E97C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36134" y="4356175"/>
                  <a:ext cx="14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595398-731C-3BB5-E313-84B4DAE68C37}"/>
                    </a:ext>
                  </a:extLst>
                </p14:cNvPr>
                <p14:cNvContentPartPr/>
                <p14:nvPr/>
              </p14:nvContentPartPr>
              <p14:xfrm>
                <a:off x="11165512" y="4286335"/>
                <a:ext cx="75240" cy="75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595398-731C-3BB5-E313-84B4DAE68C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61192" y="4282015"/>
                  <a:ext cx="83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BAA3FE-0D1B-1588-546F-9A7669C4C523}"/>
                    </a:ext>
                  </a:extLst>
                </p14:cNvPr>
                <p14:cNvContentPartPr/>
                <p14:nvPr/>
              </p14:nvContentPartPr>
              <p14:xfrm>
                <a:off x="11232591" y="4076815"/>
                <a:ext cx="162000" cy="240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BAA3FE-0D1B-1588-546F-9A7669C4C5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28271" y="4072495"/>
                  <a:ext cx="170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7B7ED5-1E45-3DFA-D956-B442E45F5233}"/>
                    </a:ext>
                  </a:extLst>
                </p14:cNvPr>
                <p14:cNvContentPartPr/>
                <p14:nvPr/>
              </p14:nvContentPartPr>
              <p14:xfrm>
                <a:off x="10922324" y="4585135"/>
                <a:ext cx="360" cy="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7B7ED5-1E45-3DFA-D956-B442E45F52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18004" y="4580815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E2606F-A303-D93F-6AA6-35F411E6A170}"/>
                    </a:ext>
                  </a:extLst>
                </p14:cNvPr>
                <p14:cNvContentPartPr/>
                <p14:nvPr/>
              </p14:nvContentPartPr>
              <p14:xfrm>
                <a:off x="10922324" y="4546255"/>
                <a:ext cx="57600" cy="34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E2606F-A303-D93F-6AA6-35F411E6A1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18004" y="4541935"/>
                  <a:ext cx="66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744" name="Ink 31743">
                  <a:extLst>
                    <a:ext uri="{FF2B5EF4-FFF2-40B4-BE49-F238E27FC236}">
                      <a16:creationId xmlns:a16="http://schemas.microsoft.com/office/drawing/2014/main" id="{BD4500E4-6FF7-6B5E-B2EF-561848D3BA28}"/>
                    </a:ext>
                  </a:extLst>
                </p14:cNvPr>
                <p14:cNvContentPartPr/>
                <p14:nvPr/>
              </p14:nvContentPartPr>
              <p14:xfrm>
                <a:off x="10829444" y="4828135"/>
                <a:ext cx="196200" cy="214200"/>
              </p14:xfrm>
            </p:contentPart>
          </mc:Choice>
          <mc:Fallback>
            <p:pic>
              <p:nvPicPr>
                <p:cNvPr id="31744" name="Ink 31743">
                  <a:extLst>
                    <a:ext uri="{FF2B5EF4-FFF2-40B4-BE49-F238E27FC236}">
                      <a16:creationId xmlns:a16="http://schemas.microsoft.com/office/drawing/2014/main" id="{BD4500E4-6FF7-6B5E-B2EF-561848D3BA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25124" y="4823815"/>
                  <a:ext cx="204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745" name="Ink 31744">
                  <a:extLst>
                    <a:ext uri="{FF2B5EF4-FFF2-40B4-BE49-F238E27FC236}">
                      <a16:creationId xmlns:a16="http://schemas.microsoft.com/office/drawing/2014/main" id="{77A3BF44-ADC0-6F9B-BE7E-464ABCCC62C4}"/>
                    </a:ext>
                  </a:extLst>
                </p14:cNvPr>
                <p14:cNvContentPartPr/>
                <p14:nvPr/>
              </p14:nvContentPartPr>
              <p14:xfrm>
                <a:off x="11047964" y="4781335"/>
                <a:ext cx="137160" cy="198360"/>
              </p14:xfrm>
            </p:contentPart>
          </mc:Choice>
          <mc:Fallback>
            <p:pic>
              <p:nvPicPr>
                <p:cNvPr id="31745" name="Ink 31744">
                  <a:extLst>
                    <a:ext uri="{FF2B5EF4-FFF2-40B4-BE49-F238E27FC236}">
                      <a16:creationId xmlns:a16="http://schemas.microsoft.com/office/drawing/2014/main" id="{77A3BF44-ADC0-6F9B-BE7E-464ABCCC62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43644" y="4777015"/>
                  <a:ext cx="145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1750" name="Ink 31749">
                  <a:extLst>
                    <a:ext uri="{FF2B5EF4-FFF2-40B4-BE49-F238E27FC236}">
                      <a16:creationId xmlns:a16="http://schemas.microsoft.com/office/drawing/2014/main" id="{AC0EB13D-7383-BF88-DA1B-965481C4003D}"/>
                    </a:ext>
                  </a:extLst>
                </p14:cNvPr>
                <p14:cNvContentPartPr/>
                <p14:nvPr/>
              </p14:nvContentPartPr>
              <p14:xfrm>
                <a:off x="11114924" y="4651735"/>
                <a:ext cx="143640" cy="239040"/>
              </p14:xfrm>
            </p:contentPart>
          </mc:Choice>
          <mc:Fallback>
            <p:pic>
              <p:nvPicPr>
                <p:cNvPr id="31750" name="Ink 31749">
                  <a:extLst>
                    <a:ext uri="{FF2B5EF4-FFF2-40B4-BE49-F238E27FC236}">
                      <a16:creationId xmlns:a16="http://schemas.microsoft.com/office/drawing/2014/main" id="{AC0EB13D-7383-BF88-DA1B-965481C4003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10604" y="4647415"/>
                  <a:ext cx="152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1752" name="Ink 31751">
                  <a:extLst>
                    <a:ext uri="{FF2B5EF4-FFF2-40B4-BE49-F238E27FC236}">
                      <a16:creationId xmlns:a16="http://schemas.microsoft.com/office/drawing/2014/main" id="{92BFAFC2-F3DE-0FF2-F112-AD8A6AEF86B6}"/>
                    </a:ext>
                  </a:extLst>
                </p14:cNvPr>
                <p14:cNvContentPartPr/>
                <p14:nvPr/>
              </p14:nvContentPartPr>
              <p14:xfrm>
                <a:off x="11131844" y="4762975"/>
                <a:ext cx="71640" cy="44280"/>
              </p14:xfrm>
            </p:contentPart>
          </mc:Choice>
          <mc:Fallback>
            <p:pic>
              <p:nvPicPr>
                <p:cNvPr id="31752" name="Ink 31751">
                  <a:extLst>
                    <a:ext uri="{FF2B5EF4-FFF2-40B4-BE49-F238E27FC236}">
                      <a16:creationId xmlns:a16="http://schemas.microsoft.com/office/drawing/2014/main" id="{92BFAFC2-F3DE-0FF2-F112-AD8A6AEF86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27524" y="4758655"/>
                  <a:ext cx="80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1753" name="Ink 31752">
                  <a:extLst>
                    <a:ext uri="{FF2B5EF4-FFF2-40B4-BE49-F238E27FC236}">
                      <a16:creationId xmlns:a16="http://schemas.microsoft.com/office/drawing/2014/main" id="{DDC2C391-155E-4AAA-75FB-BE1FCBE8847D}"/>
                    </a:ext>
                  </a:extLst>
                </p14:cNvPr>
                <p14:cNvContentPartPr/>
                <p14:nvPr/>
              </p14:nvContentPartPr>
              <p14:xfrm>
                <a:off x="11240924" y="4580095"/>
                <a:ext cx="160200" cy="449640"/>
              </p14:xfrm>
            </p:contentPart>
          </mc:Choice>
          <mc:Fallback>
            <p:pic>
              <p:nvPicPr>
                <p:cNvPr id="31753" name="Ink 31752">
                  <a:extLst>
                    <a:ext uri="{FF2B5EF4-FFF2-40B4-BE49-F238E27FC236}">
                      <a16:creationId xmlns:a16="http://schemas.microsoft.com/office/drawing/2014/main" id="{DDC2C391-155E-4AAA-75FB-BE1FCBE884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36604" y="4575775"/>
                  <a:ext cx="1688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1755" name="Ink 31754">
                  <a:extLst>
                    <a:ext uri="{FF2B5EF4-FFF2-40B4-BE49-F238E27FC236}">
                      <a16:creationId xmlns:a16="http://schemas.microsoft.com/office/drawing/2014/main" id="{A0EDB4D8-15F1-A998-2070-39445A8C0FC7}"/>
                    </a:ext>
                  </a:extLst>
                </p14:cNvPr>
                <p14:cNvContentPartPr/>
                <p14:nvPr/>
              </p14:nvContentPartPr>
              <p14:xfrm>
                <a:off x="10988422" y="5066815"/>
                <a:ext cx="225000" cy="245160"/>
              </p14:xfrm>
            </p:contentPart>
          </mc:Choice>
          <mc:Fallback>
            <p:pic>
              <p:nvPicPr>
                <p:cNvPr id="31755" name="Ink 31754">
                  <a:extLst>
                    <a:ext uri="{FF2B5EF4-FFF2-40B4-BE49-F238E27FC236}">
                      <a16:creationId xmlns:a16="http://schemas.microsoft.com/office/drawing/2014/main" id="{A0EDB4D8-15F1-A998-2070-39445A8C0F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84102" y="5062495"/>
                  <a:ext cx="233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1757" name="Ink 31756">
                  <a:extLst>
                    <a:ext uri="{FF2B5EF4-FFF2-40B4-BE49-F238E27FC236}">
                      <a16:creationId xmlns:a16="http://schemas.microsoft.com/office/drawing/2014/main" id="{CF6DAA3F-52F3-89AF-A0D1-FC0C6448AA96}"/>
                    </a:ext>
                  </a:extLst>
                </p14:cNvPr>
                <p14:cNvContentPartPr/>
                <p14:nvPr/>
              </p14:nvContentPartPr>
              <p14:xfrm>
                <a:off x="10670902" y="4882135"/>
                <a:ext cx="235440" cy="1014480"/>
              </p14:xfrm>
            </p:contentPart>
          </mc:Choice>
          <mc:Fallback>
            <p:pic>
              <p:nvPicPr>
                <p:cNvPr id="31757" name="Ink 31756">
                  <a:extLst>
                    <a:ext uri="{FF2B5EF4-FFF2-40B4-BE49-F238E27FC236}">
                      <a16:creationId xmlns:a16="http://schemas.microsoft.com/office/drawing/2014/main" id="{CF6DAA3F-52F3-89AF-A0D1-FC0C6448AA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66582" y="4877815"/>
                  <a:ext cx="244080" cy="10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1782" name="Ink 31781">
                  <a:extLst>
                    <a:ext uri="{FF2B5EF4-FFF2-40B4-BE49-F238E27FC236}">
                      <a16:creationId xmlns:a16="http://schemas.microsoft.com/office/drawing/2014/main" id="{D61B1A33-4FC1-EC70-10BE-2C2A4A257183}"/>
                    </a:ext>
                  </a:extLst>
                </p14:cNvPr>
                <p14:cNvContentPartPr/>
                <p14:nvPr/>
              </p14:nvContentPartPr>
              <p14:xfrm>
                <a:off x="11132062" y="5268055"/>
                <a:ext cx="360" cy="360"/>
              </p14:xfrm>
            </p:contentPart>
          </mc:Choice>
          <mc:Fallback>
            <p:pic>
              <p:nvPicPr>
                <p:cNvPr id="31782" name="Ink 31781">
                  <a:extLst>
                    <a:ext uri="{FF2B5EF4-FFF2-40B4-BE49-F238E27FC236}">
                      <a16:creationId xmlns:a16="http://schemas.microsoft.com/office/drawing/2014/main" id="{D61B1A33-4FC1-EC70-10BE-2C2A4A2571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27742" y="52637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783" name="Ink 31782">
                  <a:extLst>
                    <a:ext uri="{FF2B5EF4-FFF2-40B4-BE49-F238E27FC236}">
                      <a16:creationId xmlns:a16="http://schemas.microsoft.com/office/drawing/2014/main" id="{C0445B54-1041-EC88-3F74-12F4F2DE3E95}"/>
                    </a:ext>
                  </a:extLst>
                </p14:cNvPr>
                <p14:cNvContentPartPr/>
                <p14:nvPr/>
              </p14:nvContentPartPr>
              <p14:xfrm>
                <a:off x="10819942" y="5094535"/>
                <a:ext cx="441000" cy="385560"/>
              </p14:xfrm>
            </p:contentPart>
          </mc:Choice>
          <mc:Fallback>
            <p:pic>
              <p:nvPicPr>
                <p:cNvPr id="31783" name="Ink 31782">
                  <a:extLst>
                    <a:ext uri="{FF2B5EF4-FFF2-40B4-BE49-F238E27FC236}">
                      <a16:creationId xmlns:a16="http://schemas.microsoft.com/office/drawing/2014/main" id="{C0445B54-1041-EC88-3F74-12F4F2DE3E9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15622" y="5090215"/>
                  <a:ext cx="449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1785" name="Ink 31784">
                  <a:extLst>
                    <a:ext uri="{FF2B5EF4-FFF2-40B4-BE49-F238E27FC236}">
                      <a16:creationId xmlns:a16="http://schemas.microsoft.com/office/drawing/2014/main" id="{E0E4958B-E22D-758E-FBBA-E96788AB99F4}"/>
                    </a:ext>
                  </a:extLst>
                </p14:cNvPr>
                <p14:cNvContentPartPr/>
                <p14:nvPr/>
              </p14:nvContentPartPr>
              <p14:xfrm>
                <a:off x="9722662" y="5997775"/>
                <a:ext cx="468720" cy="429840"/>
              </p14:xfrm>
            </p:contentPart>
          </mc:Choice>
          <mc:Fallback>
            <p:pic>
              <p:nvPicPr>
                <p:cNvPr id="31785" name="Ink 31784">
                  <a:extLst>
                    <a:ext uri="{FF2B5EF4-FFF2-40B4-BE49-F238E27FC236}">
                      <a16:creationId xmlns:a16="http://schemas.microsoft.com/office/drawing/2014/main" id="{E0E4958B-E22D-758E-FBBA-E96788AB99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718342" y="5993455"/>
                  <a:ext cx="477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1786" name="Ink 31785">
                  <a:extLst>
                    <a:ext uri="{FF2B5EF4-FFF2-40B4-BE49-F238E27FC236}">
                      <a16:creationId xmlns:a16="http://schemas.microsoft.com/office/drawing/2014/main" id="{8D1B52F8-3717-17C5-5005-87482D31D9D4}"/>
                    </a:ext>
                  </a:extLst>
                </p14:cNvPr>
                <p14:cNvContentPartPr/>
                <p14:nvPr/>
              </p14:nvContentPartPr>
              <p14:xfrm>
                <a:off x="10076542" y="5451295"/>
                <a:ext cx="228960" cy="113040"/>
              </p14:xfrm>
            </p:contentPart>
          </mc:Choice>
          <mc:Fallback>
            <p:pic>
              <p:nvPicPr>
                <p:cNvPr id="31786" name="Ink 31785">
                  <a:extLst>
                    <a:ext uri="{FF2B5EF4-FFF2-40B4-BE49-F238E27FC236}">
                      <a16:creationId xmlns:a16="http://schemas.microsoft.com/office/drawing/2014/main" id="{8D1B52F8-3717-17C5-5005-87482D31D9D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072222" y="5446975"/>
                  <a:ext cx="237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1787" name="Ink 31786">
                  <a:extLst>
                    <a:ext uri="{FF2B5EF4-FFF2-40B4-BE49-F238E27FC236}">
                      <a16:creationId xmlns:a16="http://schemas.microsoft.com/office/drawing/2014/main" id="{552467A3-7AA2-33A0-82B9-710B1463B713}"/>
                    </a:ext>
                  </a:extLst>
                </p14:cNvPr>
                <p14:cNvContentPartPr/>
                <p14:nvPr/>
              </p14:nvContentPartPr>
              <p14:xfrm>
                <a:off x="11230702" y="5586655"/>
                <a:ext cx="246240" cy="169920"/>
              </p14:xfrm>
            </p:contentPart>
          </mc:Choice>
          <mc:Fallback>
            <p:pic>
              <p:nvPicPr>
                <p:cNvPr id="31787" name="Ink 31786">
                  <a:extLst>
                    <a:ext uri="{FF2B5EF4-FFF2-40B4-BE49-F238E27FC236}">
                      <a16:creationId xmlns:a16="http://schemas.microsoft.com/office/drawing/2014/main" id="{552467A3-7AA2-33A0-82B9-710B1463B71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226382" y="5582335"/>
                  <a:ext cx="254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790" name="Ink 31789">
                  <a:extLst>
                    <a:ext uri="{FF2B5EF4-FFF2-40B4-BE49-F238E27FC236}">
                      <a16:creationId xmlns:a16="http://schemas.microsoft.com/office/drawing/2014/main" id="{40DA5940-CA00-0056-896B-D56443A48BC7}"/>
                    </a:ext>
                  </a:extLst>
                </p14:cNvPr>
                <p14:cNvContentPartPr/>
                <p14:nvPr/>
              </p14:nvContentPartPr>
              <p14:xfrm>
                <a:off x="9177414" y="4881775"/>
                <a:ext cx="2356560" cy="588240"/>
              </p14:xfrm>
            </p:contentPart>
          </mc:Choice>
          <mc:Fallback>
            <p:pic>
              <p:nvPicPr>
                <p:cNvPr id="31790" name="Ink 31789">
                  <a:extLst>
                    <a:ext uri="{FF2B5EF4-FFF2-40B4-BE49-F238E27FC236}">
                      <a16:creationId xmlns:a16="http://schemas.microsoft.com/office/drawing/2014/main" id="{40DA5940-CA00-0056-896B-D56443A48BC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73094" y="4877455"/>
                  <a:ext cx="2365200" cy="59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94" name="Group 31793">
            <a:extLst>
              <a:ext uri="{FF2B5EF4-FFF2-40B4-BE49-F238E27FC236}">
                <a16:creationId xmlns:a16="http://schemas.microsoft.com/office/drawing/2014/main" id="{D0B4E28D-259D-147F-6648-95434E31D447}"/>
              </a:ext>
            </a:extLst>
          </p:cNvPr>
          <p:cNvGrpSpPr/>
          <p:nvPr/>
        </p:nvGrpSpPr>
        <p:grpSpPr>
          <a:xfrm>
            <a:off x="6903086" y="3271495"/>
            <a:ext cx="1008000" cy="243720"/>
            <a:chOff x="6903086" y="3271495"/>
            <a:chExt cx="100800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1792" name="Ink 31791">
                  <a:extLst>
                    <a:ext uri="{FF2B5EF4-FFF2-40B4-BE49-F238E27FC236}">
                      <a16:creationId xmlns:a16="http://schemas.microsoft.com/office/drawing/2014/main" id="{510D1E7B-3692-B4E1-C575-AEBE56440B1A}"/>
                    </a:ext>
                  </a:extLst>
                </p14:cNvPr>
                <p14:cNvContentPartPr/>
                <p14:nvPr/>
              </p14:nvContentPartPr>
              <p14:xfrm>
                <a:off x="6903086" y="3271495"/>
                <a:ext cx="152280" cy="243720"/>
              </p14:xfrm>
            </p:contentPart>
          </mc:Choice>
          <mc:Fallback>
            <p:pic>
              <p:nvPicPr>
                <p:cNvPr id="31792" name="Ink 31791">
                  <a:extLst>
                    <a:ext uri="{FF2B5EF4-FFF2-40B4-BE49-F238E27FC236}">
                      <a16:creationId xmlns:a16="http://schemas.microsoft.com/office/drawing/2014/main" id="{510D1E7B-3692-B4E1-C575-AEBE56440B1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98766" y="3267175"/>
                  <a:ext cx="160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1793" name="Ink 31792">
                  <a:extLst>
                    <a:ext uri="{FF2B5EF4-FFF2-40B4-BE49-F238E27FC236}">
                      <a16:creationId xmlns:a16="http://schemas.microsoft.com/office/drawing/2014/main" id="{D4F8BAA2-7E68-E5C5-23B1-B27BC65126EA}"/>
                    </a:ext>
                  </a:extLst>
                </p14:cNvPr>
                <p14:cNvContentPartPr/>
                <p14:nvPr/>
              </p14:nvContentPartPr>
              <p14:xfrm>
                <a:off x="7004606" y="3278695"/>
                <a:ext cx="906480" cy="228240"/>
              </p14:xfrm>
            </p:contentPart>
          </mc:Choice>
          <mc:Fallback>
            <p:pic>
              <p:nvPicPr>
                <p:cNvPr id="31793" name="Ink 31792">
                  <a:extLst>
                    <a:ext uri="{FF2B5EF4-FFF2-40B4-BE49-F238E27FC236}">
                      <a16:creationId xmlns:a16="http://schemas.microsoft.com/office/drawing/2014/main" id="{D4F8BAA2-7E68-E5C5-23B1-B27BC65126E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00286" y="3274375"/>
                  <a:ext cx="91512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- </a:t>
            </a:r>
            <a:r>
              <a:rPr lang="en-US" alt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24656" y="1472268"/>
            <a:ext cx="8294687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Determine whether the schedule is strict, </a:t>
            </a:r>
            <a:r>
              <a:rPr lang="en-US" sz="2400" dirty="0" err="1"/>
              <a:t>cascadeless</a:t>
            </a:r>
            <a:r>
              <a:rPr lang="en-US" sz="2400" dirty="0"/>
              <a:t>, recoverable, or non-recoverable.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S1: r1(X); </a:t>
            </a:r>
            <a:r>
              <a:rPr lang="en-US" sz="2400" b="1" dirty="0">
                <a:solidFill>
                  <a:srgbClr val="000099"/>
                </a:solidFill>
              </a:rPr>
              <a:t>w1(X)</a:t>
            </a:r>
            <a:r>
              <a:rPr lang="en-US" sz="2400" b="1" dirty="0">
                <a:solidFill>
                  <a:srgbClr val="800000"/>
                </a:solidFill>
              </a:rPr>
              <a:t>; r1(Y); w1(Y); </a:t>
            </a:r>
            <a:r>
              <a:rPr lang="en-US" sz="2400" b="1" dirty="0">
                <a:solidFill>
                  <a:srgbClr val="000099"/>
                </a:solidFill>
              </a:rPr>
              <a:t>r2(X)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C1</a:t>
            </a:r>
            <a:r>
              <a:rPr lang="en-US" sz="2400" b="1" dirty="0">
                <a:solidFill>
                  <a:srgbClr val="800000"/>
                </a:solidFill>
              </a:rPr>
              <a:t>; w2(X); </a:t>
            </a:r>
            <a:r>
              <a:rPr lang="en-US" sz="2400" b="1" dirty="0">
                <a:solidFill>
                  <a:srgbClr val="FF0000"/>
                </a:solidFill>
              </a:rPr>
              <a:t>C2</a:t>
            </a:r>
            <a:r>
              <a:rPr lang="en-US" sz="2400" b="1" dirty="0">
                <a:solidFill>
                  <a:srgbClr val="8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	</a:t>
            </a:r>
            <a:r>
              <a:rPr lang="en-US" sz="2000" b="1" i="1" dirty="0" err="1">
                <a:solidFill>
                  <a:srgbClr val="FF0000"/>
                </a:solidFill>
              </a:rPr>
              <a:t>Ans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u="sng" dirty="0">
                <a:solidFill>
                  <a:srgbClr val="FF0000"/>
                </a:solidFill>
              </a:rPr>
              <a:t>RECOVERABLE Schedule</a:t>
            </a:r>
            <a:endParaRPr lang="en-US" alt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S2: r1(X); </a:t>
            </a:r>
            <a:r>
              <a:rPr lang="en-US" sz="2400" b="1" dirty="0">
                <a:solidFill>
                  <a:srgbClr val="000099"/>
                </a:solidFill>
              </a:rPr>
              <a:t>w1(X)</a:t>
            </a:r>
            <a:r>
              <a:rPr lang="en-US" sz="2400" b="1" dirty="0">
                <a:solidFill>
                  <a:srgbClr val="800000"/>
                </a:solidFill>
              </a:rPr>
              <a:t>; r1(Y); w1(Y); </a:t>
            </a:r>
            <a:r>
              <a:rPr lang="en-US" sz="2400" b="1" dirty="0">
                <a:solidFill>
                  <a:srgbClr val="000099"/>
                </a:solidFill>
              </a:rPr>
              <a:t>r2(X)</a:t>
            </a:r>
            <a:r>
              <a:rPr lang="en-US" sz="2400" b="1" dirty="0">
                <a:solidFill>
                  <a:srgbClr val="800000"/>
                </a:solidFill>
              </a:rPr>
              <a:t>; w2(X); </a:t>
            </a:r>
            <a:r>
              <a:rPr lang="en-US" sz="2400" b="1" dirty="0">
                <a:solidFill>
                  <a:srgbClr val="FF0000"/>
                </a:solidFill>
              </a:rPr>
              <a:t>C2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C1</a:t>
            </a:r>
            <a:r>
              <a:rPr lang="en-US" sz="2400" b="1" dirty="0">
                <a:solidFill>
                  <a:srgbClr val="8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	</a:t>
            </a:r>
            <a:r>
              <a:rPr lang="en-US" sz="2000" b="1" i="1" dirty="0" err="1">
                <a:solidFill>
                  <a:srgbClr val="FF0000"/>
                </a:solidFill>
              </a:rPr>
              <a:t>Ans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u="sng" dirty="0">
                <a:solidFill>
                  <a:srgbClr val="FF0000"/>
                </a:solidFill>
              </a:rPr>
              <a:t>NON-RECOVERABLE Schedule</a:t>
            </a:r>
            <a:endParaRPr lang="en-US" alt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S3: r1(X); r2(X); </a:t>
            </a:r>
            <a:r>
              <a:rPr lang="en-US" sz="2400" b="1" dirty="0">
                <a:solidFill>
                  <a:srgbClr val="000099"/>
                </a:solidFill>
              </a:rPr>
              <a:t>w1(X)</a:t>
            </a:r>
            <a:r>
              <a:rPr lang="en-US" sz="2400" b="1" dirty="0">
                <a:solidFill>
                  <a:srgbClr val="800000"/>
                </a:solidFill>
              </a:rPr>
              <a:t>; r1(Y); w1(Y); </a:t>
            </a:r>
            <a:r>
              <a:rPr lang="en-US" sz="2400" b="1" dirty="0">
                <a:solidFill>
                  <a:srgbClr val="000099"/>
                </a:solidFill>
              </a:rPr>
              <a:t>w2(X)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C1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C2</a:t>
            </a:r>
            <a:r>
              <a:rPr lang="en-US" sz="2400" b="1" dirty="0">
                <a:solidFill>
                  <a:srgbClr val="800000"/>
                </a:solidFill>
              </a:rPr>
              <a:t>;</a:t>
            </a:r>
            <a:endParaRPr lang="en-US" altLang="en-US" sz="24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	</a:t>
            </a:r>
            <a:r>
              <a:rPr lang="en-US" sz="2000" b="1" i="1" dirty="0" err="1">
                <a:solidFill>
                  <a:srgbClr val="FF0000"/>
                </a:solidFill>
              </a:rPr>
              <a:t>Ans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u="sng" dirty="0">
                <a:solidFill>
                  <a:srgbClr val="FF0000"/>
                </a:solidFill>
              </a:rPr>
              <a:t>CASCADELESS Schedule</a:t>
            </a:r>
            <a:endParaRPr lang="en-US" alt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S4: r1(X); r2(X); </a:t>
            </a:r>
            <a:r>
              <a:rPr lang="en-US" sz="2400" b="1" dirty="0">
                <a:solidFill>
                  <a:srgbClr val="000099"/>
                </a:solidFill>
              </a:rPr>
              <a:t>w1(X)</a:t>
            </a:r>
            <a:r>
              <a:rPr lang="en-US" sz="2400" b="1" dirty="0">
                <a:solidFill>
                  <a:srgbClr val="800000"/>
                </a:solidFill>
              </a:rPr>
              <a:t>; r1(Y); w1(Y); </a:t>
            </a:r>
            <a:r>
              <a:rPr lang="en-US" sz="2400" b="1" dirty="0">
                <a:solidFill>
                  <a:srgbClr val="FF0000"/>
                </a:solidFill>
              </a:rPr>
              <a:t>C1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000099"/>
                </a:solidFill>
              </a:rPr>
              <a:t>w2(X)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C2</a:t>
            </a:r>
            <a:r>
              <a:rPr lang="en-US" sz="2400" b="1" dirty="0">
                <a:solidFill>
                  <a:srgbClr val="8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	</a:t>
            </a:r>
            <a:r>
              <a:rPr lang="en-US" sz="2000" b="1" i="1" dirty="0" err="1">
                <a:solidFill>
                  <a:srgbClr val="FF0000"/>
                </a:solidFill>
              </a:rPr>
              <a:t>Ans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u="sng" dirty="0">
                <a:solidFill>
                  <a:srgbClr val="FF0000"/>
                </a:solidFill>
              </a:rPr>
              <a:t>STRICT Schedule</a:t>
            </a:r>
            <a:endParaRPr lang="en-US" alt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2061D2-D873-8491-280A-5925D2BC4143}"/>
                  </a:ext>
                </a:extLst>
              </p14:cNvPr>
              <p14:cNvContentPartPr/>
              <p14:nvPr/>
            </p14:nvContentPartPr>
            <p14:xfrm>
              <a:off x="-1878946" y="1501375"/>
              <a:ext cx="211320" cy="2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2061D2-D873-8491-280A-5925D2BC4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83266" y="1497055"/>
                <a:ext cx="2199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354506-BCCC-D94A-A069-DD99E2C440A8}"/>
                  </a:ext>
                </a:extLst>
              </p14:cNvPr>
              <p14:cNvContentPartPr/>
              <p14:nvPr/>
            </p14:nvContentPartPr>
            <p14:xfrm>
              <a:off x="-1778506" y="1543495"/>
              <a:ext cx="17640" cy="13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354506-BCCC-D94A-A069-DD99E2C440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82826" y="1539175"/>
                <a:ext cx="262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679A3D-D6B4-59FB-3628-2C2FECF9470E}"/>
                  </a:ext>
                </a:extLst>
              </p14:cNvPr>
              <p14:cNvContentPartPr/>
              <p14:nvPr/>
            </p14:nvContentPartPr>
            <p14:xfrm>
              <a:off x="-830986" y="1459615"/>
              <a:ext cx="124200" cy="16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679A3D-D6B4-59FB-3628-2C2FECF947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835306" y="1455295"/>
                <a:ext cx="132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A59A78-1333-5327-01AD-FF80E16625F9}"/>
                  </a:ext>
                </a:extLst>
              </p14:cNvPr>
              <p14:cNvContentPartPr/>
              <p14:nvPr/>
            </p14:nvContentPartPr>
            <p14:xfrm>
              <a:off x="-686986" y="1618375"/>
              <a:ext cx="124920" cy="15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A59A78-1333-5327-01AD-FF80E16625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91306" y="1614055"/>
                <a:ext cx="133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FBE8FA-98E0-FC2A-1D60-C5644C84BE40}"/>
                  </a:ext>
                </a:extLst>
              </p14:cNvPr>
              <p14:cNvContentPartPr/>
              <p14:nvPr/>
            </p14:nvContentPartPr>
            <p14:xfrm>
              <a:off x="-1719826" y="1627375"/>
              <a:ext cx="18720" cy="79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FBE8FA-98E0-FC2A-1D60-C5644C84BE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24146" y="1623055"/>
                <a:ext cx="273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438F9E-D5B5-BD08-9ABC-1A468A407625}"/>
                  </a:ext>
                </a:extLst>
              </p14:cNvPr>
              <p14:cNvContentPartPr/>
              <p14:nvPr/>
            </p14:nvContentPartPr>
            <p14:xfrm>
              <a:off x="-2005306" y="1978735"/>
              <a:ext cx="146880" cy="27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438F9E-D5B5-BD08-9ABC-1A468A4076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009626" y="1974415"/>
                <a:ext cx="155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BFE038-D9FD-8C1E-8A3A-89DAF6F70501}"/>
                  </a:ext>
                </a:extLst>
              </p14:cNvPr>
              <p14:cNvContentPartPr/>
              <p14:nvPr/>
            </p14:nvContentPartPr>
            <p14:xfrm>
              <a:off x="-1812564" y="2046775"/>
              <a:ext cx="136800" cy="18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BFE038-D9FD-8C1E-8A3A-89DAF6F705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816884" y="2042455"/>
                <a:ext cx="145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D0780E-C1D3-9DD7-B7A5-144864A5DB34}"/>
                  </a:ext>
                </a:extLst>
              </p14:cNvPr>
              <p14:cNvContentPartPr/>
              <p14:nvPr/>
            </p14:nvContentPartPr>
            <p14:xfrm>
              <a:off x="-1637244" y="2055055"/>
              <a:ext cx="77040" cy="147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D0780E-C1D3-9DD7-B7A5-144864A5DB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641564" y="2050735"/>
                <a:ext cx="85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C07307-7104-11FB-6766-CB425C9ED6F0}"/>
                  </a:ext>
                </a:extLst>
              </p14:cNvPr>
              <p14:cNvContentPartPr/>
              <p14:nvPr/>
            </p14:nvContentPartPr>
            <p14:xfrm>
              <a:off x="-1653084" y="2097175"/>
              <a:ext cx="161640" cy="140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C07307-7104-11FB-6766-CB425C9ED6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657404" y="2092855"/>
                <a:ext cx="1702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66DF1F-34C4-CB22-4970-9FBFFF55A2B6}"/>
                  </a:ext>
                </a:extLst>
              </p14:cNvPr>
              <p14:cNvContentPartPr/>
              <p14:nvPr/>
            </p14:nvContentPartPr>
            <p14:xfrm>
              <a:off x="-1476684" y="2004655"/>
              <a:ext cx="60840" cy="366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66DF1F-34C4-CB22-4970-9FBFFF55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481004" y="2000335"/>
                <a:ext cx="694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272B42-2F98-5F43-713D-36B760D942CD}"/>
                  </a:ext>
                </a:extLst>
              </p14:cNvPr>
              <p14:cNvContentPartPr/>
              <p14:nvPr/>
            </p14:nvContentPartPr>
            <p14:xfrm>
              <a:off x="-1963764" y="2466895"/>
              <a:ext cx="186840" cy="220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272B42-2F98-5F43-713D-36B760D942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968084" y="2462575"/>
                <a:ext cx="195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76E8E2-E1BE-76A5-644E-D82FCFFC0152}"/>
                  </a:ext>
                </a:extLst>
              </p14:cNvPr>
              <p14:cNvContentPartPr/>
              <p14:nvPr/>
            </p14:nvContentPartPr>
            <p14:xfrm>
              <a:off x="-1694124" y="2457895"/>
              <a:ext cx="72000" cy="276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76E8E2-E1BE-76A5-644E-D82FCFFC01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698444" y="2453575"/>
                <a:ext cx="806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E577CC-46DC-C9B5-880D-58FCC859530F}"/>
                  </a:ext>
                </a:extLst>
              </p14:cNvPr>
              <p14:cNvContentPartPr/>
              <p14:nvPr/>
            </p14:nvContentPartPr>
            <p14:xfrm>
              <a:off x="-1590804" y="2533495"/>
              <a:ext cx="72720" cy="129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E577CC-46DC-C9B5-880D-58FCC85953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595124" y="2529175"/>
                <a:ext cx="813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32F399-8510-206F-16AF-48C9F3D1BFE6}"/>
                  </a:ext>
                </a:extLst>
              </p14:cNvPr>
              <p14:cNvContentPartPr/>
              <p14:nvPr/>
            </p14:nvContentPartPr>
            <p14:xfrm>
              <a:off x="-1594044" y="2524855"/>
              <a:ext cx="82800" cy="10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32F399-8510-206F-16AF-48C9F3D1BF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598364" y="2520535"/>
                <a:ext cx="914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E211D4-A330-7C14-9AC3-BC4714C94AD0}"/>
                  </a:ext>
                </a:extLst>
              </p14:cNvPr>
              <p14:cNvContentPartPr/>
              <p14:nvPr/>
            </p14:nvContentPartPr>
            <p14:xfrm>
              <a:off x="-1476684" y="2474455"/>
              <a:ext cx="109800" cy="432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E211D4-A330-7C14-9AC3-BC4714C94A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1481004" y="2470135"/>
                <a:ext cx="1184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265E9B-F4D1-51C4-D99C-646B3AA5C97A}"/>
                  </a:ext>
                </a:extLst>
              </p14:cNvPr>
              <p14:cNvContentPartPr/>
              <p14:nvPr/>
            </p14:nvContentPartPr>
            <p14:xfrm>
              <a:off x="-1938564" y="2994295"/>
              <a:ext cx="149040" cy="255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265E9B-F4D1-51C4-D99C-646B3AA5C9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2884" y="2989975"/>
                <a:ext cx="157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DE118E-C312-F7B2-FB42-C27F5F03F662}"/>
                  </a:ext>
                </a:extLst>
              </p14:cNvPr>
              <p14:cNvContentPartPr/>
              <p14:nvPr/>
            </p14:nvContentPartPr>
            <p14:xfrm>
              <a:off x="-1679364" y="2994655"/>
              <a:ext cx="140760" cy="235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DE118E-C312-F7B2-FB42-C27F5F03F6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1683684" y="2990335"/>
                <a:ext cx="149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2F7C0-6EF9-3FA4-BB11-77B049831FAB}"/>
                  </a:ext>
                </a:extLst>
              </p14:cNvPr>
              <p14:cNvContentPartPr/>
              <p14:nvPr/>
            </p14:nvContentPartPr>
            <p14:xfrm>
              <a:off x="-1552284" y="2980255"/>
              <a:ext cx="125280" cy="206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2F7C0-6EF9-3FA4-BB11-77B049831F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1556604" y="2975935"/>
                <a:ext cx="133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41D38A-10BC-B014-58D3-E981B57A11E3}"/>
                  </a:ext>
                </a:extLst>
              </p14:cNvPr>
              <p14:cNvContentPartPr/>
              <p14:nvPr/>
            </p14:nvContentPartPr>
            <p14:xfrm>
              <a:off x="-1317204" y="2986375"/>
              <a:ext cx="44640" cy="479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41D38A-10BC-B014-58D3-E981B57A11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1321524" y="2982055"/>
                <a:ext cx="532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7368FE-DFF9-6C7E-4C6C-8ACFF24ABD01}"/>
                  </a:ext>
                </a:extLst>
              </p14:cNvPr>
              <p14:cNvContentPartPr/>
              <p14:nvPr/>
            </p14:nvContentPartPr>
            <p14:xfrm>
              <a:off x="-738684" y="3390655"/>
              <a:ext cx="128880" cy="269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7368FE-DFF9-6C7E-4C6C-8ACFF24ABD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743004" y="3386335"/>
                <a:ext cx="137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1AA065-7C84-5961-C716-16C0A8302B90}"/>
                  </a:ext>
                </a:extLst>
              </p14:cNvPr>
              <p14:cNvContentPartPr/>
              <p14:nvPr/>
            </p14:nvContentPartPr>
            <p14:xfrm>
              <a:off x="-545004" y="3430615"/>
              <a:ext cx="75960" cy="276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1AA065-7C84-5961-C716-16C0A8302B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549324" y="3426295"/>
                <a:ext cx="84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1482C0-FA9A-56E2-B863-E43A1672A50C}"/>
                  </a:ext>
                </a:extLst>
              </p14:cNvPr>
              <p14:cNvContentPartPr/>
              <p14:nvPr/>
            </p14:nvContentPartPr>
            <p14:xfrm>
              <a:off x="-390204" y="3456175"/>
              <a:ext cx="46080" cy="128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1482C0-FA9A-56E2-B863-E43A1672A5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394524" y="3451855"/>
                <a:ext cx="54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9A3476-1F09-B6B9-F5CC-2F48B551A1D6}"/>
                  </a:ext>
                </a:extLst>
              </p14:cNvPr>
              <p14:cNvContentPartPr/>
              <p14:nvPr/>
            </p14:nvContentPartPr>
            <p14:xfrm>
              <a:off x="-419724" y="3506575"/>
              <a:ext cx="141840" cy="102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9A3476-1F09-B6B9-F5CC-2F48B551A1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424044" y="3502255"/>
                <a:ext cx="1504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39EA46-079C-641A-C23F-4E7BB4E05C5A}"/>
                  </a:ext>
                </a:extLst>
              </p14:cNvPr>
              <p14:cNvContentPartPr/>
              <p14:nvPr/>
            </p14:nvContentPartPr>
            <p14:xfrm>
              <a:off x="-294084" y="3430615"/>
              <a:ext cx="51480" cy="34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39EA46-079C-641A-C23F-4E7BB4E05C5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-298404" y="3426295"/>
                <a:ext cx="601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8D8E02-631E-791C-AFC8-65925CC07539}"/>
                  </a:ext>
                </a:extLst>
              </p14:cNvPr>
              <p14:cNvContentPartPr/>
              <p14:nvPr/>
            </p14:nvContentPartPr>
            <p14:xfrm>
              <a:off x="-1871964" y="3975295"/>
              <a:ext cx="235080" cy="18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8D8E02-631E-791C-AFC8-65925CC075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-1876284" y="3970975"/>
                <a:ext cx="243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704B8F-790B-F72D-A7B1-A3CB8A1511E8}"/>
                  </a:ext>
                </a:extLst>
              </p14:cNvPr>
              <p14:cNvContentPartPr/>
              <p14:nvPr/>
            </p14:nvContentPartPr>
            <p14:xfrm>
              <a:off x="-1476684" y="4110655"/>
              <a:ext cx="3600" cy="147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704B8F-790B-F72D-A7B1-A3CB8A1511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-1481004" y="4106335"/>
                <a:ext cx="12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A40581B-FDFD-E64E-B736-7D2F0F9FF049}"/>
                  </a:ext>
                </a:extLst>
              </p14:cNvPr>
              <p14:cNvContentPartPr/>
              <p14:nvPr/>
            </p14:nvContentPartPr>
            <p14:xfrm>
              <a:off x="-831564" y="4328455"/>
              <a:ext cx="203040" cy="259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A40581B-FDFD-E64E-B736-7D2F0F9FF0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-835884" y="4324135"/>
                <a:ext cx="2116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9B516D2-37C7-F9AD-271B-4D63F67B17D4}"/>
                  </a:ext>
                </a:extLst>
              </p14:cNvPr>
              <p14:cNvContentPartPr/>
              <p14:nvPr/>
            </p14:nvContentPartPr>
            <p14:xfrm>
              <a:off x="-520524" y="4236295"/>
              <a:ext cx="150480" cy="194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9B516D2-37C7-F9AD-271B-4D63F67B17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-524844" y="4231975"/>
                <a:ext cx="1591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0330CF-D1E8-E2D7-7862-F9B31D20480F}"/>
                  </a:ext>
                </a:extLst>
              </p14:cNvPr>
              <p14:cNvContentPartPr/>
              <p14:nvPr/>
            </p14:nvContentPartPr>
            <p14:xfrm>
              <a:off x="-349884" y="4227655"/>
              <a:ext cx="81720" cy="145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0330CF-D1E8-E2D7-7862-F9B31D2048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-354204" y="4223335"/>
                <a:ext cx="903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467CF5-9D52-D164-3166-66F0DCE24989}"/>
                  </a:ext>
                </a:extLst>
              </p14:cNvPr>
              <p14:cNvContentPartPr/>
              <p14:nvPr/>
            </p14:nvContentPartPr>
            <p14:xfrm>
              <a:off x="-369324" y="4253215"/>
              <a:ext cx="96120" cy="142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467CF5-9D52-D164-3166-66F0DCE249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-373644" y="4248895"/>
                <a:ext cx="104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A489ED7-E375-52DD-A509-A4BE77264DAC}"/>
                  </a:ext>
                </a:extLst>
              </p14:cNvPr>
              <p14:cNvContentPartPr/>
              <p14:nvPr/>
            </p14:nvContentPartPr>
            <p14:xfrm>
              <a:off x="-218124" y="4168975"/>
              <a:ext cx="360" cy="309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A489ED7-E375-52DD-A509-A4BE77264D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-222444" y="4164655"/>
                <a:ext cx="90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89E4609-0504-F734-1BCA-49BD3D6BA93D}"/>
                  </a:ext>
                </a:extLst>
              </p14:cNvPr>
              <p14:cNvContentPartPr/>
              <p14:nvPr/>
            </p14:nvContentPartPr>
            <p14:xfrm>
              <a:off x="-773244" y="4789615"/>
              <a:ext cx="255960" cy="236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89E4609-0504-F734-1BCA-49BD3D6BA9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777564" y="4785295"/>
                <a:ext cx="2646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EBDAB8-A660-028B-57D6-B5192433C32A}"/>
                  </a:ext>
                </a:extLst>
              </p14:cNvPr>
              <p14:cNvContentPartPr/>
              <p14:nvPr/>
            </p14:nvContentPartPr>
            <p14:xfrm>
              <a:off x="-1310004" y="1517935"/>
              <a:ext cx="189360" cy="3863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EBDAB8-A660-028B-57D6-B5192433C32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-1314324" y="1513615"/>
                <a:ext cx="198000" cy="38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9F8A599-C92C-6ACF-2CEC-CEF139496933}"/>
                  </a:ext>
                </a:extLst>
              </p14:cNvPr>
              <p14:cNvContentPartPr/>
              <p14:nvPr/>
            </p14:nvContentPartPr>
            <p14:xfrm>
              <a:off x="-1275084" y="259217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9F8A599-C92C-6ACF-2CEC-CEF13949693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-1279404" y="25878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0DB05E6-E228-4AAF-87E0-66E80C97222B}"/>
                  </a:ext>
                </a:extLst>
              </p14:cNvPr>
              <p14:cNvContentPartPr/>
              <p14:nvPr/>
            </p14:nvContentPartPr>
            <p14:xfrm>
              <a:off x="-59004" y="357353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0DB05E6-E228-4AAF-87E0-66E80C97222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-63324" y="356921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314DFE5-E784-4B8B-5EA9-6A191C349E25}"/>
                  </a:ext>
                </a:extLst>
              </p14:cNvPr>
              <p14:cNvContentPartPr/>
              <p14:nvPr/>
            </p14:nvContentPartPr>
            <p14:xfrm>
              <a:off x="-1182924" y="2581375"/>
              <a:ext cx="671760" cy="816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314DFE5-E784-4B8B-5EA9-6A191C349E2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-1187244" y="2577055"/>
                <a:ext cx="68040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C93655-6912-6E95-245A-0DBD0B19BF6E}"/>
                  </a:ext>
                </a:extLst>
              </p14:cNvPr>
              <p14:cNvContentPartPr/>
              <p14:nvPr/>
            </p14:nvContentPartPr>
            <p14:xfrm>
              <a:off x="-2030364" y="3781255"/>
              <a:ext cx="1778400" cy="120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C93655-6912-6E95-245A-0DBD0B19BF6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-2034684" y="3776935"/>
                <a:ext cx="1787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485783E-1CB8-6A46-DE85-431E3FCB69C0}"/>
                  </a:ext>
                </a:extLst>
              </p14:cNvPr>
              <p14:cNvContentPartPr/>
              <p14:nvPr/>
            </p14:nvContentPartPr>
            <p14:xfrm>
              <a:off x="-1929891" y="3356815"/>
              <a:ext cx="237600" cy="85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485783E-1CB8-6A46-DE85-431E3FCB69C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-1934211" y="3352495"/>
                <a:ext cx="246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C4952B-C7F8-9BC1-6119-1BB4980D4A09}"/>
                  </a:ext>
                </a:extLst>
              </p14:cNvPr>
              <p14:cNvContentPartPr/>
              <p14:nvPr/>
            </p14:nvContentPartPr>
            <p14:xfrm>
              <a:off x="-1569531" y="3288415"/>
              <a:ext cx="151920" cy="143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C4952B-C7F8-9BC1-6119-1BB4980D4A0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-1573851" y="3284095"/>
                <a:ext cx="1605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5EBA35-ACEE-9076-2661-C336D1C04377}"/>
                  </a:ext>
                </a:extLst>
              </p14:cNvPr>
              <p14:cNvContentPartPr/>
              <p14:nvPr/>
            </p14:nvContentPartPr>
            <p14:xfrm>
              <a:off x="-1501851" y="3212815"/>
              <a:ext cx="120240" cy="116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5EBA35-ACEE-9076-2661-C336D1C0437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-1506171" y="3208495"/>
                <a:ext cx="128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BFC1387-1F23-166C-0085-F60268B562E3}"/>
                  </a:ext>
                </a:extLst>
              </p14:cNvPr>
              <p14:cNvContentPartPr/>
              <p14:nvPr/>
            </p14:nvContentPartPr>
            <p14:xfrm>
              <a:off x="-1367211" y="3170695"/>
              <a:ext cx="34200" cy="285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BFC1387-1F23-166C-0085-F60268B562E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-1371531" y="3166375"/>
                <a:ext cx="42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786B6EE-C4B4-AC3B-7A80-592A1D4271A0}"/>
                  </a:ext>
                </a:extLst>
              </p14:cNvPr>
              <p14:cNvContentPartPr/>
              <p14:nvPr/>
            </p14:nvContentPartPr>
            <p14:xfrm>
              <a:off x="-1401051" y="3296695"/>
              <a:ext cx="360" cy="2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786B6EE-C4B4-AC3B-7A80-592A1D4271A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-1405371" y="3292375"/>
                <a:ext cx="9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CC3804-3E1E-86EE-ED4F-2E7F289A6320}"/>
                  </a:ext>
                </a:extLst>
              </p14:cNvPr>
              <p14:cNvContentPartPr/>
              <p14:nvPr/>
            </p14:nvContentPartPr>
            <p14:xfrm>
              <a:off x="-831531" y="3807175"/>
              <a:ext cx="279720" cy="21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CC3804-3E1E-86EE-ED4F-2E7F289A632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-835851" y="3802855"/>
                <a:ext cx="288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932CC97-D5FA-B447-8EFF-058E068BD664}"/>
                  </a:ext>
                </a:extLst>
              </p14:cNvPr>
              <p14:cNvContentPartPr/>
              <p14:nvPr/>
            </p14:nvContentPartPr>
            <p14:xfrm>
              <a:off x="-755211" y="4303615"/>
              <a:ext cx="501840" cy="906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932CC97-D5FA-B447-8EFF-058E068BD66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759531" y="4299295"/>
                <a:ext cx="51048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21F930-F5EF-9536-7D76-44724F1CCCC7}"/>
                  </a:ext>
                </a:extLst>
              </p14:cNvPr>
              <p14:cNvContentPartPr/>
              <p14:nvPr/>
            </p14:nvContentPartPr>
            <p14:xfrm>
              <a:off x="-494931" y="3892135"/>
              <a:ext cx="175680" cy="127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21F930-F5EF-9536-7D76-44724F1CCCC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-499251" y="3887815"/>
                <a:ext cx="184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88D32D2-D305-39DC-2411-A51766A51268}"/>
                  </a:ext>
                </a:extLst>
              </p14:cNvPr>
              <p14:cNvContentPartPr/>
              <p14:nvPr/>
            </p14:nvContentPartPr>
            <p14:xfrm>
              <a:off x="754989" y="3856855"/>
              <a:ext cx="314280" cy="294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88D32D2-D305-39DC-2411-A51766A5126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50669" y="3852535"/>
                <a:ext cx="3229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1779" name="Ink 31778">
                <a:extLst>
                  <a:ext uri="{FF2B5EF4-FFF2-40B4-BE49-F238E27FC236}">
                    <a16:creationId xmlns:a16="http://schemas.microsoft.com/office/drawing/2014/main" id="{A2F20B92-DBDE-2503-8C56-C40B5DCFD11B}"/>
                  </a:ext>
                </a:extLst>
              </p14:cNvPr>
              <p14:cNvContentPartPr/>
              <p14:nvPr/>
            </p14:nvContentPartPr>
            <p14:xfrm>
              <a:off x="9655989" y="5688120"/>
              <a:ext cx="197280" cy="183600"/>
            </p14:xfrm>
          </p:contentPart>
        </mc:Choice>
        <mc:Fallback>
          <p:pic>
            <p:nvPicPr>
              <p:cNvPr id="31779" name="Ink 31778">
                <a:extLst>
                  <a:ext uri="{FF2B5EF4-FFF2-40B4-BE49-F238E27FC236}">
                    <a16:creationId xmlns:a16="http://schemas.microsoft.com/office/drawing/2014/main" id="{A2F20B92-DBDE-2503-8C56-C40B5DCFD11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51669" y="5683800"/>
                <a:ext cx="205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A51F8A7-C422-DC1D-13D7-1D22101658A6}"/>
                  </a:ext>
                </a:extLst>
              </p14:cNvPr>
              <p14:cNvContentPartPr/>
              <p14:nvPr/>
            </p14:nvContentPartPr>
            <p14:xfrm>
              <a:off x="9336669" y="1725295"/>
              <a:ext cx="306000" cy="78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A51F8A7-C422-DC1D-13D7-1D22101658A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332349" y="1720975"/>
                <a:ext cx="3146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FEA173B-77BD-FCE8-5339-84FCEBAAC464}"/>
                  </a:ext>
                </a:extLst>
              </p14:cNvPr>
              <p14:cNvContentPartPr/>
              <p14:nvPr/>
            </p14:nvContentPartPr>
            <p14:xfrm>
              <a:off x="9470949" y="1778575"/>
              <a:ext cx="46440" cy="180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FEA173B-77BD-FCE8-5339-84FCEBAAC46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466629" y="1774255"/>
                <a:ext cx="55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6F25CC-C021-A641-AECE-8C108CBC51B4}"/>
                  </a:ext>
                </a:extLst>
              </p14:cNvPr>
              <p14:cNvContentPartPr/>
              <p14:nvPr/>
            </p14:nvContentPartPr>
            <p14:xfrm>
              <a:off x="9596589" y="1895575"/>
              <a:ext cx="64080" cy="182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F6F25CC-C021-A641-AECE-8C108CBC51B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592269" y="1891255"/>
                <a:ext cx="72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CCB9D6-97C6-24A1-C11A-3BB00D87625A}"/>
                  </a:ext>
                </a:extLst>
              </p14:cNvPr>
              <p14:cNvContentPartPr/>
              <p14:nvPr/>
            </p14:nvContentPartPr>
            <p14:xfrm>
              <a:off x="10326669" y="1509655"/>
              <a:ext cx="176400" cy="26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CCB9D6-97C6-24A1-C11A-3BB00D87625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322349" y="1505335"/>
                <a:ext cx="185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4C66CE8-AB05-4D15-811D-9EE63011770F}"/>
                  </a:ext>
                </a:extLst>
              </p14:cNvPr>
              <p14:cNvContentPartPr/>
              <p14:nvPr/>
            </p14:nvContentPartPr>
            <p14:xfrm>
              <a:off x="10452309" y="1551775"/>
              <a:ext cx="44640" cy="181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4C66CE8-AB05-4D15-811D-9EE63011770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447989" y="1547455"/>
                <a:ext cx="53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E7D3225-C3E1-76B3-089A-B74E63B12137}"/>
                  </a:ext>
                </a:extLst>
              </p14:cNvPr>
              <p14:cNvContentPartPr/>
              <p14:nvPr/>
            </p14:nvContentPartPr>
            <p14:xfrm>
              <a:off x="10603509" y="1619095"/>
              <a:ext cx="327240" cy="284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7D3225-C3E1-76B3-089A-B74E63B1213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599189" y="1614775"/>
                <a:ext cx="335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A734A7-5CAC-30D7-BE10-3F05375F1BAD}"/>
                  </a:ext>
                </a:extLst>
              </p14:cNvPr>
              <p14:cNvContentPartPr/>
              <p14:nvPr/>
            </p14:nvContentPartPr>
            <p14:xfrm>
              <a:off x="9302829" y="2356015"/>
              <a:ext cx="184320" cy="362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A734A7-5CAC-30D7-BE10-3F05375F1BA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298509" y="2351695"/>
                <a:ext cx="1929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7E4097B-E476-D74E-116A-9F0FA2570B90}"/>
                  </a:ext>
                </a:extLst>
              </p14:cNvPr>
              <p14:cNvContentPartPr/>
              <p14:nvPr/>
            </p14:nvContentPartPr>
            <p14:xfrm>
              <a:off x="9529629" y="2466175"/>
              <a:ext cx="205200" cy="219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7E4097B-E476-D74E-116A-9F0FA2570B9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525309" y="2461855"/>
                <a:ext cx="2138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9FCBBBE-3554-4FBB-9A2D-EE1F785EFA5A}"/>
                  </a:ext>
                </a:extLst>
              </p14:cNvPr>
              <p14:cNvContentPartPr/>
              <p14:nvPr/>
            </p14:nvContentPartPr>
            <p14:xfrm>
              <a:off x="9722589" y="2299495"/>
              <a:ext cx="360" cy="234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9FCBBBE-3554-4FBB-9A2D-EE1F785EFA5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18269" y="2295175"/>
                <a:ext cx="9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95AD610-BF97-EE6D-69FA-20DD352107EB}"/>
                  </a:ext>
                </a:extLst>
              </p14:cNvPr>
              <p14:cNvContentPartPr/>
              <p14:nvPr/>
            </p14:nvContentPartPr>
            <p14:xfrm>
              <a:off x="9638709" y="2348815"/>
              <a:ext cx="138240" cy="93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5AD610-BF97-EE6D-69FA-20DD352107E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634389" y="2344495"/>
                <a:ext cx="146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D58681A-C536-0252-9286-0B6DADC5F633}"/>
                  </a:ext>
                </a:extLst>
              </p14:cNvPr>
              <p14:cNvContentPartPr/>
              <p14:nvPr/>
            </p14:nvContentPartPr>
            <p14:xfrm>
              <a:off x="9781269" y="2273575"/>
              <a:ext cx="85320" cy="469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D58681A-C536-0252-9286-0B6DADC5F63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776949" y="2269255"/>
                <a:ext cx="939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973DF9C-829D-C5C9-C74D-10E78E2FA181}"/>
                  </a:ext>
                </a:extLst>
              </p14:cNvPr>
              <p14:cNvContentPartPr/>
              <p14:nvPr/>
            </p14:nvContentPartPr>
            <p14:xfrm>
              <a:off x="10644189" y="2719615"/>
              <a:ext cx="102240" cy="423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973DF9C-829D-C5C9-C74D-10E78E2FA18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639869" y="2715295"/>
                <a:ext cx="1108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1744" name="Ink 31743">
                <a:extLst>
                  <a:ext uri="{FF2B5EF4-FFF2-40B4-BE49-F238E27FC236}">
                    <a16:creationId xmlns:a16="http://schemas.microsoft.com/office/drawing/2014/main" id="{C52DF076-1B63-5CD1-9971-E00D581FDDEE}"/>
                  </a:ext>
                </a:extLst>
              </p14:cNvPr>
              <p14:cNvContentPartPr/>
              <p14:nvPr/>
            </p14:nvContentPartPr>
            <p14:xfrm>
              <a:off x="10888269" y="2726455"/>
              <a:ext cx="60480" cy="214560"/>
            </p14:xfrm>
          </p:contentPart>
        </mc:Choice>
        <mc:Fallback>
          <p:pic>
            <p:nvPicPr>
              <p:cNvPr id="31744" name="Ink 31743">
                <a:extLst>
                  <a:ext uri="{FF2B5EF4-FFF2-40B4-BE49-F238E27FC236}">
                    <a16:creationId xmlns:a16="http://schemas.microsoft.com/office/drawing/2014/main" id="{C52DF076-1B63-5CD1-9971-E00D581FDD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883949" y="2722135"/>
                <a:ext cx="691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1745" name="Ink 31744">
                <a:extLst>
                  <a:ext uri="{FF2B5EF4-FFF2-40B4-BE49-F238E27FC236}">
                    <a16:creationId xmlns:a16="http://schemas.microsoft.com/office/drawing/2014/main" id="{5E38AB51-5CFE-F46A-E11E-F641A15CE14D}"/>
                  </a:ext>
                </a:extLst>
              </p14:cNvPr>
              <p14:cNvContentPartPr/>
              <p14:nvPr/>
            </p14:nvContentPartPr>
            <p14:xfrm>
              <a:off x="10972149" y="2684335"/>
              <a:ext cx="59400" cy="158760"/>
            </p14:xfrm>
          </p:contentPart>
        </mc:Choice>
        <mc:Fallback>
          <p:pic>
            <p:nvPicPr>
              <p:cNvPr id="31745" name="Ink 31744">
                <a:extLst>
                  <a:ext uri="{FF2B5EF4-FFF2-40B4-BE49-F238E27FC236}">
                    <a16:creationId xmlns:a16="http://schemas.microsoft.com/office/drawing/2014/main" id="{5E38AB51-5CFE-F46A-E11E-F641A15CE14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967829" y="2680015"/>
                <a:ext cx="68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1749" name="Ink 31748">
                <a:extLst>
                  <a:ext uri="{FF2B5EF4-FFF2-40B4-BE49-F238E27FC236}">
                    <a16:creationId xmlns:a16="http://schemas.microsoft.com/office/drawing/2014/main" id="{E19F7AB8-B93B-4A28-AEF1-EC44FCABD4C0}"/>
                  </a:ext>
                </a:extLst>
              </p14:cNvPr>
              <p14:cNvContentPartPr/>
              <p14:nvPr/>
            </p14:nvContentPartPr>
            <p14:xfrm>
              <a:off x="11084109" y="2558335"/>
              <a:ext cx="48600" cy="322200"/>
            </p14:xfrm>
          </p:contentPart>
        </mc:Choice>
        <mc:Fallback>
          <p:pic>
            <p:nvPicPr>
              <p:cNvPr id="31749" name="Ink 31748">
                <a:extLst>
                  <a:ext uri="{FF2B5EF4-FFF2-40B4-BE49-F238E27FC236}">
                    <a16:creationId xmlns:a16="http://schemas.microsoft.com/office/drawing/2014/main" id="{E19F7AB8-B93B-4A28-AEF1-EC44FCABD4C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079789" y="2554015"/>
                <a:ext cx="572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1751" name="Ink 31750">
                <a:extLst>
                  <a:ext uri="{FF2B5EF4-FFF2-40B4-BE49-F238E27FC236}">
                    <a16:creationId xmlns:a16="http://schemas.microsoft.com/office/drawing/2014/main" id="{62D500DD-E3E5-AF6B-9081-E289371352D1}"/>
                  </a:ext>
                </a:extLst>
              </p14:cNvPr>
              <p14:cNvContentPartPr/>
              <p14:nvPr/>
            </p14:nvContentPartPr>
            <p14:xfrm>
              <a:off x="10989429" y="2743015"/>
              <a:ext cx="127080" cy="103320"/>
            </p14:xfrm>
          </p:contentPart>
        </mc:Choice>
        <mc:Fallback>
          <p:pic>
            <p:nvPicPr>
              <p:cNvPr id="31751" name="Ink 31750">
                <a:extLst>
                  <a:ext uri="{FF2B5EF4-FFF2-40B4-BE49-F238E27FC236}">
                    <a16:creationId xmlns:a16="http://schemas.microsoft.com/office/drawing/2014/main" id="{62D500DD-E3E5-AF6B-9081-E289371352D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985109" y="2738695"/>
                <a:ext cx="1357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1772" name="Ink 31771">
                <a:extLst>
                  <a:ext uri="{FF2B5EF4-FFF2-40B4-BE49-F238E27FC236}">
                    <a16:creationId xmlns:a16="http://schemas.microsoft.com/office/drawing/2014/main" id="{5E80C42D-95E7-7A84-4575-B1B7880DB465}"/>
                  </a:ext>
                </a:extLst>
              </p14:cNvPr>
              <p14:cNvContentPartPr/>
              <p14:nvPr/>
            </p14:nvContentPartPr>
            <p14:xfrm>
              <a:off x="10813029" y="4745335"/>
              <a:ext cx="179280" cy="204840"/>
            </p14:xfrm>
          </p:contentPart>
        </mc:Choice>
        <mc:Fallback>
          <p:pic>
            <p:nvPicPr>
              <p:cNvPr id="31772" name="Ink 31771">
                <a:extLst>
                  <a:ext uri="{FF2B5EF4-FFF2-40B4-BE49-F238E27FC236}">
                    <a16:creationId xmlns:a16="http://schemas.microsoft.com/office/drawing/2014/main" id="{5E80C42D-95E7-7A84-4575-B1B7880DB46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808709" y="4741015"/>
                <a:ext cx="187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1773" name="Ink 31772">
                <a:extLst>
                  <a:ext uri="{FF2B5EF4-FFF2-40B4-BE49-F238E27FC236}">
                    <a16:creationId xmlns:a16="http://schemas.microsoft.com/office/drawing/2014/main" id="{FC617D69-FABD-5934-0F90-F002EE06D4AA}"/>
                  </a:ext>
                </a:extLst>
              </p14:cNvPr>
              <p14:cNvContentPartPr/>
              <p14:nvPr/>
            </p14:nvContentPartPr>
            <p14:xfrm>
              <a:off x="11054949" y="4479295"/>
              <a:ext cx="135000" cy="236880"/>
            </p14:xfrm>
          </p:contentPart>
        </mc:Choice>
        <mc:Fallback>
          <p:pic>
            <p:nvPicPr>
              <p:cNvPr id="31773" name="Ink 31772">
                <a:extLst>
                  <a:ext uri="{FF2B5EF4-FFF2-40B4-BE49-F238E27FC236}">
                    <a16:creationId xmlns:a16="http://schemas.microsoft.com/office/drawing/2014/main" id="{FC617D69-FABD-5934-0F90-F002EE06D4A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050629" y="4474975"/>
                <a:ext cx="143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1774" name="Ink 31773">
                <a:extLst>
                  <a:ext uri="{FF2B5EF4-FFF2-40B4-BE49-F238E27FC236}">
                    <a16:creationId xmlns:a16="http://schemas.microsoft.com/office/drawing/2014/main" id="{2B223708-1E0A-6FF0-546B-E41B64D35449}"/>
                  </a:ext>
                </a:extLst>
              </p14:cNvPr>
              <p14:cNvContentPartPr/>
              <p14:nvPr/>
            </p14:nvContentPartPr>
            <p14:xfrm>
              <a:off x="11165469" y="4538335"/>
              <a:ext cx="17280" cy="91440"/>
            </p14:xfrm>
          </p:contentPart>
        </mc:Choice>
        <mc:Fallback>
          <p:pic>
            <p:nvPicPr>
              <p:cNvPr id="31774" name="Ink 31773">
                <a:extLst>
                  <a:ext uri="{FF2B5EF4-FFF2-40B4-BE49-F238E27FC236}">
                    <a16:creationId xmlns:a16="http://schemas.microsoft.com/office/drawing/2014/main" id="{2B223708-1E0A-6FF0-546B-E41B64D3544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161149" y="4534015"/>
                <a:ext cx="259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1775" name="Ink 31774">
                <a:extLst>
                  <a:ext uri="{FF2B5EF4-FFF2-40B4-BE49-F238E27FC236}">
                    <a16:creationId xmlns:a16="http://schemas.microsoft.com/office/drawing/2014/main" id="{CDD4E118-DB2C-A029-5455-2849231C8F6C}"/>
                  </a:ext>
                </a:extLst>
              </p14:cNvPr>
              <p14:cNvContentPartPr/>
              <p14:nvPr/>
            </p14:nvContentPartPr>
            <p14:xfrm>
              <a:off x="11131989" y="4571815"/>
              <a:ext cx="102960" cy="64440"/>
            </p14:xfrm>
          </p:contentPart>
        </mc:Choice>
        <mc:Fallback>
          <p:pic>
            <p:nvPicPr>
              <p:cNvPr id="31775" name="Ink 31774">
                <a:extLst>
                  <a:ext uri="{FF2B5EF4-FFF2-40B4-BE49-F238E27FC236}">
                    <a16:creationId xmlns:a16="http://schemas.microsoft.com/office/drawing/2014/main" id="{CDD4E118-DB2C-A029-5455-2849231C8F6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127669" y="4567495"/>
                <a:ext cx="111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1777" name="Ink 31776">
                <a:extLst>
                  <a:ext uri="{FF2B5EF4-FFF2-40B4-BE49-F238E27FC236}">
                    <a16:creationId xmlns:a16="http://schemas.microsoft.com/office/drawing/2014/main" id="{23F26670-4026-E7C8-D502-126B6F7EC47C}"/>
                  </a:ext>
                </a:extLst>
              </p14:cNvPr>
              <p14:cNvContentPartPr/>
              <p14:nvPr/>
            </p14:nvContentPartPr>
            <p14:xfrm>
              <a:off x="11181669" y="4397880"/>
              <a:ext cx="53280" cy="391680"/>
            </p14:xfrm>
          </p:contentPart>
        </mc:Choice>
        <mc:Fallback>
          <p:pic>
            <p:nvPicPr>
              <p:cNvPr id="31777" name="Ink 31776">
                <a:extLst>
                  <a:ext uri="{FF2B5EF4-FFF2-40B4-BE49-F238E27FC236}">
                    <a16:creationId xmlns:a16="http://schemas.microsoft.com/office/drawing/2014/main" id="{23F26670-4026-E7C8-D502-126B6F7EC47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177349" y="4393560"/>
                <a:ext cx="619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1780" name="Ink 31779">
                <a:extLst>
                  <a:ext uri="{FF2B5EF4-FFF2-40B4-BE49-F238E27FC236}">
                    <a16:creationId xmlns:a16="http://schemas.microsoft.com/office/drawing/2014/main" id="{85414842-2D9F-0A67-3F29-DC5C4A53C5E0}"/>
                  </a:ext>
                </a:extLst>
              </p14:cNvPr>
              <p14:cNvContentPartPr/>
              <p14:nvPr/>
            </p14:nvContentPartPr>
            <p14:xfrm>
              <a:off x="10946949" y="5076840"/>
              <a:ext cx="102600" cy="219240"/>
            </p14:xfrm>
          </p:contentPart>
        </mc:Choice>
        <mc:Fallback>
          <p:pic>
            <p:nvPicPr>
              <p:cNvPr id="31780" name="Ink 31779">
                <a:extLst>
                  <a:ext uri="{FF2B5EF4-FFF2-40B4-BE49-F238E27FC236}">
                    <a16:creationId xmlns:a16="http://schemas.microsoft.com/office/drawing/2014/main" id="{85414842-2D9F-0A67-3F29-DC5C4A53C5E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942629" y="5072520"/>
                <a:ext cx="1112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1781" name="Ink 31780">
                <a:extLst>
                  <a:ext uri="{FF2B5EF4-FFF2-40B4-BE49-F238E27FC236}">
                    <a16:creationId xmlns:a16="http://schemas.microsoft.com/office/drawing/2014/main" id="{FFC131F2-305C-7165-25DD-DDE3F2DD93FE}"/>
                  </a:ext>
                </a:extLst>
              </p14:cNvPr>
              <p14:cNvContentPartPr/>
              <p14:nvPr/>
            </p14:nvContentPartPr>
            <p14:xfrm>
              <a:off x="11023269" y="6026160"/>
              <a:ext cx="205920" cy="385200"/>
            </p14:xfrm>
          </p:contentPart>
        </mc:Choice>
        <mc:Fallback>
          <p:pic>
            <p:nvPicPr>
              <p:cNvPr id="31781" name="Ink 31780">
                <a:extLst>
                  <a:ext uri="{FF2B5EF4-FFF2-40B4-BE49-F238E27FC236}">
                    <a16:creationId xmlns:a16="http://schemas.microsoft.com/office/drawing/2014/main" id="{FFC131F2-305C-7165-25DD-DDE3F2DD93F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018949" y="6021840"/>
                <a:ext cx="214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1782" name="Ink 31781">
                <a:extLst>
                  <a:ext uri="{FF2B5EF4-FFF2-40B4-BE49-F238E27FC236}">
                    <a16:creationId xmlns:a16="http://schemas.microsoft.com/office/drawing/2014/main" id="{5A0C5F62-5A96-35BF-A8C4-EDD76871C3A2}"/>
                  </a:ext>
                </a:extLst>
              </p14:cNvPr>
              <p14:cNvContentPartPr/>
              <p14:nvPr/>
            </p14:nvContentPartPr>
            <p14:xfrm>
              <a:off x="10866669" y="5068200"/>
              <a:ext cx="238320" cy="263160"/>
            </p14:xfrm>
          </p:contentPart>
        </mc:Choice>
        <mc:Fallback>
          <p:pic>
            <p:nvPicPr>
              <p:cNvPr id="31782" name="Ink 31781">
                <a:extLst>
                  <a:ext uri="{FF2B5EF4-FFF2-40B4-BE49-F238E27FC236}">
                    <a16:creationId xmlns:a16="http://schemas.microsoft.com/office/drawing/2014/main" id="{5A0C5F62-5A96-35BF-A8C4-EDD76871C3A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862349" y="5063880"/>
                <a:ext cx="246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1783" name="Ink 31782">
                <a:extLst>
                  <a:ext uri="{FF2B5EF4-FFF2-40B4-BE49-F238E27FC236}">
                    <a16:creationId xmlns:a16="http://schemas.microsoft.com/office/drawing/2014/main" id="{AF6A6AFA-F3BA-8099-2AD2-9ADEBB9B732C}"/>
                  </a:ext>
                </a:extLst>
              </p14:cNvPr>
              <p14:cNvContentPartPr/>
              <p14:nvPr/>
            </p14:nvContentPartPr>
            <p14:xfrm>
              <a:off x="10006269" y="1671960"/>
              <a:ext cx="793440" cy="4711320"/>
            </p14:xfrm>
          </p:contentPart>
        </mc:Choice>
        <mc:Fallback>
          <p:pic>
            <p:nvPicPr>
              <p:cNvPr id="31783" name="Ink 31782">
                <a:extLst>
                  <a:ext uri="{FF2B5EF4-FFF2-40B4-BE49-F238E27FC236}">
                    <a16:creationId xmlns:a16="http://schemas.microsoft.com/office/drawing/2014/main" id="{AF6A6AFA-F3BA-8099-2AD2-9ADEBB9B732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001949" y="1667640"/>
                <a:ext cx="802080" cy="47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86" name="Group 31785">
            <a:extLst>
              <a:ext uri="{FF2B5EF4-FFF2-40B4-BE49-F238E27FC236}">
                <a16:creationId xmlns:a16="http://schemas.microsoft.com/office/drawing/2014/main" id="{2C4BE496-26ED-2D01-3024-5BF9E0F2BF88}"/>
              </a:ext>
            </a:extLst>
          </p:cNvPr>
          <p:cNvGrpSpPr/>
          <p:nvPr/>
        </p:nvGrpSpPr>
        <p:grpSpPr>
          <a:xfrm>
            <a:off x="9378789" y="3456175"/>
            <a:ext cx="1166400" cy="1501200"/>
            <a:chOff x="9378789" y="3456175"/>
            <a:chExt cx="1166400" cy="15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753" name="Ink 31752">
                  <a:extLst>
                    <a:ext uri="{FF2B5EF4-FFF2-40B4-BE49-F238E27FC236}">
                      <a16:creationId xmlns:a16="http://schemas.microsoft.com/office/drawing/2014/main" id="{55FA707D-6AF8-75AD-D3DC-99993520BFFA}"/>
                    </a:ext>
                  </a:extLst>
                </p14:cNvPr>
                <p14:cNvContentPartPr/>
                <p14:nvPr/>
              </p14:nvContentPartPr>
              <p14:xfrm>
                <a:off x="9462309" y="3745615"/>
                <a:ext cx="220320" cy="240480"/>
              </p14:xfrm>
            </p:contentPart>
          </mc:Choice>
          <mc:Fallback>
            <p:pic>
              <p:nvPicPr>
                <p:cNvPr id="31753" name="Ink 31752">
                  <a:extLst>
                    <a:ext uri="{FF2B5EF4-FFF2-40B4-BE49-F238E27FC236}">
                      <a16:creationId xmlns:a16="http://schemas.microsoft.com/office/drawing/2014/main" id="{55FA707D-6AF8-75AD-D3DC-99993520BFF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457989" y="3741295"/>
                  <a:ext cx="228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1754" name="Ink 31753">
                  <a:extLst>
                    <a:ext uri="{FF2B5EF4-FFF2-40B4-BE49-F238E27FC236}">
                      <a16:creationId xmlns:a16="http://schemas.microsoft.com/office/drawing/2014/main" id="{1A45E899-EEF9-373D-1215-678486EAC789}"/>
                    </a:ext>
                  </a:extLst>
                </p14:cNvPr>
                <p14:cNvContentPartPr/>
                <p14:nvPr/>
              </p14:nvContentPartPr>
              <p14:xfrm>
                <a:off x="9756429" y="3691255"/>
                <a:ext cx="83520" cy="202320"/>
              </p14:xfrm>
            </p:contentPart>
          </mc:Choice>
          <mc:Fallback>
            <p:pic>
              <p:nvPicPr>
                <p:cNvPr id="31754" name="Ink 31753">
                  <a:extLst>
                    <a:ext uri="{FF2B5EF4-FFF2-40B4-BE49-F238E27FC236}">
                      <a16:creationId xmlns:a16="http://schemas.microsoft.com/office/drawing/2014/main" id="{1A45E899-EEF9-373D-1215-678486EAC78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52109" y="3686935"/>
                  <a:ext cx="92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1755" name="Ink 31754">
                  <a:extLst>
                    <a:ext uri="{FF2B5EF4-FFF2-40B4-BE49-F238E27FC236}">
                      <a16:creationId xmlns:a16="http://schemas.microsoft.com/office/drawing/2014/main" id="{4D79A451-FE2E-B0FE-74C5-87CC47B66626}"/>
                    </a:ext>
                  </a:extLst>
                </p14:cNvPr>
                <p14:cNvContentPartPr/>
                <p14:nvPr/>
              </p14:nvContentPartPr>
              <p14:xfrm>
                <a:off x="9873789" y="3532135"/>
                <a:ext cx="58680" cy="209520"/>
              </p14:xfrm>
            </p:contentPart>
          </mc:Choice>
          <mc:Fallback>
            <p:pic>
              <p:nvPicPr>
                <p:cNvPr id="31755" name="Ink 31754">
                  <a:extLst>
                    <a:ext uri="{FF2B5EF4-FFF2-40B4-BE49-F238E27FC236}">
                      <a16:creationId xmlns:a16="http://schemas.microsoft.com/office/drawing/2014/main" id="{4D79A451-FE2E-B0FE-74C5-87CC47B66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69469" y="3527815"/>
                  <a:ext cx="67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1757" name="Ink 31756">
                  <a:extLst>
                    <a:ext uri="{FF2B5EF4-FFF2-40B4-BE49-F238E27FC236}">
                      <a16:creationId xmlns:a16="http://schemas.microsoft.com/office/drawing/2014/main" id="{E366CDB0-D330-5AA2-F612-E3E0EBFE51F2}"/>
                    </a:ext>
                  </a:extLst>
                </p14:cNvPr>
                <p14:cNvContentPartPr/>
                <p14:nvPr/>
              </p14:nvContentPartPr>
              <p14:xfrm>
                <a:off x="9798189" y="3590455"/>
                <a:ext cx="245880" cy="131040"/>
              </p14:xfrm>
            </p:contentPart>
          </mc:Choice>
          <mc:Fallback>
            <p:pic>
              <p:nvPicPr>
                <p:cNvPr id="31757" name="Ink 31756">
                  <a:extLst>
                    <a:ext uri="{FF2B5EF4-FFF2-40B4-BE49-F238E27FC236}">
                      <a16:creationId xmlns:a16="http://schemas.microsoft.com/office/drawing/2014/main" id="{E366CDB0-D330-5AA2-F612-E3E0EBFE51F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93869" y="3586135"/>
                  <a:ext cx="254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758" name="Ink 31757">
                  <a:extLst>
                    <a:ext uri="{FF2B5EF4-FFF2-40B4-BE49-F238E27FC236}">
                      <a16:creationId xmlns:a16="http://schemas.microsoft.com/office/drawing/2014/main" id="{55FB7C8A-C2BB-63E0-C3F5-A176E312641C}"/>
                    </a:ext>
                  </a:extLst>
                </p14:cNvPr>
                <p14:cNvContentPartPr/>
                <p14:nvPr/>
              </p14:nvContentPartPr>
              <p14:xfrm>
                <a:off x="9940749" y="3456175"/>
                <a:ext cx="136080" cy="469440"/>
              </p14:xfrm>
            </p:contentPart>
          </mc:Choice>
          <mc:Fallback>
            <p:pic>
              <p:nvPicPr>
                <p:cNvPr id="31758" name="Ink 31757">
                  <a:extLst>
                    <a:ext uri="{FF2B5EF4-FFF2-40B4-BE49-F238E27FC236}">
                      <a16:creationId xmlns:a16="http://schemas.microsoft.com/office/drawing/2014/main" id="{55FB7C8A-C2BB-63E0-C3F5-A176E312641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36429" y="3451855"/>
                  <a:ext cx="1447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759" name="Ink 31758">
                  <a:extLst>
                    <a:ext uri="{FF2B5EF4-FFF2-40B4-BE49-F238E27FC236}">
                      <a16:creationId xmlns:a16="http://schemas.microsoft.com/office/drawing/2014/main" id="{A34B3C00-6800-8DDD-8844-F3811C2B7CAC}"/>
                    </a:ext>
                  </a:extLst>
                </p14:cNvPr>
                <p14:cNvContentPartPr/>
                <p14:nvPr/>
              </p14:nvContentPartPr>
              <p14:xfrm>
                <a:off x="10504149" y="3925615"/>
                <a:ext cx="41040" cy="39240"/>
              </p14:xfrm>
            </p:contentPart>
          </mc:Choice>
          <mc:Fallback>
            <p:pic>
              <p:nvPicPr>
                <p:cNvPr id="31759" name="Ink 31758">
                  <a:extLst>
                    <a:ext uri="{FF2B5EF4-FFF2-40B4-BE49-F238E27FC236}">
                      <a16:creationId xmlns:a16="http://schemas.microsoft.com/office/drawing/2014/main" id="{A34B3C00-6800-8DDD-8844-F3811C2B7CA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499829" y="3921295"/>
                  <a:ext cx="49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761" name="Ink 31760">
                  <a:extLst>
                    <a:ext uri="{FF2B5EF4-FFF2-40B4-BE49-F238E27FC236}">
                      <a16:creationId xmlns:a16="http://schemas.microsoft.com/office/drawing/2014/main" id="{4761CA64-56EB-DABD-CF47-20CFAC4EEB2B}"/>
                    </a:ext>
                  </a:extLst>
                </p14:cNvPr>
                <p14:cNvContentPartPr/>
                <p14:nvPr/>
              </p14:nvContentPartPr>
              <p14:xfrm>
                <a:off x="9378789" y="4254655"/>
                <a:ext cx="176760" cy="217080"/>
              </p14:xfrm>
            </p:contentPart>
          </mc:Choice>
          <mc:Fallback>
            <p:pic>
              <p:nvPicPr>
                <p:cNvPr id="31761" name="Ink 31760">
                  <a:extLst>
                    <a:ext uri="{FF2B5EF4-FFF2-40B4-BE49-F238E27FC236}">
                      <a16:creationId xmlns:a16="http://schemas.microsoft.com/office/drawing/2014/main" id="{4761CA64-56EB-DABD-CF47-20CFAC4EEB2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74469" y="4250335"/>
                  <a:ext cx="185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762" name="Ink 31761">
                  <a:extLst>
                    <a:ext uri="{FF2B5EF4-FFF2-40B4-BE49-F238E27FC236}">
                      <a16:creationId xmlns:a16="http://schemas.microsoft.com/office/drawing/2014/main" id="{8C1930DC-6F7F-1785-432C-FF8B194A6212}"/>
                    </a:ext>
                  </a:extLst>
                </p14:cNvPr>
                <p14:cNvContentPartPr/>
                <p14:nvPr/>
              </p14:nvContentPartPr>
              <p14:xfrm>
                <a:off x="9789549" y="4135855"/>
                <a:ext cx="250920" cy="261360"/>
              </p14:xfrm>
            </p:contentPart>
          </mc:Choice>
          <mc:Fallback>
            <p:pic>
              <p:nvPicPr>
                <p:cNvPr id="31762" name="Ink 31761">
                  <a:extLst>
                    <a:ext uri="{FF2B5EF4-FFF2-40B4-BE49-F238E27FC236}">
                      <a16:creationId xmlns:a16="http://schemas.microsoft.com/office/drawing/2014/main" id="{8C1930DC-6F7F-1785-432C-FF8B194A62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85229" y="4131535"/>
                  <a:ext cx="259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1763" name="Ink 31762">
                  <a:extLst>
                    <a:ext uri="{FF2B5EF4-FFF2-40B4-BE49-F238E27FC236}">
                      <a16:creationId xmlns:a16="http://schemas.microsoft.com/office/drawing/2014/main" id="{0AA76B03-0FD1-149C-2B81-A909D6E6C725}"/>
                    </a:ext>
                  </a:extLst>
                </p14:cNvPr>
                <p14:cNvContentPartPr/>
                <p14:nvPr/>
              </p14:nvContentPartPr>
              <p14:xfrm>
                <a:off x="9823389" y="4076815"/>
                <a:ext cx="198720" cy="293400"/>
              </p14:xfrm>
            </p:contentPart>
          </mc:Choice>
          <mc:Fallback>
            <p:pic>
              <p:nvPicPr>
                <p:cNvPr id="31763" name="Ink 31762">
                  <a:extLst>
                    <a:ext uri="{FF2B5EF4-FFF2-40B4-BE49-F238E27FC236}">
                      <a16:creationId xmlns:a16="http://schemas.microsoft.com/office/drawing/2014/main" id="{0AA76B03-0FD1-149C-2B81-A909D6E6C72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19069" y="4072495"/>
                  <a:ext cx="207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1764" name="Ink 31763">
                  <a:extLst>
                    <a:ext uri="{FF2B5EF4-FFF2-40B4-BE49-F238E27FC236}">
                      <a16:creationId xmlns:a16="http://schemas.microsoft.com/office/drawing/2014/main" id="{ED7A2F3D-E750-13B5-B568-CE324663A76E}"/>
                    </a:ext>
                  </a:extLst>
                </p14:cNvPr>
                <p14:cNvContentPartPr/>
                <p14:nvPr/>
              </p14:nvContentPartPr>
              <p14:xfrm>
                <a:off x="10117149" y="4043335"/>
                <a:ext cx="153360" cy="343800"/>
              </p14:xfrm>
            </p:contentPart>
          </mc:Choice>
          <mc:Fallback>
            <p:pic>
              <p:nvPicPr>
                <p:cNvPr id="31764" name="Ink 31763">
                  <a:extLst>
                    <a:ext uri="{FF2B5EF4-FFF2-40B4-BE49-F238E27FC236}">
                      <a16:creationId xmlns:a16="http://schemas.microsoft.com/office/drawing/2014/main" id="{ED7A2F3D-E750-13B5-B568-CE324663A76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12829" y="4039015"/>
                  <a:ext cx="16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1766" name="Ink 31765">
                  <a:extLst>
                    <a:ext uri="{FF2B5EF4-FFF2-40B4-BE49-F238E27FC236}">
                      <a16:creationId xmlns:a16="http://schemas.microsoft.com/office/drawing/2014/main" id="{E232FF47-A5FF-A20C-AF27-5379ADCC0F80}"/>
                    </a:ext>
                  </a:extLst>
                </p14:cNvPr>
                <p14:cNvContentPartPr/>
                <p14:nvPr/>
              </p14:nvContentPartPr>
              <p14:xfrm>
                <a:off x="9454389" y="4691335"/>
                <a:ext cx="245880" cy="157680"/>
              </p14:xfrm>
            </p:contentPart>
          </mc:Choice>
          <mc:Fallback>
            <p:pic>
              <p:nvPicPr>
                <p:cNvPr id="31766" name="Ink 31765">
                  <a:extLst>
                    <a:ext uri="{FF2B5EF4-FFF2-40B4-BE49-F238E27FC236}">
                      <a16:creationId xmlns:a16="http://schemas.microsoft.com/office/drawing/2014/main" id="{E232FF47-A5FF-A20C-AF27-5379ADCC0F8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450069" y="4687015"/>
                  <a:ext cx="254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1767" name="Ink 31766">
                  <a:extLst>
                    <a:ext uri="{FF2B5EF4-FFF2-40B4-BE49-F238E27FC236}">
                      <a16:creationId xmlns:a16="http://schemas.microsoft.com/office/drawing/2014/main" id="{3AFAAC9A-40A2-4172-7216-CDCDE6D3B9D7}"/>
                    </a:ext>
                  </a:extLst>
                </p14:cNvPr>
                <p14:cNvContentPartPr/>
                <p14:nvPr/>
              </p14:nvContentPartPr>
              <p14:xfrm>
                <a:off x="9756429" y="4672255"/>
                <a:ext cx="183600" cy="177480"/>
              </p14:xfrm>
            </p:contentPart>
          </mc:Choice>
          <mc:Fallback>
            <p:pic>
              <p:nvPicPr>
                <p:cNvPr id="31767" name="Ink 31766">
                  <a:extLst>
                    <a:ext uri="{FF2B5EF4-FFF2-40B4-BE49-F238E27FC236}">
                      <a16:creationId xmlns:a16="http://schemas.microsoft.com/office/drawing/2014/main" id="{3AFAAC9A-40A2-4172-7216-CDCDE6D3B9D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52109" y="4667935"/>
                  <a:ext cx="192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1768" name="Ink 31767">
                  <a:extLst>
                    <a:ext uri="{FF2B5EF4-FFF2-40B4-BE49-F238E27FC236}">
                      <a16:creationId xmlns:a16="http://schemas.microsoft.com/office/drawing/2014/main" id="{E20B50A9-ED1A-3BE4-7995-EDF2E0293D90}"/>
                    </a:ext>
                  </a:extLst>
                </p14:cNvPr>
                <p14:cNvContentPartPr/>
                <p14:nvPr/>
              </p14:nvContentPartPr>
              <p14:xfrm>
                <a:off x="9898629" y="4587295"/>
                <a:ext cx="137160" cy="219240"/>
              </p14:xfrm>
            </p:contentPart>
          </mc:Choice>
          <mc:Fallback>
            <p:pic>
              <p:nvPicPr>
                <p:cNvPr id="31768" name="Ink 31767">
                  <a:extLst>
                    <a:ext uri="{FF2B5EF4-FFF2-40B4-BE49-F238E27FC236}">
                      <a16:creationId xmlns:a16="http://schemas.microsoft.com/office/drawing/2014/main" id="{E20B50A9-ED1A-3BE4-7995-EDF2E0293D9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94309" y="4582975"/>
                  <a:ext cx="145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1770" name="Ink 31769">
                  <a:extLst>
                    <a:ext uri="{FF2B5EF4-FFF2-40B4-BE49-F238E27FC236}">
                      <a16:creationId xmlns:a16="http://schemas.microsoft.com/office/drawing/2014/main" id="{222B370A-3622-A538-2ACB-2E7BBB3985B6}"/>
                    </a:ext>
                  </a:extLst>
                </p14:cNvPr>
                <p14:cNvContentPartPr/>
                <p14:nvPr/>
              </p14:nvContentPartPr>
              <p14:xfrm>
                <a:off x="10133709" y="4504855"/>
                <a:ext cx="204120" cy="452520"/>
              </p14:xfrm>
            </p:contentPart>
          </mc:Choice>
          <mc:Fallback>
            <p:pic>
              <p:nvPicPr>
                <p:cNvPr id="31770" name="Ink 31769">
                  <a:extLst>
                    <a:ext uri="{FF2B5EF4-FFF2-40B4-BE49-F238E27FC236}">
                      <a16:creationId xmlns:a16="http://schemas.microsoft.com/office/drawing/2014/main" id="{222B370A-3622-A538-2ACB-2E7BBB3985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29389" y="4500535"/>
                  <a:ext cx="2127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1785" name="Ink 31784">
                  <a:extLst>
                    <a:ext uri="{FF2B5EF4-FFF2-40B4-BE49-F238E27FC236}">
                      <a16:creationId xmlns:a16="http://schemas.microsoft.com/office/drawing/2014/main" id="{DE0531E8-833D-0A19-5F33-6E238B74ADCB}"/>
                    </a:ext>
                  </a:extLst>
                </p14:cNvPr>
                <p14:cNvContentPartPr/>
                <p14:nvPr/>
              </p14:nvContentPartPr>
              <p14:xfrm>
                <a:off x="9562389" y="3857880"/>
                <a:ext cx="557280" cy="250920"/>
              </p14:xfrm>
            </p:contentPart>
          </mc:Choice>
          <mc:Fallback>
            <p:pic>
              <p:nvPicPr>
                <p:cNvPr id="31785" name="Ink 31784">
                  <a:extLst>
                    <a:ext uri="{FF2B5EF4-FFF2-40B4-BE49-F238E27FC236}">
                      <a16:creationId xmlns:a16="http://schemas.microsoft.com/office/drawing/2014/main" id="{DE0531E8-833D-0A19-5F33-6E238B74ADC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58069" y="3853560"/>
                  <a:ext cx="56592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1787" name="Ink 31786">
                <a:extLst>
                  <a:ext uri="{FF2B5EF4-FFF2-40B4-BE49-F238E27FC236}">
                    <a16:creationId xmlns:a16="http://schemas.microsoft.com/office/drawing/2014/main" id="{97B6ECEF-D9E8-6A79-27DB-601B5722F5A2}"/>
                  </a:ext>
                </a:extLst>
              </p14:cNvPr>
              <p14:cNvContentPartPr/>
              <p14:nvPr/>
            </p14:nvContentPartPr>
            <p14:xfrm>
              <a:off x="1131909" y="5686320"/>
              <a:ext cx="574200" cy="9360"/>
            </p14:xfrm>
          </p:contentPart>
        </mc:Choice>
        <mc:Fallback>
          <p:pic>
            <p:nvPicPr>
              <p:cNvPr id="31787" name="Ink 31786">
                <a:extLst>
                  <a:ext uri="{FF2B5EF4-FFF2-40B4-BE49-F238E27FC236}">
                    <a16:creationId xmlns:a16="http://schemas.microsoft.com/office/drawing/2014/main" id="{97B6ECEF-D9E8-6A79-27DB-601B5722F5A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27589" y="5682000"/>
                <a:ext cx="582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1788" name="Ink 31787">
                <a:extLst>
                  <a:ext uri="{FF2B5EF4-FFF2-40B4-BE49-F238E27FC236}">
                    <a16:creationId xmlns:a16="http://schemas.microsoft.com/office/drawing/2014/main" id="{2B504B0F-CE62-B1A5-71B0-01BD58C502B9}"/>
                  </a:ext>
                </a:extLst>
              </p14:cNvPr>
              <p14:cNvContentPartPr/>
              <p14:nvPr/>
            </p14:nvContentPartPr>
            <p14:xfrm>
              <a:off x="2037669" y="5641320"/>
              <a:ext cx="504720" cy="28080"/>
            </p14:xfrm>
          </p:contentPart>
        </mc:Choice>
        <mc:Fallback>
          <p:pic>
            <p:nvPicPr>
              <p:cNvPr id="31788" name="Ink 31787">
                <a:extLst>
                  <a:ext uri="{FF2B5EF4-FFF2-40B4-BE49-F238E27FC236}">
                    <a16:creationId xmlns:a16="http://schemas.microsoft.com/office/drawing/2014/main" id="{2B504B0F-CE62-B1A5-71B0-01BD58C502B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033349" y="5637000"/>
                <a:ext cx="513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1789" name="Ink 31788">
                <a:extLst>
                  <a:ext uri="{FF2B5EF4-FFF2-40B4-BE49-F238E27FC236}">
                    <a16:creationId xmlns:a16="http://schemas.microsoft.com/office/drawing/2014/main" id="{820DC257-D20F-529B-8752-F5A2E47AA607}"/>
                  </a:ext>
                </a:extLst>
              </p14:cNvPr>
              <p14:cNvContentPartPr/>
              <p14:nvPr/>
            </p14:nvContentPartPr>
            <p14:xfrm>
              <a:off x="-2081811" y="5755440"/>
              <a:ext cx="332280" cy="18360"/>
            </p14:xfrm>
          </p:contentPart>
        </mc:Choice>
        <mc:Fallback>
          <p:pic>
            <p:nvPicPr>
              <p:cNvPr id="31789" name="Ink 31788">
                <a:extLst>
                  <a:ext uri="{FF2B5EF4-FFF2-40B4-BE49-F238E27FC236}">
                    <a16:creationId xmlns:a16="http://schemas.microsoft.com/office/drawing/2014/main" id="{820DC257-D20F-529B-8752-F5A2E47AA60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-2086131" y="5751120"/>
                <a:ext cx="340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1790" name="Ink 31789">
                <a:extLst>
                  <a:ext uri="{FF2B5EF4-FFF2-40B4-BE49-F238E27FC236}">
                    <a16:creationId xmlns:a16="http://schemas.microsoft.com/office/drawing/2014/main" id="{4CCF7D15-7A3D-9D6D-E757-E95C165AF45D}"/>
                  </a:ext>
                </a:extLst>
              </p14:cNvPr>
              <p14:cNvContentPartPr/>
              <p14:nvPr/>
            </p14:nvContentPartPr>
            <p14:xfrm>
              <a:off x="-1829091" y="5764800"/>
              <a:ext cx="360" cy="63720"/>
            </p14:xfrm>
          </p:contentPart>
        </mc:Choice>
        <mc:Fallback>
          <p:pic>
            <p:nvPicPr>
              <p:cNvPr id="31790" name="Ink 31789">
                <a:extLst>
                  <a:ext uri="{FF2B5EF4-FFF2-40B4-BE49-F238E27FC236}">
                    <a16:creationId xmlns:a16="http://schemas.microsoft.com/office/drawing/2014/main" id="{4CCF7D15-7A3D-9D6D-E757-E95C165AF45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-1833411" y="5760480"/>
                <a:ext cx="90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31791" name="Ink 31790">
                <a:extLst>
                  <a:ext uri="{FF2B5EF4-FFF2-40B4-BE49-F238E27FC236}">
                    <a16:creationId xmlns:a16="http://schemas.microsoft.com/office/drawing/2014/main" id="{BBAA7EFB-DB66-34D1-A8B6-B57BD5BEE1BD}"/>
                  </a:ext>
                </a:extLst>
              </p14:cNvPr>
              <p14:cNvContentPartPr/>
              <p14:nvPr/>
            </p14:nvContentPartPr>
            <p14:xfrm>
              <a:off x="-879771" y="5607480"/>
              <a:ext cx="165240" cy="226800"/>
            </p14:xfrm>
          </p:contentPart>
        </mc:Choice>
        <mc:Fallback>
          <p:pic>
            <p:nvPicPr>
              <p:cNvPr id="31791" name="Ink 31790">
                <a:extLst>
                  <a:ext uri="{FF2B5EF4-FFF2-40B4-BE49-F238E27FC236}">
                    <a16:creationId xmlns:a16="http://schemas.microsoft.com/office/drawing/2014/main" id="{BBAA7EFB-DB66-34D1-A8B6-B57BD5BEE1B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-884091" y="5603160"/>
                <a:ext cx="173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31792" name="Ink 31791">
                <a:extLst>
                  <a:ext uri="{FF2B5EF4-FFF2-40B4-BE49-F238E27FC236}">
                    <a16:creationId xmlns:a16="http://schemas.microsoft.com/office/drawing/2014/main" id="{F158FF9A-C9C4-D22B-184D-4EDCBABDBD65}"/>
                  </a:ext>
                </a:extLst>
              </p14:cNvPr>
              <p14:cNvContentPartPr/>
              <p14:nvPr/>
            </p14:nvContentPartPr>
            <p14:xfrm>
              <a:off x="-723171" y="5825640"/>
              <a:ext cx="117720" cy="167040"/>
            </p14:xfrm>
          </p:contentPart>
        </mc:Choice>
        <mc:Fallback>
          <p:pic>
            <p:nvPicPr>
              <p:cNvPr id="31792" name="Ink 31791">
                <a:extLst>
                  <a:ext uri="{FF2B5EF4-FFF2-40B4-BE49-F238E27FC236}">
                    <a16:creationId xmlns:a16="http://schemas.microsoft.com/office/drawing/2014/main" id="{F158FF9A-C9C4-D22B-184D-4EDCBABDBD6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-727491" y="5821320"/>
                <a:ext cx="1263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31793" name="Ink 31792">
                <a:extLst>
                  <a:ext uri="{FF2B5EF4-FFF2-40B4-BE49-F238E27FC236}">
                    <a16:creationId xmlns:a16="http://schemas.microsoft.com/office/drawing/2014/main" id="{D697230F-E926-20E1-618D-F3B1B6A6F734}"/>
                  </a:ext>
                </a:extLst>
              </p14:cNvPr>
              <p14:cNvContentPartPr/>
              <p14:nvPr/>
            </p14:nvContentPartPr>
            <p14:xfrm>
              <a:off x="-1820451" y="5834280"/>
              <a:ext cx="360" cy="122040"/>
            </p14:xfrm>
          </p:contentPart>
        </mc:Choice>
        <mc:Fallback>
          <p:pic>
            <p:nvPicPr>
              <p:cNvPr id="31793" name="Ink 31792">
                <a:extLst>
                  <a:ext uri="{FF2B5EF4-FFF2-40B4-BE49-F238E27FC236}">
                    <a16:creationId xmlns:a16="http://schemas.microsoft.com/office/drawing/2014/main" id="{D697230F-E926-20E1-618D-F3B1B6A6F73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-1824771" y="5829960"/>
                <a:ext cx="9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31794" name="Ink 31793">
                <a:extLst>
                  <a:ext uri="{FF2B5EF4-FFF2-40B4-BE49-F238E27FC236}">
                    <a16:creationId xmlns:a16="http://schemas.microsoft.com/office/drawing/2014/main" id="{CD153FC2-9E55-EC5D-71FC-B107DE597959}"/>
                  </a:ext>
                </a:extLst>
              </p14:cNvPr>
              <p14:cNvContentPartPr/>
              <p14:nvPr/>
            </p14:nvContentPartPr>
            <p14:xfrm>
              <a:off x="-1660251" y="5869560"/>
              <a:ext cx="5760" cy="90000"/>
            </p14:xfrm>
          </p:contentPart>
        </mc:Choice>
        <mc:Fallback>
          <p:pic>
            <p:nvPicPr>
              <p:cNvPr id="31794" name="Ink 31793">
                <a:extLst>
                  <a:ext uri="{FF2B5EF4-FFF2-40B4-BE49-F238E27FC236}">
                    <a16:creationId xmlns:a16="http://schemas.microsoft.com/office/drawing/2014/main" id="{CD153FC2-9E55-EC5D-71FC-B107DE59795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-1664571" y="5865240"/>
                <a:ext cx="14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31795" name="Ink 31794">
                <a:extLst>
                  <a:ext uri="{FF2B5EF4-FFF2-40B4-BE49-F238E27FC236}">
                    <a16:creationId xmlns:a16="http://schemas.microsoft.com/office/drawing/2014/main" id="{4FF3BCE2-63FD-D5E4-4A35-5D8F7C4F5D41}"/>
                  </a:ext>
                </a:extLst>
              </p14:cNvPr>
              <p14:cNvContentPartPr/>
              <p14:nvPr/>
            </p14:nvContentPartPr>
            <p14:xfrm>
              <a:off x="-2351451" y="6103560"/>
              <a:ext cx="116640" cy="341640"/>
            </p14:xfrm>
          </p:contentPart>
        </mc:Choice>
        <mc:Fallback>
          <p:pic>
            <p:nvPicPr>
              <p:cNvPr id="31795" name="Ink 31794">
                <a:extLst>
                  <a:ext uri="{FF2B5EF4-FFF2-40B4-BE49-F238E27FC236}">
                    <a16:creationId xmlns:a16="http://schemas.microsoft.com/office/drawing/2014/main" id="{4FF3BCE2-63FD-D5E4-4A35-5D8F7C4F5D4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-2355771" y="6099240"/>
                <a:ext cx="125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1796" name="Ink 31795">
                <a:extLst>
                  <a:ext uri="{FF2B5EF4-FFF2-40B4-BE49-F238E27FC236}">
                    <a16:creationId xmlns:a16="http://schemas.microsoft.com/office/drawing/2014/main" id="{D2E2F4ED-4439-D12A-CF09-7F8C1636A1A0}"/>
                  </a:ext>
                </a:extLst>
              </p14:cNvPr>
              <p14:cNvContentPartPr/>
              <p14:nvPr/>
            </p14:nvContentPartPr>
            <p14:xfrm>
              <a:off x="-2151394" y="6261600"/>
              <a:ext cx="147600" cy="192240"/>
            </p14:xfrm>
          </p:contentPart>
        </mc:Choice>
        <mc:Fallback>
          <p:pic>
            <p:nvPicPr>
              <p:cNvPr id="31796" name="Ink 31795">
                <a:extLst>
                  <a:ext uri="{FF2B5EF4-FFF2-40B4-BE49-F238E27FC236}">
                    <a16:creationId xmlns:a16="http://schemas.microsoft.com/office/drawing/2014/main" id="{D2E2F4ED-4439-D12A-CF09-7F8C1636A1A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-2155714" y="6257280"/>
                <a:ext cx="156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31797" name="Ink 31796">
                <a:extLst>
                  <a:ext uri="{FF2B5EF4-FFF2-40B4-BE49-F238E27FC236}">
                    <a16:creationId xmlns:a16="http://schemas.microsoft.com/office/drawing/2014/main" id="{E3D97BC7-176B-6595-6645-5A286BE3A1BE}"/>
                  </a:ext>
                </a:extLst>
              </p14:cNvPr>
              <p14:cNvContentPartPr/>
              <p14:nvPr/>
            </p14:nvContentPartPr>
            <p14:xfrm>
              <a:off x="-1963114" y="6243960"/>
              <a:ext cx="90720" cy="180000"/>
            </p14:xfrm>
          </p:contentPart>
        </mc:Choice>
        <mc:Fallback>
          <p:pic>
            <p:nvPicPr>
              <p:cNvPr id="31797" name="Ink 31796">
                <a:extLst>
                  <a:ext uri="{FF2B5EF4-FFF2-40B4-BE49-F238E27FC236}">
                    <a16:creationId xmlns:a16="http://schemas.microsoft.com/office/drawing/2014/main" id="{E3D97BC7-176B-6595-6645-5A286BE3A1B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-1967434" y="6239640"/>
                <a:ext cx="99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1798" name="Ink 31797">
                <a:extLst>
                  <a:ext uri="{FF2B5EF4-FFF2-40B4-BE49-F238E27FC236}">
                    <a16:creationId xmlns:a16="http://schemas.microsoft.com/office/drawing/2014/main" id="{D900E1BA-6C94-1329-8DBB-105B7398EE64}"/>
                  </a:ext>
                </a:extLst>
              </p14:cNvPr>
              <p14:cNvContentPartPr/>
              <p14:nvPr/>
            </p14:nvContentPartPr>
            <p14:xfrm>
              <a:off x="-1968154" y="6331080"/>
              <a:ext cx="88200" cy="86040"/>
            </p14:xfrm>
          </p:contentPart>
        </mc:Choice>
        <mc:Fallback>
          <p:pic>
            <p:nvPicPr>
              <p:cNvPr id="31798" name="Ink 31797">
                <a:extLst>
                  <a:ext uri="{FF2B5EF4-FFF2-40B4-BE49-F238E27FC236}">
                    <a16:creationId xmlns:a16="http://schemas.microsoft.com/office/drawing/2014/main" id="{D900E1BA-6C94-1329-8DBB-105B7398EE6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-1972474" y="6326760"/>
                <a:ext cx="968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31799" name="Ink 31798">
                <a:extLst>
                  <a:ext uri="{FF2B5EF4-FFF2-40B4-BE49-F238E27FC236}">
                    <a16:creationId xmlns:a16="http://schemas.microsoft.com/office/drawing/2014/main" id="{E6B6A832-123E-CA38-1DF2-253325B4F202}"/>
                  </a:ext>
                </a:extLst>
              </p14:cNvPr>
              <p14:cNvContentPartPr/>
              <p14:nvPr/>
            </p14:nvContentPartPr>
            <p14:xfrm>
              <a:off x="-1785274" y="6235320"/>
              <a:ext cx="44640" cy="374040"/>
            </p14:xfrm>
          </p:contentPart>
        </mc:Choice>
        <mc:Fallback>
          <p:pic>
            <p:nvPicPr>
              <p:cNvPr id="31799" name="Ink 31798">
                <a:extLst>
                  <a:ext uri="{FF2B5EF4-FFF2-40B4-BE49-F238E27FC236}">
                    <a16:creationId xmlns:a16="http://schemas.microsoft.com/office/drawing/2014/main" id="{E6B6A832-123E-CA38-1DF2-253325B4F20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-1789594" y="6231000"/>
                <a:ext cx="532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31800" name="Ink 31799">
                <a:extLst>
                  <a:ext uri="{FF2B5EF4-FFF2-40B4-BE49-F238E27FC236}">
                    <a16:creationId xmlns:a16="http://schemas.microsoft.com/office/drawing/2014/main" id="{AF7930C4-6865-0F3D-BFE4-4D722793E099}"/>
                  </a:ext>
                </a:extLst>
              </p14:cNvPr>
              <p14:cNvContentPartPr/>
              <p14:nvPr/>
            </p14:nvContentPartPr>
            <p14:xfrm>
              <a:off x="-1079674" y="6469680"/>
              <a:ext cx="131760" cy="230400"/>
            </p14:xfrm>
          </p:contentPart>
        </mc:Choice>
        <mc:Fallback>
          <p:pic>
            <p:nvPicPr>
              <p:cNvPr id="31800" name="Ink 31799">
                <a:extLst>
                  <a:ext uri="{FF2B5EF4-FFF2-40B4-BE49-F238E27FC236}">
                    <a16:creationId xmlns:a16="http://schemas.microsoft.com/office/drawing/2014/main" id="{AF7930C4-6865-0F3D-BFE4-4D722793E09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-1083994" y="6465360"/>
                <a:ext cx="140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1801" name="Ink 31800">
                <a:extLst>
                  <a:ext uri="{FF2B5EF4-FFF2-40B4-BE49-F238E27FC236}">
                    <a16:creationId xmlns:a16="http://schemas.microsoft.com/office/drawing/2014/main" id="{80694150-2D72-E4A9-03F3-AB131DE11972}"/>
                  </a:ext>
                </a:extLst>
              </p14:cNvPr>
              <p14:cNvContentPartPr/>
              <p14:nvPr/>
            </p14:nvContentPartPr>
            <p14:xfrm>
              <a:off x="-854314" y="6426840"/>
              <a:ext cx="69120" cy="245520"/>
            </p14:xfrm>
          </p:contentPart>
        </mc:Choice>
        <mc:Fallback>
          <p:pic>
            <p:nvPicPr>
              <p:cNvPr id="31801" name="Ink 31800">
                <a:extLst>
                  <a:ext uri="{FF2B5EF4-FFF2-40B4-BE49-F238E27FC236}">
                    <a16:creationId xmlns:a16="http://schemas.microsoft.com/office/drawing/2014/main" id="{80694150-2D72-E4A9-03F3-AB131DE1197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-858634" y="6422520"/>
                <a:ext cx="777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31802" name="Ink 31801">
                <a:extLst>
                  <a:ext uri="{FF2B5EF4-FFF2-40B4-BE49-F238E27FC236}">
                    <a16:creationId xmlns:a16="http://schemas.microsoft.com/office/drawing/2014/main" id="{32330FDF-426A-C3B5-E9C0-EB8EF20975ED}"/>
                  </a:ext>
                </a:extLst>
              </p14:cNvPr>
              <p14:cNvContentPartPr/>
              <p14:nvPr/>
            </p14:nvContentPartPr>
            <p14:xfrm>
              <a:off x="-687994" y="6325680"/>
              <a:ext cx="99360" cy="223200"/>
            </p14:xfrm>
          </p:contentPart>
        </mc:Choice>
        <mc:Fallback>
          <p:pic>
            <p:nvPicPr>
              <p:cNvPr id="31802" name="Ink 31801">
                <a:extLst>
                  <a:ext uri="{FF2B5EF4-FFF2-40B4-BE49-F238E27FC236}">
                    <a16:creationId xmlns:a16="http://schemas.microsoft.com/office/drawing/2014/main" id="{32330FDF-426A-C3B5-E9C0-EB8EF20975ED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-692314" y="6321360"/>
                <a:ext cx="108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31803" name="Ink 31802">
                <a:extLst>
                  <a:ext uri="{FF2B5EF4-FFF2-40B4-BE49-F238E27FC236}">
                    <a16:creationId xmlns:a16="http://schemas.microsoft.com/office/drawing/2014/main" id="{8FA10C6E-A110-ADF7-93A6-3FB06070CFB9}"/>
                  </a:ext>
                </a:extLst>
              </p14:cNvPr>
              <p14:cNvContentPartPr/>
              <p14:nvPr/>
            </p14:nvContentPartPr>
            <p14:xfrm>
              <a:off x="-775474" y="6366000"/>
              <a:ext cx="151200" cy="153720"/>
            </p14:xfrm>
          </p:contentPart>
        </mc:Choice>
        <mc:Fallback>
          <p:pic>
            <p:nvPicPr>
              <p:cNvPr id="31803" name="Ink 31802">
                <a:extLst>
                  <a:ext uri="{FF2B5EF4-FFF2-40B4-BE49-F238E27FC236}">
                    <a16:creationId xmlns:a16="http://schemas.microsoft.com/office/drawing/2014/main" id="{8FA10C6E-A110-ADF7-93A6-3FB06070CFB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-779794" y="6361680"/>
                <a:ext cx="1598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31804" name="Ink 31803">
                <a:extLst>
                  <a:ext uri="{FF2B5EF4-FFF2-40B4-BE49-F238E27FC236}">
                    <a16:creationId xmlns:a16="http://schemas.microsoft.com/office/drawing/2014/main" id="{1783864D-5AB9-33D7-A959-DBC6BB27CAB4}"/>
                  </a:ext>
                </a:extLst>
              </p14:cNvPr>
              <p14:cNvContentPartPr/>
              <p14:nvPr/>
            </p14:nvContentPartPr>
            <p14:xfrm>
              <a:off x="-531394" y="6357000"/>
              <a:ext cx="63000" cy="208800"/>
            </p14:xfrm>
          </p:contentPart>
        </mc:Choice>
        <mc:Fallback>
          <p:pic>
            <p:nvPicPr>
              <p:cNvPr id="31804" name="Ink 31803">
                <a:extLst>
                  <a:ext uri="{FF2B5EF4-FFF2-40B4-BE49-F238E27FC236}">
                    <a16:creationId xmlns:a16="http://schemas.microsoft.com/office/drawing/2014/main" id="{1783864D-5AB9-33D7-A959-DBC6BB27CAB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-535714" y="6352680"/>
                <a:ext cx="716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1805" name="Ink 31804">
                <a:extLst>
                  <a:ext uri="{FF2B5EF4-FFF2-40B4-BE49-F238E27FC236}">
                    <a16:creationId xmlns:a16="http://schemas.microsoft.com/office/drawing/2014/main" id="{CC415901-A6F2-CBC1-2CED-6FF8EA5779FE}"/>
                  </a:ext>
                </a:extLst>
              </p14:cNvPr>
              <p14:cNvContentPartPr/>
              <p14:nvPr/>
            </p14:nvContentPartPr>
            <p14:xfrm>
              <a:off x="-2151754" y="6818160"/>
              <a:ext cx="220320" cy="169200"/>
            </p14:xfrm>
          </p:contentPart>
        </mc:Choice>
        <mc:Fallback>
          <p:pic>
            <p:nvPicPr>
              <p:cNvPr id="31805" name="Ink 31804">
                <a:extLst>
                  <a:ext uri="{FF2B5EF4-FFF2-40B4-BE49-F238E27FC236}">
                    <a16:creationId xmlns:a16="http://schemas.microsoft.com/office/drawing/2014/main" id="{CC415901-A6F2-CBC1-2CED-6FF8EA5779F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-2156074" y="6813840"/>
                <a:ext cx="228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1806" name="Ink 31805">
                <a:extLst>
                  <a:ext uri="{FF2B5EF4-FFF2-40B4-BE49-F238E27FC236}">
                    <a16:creationId xmlns:a16="http://schemas.microsoft.com/office/drawing/2014/main" id="{9DAB0A73-5325-CE5F-2696-30A1CA745F5B}"/>
                  </a:ext>
                </a:extLst>
              </p14:cNvPr>
              <p14:cNvContentPartPr/>
              <p14:nvPr/>
            </p14:nvContentPartPr>
            <p14:xfrm>
              <a:off x="-1829194" y="6818726"/>
              <a:ext cx="68040" cy="173520"/>
            </p14:xfrm>
          </p:contentPart>
        </mc:Choice>
        <mc:Fallback>
          <p:pic>
            <p:nvPicPr>
              <p:cNvPr id="31806" name="Ink 31805">
                <a:extLst>
                  <a:ext uri="{FF2B5EF4-FFF2-40B4-BE49-F238E27FC236}">
                    <a16:creationId xmlns:a16="http://schemas.microsoft.com/office/drawing/2014/main" id="{9DAB0A73-5325-CE5F-2696-30A1CA745F5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-1833514" y="6814406"/>
                <a:ext cx="766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1807" name="Ink 31806">
                <a:extLst>
                  <a:ext uri="{FF2B5EF4-FFF2-40B4-BE49-F238E27FC236}">
                    <a16:creationId xmlns:a16="http://schemas.microsoft.com/office/drawing/2014/main" id="{0D739273-CFA1-D342-4E36-59E71FE267BA}"/>
                  </a:ext>
                </a:extLst>
              </p14:cNvPr>
              <p14:cNvContentPartPr/>
              <p14:nvPr/>
            </p14:nvContentPartPr>
            <p14:xfrm>
              <a:off x="-1698874" y="6836006"/>
              <a:ext cx="27000" cy="112320"/>
            </p14:xfrm>
          </p:contentPart>
        </mc:Choice>
        <mc:Fallback>
          <p:pic>
            <p:nvPicPr>
              <p:cNvPr id="31807" name="Ink 31806">
                <a:extLst>
                  <a:ext uri="{FF2B5EF4-FFF2-40B4-BE49-F238E27FC236}">
                    <a16:creationId xmlns:a16="http://schemas.microsoft.com/office/drawing/2014/main" id="{0D739273-CFA1-D342-4E36-59E71FE267B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-1703194" y="6831686"/>
                <a:ext cx="356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1808" name="Ink 31807">
                <a:extLst>
                  <a:ext uri="{FF2B5EF4-FFF2-40B4-BE49-F238E27FC236}">
                    <a16:creationId xmlns:a16="http://schemas.microsoft.com/office/drawing/2014/main" id="{02CB8834-D247-D216-9C06-64751EE11173}"/>
                  </a:ext>
                </a:extLst>
              </p14:cNvPr>
              <p14:cNvContentPartPr/>
              <p14:nvPr/>
            </p14:nvContentPartPr>
            <p14:xfrm>
              <a:off x="-1715794" y="6870926"/>
              <a:ext cx="100080" cy="83160"/>
            </p14:xfrm>
          </p:contentPart>
        </mc:Choice>
        <mc:Fallback>
          <p:pic>
            <p:nvPicPr>
              <p:cNvPr id="31808" name="Ink 31807">
                <a:extLst>
                  <a:ext uri="{FF2B5EF4-FFF2-40B4-BE49-F238E27FC236}">
                    <a16:creationId xmlns:a16="http://schemas.microsoft.com/office/drawing/2014/main" id="{02CB8834-D247-D216-9C06-64751EE1117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-1720114" y="6866606"/>
                <a:ext cx="108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1809" name="Ink 31808">
                <a:extLst>
                  <a:ext uri="{FF2B5EF4-FFF2-40B4-BE49-F238E27FC236}">
                    <a16:creationId xmlns:a16="http://schemas.microsoft.com/office/drawing/2014/main" id="{01D21C0F-6D2F-3FFC-4BBE-5A8D4319C954}"/>
                  </a:ext>
                </a:extLst>
              </p14:cNvPr>
              <p14:cNvContentPartPr/>
              <p14:nvPr/>
            </p14:nvContentPartPr>
            <p14:xfrm>
              <a:off x="-1602394" y="6810086"/>
              <a:ext cx="27000" cy="208440"/>
            </p14:xfrm>
          </p:contentPart>
        </mc:Choice>
        <mc:Fallback>
          <p:pic>
            <p:nvPicPr>
              <p:cNvPr id="31809" name="Ink 31808">
                <a:extLst>
                  <a:ext uri="{FF2B5EF4-FFF2-40B4-BE49-F238E27FC236}">
                    <a16:creationId xmlns:a16="http://schemas.microsoft.com/office/drawing/2014/main" id="{01D21C0F-6D2F-3FFC-4BBE-5A8D4319C95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-1606714" y="6805766"/>
                <a:ext cx="35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1810" name="Ink 31809">
                <a:extLst>
                  <a:ext uri="{FF2B5EF4-FFF2-40B4-BE49-F238E27FC236}">
                    <a16:creationId xmlns:a16="http://schemas.microsoft.com/office/drawing/2014/main" id="{B84018B3-8137-4910-D07E-1A800E42B824}"/>
                  </a:ext>
                </a:extLst>
              </p14:cNvPr>
              <p14:cNvContentPartPr/>
              <p14:nvPr/>
            </p14:nvContentPartPr>
            <p14:xfrm>
              <a:off x="5695166" y="5651246"/>
              <a:ext cx="347760" cy="18720"/>
            </p14:xfrm>
          </p:contentPart>
        </mc:Choice>
        <mc:Fallback>
          <p:pic>
            <p:nvPicPr>
              <p:cNvPr id="31810" name="Ink 31809">
                <a:extLst>
                  <a:ext uri="{FF2B5EF4-FFF2-40B4-BE49-F238E27FC236}">
                    <a16:creationId xmlns:a16="http://schemas.microsoft.com/office/drawing/2014/main" id="{B84018B3-8137-4910-D07E-1A800E42B824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690846" y="5646926"/>
                <a:ext cx="3564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410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AE47EF-44F7-8A34-538A-EE94111B8694}"/>
                  </a:ext>
                </a:extLst>
              </p14:cNvPr>
              <p14:cNvContentPartPr/>
              <p14:nvPr/>
            </p14:nvContentPartPr>
            <p14:xfrm>
              <a:off x="5964374" y="5371441"/>
              <a:ext cx="1529640" cy="9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AE47EF-44F7-8A34-538A-EE94111B8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054" y="5366761"/>
                <a:ext cx="15382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830DA0-1BD6-A981-B363-0461D65423C3}"/>
                  </a:ext>
                </a:extLst>
              </p14:cNvPr>
              <p14:cNvContentPartPr/>
              <p14:nvPr/>
            </p14:nvContentPartPr>
            <p14:xfrm>
              <a:off x="3749654" y="3346441"/>
              <a:ext cx="2432520" cy="60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830DA0-1BD6-A981-B363-0461D65423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5334" y="3342121"/>
                <a:ext cx="24411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9C473A-6A77-1AEF-54A7-F3A451AFC4CB}"/>
                  </a:ext>
                </a:extLst>
              </p14:cNvPr>
              <p14:cNvContentPartPr/>
              <p14:nvPr/>
            </p14:nvContentPartPr>
            <p14:xfrm>
              <a:off x="947774" y="3691321"/>
              <a:ext cx="1408680" cy="1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9C473A-6A77-1AEF-54A7-F3A451AFC4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3454" y="3687001"/>
                <a:ext cx="14173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F33633-76E1-4CED-DDC5-9FC4341676C1}"/>
                  </a:ext>
                </a:extLst>
              </p14:cNvPr>
              <p14:cNvContentPartPr/>
              <p14:nvPr/>
            </p14:nvContentPartPr>
            <p14:xfrm>
              <a:off x="-1728106" y="3876361"/>
              <a:ext cx="253800" cy="18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F33633-76E1-4CED-DDC5-9FC434167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732426" y="3872041"/>
                <a:ext cx="2624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4B21DB-6D72-EEF9-3C2B-D61D50F15346}"/>
                  </a:ext>
                </a:extLst>
              </p14:cNvPr>
              <p14:cNvContentPartPr/>
              <p14:nvPr/>
            </p14:nvContentPartPr>
            <p14:xfrm>
              <a:off x="-1057786" y="4009561"/>
              <a:ext cx="236160" cy="356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4B21DB-6D72-EEF9-3C2B-D61D50F15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62106" y="4005241"/>
                <a:ext cx="2448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3ADBF7-2692-83AC-BC1E-BA76C12F30FF}"/>
                  </a:ext>
                </a:extLst>
              </p14:cNvPr>
              <p14:cNvContentPartPr/>
              <p14:nvPr/>
            </p14:nvContentPartPr>
            <p14:xfrm>
              <a:off x="-1501666" y="3959521"/>
              <a:ext cx="435600" cy="27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3ADBF7-2692-83AC-BC1E-BA76C12F30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505986" y="3955201"/>
                <a:ext cx="444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382543-9086-A282-B7A9-5A327AE792F4}"/>
                  </a:ext>
                </a:extLst>
              </p14:cNvPr>
              <p14:cNvContentPartPr/>
              <p14:nvPr/>
            </p14:nvContentPartPr>
            <p14:xfrm>
              <a:off x="4143854" y="3716881"/>
              <a:ext cx="839880" cy="84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382543-9086-A282-B7A9-5A327AE792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9534" y="3712561"/>
                <a:ext cx="8485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E80482-5C85-16EC-68A4-A7EA950E4FB0}"/>
                  </a:ext>
                </a:extLst>
              </p14:cNvPr>
              <p14:cNvContentPartPr/>
              <p14:nvPr/>
            </p14:nvContentPartPr>
            <p14:xfrm>
              <a:off x="-1838986" y="4378561"/>
              <a:ext cx="150120" cy="31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E80482-5C85-16EC-68A4-A7EA950E4F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843306" y="4374241"/>
                <a:ext cx="1587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090912-4660-972B-AB38-785B64BCB37F}"/>
                  </a:ext>
                </a:extLst>
              </p14:cNvPr>
              <p14:cNvContentPartPr/>
              <p14:nvPr/>
            </p14:nvContentPartPr>
            <p14:xfrm>
              <a:off x="-1258306" y="4742521"/>
              <a:ext cx="480600" cy="325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090912-4660-972B-AB38-785B64BCB3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262626" y="4738201"/>
                <a:ext cx="4892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FA4356-ABAF-490B-1C5B-8389DCAF25BB}"/>
                  </a:ext>
                </a:extLst>
              </p14:cNvPr>
              <p14:cNvContentPartPr/>
              <p14:nvPr/>
            </p14:nvContentPartPr>
            <p14:xfrm>
              <a:off x="-1619026" y="4571881"/>
              <a:ext cx="363600" cy="307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FA4356-ABAF-490B-1C5B-8389DCAF25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1623346" y="4567561"/>
                <a:ext cx="372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AAD3C7-5B6E-7FA6-C94C-30E5C3B30CE7}"/>
                  </a:ext>
                </a:extLst>
              </p14:cNvPr>
              <p14:cNvContentPartPr/>
              <p14:nvPr/>
            </p14:nvContentPartPr>
            <p14:xfrm>
              <a:off x="-1812706" y="5529121"/>
              <a:ext cx="204480" cy="151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AAD3C7-5B6E-7FA6-C94C-30E5C3B30C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1817026" y="5524801"/>
                <a:ext cx="2131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9C3812-26F0-58F1-7FF5-BD29E2A3A3A5}"/>
                  </a:ext>
                </a:extLst>
              </p14:cNvPr>
              <p14:cNvContentPartPr/>
              <p14:nvPr/>
            </p14:nvContentPartPr>
            <p14:xfrm>
              <a:off x="-1073986" y="5773921"/>
              <a:ext cx="396360" cy="226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9C3812-26F0-58F1-7FF5-BD29E2A3A3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1078306" y="5769601"/>
                <a:ext cx="40500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280B-B6AE-0491-6D9E-ED0D521E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  <a:endParaRPr lang="en-PK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833F7C-1276-48DF-28CF-B6DD035BB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597509"/>
              </p:ext>
            </p:extLst>
          </p:nvPr>
        </p:nvGraphicFramePr>
        <p:xfrm>
          <a:off x="275302" y="1600200"/>
          <a:ext cx="8278761" cy="32284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9587">
                  <a:extLst>
                    <a:ext uri="{9D8B030D-6E8A-4147-A177-3AD203B41FA5}">
                      <a16:colId xmlns:a16="http://schemas.microsoft.com/office/drawing/2014/main" val="2146605978"/>
                    </a:ext>
                  </a:extLst>
                </a:gridCol>
                <a:gridCol w="2759587">
                  <a:extLst>
                    <a:ext uri="{9D8B030D-6E8A-4147-A177-3AD203B41FA5}">
                      <a16:colId xmlns:a16="http://schemas.microsoft.com/office/drawing/2014/main" val="3842960514"/>
                    </a:ext>
                  </a:extLst>
                </a:gridCol>
                <a:gridCol w="2759587">
                  <a:extLst>
                    <a:ext uri="{9D8B030D-6E8A-4147-A177-3AD203B41FA5}">
                      <a16:colId xmlns:a16="http://schemas.microsoft.com/office/drawing/2014/main" val="4114443719"/>
                    </a:ext>
                  </a:extLst>
                </a:gridCol>
              </a:tblGrid>
              <a:tr h="369763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88388"/>
                  </a:ext>
                </a:extLst>
              </a:tr>
              <a:tr h="369763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31380"/>
                  </a:ext>
                </a:extLst>
              </a:tr>
              <a:tr h="369763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R(Y)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56533"/>
                  </a:ext>
                </a:extLst>
              </a:tr>
              <a:tr h="369763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R(Y)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18076"/>
                  </a:ext>
                </a:extLst>
              </a:tr>
              <a:tr h="369763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W(Y)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5521"/>
                  </a:ext>
                </a:extLst>
              </a:tr>
              <a:tr h="369763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29043"/>
                  </a:ext>
                </a:extLst>
              </a:tr>
              <a:tr h="369763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45197"/>
                  </a:ext>
                </a:extLst>
              </a:tr>
              <a:tr h="369763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  <a:p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90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ECE2A-6C93-9C15-A4FA-1F8012BAF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7DD213-E088-F94F-AD6C-9CF71D1E38B8}"/>
              </a:ext>
            </a:extLst>
          </p:cNvPr>
          <p:cNvSpPr/>
          <p:nvPr/>
        </p:nvSpPr>
        <p:spPr bwMode="auto">
          <a:xfrm>
            <a:off x="1828800" y="5638800"/>
            <a:ext cx="533400" cy="533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T1</a:t>
            </a:r>
            <a:endParaRPr kumimoji="0" 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F48295-CE04-19BA-B066-6743378F74F0}"/>
              </a:ext>
            </a:extLst>
          </p:cNvPr>
          <p:cNvSpPr/>
          <p:nvPr/>
        </p:nvSpPr>
        <p:spPr bwMode="auto">
          <a:xfrm>
            <a:off x="4305300" y="5638800"/>
            <a:ext cx="533400" cy="533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T3</a:t>
            </a:r>
            <a:endParaRPr kumimoji="0" 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E1BED9-5CCA-35BD-7AF9-270C43498D19}"/>
              </a:ext>
            </a:extLst>
          </p:cNvPr>
          <p:cNvSpPr/>
          <p:nvPr/>
        </p:nvSpPr>
        <p:spPr bwMode="auto">
          <a:xfrm>
            <a:off x="2895600" y="4866721"/>
            <a:ext cx="533400" cy="533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T2</a:t>
            </a:r>
            <a:endParaRPr kumimoji="0" 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71DE0-953E-235C-EEDA-1F9987FB1F9F}"/>
              </a:ext>
            </a:extLst>
          </p:cNvPr>
          <p:cNvCxnSpPr>
            <a:stCxn id="6" idx="0"/>
            <a:endCxn id="8" idx="2"/>
          </p:cNvCxnSpPr>
          <p:nvPr/>
        </p:nvCxnSpPr>
        <p:spPr bwMode="auto">
          <a:xfrm flipV="1">
            <a:off x="2095500" y="5133421"/>
            <a:ext cx="800100" cy="50537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CF72C-75AA-8814-107E-D7798CD2ACB8}"/>
              </a:ext>
            </a:extLst>
          </p:cNvPr>
          <p:cNvCxnSpPr>
            <a:stCxn id="7" idx="1"/>
            <a:endCxn id="8" idx="5"/>
          </p:cNvCxnSpPr>
          <p:nvPr/>
        </p:nvCxnSpPr>
        <p:spPr bwMode="auto">
          <a:xfrm flipH="1" flipV="1">
            <a:off x="3350885" y="5322006"/>
            <a:ext cx="1032530" cy="39490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9517C-1930-1CD4-64BB-845051A0F4E5}"/>
              </a:ext>
            </a:extLst>
          </p:cNvPr>
          <p:cNvCxnSpPr>
            <a:stCxn id="6" idx="5"/>
            <a:endCxn id="7" idx="2"/>
          </p:cNvCxnSpPr>
          <p:nvPr/>
        </p:nvCxnSpPr>
        <p:spPr bwMode="auto">
          <a:xfrm flipV="1">
            <a:off x="2284085" y="5905500"/>
            <a:ext cx="2021215" cy="18858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AD714D-DBF8-6587-E7F8-8F92DA80CFBB}"/>
              </a:ext>
            </a:extLst>
          </p:cNvPr>
          <p:cNvSpPr txBox="1"/>
          <p:nvPr/>
        </p:nvSpPr>
        <p:spPr>
          <a:xfrm>
            <a:off x="6126481" y="5073804"/>
            <a:ext cx="156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CYCLE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9EFCE2-84EA-8ADB-DF74-631BAF9AC108}"/>
                  </a:ext>
                </a:extLst>
              </p14:cNvPr>
              <p14:cNvContentPartPr/>
              <p14:nvPr/>
            </p14:nvContentPartPr>
            <p14:xfrm>
              <a:off x="-1811986" y="4626895"/>
              <a:ext cx="470880" cy="624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9EFCE2-84EA-8ADB-DF74-631BAF9AC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20986" y="4618255"/>
                <a:ext cx="48852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5C0B22-4B04-B450-8599-FD0AE98C4D3D}"/>
                  </a:ext>
                </a:extLst>
              </p14:cNvPr>
              <p14:cNvContentPartPr/>
              <p14:nvPr/>
            </p14:nvContentPartPr>
            <p14:xfrm>
              <a:off x="-1636306" y="4851895"/>
              <a:ext cx="133560" cy="81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5C0B22-4B04-B450-8599-FD0AE98C4D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644946" y="4843255"/>
                <a:ext cx="151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0AF796-2C62-B464-2479-31D08E8232C4}"/>
                  </a:ext>
                </a:extLst>
              </p14:cNvPr>
              <p14:cNvContentPartPr/>
              <p14:nvPr/>
            </p14:nvContentPartPr>
            <p14:xfrm>
              <a:off x="-1552066" y="4873855"/>
              <a:ext cx="15120" cy="185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0AF796-2C62-B464-2479-31D08E8232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61066" y="4864855"/>
                <a:ext cx="32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D20FE1D-5DAE-DBA6-9BD1-2356301E3436}"/>
                  </a:ext>
                </a:extLst>
              </p14:cNvPr>
              <p14:cNvContentPartPr/>
              <p14:nvPr/>
            </p14:nvContentPartPr>
            <p14:xfrm>
              <a:off x="-1476466" y="4974655"/>
              <a:ext cx="17640" cy="10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D20FE1D-5DAE-DBA6-9BD1-2356301E34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485106" y="4965655"/>
                <a:ext cx="352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CA649B-316C-E3CC-4C67-8EC995E8BC40}"/>
                  </a:ext>
                </a:extLst>
              </p14:cNvPr>
              <p14:cNvContentPartPr/>
              <p14:nvPr/>
            </p14:nvContentPartPr>
            <p14:xfrm>
              <a:off x="-563866" y="4067455"/>
              <a:ext cx="412920" cy="591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CA649B-316C-E3CC-4C67-8EC995E8BC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572506" y="4058815"/>
                <a:ext cx="4305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2D287B-E04C-6EE0-B7CB-A081AA68E539}"/>
                  </a:ext>
                </a:extLst>
              </p14:cNvPr>
              <p14:cNvContentPartPr/>
              <p14:nvPr/>
            </p14:nvContentPartPr>
            <p14:xfrm>
              <a:off x="-478546" y="4321975"/>
              <a:ext cx="185040" cy="74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2D287B-E04C-6EE0-B7CB-A081AA68E5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87186" y="4313335"/>
                <a:ext cx="202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BCAB753-655D-E6D3-F057-DDCCEB63D16C}"/>
                  </a:ext>
                </a:extLst>
              </p14:cNvPr>
              <p14:cNvContentPartPr/>
              <p14:nvPr/>
            </p14:nvContentPartPr>
            <p14:xfrm>
              <a:off x="-369106" y="4370575"/>
              <a:ext cx="27000" cy="172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BCAB753-655D-E6D3-F057-DDCCEB63D1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77746" y="4361575"/>
                <a:ext cx="44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D1D9E4-FA85-98B6-A191-F36CDA422DE9}"/>
                  </a:ext>
                </a:extLst>
              </p14:cNvPr>
              <p14:cNvContentPartPr/>
              <p14:nvPr/>
            </p14:nvContentPartPr>
            <p14:xfrm>
              <a:off x="-293866" y="4405495"/>
              <a:ext cx="322920" cy="218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D1D9E4-FA85-98B6-A191-F36CDA422D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302506" y="4396855"/>
                <a:ext cx="3405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2E301D-E0D8-D872-2618-E9E5AB601469}"/>
                  </a:ext>
                </a:extLst>
              </p14:cNvPr>
              <p14:cNvContentPartPr/>
              <p14:nvPr/>
            </p14:nvContentPartPr>
            <p14:xfrm>
              <a:off x="-1367386" y="4512415"/>
              <a:ext cx="963000" cy="344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2E301D-E0D8-D872-2618-E9E5AB6014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376386" y="4503775"/>
                <a:ext cx="9806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5A361B-DDFF-A3A2-CC62-ADFC69E0F44E}"/>
                  </a:ext>
                </a:extLst>
              </p14:cNvPr>
              <p14:cNvContentPartPr/>
              <p14:nvPr/>
            </p14:nvContentPartPr>
            <p14:xfrm>
              <a:off x="-905146" y="5274895"/>
              <a:ext cx="630360" cy="649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5A361B-DDFF-A3A2-CC62-ADFC69E0F4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913786" y="5265895"/>
                <a:ext cx="64800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382D93-2B9A-B10C-74B7-ADAF9680D1E7}"/>
                  </a:ext>
                </a:extLst>
              </p14:cNvPr>
              <p14:cNvContentPartPr/>
              <p14:nvPr/>
            </p14:nvContentPartPr>
            <p14:xfrm>
              <a:off x="-730186" y="5587375"/>
              <a:ext cx="209160" cy="142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382D93-2B9A-B10C-74B7-ADAF9680D1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738826" y="5578735"/>
                <a:ext cx="2268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B7F079-F561-DF19-A73E-93C68F5E2B55}"/>
                  </a:ext>
                </a:extLst>
              </p14:cNvPr>
              <p14:cNvContentPartPr/>
              <p14:nvPr/>
            </p14:nvContentPartPr>
            <p14:xfrm>
              <a:off x="-612466" y="5662615"/>
              <a:ext cx="57960" cy="12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B7F079-F561-DF19-A73E-93C68F5E2B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621106" y="5653615"/>
                <a:ext cx="756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5B49F4-79CF-DDE5-D18E-C5BC6925876D}"/>
                  </a:ext>
                </a:extLst>
              </p14:cNvPr>
              <p14:cNvContentPartPr/>
              <p14:nvPr/>
            </p14:nvContentPartPr>
            <p14:xfrm>
              <a:off x="-460546" y="5648935"/>
              <a:ext cx="114840" cy="241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5B49F4-79CF-DDE5-D18E-C5BC69258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469186" y="5639935"/>
                <a:ext cx="132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830B987-5A29-8B53-3780-D810CD880BF8}"/>
                  </a:ext>
                </a:extLst>
              </p14:cNvPr>
              <p14:cNvContentPartPr/>
              <p14:nvPr/>
            </p14:nvContentPartPr>
            <p14:xfrm>
              <a:off x="-1761946" y="2901415"/>
              <a:ext cx="150840" cy="34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830B987-5A29-8B53-3780-D810CD880B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1770586" y="2892775"/>
                <a:ext cx="1684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8D11FF9-375A-ED96-C078-550D20DEB45F}"/>
                  </a:ext>
                </a:extLst>
              </p14:cNvPr>
              <p14:cNvContentPartPr/>
              <p14:nvPr/>
            </p14:nvContentPartPr>
            <p14:xfrm>
              <a:off x="-1644586" y="2910775"/>
              <a:ext cx="360" cy="142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8D11FF9-375A-ED96-C078-550D20DEB4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653226" y="2902135"/>
                <a:ext cx="18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CC9AD48-2865-0559-2075-E53A7E52F248}"/>
                  </a:ext>
                </a:extLst>
              </p14:cNvPr>
              <p14:cNvContentPartPr/>
              <p14:nvPr/>
            </p14:nvContentPartPr>
            <p14:xfrm>
              <a:off x="-1535506" y="3028135"/>
              <a:ext cx="360" cy="100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CC9AD48-2865-0559-2075-E53A7E52F2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1544146" y="3019135"/>
                <a:ext cx="180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92CF5C-18C1-411C-3C8F-5C0742DC2236}"/>
                  </a:ext>
                </a:extLst>
              </p14:cNvPr>
              <p14:cNvContentPartPr/>
              <p14:nvPr/>
            </p14:nvContentPartPr>
            <p14:xfrm>
              <a:off x="-1283866" y="2835535"/>
              <a:ext cx="12672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92CF5C-18C1-411C-3C8F-5C0742DC22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1292506" y="2826535"/>
                <a:ext cx="144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4256B4E-8D1A-639C-8E31-8AC599A1C23E}"/>
                  </a:ext>
                </a:extLst>
              </p14:cNvPr>
              <p14:cNvContentPartPr/>
              <p14:nvPr/>
            </p14:nvContentPartPr>
            <p14:xfrm>
              <a:off x="-1191346" y="2868655"/>
              <a:ext cx="360" cy="183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4256B4E-8D1A-639C-8E31-8AC599A1C2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1200346" y="2860015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FD43430-1FC1-58B5-62AF-2D8AEDE5D042}"/>
                  </a:ext>
                </a:extLst>
              </p14:cNvPr>
              <p14:cNvContentPartPr/>
              <p14:nvPr/>
            </p14:nvContentPartPr>
            <p14:xfrm>
              <a:off x="-1115746" y="3027775"/>
              <a:ext cx="158760" cy="331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FD43430-1FC1-58B5-62AF-2D8AEDE5D0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1124746" y="3019135"/>
                <a:ext cx="1764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5D61F35-1C64-C09A-0766-5C6C25A5CA05}"/>
                  </a:ext>
                </a:extLst>
              </p14:cNvPr>
              <p14:cNvContentPartPr/>
              <p14:nvPr/>
            </p14:nvContentPartPr>
            <p14:xfrm>
              <a:off x="-805426" y="2691535"/>
              <a:ext cx="194760" cy="34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D61F35-1C64-C09A-0766-5C6C25A5CA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814426" y="2682895"/>
                <a:ext cx="212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CEE2462-77CD-5839-5CEC-DEA741175EC0}"/>
                  </a:ext>
                </a:extLst>
              </p14:cNvPr>
              <p14:cNvContentPartPr/>
              <p14:nvPr/>
            </p14:nvContentPartPr>
            <p14:xfrm>
              <a:off x="-620746" y="2692975"/>
              <a:ext cx="360" cy="261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CEE2462-77CD-5839-5CEC-DEA741175E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629746" y="2683975"/>
                <a:ext cx="180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481720-BE0A-7680-7D7F-57D6205CEC4D}"/>
                  </a:ext>
                </a:extLst>
              </p14:cNvPr>
              <p14:cNvContentPartPr/>
              <p14:nvPr/>
            </p14:nvContentPartPr>
            <p14:xfrm>
              <a:off x="-511666" y="2910775"/>
              <a:ext cx="227160" cy="151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481720-BE0A-7680-7D7F-57D6205CEC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520666" y="2901775"/>
                <a:ext cx="244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1E3F13C-A429-EEBA-F610-EC50D81B38E3}"/>
                  </a:ext>
                </a:extLst>
              </p14:cNvPr>
              <p14:cNvContentPartPr/>
              <p14:nvPr/>
            </p14:nvContentPartPr>
            <p14:xfrm>
              <a:off x="-1686346" y="3438895"/>
              <a:ext cx="253440" cy="75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1E3F13C-A429-EEBA-F610-EC50D81B38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-1695346" y="3430255"/>
                <a:ext cx="271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45A940D-4858-5457-C243-6ACDCE6059BC}"/>
                  </a:ext>
                </a:extLst>
              </p14:cNvPr>
              <p14:cNvContentPartPr/>
              <p14:nvPr/>
            </p14:nvContentPartPr>
            <p14:xfrm>
              <a:off x="-1485106" y="3447895"/>
              <a:ext cx="360" cy="185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45A940D-4858-5457-C243-6ACDCE6059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1494106" y="3438895"/>
                <a:ext cx="180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799DB19-5015-83B8-869B-E98D79269271}"/>
                  </a:ext>
                </a:extLst>
              </p14:cNvPr>
              <p14:cNvContentPartPr/>
              <p14:nvPr/>
            </p14:nvContentPartPr>
            <p14:xfrm>
              <a:off x="-1392946" y="3630775"/>
              <a:ext cx="168840" cy="151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799DB19-5015-83B8-869B-E98D7926927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-1401586" y="3622135"/>
                <a:ext cx="186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479DFFB-2F4C-C050-ED19-50C605936D86}"/>
                  </a:ext>
                </a:extLst>
              </p14:cNvPr>
              <p14:cNvContentPartPr/>
              <p14:nvPr/>
            </p14:nvContentPartPr>
            <p14:xfrm>
              <a:off x="-1040506" y="3486775"/>
              <a:ext cx="165960" cy="104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479DFFB-2F4C-C050-ED19-50C605936D8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-1049146" y="3478135"/>
                <a:ext cx="1836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48FDB27-0CC9-722F-BE48-FF5B3B397941}"/>
                  </a:ext>
                </a:extLst>
              </p14:cNvPr>
              <p14:cNvContentPartPr/>
              <p14:nvPr/>
            </p14:nvContentPartPr>
            <p14:xfrm>
              <a:off x="-931426" y="3540055"/>
              <a:ext cx="76320" cy="250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48FDB27-0CC9-722F-BE48-FF5B3B39794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-940426" y="3531415"/>
                <a:ext cx="939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BC9E8A8-9365-6C23-9167-02D55EE4C572}"/>
                  </a:ext>
                </a:extLst>
              </p14:cNvPr>
              <p14:cNvContentPartPr/>
              <p14:nvPr/>
            </p14:nvContentPartPr>
            <p14:xfrm>
              <a:off x="-738466" y="3640855"/>
              <a:ext cx="54000" cy="11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BC9E8A8-9365-6C23-9167-02D55EE4C57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-747466" y="3631855"/>
                <a:ext cx="71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7441BAD-BA29-E97E-D78B-25E9013FFBB0}"/>
                  </a:ext>
                </a:extLst>
              </p14:cNvPr>
              <p14:cNvContentPartPr/>
              <p14:nvPr/>
            </p14:nvContentPartPr>
            <p14:xfrm>
              <a:off x="-469906" y="3176455"/>
              <a:ext cx="234000" cy="145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7441BAD-BA29-E97E-D78B-25E9013FFBB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-478546" y="3167455"/>
                <a:ext cx="25164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499A70B-C26B-81CB-23A3-04624A1A9FCD}"/>
              </a:ext>
            </a:extLst>
          </p:cNvPr>
          <p:cNvGrpSpPr/>
          <p:nvPr/>
        </p:nvGrpSpPr>
        <p:grpSpPr>
          <a:xfrm>
            <a:off x="-352546" y="3229375"/>
            <a:ext cx="353160" cy="288360"/>
            <a:chOff x="-352546" y="3229375"/>
            <a:chExt cx="35316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8140F6-9544-6267-A769-852107F887FC}"/>
                    </a:ext>
                  </a:extLst>
                </p14:cNvPr>
                <p14:cNvContentPartPr/>
                <p14:nvPr/>
              </p14:nvContentPartPr>
              <p14:xfrm>
                <a:off x="-352546" y="3229375"/>
                <a:ext cx="30960" cy="123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8140F6-9544-6267-A769-852107F887F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-361186" y="3220735"/>
                  <a:ext cx="4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7398B5-A6E4-C6D4-15F6-86227644F7D7}"/>
                    </a:ext>
                  </a:extLst>
                </p14:cNvPr>
                <p14:cNvContentPartPr/>
                <p14:nvPr/>
              </p14:nvContentPartPr>
              <p14:xfrm>
                <a:off x="-176506" y="3303535"/>
                <a:ext cx="177120" cy="21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7398B5-A6E4-C6D4-15F6-86227644F7D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-185146" y="3294895"/>
                  <a:ext cx="19476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0419D69-2440-D8E7-4AF5-0BFDA26F303E}"/>
                  </a:ext>
                </a:extLst>
              </p14:cNvPr>
              <p14:cNvContentPartPr/>
              <p14:nvPr/>
            </p14:nvContentPartPr>
            <p14:xfrm>
              <a:off x="-1896226" y="2188975"/>
              <a:ext cx="277200" cy="75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0419D69-2440-D8E7-4AF5-0BFDA26F303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-1904866" y="2180335"/>
                <a:ext cx="2948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D1D73DF-FC6F-0CE7-F1F0-34724BD73D97}"/>
                  </a:ext>
                </a:extLst>
              </p14:cNvPr>
              <p14:cNvContentPartPr/>
              <p14:nvPr/>
            </p14:nvContentPartPr>
            <p14:xfrm>
              <a:off x="-1712266" y="2273215"/>
              <a:ext cx="17640" cy="159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D1D73DF-FC6F-0CE7-F1F0-34724BD73D9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-1720906" y="2264215"/>
                <a:ext cx="35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803596E-D4BF-417A-1F0B-72C966628089}"/>
                  </a:ext>
                </a:extLst>
              </p14:cNvPr>
              <p14:cNvContentPartPr/>
              <p14:nvPr/>
            </p14:nvContentPartPr>
            <p14:xfrm>
              <a:off x="-1566826" y="2399215"/>
              <a:ext cx="6840" cy="45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803596E-D4BF-417A-1F0B-72C96662808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-1575826" y="2390215"/>
                <a:ext cx="244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FFC9AEB-BD2E-18B2-FFCA-27FE77EDCBE5}"/>
                  </a:ext>
                </a:extLst>
              </p14:cNvPr>
              <p14:cNvContentPartPr/>
              <p14:nvPr/>
            </p14:nvContentPartPr>
            <p14:xfrm>
              <a:off x="-1342546" y="2055055"/>
              <a:ext cx="210600" cy="67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FFC9AEB-BD2E-18B2-FFCA-27FE77EDCBE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-1351186" y="2046055"/>
                <a:ext cx="228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54B21BB-FA12-3E7C-0602-8A955FC50BE5}"/>
                  </a:ext>
                </a:extLst>
              </p14:cNvPr>
              <p14:cNvContentPartPr/>
              <p14:nvPr/>
            </p14:nvContentPartPr>
            <p14:xfrm>
              <a:off x="-1237426" y="2097175"/>
              <a:ext cx="37800" cy="146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54B21BB-FA12-3E7C-0602-8A955FC50BE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-1246066" y="2088175"/>
                <a:ext cx="554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805967-184F-F540-B21B-08556AB6D927}"/>
                  </a:ext>
                </a:extLst>
              </p14:cNvPr>
              <p14:cNvContentPartPr/>
              <p14:nvPr/>
            </p14:nvContentPartPr>
            <p14:xfrm>
              <a:off x="-1107466" y="2248015"/>
              <a:ext cx="150480" cy="190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805967-184F-F540-B21B-08556AB6D92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-1116106" y="2239375"/>
                <a:ext cx="168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31C1CFC-1D61-46EB-422C-706A6BD5C0AD}"/>
                  </a:ext>
                </a:extLst>
              </p14:cNvPr>
              <p14:cNvContentPartPr/>
              <p14:nvPr/>
            </p14:nvContentPartPr>
            <p14:xfrm>
              <a:off x="-839266" y="1971535"/>
              <a:ext cx="293400" cy="159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31C1CFC-1D61-46EB-422C-706A6BD5C0A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-847906" y="1962895"/>
                <a:ext cx="3110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53AF422-B104-4C87-FB9D-B54BFC59533B}"/>
                  </a:ext>
                </a:extLst>
              </p14:cNvPr>
              <p14:cNvContentPartPr/>
              <p14:nvPr/>
            </p14:nvContentPartPr>
            <p14:xfrm>
              <a:off x="-688066" y="2038495"/>
              <a:ext cx="9000" cy="168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53AF422-B104-4C87-FB9D-B54BFC59533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-697066" y="2029495"/>
                <a:ext cx="26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E59A08D-D327-62BF-1044-4FF246833B46}"/>
                  </a:ext>
                </a:extLst>
              </p14:cNvPr>
              <p14:cNvContentPartPr/>
              <p14:nvPr/>
            </p14:nvContentPartPr>
            <p14:xfrm>
              <a:off x="-603466" y="2201215"/>
              <a:ext cx="77040" cy="133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E59A08D-D327-62BF-1044-4FF246833B4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-612106" y="2192215"/>
                <a:ext cx="94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FF94F-0BF8-11E0-A235-305FEC751899}"/>
                  </a:ext>
                </a:extLst>
              </p14:cNvPr>
              <p14:cNvContentPartPr/>
              <p14:nvPr/>
            </p14:nvContentPartPr>
            <p14:xfrm>
              <a:off x="-1988386" y="1677775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FF94F-0BF8-11E0-A235-305FEC75189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-1997386" y="16691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3935FA4-0F32-1F10-5A0E-F9E23B265FC9}"/>
                  </a:ext>
                </a:extLst>
              </p14:cNvPr>
              <p14:cNvContentPartPr/>
              <p14:nvPr/>
            </p14:nvContentPartPr>
            <p14:xfrm>
              <a:off x="-1996775" y="1674535"/>
              <a:ext cx="223560" cy="3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3935FA4-0F32-1F10-5A0E-F9E23B265FC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-2005775" y="1665535"/>
                <a:ext cx="241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C3DD352-FC26-2CB9-E149-579209D4C51F}"/>
                  </a:ext>
                </a:extLst>
              </p14:cNvPr>
              <p14:cNvContentPartPr/>
              <p14:nvPr/>
            </p14:nvContentPartPr>
            <p14:xfrm>
              <a:off x="-1845684" y="1686055"/>
              <a:ext cx="360" cy="244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C3DD352-FC26-2CB9-E149-579209D4C51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1854324" y="1677415"/>
                <a:ext cx="18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8F73A6E-FB01-A7FF-AB67-27783D5E90CB}"/>
                  </a:ext>
                </a:extLst>
              </p14:cNvPr>
              <p14:cNvContentPartPr/>
              <p14:nvPr/>
            </p14:nvContentPartPr>
            <p14:xfrm>
              <a:off x="-1686204" y="1870375"/>
              <a:ext cx="17280" cy="113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8F73A6E-FB01-A7FF-AB67-27783D5E90C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-1695204" y="1861735"/>
                <a:ext cx="34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F584EDB-61BE-7E69-E7BF-CACA3D685353}"/>
                  </a:ext>
                </a:extLst>
              </p14:cNvPr>
              <p14:cNvContentPartPr/>
              <p14:nvPr/>
            </p14:nvContentPartPr>
            <p14:xfrm>
              <a:off x="-1367604" y="1687495"/>
              <a:ext cx="177480" cy="49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F584EDB-61BE-7E69-E7BF-CACA3D6853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-1376244" y="1678855"/>
                <a:ext cx="1951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2F2B11D-048E-8DD3-82F7-E74D5888E14A}"/>
                  </a:ext>
                </a:extLst>
              </p14:cNvPr>
              <p14:cNvContentPartPr/>
              <p14:nvPr/>
            </p14:nvContentPartPr>
            <p14:xfrm>
              <a:off x="-1326924" y="1753015"/>
              <a:ext cx="10440" cy="266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2F2B11D-048E-8DD3-82F7-E74D5888E14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-1335924" y="1744375"/>
                <a:ext cx="280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3A39F7B-5488-7066-A029-0E154B24216C}"/>
                  </a:ext>
                </a:extLst>
              </p14:cNvPr>
              <p14:cNvContentPartPr/>
              <p14:nvPr/>
            </p14:nvContentPartPr>
            <p14:xfrm>
              <a:off x="118836" y="2181121"/>
              <a:ext cx="202320" cy="2878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3A39F7B-5488-7066-A029-0E154B24216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4516" y="2176801"/>
                <a:ext cx="210960" cy="28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D214EC-906F-24F8-CD0C-A51B5C296FB6}"/>
                  </a:ext>
                </a:extLst>
              </p14:cNvPr>
              <p14:cNvContentPartPr/>
              <p14:nvPr/>
            </p14:nvContentPartPr>
            <p14:xfrm>
              <a:off x="3783276" y="4664041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D214EC-906F-24F8-CD0C-A51B5C296FB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778956" y="465972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414B5DC-2D80-6DC9-CEE7-E1264B1D0E91}"/>
                  </a:ext>
                </a:extLst>
              </p14:cNvPr>
              <p14:cNvContentPartPr/>
              <p14:nvPr/>
            </p14:nvContentPartPr>
            <p14:xfrm>
              <a:off x="6610716" y="4043401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414B5DC-2D80-6DC9-CEE7-E1264B1D0E9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606396" y="403908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40CF3811-5914-5B69-90A5-8A2FC09B83FB}"/>
              </a:ext>
            </a:extLst>
          </p:cNvPr>
          <p:cNvGrpSpPr/>
          <p:nvPr/>
        </p:nvGrpSpPr>
        <p:grpSpPr>
          <a:xfrm>
            <a:off x="5024916" y="6459721"/>
            <a:ext cx="275400" cy="190080"/>
            <a:chOff x="5024916" y="6459721"/>
            <a:chExt cx="27540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FC607EB-2084-618F-55CE-D31F3E178A0A}"/>
                    </a:ext>
                  </a:extLst>
                </p14:cNvPr>
                <p14:cNvContentPartPr/>
                <p14:nvPr/>
              </p14:nvContentPartPr>
              <p14:xfrm>
                <a:off x="5024916" y="6459721"/>
                <a:ext cx="250920" cy="28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FC607EB-2084-618F-55CE-D31F3E178A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20596" y="6455041"/>
                  <a:ext cx="259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049198-C193-BB54-5AED-8D46A4633698}"/>
                    </a:ext>
                  </a:extLst>
                </p14:cNvPr>
                <p14:cNvContentPartPr/>
                <p14:nvPr/>
              </p14:nvContentPartPr>
              <p14:xfrm>
                <a:off x="5167476" y="6476281"/>
                <a:ext cx="17280" cy="13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049198-C193-BB54-5AED-8D46A46336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63156" y="6471961"/>
                  <a:ext cx="25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2BCAC3-6349-F7D8-54CB-2B610438F978}"/>
                    </a:ext>
                  </a:extLst>
                </p14:cNvPr>
                <p14:cNvContentPartPr/>
                <p14:nvPr/>
              </p14:nvContentPartPr>
              <p14:xfrm>
                <a:off x="5293116" y="6601921"/>
                <a:ext cx="7200" cy="47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2BCAC3-6349-F7D8-54CB-2B610438F9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88796" y="6597601"/>
                  <a:ext cx="158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0D61913-D1B0-5FF9-6C66-E21AFAC2F3D2}"/>
                  </a:ext>
                </a:extLst>
              </p14:cNvPr>
              <p14:cNvContentPartPr/>
              <p14:nvPr/>
            </p14:nvContentPartPr>
            <p14:xfrm>
              <a:off x="2415636" y="5217721"/>
              <a:ext cx="304200" cy="272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0D61913-D1B0-5FF9-6C66-E21AFAC2F3D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11316" y="5213401"/>
                <a:ext cx="3128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81F9800-F8E3-6582-2C14-5251DE1AB73C}"/>
                  </a:ext>
                </a:extLst>
              </p14:cNvPr>
              <p14:cNvContentPartPr/>
              <p14:nvPr/>
            </p14:nvContentPartPr>
            <p14:xfrm>
              <a:off x="3162636" y="5838361"/>
              <a:ext cx="24120" cy="253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81F9800-F8E3-6582-2C14-5251DE1AB73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58316" y="5834041"/>
                <a:ext cx="3276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7EEC499F-7BE4-8EE2-BB13-C03BCD70A734}"/>
              </a:ext>
            </a:extLst>
          </p:cNvPr>
          <p:cNvGrpSpPr/>
          <p:nvPr/>
        </p:nvGrpSpPr>
        <p:grpSpPr>
          <a:xfrm>
            <a:off x="5687316" y="6424801"/>
            <a:ext cx="404280" cy="429840"/>
            <a:chOff x="5687316" y="6424801"/>
            <a:chExt cx="4042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5A7D65-CE81-C5E8-56F5-1D20054243E3}"/>
                    </a:ext>
                  </a:extLst>
                </p14:cNvPr>
                <p14:cNvContentPartPr/>
                <p14:nvPr/>
              </p14:nvContentPartPr>
              <p14:xfrm>
                <a:off x="5687316" y="6424801"/>
                <a:ext cx="225000" cy="268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5A7D65-CE81-C5E8-56F5-1D20054243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82996" y="6420481"/>
                  <a:ext cx="233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F9F484D-0F4B-7B26-FBCB-3B3D5AD8C752}"/>
                    </a:ext>
                  </a:extLst>
                </p14:cNvPr>
                <p14:cNvContentPartPr/>
                <p14:nvPr/>
              </p14:nvContentPartPr>
              <p14:xfrm>
                <a:off x="5922396" y="6626761"/>
                <a:ext cx="169200" cy="227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F9F484D-0F4B-7B26-FBCB-3B3D5AD8C75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18076" y="6622441"/>
                  <a:ext cx="17784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453B47-23DC-5107-C3C5-DF15EE0DD164}"/>
                  </a:ext>
                </a:extLst>
              </p14:cNvPr>
              <p14:cNvContentPartPr/>
              <p14:nvPr/>
            </p14:nvContentPartPr>
            <p14:xfrm>
              <a:off x="3813156" y="5435881"/>
              <a:ext cx="163440" cy="249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453B47-23DC-5107-C3C5-DF15EE0DD16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08836" y="5431561"/>
                <a:ext cx="17208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218A1F05-CC36-259B-EB14-17586CF86681}"/>
              </a:ext>
            </a:extLst>
          </p:cNvPr>
          <p:cNvGrpSpPr/>
          <p:nvPr/>
        </p:nvGrpSpPr>
        <p:grpSpPr>
          <a:xfrm>
            <a:off x="6231276" y="6425881"/>
            <a:ext cx="524520" cy="286920"/>
            <a:chOff x="6231276" y="6425881"/>
            <a:chExt cx="52452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B1C7E5-CEA2-1088-5979-9AD30958D861}"/>
                    </a:ext>
                  </a:extLst>
                </p14:cNvPr>
                <p14:cNvContentPartPr/>
                <p14:nvPr/>
              </p14:nvContentPartPr>
              <p14:xfrm>
                <a:off x="6333516" y="6425881"/>
                <a:ext cx="92520" cy="25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B1C7E5-CEA2-1088-5979-9AD30958D8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29196" y="6421561"/>
                  <a:ext cx="101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F21E3F-ECE6-85B8-CA92-C28CF99B3389}"/>
                    </a:ext>
                  </a:extLst>
                </p14:cNvPr>
                <p14:cNvContentPartPr/>
                <p14:nvPr/>
              </p14:nvContentPartPr>
              <p14:xfrm>
                <a:off x="6350076" y="6459721"/>
                <a:ext cx="42840" cy="92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F21E3F-ECE6-85B8-CA92-C28CF99B33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45756" y="6455041"/>
                  <a:ext cx="51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71CEF-2177-8FB5-6743-3CD18DCB4DD4}"/>
                    </a:ext>
                  </a:extLst>
                </p14:cNvPr>
                <p14:cNvContentPartPr/>
                <p14:nvPr/>
              </p14:nvContentPartPr>
              <p14:xfrm>
                <a:off x="6476076" y="6517321"/>
                <a:ext cx="279720" cy="195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71CEF-2177-8FB5-6743-3CD18DCB4D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71756" y="6513001"/>
                  <a:ext cx="288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A4A24FD-1AC6-2437-4586-9D5FD80FC122}"/>
                    </a:ext>
                  </a:extLst>
                </p14:cNvPr>
                <p14:cNvContentPartPr/>
                <p14:nvPr/>
              </p14:nvContentPartPr>
              <p14:xfrm>
                <a:off x="6231276" y="6442441"/>
                <a:ext cx="110880" cy="74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A4A24FD-1AC6-2437-4586-9D5FD80FC1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26956" y="6438121"/>
                  <a:ext cx="11952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B738A1E-E1FE-59AF-687E-E62585821120}"/>
                  </a:ext>
                </a:extLst>
              </p14:cNvPr>
              <p14:cNvContentPartPr/>
              <p14:nvPr/>
            </p14:nvContentPartPr>
            <p14:xfrm>
              <a:off x="5560596" y="2624641"/>
              <a:ext cx="1033920" cy="1713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B738A1E-E1FE-59AF-687E-E625858211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56276" y="2620321"/>
                <a:ext cx="1042560" cy="17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42D0A23-E9D7-6618-0ABB-BFC7B44092D9}"/>
                  </a:ext>
                </a:extLst>
              </p14:cNvPr>
              <p14:cNvContentPartPr/>
              <p14:nvPr/>
            </p14:nvContentPartPr>
            <p14:xfrm>
              <a:off x="3078396" y="2326561"/>
              <a:ext cx="756360" cy="2631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42D0A23-E9D7-6618-0ABB-BFC7B44092D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74076" y="2322241"/>
                <a:ext cx="765000" cy="26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B8003BC-7680-3880-BAAC-D128CA3411F7}"/>
                  </a:ext>
                </a:extLst>
              </p14:cNvPr>
              <p14:cNvContentPartPr/>
              <p14:nvPr/>
            </p14:nvContentPartPr>
            <p14:xfrm>
              <a:off x="-2055564" y="4113601"/>
              <a:ext cx="489960" cy="732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B8003BC-7680-3880-BAAC-D128CA3411F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-2059884" y="4109281"/>
                <a:ext cx="4986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AF67BF7-9CDE-4F05-8581-A56554E58131}"/>
                  </a:ext>
                </a:extLst>
              </p14:cNvPr>
              <p14:cNvContentPartPr/>
              <p14:nvPr/>
            </p14:nvContentPartPr>
            <p14:xfrm>
              <a:off x="-1862538" y="3648841"/>
              <a:ext cx="189360" cy="182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AF67BF7-9CDE-4F05-8581-A56554E5813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-1866858" y="3644521"/>
                <a:ext cx="198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B23757F-3BF8-B1FD-CABA-41B2FC3674B4}"/>
                  </a:ext>
                </a:extLst>
              </p14:cNvPr>
              <p14:cNvContentPartPr/>
              <p14:nvPr/>
            </p14:nvContentPartPr>
            <p14:xfrm>
              <a:off x="-2114178" y="3061321"/>
              <a:ext cx="312840" cy="161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B23757F-3BF8-B1FD-CABA-41B2FC3674B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-2118498" y="3057001"/>
                <a:ext cx="3214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2947C0-C42D-470C-97E9-789197DE6E54}"/>
                  </a:ext>
                </a:extLst>
              </p14:cNvPr>
              <p14:cNvContentPartPr/>
              <p14:nvPr/>
            </p14:nvContentPartPr>
            <p14:xfrm>
              <a:off x="-2097301" y="2456161"/>
              <a:ext cx="247680" cy="159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2947C0-C42D-470C-97E9-789197DE6E5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-2101621" y="2451841"/>
                <a:ext cx="2563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A9F53C-FE3D-A1F6-5983-2404E81FA065}"/>
                  </a:ext>
                </a:extLst>
              </p14:cNvPr>
              <p14:cNvContentPartPr/>
              <p14:nvPr/>
            </p14:nvContentPartPr>
            <p14:xfrm>
              <a:off x="-2013781" y="636361"/>
              <a:ext cx="185040" cy="68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A9F53C-FE3D-A1F6-5983-2404E81FA06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-2018101" y="632041"/>
                <a:ext cx="193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48D25FF-134E-9E92-DE5F-0E3BCF27DB60}"/>
                  </a:ext>
                </a:extLst>
              </p14:cNvPr>
              <p14:cNvContentPartPr/>
              <p14:nvPr/>
            </p14:nvContentPartPr>
            <p14:xfrm>
              <a:off x="-1929541" y="671281"/>
              <a:ext cx="43200" cy="151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48D25FF-134E-9E92-DE5F-0E3BCF27DB6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-1933861" y="666961"/>
                <a:ext cx="51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4C7B828-E23F-6BAE-5E27-DABE06809BC1}"/>
                  </a:ext>
                </a:extLst>
              </p14:cNvPr>
              <p14:cNvContentPartPr/>
              <p14:nvPr/>
            </p14:nvContentPartPr>
            <p14:xfrm>
              <a:off x="-1770421" y="805201"/>
              <a:ext cx="251280" cy="160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4C7B828-E23F-6BAE-5E27-DABE06809BC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-1774741" y="800881"/>
                <a:ext cx="259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3E7D022-EFBD-F3D7-B987-FD79AFE81D63}"/>
                  </a:ext>
                </a:extLst>
              </p14:cNvPr>
              <p14:cNvContentPartPr/>
              <p14:nvPr/>
            </p14:nvContentPartPr>
            <p14:xfrm>
              <a:off x="-1602301" y="407041"/>
              <a:ext cx="171720" cy="96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3E7D022-EFBD-F3D7-B987-FD79AFE81D6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-1606621" y="402721"/>
                <a:ext cx="1803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3DD6C78-0129-49CA-5D31-AF56B0E2C0D8}"/>
                  </a:ext>
                </a:extLst>
              </p14:cNvPr>
              <p14:cNvContentPartPr/>
              <p14:nvPr/>
            </p14:nvContentPartPr>
            <p14:xfrm>
              <a:off x="-1501501" y="427921"/>
              <a:ext cx="101160" cy="192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3DD6C78-0129-49CA-5D31-AF56B0E2C0D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-1505821" y="423601"/>
                <a:ext cx="109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D934621-DDCB-7146-21C1-3DFD358A13C2}"/>
                  </a:ext>
                </a:extLst>
              </p14:cNvPr>
              <p14:cNvContentPartPr/>
              <p14:nvPr/>
            </p14:nvContentPartPr>
            <p14:xfrm>
              <a:off x="-1300261" y="498841"/>
              <a:ext cx="297000" cy="223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D934621-DDCB-7146-21C1-3DFD358A13C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-1304581" y="494521"/>
                <a:ext cx="305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68D8C22-57F2-67B2-7AC2-F3E8EFA6F5CE}"/>
                  </a:ext>
                </a:extLst>
              </p14:cNvPr>
              <p14:cNvContentPartPr/>
              <p14:nvPr/>
            </p14:nvContentPartPr>
            <p14:xfrm>
              <a:off x="-889141" y="120121"/>
              <a:ext cx="150840" cy="106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68D8C22-57F2-67B2-7AC2-F3E8EFA6F5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-893461" y="115801"/>
                <a:ext cx="1594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3836404-0ACC-10F8-A0A1-3AADB27C7CD7}"/>
                  </a:ext>
                </a:extLst>
              </p14:cNvPr>
              <p14:cNvContentPartPr/>
              <p14:nvPr/>
            </p14:nvContentPartPr>
            <p14:xfrm>
              <a:off x="-880861" y="226321"/>
              <a:ext cx="150480" cy="87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3836404-0ACC-10F8-A0A1-3AADB27C7CD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-885181" y="222001"/>
                <a:ext cx="1591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736BA7A-7C3A-5B8B-811A-EB3F49E9FA8E}"/>
                  </a:ext>
                </a:extLst>
              </p14:cNvPr>
              <p14:cNvContentPartPr/>
              <p14:nvPr/>
            </p14:nvContentPartPr>
            <p14:xfrm>
              <a:off x="-637501" y="293281"/>
              <a:ext cx="91800" cy="127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736BA7A-7C3A-5B8B-811A-EB3F49E9FA8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-641821" y="288961"/>
                <a:ext cx="1004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A81184C-C422-342A-AA37-9B99AA6891CA}"/>
                  </a:ext>
                </a:extLst>
              </p14:cNvPr>
              <p14:cNvContentPartPr/>
              <p14:nvPr/>
            </p14:nvContentPartPr>
            <p14:xfrm>
              <a:off x="-1527061" y="2508001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A81184C-C422-342A-AA37-9B99AA6891C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-1531381" y="250368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01169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D14D-C5C1-5B70-1094-FD815599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serializable?</a:t>
            </a:r>
            <a:endParaRPr lang="en-PK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2B4167-4B68-512D-05E9-B893ED6F1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134199"/>
              </p:ext>
            </p:extLst>
          </p:nvPr>
        </p:nvGraphicFramePr>
        <p:xfrm>
          <a:off x="239713" y="1600200"/>
          <a:ext cx="829468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4895">
                  <a:extLst>
                    <a:ext uri="{9D8B030D-6E8A-4147-A177-3AD203B41FA5}">
                      <a16:colId xmlns:a16="http://schemas.microsoft.com/office/drawing/2014/main" val="2544730417"/>
                    </a:ext>
                  </a:extLst>
                </a:gridCol>
                <a:gridCol w="2764895">
                  <a:extLst>
                    <a:ext uri="{9D8B030D-6E8A-4147-A177-3AD203B41FA5}">
                      <a16:colId xmlns:a16="http://schemas.microsoft.com/office/drawing/2014/main" val="2369076488"/>
                    </a:ext>
                  </a:extLst>
                </a:gridCol>
                <a:gridCol w="2764895">
                  <a:extLst>
                    <a:ext uri="{9D8B030D-6E8A-4147-A177-3AD203B41FA5}">
                      <a16:colId xmlns:a16="http://schemas.microsoft.com/office/drawing/2014/main" val="320116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0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3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1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R(C)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W(C)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2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9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027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9DC4-A137-FEFD-C3E1-CD4FE98B6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0B6E98-9183-EFF9-B671-48EA5D0E8DB2}"/>
              </a:ext>
            </a:extLst>
          </p:cNvPr>
          <p:cNvGrpSpPr/>
          <p:nvPr/>
        </p:nvGrpSpPr>
        <p:grpSpPr>
          <a:xfrm>
            <a:off x="5240414" y="5024695"/>
            <a:ext cx="817560" cy="704520"/>
            <a:chOff x="5240414" y="5024695"/>
            <a:chExt cx="817560" cy="70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090442-A3D1-94FD-A088-369B629E4836}"/>
                    </a:ext>
                  </a:extLst>
                </p14:cNvPr>
                <p14:cNvContentPartPr/>
                <p14:nvPr/>
              </p14:nvContentPartPr>
              <p14:xfrm>
                <a:off x="5240414" y="5024695"/>
                <a:ext cx="817560" cy="70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090442-A3D1-94FD-A088-369B629E483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31414" y="5016055"/>
                  <a:ext cx="83520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F75437-97A9-2DCE-3BD5-E010BF7563C4}"/>
                    </a:ext>
                  </a:extLst>
                </p14:cNvPr>
                <p14:cNvContentPartPr/>
                <p14:nvPr/>
              </p14:nvContentPartPr>
              <p14:xfrm>
                <a:off x="5360294" y="5249695"/>
                <a:ext cx="284760" cy="11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F75437-97A9-2DCE-3BD5-E010BF7563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51294" y="5240695"/>
                  <a:ext cx="302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E3E060-816D-B0C7-E310-641FF910F625}"/>
                    </a:ext>
                  </a:extLst>
                </p14:cNvPr>
                <p14:cNvContentPartPr/>
                <p14:nvPr/>
              </p14:nvContentPartPr>
              <p14:xfrm>
                <a:off x="5502854" y="5343655"/>
                <a:ext cx="66600" cy="175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E3E060-816D-B0C7-E310-641FF910F6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94214" y="5334655"/>
                  <a:ext cx="84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23ED95-F5E9-9A02-5D40-7F042F4128A7}"/>
                    </a:ext>
                  </a:extLst>
                </p14:cNvPr>
                <p14:cNvContentPartPr/>
                <p14:nvPr/>
              </p14:nvContentPartPr>
              <p14:xfrm>
                <a:off x="5762774" y="5305495"/>
                <a:ext cx="220680" cy="33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23ED95-F5E9-9A02-5D40-7F042F4128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54134" y="5296495"/>
                  <a:ext cx="238320" cy="34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71E82D2-1998-2512-A2B6-E55B55A09F6D}"/>
                  </a:ext>
                </a:extLst>
              </p14:cNvPr>
              <p14:cNvContentPartPr/>
              <p14:nvPr/>
            </p14:nvContentPartPr>
            <p14:xfrm>
              <a:off x="1493174" y="4671535"/>
              <a:ext cx="1883880" cy="605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71E82D2-1998-2512-A2B6-E55B55A09F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84534" y="4662895"/>
                <a:ext cx="19015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38160E6-6BD3-8004-DC45-C21F1CD2016E}"/>
                  </a:ext>
                </a:extLst>
              </p14:cNvPr>
              <p14:cNvContentPartPr/>
              <p14:nvPr/>
            </p14:nvContentPartPr>
            <p14:xfrm>
              <a:off x="1014734" y="3978895"/>
              <a:ext cx="295920" cy="124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38160E6-6BD3-8004-DC45-C21F1CD201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6094" y="3969895"/>
                <a:ext cx="313560" cy="1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AC3C08B-F18B-A838-EF90-18BD48FCC360}"/>
              </a:ext>
            </a:extLst>
          </p:cNvPr>
          <p:cNvGrpSpPr/>
          <p:nvPr/>
        </p:nvGrpSpPr>
        <p:grpSpPr>
          <a:xfrm>
            <a:off x="1042814" y="4511335"/>
            <a:ext cx="2977920" cy="1226160"/>
            <a:chOff x="1042814" y="4511335"/>
            <a:chExt cx="2977920" cy="12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AE1F3C-5FA8-3BB5-0B81-06A033B2BCEF}"/>
                    </a:ext>
                  </a:extLst>
                </p14:cNvPr>
                <p14:cNvContentPartPr/>
                <p14:nvPr/>
              </p14:nvContentPartPr>
              <p14:xfrm>
                <a:off x="1042814" y="5109655"/>
                <a:ext cx="443880" cy="61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AE1F3C-5FA8-3BB5-0B81-06A033B2BC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4174" y="5101015"/>
                  <a:ext cx="4615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B29371-2C3A-47EE-A55B-AC86C17A5A2C}"/>
                    </a:ext>
                  </a:extLst>
                </p14:cNvPr>
                <p14:cNvContentPartPr/>
                <p14:nvPr/>
              </p14:nvContentPartPr>
              <p14:xfrm>
                <a:off x="1141094" y="5332135"/>
                <a:ext cx="218880" cy="12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B29371-2C3A-47EE-A55B-AC86C17A5A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2094" y="5323495"/>
                  <a:ext cx="236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950FF0-FA90-6952-C5C5-27CD9996F9C5}"/>
                    </a:ext>
                  </a:extLst>
                </p14:cNvPr>
                <p14:cNvContentPartPr/>
                <p14:nvPr/>
              </p14:nvContentPartPr>
              <p14:xfrm>
                <a:off x="1275014" y="5377135"/>
                <a:ext cx="33480" cy="150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950FF0-FA90-6952-C5C5-27CD9996F9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66014" y="5368495"/>
                  <a:ext cx="51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6EE5E9-20C6-8A74-F4C4-12A5A4337521}"/>
                    </a:ext>
                  </a:extLst>
                </p14:cNvPr>
                <p14:cNvContentPartPr/>
                <p14:nvPr/>
              </p14:nvContentPartPr>
              <p14:xfrm>
                <a:off x="1342334" y="5477935"/>
                <a:ext cx="54720" cy="16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6EE5E9-20C6-8A74-F4C4-12A5A433752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33334" y="5468935"/>
                  <a:ext cx="72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EA2C9E-E13E-8E43-1E31-9F54372DBF8A}"/>
                    </a:ext>
                  </a:extLst>
                </p14:cNvPr>
                <p14:cNvContentPartPr/>
                <p14:nvPr/>
              </p14:nvContentPartPr>
              <p14:xfrm>
                <a:off x="3328454" y="4511335"/>
                <a:ext cx="692280" cy="37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EA2C9E-E13E-8E43-1E31-9F54372DBF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19454" y="4502335"/>
                  <a:ext cx="7099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C20D01-04B3-FA4B-8EC4-9C2CA18AD0CA}"/>
                    </a:ext>
                  </a:extLst>
                </p14:cNvPr>
                <p14:cNvContentPartPr/>
                <p14:nvPr/>
              </p14:nvContentPartPr>
              <p14:xfrm>
                <a:off x="3514934" y="4634095"/>
                <a:ext cx="235080" cy="72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C20D01-04B3-FA4B-8EC4-9C2CA18AD0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06294" y="4625095"/>
                  <a:ext cx="252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3CD8DB-B4FA-0BE1-5239-86E5C0EA214B}"/>
                    </a:ext>
                  </a:extLst>
                </p14:cNvPr>
                <p14:cNvContentPartPr/>
                <p14:nvPr/>
              </p14:nvContentPartPr>
              <p14:xfrm>
                <a:off x="3607454" y="4655695"/>
                <a:ext cx="42840" cy="150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3CD8DB-B4FA-0BE1-5239-86E5C0EA21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98454" y="4647055"/>
                  <a:ext cx="60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1C4C67-2461-D8E9-30E8-DB9EDB6BFF09}"/>
                    </a:ext>
                  </a:extLst>
                </p14:cNvPr>
                <p14:cNvContentPartPr/>
                <p14:nvPr/>
              </p14:nvContentPartPr>
              <p14:xfrm>
                <a:off x="3833534" y="4747855"/>
                <a:ext cx="175680" cy="144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1C4C67-2461-D8E9-30E8-DB9EDB6BFF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24894" y="4738855"/>
                  <a:ext cx="193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20CD53-17CD-2E8F-FE0E-35E13F2AD3DD}"/>
                    </a:ext>
                  </a:extLst>
                </p14:cNvPr>
                <p14:cNvContentPartPr/>
                <p14:nvPr/>
              </p14:nvContentPartPr>
              <p14:xfrm>
                <a:off x="1449254" y="4849015"/>
                <a:ext cx="2183400" cy="88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20CD53-17CD-2E8F-FE0E-35E13F2AD3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40254" y="4840015"/>
                  <a:ext cx="2201040" cy="90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881686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5E5DB5-C88A-FD42-E1EE-CCE4DC9B98C4}"/>
                  </a:ext>
                </a:extLst>
              </p14:cNvPr>
              <p14:cNvContentPartPr/>
              <p14:nvPr/>
            </p14:nvContentPartPr>
            <p14:xfrm>
              <a:off x="-1795426" y="4681255"/>
              <a:ext cx="204480" cy="24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5E5DB5-C88A-FD42-E1EE-CCE4DC9B9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4426" y="4672615"/>
                <a:ext cx="222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449324-E2A1-37B9-F49C-63BA52821B01}"/>
                  </a:ext>
                </a:extLst>
              </p14:cNvPr>
              <p14:cNvContentPartPr/>
              <p14:nvPr/>
            </p14:nvContentPartPr>
            <p14:xfrm>
              <a:off x="-890026" y="4336735"/>
              <a:ext cx="258840" cy="31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449324-E2A1-37B9-F49C-63BA52821B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99026" y="4328095"/>
                <a:ext cx="2764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FF7BEE-C89F-03F2-4CAA-E738DBC876F5}"/>
                  </a:ext>
                </a:extLst>
              </p14:cNvPr>
              <p14:cNvContentPartPr/>
              <p14:nvPr/>
            </p14:nvContentPartPr>
            <p14:xfrm>
              <a:off x="-830986" y="4865575"/>
              <a:ext cx="42480" cy="9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FF7BEE-C89F-03F2-4CAA-E738DBC876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839626" y="4856575"/>
                <a:ext cx="601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5980B5-9675-FACA-1355-30C4E0FC1F97}"/>
                  </a:ext>
                </a:extLst>
              </p14:cNvPr>
              <p14:cNvContentPartPr/>
              <p14:nvPr/>
            </p14:nvContentPartPr>
            <p14:xfrm>
              <a:off x="-763306" y="5170495"/>
              <a:ext cx="218160" cy="10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5980B5-9675-FACA-1355-30C4E0FC1F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72306" y="5161855"/>
                <a:ext cx="235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51C541-D501-85D9-75B3-FCB2685F123E}"/>
                  </a:ext>
                </a:extLst>
              </p14:cNvPr>
              <p14:cNvContentPartPr/>
              <p14:nvPr/>
            </p14:nvContentPartPr>
            <p14:xfrm>
              <a:off x="-654586" y="5393335"/>
              <a:ext cx="176760" cy="21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51C541-D501-85D9-75B3-FCB2685F12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663226" y="5384695"/>
                <a:ext cx="194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32CDF3-4D62-3C41-5ABF-6AA18E47FE21}"/>
                  </a:ext>
                </a:extLst>
              </p14:cNvPr>
              <p14:cNvContentPartPr/>
              <p14:nvPr/>
            </p14:nvContentPartPr>
            <p14:xfrm>
              <a:off x="-553786" y="582173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32CDF3-4D62-3C41-5ABF-6AA18E47F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562786" y="58130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ECBC53-4E43-19D0-216E-0DC396313ED3}"/>
                  </a:ext>
                </a:extLst>
              </p14:cNvPr>
              <p14:cNvContentPartPr/>
              <p14:nvPr/>
            </p14:nvContentPartPr>
            <p14:xfrm>
              <a:off x="-553786" y="5804095"/>
              <a:ext cx="201600" cy="110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ECBC53-4E43-19D0-216E-0DC396313E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562786" y="5795095"/>
                <a:ext cx="219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CCA10BE-E291-8556-5FE3-F074726B7724}"/>
                  </a:ext>
                </a:extLst>
              </p14:cNvPr>
              <p14:cNvContentPartPr/>
              <p14:nvPr/>
            </p14:nvContentPartPr>
            <p14:xfrm>
              <a:off x="-461626" y="6090295"/>
              <a:ext cx="162000" cy="150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CCA10BE-E291-8556-5FE3-F074726B77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470266" y="6081295"/>
                <a:ext cx="1796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87EB93-8A63-87F2-D8E9-37EA2BDD7EC3}"/>
                  </a:ext>
                </a:extLst>
              </p14:cNvPr>
              <p14:cNvContentPartPr/>
              <p14:nvPr/>
            </p14:nvContentPartPr>
            <p14:xfrm>
              <a:off x="-344986" y="6375415"/>
              <a:ext cx="120240" cy="167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87EB93-8A63-87F2-D8E9-37EA2BDD7E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353626" y="6366775"/>
                <a:ext cx="1378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9B707D-59A6-5BCC-4FE4-1C2202D9968B}"/>
                  </a:ext>
                </a:extLst>
              </p14:cNvPr>
              <p14:cNvContentPartPr/>
              <p14:nvPr/>
            </p14:nvContentPartPr>
            <p14:xfrm>
              <a:off x="-2056066" y="4571815"/>
              <a:ext cx="622080" cy="680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9B707D-59A6-5BCC-4FE4-1C2202D996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064706" y="4563175"/>
                <a:ext cx="6397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89376B-03B8-825C-9D58-BBC1797DB89E}"/>
                  </a:ext>
                </a:extLst>
              </p14:cNvPr>
              <p14:cNvContentPartPr/>
              <p14:nvPr/>
            </p14:nvContentPartPr>
            <p14:xfrm>
              <a:off x="-1375927" y="4974655"/>
              <a:ext cx="525240" cy="62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89376B-03B8-825C-9D58-BBC1797DB8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384927" y="4965655"/>
                <a:ext cx="542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526DF5-31BE-3958-6C09-5B5864DD8AB6}"/>
                  </a:ext>
                </a:extLst>
              </p14:cNvPr>
              <p14:cNvContentPartPr/>
              <p14:nvPr/>
            </p14:nvContentPartPr>
            <p14:xfrm>
              <a:off x="-1375927" y="5024695"/>
              <a:ext cx="505800" cy="316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526DF5-31BE-3958-6C09-5B5864DD8A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384927" y="5016055"/>
                <a:ext cx="5234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D58074-7B29-CAA8-C1C1-7CA12850E69B}"/>
                  </a:ext>
                </a:extLst>
              </p14:cNvPr>
              <p14:cNvContentPartPr/>
              <p14:nvPr/>
            </p14:nvContentPartPr>
            <p14:xfrm>
              <a:off x="-1359367" y="5050255"/>
              <a:ext cx="811080" cy="741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D58074-7B29-CAA8-C1C1-7CA12850E6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368007" y="5041255"/>
                <a:ext cx="82872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D49F48-2E62-B394-DF0A-3511E130C1AC}"/>
                  </a:ext>
                </a:extLst>
              </p14:cNvPr>
              <p14:cNvContentPartPr/>
              <p14:nvPr/>
            </p14:nvContentPartPr>
            <p14:xfrm>
              <a:off x="-1375927" y="5066815"/>
              <a:ext cx="905400" cy="1158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D49F48-2E62-B394-DF0A-3511E130C1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384927" y="5058175"/>
                <a:ext cx="92304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D86455-D40E-1932-EFCD-3086F757F996}"/>
                  </a:ext>
                </a:extLst>
              </p14:cNvPr>
              <p14:cNvContentPartPr/>
              <p14:nvPr/>
            </p14:nvContentPartPr>
            <p14:xfrm>
              <a:off x="-1429207" y="5133775"/>
              <a:ext cx="1034280" cy="1393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D86455-D40E-1932-EFCD-3086F757F9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1438207" y="5125135"/>
                <a:ext cx="1051920" cy="14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981F53-85F5-D284-466A-A7287065719E}"/>
                  </a:ext>
                </a:extLst>
              </p14:cNvPr>
              <p14:cNvContentPartPr/>
              <p14:nvPr/>
            </p14:nvContentPartPr>
            <p14:xfrm>
              <a:off x="-1015207" y="4747135"/>
              <a:ext cx="942480" cy="1991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981F53-85F5-D284-466A-A7287065719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024207" y="4738135"/>
                <a:ext cx="960120" cy="20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91C3-9607-764C-7DD6-66D1ABED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2BC6-4D05-369E-C367-C658175C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Initial read same</a:t>
            </a:r>
          </a:p>
          <a:p>
            <a:pPr lvl="1"/>
            <a:r>
              <a:rPr lang="en-US" sz="2800" dirty="0"/>
              <a:t>Intermediate read same</a:t>
            </a:r>
          </a:p>
          <a:p>
            <a:pPr lvl="1"/>
            <a:r>
              <a:rPr lang="en-US" sz="2800" dirty="0"/>
              <a:t>Final writes same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947CA-6B7E-E732-87ED-0D36C3153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656C7F-A3A0-35DE-184C-821C4559C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14394"/>
              </p:ext>
            </p:extLst>
          </p:nvPr>
        </p:nvGraphicFramePr>
        <p:xfrm>
          <a:off x="609600" y="3124200"/>
          <a:ext cx="23368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4154452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2881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8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3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3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8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953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E4D60E-6FAE-7A77-5325-5A0B6B54B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36876"/>
              </p:ext>
            </p:extLst>
          </p:nvPr>
        </p:nvGraphicFramePr>
        <p:xfrm>
          <a:off x="4191000" y="3124200"/>
          <a:ext cx="23368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266623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19305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4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1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77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7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8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8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7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006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5BB0B2-25E9-EDAE-B7ED-06168A83CC93}"/>
                  </a:ext>
                </a:extLst>
              </p14:cNvPr>
              <p14:cNvContentPartPr/>
              <p14:nvPr/>
            </p14:nvContentPartPr>
            <p14:xfrm>
              <a:off x="303014" y="2775415"/>
              <a:ext cx="285840" cy="245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5BB0B2-25E9-EDAE-B7ED-06168A83CC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14" y="2766775"/>
                <a:ext cx="30348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07E4D-986E-3B00-07D1-D98CD41BAF0E}"/>
              </a:ext>
            </a:extLst>
          </p:cNvPr>
          <p:cNvGrpSpPr/>
          <p:nvPr/>
        </p:nvGrpSpPr>
        <p:grpSpPr>
          <a:xfrm>
            <a:off x="4152134" y="2583895"/>
            <a:ext cx="285480" cy="449640"/>
            <a:chOff x="4152134" y="2583895"/>
            <a:chExt cx="28548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502C99-AC0E-508E-76B9-D51FEAAB5ED1}"/>
                    </a:ext>
                  </a:extLst>
                </p14:cNvPr>
                <p14:cNvContentPartPr/>
                <p14:nvPr/>
              </p14:nvContentPartPr>
              <p14:xfrm>
                <a:off x="4152134" y="2792335"/>
                <a:ext cx="285480" cy="24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502C99-AC0E-508E-76B9-D51FEAAB5E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43134" y="2783695"/>
                  <a:ext cx="303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1B36F1-83E2-AA69-5358-01FCDD9CEF8A}"/>
                    </a:ext>
                  </a:extLst>
                </p14:cNvPr>
                <p14:cNvContentPartPr/>
                <p14:nvPr/>
              </p14:nvContentPartPr>
              <p14:xfrm>
                <a:off x="4378934" y="2583895"/>
                <a:ext cx="360" cy="10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1B36F1-83E2-AA69-5358-01FCDD9CEF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70294" y="2574895"/>
                  <a:ext cx="18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95D117-BBFF-E4E8-AEF2-3127F0FE6215}"/>
                  </a:ext>
                </a:extLst>
              </p14:cNvPr>
              <p14:cNvContentPartPr/>
              <p14:nvPr/>
            </p14:nvContentPartPr>
            <p14:xfrm>
              <a:off x="3749654" y="1655095"/>
              <a:ext cx="497160" cy="314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95D117-BBFF-E4E8-AEF2-3127F0FE62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40654" y="1646455"/>
                <a:ext cx="514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D7AD54-799F-8BC2-CFB5-D11DA70D1F27}"/>
                  </a:ext>
                </a:extLst>
              </p14:cNvPr>
              <p14:cNvContentPartPr/>
              <p14:nvPr/>
            </p14:nvContentPartPr>
            <p14:xfrm>
              <a:off x="2340254" y="4652455"/>
              <a:ext cx="23040" cy="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D7AD54-799F-8BC2-CFB5-D11DA70D1F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31254" y="4643815"/>
                <a:ext cx="406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65D08EC-88B5-0402-5899-BFCF76C3D51F}"/>
              </a:ext>
            </a:extLst>
          </p:cNvPr>
          <p:cNvGrpSpPr/>
          <p:nvPr/>
        </p:nvGrpSpPr>
        <p:grpSpPr>
          <a:xfrm>
            <a:off x="2441054" y="4462735"/>
            <a:ext cx="242280" cy="99000"/>
            <a:chOff x="2441054" y="4462735"/>
            <a:chExt cx="24228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A17B6-DA63-CD76-487D-E894343D0995}"/>
                    </a:ext>
                  </a:extLst>
                </p14:cNvPr>
                <p14:cNvContentPartPr/>
                <p14:nvPr/>
              </p14:nvContentPartPr>
              <p14:xfrm>
                <a:off x="2441054" y="446273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A17B6-DA63-CD76-487D-E894343D09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32054" y="4454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6964B2-6007-4C32-95F4-4A4B18AB97AE}"/>
                    </a:ext>
                  </a:extLst>
                </p14:cNvPr>
                <p14:cNvContentPartPr/>
                <p14:nvPr/>
              </p14:nvContentPartPr>
              <p14:xfrm>
                <a:off x="2441054" y="4462735"/>
                <a:ext cx="242280" cy="9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6964B2-6007-4C32-95F4-4A4B18AB97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32054" y="4454095"/>
                  <a:ext cx="25992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78F3A66-AEB3-4AAB-F5D9-3758B4596372}"/>
                  </a:ext>
                </a:extLst>
              </p14:cNvPr>
              <p14:cNvContentPartPr/>
              <p14:nvPr/>
            </p14:nvContentPartPr>
            <p14:xfrm>
              <a:off x="2524934" y="5943415"/>
              <a:ext cx="129960" cy="6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78F3A66-AEB3-4AAB-F5D9-3758B45963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15934" y="5934775"/>
                <a:ext cx="14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BCB935-C928-D0BB-F502-0FEBE032968D}"/>
                  </a:ext>
                </a:extLst>
              </p14:cNvPr>
              <p14:cNvContentPartPr/>
              <p14:nvPr/>
            </p14:nvContentPartPr>
            <p14:xfrm>
              <a:off x="1350614" y="4051975"/>
              <a:ext cx="800640" cy="254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BCB935-C928-D0BB-F502-0FEBE03296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41614" y="4042975"/>
                <a:ext cx="818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62C9FA-BD14-4122-CFC3-91200845E1EF}"/>
                  </a:ext>
                </a:extLst>
              </p14:cNvPr>
              <p14:cNvContentPartPr/>
              <p14:nvPr/>
            </p14:nvContentPartPr>
            <p14:xfrm>
              <a:off x="4974734" y="3975655"/>
              <a:ext cx="923040" cy="104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62C9FA-BD14-4122-CFC3-91200845E1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65734" y="3966655"/>
                <a:ext cx="94068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965DD7-0B00-0823-525D-B6CDB3742F97}"/>
                  </a:ext>
                </a:extLst>
              </p14:cNvPr>
              <p14:cNvContentPartPr/>
              <p14:nvPr/>
            </p14:nvContentPartPr>
            <p14:xfrm>
              <a:off x="1593974" y="5494135"/>
              <a:ext cx="734400" cy="285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965DD7-0B00-0823-525D-B6CDB3742F9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84974" y="5485495"/>
                <a:ext cx="752040" cy="30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1E80591-5E0B-5F54-BD05-EEA87421905C}"/>
              </a:ext>
            </a:extLst>
          </p:cNvPr>
          <p:cNvGrpSpPr/>
          <p:nvPr/>
        </p:nvGrpSpPr>
        <p:grpSpPr>
          <a:xfrm>
            <a:off x="5108654" y="4788535"/>
            <a:ext cx="1269360" cy="1242720"/>
            <a:chOff x="5108654" y="4788535"/>
            <a:chExt cx="1269360" cy="12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14D178-E634-1A11-03A3-4089D11EB2BE}"/>
                    </a:ext>
                  </a:extLst>
                </p14:cNvPr>
                <p14:cNvContentPartPr/>
                <p14:nvPr/>
              </p14:nvContentPartPr>
              <p14:xfrm>
                <a:off x="6031694" y="5119375"/>
                <a:ext cx="150480" cy="4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14D178-E634-1A11-03A3-4089D11EB2B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22694" y="5110735"/>
                  <a:ext cx="168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8E5B1B-9C8C-3466-5DD7-BEEC28C58E98}"/>
                    </a:ext>
                  </a:extLst>
                </p14:cNvPr>
                <p14:cNvContentPartPr/>
                <p14:nvPr/>
              </p14:nvContentPartPr>
              <p14:xfrm>
                <a:off x="6031694" y="5897695"/>
                <a:ext cx="270000" cy="13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8E5B1B-9C8C-3466-5DD7-BEEC28C58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22694" y="5888695"/>
                  <a:ext cx="287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544C42-CF18-1D51-63D2-57963BBA28B9}"/>
                    </a:ext>
                  </a:extLst>
                </p14:cNvPr>
                <p14:cNvContentPartPr/>
                <p14:nvPr/>
              </p14:nvContentPartPr>
              <p14:xfrm>
                <a:off x="5108654" y="4788535"/>
                <a:ext cx="1269360" cy="120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544C42-CF18-1D51-63D2-57963BBA28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99654" y="4779535"/>
                  <a:ext cx="1287000" cy="12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0DFD5E4-A070-BBA9-6F04-D1E426929A57}"/>
                  </a:ext>
                </a:extLst>
              </p14:cNvPr>
              <p14:cNvContentPartPr/>
              <p14:nvPr/>
            </p14:nvContentPartPr>
            <p14:xfrm>
              <a:off x="3086894" y="4633015"/>
              <a:ext cx="1073160" cy="306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0DFD5E4-A070-BBA9-6F04-D1E426929A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78254" y="4624375"/>
                <a:ext cx="10908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47310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B2FF-53E7-927F-810B-DF3AAB05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  <a:endParaRPr lang="en-PK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3A9996-AC2A-F008-8315-00BD833E3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46016"/>
              </p:ext>
            </p:extLst>
          </p:nvPr>
        </p:nvGraphicFramePr>
        <p:xfrm>
          <a:off x="239713" y="1600200"/>
          <a:ext cx="8294684" cy="459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3671">
                  <a:extLst>
                    <a:ext uri="{9D8B030D-6E8A-4147-A177-3AD203B41FA5}">
                      <a16:colId xmlns:a16="http://schemas.microsoft.com/office/drawing/2014/main" val="197815017"/>
                    </a:ext>
                  </a:extLst>
                </a:gridCol>
                <a:gridCol w="2073671">
                  <a:extLst>
                    <a:ext uri="{9D8B030D-6E8A-4147-A177-3AD203B41FA5}">
                      <a16:colId xmlns:a16="http://schemas.microsoft.com/office/drawing/2014/main" val="3547756469"/>
                    </a:ext>
                  </a:extLst>
                </a:gridCol>
                <a:gridCol w="2073671">
                  <a:extLst>
                    <a:ext uri="{9D8B030D-6E8A-4147-A177-3AD203B41FA5}">
                      <a16:colId xmlns:a16="http://schemas.microsoft.com/office/drawing/2014/main" val="3167998519"/>
                    </a:ext>
                  </a:extLst>
                </a:gridCol>
                <a:gridCol w="2073671">
                  <a:extLst>
                    <a:ext uri="{9D8B030D-6E8A-4147-A177-3AD203B41FA5}">
                      <a16:colId xmlns:a16="http://schemas.microsoft.com/office/drawing/2014/main" val="319671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7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1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6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5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W(Y)</a:t>
                      </a:r>
                    </a:p>
                    <a:p>
                      <a:r>
                        <a:rPr lang="en-US" dirty="0"/>
                        <a:t>R(Z)</a:t>
                      </a:r>
                    </a:p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5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  <a:p>
                      <a:r>
                        <a:rPr lang="en-US" dirty="0"/>
                        <a:t>R(Y)</a:t>
                      </a:r>
                    </a:p>
                    <a:p>
                      <a:r>
                        <a:rPr lang="en-US" dirty="0"/>
                        <a:t>C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4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7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650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2DC88-FFFD-0F77-F399-57B96444E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43</a:t>
            </a:fld>
            <a:endParaRPr lang="en-CA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13CC44-800A-2B03-EED9-57986798DFD7}"/>
                  </a:ext>
                </a:extLst>
              </p14:cNvPr>
              <p14:cNvContentPartPr/>
              <p14:nvPr/>
            </p14:nvContentPartPr>
            <p14:xfrm>
              <a:off x="-1527226" y="2038495"/>
              <a:ext cx="311760" cy="40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13CC44-800A-2B03-EED9-57986798D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36226" y="2029495"/>
                <a:ext cx="3294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1252A-9E48-6759-E3F5-7403A75640AA}"/>
                  </a:ext>
                </a:extLst>
              </p14:cNvPr>
              <p14:cNvContentPartPr/>
              <p14:nvPr/>
            </p14:nvContentPartPr>
            <p14:xfrm>
              <a:off x="-1426066" y="2247655"/>
              <a:ext cx="91440" cy="9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1252A-9E48-6759-E3F5-7403A7564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35066" y="2239015"/>
                <a:ext cx="109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8040E5-433A-D6C5-D51E-CE629B15F045}"/>
                  </a:ext>
                </a:extLst>
              </p14:cNvPr>
              <p14:cNvContentPartPr/>
              <p14:nvPr/>
            </p14:nvContentPartPr>
            <p14:xfrm>
              <a:off x="-1350466" y="2248015"/>
              <a:ext cx="16560" cy="10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8040E5-433A-D6C5-D51E-CE629B15F0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359106" y="2239375"/>
                <a:ext cx="342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9C1F16-FA69-0293-D813-6FC8C9834D9E}"/>
                  </a:ext>
                </a:extLst>
              </p14:cNvPr>
              <p14:cNvContentPartPr/>
              <p14:nvPr/>
            </p14:nvContentPartPr>
            <p14:xfrm>
              <a:off x="-1266946" y="2231455"/>
              <a:ext cx="3600" cy="4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9C1F16-FA69-0293-D813-6FC8C9834D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275586" y="2222815"/>
                <a:ext cx="212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2CA789-E57F-C9D9-D3C1-389B29E4F459}"/>
                  </a:ext>
                </a:extLst>
              </p14:cNvPr>
              <p14:cNvContentPartPr/>
              <p14:nvPr/>
            </p14:nvContentPartPr>
            <p14:xfrm>
              <a:off x="-1914586" y="2866495"/>
              <a:ext cx="464400" cy="69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2CA789-E57F-C9D9-D3C1-389B29E4F4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923586" y="2857495"/>
                <a:ext cx="4820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E76DDA-3E7A-30B4-DF3E-40374EF9DC20}"/>
                  </a:ext>
                </a:extLst>
              </p14:cNvPr>
              <p14:cNvContentPartPr/>
              <p14:nvPr/>
            </p14:nvContentPartPr>
            <p14:xfrm>
              <a:off x="-1854106" y="3196255"/>
              <a:ext cx="183960" cy="83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E76DDA-3E7A-30B4-DF3E-40374EF9DC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863106" y="3187255"/>
                <a:ext cx="201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EAE7FA-2B70-40EF-46E8-81E9401EC851}"/>
                  </a:ext>
                </a:extLst>
              </p14:cNvPr>
              <p14:cNvContentPartPr/>
              <p14:nvPr/>
            </p14:nvContentPartPr>
            <p14:xfrm>
              <a:off x="-1761946" y="3246655"/>
              <a:ext cx="360" cy="226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EAE7FA-2B70-40EF-46E8-81E9401EC8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770586" y="3237655"/>
                <a:ext cx="18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0EB741-C920-BDB0-B5BB-E8FB9C14800C}"/>
                  </a:ext>
                </a:extLst>
              </p14:cNvPr>
              <p14:cNvContentPartPr/>
              <p14:nvPr/>
            </p14:nvContentPartPr>
            <p14:xfrm>
              <a:off x="-1661146" y="3328375"/>
              <a:ext cx="146880" cy="19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0EB741-C920-BDB0-B5BB-E8FB9C1480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69786" y="3319735"/>
                <a:ext cx="1645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3C3589-6B13-AF97-9E5B-A66C7C79E8FD}"/>
                  </a:ext>
                </a:extLst>
              </p14:cNvPr>
              <p14:cNvContentPartPr/>
              <p14:nvPr/>
            </p14:nvContentPartPr>
            <p14:xfrm>
              <a:off x="-673306" y="2743015"/>
              <a:ext cx="532800" cy="504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3C3589-6B13-AF97-9E5B-A66C7C79E8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681946" y="2734375"/>
                <a:ext cx="5504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546A91-3EFA-BB84-887F-96520FC26402}"/>
                  </a:ext>
                </a:extLst>
              </p14:cNvPr>
              <p14:cNvContentPartPr/>
              <p14:nvPr/>
            </p14:nvContentPartPr>
            <p14:xfrm>
              <a:off x="-604186" y="2967655"/>
              <a:ext cx="156960" cy="86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546A91-3EFA-BB84-887F-96520FC264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612826" y="2958655"/>
                <a:ext cx="1746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D3CAA7-6B1B-67B8-7446-E1E0033C4604}"/>
                  </a:ext>
                </a:extLst>
              </p14:cNvPr>
              <p14:cNvContentPartPr/>
              <p14:nvPr/>
            </p14:nvContentPartPr>
            <p14:xfrm>
              <a:off x="-528946" y="3053335"/>
              <a:ext cx="32760" cy="118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D3CAA7-6B1B-67B8-7446-E1E0033C46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537586" y="3044695"/>
                <a:ext cx="50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16BBEB0-4B27-16BC-BF9E-58BBBAA5F038}"/>
                  </a:ext>
                </a:extLst>
              </p14:cNvPr>
              <p14:cNvContentPartPr/>
              <p14:nvPr/>
            </p14:nvContentPartPr>
            <p14:xfrm>
              <a:off x="-461266" y="3096535"/>
              <a:ext cx="109440" cy="140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16BBEB0-4B27-16BC-BF9E-58BBBAA5F0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470266" y="3087895"/>
                <a:ext cx="1270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D51B93-7B6C-DDC7-63BA-3490C1EFFCB8}"/>
                  </a:ext>
                </a:extLst>
              </p14:cNvPr>
              <p14:cNvContentPartPr/>
              <p14:nvPr/>
            </p14:nvContentPartPr>
            <p14:xfrm>
              <a:off x="-1008106" y="3547615"/>
              <a:ext cx="515160" cy="54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D51B93-7B6C-DDC7-63BA-3490C1EFFCB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1017106" y="3538615"/>
                <a:ext cx="5328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B3EA74-4CCD-6B39-61EC-14CD0E95F160}"/>
                  </a:ext>
                </a:extLst>
              </p14:cNvPr>
              <p14:cNvContentPartPr/>
              <p14:nvPr/>
            </p14:nvContentPartPr>
            <p14:xfrm>
              <a:off x="-922786" y="3710335"/>
              <a:ext cx="119880" cy="48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B3EA74-4CCD-6B39-61EC-14CD0E95F16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931426" y="3701335"/>
                <a:ext cx="1375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FB4618-D362-1B1F-A50F-6C003B3D85F4}"/>
                  </a:ext>
                </a:extLst>
              </p14:cNvPr>
              <p14:cNvContentPartPr/>
              <p14:nvPr/>
            </p14:nvContentPartPr>
            <p14:xfrm>
              <a:off x="-881026" y="3758215"/>
              <a:ext cx="58320" cy="203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FB4618-D362-1B1F-A50F-6C003B3D85F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890026" y="3749215"/>
                <a:ext cx="759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661A43-DB80-6D31-8A1A-711EDD2F313E}"/>
                  </a:ext>
                </a:extLst>
              </p14:cNvPr>
              <p14:cNvContentPartPr/>
              <p14:nvPr/>
            </p14:nvContentPartPr>
            <p14:xfrm>
              <a:off x="-755026" y="3688735"/>
              <a:ext cx="195840" cy="192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661A43-DB80-6D31-8A1A-711EDD2F31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764026" y="3679735"/>
                <a:ext cx="2134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789E80-3915-845C-57D0-E4307283035E}"/>
                  </a:ext>
                </a:extLst>
              </p14:cNvPr>
              <p14:cNvContentPartPr/>
              <p14:nvPr/>
            </p14:nvContentPartPr>
            <p14:xfrm>
              <a:off x="-1476466" y="3021295"/>
              <a:ext cx="925560" cy="300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789E80-3915-845C-57D0-E4307283035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1485106" y="3012295"/>
                <a:ext cx="943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02DBBE3-6127-E4DF-58A2-99694FF06F24}"/>
                  </a:ext>
                </a:extLst>
              </p14:cNvPr>
              <p14:cNvContentPartPr/>
              <p14:nvPr/>
            </p14:nvContentPartPr>
            <p14:xfrm>
              <a:off x="-1753306" y="2442415"/>
              <a:ext cx="421200" cy="434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02DBBE3-6127-E4DF-58A2-99694FF06F2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-1762306" y="2433775"/>
                <a:ext cx="438840" cy="45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9729FB0-545C-F833-DEFB-DF6AF6B23CF7}"/>
              </a:ext>
            </a:extLst>
          </p:cNvPr>
          <p:cNvGrpSpPr/>
          <p:nvPr/>
        </p:nvGrpSpPr>
        <p:grpSpPr>
          <a:xfrm>
            <a:off x="7454" y="1979815"/>
            <a:ext cx="315720" cy="5402520"/>
            <a:chOff x="7454" y="1979815"/>
            <a:chExt cx="315720" cy="540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4D205D-9ECA-5F95-38B6-33F7CAC59271}"/>
                    </a:ext>
                  </a:extLst>
                </p14:cNvPr>
                <p14:cNvContentPartPr/>
                <p14:nvPr/>
              </p14:nvContentPartPr>
              <p14:xfrm>
                <a:off x="7454" y="1979815"/>
                <a:ext cx="219600" cy="540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4D205D-9ECA-5F95-38B6-33F7CAC592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-1546" y="1971175"/>
                  <a:ext cx="237240" cy="54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BACC7D-F535-4F5A-719A-5094D9DCBC99}"/>
                    </a:ext>
                  </a:extLst>
                </p14:cNvPr>
                <p14:cNvContentPartPr/>
                <p14:nvPr/>
              </p14:nvContentPartPr>
              <p14:xfrm>
                <a:off x="83774" y="6584215"/>
                <a:ext cx="239400" cy="14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BACC7D-F535-4F5A-719A-5094D9DCBC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34" y="6575575"/>
                  <a:ext cx="25704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1C9D42A-5A33-35BA-6B7A-4CF7845FE614}"/>
                  </a:ext>
                </a:extLst>
              </p14:cNvPr>
              <p14:cNvContentPartPr/>
              <p14:nvPr/>
            </p14:nvContentPartPr>
            <p14:xfrm>
              <a:off x="118334" y="2826895"/>
              <a:ext cx="4269600" cy="76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1C9D42A-5A33-35BA-6B7A-4CF7845FE61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334" y="2817895"/>
                <a:ext cx="428724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53834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20.6 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13EA-9239-C33B-69B4-2CD71E2F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four standard isolation levels are: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F049-E154-2734-8977-4A050A48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1800" b="1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Read Uncommitted: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This is the lowest level of isolation where a transaction can see uncommitted changes made by other transactions. This can result in dirty reads, non-repeatable reads, and phantom reads.</a:t>
            </a:r>
          </a:p>
          <a:p>
            <a:pPr algn="l" fontAlgn="base"/>
            <a:r>
              <a:rPr lang="en-US" sz="1800" b="1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Read Committed: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In this isolation level, a transaction can only see changes made by other committed transactions. This eliminates dirty reads but can still result in non-repeatable reads and phantom reads.</a:t>
            </a:r>
          </a:p>
          <a:p>
            <a:pPr algn="l" fontAlgn="base"/>
            <a:r>
              <a:rPr lang="en-US" sz="1800" b="1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Repeatable Read: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This isolation level guarantees that a transaction will see the same data throughout its duration, even if other transactions commit changes to the data. However, phantom reads are still possible.</a:t>
            </a:r>
          </a:p>
          <a:p>
            <a:pPr algn="l" fontAlgn="base"/>
            <a:r>
              <a:rPr lang="en-US" sz="1800" b="1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Serializable: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This is the highest isolation level where a transaction is executed as if it were the only transaction in the system. All transactions must be executed sequentially, which ensures that there are no dirty reads, non-repeatable reads, or phantom reads.</a:t>
            </a:r>
          </a:p>
          <a:p>
            <a:endParaRPr lang="en-PK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98FBA-2AC5-F174-BAC2-240FAEF2D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46</a:t>
            </a:fld>
            <a:endParaRPr lang="en-CA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C194EA-D283-0110-F199-36C9EE88B091}"/>
                  </a:ext>
                </a:extLst>
              </p14:cNvPr>
              <p14:cNvContentPartPr/>
              <p14:nvPr/>
            </p14:nvContentPartPr>
            <p14:xfrm>
              <a:off x="1660934" y="2129935"/>
              <a:ext cx="1836720" cy="6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C194EA-D283-0110-F199-36C9EE88B0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1934" y="2121295"/>
                <a:ext cx="1854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BC8E2A-1CC1-9CBB-B0C6-279BEFF94216}"/>
                  </a:ext>
                </a:extLst>
              </p14:cNvPr>
              <p14:cNvContentPartPr/>
              <p14:nvPr/>
            </p14:nvContentPartPr>
            <p14:xfrm>
              <a:off x="2348894" y="3027415"/>
              <a:ext cx="2166840" cy="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BC8E2A-1CC1-9CBB-B0C6-279BEFF942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254" y="3018415"/>
                <a:ext cx="21844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F3D601-7307-9CA8-1A9F-DED88EDAD1AD}"/>
                  </a:ext>
                </a:extLst>
              </p14:cNvPr>
              <p14:cNvContentPartPr/>
              <p14:nvPr/>
            </p14:nvContentPartPr>
            <p14:xfrm>
              <a:off x="1132094" y="3824815"/>
              <a:ext cx="3162240" cy="13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F3D601-7307-9CA8-1A9F-DED88EDAD1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454" y="3816175"/>
                <a:ext cx="31798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0D8921-8142-FBE5-CD9B-4CE52DB7C5EA}"/>
                  </a:ext>
                </a:extLst>
              </p14:cNvPr>
              <p14:cNvContentPartPr/>
              <p14:nvPr/>
            </p14:nvContentPartPr>
            <p14:xfrm>
              <a:off x="2029934" y="4789615"/>
              <a:ext cx="3866760" cy="68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0D8921-8142-FBE5-CD9B-4CE52DB7C5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0934" y="4780615"/>
                <a:ext cx="388440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33148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EF60A4-5B86-3530-B635-6AEB3AFE1182}"/>
                  </a:ext>
                </a:extLst>
              </p14:cNvPr>
              <p14:cNvContentPartPr/>
              <p14:nvPr/>
            </p14:nvContentPartPr>
            <p14:xfrm>
              <a:off x="3187694" y="4692775"/>
              <a:ext cx="95760" cy="4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EF60A4-5B86-3530-B635-6AEB3AFE11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8694" y="4683775"/>
                <a:ext cx="1134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037920-D9B0-9BEF-ED1D-ADBA347B12CD}"/>
                  </a:ext>
                </a:extLst>
              </p14:cNvPr>
              <p14:cNvContentPartPr/>
              <p14:nvPr/>
            </p14:nvContentPartPr>
            <p14:xfrm>
              <a:off x="4790054" y="4697455"/>
              <a:ext cx="167040" cy="6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037920-D9B0-9BEF-ED1D-ADBA347B1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1054" y="4688455"/>
                <a:ext cx="184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0DF719-9EA8-DB33-DFF2-261FF5CCEDBA}"/>
                  </a:ext>
                </a:extLst>
              </p14:cNvPr>
              <p14:cNvContentPartPr/>
              <p14:nvPr/>
            </p14:nvContentPartPr>
            <p14:xfrm>
              <a:off x="7298174" y="4604935"/>
              <a:ext cx="220320" cy="13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0DF719-9EA8-DB33-DFF2-261FF5CCED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9534" y="4596295"/>
                <a:ext cx="237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FA7D16-0963-A5F2-401A-07F29479B76F}"/>
                  </a:ext>
                </a:extLst>
              </p14:cNvPr>
              <p14:cNvContentPartPr/>
              <p14:nvPr/>
            </p14:nvContentPartPr>
            <p14:xfrm>
              <a:off x="3707894" y="5292895"/>
              <a:ext cx="133200" cy="11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FA7D16-0963-A5F2-401A-07F29479B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9254" y="5283895"/>
                <a:ext cx="150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CDFA1C-5A63-C86D-0071-C4186881AD3A}"/>
                  </a:ext>
                </a:extLst>
              </p14:cNvPr>
              <p14:cNvContentPartPr/>
              <p14:nvPr/>
            </p14:nvContentPartPr>
            <p14:xfrm>
              <a:off x="5326814" y="5335015"/>
              <a:ext cx="86760" cy="57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CDFA1C-5A63-C86D-0071-C4186881AD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8174" y="5326375"/>
                <a:ext cx="1044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9142DB-9169-C8E0-3582-1ED9667E1DFC}"/>
                  </a:ext>
                </a:extLst>
              </p14:cNvPr>
              <p14:cNvContentPartPr/>
              <p14:nvPr/>
            </p14:nvContentPartPr>
            <p14:xfrm>
              <a:off x="7936094" y="5322415"/>
              <a:ext cx="154440" cy="87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9142DB-9169-C8E0-3582-1ED9667E1D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27094" y="5313415"/>
                <a:ext cx="17208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3485</TotalTime>
  <Words>2546</Words>
  <Application>Microsoft Office PowerPoint</Application>
  <PresentationFormat>Letter Paper (8.5x11 in)</PresentationFormat>
  <Paragraphs>406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-apple-system</vt:lpstr>
      <vt:lpstr>Arial</vt:lpstr>
      <vt:lpstr>Cambria Math</vt:lpstr>
      <vt:lpstr>Nunito</vt:lpstr>
      <vt:lpstr>Tahoma</vt:lpstr>
      <vt:lpstr>Wingdings</vt:lpstr>
      <vt:lpstr>Blends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Commit Point of a Transaction</vt:lpstr>
      <vt:lpstr>DBMS-Specific Buffer Replacement Policies</vt:lpstr>
      <vt:lpstr>DBMS-Specific Buffer Replacement Policies (cont’d.)</vt:lpstr>
      <vt:lpstr>20.3 Desirable Properties of Transactions</vt:lpstr>
      <vt:lpstr>Desirable Properties of Transactions (cont’d.)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Characterizing Schedules Based on Recoverability - EXAMPLE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Practice problem</vt:lpstr>
      <vt:lpstr>Conflict serializable?</vt:lpstr>
      <vt:lpstr>Characterizing Schedules Based on Serializability (cont’d.)</vt:lpstr>
      <vt:lpstr>How Serializability is Used for Concurrency Control</vt:lpstr>
      <vt:lpstr>View Equivalence and View Serializability</vt:lpstr>
      <vt:lpstr>View Equivalent</vt:lpstr>
      <vt:lpstr>Practice Problem</vt:lpstr>
      <vt:lpstr>View Equivalence and View Serializability (cont’d.)</vt:lpstr>
      <vt:lpstr>20.6 Transaction Support in SQL</vt:lpstr>
      <vt:lpstr>The four standard isolation levels are: </vt:lpstr>
      <vt:lpstr>Transaction Support in SQL (cont’d.)</vt:lpstr>
      <vt:lpstr>Transaction Support in SQL (cont’d.)</vt:lpstr>
      <vt:lpstr>20.7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Ms.Sana Fatima</cp:lastModifiedBy>
  <cp:revision>239</cp:revision>
  <cp:lastPrinted>2001-11-04T00:51:13Z</cp:lastPrinted>
  <dcterms:created xsi:type="dcterms:W3CDTF">2005-02-25T19:46:41Z</dcterms:created>
  <dcterms:modified xsi:type="dcterms:W3CDTF">2023-05-08T10:25:19Z</dcterms:modified>
  <cp:category/>
</cp:coreProperties>
</file>