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8"/>
  </p:notesMasterIdLst>
  <p:handoutMasterIdLst>
    <p:handoutMasterId r:id="rId69"/>
  </p:handoutMasterIdLst>
  <p:sldIdLst>
    <p:sldId id="608" r:id="rId2"/>
    <p:sldId id="537" r:id="rId3"/>
    <p:sldId id="600" r:id="rId4"/>
    <p:sldId id="538" r:id="rId5"/>
    <p:sldId id="518" r:id="rId6"/>
    <p:sldId id="582" r:id="rId7"/>
    <p:sldId id="583" r:id="rId8"/>
    <p:sldId id="584" r:id="rId9"/>
    <p:sldId id="585" r:id="rId10"/>
    <p:sldId id="586" r:id="rId11"/>
    <p:sldId id="587" r:id="rId12"/>
    <p:sldId id="588" r:id="rId13"/>
    <p:sldId id="635" r:id="rId14"/>
    <p:sldId id="602" r:id="rId15"/>
    <p:sldId id="589" r:id="rId16"/>
    <p:sldId id="592" r:id="rId17"/>
    <p:sldId id="591" r:id="rId18"/>
    <p:sldId id="629" r:id="rId19"/>
    <p:sldId id="630" r:id="rId20"/>
    <p:sldId id="626" r:id="rId21"/>
    <p:sldId id="523" r:id="rId22"/>
    <p:sldId id="593" r:id="rId23"/>
    <p:sldId id="524" r:id="rId24"/>
    <p:sldId id="544" r:id="rId25"/>
    <p:sldId id="594" r:id="rId26"/>
    <p:sldId id="525" r:id="rId27"/>
    <p:sldId id="597" r:id="rId28"/>
    <p:sldId id="599" r:id="rId29"/>
    <p:sldId id="557" r:id="rId30"/>
    <p:sldId id="606" r:id="rId31"/>
    <p:sldId id="603" r:id="rId32"/>
    <p:sldId id="527" r:id="rId33"/>
    <p:sldId id="613" r:id="rId34"/>
    <p:sldId id="556" r:id="rId35"/>
    <p:sldId id="528" r:id="rId36"/>
    <p:sldId id="598" r:id="rId37"/>
    <p:sldId id="530" r:id="rId38"/>
    <p:sldId id="620" r:id="rId39"/>
    <p:sldId id="636" r:id="rId40"/>
    <p:sldId id="622" r:id="rId41"/>
    <p:sldId id="623" r:id="rId42"/>
    <p:sldId id="624" r:id="rId43"/>
    <p:sldId id="625" r:id="rId44"/>
    <p:sldId id="618" r:id="rId45"/>
    <p:sldId id="637" r:id="rId46"/>
    <p:sldId id="533" r:id="rId47"/>
    <p:sldId id="558" r:id="rId48"/>
    <p:sldId id="534" r:id="rId49"/>
    <p:sldId id="607" r:id="rId50"/>
    <p:sldId id="535" r:id="rId51"/>
    <p:sldId id="611" r:id="rId52"/>
    <p:sldId id="541" r:id="rId53"/>
    <p:sldId id="559" r:id="rId54"/>
    <p:sldId id="542" r:id="rId55"/>
    <p:sldId id="610" r:id="rId56"/>
    <p:sldId id="575" r:id="rId57"/>
    <p:sldId id="590" r:id="rId58"/>
    <p:sldId id="646" r:id="rId59"/>
    <p:sldId id="638" r:id="rId60"/>
    <p:sldId id="639" r:id="rId61"/>
    <p:sldId id="640" r:id="rId62"/>
    <p:sldId id="641" r:id="rId63"/>
    <p:sldId id="643" r:id="rId64"/>
    <p:sldId id="642" r:id="rId65"/>
    <p:sldId id="644" r:id="rId66"/>
    <p:sldId id="645" r:id="rId67"/>
  </p:sldIdLst>
  <p:sldSz cx="9144000" cy="6858000" type="screen4x3"/>
  <p:notesSz cx="7010400"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1400" b="1"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1400" b="1"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736">
          <p15:clr>
            <a:srgbClr val="A4A3A4"/>
          </p15:clr>
        </p15:guide>
      </p15:sldGuideLst>
    </p:ext>
    <p:ext uri="{2D200454-40CA-4A62-9FC3-DE9A4176ACB9}">
      <p15:notesGuideLst xmlns:p15="http://schemas.microsoft.com/office/powerpoint/2012/main">
        <p15:guide id="1" orient="horz" pos="2929" userDrawn="1">
          <p15:clr>
            <a:srgbClr val="A4A3A4"/>
          </p15:clr>
        </p15:guide>
        <p15:guide id="2" pos="2209"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A8487"/>
    <a:srgbClr val="1C5A61"/>
    <a:srgbClr val="0C6D9C"/>
    <a:srgbClr val="FF0000"/>
    <a:srgbClr val="CC3300"/>
    <a:srgbClr val="F5F5F5"/>
    <a:srgbClr val="CCFFFF"/>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712"/>
  </p:normalViewPr>
  <p:slideViewPr>
    <p:cSldViewPr>
      <p:cViewPr varScale="1">
        <p:scale>
          <a:sx n="58" d="100"/>
          <a:sy n="58" d="100"/>
        </p:scale>
        <p:origin x="1524" y="66"/>
      </p:cViewPr>
      <p:guideLst>
        <p:guide orient="horz" pos="2160"/>
        <p:guide pos="27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5" d="100"/>
        <a:sy n="75" d="100"/>
      </p:scale>
      <p:origin x="0" y="2995"/>
    </p:cViewPr>
  </p:sorterViewPr>
  <p:notesViewPr>
    <p:cSldViewPr>
      <p:cViewPr varScale="1">
        <p:scale>
          <a:sx n="83" d="100"/>
          <a:sy n="83" d="100"/>
        </p:scale>
        <p:origin x="-840" y="-66"/>
      </p:cViewPr>
      <p:guideLst>
        <p:guide orient="horz" pos="2929"/>
        <p:guide pos="220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277B3A8-67C7-4473-9C1F-2BA18C20115F}"/>
              </a:ext>
            </a:extLst>
          </p:cNvPr>
          <p:cNvSpPr>
            <a:spLocks noGrp="1" noChangeArrowheads="1"/>
          </p:cNvSpPr>
          <p:nvPr>
            <p:ph type="body" sz="quarter" idx="3"/>
          </p:nvPr>
        </p:nvSpPr>
        <p:spPr bwMode="auto">
          <a:xfrm>
            <a:off x="932591" y="4416098"/>
            <a:ext cx="5143698" cy="418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811" tIns="48408" rIns="96811" bIns="48408"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51" name="Rectangle 3">
            <a:extLst>
              <a:ext uri="{FF2B5EF4-FFF2-40B4-BE49-F238E27FC236}">
                <a16:creationId xmlns:a16="http://schemas.microsoft.com/office/drawing/2014/main" id="{3FE134F7-90DD-4F1D-939E-74E223554649}"/>
              </a:ext>
            </a:extLst>
          </p:cNvPr>
          <p:cNvSpPr>
            <a:spLocks noGrp="1" noRot="1" noChangeAspect="1" noChangeArrowheads="1" noTextEdit="1"/>
          </p:cNvSpPr>
          <p:nvPr>
            <p:ph type="sldImg" idx="2"/>
          </p:nvPr>
        </p:nvSpPr>
        <p:spPr bwMode="auto">
          <a:xfrm>
            <a:off x="1192213" y="704850"/>
            <a:ext cx="4629150" cy="34718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cSld>
  <p:clrMap bg1="lt1" tx1="dk1" bg2="lt2" tx2="dk2" accent1="accent1" accent2="accent2" accent3="accent3" accent4="accent4" accent5="accent5" accent6="accent6" hlink="hlink" folHlink="folHlink"/>
  <p:notesStyle>
    <a:lvl1pPr algn="l" defTabSz="963613"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69900"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382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408113"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76425" algn="l" defTabSz="963613"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2">
            <a:extLst>
              <a:ext uri="{FF2B5EF4-FFF2-40B4-BE49-F238E27FC236}">
                <a16:creationId xmlns:a16="http://schemas.microsoft.com/office/drawing/2014/main" id="{F0B64970-62DD-4CCB-BE49-E6E4750ADDA8}"/>
              </a:ext>
            </a:extLst>
          </p:cNvPr>
          <p:cNvSpPr>
            <a:spLocks noGrp="1" noRot="1" noChangeAspect="1" noChangeArrowheads="1" noTextEdit="1"/>
          </p:cNvSpPr>
          <p:nvPr>
            <p:ph type="sldImg"/>
          </p:nvPr>
        </p:nvSpPr>
        <p:spPr>
          <a:xfrm>
            <a:off x="1185863" y="700088"/>
            <a:ext cx="4643437" cy="3482975"/>
          </a:xfrm>
          <a:ln/>
        </p:spPr>
      </p:sp>
      <p:sp>
        <p:nvSpPr>
          <p:cNvPr id="56323" name="Rectangle 3">
            <a:extLst>
              <a:ext uri="{FF2B5EF4-FFF2-40B4-BE49-F238E27FC236}">
                <a16:creationId xmlns:a16="http://schemas.microsoft.com/office/drawing/2014/main" id="{62F05AA2-C02A-41DD-8091-E72CDA86AF47}"/>
              </a:ext>
            </a:extLst>
          </p:cNvPr>
          <p:cNvSpPr>
            <a:spLocks noGrp="1" noChangeArrowheads="1"/>
          </p:cNvSpPr>
          <p:nvPr>
            <p:ph type="body" idx="1"/>
          </p:nvPr>
        </p:nvSpPr>
        <p:spPr>
          <a:xfrm>
            <a:off x="934112" y="4416098"/>
            <a:ext cx="5142177" cy="4180921"/>
          </a:xfrm>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577" tIns="45784" rIns="91577" bIns="45784"/>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2">
            <a:extLst>
              <a:ext uri="{FF2B5EF4-FFF2-40B4-BE49-F238E27FC236}">
                <a16:creationId xmlns:a16="http://schemas.microsoft.com/office/drawing/2014/main" id="{FCDDEAF5-9425-4DDC-A2D2-5810C9FFB78D}"/>
              </a:ext>
            </a:extLst>
          </p:cNvPr>
          <p:cNvSpPr>
            <a:spLocks noGrp="1" noRot="1" noChangeAspect="1" noChangeArrowheads="1" noTextEdit="1"/>
          </p:cNvSpPr>
          <p:nvPr>
            <p:ph type="sldImg"/>
          </p:nvPr>
        </p:nvSpPr>
        <p:spPr>
          <a:xfrm>
            <a:off x="1187450" y="698500"/>
            <a:ext cx="4643438" cy="3484563"/>
          </a:xfrm>
          <a:solidFill>
            <a:srgbClr val="FFFFFF"/>
          </a:solidFill>
          <a:ln/>
        </p:spPr>
      </p:sp>
      <p:sp>
        <p:nvSpPr>
          <p:cNvPr id="57347" name="Rectangle 3">
            <a:extLst>
              <a:ext uri="{FF2B5EF4-FFF2-40B4-BE49-F238E27FC236}">
                <a16:creationId xmlns:a16="http://schemas.microsoft.com/office/drawing/2014/main" id="{EFD0D418-3071-46CA-B154-602AA1AB3FE3}"/>
              </a:ext>
            </a:extLst>
          </p:cNvPr>
          <p:cNvSpPr>
            <a:spLocks noGrp="1" noChangeArrowheads="1"/>
          </p:cNvSpPr>
          <p:nvPr>
            <p:ph type="body" idx="1"/>
          </p:nvPr>
        </p:nvSpPr>
        <p:spPr>
          <a:xfrm>
            <a:off x="934112" y="4414561"/>
            <a:ext cx="5142177" cy="4183995"/>
          </a:xfrm>
          <a:solidFill>
            <a:srgbClr val="FFFFFF"/>
          </a:solidFill>
          <a:ln w="12700">
            <a:solidFill>
              <a:srgbClr val="000000"/>
            </a:solidFill>
            <a:miter lim="800000"/>
            <a:headEnd/>
            <a:tailEnd/>
          </a:ln>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lIns="91595" tIns="45798" rIns="91595" bIns="45798"/>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Slide Image Placeholder 1">
            <a:extLst>
              <a:ext uri="{FF2B5EF4-FFF2-40B4-BE49-F238E27FC236}">
                <a16:creationId xmlns:a16="http://schemas.microsoft.com/office/drawing/2014/main" id="{20B3041E-EF8E-4B4D-8CED-02568D6775A1}"/>
              </a:ext>
            </a:extLst>
          </p:cNvPr>
          <p:cNvSpPr>
            <a:spLocks noGrp="1" noRot="1" noChangeAspect="1" noTextEdit="1"/>
          </p:cNvSpPr>
          <p:nvPr>
            <p:ph type="sldImg"/>
          </p:nvPr>
        </p:nvSpPr>
        <p:spPr>
          <a:xfrm>
            <a:off x="1192213" y="704850"/>
            <a:ext cx="4629150" cy="3471863"/>
          </a:xfrm>
          <a:ln/>
        </p:spPr>
      </p:sp>
      <p:sp>
        <p:nvSpPr>
          <p:cNvPr id="58371" name="Notes Placeholder 2">
            <a:extLst>
              <a:ext uri="{FF2B5EF4-FFF2-40B4-BE49-F238E27FC236}">
                <a16:creationId xmlns:a16="http://schemas.microsoft.com/office/drawing/2014/main" id="{992D7DAD-5E42-4229-9A2B-16AC2D9553FD}"/>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en-US" altLang="en-US">
              <a:latin typeface="Arial" panose="020B0604020202020204" pitchFamily="34" charset="0"/>
              <a:ea typeface="ＭＳ Ｐゴシック" panose="020B0600070205080204"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090A0B"/>
                </a:solidFill>
                <a:effectLst/>
                <a:latin typeface="Arial" panose="020B0604020202020204" pitchFamily="34" charset="0"/>
              </a:rPr>
              <a:t>Trade-offs between the two</a:t>
            </a:r>
            <a:r>
              <a:rPr lang="en-US" b="0" i="0" dirty="0">
                <a:solidFill>
                  <a:srgbClr val="3C484E"/>
                </a:solidFill>
                <a:effectLst/>
                <a:latin typeface="Arial" panose="020B0604020202020204" pitchFamily="34" charset="0"/>
              </a:rPr>
              <a:t>: Early stopping is usually faster than post-pruning, but post-pruning usually leads to a more accurate tree. The reason post-pruning is usually more accurate is that early stopping is a greedy algorithm, so it's possible that it ignores splits that have </a:t>
            </a:r>
            <a:r>
              <a:rPr lang="en-US" b="0" i="0" dirty="0" err="1">
                <a:solidFill>
                  <a:srgbClr val="3C484E"/>
                </a:solidFill>
                <a:effectLst/>
                <a:latin typeface="Arial" panose="020B0604020202020204" pitchFamily="34" charset="0"/>
              </a:rPr>
              <a:t>importaqaant</a:t>
            </a:r>
            <a:r>
              <a:rPr lang="en-US" b="0" i="0" dirty="0">
                <a:solidFill>
                  <a:srgbClr val="3C484E"/>
                </a:solidFill>
                <a:effectLst/>
                <a:latin typeface="Arial" panose="020B0604020202020204" pitchFamily="34" charset="0"/>
              </a:rPr>
              <a:t> splits that follow.</a:t>
            </a:r>
            <a:endParaRPr lang="en-US" dirty="0"/>
          </a:p>
        </p:txBody>
      </p:sp>
    </p:spTree>
    <p:extLst>
      <p:ext uri="{BB962C8B-B14F-4D97-AF65-F5344CB8AC3E}">
        <p14:creationId xmlns:p14="http://schemas.microsoft.com/office/powerpoint/2010/main" val="5079961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a:extLst>
              <a:ext uri="{FF2B5EF4-FFF2-40B4-BE49-F238E27FC236}">
                <a16:creationId xmlns:a16="http://schemas.microsoft.com/office/drawing/2014/main" id="{EAF7AB66-8BEC-4374-B582-654D42812F6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2FC4F4FC-889D-4209-8548-C1427F832A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3E752E91-62B6-4061-8AAF-A1889813113E}"/>
              </a:ext>
            </a:extLst>
          </p:cNvPr>
          <p:cNvSpPr>
            <a:spLocks noGrp="1"/>
          </p:cNvSpPr>
          <p:nvPr>
            <p:ph type="sldNum" sz="quarter" idx="12"/>
          </p:nvPr>
        </p:nvSpPr>
        <p:spPr/>
        <p:txBody>
          <a:bodyPr/>
          <a:lstStyle>
            <a:lvl1pPr>
              <a:defRPr/>
            </a:lvl1pPr>
          </a:lstStyle>
          <a:p>
            <a:pPr>
              <a:defRPr/>
            </a:pPr>
            <a:fld id="{B04030DB-C84A-437B-98A8-C1055F5463A3}" type="slidenum">
              <a:rPr lang="en-US"/>
              <a:pPr>
                <a:defRPr/>
              </a:pPr>
              <a:t>‹#›</a:t>
            </a:fld>
            <a:endParaRPr lang="en-US"/>
          </a:p>
        </p:txBody>
      </p:sp>
    </p:spTree>
    <p:extLst>
      <p:ext uri="{BB962C8B-B14F-4D97-AF65-F5344CB8AC3E}">
        <p14:creationId xmlns:p14="http://schemas.microsoft.com/office/powerpoint/2010/main" val="35042466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31D285-3BD2-4F3B-BBAB-C04FC3DEC2F3}"/>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08D76FC5-CD46-443D-AF3B-EB208BB6723C}"/>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1622B4E4-8C04-4104-9FE3-95B574A00EBE}"/>
              </a:ext>
            </a:extLst>
          </p:cNvPr>
          <p:cNvSpPr>
            <a:spLocks noGrp="1"/>
          </p:cNvSpPr>
          <p:nvPr>
            <p:ph type="sldNum" sz="quarter" idx="12"/>
          </p:nvPr>
        </p:nvSpPr>
        <p:spPr/>
        <p:txBody>
          <a:bodyPr/>
          <a:lstStyle>
            <a:lvl1pPr>
              <a:defRPr/>
            </a:lvl1pPr>
          </a:lstStyle>
          <a:p>
            <a:pPr>
              <a:defRPr/>
            </a:pPr>
            <a:fld id="{E0437938-371B-47C1-885B-7ACB9ACC155C}" type="slidenum">
              <a:rPr lang="en-US"/>
              <a:pPr>
                <a:defRPr/>
              </a:pPr>
              <a:t>‹#›</a:t>
            </a:fld>
            <a:endParaRPr lang="en-US"/>
          </a:p>
        </p:txBody>
      </p:sp>
    </p:spTree>
    <p:extLst>
      <p:ext uri="{BB962C8B-B14F-4D97-AF65-F5344CB8AC3E}">
        <p14:creationId xmlns:p14="http://schemas.microsoft.com/office/powerpoint/2010/main" val="2215662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3688" y="152400"/>
            <a:ext cx="2085975"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81000" y="152400"/>
            <a:ext cx="6110288"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E5EA3C-4E81-4614-B8B4-D60DFDC2C6E8}"/>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66A56C88-2B9E-4E1F-924E-B499BD4584D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EC58784C-9166-43BE-A081-B123289D326C}"/>
              </a:ext>
            </a:extLst>
          </p:cNvPr>
          <p:cNvSpPr>
            <a:spLocks noGrp="1"/>
          </p:cNvSpPr>
          <p:nvPr>
            <p:ph type="sldNum" sz="quarter" idx="12"/>
          </p:nvPr>
        </p:nvSpPr>
        <p:spPr/>
        <p:txBody>
          <a:bodyPr/>
          <a:lstStyle>
            <a:lvl1pPr>
              <a:defRPr/>
            </a:lvl1pPr>
          </a:lstStyle>
          <a:p>
            <a:pPr>
              <a:defRPr/>
            </a:pPr>
            <a:fld id="{C479269F-7759-4DA0-9608-D32C3E3BFEEB}" type="slidenum">
              <a:rPr lang="en-US"/>
              <a:pPr>
                <a:defRPr/>
              </a:pPr>
              <a:t>‹#›</a:t>
            </a:fld>
            <a:endParaRPr lang="en-US"/>
          </a:p>
        </p:txBody>
      </p:sp>
    </p:spTree>
    <p:extLst>
      <p:ext uri="{BB962C8B-B14F-4D97-AF65-F5344CB8AC3E}">
        <p14:creationId xmlns:p14="http://schemas.microsoft.com/office/powerpoint/2010/main" val="31805453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able Placeholder 2"/>
          <p:cNvSpPr>
            <a:spLocks noGrp="1"/>
          </p:cNvSpPr>
          <p:nvPr>
            <p:ph type="tbl" idx="1"/>
          </p:nvPr>
        </p:nvSpPr>
        <p:spPr>
          <a:xfrm>
            <a:off x="411163" y="1143000"/>
            <a:ext cx="8318500" cy="5181600"/>
          </a:xfrm>
        </p:spPr>
        <p:txBody>
          <a:bodyPr/>
          <a:lstStyle/>
          <a:p>
            <a:pPr lvl="0"/>
            <a:endParaRPr lang="en-US" noProof="0"/>
          </a:p>
        </p:txBody>
      </p:sp>
      <p:sp>
        <p:nvSpPr>
          <p:cNvPr id="4" name="Date Placeholder 3">
            <a:extLst>
              <a:ext uri="{FF2B5EF4-FFF2-40B4-BE49-F238E27FC236}">
                <a16:creationId xmlns:a16="http://schemas.microsoft.com/office/drawing/2014/main" id="{33EDAC3C-E6EB-4C75-9D16-CE1BFB8B661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6B05AD7E-CBEF-49AB-A4DD-E4595D3E27E1}"/>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AAF39139-E158-4F9E-8870-36DCC0094E0B}"/>
              </a:ext>
            </a:extLst>
          </p:cNvPr>
          <p:cNvSpPr>
            <a:spLocks noGrp="1"/>
          </p:cNvSpPr>
          <p:nvPr>
            <p:ph type="sldNum" sz="quarter" idx="12"/>
          </p:nvPr>
        </p:nvSpPr>
        <p:spPr/>
        <p:txBody>
          <a:bodyPr/>
          <a:lstStyle>
            <a:lvl1pPr>
              <a:defRPr/>
            </a:lvl1pPr>
          </a:lstStyle>
          <a:p>
            <a:pPr>
              <a:defRPr/>
            </a:pPr>
            <a:fld id="{D4DAD124-652D-4699-9BEB-BF0A63105A1A}" type="slidenum">
              <a:rPr lang="en-US"/>
              <a:pPr>
                <a:defRPr/>
              </a:pPr>
              <a:t>‹#›</a:t>
            </a:fld>
            <a:endParaRPr lang="en-US"/>
          </a:p>
        </p:txBody>
      </p:sp>
    </p:spTree>
    <p:extLst>
      <p:ext uri="{BB962C8B-B14F-4D97-AF65-F5344CB8AC3E}">
        <p14:creationId xmlns:p14="http://schemas.microsoft.com/office/powerpoint/2010/main" val="5134347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8502A53-3B60-466B-B1DF-038EAD17E42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E3135803-0B27-4F43-A185-3763EC4ED440}"/>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1C395D3-A094-4D9D-8522-A6248BF7E560}"/>
              </a:ext>
            </a:extLst>
          </p:cNvPr>
          <p:cNvSpPr>
            <a:spLocks noGrp="1"/>
          </p:cNvSpPr>
          <p:nvPr>
            <p:ph type="sldNum" sz="quarter" idx="12"/>
          </p:nvPr>
        </p:nvSpPr>
        <p:spPr/>
        <p:txBody>
          <a:bodyPr/>
          <a:lstStyle>
            <a:lvl1pPr>
              <a:defRPr/>
            </a:lvl1pPr>
          </a:lstStyle>
          <a:p>
            <a:pPr>
              <a:defRPr/>
            </a:pPr>
            <a:fld id="{14FE6091-0CA5-4BB6-82E3-E3DDEB668526}" type="slidenum">
              <a:rPr lang="en-US"/>
              <a:pPr>
                <a:defRPr/>
              </a:pPr>
              <a:t>‹#›</a:t>
            </a:fld>
            <a:endParaRPr lang="en-US"/>
          </a:p>
        </p:txBody>
      </p:sp>
    </p:spTree>
    <p:extLst>
      <p:ext uri="{BB962C8B-B14F-4D97-AF65-F5344CB8AC3E}">
        <p14:creationId xmlns:p14="http://schemas.microsoft.com/office/powerpoint/2010/main" val="27207530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4083050" cy="5181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143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810000"/>
            <a:ext cx="408305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4AA4356F-CD02-4726-A4AB-6FEC6084EA7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7" name="Footer Placeholder 6">
            <a:extLst>
              <a:ext uri="{FF2B5EF4-FFF2-40B4-BE49-F238E27FC236}">
                <a16:creationId xmlns:a16="http://schemas.microsoft.com/office/drawing/2014/main" id="{03362CAB-4783-4D17-9D0F-38B6CF0FFB72}"/>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8" name="Slide Number Placeholder 7">
            <a:extLst>
              <a:ext uri="{FF2B5EF4-FFF2-40B4-BE49-F238E27FC236}">
                <a16:creationId xmlns:a16="http://schemas.microsoft.com/office/drawing/2014/main" id="{134AD326-B49A-480D-9BCA-F1F273A8E882}"/>
              </a:ext>
            </a:extLst>
          </p:cNvPr>
          <p:cNvSpPr>
            <a:spLocks noGrp="1"/>
          </p:cNvSpPr>
          <p:nvPr>
            <p:ph type="sldNum" sz="quarter" idx="12"/>
          </p:nvPr>
        </p:nvSpPr>
        <p:spPr/>
        <p:txBody>
          <a:bodyPr/>
          <a:lstStyle>
            <a:lvl1pPr>
              <a:defRPr/>
            </a:lvl1pPr>
          </a:lstStyle>
          <a:p>
            <a:pPr>
              <a:defRPr/>
            </a:pPr>
            <a:fld id="{0163C97A-1A61-43C2-9A71-CFE5CD1BBA9D}" type="slidenum">
              <a:rPr lang="en-US"/>
              <a:pPr>
                <a:defRPr/>
              </a:pPr>
              <a:t>‹#›</a:t>
            </a:fld>
            <a:endParaRPr lang="en-US"/>
          </a:p>
        </p:txBody>
      </p:sp>
    </p:spTree>
    <p:extLst>
      <p:ext uri="{BB962C8B-B14F-4D97-AF65-F5344CB8AC3E}">
        <p14:creationId xmlns:p14="http://schemas.microsoft.com/office/powerpoint/2010/main" val="4241807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80400" cy="533400"/>
          </a:xfrm>
        </p:spPr>
        <p:txBody>
          <a:bodyPr/>
          <a:lstStyle/>
          <a:p>
            <a:r>
              <a:rPr lang="en-US"/>
              <a:t>Click to edit Master title style</a:t>
            </a:r>
          </a:p>
        </p:txBody>
      </p:sp>
      <p:sp>
        <p:nvSpPr>
          <p:cNvPr id="3" name="Text Placeholder 2"/>
          <p:cNvSpPr>
            <a:spLocks noGrp="1"/>
          </p:cNvSpPr>
          <p:nvPr>
            <p:ph type="body" sz="half" idx="1"/>
          </p:nvPr>
        </p:nvSpPr>
        <p:spPr>
          <a:xfrm>
            <a:off x="411163" y="1143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163" y="3810000"/>
            <a:ext cx="8318500" cy="25146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8C836B-BBB1-49CD-806E-1ACF4971D2F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71A5C0D8-A1FC-4785-96F2-868916A98A5D}"/>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CA5C24E1-0393-48F3-8283-A07D27554304}"/>
              </a:ext>
            </a:extLst>
          </p:cNvPr>
          <p:cNvSpPr>
            <a:spLocks noGrp="1"/>
          </p:cNvSpPr>
          <p:nvPr>
            <p:ph type="sldNum" sz="quarter" idx="12"/>
          </p:nvPr>
        </p:nvSpPr>
        <p:spPr/>
        <p:txBody>
          <a:bodyPr/>
          <a:lstStyle>
            <a:lvl1pPr>
              <a:defRPr/>
            </a:lvl1pPr>
          </a:lstStyle>
          <a:p>
            <a:pPr>
              <a:defRPr/>
            </a:pPr>
            <a:fld id="{64D65D86-E609-426B-A8CE-A64F423A7030}" type="slidenum">
              <a:rPr lang="en-US"/>
              <a:pPr>
                <a:defRPr/>
              </a:pPr>
              <a:t>‹#›</a:t>
            </a:fld>
            <a:endParaRPr lang="en-US"/>
          </a:p>
        </p:txBody>
      </p:sp>
    </p:spTree>
    <p:extLst>
      <p:ext uri="{BB962C8B-B14F-4D97-AF65-F5344CB8AC3E}">
        <p14:creationId xmlns:p14="http://schemas.microsoft.com/office/powerpoint/2010/main" val="3074228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C71980-C1C8-4457-9F6A-96D532D2DE07}"/>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956EDED4-8281-48BC-9DC3-53F6680644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B541B9BB-6491-48F2-B082-FC6E13A384E0}"/>
              </a:ext>
            </a:extLst>
          </p:cNvPr>
          <p:cNvSpPr>
            <a:spLocks noGrp="1"/>
          </p:cNvSpPr>
          <p:nvPr>
            <p:ph type="sldNum" sz="quarter" idx="12"/>
          </p:nvPr>
        </p:nvSpPr>
        <p:spPr/>
        <p:txBody>
          <a:bodyPr/>
          <a:lstStyle>
            <a:lvl1pPr>
              <a:defRPr/>
            </a:lvl1pPr>
          </a:lstStyle>
          <a:p>
            <a:pPr>
              <a:defRPr/>
            </a:pPr>
            <a:fld id="{24876ADD-85D9-4CF9-A35B-123309FF4FEE}" type="slidenum">
              <a:rPr lang="en-US"/>
              <a:pPr>
                <a:defRPr/>
              </a:pPr>
              <a:t>‹#›</a:t>
            </a:fld>
            <a:endParaRPr lang="en-US"/>
          </a:p>
        </p:txBody>
      </p:sp>
    </p:spTree>
    <p:extLst>
      <p:ext uri="{BB962C8B-B14F-4D97-AF65-F5344CB8AC3E}">
        <p14:creationId xmlns:p14="http://schemas.microsoft.com/office/powerpoint/2010/main" val="3201952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9F090355-5FEF-4FD5-BB07-08E844407D32}"/>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5" name="Footer Placeholder 4">
            <a:extLst>
              <a:ext uri="{FF2B5EF4-FFF2-40B4-BE49-F238E27FC236}">
                <a16:creationId xmlns:a16="http://schemas.microsoft.com/office/drawing/2014/main" id="{834C9272-297F-44FA-B478-6D02E406FCC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F50CC2C9-7724-4AF5-B9DA-C3E472DEFE55}"/>
              </a:ext>
            </a:extLst>
          </p:cNvPr>
          <p:cNvSpPr>
            <a:spLocks noGrp="1"/>
          </p:cNvSpPr>
          <p:nvPr>
            <p:ph type="sldNum" sz="quarter" idx="12"/>
          </p:nvPr>
        </p:nvSpPr>
        <p:spPr/>
        <p:txBody>
          <a:bodyPr/>
          <a:lstStyle>
            <a:lvl1pPr>
              <a:defRPr/>
            </a:lvl1pPr>
          </a:lstStyle>
          <a:p>
            <a:pPr>
              <a:defRPr/>
            </a:pPr>
            <a:fld id="{231ABA30-5C07-4190-BB1A-CB854329E83E}" type="slidenum">
              <a:rPr lang="en-US"/>
              <a:pPr>
                <a:defRPr/>
              </a:pPr>
              <a:t>‹#›</a:t>
            </a:fld>
            <a:endParaRPr lang="en-US"/>
          </a:p>
        </p:txBody>
      </p:sp>
    </p:spTree>
    <p:extLst>
      <p:ext uri="{BB962C8B-B14F-4D97-AF65-F5344CB8AC3E}">
        <p14:creationId xmlns:p14="http://schemas.microsoft.com/office/powerpoint/2010/main" val="2763375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1116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143000"/>
            <a:ext cx="4083050" cy="5181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BDC30A7-4926-40A3-B3DC-AEB032458C85}"/>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07171E5B-7ACA-4D12-B9E7-E8687F49A02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B484153C-B741-4628-9750-A6B692D33AB1}"/>
              </a:ext>
            </a:extLst>
          </p:cNvPr>
          <p:cNvSpPr>
            <a:spLocks noGrp="1"/>
          </p:cNvSpPr>
          <p:nvPr>
            <p:ph type="sldNum" sz="quarter" idx="12"/>
          </p:nvPr>
        </p:nvSpPr>
        <p:spPr/>
        <p:txBody>
          <a:bodyPr/>
          <a:lstStyle>
            <a:lvl1pPr>
              <a:defRPr/>
            </a:lvl1pPr>
          </a:lstStyle>
          <a:p>
            <a:pPr>
              <a:defRPr/>
            </a:pPr>
            <a:fld id="{D6AB45EF-3B47-450B-BC67-DCDC7D68D2DF}" type="slidenum">
              <a:rPr lang="en-US"/>
              <a:pPr>
                <a:defRPr/>
              </a:pPr>
              <a:t>‹#›</a:t>
            </a:fld>
            <a:endParaRPr lang="en-US"/>
          </a:p>
        </p:txBody>
      </p:sp>
    </p:spTree>
    <p:extLst>
      <p:ext uri="{BB962C8B-B14F-4D97-AF65-F5344CB8AC3E}">
        <p14:creationId xmlns:p14="http://schemas.microsoft.com/office/powerpoint/2010/main" val="2235468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DFC1F6-C458-46F6-B0BD-38DC3620CE2A}"/>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8" name="Footer Placeholder 7">
            <a:extLst>
              <a:ext uri="{FF2B5EF4-FFF2-40B4-BE49-F238E27FC236}">
                <a16:creationId xmlns:a16="http://schemas.microsoft.com/office/drawing/2014/main" id="{91EE49FB-57EF-466C-A8A9-2F28FBFCCAF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9" name="Slide Number Placeholder 8">
            <a:extLst>
              <a:ext uri="{FF2B5EF4-FFF2-40B4-BE49-F238E27FC236}">
                <a16:creationId xmlns:a16="http://schemas.microsoft.com/office/drawing/2014/main" id="{8DE7D181-759B-49B8-A953-647A97935B68}"/>
              </a:ext>
            </a:extLst>
          </p:cNvPr>
          <p:cNvSpPr>
            <a:spLocks noGrp="1"/>
          </p:cNvSpPr>
          <p:nvPr>
            <p:ph type="sldNum" sz="quarter" idx="12"/>
          </p:nvPr>
        </p:nvSpPr>
        <p:spPr/>
        <p:txBody>
          <a:bodyPr/>
          <a:lstStyle>
            <a:lvl1pPr>
              <a:defRPr/>
            </a:lvl1pPr>
          </a:lstStyle>
          <a:p>
            <a:pPr>
              <a:defRPr/>
            </a:pPr>
            <a:fld id="{1414A348-CE91-4292-9AB0-F99CB4CD1B25}" type="slidenum">
              <a:rPr lang="en-US"/>
              <a:pPr>
                <a:defRPr/>
              </a:pPr>
              <a:t>‹#›</a:t>
            </a:fld>
            <a:endParaRPr lang="en-US"/>
          </a:p>
        </p:txBody>
      </p:sp>
    </p:spTree>
    <p:extLst>
      <p:ext uri="{BB962C8B-B14F-4D97-AF65-F5344CB8AC3E}">
        <p14:creationId xmlns:p14="http://schemas.microsoft.com/office/powerpoint/2010/main" val="33653224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E90BEF-6253-4D72-8553-3D34C72D4070}"/>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4" name="Footer Placeholder 3">
            <a:extLst>
              <a:ext uri="{FF2B5EF4-FFF2-40B4-BE49-F238E27FC236}">
                <a16:creationId xmlns:a16="http://schemas.microsoft.com/office/drawing/2014/main" id="{5754D8E0-D346-419B-A9B5-A7B5A9C4BD93}"/>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5" name="Slide Number Placeholder 4">
            <a:extLst>
              <a:ext uri="{FF2B5EF4-FFF2-40B4-BE49-F238E27FC236}">
                <a16:creationId xmlns:a16="http://schemas.microsoft.com/office/drawing/2014/main" id="{A124A60E-F033-46F8-B461-915F241DB2BD}"/>
              </a:ext>
            </a:extLst>
          </p:cNvPr>
          <p:cNvSpPr>
            <a:spLocks noGrp="1"/>
          </p:cNvSpPr>
          <p:nvPr>
            <p:ph type="sldNum" sz="quarter" idx="12"/>
          </p:nvPr>
        </p:nvSpPr>
        <p:spPr/>
        <p:txBody>
          <a:bodyPr/>
          <a:lstStyle>
            <a:lvl1pPr>
              <a:defRPr/>
            </a:lvl1pPr>
          </a:lstStyle>
          <a:p>
            <a:pPr>
              <a:defRPr/>
            </a:pPr>
            <a:fld id="{94D6E141-97F8-4B3F-847A-A8137189DD69}" type="slidenum">
              <a:rPr lang="en-US"/>
              <a:pPr>
                <a:defRPr/>
              </a:pPr>
              <a:t>‹#›</a:t>
            </a:fld>
            <a:endParaRPr lang="en-US"/>
          </a:p>
        </p:txBody>
      </p:sp>
    </p:spTree>
    <p:extLst>
      <p:ext uri="{BB962C8B-B14F-4D97-AF65-F5344CB8AC3E}">
        <p14:creationId xmlns:p14="http://schemas.microsoft.com/office/powerpoint/2010/main" val="15163175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7C7691-5F7E-46F5-A49D-15FBE797D482}"/>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3" name="Footer Placeholder 2">
            <a:extLst>
              <a:ext uri="{FF2B5EF4-FFF2-40B4-BE49-F238E27FC236}">
                <a16:creationId xmlns:a16="http://schemas.microsoft.com/office/drawing/2014/main" id="{34AFD8DA-3FCD-4194-BB65-ED1ADB1BBEE4}"/>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4" name="Slide Number Placeholder 3">
            <a:extLst>
              <a:ext uri="{FF2B5EF4-FFF2-40B4-BE49-F238E27FC236}">
                <a16:creationId xmlns:a16="http://schemas.microsoft.com/office/drawing/2014/main" id="{19520564-0793-46A9-A4F5-CD6CFA389BB1}"/>
              </a:ext>
            </a:extLst>
          </p:cNvPr>
          <p:cNvSpPr>
            <a:spLocks noGrp="1"/>
          </p:cNvSpPr>
          <p:nvPr>
            <p:ph type="sldNum" sz="quarter" idx="12"/>
          </p:nvPr>
        </p:nvSpPr>
        <p:spPr/>
        <p:txBody>
          <a:bodyPr/>
          <a:lstStyle>
            <a:lvl1pPr>
              <a:defRPr/>
            </a:lvl1pPr>
          </a:lstStyle>
          <a:p>
            <a:pPr>
              <a:defRPr/>
            </a:pPr>
            <a:fld id="{76EE10A9-468F-43A0-AA1F-444D5252CD82}" type="slidenum">
              <a:rPr lang="en-US"/>
              <a:pPr>
                <a:defRPr/>
              </a:pPr>
              <a:t>‹#›</a:t>
            </a:fld>
            <a:endParaRPr lang="en-US"/>
          </a:p>
        </p:txBody>
      </p:sp>
    </p:spTree>
    <p:extLst>
      <p:ext uri="{BB962C8B-B14F-4D97-AF65-F5344CB8AC3E}">
        <p14:creationId xmlns:p14="http://schemas.microsoft.com/office/powerpoint/2010/main" val="10152075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3271DE60-975A-4778-9583-C8700479AF06}"/>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A6806BDB-F234-47E6-A3EE-5A34D34D1F68}"/>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D5060F21-1145-4032-9BA5-A50FAE79DEE4}"/>
              </a:ext>
            </a:extLst>
          </p:cNvPr>
          <p:cNvSpPr>
            <a:spLocks noGrp="1"/>
          </p:cNvSpPr>
          <p:nvPr>
            <p:ph type="sldNum" sz="quarter" idx="12"/>
          </p:nvPr>
        </p:nvSpPr>
        <p:spPr/>
        <p:txBody>
          <a:bodyPr/>
          <a:lstStyle>
            <a:lvl1pPr>
              <a:defRPr/>
            </a:lvl1pPr>
          </a:lstStyle>
          <a:p>
            <a:pPr>
              <a:defRPr/>
            </a:pPr>
            <a:fld id="{5C66CDED-EC16-4D05-BE8C-F537553C03AA}" type="slidenum">
              <a:rPr lang="en-US"/>
              <a:pPr>
                <a:defRPr/>
              </a:pPr>
              <a:t>‹#›</a:t>
            </a:fld>
            <a:endParaRPr lang="en-US"/>
          </a:p>
        </p:txBody>
      </p:sp>
    </p:spTree>
    <p:extLst>
      <p:ext uri="{BB962C8B-B14F-4D97-AF65-F5344CB8AC3E}">
        <p14:creationId xmlns:p14="http://schemas.microsoft.com/office/powerpoint/2010/main" val="23563979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B30DA54-A986-4935-BD72-340598F0C789}"/>
              </a:ext>
            </a:extLst>
          </p:cNvPr>
          <p:cNvSpPr>
            <a:spLocks noGrp="1"/>
          </p:cNvSpPr>
          <p:nvPr>
            <p:ph type="dt" sz="half" idx="10"/>
          </p:nvPr>
        </p:nvSpPr>
        <p:spPr/>
        <p:txBody>
          <a:bodyPr/>
          <a:lstStyle>
            <a:lvl1pPr>
              <a:defRPr/>
            </a:lvl1pPr>
          </a:lstStyle>
          <a:p>
            <a:pPr>
              <a:defRPr/>
            </a:pPr>
            <a:r>
              <a:rPr lang="en-US"/>
              <a:t>2/1/2021</a:t>
            </a:r>
            <a:endParaRPr lang="en-US" dirty="0"/>
          </a:p>
        </p:txBody>
      </p:sp>
      <p:sp>
        <p:nvSpPr>
          <p:cNvPr id="6" name="Footer Placeholder 5">
            <a:extLst>
              <a:ext uri="{FF2B5EF4-FFF2-40B4-BE49-F238E27FC236}">
                <a16:creationId xmlns:a16="http://schemas.microsoft.com/office/drawing/2014/main" id="{A0E136B6-70C4-4FD1-9FC9-C5CFEFAD9C0B}"/>
              </a:ext>
            </a:extLst>
          </p:cNvPr>
          <p:cNvSpPr>
            <a:spLocks noGrp="1"/>
          </p:cNvSpPr>
          <p:nvPr>
            <p:ph type="ftr" sz="quarter" idx="11"/>
          </p:nvPr>
        </p:nvSpPr>
        <p:spPr/>
        <p:txBody>
          <a:bodyPr/>
          <a:lstStyle>
            <a:lvl1pPr>
              <a:defRPr/>
            </a:lvl1pPr>
          </a:lstStyle>
          <a:p>
            <a:pPr>
              <a:defRPr/>
            </a:pPr>
            <a:r>
              <a:rPr lang="en-US"/>
              <a:t>Introduction to Data Mining, 2</a:t>
            </a:r>
            <a:r>
              <a:rPr lang="en-US" baseline="30000"/>
              <a:t>nd</a:t>
            </a:r>
            <a:r>
              <a:rPr lang="en-US"/>
              <a:t> Edition</a:t>
            </a:r>
          </a:p>
        </p:txBody>
      </p:sp>
      <p:sp>
        <p:nvSpPr>
          <p:cNvPr id="7" name="Slide Number Placeholder 6">
            <a:extLst>
              <a:ext uri="{FF2B5EF4-FFF2-40B4-BE49-F238E27FC236}">
                <a16:creationId xmlns:a16="http://schemas.microsoft.com/office/drawing/2014/main" id="{3FA293E0-3E30-4489-9664-EBC7CF187B22}"/>
              </a:ext>
            </a:extLst>
          </p:cNvPr>
          <p:cNvSpPr>
            <a:spLocks noGrp="1"/>
          </p:cNvSpPr>
          <p:nvPr>
            <p:ph type="sldNum" sz="quarter" idx="12"/>
          </p:nvPr>
        </p:nvSpPr>
        <p:spPr/>
        <p:txBody>
          <a:bodyPr/>
          <a:lstStyle>
            <a:lvl1pPr>
              <a:defRPr/>
            </a:lvl1pPr>
          </a:lstStyle>
          <a:p>
            <a:pPr>
              <a:defRPr/>
            </a:pPr>
            <a:fld id="{51706FC9-E9D5-4381-B73B-9601D9E38A4E}" type="slidenum">
              <a:rPr lang="en-US"/>
              <a:pPr>
                <a:defRPr/>
              </a:pPr>
              <a:t>‹#›</a:t>
            </a:fld>
            <a:endParaRPr lang="en-US"/>
          </a:p>
        </p:txBody>
      </p:sp>
    </p:spTree>
    <p:extLst>
      <p:ext uri="{BB962C8B-B14F-4D97-AF65-F5344CB8AC3E}">
        <p14:creationId xmlns:p14="http://schemas.microsoft.com/office/powerpoint/2010/main" val="4228776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6AD0634-2613-4488-A360-18E5D37B41DB}"/>
              </a:ext>
            </a:extLst>
          </p:cNvPr>
          <p:cNvSpPr>
            <a:spLocks noGrp="1" noChangeArrowheads="1"/>
          </p:cNvSpPr>
          <p:nvPr>
            <p:ph type="title"/>
          </p:nvPr>
        </p:nvSpPr>
        <p:spPr bwMode="auto">
          <a:xfrm>
            <a:off x="381000" y="152400"/>
            <a:ext cx="8280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b"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0280C930-2D4E-47AF-965A-C2E890EFEC09}"/>
              </a:ext>
            </a:extLst>
          </p:cNvPr>
          <p:cNvSpPr>
            <a:spLocks noGrp="1" noChangeArrowheads="1"/>
          </p:cNvSpPr>
          <p:nvPr>
            <p:ph type="body" idx="1"/>
          </p:nvPr>
        </p:nvSpPr>
        <p:spPr bwMode="auto">
          <a:xfrm>
            <a:off x="411163" y="1143000"/>
            <a:ext cx="83185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0488" tIns="44450" rIns="90488" bIns="4445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 Third Level</a:t>
            </a:r>
          </a:p>
        </p:txBody>
      </p:sp>
      <p:grpSp>
        <p:nvGrpSpPr>
          <p:cNvPr id="1028" name="Group 16">
            <a:extLst>
              <a:ext uri="{FF2B5EF4-FFF2-40B4-BE49-F238E27FC236}">
                <a16:creationId xmlns:a16="http://schemas.microsoft.com/office/drawing/2014/main" id="{FBB0EDC6-3D2F-4E03-A555-AB7EDCE0457F}"/>
              </a:ext>
            </a:extLst>
          </p:cNvPr>
          <p:cNvGrpSpPr>
            <a:grpSpLocks/>
          </p:cNvGrpSpPr>
          <p:nvPr userDrawn="1"/>
        </p:nvGrpSpPr>
        <p:grpSpPr bwMode="auto">
          <a:xfrm>
            <a:off x="304800" y="838200"/>
            <a:ext cx="8534400" cy="152400"/>
            <a:chOff x="264" y="788"/>
            <a:chExt cx="5232" cy="124"/>
          </a:xfrm>
        </p:grpSpPr>
        <p:sp>
          <p:nvSpPr>
            <p:cNvPr id="1032" name="Rectangle 17">
              <a:extLst>
                <a:ext uri="{FF2B5EF4-FFF2-40B4-BE49-F238E27FC236}">
                  <a16:creationId xmlns:a16="http://schemas.microsoft.com/office/drawing/2014/main" id="{AFD96532-8723-40E0-8AD8-26F391284255}"/>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sp>
          <p:nvSpPr>
            <p:cNvPr id="1033" name="Rectangle 18">
              <a:extLst>
                <a:ext uri="{FF2B5EF4-FFF2-40B4-BE49-F238E27FC236}">
                  <a16:creationId xmlns:a16="http://schemas.microsoft.com/office/drawing/2014/main" id="{E8B966A8-337D-4FF1-A4E2-D44F3A0D7407}"/>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ea typeface="ＭＳ Ｐゴシック" panose="020B0600070205080204" pitchFamily="34" charset="-128"/>
                </a:defRPr>
              </a:lvl1pPr>
              <a:lvl2pPr marL="742950" indent="-285750">
                <a:defRPr sz="1400" b="1">
                  <a:solidFill>
                    <a:schemeClr val="tx1"/>
                  </a:solidFill>
                  <a:latin typeface="Arial" panose="020B0604020202020204" pitchFamily="34" charset="0"/>
                  <a:ea typeface="ＭＳ Ｐゴシック" panose="020B0600070205080204" pitchFamily="34" charset="-128"/>
                </a:defRPr>
              </a:lvl2pPr>
              <a:lvl3pPr marL="1143000" indent="-228600">
                <a:defRPr sz="1400" b="1">
                  <a:solidFill>
                    <a:schemeClr val="tx1"/>
                  </a:solidFill>
                  <a:latin typeface="Arial" panose="020B0604020202020204" pitchFamily="34" charset="0"/>
                  <a:ea typeface="ＭＳ Ｐゴシック" panose="020B0600070205080204" pitchFamily="34" charset="-128"/>
                </a:defRPr>
              </a:lvl3pPr>
              <a:lvl4pPr marL="1600200" indent="-228600">
                <a:defRPr sz="1400" b="1">
                  <a:solidFill>
                    <a:schemeClr val="tx1"/>
                  </a:solidFill>
                  <a:latin typeface="Arial" panose="020B0604020202020204" pitchFamily="34" charset="0"/>
                  <a:ea typeface="ＭＳ Ｐゴシック" panose="020B0600070205080204" pitchFamily="34" charset="-128"/>
                </a:defRPr>
              </a:lvl4pPr>
              <a:lvl5pPr marL="2057400" indent="-228600">
                <a:defRPr sz="1400" b="1">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anose="020B0600070205080204" pitchFamily="34" charset="-128"/>
                </a:defRPr>
              </a:lvl9pPr>
            </a:lstStyle>
            <a:p>
              <a:endParaRPr lang="en-US" altLang="en-US"/>
            </a:p>
          </p:txBody>
        </p:sp>
      </p:grpSp>
      <p:sp>
        <p:nvSpPr>
          <p:cNvPr id="2" name="Footer Placeholder 1">
            <a:extLst>
              <a:ext uri="{FF2B5EF4-FFF2-40B4-BE49-F238E27FC236}">
                <a16:creationId xmlns:a16="http://schemas.microsoft.com/office/drawing/2014/main" id="{B7C16EC6-558C-4173-89B4-4706DB978F58}"/>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dirty="0" smtClean="0">
                <a:solidFill>
                  <a:schemeClr val="tx1">
                    <a:tint val="75000"/>
                  </a:schemeClr>
                </a:solidFill>
                <a:latin typeface="Arial" charset="0"/>
                <a:ea typeface="ＭＳ Ｐゴシック" charset="-128"/>
              </a:defRPr>
            </a:lvl1pPr>
          </a:lstStyle>
          <a:p>
            <a:pPr>
              <a:defRPr/>
            </a:pPr>
            <a:r>
              <a:rPr lang="en-US"/>
              <a:t>Introduction to Data Mining, 2</a:t>
            </a:r>
            <a:r>
              <a:rPr lang="en-US" baseline="30000"/>
              <a:t>nd</a:t>
            </a:r>
            <a:r>
              <a:rPr lang="en-US"/>
              <a:t> Edition</a:t>
            </a:r>
          </a:p>
        </p:txBody>
      </p:sp>
      <p:sp>
        <p:nvSpPr>
          <p:cNvPr id="3" name="Slide Number Placeholder 2">
            <a:extLst>
              <a:ext uri="{FF2B5EF4-FFF2-40B4-BE49-F238E27FC236}">
                <a16:creationId xmlns:a16="http://schemas.microsoft.com/office/drawing/2014/main" id="{266506A4-A838-434C-ABAB-02288EF9B828}"/>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smtClean="0">
                <a:solidFill>
                  <a:schemeClr val="tx1">
                    <a:tint val="75000"/>
                  </a:schemeClr>
                </a:solidFill>
                <a:latin typeface="Arial" charset="0"/>
                <a:ea typeface="ＭＳ Ｐゴシック" charset="-128"/>
              </a:defRPr>
            </a:lvl1pPr>
          </a:lstStyle>
          <a:p>
            <a:pPr>
              <a:defRPr/>
            </a:pPr>
            <a:fld id="{91B2CA85-76FB-495C-84FC-037B18CA4329}" type="slidenum">
              <a:rPr lang="en-US"/>
              <a:pPr>
                <a:defRPr/>
              </a:pPr>
              <a:t>‹#›</a:t>
            </a:fld>
            <a:endParaRPr lang="en-US"/>
          </a:p>
        </p:txBody>
      </p:sp>
      <p:sp>
        <p:nvSpPr>
          <p:cNvPr id="4" name="Date Placeholder 3">
            <a:extLst>
              <a:ext uri="{FF2B5EF4-FFF2-40B4-BE49-F238E27FC236}">
                <a16:creationId xmlns:a16="http://schemas.microsoft.com/office/drawing/2014/main" id="{B2DA8829-4BBA-4BC4-A745-E82BE7DD1658}"/>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smtClean="0">
                <a:solidFill>
                  <a:schemeClr val="tx1">
                    <a:tint val="75000"/>
                  </a:schemeClr>
                </a:solidFill>
                <a:latin typeface="Arial" charset="0"/>
                <a:ea typeface="ＭＳ Ｐゴシック" charset="-128"/>
              </a:defRPr>
            </a:lvl1pPr>
          </a:lstStyle>
          <a:p>
            <a:pPr>
              <a:defRPr/>
            </a:pPr>
            <a:r>
              <a:rPr lang="en-US"/>
              <a:t>2/1/2021</a:t>
            </a:r>
            <a:endParaRPr lang="en-US" dirty="0"/>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Lst>
  <p:hf hdr="0"/>
  <p:txStyles>
    <p:titleStyle>
      <a:lvl1pPr algn="l" rtl="0" eaLnBrk="0" fontAlgn="base" hangingPunct="0">
        <a:lnSpc>
          <a:spcPts val="3600"/>
        </a:lnSpc>
        <a:spcBef>
          <a:spcPct val="0"/>
        </a:spcBef>
        <a:spcAft>
          <a:spcPct val="0"/>
        </a:spcAft>
        <a:defRPr sz="3200" b="1">
          <a:solidFill>
            <a:schemeClr val="tx1"/>
          </a:solidFill>
          <a:latin typeface="+mj-lt"/>
          <a:ea typeface="ＭＳ Ｐゴシック" charset="0"/>
          <a:cs typeface="ＭＳ Ｐゴシック" charset="0"/>
        </a:defRPr>
      </a:lvl1pPr>
      <a:lvl2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2pPr>
      <a:lvl3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3pPr>
      <a:lvl4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4pPr>
      <a:lvl5pPr algn="l" rtl="0" eaLnBrk="0" fontAlgn="base" hangingPunct="0">
        <a:lnSpc>
          <a:spcPts val="3600"/>
        </a:lnSpc>
        <a:spcBef>
          <a:spcPct val="0"/>
        </a:spcBef>
        <a:spcAft>
          <a:spcPct val="0"/>
        </a:spcAft>
        <a:defRPr sz="3200" b="1">
          <a:solidFill>
            <a:schemeClr val="tx1"/>
          </a:solidFill>
          <a:latin typeface="Tahoma" pitchFamily="34" charset="0"/>
          <a:ea typeface="ＭＳ Ｐゴシック" charset="0"/>
          <a:cs typeface="ＭＳ Ｐゴシック" charset="0"/>
        </a:defRPr>
      </a:lvl5pPr>
      <a:lvl6pPr marL="457200" algn="l" rtl="0" eaLnBrk="0" fontAlgn="base" hangingPunct="0">
        <a:lnSpc>
          <a:spcPts val="3600"/>
        </a:lnSpc>
        <a:spcBef>
          <a:spcPct val="0"/>
        </a:spcBef>
        <a:spcAft>
          <a:spcPct val="0"/>
        </a:spcAft>
        <a:defRPr sz="3200" b="1">
          <a:solidFill>
            <a:schemeClr val="tx1"/>
          </a:solidFill>
          <a:latin typeface="Tahoma" pitchFamily="34" charset="0"/>
        </a:defRPr>
      </a:lvl6pPr>
      <a:lvl7pPr marL="914400" algn="l" rtl="0" eaLnBrk="0" fontAlgn="base" hangingPunct="0">
        <a:lnSpc>
          <a:spcPts val="3600"/>
        </a:lnSpc>
        <a:spcBef>
          <a:spcPct val="0"/>
        </a:spcBef>
        <a:spcAft>
          <a:spcPct val="0"/>
        </a:spcAft>
        <a:defRPr sz="3200" b="1">
          <a:solidFill>
            <a:schemeClr val="tx1"/>
          </a:solidFill>
          <a:latin typeface="Tahoma" pitchFamily="34" charset="0"/>
        </a:defRPr>
      </a:lvl7pPr>
      <a:lvl8pPr marL="1371600" algn="l" rtl="0" eaLnBrk="0" fontAlgn="base" hangingPunct="0">
        <a:lnSpc>
          <a:spcPts val="3600"/>
        </a:lnSpc>
        <a:spcBef>
          <a:spcPct val="0"/>
        </a:spcBef>
        <a:spcAft>
          <a:spcPct val="0"/>
        </a:spcAft>
        <a:defRPr sz="3200" b="1">
          <a:solidFill>
            <a:schemeClr val="tx1"/>
          </a:solidFill>
          <a:latin typeface="Tahoma" pitchFamily="34" charset="0"/>
        </a:defRPr>
      </a:lvl8pPr>
      <a:lvl9pPr marL="1828800" algn="l" rtl="0" eaLnBrk="0" fontAlgn="base" hangingPunct="0">
        <a:lnSpc>
          <a:spcPts val="3600"/>
        </a:lnSpc>
        <a:spcBef>
          <a:spcPct val="0"/>
        </a:spcBef>
        <a:spcAft>
          <a:spcPct val="0"/>
        </a:spcAft>
        <a:defRPr sz="3200" b="1">
          <a:solidFill>
            <a:schemeClr val="tx1"/>
          </a:solidFill>
          <a:latin typeface="Tahoma" pitchFamily="34" charset="0"/>
        </a:defRPr>
      </a:lvl9pPr>
    </p:titleStyle>
    <p:bodyStyle>
      <a:lvl1pPr marL="292100" indent="-292100" algn="l" rtl="0" eaLnBrk="0" fontAlgn="base" hangingPunct="0">
        <a:spcBef>
          <a:spcPct val="10000"/>
        </a:spcBef>
        <a:spcAft>
          <a:spcPts val="400"/>
        </a:spcAft>
        <a:buClr>
          <a:srgbClr val="0C7B9C"/>
        </a:buClr>
        <a:buSzPct val="75000"/>
        <a:buFont typeface="Monotype Sorts" pitchFamily="-84" charset="2"/>
        <a:buChar char="l"/>
        <a:defRPr sz="2800">
          <a:solidFill>
            <a:schemeClr val="tx1"/>
          </a:solidFill>
          <a:latin typeface="+mn-lt"/>
          <a:ea typeface="ＭＳ Ｐゴシック" charset="0"/>
          <a:cs typeface="ＭＳ Ｐゴシック" charset="0"/>
        </a:defRPr>
      </a:lvl1pPr>
      <a:lvl2pPr marL="800100" indent="-342900" algn="l" rtl="0" eaLnBrk="0" fontAlgn="base" hangingPunct="0">
        <a:spcBef>
          <a:spcPct val="10000"/>
        </a:spcBef>
        <a:spcAft>
          <a:spcPts val="400"/>
        </a:spcAft>
        <a:buClr>
          <a:srgbClr val="0C7B9C"/>
        </a:buClr>
        <a:buSzPct val="100000"/>
        <a:buFont typeface="Arial" panose="020B0604020202020204" pitchFamily="34" charset="0"/>
        <a:buChar char="–"/>
        <a:defRPr sz="2800">
          <a:solidFill>
            <a:schemeClr val="tx1"/>
          </a:solidFill>
          <a:latin typeface="+mn-lt"/>
          <a:ea typeface="ＭＳ Ｐゴシック" charset="0"/>
        </a:defRPr>
      </a:lvl2pPr>
      <a:lvl3pPr marL="914400" algn="l" rtl="0" eaLnBrk="0" fontAlgn="base" hangingPunct="0">
        <a:spcBef>
          <a:spcPct val="10000"/>
        </a:spcBef>
        <a:spcAft>
          <a:spcPts val="400"/>
        </a:spcAft>
        <a:buClr>
          <a:srgbClr val="0C7B9C"/>
        </a:buClr>
        <a:buSzPct val="70000"/>
        <a:buFont typeface="Wingdings" panose="05000000000000000000" pitchFamily="2" charset="2"/>
        <a:buChar char="u"/>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4pPr>
      <a:lvl5pPr marL="2057400" indent="-228600" algn="l" rtl="0" eaLnBrk="0" fontAlgn="base" hangingPunct="0">
        <a:spcBef>
          <a:spcPct val="20000"/>
        </a:spcBef>
        <a:spcAft>
          <a:spcPct val="0"/>
        </a:spcAft>
        <a:buSzPct val="100000"/>
        <a:buChar char="•"/>
        <a:defRPr sz="2000">
          <a:solidFill>
            <a:schemeClr val="tx1"/>
          </a:solidFill>
          <a:latin typeface="Times New Roman" pitchFamily="18" charset="0"/>
          <a:ea typeface="ＭＳ Ｐゴシック" charset="0"/>
        </a:defRPr>
      </a:lvl5pPr>
      <a:lvl6pPr marL="2514600" indent="-228600" algn="l" rtl="0" eaLnBrk="0" fontAlgn="base" hangingPunct="0">
        <a:spcBef>
          <a:spcPct val="20000"/>
        </a:spcBef>
        <a:spcAft>
          <a:spcPct val="0"/>
        </a:spcAft>
        <a:buSzPct val="100000"/>
        <a:buChar char="•"/>
        <a:defRPr sz="2000">
          <a:solidFill>
            <a:schemeClr val="tx1"/>
          </a:solidFill>
          <a:latin typeface="Times New Roman" pitchFamily="18" charset="0"/>
        </a:defRPr>
      </a:lvl6pPr>
      <a:lvl7pPr marL="2971800" indent="-228600" algn="l" rtl="0" eaLnBrk="0" fontAlgn="base" hangingPunct="0">
        <a:spcBef>
          <a:spcPct val="20000"/>
        </a:spcBef>
        <a:spcAft>
          <a:spcPct val="0"/>
        </a:spcAft>
        <a:buSzPct val="100000"/>
        <a:buChar char="•"/>
        <a:defRPr sz="2000">
          <a:solidFill>
            <a:schemeClr val="tx1"/>
          </a:solidFill>
          <a:latin typeface="Times New Roman" pitchFamily="18" charset="0"/>
        </a:defRPr>
      </a:lvl7pPr>
      <a:lvl8pPr marL="3429000" indent="-228600" algn="l" rtl="0" eaLnBrk="0" fontAlgn="base" hangingPunct="0">
        <a:spcBef>
          <a:spcPct val="20000"/>
        </a:spcBef>
        <a:spcAft>
          <a:spcPct val="0"/>
        </a:spcAft>
        <a:buSzPct val="100000"/>
        <a:buChar char="•"/>
        <a:defRPr sz="2000">
          <a:solidFill>
            <a:schemeClr val="tx1"/>
          </a:solidFill>
          <a:latin typeface="Times New Roman" pitchFamily="18" charset="0"/>
        </a:defRPr>
      </a:lvl8pPr>
      <a:lvl9pPr marL="3886200" indent="-228600" algn="l" rtl="0" eaLnBrk="0" fontAlgn="base" hangingPunct="0">
        <a:spcBef>
          <a:spcPct val="20000"/>
        </a:spcBef>
        <a:spcAft>
          <a:spcPct val="0"/>
        </a:spcAft>
        <a:buSzPct val="100000"/>
        <a:buChar char="•"/>
        <a:defRPr sz="2000">
          <a:solidFill>
            <a:schemeClr val="tx1"/>
          </a:solidFill>
          <a:latin typeface="Times New Roman" pitchFamily="18"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7.bin"/><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8.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9.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0.bin"/><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1.bin"/><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3.bin"/><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5.bin"/><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oleObject" Target="../embeddings/oleObject16.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17.bin"/><Relationship Id="rId1" Type="http://schemas.openxmlformats.org/officeDocument/2006/relationships/slideLayout" Target="../slideLayouts/slideLayout4.xml"/><Relationship Id="rId5" Type="http://schemas.openxmlformats.org/officeDocument/2006/relationships/image" Target="../media/image11.e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7" Type="http://schemas.openxmlformats.org/officeDocument/2006/relationships/image" Target="../media/image14.emf"/><Relationship Id="rId2" Type="http://schemas.openxmlformats.org/officeDocument/2006/relationships/oleObject" Target="../embeddings/oleObject19.bin"/><Relationship Id="rId1" Type="http://schemas.openxmlformats.org/officeDocument/2006/relationships/slideLayout" Target="../slideLayouts/slideLayout14.xml"/><Relationship Id="rId6" Type="http://schemas.openxmlformats.org/officeDocument/2006/relationships/oleObject" Target="../embeddings/oleObject21.bin"/><Relationship Id="rId5" Type="http://schemas.openxmlformats.org/officeDocument/2006/relationships/image" Target="../media/image13.emf"/><Relationship Id="rId4" Type="http://schemas.openxmlformats.org/officeDocument/2006/relationships/oleObject" Target="../embeddings/oleObject20.bin"/></Relationships>
</file>

<file path=ppt/slides/_rels/slide24.xml.rels><?xml version="1.0" encoding="UTF-8" standalone="yes"?>
<Relationships xmlns="http://schemas.openxmlformats.org/package/2006/relationships"><Relationship Id="rId3" Type="http://schemas.openxmlformats.org/officeDocument/2006/relationships/image" Target="../media/image15.emf"/><Relationship Id="rId7" Type="http://schemas.openxmlformats.org/officeDocument/2006/relationships/image" Target="../media/image17.emf"/><Relationship Id="rId2" Type="http://schemas.openxmlformats.org/officeDocument/2006/relationships/oleObject" Target="../embeddings/oleObject22.bin"/><Relationship Id="rId1" Type="http://schemas.openxmlformats.org/officeDocument/2006/relationships/slideLayout" Target="../slideLayouts/slideLayout14.xml"/><Relationship Id="rId6" Type="http://schemas.openxmlformats.org/officeDocument/2006/relationships/oleObject" Target="../embeddings/oleObject24.bin"/><Relationship Id="rId5" Type="http://schemas.openxmlformats.org/officeDocument/2006/relationships/image" Target="../media/image16.emf"/><Relationship Id="rId4" Type="http://schemas.openxmlformats.org/officeDocument/2006/relationships/oleObject" Target="../embeddings/oleObject23.bin"/></Relationships>
</file>

<file path=ppt/slides/_rels/slide25.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oleObject" Target="../embeddings/oleObject25.bin"/><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0.emf"/></Relationships>
</file>

<file path=ppt/slides/_rels/slide28.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7.bin"/><Relationship Id="rId1" Type="http://schemas.openxmlformats.org/officeDocument/2006/relationships/slideLayout" Target="../slideLayouts/slideLayout2.xml"/><Relationship Id="rId5" Type="http://schemas.openxmlformats.org/officeDocument/2006/relationships/image" Target="../media/image22.emf"/><Relationship Id="rId4" Type="http://schemas.openxmlformats.org/officeDocument/2006/relationships/oleObject" Target="../embeddings/oleObject28.bin"/></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23.emf"/><Relationship Id="rId7" Type="http://schemas.openxmlformats.org/officeDocument/2006/relationships/image" Target="../media/image25.emf"/><Relationship Id="rId2" Type="http://schemas.openxmlformats.org/officeDocument/2006/relationships/oleObject" Target="../embeddings/oleObject29.bin"/><Relationship Id="rId1" Type="http://schemas.openxmlformats.org/officeDocument/2006/relationships/slideLayout" Target="../slideLayouts/slideLayout2.xml"/><Relationship Id="rId6" Type="http://schemas.openxmlformats.org/officeDocument/2006/relationships/oleObject" Target="../embeddings/oleObject31.bin"/><Relationship Id="rId11" Type="http://schemas.openxmlformats.org/officeDocument/2006/relationships/image" Target="../media/image27.emf"/><Relationship Id="rId5" Type="http://schemas.openxmlformats.org/officeDocument/2006/relationships/image" Target="../media/image24.emf"/><Relationship Id="rId10" Type="http://schemas.openxmlformats.org/officeDocument/2006/relationships/oleObject" Target="../embeddings/oleObject33.bin"/><Relationship Id="rId4" Type="http://schemas.openxmlformats.org/officeDocument/2006/relationships/oleObject" Target="../embeddings/oleObject30.bin"/><Relationship Id="rId9" Type="http://schemas.openxmlformats.org/officeDocument/2006/relationships/image" Target="../media/image26.emf"/></Relationships>
</file>

<file path=ppt/slides/_rels/slide3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37.bin"/><Relationship Id="rId3" Type="http://schemas.openxmlformats.org/officeDocument/2006/relationships/image" Target="../media/image28.wmf"/><Relationship Id="rId7" Type="http://schemas.openxmlformats.org/officeDocument/2006/relationships/image" Target="../media/image30.wmf"/><Relationship Id="rId2" Type="http://schemas.openxmlformats.org/officeDocument/2006/relationships/oleObject" Target="../embeddings/oleObject34.bin"/><Relationship Id="rId1" Type="http://schemas.openxmlformats.org/officeDocument/2006/relationships/slideLayout" Target="../slideLayouts/slideLayout2.xml"/><Relationship Id="rId6" Type="http://schemas.openxmlformats.org/officeDocument/2006/relationships/oleObject" Target="../embeddings/oleObject36.bin"/><Relationship Id="rId11" Type="http://schemas.openxmlformats.org/officeDocument/2006/relationships/image" Target="../media/image38.png"/><Relationship Id="rId5" Type="http://schemas.openxmlformats.org/officeDocument/2006/relationships/image" Target="../media/image29.wmf"/><Relationship Id="rId4" Type="http://schemas.openxmlformats.org/officeDocument/2006/relationships/oleObject" Target="../embeddings/oleObject35.bin"/><Relationship Id="rId9" Type="http://schemas.openxmlformats.org/officeDocument/2006/relationships/image" Target="../media/image31.wmf"/></Relationships>
</file>

<file path=ppt/slides/_rels/slide34.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38.bin"/><Relationship Id="rId1" Type="http://schemas.openxmlformats.org/officeDocument/2006/relationships/slideLayout" Target="../slideLayouts/slideLayout6.xml"/><Relationship Id="rId6" Type="http://schemas.openxmlformats.org/officeDocument/2006/relationships/oleObject" Target="../embeddings/oleObject40.bin"/><Relationship Id="rId5" Type="http://schemas.openxmlformats.org/officeDocument/2006/relationships/image" Target="../media/image33.wmf"/><Relationship Id="rId4" Type="http://schemas.openxmlformats.org/officeDocument/2006/relationships/oleObject" Target="../embeddings/oleObject39.bin"/><Relationship Id="rId9"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41.bin"/><Relationship Id="rId1" Type="http://schemas.openxmlformats.org/officeDocument/2006/relationships/slideLayout" Target="../slideLayouts/slideLayout15.xml"/><Relationship Id="rId5" Type="http://schemas.openxmlformats.org/officeDocument/2006/relationships/image" Target="../media/image36.wmf"/><Relationship Id="rId4" Type="http://schemas.openxmlformats.org/officeDocument/2006/relationships/oleObject" Target="../embeddings/oleObject42.bin"/></Relationships>
</file>

<file path=ppt/slides/_rels/slide37.xml.rels><?xml version="1.0" encoding="UTF-8" standalone="yes"?>
<Relationships xmlns="http://schemas.openxmlformats.org/package/2006/relationships"><Relationship Id="rId3" Type="http://schemas.openxmlformats.org/officeDocument/2006/relationships/image" Target="../media/image37.emf"/><Relationship Id="rId7" Type="http://schemas.openxmlformats.org/officeDocument/2006/relationships/image" Target="../media/image39.emf"/><Relationship Id="rId2" Type="http://schemas.openxmlformats.org/officeDocument/2006/relationships/oleObject" Target="../embeddings/oleObject43.bin"/><Relationship Id="rId1" Type="http://schemas.openxmlformats.org/officeDocument/2006/relationships/slideLayout" Target="../slideLayouts/slideLayout2.xml"/><Relationship Id="rId6" Type="http://schemas.openxmlformats.org/officeDocument/2006/relationships/oleObject" Target="../embeddings/oleObject45.bin"/><Relationship Id="rId5" Type="http://schemas.openxmlformats.org/officeDocument/2006/relationships/image" Target="../media/image38.emf"/><Relationship Id="rId4" Type="http://schemas.openxmlformats.org/officeDocument/2006/relationships/oleObject" Target="../embeddings/oleObject44.bin"/></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40.e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47.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48.bin"/><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49.bin"/><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50.bin"/><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51.bin"/><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52.bin"/><Relationship Id="rId1" Type="http://schemas.openxmlformats.org/officeDocument/2006/relationships/slideLayout" Target="../slideLayouts/slideLayout6.xml"/><Relationship Id="rId6" Type="http://schemas.openxmlformats.org/officeDocument/2006/relationships/oleObject" Target="../embeddings/oleObject54.bin"/><Relationship Id="rId5" Type="http://schemas.openxmlformats.org/officeDocument/2006/relationships/image" Target="../media/image33.wmf"/><Relationship Id="rId4" Type="http://schemas.openxmlformats.org/officeDocument/2006/relationships/oleObject" Target="../embeddings/oleObject53.bin"/><Relationship Id="rId9" Type="http://schemas.openxmlformats.org/officeDocument/2006/relationships/image" Target="../media/image47.png"/></Relationships>
</file>

<file path=ppt/slides/_rels/slide4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48.png"/><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oleObject" Target="../embeddings/oleObject55.bin"/><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58.bin"/><Relationship Id="rId3" Type="http://schemas.openxmlformats.org/officeDocument/2006/relationships/image" Target="../media/image51.png"/><Relationship Id="rId7" Type="http://schemas.openxmlformats.org/officeDocument/2006/relationships/image" Target="../media/image38.emf"/><Relationship Id="rId1" Type="http://schemas.openxmlformats.org/officeDocument/2006/relationships/slideLayout" Target="../slideLayouts/slideLayout15.xml"/><Relationship Id="rId6" Type="http://schemas.openxmlformats.org/officeDocument/2006/relationships/oleObject" Target="../embeddings/oleObject57.bin"/><Relationship Id="rId5" Type="http://schemas.openxmlformats.org/officeDocument/2006/relationships/image" Target="../media/image37.emf"/><Relationship Id="rId10" Type="http://schemas.openxmlformats.org/officeDocument/2006/relationships/image" Target="../media/image58.png"/><Relationship Id="rId4" Type="http://schemas.openxmlformats.org/officeDocument/2006/relationships/oleObject" Target="../embeddings/oleObject56.bin"/><Relationship Id="rId9" Type="http://schemas.openxmlformats.org/officeDocument/2006/relationships/image" Target="../media/image39.emf"/></Relationships>
</file>

<file path=ppt/slides/_rels/slide5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59.bin"/><Relationship Id="rId1" Type="http://schemas.openxmlformats.org/officeDocument/2006/relationships/slideLayout" Target="../slideLayouts/slideLayout6.xml"/><Relationship Id="rId6" Type="http://schemas.openxmlformats.org/officeDocument/2006/relationships/oleObject" Target="../embeddings/oleObject61.bin"/><Relationship Id="rId5" Type="http://schemas.openxmlformats.org/officeDocument/2006/relationships/image" Target="../media/image33.wmf"/><Relationship Id="rId4" Type="http://schemas.openxmlformats.org/officeDocument/2006/relationships/oleObject" Target="../embeddings/oleObject60.bin"/><Relationship Id="rId9" Type="http://schemas.openxmlformats.org/officeDocument/2006/relationships/image" Target="../media/image460.png"/></Relationships>
</file>

<file path=ppt/slides/_rels/slide5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62.bin"/><Relationship Id="rId1" Type="http://schemas.openxmlformats.org/officeDocument/2006/relationships/slideLayout" Target="../slideLayouts/slideLayout6.xml"/><Relationship Id="rId5" Type="http://schemas.openxmlformats.org/officeDocument/2006/relationships/image" Target="../media/image45.emf"/><Relationship Id="rId4" Type="http://schemas.openxmlformats.org/officeDocument/2006/relationships/oleObject" Target="../embeddings/oleObject63.bin"/></Relationships>
</file>

<file path=ppt/slides/_rels/slide56.xml.rels><?xml version="1.0" encoding="UTF-8" standalone="yes"?>
<Relationships xmlns="http://schemas.openxmlformats.org/package/2006/relationships"><Relationship Id="rId3" Type="http://schemas.openxmlformats.org/officeDocument/2006/relationships/image" Target="../media/image44.wmf"/><Relationship Id="rId7" Type="http://schemas.openxmlformats.org/officeDocument/2006/relationships/image" Target="../media/image46.emf"/><Relationship Id="rId2" Type="http://schemas.openxmlformats.org/officeDocument/2006/relationships/oleObject" Target="../embeddings/oleObject64.bin"/><Relationship Id="rId1" Type="http://schemas.openxmlformats.org/officeDocument/2006/relationships/slideLayout" Target="../slideLayouts/slideLayout6.xml"/><Relationship Id="rId6" Type="http://schemas.openxmlformats.org/officeDocument/2006/relationships/oleObject" Target="../embeddings/oleObject66.bin"/><Relationship Id="rId5" Type="http://schemas.openxmlformats.org/officeDocument/2006/relationships/image" Target="../media/image45.emf"/><Relationship Id="rId4" Type="http://schemas.openxmlformats.org/officeDocument/2006/relationships/oleObject" Target="../embeddings/oleObject65.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4AF3285F-F532-4C69-95A5-0DFDA2E19AC4}"/>
              </a:ext>
            </a:extLst>
          </p:cNvPr>
          <p:cNvSpPr>
            <a:spLocks noGrp="1" noChangeArrowheads="1"/>
          </p:cNvSpPr>
          <p:nvPr>
            <p:ph type="title"/>
          </p:nvPr>
        </p:nvSpPr>
        <p:spPr>
          <a:xfrm>
            <a:off x="228600" y="609600"/>
            <a:ext cx="8763000" cy="838200"/>
          </a:xfrm>
        </p:spPr>
        <p:txBody>
          <a:bodyPr/>
          <a:lstStyle/>
          <a:p>
            <a:pPr algn="ctr">
              <a:defRPr/>
            </a:pPr>
            <a:r>
              <a:rPr lang="en-US" dirty="0">
                <a:cs typeface="+mj-cs"/>
              </a:rPr>
              <a:t>Data Mining </a:t>
            </a:r>
            <a:br>
              <a:rPr lang="en-US" dirty="0">
                <a:cs typeface="+mj-cs"/>
              </a:rPr>
            </a:br>
            <a:r>
              <a:rPr lang="en-US" dirty="0">
                <a:cs typeface="+mj-cs"/>
              </a:rPr>
              <a:t>Classification: Basic Concepts and Techniques</a:t>
            </a:r>
            <a:endParaRPr lang="en-US" sz="2800" dirty="0">
              <a:cs typeface="+mj-cs"/>
            </a:endParaRPr>
          </a:p>
        </p:txBody>
      </p:sp>
      <p:sp>
        <p:nvSpPr>
          <p:cNvPr id="4098" name="Rectangle 3">
            <a:extLst>
              <a:ext uri="{FF2B5EF4-FFF2-40B4-BE49-F238E27FC236}">
                <a16:creationId xmlns:a16="http://schemas.microsoft.com/office/drawing/2014/main" id="{017A54E0-3AFD-4279-BB59-91186E9BF1B5}"/>
              </a:ext>
            </a:extLst>
          </p:cNvPr>
          <p:cNvSpPr>
            <a:spLocks noChangeArrowheads="1"/>
          </p:cNvSpPr>
          <p:nvPr/>
        </p:nvSpPr>
        <p:spPr bwMode="auto">
          <a:xfrm>
            <a:off x="381000" y="2744171"/>
            <a:ext cx="8153400" cy="222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eaLnBrk="1" hangingPunct="1">
              <a:spcBef>
                <a:spcPct val="20000"/>
              </a:spcBef>
              <a:spcAft>
                <a:spcPct val="0"/>
              </a:spcAft>
              <a:buClr>
                <a:schemeClr val="folHlink"/>
              </a:buClr>
              <a:buSzPct val="60000"/>
              <a:buFont typeface="Wingdings" panose="05000000000000000000" pitchFamily="2" charset="2"/>
              <a:buNone/>
            </a:pPr>
            <a:r>
              <a:rPr lang="en-US" altLang="en-US" sz="3200" b="0" dirty="0"/>
              <a:t>Week2 Lecture2 Slides</a:t>
            </a:r>
          </a:p>
          <a:p>
            <a:pPr algn="ctr" eaLnBrk="1" hangingPunct="1">
              <a:spcBef>
                <a:spcPct val="20000"/>
              </a:spcBef>
              <a:spcAft>
                <a:spcPct val="0"/>
              </a:spcAft>
              <a:buClr>
                <a:schemeClr val="folHlink"/>
              </a:buClr>
              <a:buSzPct val="60000"/>
              <a:buFont typeface="Wingdings" panose="05000000000000000000" pitchFamily="2" charset="2"/>
              <a:buNone/>
            </a:pPr>
            <a:r>
              <a:rPr lang="en-US" altLang="en-US" sz="3200" b="0" dirty="0">
                <a:solidFill>
                  <a:schemeClr val="tx2">
                    <a:lumMod val="40000"/>
                    <a:lumOff val="60000"/>
                  </a:schemeClr>
                </a:solidFill>
              </a:rPr>
              <a:t>By Eesha Tur Razia Babar</a:t>
            </a:r>
            <a:endParaRPr lang="en-US" altLang="en-US" b="0" dirty="0">
              <a:solidFill>
                <a:schemeClr val="tx2">
                  <a:lumMod val="40000"/>
                  <a:lumOff val="60000"/>
                </a:schemeClr>
              </a:solidFill>
            </a:endParaRPr>
          </a:p>
          <a:p>
            <a:pPr algn="ctr">
              <a:spcBef>
                <a:spcPct val="0"/>
              </a:spcBef>
              <a:spcAft>
                <a:spcPct val="0"/>
              </a:spcAft>
              <a:buClrTx/>
              <a:buSzTx/>
              <a:buFontTx/>
              <a:buNone/>
            </a:pPr>
            <a:endParaRPr lang="en-US" altLang="en-US" sz="1600" b="0" dirty="0"/>
          </a:p>
          <a:p>
            <a:pPr algn="ctr">
              <a:spcBef>
                <a:spcPct val="0"/>
              </a:spcBef>
              <a:spcAft>
                <a:spcPct val="0"/>
              </a:spcAft>
              <a:buClrTx/>
              <a:buSzTx/>
              <a:buFontTx/>
              <a:buNone/>
            </a:pPr>
            <a:endParaRPr lang="en-US" altLang="en-US" sz="1600" b="0" dirty="0"/>
          </a:p>
          <a:p>
            <a:pPr algn="ctr">
              <a:spcBef>
                <a:spcPct val="0"/>
              </a:spcBef>
              <a:spcAft>
                <a:spcPct val="0"/>
              </a:spcAft>
              <a:buClrTx/>
              <a:buSzTx/>
              <a:buFontTx/>
              <a:buNone/>
            </a:pPr>
            <a:endParaRPr lang="en-US" altLang="en-US" sz="1600" b="0" dirty="0"/>
          </a:p>
          <a:p>
            <a:pPr>
              <a:spcBef>
                <a:spcPct val="0"/>
              </a:spcBef>
              <a:spcAft>
                <a:spcPct val="0"/>
              </a:spcAft>
              <a:buClrTx/>
              <a:buSzTx/>
              <a:buFontTx/>
              <a:buNone/>
            </a:pPr>
            <a:endParaRPr lang="en-US" altLang="en-US" sz="2000" b="0" dirty="0"/>
          </a:p>
        </p:txBody>
      </p:sp>
      <p:grpSp>
        <p:nvGrpSpPr>
          <p:cNvPr id="4099" name="Group 7">
            <a:extLst>
              <a:ext uri="{FF2B5EF4-FFF2-40B4-BE49-F238E27FC236}">
                <a16:creationId xmlns:a16="http://schemas.microsoft.com/office/drawing/2014/main" id="{FA339C1D-8655-4C1E-BA2A-43370A6D9232}"/>
              </a:ext>
            </a:extLst>
          </p:cNvPr>
          <p:cNvGrpSpPr>
            <a:grpSpLocks/>
          </p:cNvGrpSpPr>
          <p:nvPr/>
        </p:nvGrpSpPr>
        <p:grpSpPr bwMode="auto">
          <a:xfrm>
            <a:off x="304800" y="1447800"/>
            <a:ext cx="8534400" cy="152400"/>
            <a:chOff x="264" y="788"/>
            <a:chExt cx="5232" cy="124"/>
          </a:xfrm>
        </p:grpSpPr>
        <p:sp>
          <p:nvSpPr>
            <p:cNvPr id="4103" name="Rectangle 8">
              <a:extLst>
                <a:ext uri="{FF2B5EF4-FFF2-40B4-BE49-F238E27FC236}">
                  <a16:creationId xmlns:a16="http://schemas.microsoft.com/office/drawing/2014/main" id="{F3DCE9BF-8C6D-48E2-B368-2E45A8C2BA56}"/>
                </a:ext>
              </a:extLst>
            </p:cNvPr>
            <p:cNvSpPr>
              <a:spLocks noChangeArrowheads="1"/>
            </p:cNvSpPr>
            <p:nvPr/>
          </p:nvSpPr>
          <p:spPr bwMode="auto">
            <a:xfrm>
              <a:off x="264" y="788"/>
              <a:ext cx="5232" cy="61"/>
            </a:xfrm>
            <a:prstGeom prst="rect">
              <a:avLst/>
            </a:prstGeom>
            <a:gradFill rotWithShape="0">
              <a:gsLst>
                <a:gs pos="0">
                  <a:srgbClr val="0E9BBA"/>
                </a:gs>
                <a:gs pos="50000">
                  <a:srgbClr val="12C2E9"/>
                </a:gs>
                <a:gs pos="100000">
                  <a:srgbClr val="0E9BBA"/>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4104" name="Rectangle 9">
              <a:extLst>
                <a:ext uri="{FF2B5EF4-FFF2-40B4-BE49-F238E27FC236}">
                  <a16:creationId xmlns:a16="http://schemas.microsoft.com/office/drawing/2014/main" id="{53F9E187-85FC-45F6-940D-715D4E8A4B7A}"/>
                </a:ext>
              </a:extLst>
            </p:cNvPr>
            <p:cNvSpPr>
              <a:spLocks noChangeArrowheads="1"/>
            </p:cNvSpPr>
            <p:nvPr/>
          </p:nvSpPr>
          <p:spPr bwMode="auto">
            <a:xfrm>
              <a:off x="264" y="881"/>
              <a:ext cx="5232" cy="31"/>
            </a:xfrm>
            <a:prstGeom prst="rect">
              <a:avLst/>
            </a:prstGeom>
            <a:gradFill rotWithShape="0">
              <a:gsLst>
                <a:gs pos="0">
                  <a:srgbClr val="B200B2"/>
                </a:gs>
                <a:gs pos="50000">
                  <a:srgbClr val="FF00FF"/>
                </a:gs>
                <a:gs pos="100000">
                  <a:srgbClr val="B200B2"/>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grpSp>
      <p:sp>
        <p:nvSpPr>
          <p:cNvPr id="2" name="Date Placeholder 1">
            <a:extLst>
              <a:ext uri="{FF2B5EF4-FFF2-40B4-BE49-F238E27FC236}">
                <a16:creationId xmlns:a16="http://schemas.microsoft.com/office/drawing/2014/main" id="{1631050B-5B97-4A44-AE00-4839CE3932CB}"/>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03296A76-0A06-4DED-8B91-B0EE654D1413}"/>
              </a:ext>
            </a:extLst>
          </p:cNvPr>
          <p:cNvSpPr>
            <a:spLocks noGrp="1"/>
          </p:cNvSpPr>
          <p:nvPr>
            <p:ph type="ftr" sz="quarter" idx="11"/>
          </p:nvPr>
        </p:nvSpPr>
        <p:spPr/>
        <p:txBody>
          <a:bodyPr/>
          <a:lstStyle/>
          <a:p>
            <a:pPr>
              <a:defRPr/>
            </a:pPr>
            <a:r>
              <a:rPr lang="en-US" dirty="0"/>
              <a:t>Introduction to Data Mining, 2</a:t>
            </a:r>
            <a:r>
              <a:rPr lang="en-US" baseline="30000" dirty="0"/>
              <a:t>nd</a:t>
            </a:r>
            <a:r>
              <a:rPr lang="en-US" dirty="0"/>
              <a:t> Edition</a:t>
            </a:r>
          </a:p>
        </p:txBody>
      </p:sp>
      <p:sp>
        <p:nvSpPr>
          <p:cNvPr id="4" name="Slide Number Placeholder 3">
            <a:extLst>
              <a:ext uri="{FF2B5EF4-FFF2-40B4-BE49-F238E27FC236}">
                <a16:creationId xmlns:a16="http://schemas.microsoft.com/office/drawing/2014/main" id="{AE075DD6-4672-4F62-BD9E-D41CCA69ADE7}"/>
              </a:ext>
            </a:extLst>
          </p:cNvPr>
          <p:cNvSpPr>
            <a:spLocks noGrp="1"/>
          </p:cNvSpPr>
          <p:nvPr>
            <p:ph type="sldNum" sz="quarter" idx="12"/>
          </p:nvPr>
        </p:nvSpPr>
        <p:spPr/>
        <p:txBody>
          <a:bodyPr/>
          <a:lstStyle/>
          <a:p>
            <a:pPr>
              <a:defRPr/>
            </a:pPr>
            <a:fld id="{01DB5FB9-BC54-407B-B625-9BB964FB1D22}" type="slidenum">
              <a:rPr lang="en-US"/>
              <a:pPr>
                <a:defRPr/>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54189845-0FAC-4C8A-9572-31A23A8AE50B}"/>
              </a:ext>
            </a:extLst>
          </p:cNvPr>
          <p:cNvSpPr>
            <a:spLocks noGrp="1" noChangeArrowheads="1"/>
          </p:cNvSpPr>
          <p:nvPr>
            <p:ph type="title"/>
          </p:nvPr>
        </p:nvSpPr>
        <p:spPr/>
        <p:txBody>
          <a:bodyPr/>
          <a:lstStyle/>
          <a:p>
            <a:pPr>
              <a:defRPr/>
            </a:pPr>
            <a:r>
              <a:rPr lang="en-US">
                <a:cs typeface="+mj-cs"/>
              </a:rPr>
              <a:t>Apply Model to Test Data</a:t>
            </a:r>
          </a:p>
        </p:txBody>
      </p:sp>
      <p:sp>
        <p:nvSpPr>
          <p:cNvPr id="16386" name="Line 3">
            <a:extLst>
              <a:ext uri="{FF2B5EF4-FFF2-40B4-BE49-F238E27FC236}">
                <a16:creationId xmlns:a16="http://schemas.microsoft.com/office/drawing/2014/main" id="{6654FDA8-72F4-4D9E-B29D-6F727DBFDD1F}"/>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7" name="Line 4">
            <a:extLst>
              <a:ext uri="{FF2B5EF4-FFF2-40B4-BE49-F238E27FC236}">
                <a16:creationId xmlns:a16="http://schemas.microsoft.com/office/drawing/2014/main" id="{44368EF9-2C0E-455C-A6F3-CCF0895561E9}"/>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8" name="Line 5">
            <a:extLst>
              <a:ext uri="{FF2B5EF4-FFF2-40B4-BE49-F238E27FC236}">
                <a16:creationId xmlns:a16="http://schemas.microsoft.com/office/drawing/2014/main" id="{C631A44B-603B-4521-8C36-20C85C885C88}"/>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89" name="Line 6">
            <a:extLst>
              <a:ext uri="{FF2B5EF4-FFF2-40B4-BE49-F238E27FC236}">
                <a16:creationId xmlns:a16="http://schemas.microsoft.com/office/drawing/2014/main" id="{0DAFE3D3-63CA-44B4-AE2B-82F420AA5856}"/>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0" name="Line 7">
            <a:extLst>
              <a:ext uri="{FF2B5EF4-FFF2-40B4-BE49-F238E27FC236}">
                <a16:creationId xmlns:a16="http://schemas.microsoft.com/office/drawing/2014/main" id="{3F74804A-7A96-4B96-87E2-09A4D26F66B5}"/>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1" name="Line 8">
            <a:extLst>
              <a:ext uri="{FF2B5EF4-FFF2-40B4-BE49-F238E27FC236}">
                <a16:creationId xmlns:a16="http://schemas.microsoft.com/office/drawing/2014/main" id="{AC8075D9-C9A2-48B5-BCB4-2D4791F51F9B}"/>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392" name="Text Box 10">
            <a:extLst>
              <a:ext uri="{FF2B5EF4-FFF2-40B4-BE49-F238E27FC236}">
                <a16:creationId xmlns:a16="http://schemas.microsoft.com/office/drawing/2014/main" id="{FAB0D765-6F13-48B0-B577-41CBA0636DE8}"/>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6393" name="Text Box 11">
            <a:extLst>
              <a:ext uri="{FF2B5EF4-FFF2-40B4-BE49-F238E27FC236}">
                <a16:creationId xmlns:a16="http://schemas.microsoft.com/office/drawing/2014/main" id="{E0C25DCC-6325-43C2-8087-9B8F569C2B49}"/>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6394" name="AutoShape 12">
            <a:extLst>
              <a:ext uri="{FF2B5EF4-FFF2-40B4-BE49-F238E27FC236}">
                <a16:creationId xmlns:a16="http://schemas.microsoft.com/office/drawing/2014/main" id="{468DE7B0-FDD7-42CC-ADC9-86D382BACEE1}"/>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5" name="Text Box 13">
            <a:extLst>
              <a:ext uri="{FF2B5EF4-FFF2-40B4-BE49-F238E27FC236}">
                <a16:creationId xmlns:a16="http://schemas.microsoft.com/office/drawing/2014/main" id="{DABC81D7-2103-4EA9-9306-8BDB3DF0E04A}"/>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6396" name="AutoShape 14">
            <a:extLst>
              <a:ext uri="{FF2B5EF4-FFF2-40B4-BE49-F238E27FC236}">
                <a16:creationId xmlns:a16="http://schemas.microsoft.com/office/drawing/2014/main" id="{946D1A10-755F-4542-807A-00A40EE7C027}"/>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7" name="Text Box 15">
            <a:extLst>
              <a:ext uri="{FF2B5EF4-FFF2-40B4-BE49-F238E27FC236}">
                <a16:creationId xmlns:a16="http://schemas.microsoft.com/office/drawing/2014/main" id="{3070DA6E-BD1C-450C-99ED-2E2433E8F1F4}"/>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6398" name="AutoShape 16">
            <a:extLst>
              <a:ext uri="{FF2B5EF4-FFF2-40B4-BE49-F238E27FC236}">
                <a16:creationId xmlns:a16="http://schemas.microsoft.com/office/drawing/2014/main" id="{7BA13988-E217-467B-BE7D-6D9BB058EF1C}"/>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399" name="Text Box 17">
            <a:extLst>
              <a:ext uri="{FF2B5EF4-FFF2-40B4-BE49-F238E27FC236}">
                <a16:creationId xmlns:a16="http://schemas.microsoft.com/office/drawing/2014/main" id="{88775961-4A12-4FE2-9D8F-C980F1D56036}"/>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6400" name="AutoShape 18">
            <a:extLst>
              <a:ext uri="{FF2B5EF4-FFF2-40B4-BE49-F238E27FC236}">
                <a16:creationId xmlns:a16="http://schemas.microsoft.com/office/drawing/2014/main" id="{7C14FA3E-B966-49C0-9A59-A3B9258325C7}"/>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6401" name="Text Box 19">
            <a:extLst>
              <a:ext uri="{FF2B5EF4-FFF2-40B4-BE49-F238E27FC236}">
                <a16:creationId xmlns:a16="http://schemas.microsoft.com/office/drawing/2014/main" id="{FE456DF6-A29A-4A91-9FB7-8154021C4A84}"/>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6402" name="Text Box 20">
            <a:extLst>
              <a:ext uri="{FF2B5EF4-FFF2-40B4-BE49-F238E27FC236}">
                <a16:creationId xmlns:a16="http://schemas.microsoft.com/office/drawing/2014/main" id="{50D0CB85-8DB9-4236-B5F3-B701D98060AF}"/>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6403" name="Text Box 21">
            <a:extLst>
              <a:ext uri="{FF2B5EF4-FFF2-40B4-BE49-F238E27FC236}">
                <a16:creationId xmlns:a16="http://schemas.microsoft.com/office/drawing/2014/main" id="{58324734-18CC-406B-B866-BD7576D557FD}"/>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6404" name="Text Box 22">
            <a:extLst>
              <a:ext uri="{FF2B5EF4-FFF2-40B4-BE49-F238E27FC236}">
                <a16:creationId xmlns:a16="http://schemas.microsoft.com/office/drawing/2014/main" id="{FC071BAD-0D75-4863-8163-D80876FC0589}"/>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6405" name="Text Box 23">
            <a:extLst>
              <a:ext uri="{FF2B5EF4-FFF2-40B4-BE49-F238E27FC236}">
                <a16:creationId xmlns:a16="http://schemas.microsoft.com/office/drawing/2014/main" id="{0893316C-21F3-4B37-9942-0700AD30CB3A}"/>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6406" name="Text Box 24">
            <a:extLst>
              <a:ext uri="{FF2B5EF4-FFF2-40B4-BE49-F238E27FC236}">
                <a16:creationId xmlns:a16="http://schemas.microsoft.com/office/drawing/2014/main" id="{0F440198-8C5F-40FD-949F-5DB9B4C78F44}"/>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6407" name="Text Box 25">
            <a:extLst>
              <a:ext uri="{FF2B5EF4-FFF2-40B4-BE49-F238E27FC236}">
                <a16:creationId xmlns:a16="http://schemas.microsoft.com/office/drawing/2014/main" id="{D3E175E6-83AF-4B08-B14D-6BE5654C3A30}"/>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6408" name="Object 26">
            <a:extLst>
              <a:ext uri="{FF2B5EF4-FFF2-40B4-BE49-F238E27FC236}">
                <a16:creationId xmlns:a16="http://schemas.microsoft.com/office/drawing/2014/main" id="{5AD7F2BF-2DD1-44E8-93CE-3F8CD9A91F78}"/>
              </a:ext>
            </a:extLst>
          </p:cNvPr>
          <p:cNvGraphicFramePr>
            <a:graphicFrameLocks noChangeAspect="1"/>
          </p:cNvGraphicFramePr>
          <p:nvPr/>
        </p:nvGraphicFramePr>
        <p:xfrm>
          <a:off x="4957763" y="1604963"/>
          <a:ext cx="3576637" cy="1117600"/>
        </p:xfrm>
        <a:graphic>
          <a:graphicData uri="http://schemas.openxmlformats.org/presentationml/2006/ole">
            <mc:AlternateContent xmlns:mc="http://schemas.openxmlformats.org/markup-compatibility/2006">
              <mc:Choice xmlns:v="urn:schemas-microsoft-com:vml" Requires="v">
                <p:oleObj name="Document" r:id="rId2" imgW="5054600" imgH="1600200" progId="Word.Document.8">
                  <p:embed/>
                </p:oleObj>
              </mc:Choice>
              <mc:Fallback>
                <p:oleObj name="Document" r:id="rId2" imgW="5054600" imgH="1600200"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576637"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6409" name="Text Box 27">
            <a:extLst>
              <a:ext uri="{FF2B5EF4-FFF2-40B4-BE49-F238E27FC236}">
                <a16:creationId xmlns:a16="http://schemas.microsoft.com/office/drawing/2014/main" id="{5814FC83-E9AA-4A72-923A-B36CA1125595}"/>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6410" name="Line 28">
            <a:extLst>
              <a:ext uri="{FF2B5EF4-FFF2-40B4-BE49-F238E27FC236}">
                <a16:creationId xmlns:a16="http://schemas.microsoft.com/office/drawing/2014/main" id="{9B60F30B-25F0-4E02-9205-9196E72DB7D8}"/>
              </a:ext>
            </a:extLst>
          </p:cNvPr>
          <p:cNvSpPr>
            <a:spLocks noChangeShapeType="1"/>
          </p:cNvSpPr>
          <p:nvPr/>
        </p:nvSpPr>
        <p:spPr bwMode="auto">
          <a:xfrm flipH="1">
            <a:off x="3810000" y="2057400"/>
            <a:ext cx="2057400" cy="12954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6411" name="Text Box 29">
            <a:extLst>
              <a:ext uri="{FF2B5EF4-FFF2-40B4-BE49-F238E27FC236}">
                <a16:creationId xmlns:a16="http://schemas.microsoft.com/office/drawing/2014/main" id="{782D7552-4A10-49EF-AA4E-FBC4DEE9A474}"/>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2F2F8AD1-81E6-466A-A329-F412ABE3CB6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73B1CBD-DABB-4236-9028-F5951045815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07227FA-A692-4498-876D-E141937DCB39}"/>
              </a:ext>
            </a:extLst>
          </p:cNvPr>
          <p:cNvSpPr>
            <a:spLocks noGrp="1"/>
          </p:cNvSpPr>
          <p:nvPr>
            <p:ph type="sldNum" sz="quarter" idx="12"/>
          </p:nvPr>
        </p:nvSpPr>
        <p:spPr/>
        <p:txBody>
          <a:bodyPr/>
          <a:lstStyle/>
          <a:p>
            <a:pPr>
              <a:defRPr/>
            </a:pPr>
            <a:fld id="{8E680B55-7697-4C7B-89C2-F38D3ACF3205}" type="slidenum">
              <a:rPr lang="en-US"/>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F913686-F9A1-43CF-971D-57FD40452838}"/>
              </a:ext>
            </a:extLst>
          </p:cNvPr>
          <p:cNvSpPr>
            <a:spLocks noGrp="1" noChangeArrowheads="1"/>
          </p:cNvSpPr>
          <p:nvPr>
            <p:ph type="title"/>
          </p:nvPr>
        </p:nvSpPr>
        <p:spPr/>
        <p:txBody>
          <a:bodyPr/>
          <a:lstStyle/>
          <a:p>
            <a:pPr>
              <a:defRPr/>
            </a:pPr>
            <a:r>
              <a:rPr lang="en-US">
                <a:cs typeface="+mj-cs"/>
              </a:rPr>
              <a:t>Apply Model to Test Data</a:t>
            </a:r>
          </a:p>
        </p:txBody>
      </p:sp>
      <p:sp>
        <p:nvSpPr>
          <p:cNvPr id="17410" name="Line 3">
            <a:extLst>
              <a:ext uri="{FF2B5EF4-FFF2-40B4-BE49-F238E27FC236}">
                <a16:creationId xmlns:a16="http://schemas.microsoft.com/office/drawing/2014/main" id="{A5C44BA8-84B4-4329-B4FC-AA80BBE1D12C}"/>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1" name="Line 4">
            <a:extLst>
              <a:ext uri="{FF2B5EF4-FFF2-40B4-BE49-F238E27FC236}">
                <a16:creationId xmlns:a16="http://schemas.microsoft.com/office/drawing/2014/main" id="{797895E3-BF9E-446D-9E4F-1641D1CBD5FC}"/>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2" name="Line 5">
            <a:extLst>
              <a:ext uri="{FF2B5EF4-FFF2-40B4-BE49-F238E27FC236}">
                <a16:creationId xmlns:a16="http://schemas.microsoft.com/office/drawing/2014/main" id="{09581D5C-6807-48B8-AC2F-8E48F06FE3FE}"/>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3" name="Line 6">
            <a:extLst>
              <a:ext uri="{FF2B5EF4-FFF2-40B4-BE49-F238E27FC236}">
                <a16:creationId xmlns:a16="http://schemas.microsoft.com/office/drawing/2014/main" id="{94B25752-DE6D-4333-B1E8-3A66014C17F4}"/>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4" name="Line 7">
            <a:extLst>
              <a:ext uri="{FF2B5EF4-FFF2-40B4-BE49-F238E27FC236}">
                <a16:creationId xmlns:a16="http://schemas.microsoft.com/office/drawing/2014/main" id="{2FC40FF1-CE46-4E85-B66E-8F5BD7489EFA}"/>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5" name="Line 8">
            <a:extLst>
              <a:ext uri="{FF2B5EF4-FFF2-40B4-BE49-F238E27FC236}">
                <a16:creationId xmlns:a16="http://schemas.microsoft.com/office/drawing/2014/main" id="{4E0AC857-653F-4E1C-A81F-4C632F7FE343}"/>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16" name="Text Box 10">
            <a:extLst>
              <a:ext uri="{FF2B5EF4-FFF2-40B4-BE49-F238E27FC236}">
                <a16:creationId xmlns:a16="http://schemas.microsoft.com/office/drawing/2014/main" id="{31A188CD-F3E0-4270-BBA1-15965EB02823}"/>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7417" name="Text Box 11">
            <a:extLst>
              <a:ext uri="{FF2B5EF4-FFF2-40B4-BE49-F238E27FC236}">
                <a16:creationId xmlns:a16="http://schemas.microsoft.com/office/drawing/2014/main" id="{B088FB2D-4993-482E-92FF-F12075DE849E}"/>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7418" name="AutoShape 12">
            <a:extLst>
              <a:ext uri="{FF2B5EF4-FFF2-40B4-BE49-F238E27FC236}">
                <a16:creationId xmlns:a16="http://schemas.microsoft.com/office/drawing/2014/main" id="{1F9C1CC1-F565-4255-996C-D3743FE575DE}"/>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19" name="Text Box 13">
            <a:extLst>
              <a:ext uri="{FF2B5EF4-FFF2-40B4-BE49-F238E27FC236}">
                <a16:creationId xmlns:a16="http://schemas.microsoft.com/office/drawing/2014/main" id="{956999A7-BB5C-470C-92AF-D68F15462279}"/>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7420" name="AutoShape 14">
            <a:extLst>
              <a:ext uri="{FF2B5EF4-FFF2-40B4-BE49-F238E27FC236}">
                <a16:creationId xmlns:a16="http://schemas.microsoft.com/office/drawing/2014/main" id="{1C101A96-F92E-4F68-9D70-DADD2D5D253A}"/>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1" name="Text Box 15">
            <a:extLst>
              <a:ext uri="{FF2B5EF4-FFF2-40B4-BE49-F238E27FC236}">
                <a16:creationId xmlns:a16="http://schemas.microsoft.com/office/drawing/2014/main" id="{0376D1BD-C3DD-4253-AEEC-8937457BBB1E}"/>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7422" name="AutoShape 16">
            <a:extLst>
              <a:ext uri="{FF2B5EF4-FFF2-40B4-BE49-F238E27FC236}">
                <a16:creationId xmlns:a16="http://schemas.microsoft.com/office/drawing/2014/main" id="{B1823FFB-E289-4C8C-901F-55F3978AD9B7}"/>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3" name="Text Box 17">
            <a:extLst>
              <a:ext uri="{FF2B5EF4-FFF2-40B4-BE49-F238E27FC236}">
                <a16:creationId xmlns:a16="http://schemas.microsoft.com/office/drawing/2014/main" id="{953DB719-85F0-4BBA-B5BA-5D45B6EBEF9E}"/>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7424" name="AutoShape 18">
            <a:extLst>
              <a:ext uri="{FF2B5EF4-FFF2-40B4-BE49-F238E27FC236}">
                <a16:creationId xmlns:a16="http://schemas.microsoft.com/office/drawing/2014/main" id="{7837243C-859F-4CB3-9D4A-9F92C678166E}"/>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7425" name="Text Box 19">
            <a:extLst>
              <a:ext uri="{FF2B5EF4-FFF2-40B4-BE49-F238E27FC236}">
                <a16:creationId xmlns:a16="http://schemas.microsoft.com/office/drawing/2014/main" id="{ED1B0FE0-BC53-4B69-A5F4-50CC2EDB5141}"/>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7426" name="Text Box 20">
            <a:extLst>
              <a:ext uri="{FF2B5EF4-FFF2-40B4-BE49-F238E27FC236}">
                <a16:creationId xmlns:a16="http://schemas.microsoft.com/office/drawing/2014/main" id="{3B41FB1B-D4C9-4F5D-96D0-968FDC030B33}"/>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7427" name="Text Box 21">
            <a:extLst>
              <a:ext uri="{FF2B5EF4-FFF2-40B4-BE49-F238E27FC236}">
                <a16:creationId xmlns:a16="http://schemas.microsoft.com/office/drawing/2014/main" id="{CA9CAFDA-E71A-4A2B-B9CD-37E59FFD21AA}"/>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7428" name="Text Box 22">
            <a:extLst>
              <a:ext uri="{FF2B5EF4-FFF2-40B4-BE49-F238E27FC236}">
                <a16:creationId xmlns:a16="http://schemas.microsoft.com/office/drawing/2014/main" id="{071D0BFD-351B-4C5C-84FD-11F209DC2AE6}"/>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Married </a:t>
            </a:r>
          </a:p>
        </p:txBody>
      </p:sp>
      <p:sp>
        <p:nvSpPr>
          <p:cNvPr id="17429" name="Text Box 23">
            <a:extLst>
              <a:ext uri="{FF2B5EF4-FFF2-40B4-BE49-F238E27FC236}">
                <a16:creationId xmlns:a16="http://schemas.microsoft.com/office/drawing/2014/main" id="{770EE8FE-0778-4053-9E39-C40CFA0736CA}"/>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7430" name="Text Box 24">
            <a:extLst>
              <a:ext uri="{FF2B5EF4-FFF2-40B4-BE49-F238E27FC236}">
                <a16:creationId xmlns:a16="http://schemas.microsoft.com/office/drawing/2014/main" id="{D2ABB308-17E1-4414-A45B-197C197ED70B}"/>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7431" name="Text Box 25">
            <a:extLst>
              <a:ext uri="{FF2B5EF4-FFF2-40B4-BE49-F238E27FC236}">
                <a16:creationId xmlns:a16="http://schemas.microsoft.com/office/drawing/2014/main" id="{1E12C45D-75EC-4B1A-979F-6C12A5CE299F}"/>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7432" name="Object 26">
            <a:extLst>
              <a:ext uri="{FF2B5EF4-FFF2-40B4-BE49-F238E27FC236}">
                <a16:creationId xmlns:a16="http://schemas.microsoft.com/office/drawing/2014/main" id="{E020D34F-E07B-40D6-9CDD-CF254E26446B}"/>
              </a:ext>
            </a:extLst>
          </p:cNvPr>
          <p:cNvGraphicFramePr>
            <a:graphicFrameLocks noChangeAspect="1"/>
          </p:cNvGraphicFramePr>
          <p:nvPr/>
        </p:nvGraphicFramePr>
        <p:xfrm>
          <a:off x="4957763" y="1604963"/>
          <a:ext cx="3719512" cy="1096962"/>
        </p:xfrm>
        <a:graphic>
          <a:graphicData uri="http://schemas.openxmlformats.org/presentationml/2006/ole">
            <mc:AlternateContent xmlns:mc="http://schemas.openxmlformats.org/markup-compatibility/2006">
              <mc:Choice xmlns:v="urn:schemas-microsoft-com:vml" Requires="v">
                <p:oleObj name="Document" r:id="rId2" imgW="5270500" imgH="1562100" progId="Word.Document.8">
                  <p:embed/>
                </p:oleObj>
              </mc:Choice>
              <mc:Fallback>
                <p:oleObj name="Document" r:id="rId2" imgW="5270500" imgH="1562100"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719512"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7433" name="Text Box 27">
            <a:extLst>
              <a:ext uri="{FF2B5EF4-FFF2-40B4-BE49-F238E27FC236}">
                <a16:creationId xmlns:a16="http://schemas.microsoft.com/office/drawing/2014/main" id="{99F29EE8-4751-46EC-8D7E-1F20D651965A}"/>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7434" name="Line 28">
            <a:extLst>
              <a:ext uri="{FF2B5EF4-FFF2-40B4-BE49-F238E27FC236}">
                <a16:creationId xmlns:a16="http://schemas.microsoft.com/office/drawing/2014/main" id="{A44AE565-601F-42D4-8DC6-15A8D7B207AA}"/>
              </a:ext>
            </a:extLst>
          </p:cNvPr>
          <p:cNvSpPr>
            <a:spLocks noChangeShapeType="1"/>
          </p:cNvSpPr>
          <p:nvPr/>
        </p:nvSpPr>
        <p:spPr bwMode="auto">
          <a:xfrm flipH="1">
            <a:off x="4648200" y="2590800"/>
            <a:ext cx="1295400" cy="9906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7435" name="Text Box 29">
            <a:extLst>
              <a:ext uri="{FF2B5EF4-FFF2-40B4-BE49-F238E27FC236}">
                <a16:creationId xmlns:a16="http://schemas.microsoft.com/office/drawing/2014/main" id="{BCB815D9-B2C1-478F-9E33-19EA73F1CA0F}"/>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A3896F20-2D52-417B-962D-2AF9AB48E454}"/>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ED250F69-DABC-42AD-A475-F05F80743D4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90D4B7A5-BE48-456C-9BAB-189A8197979C}"/>
              </a:ext>
            </a:extLst>
          </p:cNvPr>
          <p:cNvSpPr>
            <a:spLocks noGrp="1"/>
          </p:cNvSpPr>
          <p:nvPr>
            <p:ph type="sldNum" sz="quarter" idx="12"/>
          </p:nvPr>
        </p:nvSpPr>
        <p:spPr/>
        <p:txBody>
          <a:bodyPr/>
          <a:lstStyle/>
          <a:p>
            <a:pPr>
              <a:defRPr/>
            </a:pPr>
            <a:fld id="{D0051604-57D2-428E-A2A7-786F957DB7C8}" type="slidenum">
              <a:rPr lang="en-US"/>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505C3759-8E76-4AB9-AC94-72D0D840B28F}"/>
              </a:ext>
            </a:extLst>
          </p:cNvPr>
          <p:cNvSpPr>
            <a:spLocks noGrp="1" noChangeArrowheads="1"/>
          </p:cNvSpPr>
          <p:nvPr>
            <p:ph type="title"/>
          </p:nvPr>
        </p:nvSpPr>
        <p:spPr/>
        <p:txBody>
          <a:bodyPr/>
          <a:lstStyle/>
          <a:p>
            <a:pPr>
              <a:defRPr/>
            </a:pPr>
            <a:r>
              <a:rPr lang="en-US">
                <a:cs typeface="+mj-cs"/>
              </a:rPr>
              <a:t>Apply Model to Test Data</a:t>
            </a:r>
          </a:p>
        </p:txBody>
      </p:sp>
      <p:sp>
        <p:nvSpPr>
          <p:cNvPr id="18434" name="Line 3">
            <a:extLst>
              <a:ext uri="{FF2B5EF4-FFF2-40B4-BE49-F238E27FC236}">
                <a16:creationId xmlns:a16="http://schemas.microsoft.com/office/drawing/2014/main" id="{399E9645-00A4-4D7C-B515-111A12ED86B8}"/>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5" name="Line 4">
            <a:extLst>
              <a:ext uri="{FF2B5EF4-FFF2-40B4-BE49-F238E27FC236}">
                <a16:creationId xmlns:a16="http://schemas.microsoft.com/office/drawing/2014/main" id="{C7E01FEE-3176-4252-B438-78753CA6BE91}"/>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6" name="Line 5">
            <a:extLst>
              <a:ext uri="{FF2B5EF4-FFF2-40B4-BE49-F238E27FC236}">
                <a16:creationId xmlns:a16="http://schemas.microsoft.com/office/drawing/2014/main" id="{71C82E23-8BA5-44A8-B2EB-01CCAC0BA5BE}"/>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7" name="Line 6">
            <a:extLst>
              <a:ext uri="{FF2B5EF4-FFF2-40B4-BE49-F238E27FC236}">
                <a16:creationId xmlns:a16="http://schemas.microsoft.com/office/drawing/2014/main" id="{D2D8FE7A-F89D-4917-A3C8-EB087058A11A}"/>
              </a:ext>
            </a:extLst>
          </p:cNvPr>
          <p:cNvSpPr>
            <a:spLocks noChangeShapeType="1"/>
          </p:cNvSpPr>
          <p:nvPr/>
        </p:nvSpPr>
        <p:spPr bwMode="auto">
          <a:xfrm>
            <a:off x="3695700" y="3576638"/>
            <a:ext cx="531813" cy="649287"/>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8" name="Line 7">
            <a:extLst>
              <a:ext uri="{FF2B5EF4-FFF2-40B4-BE49-F238E27FC236}">
                <a16:creationId xmlns:a16="http://schemas.microsoft.com/office/drawing/2014/main" id="{CB301687-71A5-482B-BF68-968E7B8981A4}"/>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8">
            <a:extLst>
              <a:ext uri="{FF2B5EF4-FFF2-40B4-BE49-F238E27FC236}">
                <a16:creationId xmlns:a16="http://schemas.microsoft.com/office/drawing/2014/main" id="{ED00308B-5029-45D5-A6C1-95ADCD180013}"/>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8440" name="Text Box 10">
            <a:extLst>
              <a:ext uri="{FF2B5EF4-FFF2-40B4-BE49-F238E27FC236}">
                <a16:creationId xmlns:a16="http://schemas.microsoft.com/office/drawing/2014/main" id="{04C790B7-6159-47D9-956D-24FBD8D5B978}"/>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8441" name="Text Box 11">
            <a:extLst>
              <a:ext uri="{FF2B5EF4-FFF2-40B4-BE49-F238E27FC236}">
                <a16:creationId xmlns:a16="http://schemas.microsoft.com/office/drawing/2014/main" id="{E1CD48A7-0889-4527-8882-82C342A890DF}"/>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8442" name="AutoShape 12">
            <a:extLst>
              <a:ext uri="{FF2B5EF4-FFF2-40B4-BE49-F238E27FC236}">
                <a16:creationId xmlns:a16="http://schemas.microsoft.com/office/drawing/2014/main" id="{7B042607-BD97-4D38-AC64-720FAD0A9170}"/>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3" name="Text Box 13">
            <a:extLst>
              <a:ext uri="{FF2B5EF4-FFF2-40B4-BE49-F238E27FC236}">
                <a16:creationId xmlns:a16="http://schemas.microsoft.com/office/drawing/2014/main" id="{042CF95A-82ED-4DCE-BB58-65892E88B81B}"/>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8444" name="AutoShape 14">
            <a:extLst>
              <a:ext uri="{FF2B5EF4-FFF2-40B4-BE49-F238E27FC236}">
                <a16:creationId xmlns:a16="http://schemas.microsoft.com/office/drawing/2014/main" id="{51C8C9CC-D1E7-4DC0-B900-B5BD33B2E78B}"/>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5" name="Text Box 15">
            <a:extLst>
              <a:ext uri="{FF2B5EF4-FFF2-40B4-BE49-F238E27FC236}">
                <a16:creationId xmlns:a16="http://schemas.microsoft.com/office/drawing/2014/main" id="{E358D76E-CD35-4981-BBB2-B927D44D1DE9}"/>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8446" name="AutoShape 16">
            <a:extLst>
              <a:ext uri="{FF2B5EF4-FFF2-40B4-BE49-F238E27FC236}">
                <a16:creationId xmlns:a16="http://schemas.microsoft.com/office/drawing/2014/main" id="{0EBBB9E0-0579-4083-BDC3-0ABEA6A5565F}"/>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7" name="Text Box 17">
            <a:extLst>
              <a:ext uri="{FF2B5EF4-FFF2-40B4-BE49-F238E27FC236}">
                <a16:creationId xmlns:a16="http://schemas.microsoft.com/office/drawing/2014/main" id="{DF7435AE-F972-41DA-8230-09E7AE62C710}"/>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8448" name="AutoShape 18">
            <a:extLst>
              <a:ext uri="{FF2B5EF4-FFF2-40B4-BE49-F238E27FC236}">
                <a16:creationId xmlns:a16="http://schemas.microsoft.com/office/drawing/2014/main" id="{54DC5B1A-1D8C-42A1-BEA2-82FB2892AA22}"/>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8449" name="Text Box 19">
            <a:extLst>
              <a:ext uri="{FF2B5EF4-FFF2-40B4-BE49-F238E27FC236}">
                <a16:creationId xmlns:a16="http://schemas.microsoft.com/office/drawing/2014/main" id="{2446B3D7-94C1-4A2D-BEB4-53AA4CCC9DAC}"/>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8450" name="Text Box 20">
            <a:extLst>
              <a:ext uri="{FF2B5EF4-FFF2-40B4-BE49-F238E27FC236}">
                <a16:creationId xmlns:a16="http://schemas.microsoft.com/office/drawing/2014/main" id="{C9F0E219-2699-4F54-90F2-790CA879E27E}"/>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8451" name="Text Box 21">
            <a:extLst>
              <a:ext uri="{FF2B5EF4-FFF2-40B4-BE49-F238E27FC236}">
                <a16:creationId xmlns:a16="http://schemas.microsoft.com/office/drawing/2014/main" id="{0AA7AFE8-9E06-4ACA-9B00-45165F13F102}"/>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8452" name="Text Box 22">
            <a:extLst>
              <a:ext uri="{FF2B5EF4-FFF2-40B4-BE49-F238E27FC236}">
                <a16:creationId xmlns:a16="http://schemas.microsoft.com/office/drawing/2014/main" id="{D476EC57-B797-4925-B872-F2D238CF4C68}"/>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Married </a:t>
            </a:r>
          </a:p>
        </p:txBody>
      </p:sp>
      <p:sp>
        <p:nvSpPr>
          <p:cNvPr id="18453" name="Text Box 23">
            <a:extLst>
              <a:ext uri="{FF2B5EF4-FFF2-40B4-BE49-F238E27FC236}">
                <a16:creationId xmlns:a16="http://schemas.microsoft.com/office/drawing/2014/main" id="{F80673C3-33A9-402B-99BC-8590762BDAEC}"/>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8454" name="Text Box 24">
            <a:extLst>
              <a:ext uri="{FF2B5EF4-FFF2-40B4-BE49-F238E27FC236}">
                <a16:creationId xmlns:a16="http://schemas.microsoft.com/office/drawing/2014/main" id="{91118D36-64EA-4224-9A3A-FE735EB426F5}"/>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8455" name="Text Box 25">
            <a:extLst>
              <a:ext uri="{FF2B5EF4-FFF2-40B4-BE49-F238E27FC236}">
                <a16:creationId xmlns:a16="http://schemas.microsoft.com/office/drawing/2014/main" id="{A93F7C38-7B33-469E-BFF9-7B31347CA5FC}"/>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8456" name="Object 26">
            <a:extLst>
              <a:ext uri="{FF2B5EF4-FFF2-40B4-BE49-F238E27FC236}">
                <a16:creationId xmlns:a16="http://schemas.microsoft.com/office/drawing/2014/main" id="{D0CA5208-FBE8-4E4B-A361-169649B9B65C}"/>
              </a:ext>
            </a:extLst>
          </p:cNvPr>
          <p:cNvGraphicFramePr>
            <a:graphicFrameLocks noChangeAspect="1"/>
          </p:cNvGraphicFramePr>
          <p:nvPr/>
        </p:nvGraphicFramePr>
        <p:xfrm>
          <a:off x="4957763" y="1604963"/>
          <a:ext cx="3657600" cy="1108075"/>
        </p:xfrm>
        <a:graphic>
          <a:graphicData uri="http://schemas.openxmlformats.org/presentationml/2006/ole">
            <mc:AlternateContent xmlns:mc="http://schemas.openxmlformats.org/markup-compatibility/2006">
              <mc:Choice xmlns:v="urn:schemas-microsoft-com:vml" Requires="v">
                <p:oleObj name="Document" r:id="rId2" imgW="5168900" imgH="1562100" progId="Word.Document.8">
                  <p:embed/>
                </p:oleObj>
              </mc:Choice>
              <mc:Fallback>
                <p:oleObj name="Document" r:id="rId2" imgW="5168900" imgH="1562100"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657600" cy="1108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8457" name="Text Box 27">
            <a:extLst>
              <a:ext uri="{FF2B5EF4-FFF2-40B4-BE49-F238E27FC236}">
                <a16:creationId xmlns:a16="http://schemas.microsoft.com/office/drawing/2014/main" id="{76816771-711F-4BC4-918C-2184680F5A65}"/>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8458" name="Line 28">
            <a:extLst>
              <a:ext uri="{FF2B5EF4-FFF2-40B4-BE49-F238E27FC236}">
                <a16:creationId xmlns:a16="http://schemas.microsoft.com/office/drawing/2014/main" id="{F25AA361-4357-47CF-BE8B-B1EEC10BD516}"/>
              </a:ext>
            </a:extLst>
          </p:cNvPr>
          <p:cNvSpPr>
            <a:spLocks noChangeShapeType="1"/>
          </p:cNvSpPr>
          <p:nvPr/>
        </p:nvSpPr>
        <p:spPr bwMode="auto">
          <a:xfrm flipH="1">
            <a:off x="4495800" y="2590800"/>
            <a:ext cx="3124200" cy="1828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459" name="Text Box 29">
            <a:extLst>
              <a:ext uri="{FF2B5EF4-FFF2-40B4-BE49-F238E27FC236}">
                <a16:creationId xmlns:a16="http://schemas.microsoft.com/office/drawing/2014/main" id="{4AEE59DA-1B0D-4F50-8002-E0118DEEC34F}"/>
              </a:ext>
            </a:extLst>
          </p:cNvPr>
          <p:cNvSpPr txBox="1">
            <a:spLocks noChangeArrowheads="1"/>
          </p:cNvSpPr>
          <p:nvPr/>
        </p:nvSpPr>
        <p:spPr bwMode="auto">
          <a:xfrm>
            <a:off x="6019800" y="3581400"/>
            <a:ext cx="2667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b="0"/>
              <a:t>Assign Defaulted to “No”</a:t>
            </a:r>
          </a:p>
        </p:txBody>
      </p:sp>
      <p:sp>
        <p:nvSpPr>
          <p:cNvPr id="18460" name="Text Box 30">
            <a:extLst>
              <a:ext uri="{FF2B5EF4-FFF2-40B4-BE49-F238E27FC236}">
                <a16:creationId xmlns:a16="http://schemas.microsoft.com/office/drawing/2014/main" id="{E907DFBA-BB46-4A6E-A242-2552E64E3222}"/>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9D2D87E7-DF44-467E-B58D-798AAF2680DB}"/>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5D6333F7-16EE-41B7-9E81-67BCD0E6390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A5C2A98-03E9-466F-B5F5-FA160B54BBE9}"/>
              </a:ext>
            </a:extLst>
          </p:cNvPr>
          <p:cNvSpPr>
            <a:spLocks noGrp="1"/>
          </p:cNvSpPr>
          <p:nvPr>
            <p:ph type="sldNum" sz="quarter" idx="12"/>
          </p:nvPr>
        </p:nvSpPr>
        <p:spPr/>
        <p:txBody>
          <a:bodyPr/>
          <a:lstStyle/>
          <a:p>
            <a:pPr>
              <a:defRPr/>
            </a:pPr>
            <a:fld id="{1872E9FB-D088-443F-98CA-C22614E314EC}" type="slidenum">
              <a:rPr lang="en-US"/>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E6775EFC-9B78-48C6-9E06-1AE8818929D1}"/>
              </a:ext>
            </a:extLst>
          </p:cNvPr>
          <p:cNvSpPr>
            <a:spLocks noGrp="1" noChangeArrowheads="1"/>
          </p:cNvSpPr>
          <p:nvPr>
            <p:ph type="title"/>
          </p:nvPr>
        </p:nvSpPr>
        <p:spPr/>
        <p:txBody>
          <a:bodyPr/>
          <a:lstStyle/>
          <a:p>
            <a:pPr>
              <a:defRPr/>
            </a:pPr>
            <a:r>
              <a:rPr lang="en-US">
                <a:cs typeface="+mj-cs"/>
              </a:rPr>
              <a:t>Another Example of Decision Tree</a:t>
            </a:r>
          </a:p>
        </p:txBody>
      </p:sp>
      <p:sp>
        <p:nvSpPr>
          <p:cNvPr id="12290" name="Text Box 4">
            <a:extLst>
              <a:ext uri="{FF2B5EF4-FFF2-40B4-BE49-F238E27FC236}">
                <a16:creationId xmlns:a16="http://schemas.microsoft.com/office/drawing/2014/main" id="{61460E62-9DF8-4292-83FD-0B49A341C8D6}"/>
              </a:ext>
            </a:extLst>
          </p:cNvPr>
          <p:cNvSpPr txBox="1">
            <a:spLocks noChangeArrowheads="1"/>
          </p:cNvSpPr>
          <p:nvPr/>
        </p:nvSpPr>
        <p:spPr bwMode="auto">
          <a:xfrm rot="-2416809">
            <a:off x="990600"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2291" name="Text Box 5">
            <a:extLst>
              <a:ext uri="{FF2B5EF4-FFF2-40B4-BE49-F238E27FC236}">
                <a16:creationId xmlns:a16="http://schemas.microsoft.com/office/drawing/2014/main" id="{52461AE5-2569-405A-8299-7732622FAC8D}"/>
              </a:ext>
            </a:extLst>
          </p:cNvPr>
          <p:cNvSpPr txBox="1">
            <a:spLocks noChangeArrowheads="1"/>
          </p:cNvSpPr>
          <p:nvPr/>
        </p:nvSpPr>
        <p:spPr bwMode="auto">
          <a:xfrm rot="-2416809">
            <a:off x="1676400" y="14478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2292" name="Text Box 6">
            <a:extLst>
              <a:ext uri="{FF2B5EF4-FFF2-40B4-BE49-F238E27FC236}">
                <a16:creationId xmlns:a16="http://schemas.microsoft.com/office/drawing/2014/main" id="{4A2C7CB3-81AE-4B48-A56C-353E945F2E86}"/>
              </a:ext>
            </a:extLst>
          </p:cNvPr>
          <p:cNvSpPr txBox="1">
            <a:spLocks noChangeArrowheads="1"/>
          </p:cNvSpPr>
          <p:nvPr/>
        </p:nvSpPr>
        <p:spPr bwMode="auto">
          <a:xfrm rot="-2416809">
            <a:off x="2514600" y="14478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continuous</a:t>
            </a:r>
            <a:endParaRPr lang="en-US" altLang="en-US" sz="1600">
              <a:solidFill>
                <a:schemeClr val="bg2"/>
              </a:solidFill>
            </a:endParaRPr>
          </a:p>
        </p:txBody>
      </p:sp>
      <p:sp>
        <p:nvSpPr>
          <p:cNvPr id="12293" name="Text Box 7">
            <a:extLst>
              <a:ext uri="{FF2B5EF4-FFF2-40B4-BE49-F238E27FC236}">
                <a16:creationId xmlns:a16="http://schemas.microsoft.com/office/drawing/2014/main" id="{1352E2CD-3B44-44A2-B75E-69FC2314EA49}"/>
              </a:ext>
            </a:extLst>
          </p:cNvPr>
          <p:cNvSpPr txBox="1">
            <a:spLocks noChangeArrowheads="1"/>
          </p:cNvSpPr>
          <p:nvPr/>
        </p:nvSpPr>
        <p:spPr bwMode="auto">
          <a:xfrm rot="-2416809">
            <a:off x="3276600" y="16002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class</a:t>
            </a:r>
            <a:endParaRPr lang="en-US" altLang="en-US" sz="1600">
              <a:solidFill>
                <a:schemeClr val="bg2"/>
              </a:solidFill>
            </a:endParaRPr>
          </a:p>
        </p:txBody>
      </p:sp>
      <p:sp>
        <p:nvSpPr>
          <p:cNvPr id="12294" name="Line 8">
            <a:extLst>
              <a:ext uri="{FF2B5EF4-FFF2-40B4-BE49-F238E27FC236}">
                <a16:creationId xmlns:a16="http://schemas.microsoft.com/office/drawing/2014/main" id="{6698DAD6-3D77-467B-9B25-8C319A0B0657}"/>
              </a:ext>
            </a:extLst>
          </p:cNvPr>
          <p:cNvSpPr>
            <a:spLocks noChangeShapeType="1"/>
          </p:cNvSpPr>
          <p:nvPr/>
        </p:nvSpPr>
        <p:spPr bwMode="auto">
          <a:xfrm>
            <a:off x="8005763" y="3497263"/>
            <a:ext cx="242887"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5" name="Line 9">
            <a:extLst>
              <a:ext uri="{FF2B5EF4-FFF2-40B4-BE49-F238E27FC236}">
                <a16:creationId xmlns:a16="http://schemas.microsoft.com/office/drawing/2014/main" id="{4BE82DD1-A94F-4E25-92A5-6965E39D2E70}"/>
              </a:ext>
            </a:extLst>
          </p:cNvPr>
          <p:cNvSpPr>
            <a:spLocks noChangeShapeType="1"/>
          </p:cNvSpPr>
          <p:nvPr/>
        </p:nvSpPr>
        <p:spPr bwMode="auto">
          <a:xfrm flipH="1">
            <a:off x="6875463" y="3497263"/>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6" name="Line 10">
            <a:extLst>
              <a:ext uri="{FF2B5EF4-FFF2-40B4-BE49-F238E27FC236}">
                <a16:creationId xmlns:a16="http://schemas.microsoft.com/office/drawing/2014/main" id="{B909B3E2-F753-48A3-ABCD-2CA9A2933AF1}"/>
              </a:ext>
            </a:extLst>
          </p:cNvPr>
          <p:cNvSpPr>
            <a:spLocks noChangeShapeType="1"/>
          </p:cNvSpPr>
          <p:nvPr/>
        </p:nvSpPr>
        <p:spPr bwMode="auto">
          <a:xfrm flipH="1">
            <a:off x="5881688" y="27336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7" name="Line 11">
            <a:extLst>
              <a:ext uri="{FF2B5EF4-FFF2-40B4-BE49-F238E27FC236}">
                <a16:creationId xmlns:a16="http://schemas.microsoft.com/office/drawing/2014/main" id="{0DEFA638-F2F5-4DA8-89DA-01B1BDEACFF7}"/>
              </a:ext>
            </a:extLst>
          </p:cNvPr>
          <p:cNvSpPr>
            <a:spLocks noChangeShapeType="1"/>
          </p:cNvSpPr>
          <p:nvPr/>
        </p:nvSpPr>
        <p:spPr bwMode="auto">
          <a:xfrm>
            <a:off x="7092950" y="27336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8" name="Line 12">
            <a:extLst>
              <a:ext uri="{FF2B5EF4-FFF2-40B4-BE49-F238E27FC236}">
                <a16:creationId xmlns:a16="http://schemas.microsoft.com/office/drawing/2014/main" id="{44CFBC32-A04C-440D-AC60-3ACF98117C59}"/>
              </a:ext>
            </a:extLst>
          </p:cNvPr>
          <p:cNvSpPr>
            <a:spLocks noChangeShapeType="1"/>
          </p:cNvSpPr>
          <p:nvPr/>
        </p:nvSpPr>
        <p:spPr bwMode="auto">
          <a:xfrm>
            <a:off x="6043613"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299" name="Line 13">
            <a:extLst>
              <a:ext uri="{FF2B5EF4-FFF2-40B4-BE49-F238E27FC236}">
                <a16:creationId xmlns:a16="http://schemas.microsoft.com/office/drawing/2014/main" id="{4A84FDFF-8D34-45A9-BBF8-3DF8508B982F}"/>
              </a:ext>
            </a:extLst>
          </p:cNvPr>
          <p:cNvSpPr>
            <a:spLocks noChangeShapeType="1"/>
          </p:cNvSpPr>
          <p:nvPr/>
        </p:nvSpPr>
        <p:spPr bwMode="auto">
          <a:xfrm flipH="1">
            <a:off x="4670425" y="20066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2300" name="Text Box 14">
            <a:extLst>
              <a:ext uri="{FF2B5EF4-FFF2-40B4-BE49-F238E27FC236}">
                <a16:creationId xmlns:a16="http://schemas.microsoft.com/office/drawing/2014/main" id="{FA7BE591-E656-46A7-AB21-D8336C06932D}"/>
              </a:ext>
            </a:extLst>
          </p:cNvPr>
          <p:cNvSpPr txBox="1">
            <a:spLocks noChangeArrowheads="1"/>
          </p:cNvSpPr>
          <p:nvPr/>
        </p:nvSpPr>
        <p:spPr bwMode="auto">
          <a:xfrm>
            <a:off x="5187950" y="1743075"/>
            <a:ext cx="93662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2301" name="Text Box 15">
            <a:extLst>
              <a:ext uri="{FF2B5EF4-FFF2-40B4-BE49-F238E27FC236}">
                <a16:creationId xmlns:a16="http://schemas.microsoft.com/office/drawing/2014/main" id="{0351834D-3E07-4EBA-B7BC-8AD514D0BFB7}"/>
              </a:ext>
            </a:extLst>
          </p:cNvPr>
          <p:cNvSpPr txBox="1">
            <a:spLocks noChangeArrowheads="1"/>
          </p:cNvSpPr>
          <p:nvPr/>
        </p:nvSpPr>
        <p:spPr bwMode="auto">
          <a:xfrm>
            <a:off x="6203950" y="2470150"/>
            <a:ext cx="935038"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2302" name="Text Box 16">
            <a:extLst>
              <a:ext uri="{FF2B5EF4-FFF2-40B4-BE49-F238E27FC236}">
                <a16:creationId xmlns:a16="http://schemas.microsoft.com/office/drawing/2014/main" id="{ED864B38-EA30-4D31-93FE-C30F87CB4DBE}"/>
              </a:ext>
            </a:extLst>
          </p:cNvPr>
          <p:cNvSpPr txBox="1">
            <a:spLocks noChangeArrowheads="1"/>
          </p:cNvSpPr>
          <p:nvPr/>
        </p:nvSpPr>
        <p:spPr bwMode="auto">
          <a:xfrm>
            <a:off x="7118350" y="3232150"/>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2303" name="AutoShape 17">
            <a:extLst>
              <a:ext uri="{FF2B5EF4-FFF2-40B4-BE49-F238E27FC236}">
                <a16:creationId xmlns:a16="http://schemas.microsoft.com/office/drawing/2014/main" id="{D4A93664-3825-4697-91DB-A563E3CFAB8B}"/>
              </a:ext>
            </a:extLst>
          </p:cNvPr>
          <p:cNvSpPr>
            <a:spLocks noChangeArrowheads="1"/>
          </p:cNvSpPr>
          <p:nvPr/>
        </p:nvSpPr>
        <p:spPr bwMode="auto">
          <a:xfrm>
            <a:off x="8045450" y="4021138"/>
            <a:ext cx="627063" cy="366712"/>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4" name="Text Box 18">
            <a:extLst>
              <a:ext uri="{FF2B5EF4-FFF2-40B4-BE49-F238E27FC236}">
                <a16:creationId xmlns:a16="http://schemas.microsoft.com/office/drawing/2014/main" id="{813C5F42-E294-446D-BAB8-BA73EF3C61F7}"/>
              </a:ext>
            </a:extLst>
          </p:cNvPr>
          <p:cNvSpPr txBox="1">
            <a:spLocks noChangeArrowheads="1"/>
          </p:cNvSpPr>
          <p:nvPr/>
        </p:nvSpPr>
        <p:spPr bwMode="auto">
          <a:xfrm>
            <a:off x="7969250" y="4021138"/>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2305" name="AutoShape 19">
            <a:extLst>
              <a:ext uri="{FF2B5EF4-FFF2-40B4-BE49-F238E27FC236}">
                <a16:creationId xmlns:a16="http://schemas.microsoft.com/office/drawing/2014/main" id="{E001673C-3D0D-4DCB-97C9-F20B1C27741E}"/>
              </a:ext>
            </a:extLst>
          </p:cNvPr>
          <p:cNvSpPr>
            <a:spLocks noChangeArrowheads="1"/>
          </p:cNvSpPr>
          <p:nvPr/>
        </p:nvSpPr>
        <p:spPr bwMode="auto">
          <a:xfrm>
            <a:off x="6553200" y="4038600"/>
            <a:ext cx="654050" cy="363538"/>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6" name="Text Box 20">
            <a:extLst>
              <a:ext uri="{FF2B5EF4-FFF2-40B4-BE49-F238E27FC236}">
                <a16:creationId xmlns:a16="http://schemas.microsoft.com/office/drawing/2014/main" id="{32FD8B4D-7EAF-43C7-8868-ABB7F8C30209}"/>
              </a:ext>
            </a:extLst>
          </p:cNvPr>
          <p:cNvSpPr txBox="1">
            <a:spLocks noChangeArrowheads="1"/>
          </p:cNvSpPr>
          <p:nvPr/>
        </p:nvSpPr>
        <p:spPr bwMode="auto">
          <a:xfrm>
            <a:off x="6650038" y="4024313"/>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2307" name="AutoShape 21">
            <a:extLst>
              <a:ext uri="{FF2B5EF4-FFF2-40B4-BE49-F238E27FC236}">
                <a16:creationId xmlns:a16="http://schemas.microsoft.com/office/drawing/2014/main" id="{1BA0B396-4C82-4AB2-8E99-F8625E891BB0}"/>
              </a:ext>
            </a:extLst>
          </p:cNvPr>
          <p:cNvSpPr>
            <a:spLocks noChangeArrowheads="1"/>
          </p:cNvSpPr>
          <p:nvPr/>
        </p:nvSpPr>
        <p:spPr bwMode="auto">
          <a:xfrm>
            <a:off x="4348163" y="24844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08" name="Text Box 22">
            <a:extLst>
              <a:ext uri="{FF2B5EF4-FFF2-40B4-BE49-F238E27FC236}">
                <a16:creationId xmlns:a16="http://schemas.microsoft.com/office/drawing/2014/main" id="{3F642F6A-0ADF-426D-B50A-0C81EB2C4C1C}"/>
              </a:ext>
            </a:extLst>
          </p:cNvPr>
          <p:cNvSpPr txBox="1">
            <a:spLocks noChangeArrowheads="1"/>
          </p:cNvSpPr>
          <p:nvPr/>
        </p:nvSpPr>
        <p:spPr bwMode="auto">
          <a:xfrm>
            <a:off x="4443413" y="24701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grpSp>
        <p:nvGrpSpPr>
          <p:cNvPr id="12309" name="Group 35">
            <a:extLst>
              <a:ext uri="{FF2B5EF4-FFF2-40B4-BE49-F238E27FC236}">
                <a16:creationId xmlns:a16="http://schemas.microsoft.com/office/drawing/2014/main" id="{B22A43E7-0F42-4BB2-8EAE-965DAC3711E8}"/>
              </a:ext>
            </a:extLst>
          </p:cNvPr>
          <p:cNvGrpSpPr>
            <a:grpSpLocks/>
          </p:cNvGrpSpPr>
          <p:nvPr/>
        </p:nvGrpSpPr>
        <p:grpSpPr bwMode="auto">
          <a:xfrm>
            <a:off x="5594350" y="3232150"/>
            <a:ext cx="685800" cy="381000"/>
            <a:chOff x="4927" y="2340"/>
            <a:chExt cx="432" cy="240"/>
          </a:xfrm>
        </p:grpSpPr>
        <p:sp>
          <p:nvSpPr>
            <p:cNvPr id="12321" name="AutoShape 23">
              <a:extLst>
                <a:ext uri="{FF2B5EF4-FFF2-40B4-BE49-F238E27FC236}">
                  <a16:creationId xmlns:a16="http://schemas.microsoft.com/office/drawing/2014/main" id="{0A9EB9A3-7B80-418D-B376-4D6B9124AACE}"/>
                </a:ext>
              </a:extLst>
            </p:cNvPr>
            <p:cNvSpPr>
              <a:spLocks noChangeArrowheads="1"/>
            </p:cNvSpPr>
            <p:nvPr/>
          </p:nvSpPr>
          <p:spPr bwMode="auto">
            <a:xfrm>
              <a:off x="4927" y="2340"/>
              <a:ext cx="432" cy="24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322" name="Text Box 24">
              <a:extLst>
                <a:ext uri="{FF2B5EF4-FFF2-40B4-BE49-F238E27FC236}">
                  <a16:creationId xmlns:a16="http://schemas.microsoft.com/office/drawing/2014/main" id="{62F00DFC-95BD-4E87-A989-CCC523B5B7E3}"/>
                </a:ext>
              </a:extLst>
            </p:cNvPr>
            <p:cNvSpPr txBox="1">
              <a:spLocks noChangeArrowheads="1"/>
            </p:cNvSpPr>
            <p:nvPr/>
          </p:nvSpPr>
          <p:spPr bwMode="auto">
            <a:xfrm>
              <a:off x="4975" y="2340"/>
              <a:ext cx="30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grpSp>
      <p:sp>
        <p:nvSpPr>
          <p:cNvPr id="12310" name="Text Box 25">
            <a:extLst>
              <a:ext uri="{FF2B5EF4-FFF2-40B4-BE49-F238E27FC236}">
                <a16:creationId xmlns:a16="http://schemas.microsoft.com/office/drawing/2014/main" id="{40D1C44F-1F9B-4B0E-8B32-64FB3952BEAF}"/>
              </a:ext>
            </a:extLst>
          </p:cNvPr>
          <p:cNvSpPr txBox="1">
            <a:spLocks noChangeArrowheads="1"/>
          </p:cNvSpPr>
          <p:nvPr/>
        </p:nvSpPr>
        <p:spPr bwMode="auto">
          <a:xfrm>
            <a:off x="5518150" y="27749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2311" name="Text Box 26">
            <a:extLst>
              <a:ext uri="{FF2B5EF4-FFF2-40B4-BE49-F238E27FC236}">
                <a16:creationId xmlns:a16="http://schemas.microsoft.com/office/drawing/2014/main" id="{B8D78E17-DE33-4689-B0BD-63B9D2992C23}"/>
              </a:ext>
            </a:extLst>
          </p:cNvPr>
          <p:cNvSpPr txBox="1">
            <a:spLocks noChangeArrowheads="1"/>
          </p:cNvSpPr>
          <p:nvPr/>
        </p:nvSpPr>
        <p:spPr bwMode="auto">
          <a:xfrm>
            <a:off x="7270750" y="2698750"/>
            <a:ext cx="4429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2312" name="Text Box 27">
            <a:extLst>
              <a:ext uri="{FF2B5EF4-FFF2-40B4-BE49-F238E27FC236}">
                <a16:creationId xmlns:a16="http://schemas.microsoft.com/office/drawing/2014/main" id="{1593510F-7176-4511-AFEC-EFC4843FFCFB}"/>
              </a:ext>
            </a:extLst>
          </p:cNvPr>
          <p:cNvSpPr txBox="1">
            <a:spLocks noChangeArrowheads="1"/>
          </p:cNvSpPr>
          <p:nvPr/>
        </p:nvSpPr>
        <p:spPr bwMode="auto">
          <a:xfrm>
            <a:off x="4146550" y="1936750"/>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2313" name="Text Box 28">
            <a:extLst>
              <a:ext uri="{FF2B5EF4-FFF2-40B4-BE49-F238E27FC236}">
                <a16:creationId xmlns:a16="http://schemas.microsoft.com/office/drawing/2014/main" id="{88158606-A214-4401-8606-A6E72D8C902E}"/>
              </a:ext>
            </a:extLst>
          </p:cNvPr>
          <p:cNvSpPr txBox="1">
            <a:spLocks noChangeArrowheads="1"/>
          </p:cNvSpPr>
          <p:nvPr/>
        </p:nvSpPr>
        <p:spPr bwMode="auto">
          <a:xfrm>
            <a:off x="5746750" y="1708150"/>
            <a:ext cx="13985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2314" name="Text Box 29">
            <a:extLst>
              <a:ext uri="{FF2B5EF4-FFF2-40B4-BE49-F238E27FC236}">
                <a16:creationId xmlns:a16="http://schemas.microsoft.com/office/drawing/2014/main" id="{BA678096-4A0D-4AA2-87F4-0E63B4360B1F}"/>
              </a:ext>
            </a:extLst>
          </p:cNvPr>
          <p:cNvSpPr txBox="1">
            <a:spLocks noChangeArrowheads="1"/>
          </p:cNvSpPr>
          <p:nvPr/>
        </p:nvSpPr>
        <p:spPr bwMode="auto">
          <a:xfrm>
            <a:off x="6353175"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2315" name="Text Box 30">
            <a:extLst>
              <a:ext uri="{FF2B5EF4-FFF2-40B4-BE49-F238E27FC236}">
                <a16:creationId xmlns:a16="http://schemas.microsoft.com/office/drawing/2014/main" id="{097B3FA1-172C-466A-AD3E-F367AA04C520}"/>
              </a:ext>
            </a:extLst>
          </p:cNvPr>
          <p:cNvSpPr txBox="1">
            <a:spLocks noChangeArrowheads="1"/>
          </p:cNvSpPr>
          <p:nvPr/>
        </p:nvSpPr>
        <p:spPr bwMode="auto">
          <a:xfrm>
            <a:off x="8128000" y="3562350"/>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sp>
        <p:nvSpPr>
          <p:cNvPr id="12316" name="Text Box 37">
            <a:extLst>
              <a:ext uri="{FF2B5EF4-FFF2-40B4-BE49-F238E27FC236}">
                <a16:creationId xmlns:a16="http://schemas.microsoft.com/office/drawing/2014/main" id="{08AB6E6A-117C-4F9C-9E92-0814338887A2}"/>
              </a:ext>
            </a:extLst>
          </p:cNvPr>
          <p:cNvSpPr txBox="1">
            <a:spLocks noChangeArrowheads="1"/>
          </p:cNvSpPr>
          <p:nvPr/>
        </p:nvSpPr>
        <p:spPr bwMode="auto">
          <a:xfrm>
            <a:off x="4343400" y="5029200"/>
            <a:ext cx="4419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solidFill>
                  <a:srgbClr val="CC3300"/>
                </a:solidFill>
              </a:rPr>
              <a:t>There could be more than one tree that fits the same data!</a:t>
            </a:r>
          </a:p>
        </p:txBody>
      </p:sp>
      <p:graphicFrame>
        <p:nvGraphicFramePr>
          <p:cNvPr id="12317" name="Object 38">
            <a:extLst>
              <a:ext uri="{FF2B5EF4-FFF2-40B4-BE49-F238E27FC236}">
                <a16:creationId xmlns:a16="http://schemas.microsoft.com/office/drawing/2014/main" id="{0831DD03-DCFC-45C6-A1DC-D2714BE109E7}"/>
              </a:ext>
            </a:extLst>
          </p:cNvPr>
          <p:cNvGraphicFramePr>
            <a:graphicFrameLocks noGrp="1" noChangeAspect="1"/>
          </p:cNvGraphicFramePr>
          <p:nvPr>
            <p:ph idx="1"/>
          </p:nvPr>
        </p:nvGraphicFramePr>
        <p:xfrm>
          <a:off x="152400" y="2071688"/>
          <a:ext cx="3886200" cy="3832225"/>
        </p:xfrm>
        <a:graphic>
          <a:graphicData uri="http://schemas.openxmlformats.org/presentationml/2006/ole">
            <mc:AlternateContent xmlns:mc="http://schemas.openxmlformats.org/markup-compatibility/2006">
              <mc:Choice xmlns:v="urn:schemas-microsoft-com:vml" Requires="v">
                <p:oleObj name="Document" r:id="rId2" imgW="5854700" imgH="5778500" progId="Word.Document.8">
                  <p:embed/>
                </p:oleObj>
              </mc:Choice>
              <mc:Fallback>
                <p:oleObj name="Document" r:id="rId2" imgW="5854700" imgH="5778500" progId="Word.Document.8">
                  <p:embed/>
                  <p:pic>
                    <p:nvPicPr>
                      <p:cNvPr id="12317" name="Object 38">
                        <a:extLst>
                          <a:ext uri="{FF2B5EF4-FFF2-40B4-BE49-F238E27FC236}">
                            <a16:creationId xmlns:a16="http://schemas.microsoft.com/office/drawing/2014/main" id="{0831DD03-DCFC-45C6-A1DC-D2714BE109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071688"/>
                        <a:ext cx="3886200" cy="3832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7878102B-9290-40B9-902F-8D9BF8BF9E1F}"/>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A1571193-677B-465D-9306-B0E03246878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F13FB714-8A7D-4AC9-9285-3F12BC02F295}"/>
              </a:ext>
            </a:extLst>
          </p:cNvPr>
          <p:cNvSpPr>
            <a:spLocks noGrp="1"/>
          </p:cNvSpPr>
          <p:nvPr>
            <p:ph type="sldNum" sz="quarter" idx="12"/>
          </p:nvPr>
        </p:nvSpPr>
        <p:spPr/>
        <p:txBody>
          <a:bodyPr/>
          <a:lstStyle/>
          <a:p>
            <a:pPr>
              <a:defRPr/>
            </a:pPr>
            <a:fld id="{38FB5405-7CE1-4177-9B10-0CA610354D57}" type="slidenum">
              <a:rPr lang="en-US"/>
              <a:pPr>
                <a:defRPr/>
              </a:pPr>
              <a:t>13</a:t>
            </a:fld>
            <a:endParaRPr lang="en-US"/>
          </a:p>
        </p:txBody>
      </p:sp>
    </p:spTree>
    <p:extLst>
      <p:ext uri="{BB962C8B-B14F-4D97-AF65-F5344CB8AC3E}">
        <p14:creationId xmlns:p14="http://schemas.microsoft.com/office/powerpoint/2010/main" val="3415438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A57D3325-CA50-47D6-B18E-E49B6EB5A703}"/>
              </a:ext>
            </a:extLst>
          </p:cNvPr>
          <p:cNvSpPr>
            <a:spLocks noGrp="1" noChangeArrowheads="1"/>
          </p:cNvSpPr>
          <p:nvPr>
            <p:ph type="title"/>
          </p:nvPr>
        </p:nvSpPr>
        <p:spPr/>
        <p:txBody>
          <a:bodyPr/>
          <a:lstStyle/>
          <a:p>
            <a:pPr>
              <a:defRPr/>
            </a:pPr>
            <a:r>
              <a:rPr lang="en-US">
                <a:cs typeface="+mj-cs"/>
              </a:rPr>
              <a:t>Decision Tree Classification Task</a:t>
            </a:r>
          </a:p>
        </p:txBody>
      </p:sp>
      <p:graphicFrame>
        <p:nvGraphicFramePr>
          <p:cNvPr id="19458" name="Object 3">
            <a:extLst>
              <a:ext uri="{FF2B5EF4-FFF2-40B4-BE49-F238E27FC236}">
                <a16:creationId xmlns:a16="http://schemas.microsoft.com/office/drawing/2014/main" id="{922FCB22-D9C1-47D5-B45A-D63DF09FDBB3}"/>
              </a:ext>
            </a:extLst>
          </p:cNvPr>
          <p:cNvGraphicFramePr>
            <a:graphicFrameLocks noGrp="1" noChangeAspect="1"/>
          </p:cNvGraphicFramePr>
          <p:nvPr>
            <p:ph idx="1"/>
          </p:nvPr>
        </p:nvGraphicFramePr>
        <p:xfrm>
          <a:off x="1093788" y="1143000"/>
          <a:ext cx="6951662" cy="5181600"/>
        </p:xfrm>
        <a:graphic>
          <a:graphicData uri="http://schemas.openxmlformats.org/presentationml/2006/ole">
            <mc:AlternateContent xmlns:mc="http://schemas.openxmlformats.org/markup-compatibility/2006">
              <mc:Choice xmlns:v="urn:schemas-microsoft-com:vml" Requires="v">
                <p:oleObj name="Visio" r:id="rId2" imgW="8432800" imgH="6286500" progId="Visio.Drawing.6">
                  <p:embed/>
                </p:oleObj>
              </mc:Choice>
              <mc:Fallback>
                <p:oleObj name="Visio" r:id="rId2" imgW="8432800" imgH="6286500" progId="Visio.Drawing.6">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3788" y="1143000"/>
                        <a:ext cx="6951662"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459" name="Line 4">
            <a:extLst>
              <a:ext uri="{FF2B5EF4-FFF2-40B4-BE49-F238E27FC236}">
                <a16:creationId xmlns:a16="http://schemas.microsoft.com/office/drawing/2014/main" id="{D2A2C65F-1598-45AB-9C71-7C8C24AD2F16}"/>
              </a:ext>
            </a:extLst>
          </p:cNvPr>
          <p:cNvSpPr>
            <a:spLocks noChangeShapeType="1"/>
          </p:cNvSpPr>
          <p:nvPr/>
        </p:nvSpPr>
        <p:spPr bwMode="auto">
          <a:xfrm flipH="1">
            <a:off x="6400800" y="2362200"/>
            <a:ext cx="685800" cy="0"/>
          </a:xfrm>
          <a:prstGeom prst="line">
            <a:avLst/>
          </a:prstGeom>
          <a:noFill/>
          <a:ln w="635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460" name="Text Box 5">
            <a:extLst>
              <a:ext uri="{FF2B5EF4-FFF2-40B4-BE49-F238E27FC236}">
                <a16:creationId xmlns:a16="http://schemas.microsoft.com/office/drawing/2014/main" id="{E0B96271-3927-49B3-A826-E4A57F01AAB5}"/>
              </a:ext>
            </a:extLst>
          </p:cNvPr>
          <p:cNvSpPr txBox="1">
            <a:spLocks noChangeArrowheads="1"/>
          </p:cNvSpPr>
          <p:nvPr/>
        </p:nvSpPr>
        <p:spPr bwMode="auto">
          <a:xfrm>
            <a:off x="7086600" y="4283075"/>
            <a:ext cx="1219200" cy="51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400"/>
              <a:t>Decision Tree</a:t>
            </a:r>
          </a:p>
        </p:txBody>
      </p:sp>
      <p:sp>
        <p:nvSpPr>
          <p:cNvPr id="2" name="Date Placeholder 1">
            <a:extLst>
              <a:ext uri="{FF2B5EF4-FFF2-40B4-BE49-F238E27FC236}">
                <a16:creationId xmlns:a16="http://schemas.microsoft.com/office/drawing/2014/main" id="{158A83EC-A45F-4EC0-B522-0C8F3E6CD14D}"/>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3406D156-1546-4409-874D-F94E9E6DEA6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940A6B8-37D4-45C2-9640-364AB27E97A3}"/>
              </a:ext>
            </a:extLst>
          </p:cNvPr>
          <p:cNvSpPr>
            <a:spLocks noGrp="1"/>
          </p:cNvSpPr>
          <p:nvPr>
            <p:ph type="sldNum" sz="quarter" idx="12"/>
          </p:nvPr>
        </p:nvSpPr>
        <p:spPr/>
        <p:txBody>
          <a:bodyPr/>
          <a:lstStyle/>
          <a:p>
            <a:pPr>
              <a:defRPr/>
            </a:pPr>
            <a:fld id="{AFFB1C1F-2B1A-4D96-AD0B-E4A81121055F}" type="slidenum">
              <a:rPr lang="en-US"/>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23A98C3D-2995-4F43-B868-3D29606AACEB}"/>
              </a:ext>
            </a:extLst>
          </p:cNvPr>
          <p:cNvSpPr>
            <a:spLocks noGrp="1" noChangeArrowheads="1"/>
          </p:cNvSpPr>
          <p:nvPr>
            <p:ph type="title"/>
          </p:nvPr>
        </p:nvSpPr>
        <p:spPr/>
        <p:txBody>
          <a:bodyPr/>
          <a:lstStyle/>
          <a:p>
            <a:pPr>
              <a:defRPr/>
            </a:pPr>
            <a:r>
              <a:rPr lang="en-US">
                <a:cs typeface="+mj-cs"/>
              </a:rPr>
              <a:t>Decision Tree Induction</a:t>
            </a:r>
          </a:p>
        </p:txBody>
      </p:sp>
      <p:sp>
        <p:nvSpPr>
          <p:cNvPr id="20482" name="Rectangle 3">
            <a:extLst>
              <a:ext uri="{FF2B5EF4-FFF2-40B4-BE49-F238E27FC236}">
                <a16:creationId xmlns:a16="http://schemas.microsoft.com/office/drawing/2014/main" id="{C4EEE4B1-2980-40D8-B25E-F7BD1170412A}"/>
              </a:ext>
            </a:extLst>
          </p:cNvPr>
          <p:cNvSpPr>
            <a:spLocks noGrp="1" noChangeArrowheads="1"/>
          </p:cNvSpPr>
          <p:nvPr>
            <p:ph type="body" idx="1"/>
          </p:nvPr>
        </p:nvSpPr>
        <p:spPr/>
        <p:txBody>
          <a:bodyPr/>
          <a:lstStyle/>
          <a:p>
            <a:r>
              <a:rPr lang="en-US" altLang="en-US">
                <a:ea typeface="ＭＳ Ｐゴシック" panose="020B0600070205080204" pitchFamily="34" charset="-128"/>
              </a:rPr>
              <a:t>Many Algorithms:</a:t>
            </a:r>
          </a:p>
          <a:p>
            <a:pPr lvl="1"/>
            <a:r>
              <a:rPr lang="en-US" altLang="en-US">
                <a:ea typeface="ＭＳ Ｐゴシック" panose="020B0600070205080204" pitchFamily="34" charset="-128"/>
              </a:rPr>
              <a:t>Hunt’s Algorithm (one of the earliest)</a:t>
            </a:r>
          </a:p>
          <a:p>
            <a:pPr lvl="1"/>
            <a:r>
              <a:rPr lang="en-US" altLang="en-US">
                <a:ea typeface="ＭＳ Ｐゴシック" panose="020B0600070205080204" pitchFamily="34" charset="-128"/>
              </a:rPr>
              <a:t>CART</a:t>
            </a:r>
          </a:p>
          <a:p>
            <a:pPr lvl="1"/>
            <a:r>
              <a:rPr lang="en-US" altLang="en-US">
                <a:ea typeface="ＭＳ Ｐゴシック" panose="020B0600070205080204" pitchFamily="34" charset="-128"/>
              </a:rPr>
              <a:t>ID3, C4.5</a:t>
            </a:r>
          </a:p>
          <a:p>
            <a:pPr lvl="1"/>
            <a:r>
              <a:rPr lang="en-US" altLang="en-US">
                <a:ea typeface="ＭＳ Ｐゴシック" panose="020B0600070205080204" pitchFamily="34" charset="-128"/>
              </a:rPr>
              <a:t>SLIQ,SPRINT</a:t>
            </a:r>
          </a:p>
        </p:txBody>
      </p:sp>
      <p:sp>
        <p:nvSpPr>
          <p:cNvPr id="2" name="Date Placeholder 1">
            <a:extLst>
              <a:ext uri="{FF2B5EF4-FFF2-40B4-BE49-F238E27FC236}">
                <a16:creationId xmlns:a16="http://schemas.microsoft.com/office/drawing/2014/main" id="{B1C2971E-063A-421F-B81A-C5AE59EFEE06}"/>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09201513-7FDD-475C-98BB-CF2E6B476D5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508466B-54FA-4716-9DA8-9B80AFB80A9E}"/>
              </a:ext>
            </a:extLst>
          </p:cNvPr>
          <p:cNvSpPr>
            <a:spLocks noGrp="1"/>
          </p:cNvSpPr>
          <p:nvPr>
            <p:ph type="sldNum" sz="quarter" idx="12"/>
          </p:nvPr>
        </p:nvSpPr>
        <p:spPr/>
        <p:txBody>
          <a:bodyPr/>
          <a:lstStyle/>
          <a:p>
            <a:pPr>
              <a:defRPr/>
            </a:pPr>
            <a:fld id="{A9D3946A-9181-431C-9F3B-E440726DFE0F}" type="slidenum">
              <a:rPr lang="en-US"/>
              <a:pPr>
                <a:defRPr/>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id="{7848EE3C-5155-461B-95F1-0EB904BA1849}"/>
              </a:ext>
            </a:extLst>
          </p:cNvPr>
          <p:cNvSpPr>
            <a:spLocks noGrp="1" noChangeArrowheads="1"/>
          </p:cNvSpPr>
          <p:nvPr>
            <p:ph type="title"/>
          </p:nvPr>
        </p:nvSpPr>
        <p:spPr/>
        <p:txBody>
          <a:bodyPr/>
          <a:lstStyle/>
          <a:p>
            <a:r>
              <a:rPr lang="en-US" altLang="en-US">
                <a:ea typeface="ＭＳ Ｐゴシック" panose="020B0600070205080204" pitchFamily="34" charset="-128"/>
              </a:rPr>
              <a:t>General Structure of Hunt’s Algorithm</a:t>
            </a:r>
          </a:p>
        </p:txBody>
      </p:sp>
      <p:sp>
        <p:nvSpPr>
          <p:cNvPr id="18435" name="Rectangle 3">
            <a:extLst>
              <a:ext uri="{FF2B5EF4-FFF2-40B4-BE49-F238E27FC236}">
                <a16:creationId xmlns:a16="http://schemas.microsoft.com/office/drawing/2014/main" id="{92C4A2D3-EEA6-4EED-B84C-069A3654AF1C}"/>
              </a:ext>
            </a:extLst>
          </p:cNvPr>
          <p:cNvSpPr>
            <a:spLocks noGrp="1" noChangeArrowheads="1"/>
          </p:cNvSpPr>
          <p:nvPr>
            <p:ph type="body" sz="half" idx="1"/>
          </p:nvPr>
        </p:nvSpPr>
        <p:spPr/>
        <p:txBody>
          <a:bodyPr/>
          <a:lstStyle/>
          <a:p>
            <a:pPr>
              <a:buFont typeface="Monotype Sorts" charset="0"/>
              <a:buChar char="l"/>
              <a:defRPr/>
            </a:pPr>
            <a:r>
              <a:rPr lang="en-US" sz="2000">
                <a:cs typeface="+mn-cs"/>
              </a:rPr>
              <a:t>Let D</a:t>
            </a:r>
            <a:r>
              <a:rPr lang="en-US" sz="2000" baseline="-25000">
                <a:cs typeface="+mn-cs"/>
              </a:rPr>
              <a:t>t</a:t>
            </a:r>
            <a:r>
              <a:rPr lang="en-US" sz="2000">
                <a:cs typeface="+mn-cs"/>
              </a:rPr>
              <a:t> be the set of training records that reach a node t</a:t>
            </a:r>
          </a:p>
          <a:p>
            <a:pPr lvl="4">
              <a:defRPr/>
            </a:pPr>
            <a:endParaRPr lang="en-US" sz="1600">
              <a:latin typeface="Times New Roman" charset="0"/>
            </a:endParaRPr>
          </a:p>
          <a:p>
            <a:pPr>
              <a:buFont typeface="Monotype Sorts" charset="0"/>
              <a:buChar char="l"/>
              <a:defRPr/>
            </a:pPr>
            <a:r>
              <a:rPr lang="en-US" sz="2000">
                <a:cs typeface="+mn-cs"/>
              </a:rPr>
              <a:t>General Procedure:</a:t>
            </a:r>
          </a:p>
          <a:p>
            <a:pPr lvl="1">
              <a:buFont typeface="Arial" charset="0"/>
              <a:buChar char="–"/>
              <a:defRPr/>
            </a:pPr>
            <a:r>
              <a:rPr lang="en-US" sz="2000"/>
              <a:t>If D</a:t>
            </a:r>
            <a:r>
              <a:rPr lang="en-US" sz="2000" baseline="-25000"/>
              <a:t>t</a:t>
            </a:r>
            <a:r>
              <a:rPr lang="en-US" sz="2000"/>
              <a:t> contains records that belong the same class y</a:t>
            </a:r>
            <a:r>
              <a:rPr lang="en-US" sz="2000" baseline="-25000"/>
              <a:t>t</a:t>
            </a:r>
            <a:r>
              <a:rPr lang="en-US" sz="2000"/>
              <a:t>, then t is a leaf node labeled as y</a:t>
            </a:r>
            <a:r>
              <a:rPr lang="en-US" sz="2000" baseline="-25000"/>
              <a:t>t</a:t>
            </a:r>
          </a:p>
          <a:p>
            <a:pPr lvl="1">
              <a:buFont typeface="Arial" charset="0"/>
              <a:buChar char="–"/>
              <a:defRPr/>
            </a:pPr>
            <a:r>
              <a:rPr lang="en-US" sz="2000"/>
              <a:t>If D</a:t>
            </a:r>
            <a:r>
              <a:rPr lang="en-US" sz="2000" baseline="-25000"/>
              <a:t>t</a:t>
            </a:r>
            <a:r>
              <a:rPr lang="en-US" sz="2000"/>
              <a:t> contains records that belong to more than one class, use an attribute test to split the data into smaller subsets. Recursively apply the procedure to each subset.</a:t>
            </a:r>
          </a:p>
        </p:txBody>
      </p:sp>
      <p:sp>
        <p:nvSpPr>
          <p:cNvPr id="21507" name="Oval 11">
            <a:extLst>
              <a:ext uri="{FF2B5EF4-FFF2-40B4-BE49-F238E27FC236}">
                <a16:creationId xmlns:a16="http://schemas.microsoft.com/office/drawing/2014/main" id="{22149E8B-C419-4FBD-AE16-6FC670E88977}"/>
              </a:ext>
            </a:extLst>
          </p:cNvPr>
          <p:cNvSpPr>
            <a:spLocks noChangeArrowheads="1"/>
          </p:cNvSpPr>
          <p:nvPr/>
        </p:nvSpPr>
        <p:spPr bwMode="auto">
          <a:xfrm>
            <a:off x="6172200" y="4800600"/>
            <a:ext cx="1447800" cy="762000"/>
          </a:xfrm>
          <a:prstGeom prst="ellipse">
            <a:avLst/>
          </a:prstGeom>
          <a:noFill/>
          <a:ln w="38100">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1508" name="Line 12">
            <a:extLst>
              <a:ext uri="{FF2B5EF4-FFF2-40B4-BE49-F238E27FC236}">
                <a16:creationId xmlns:a16="http://schemas.microsoft.com/office/drawing/2014/main" id="{41CBB8FC-6869-4033-A8AB-0BD2341FCC5D}"/>
              </a:ext>
            </a:extLst>
          </p:cNvPr>
          <p:cNvSpPr>
            <a:spLocks noChangeShapeType="1"/>
          </p:cNvSpPr>
          <p:nvPr/>
        </p:nvSpPr>
        <p:spPr bwMode="auto">
          <a:xfrm flipH="1">
            <a:off x="57150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09" name="Line 13">
            <a:extLst>
              <a:ext uri="{FF2B5EF4-FFF2-40B4-BE49-F238E27FC236}">
                <a16:creationId xmlns:a16="http://schemas.microsoft.com/office/drawing/2014/main" id="{7EEB5828-06C8-4232-AB96-10FA60D782B0}"/>
              </a:ext>
            </a:extLst>
          </p:cNvPr>
          <p:cNvSpPr>
            <a:spLocks noChangeShapeType="1"/>
          </p:cNvSpPr>
          <p:nvPr/>
        </p:nvSpPr>
        <p:spPr bwMode="auto">
          <a:xfrm>
            <a:off x="6858000" y="5562600"/>
            <a:ext cx="0" cy="5334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0" name="Line 14">
            <a:extLst>
              <a:ext uri="{FF2B5EF4-FFF2-40B4-BE49-F238E27FC236}">
                <a16:creationId xmlns:a16="http://schemas.microsoft.com/office/drawing/2014/main" id="{AD977740-5001-4B4A-8AD9-702811ADF74B}"/>
              </a:ext>
            </a:extLst>
          </p:cNvPr>
          <p:cNvSpPr>
            <a:spLocks noChangeShapeType="1"/>
          </p:cNvSpPr>
          <p:nvPr/>
        </p:nvSpPr>
        <p:spPr bwMode="auto">
          <a:xfrm>
            <a:off x="7010400" y="5562600"/>
            <a:ext cx="990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1" name="Line 15">
            <a:extLst>
              <a:ext uri="{FF2B5EF4-FFF2-40B4-BE49-F238E27FC236}">
                <a16:creationId xmlns:a16="http://schemas.microsoft.com/office/drawing/2014/main" id="{FC7DE917-44FB-491E-935A-E4C84548854B}"/>
              </a:ext>
            </a:extLst>
          </p:cNvPr>
          <p:cNvSpPr>
            <a:spLocks noChangeShapeType="1"/>
          </p:cNvSpPr>
          <p:nvPr/>
        </p:nvSpPr>
        <p:spPr bwMode="auto">
          <a:xfrm flipH="1">
            <a:off x="6858000" y="4419600"/>
            <a:ext cx="228600" cy="38100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1512" name="Text Box 16">
            <a:extLst>
              <a:ext uri="{FF2B5EF4-FFF2-40B4-BE49-F238E27FC236}">
                <a16:creationId xmlns:a16="http://schemas.microsoft.com/office/drawing/2014/main" id="{3DD21F39-B618-45D5-A6C5-1C153D36BC9E}"/>
              </a:ext>
            </a:extLst>
          </p:cNvPr>
          <p:cNvSpPr txBox="1">
            <a:spLocks noChangeArrowheads="1"/>
          </p:cNvSpPr>
          <p:nvPr/>
        </p:nvSpPr>
        <p:spPr bwMode="auto">
          <a:xfrm>
            <a:off x="7086600" y="4267200"/>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D</a:t>
            </a:r>
            <a:r>
              <a:rPr lang="en-US" altLang="en-US" sz="2000" baseline="-25000"/>
              <a:t>t</a:t>
            </a:r>
          </a:p>
        </p:txBody>
      </p:sp>
      <p:sp>
        <p:nvSpPr>
          <p:cNvPr id="21513" name="Text Box 17">
            <a:extLst>
              <a:ext uri="{FF2B5EF4-FFF2-40B4-BE49-F238E27FC236}">
                <a16:creationId xmlns:a16="http://schemas.microsoft.com/office/drawing/2014/main" id="{7C8902AE-44B0-45F4-8544-9CEDFD7F87DE}"/>
              </a:ext>
            </a:extLst>
          </p:cNvPr>
          <p:cNvSpPr txBox="1">
            <a:spLocks noChangeArrowheads="1"/>
          </p:cNvSpPr>
          <p:nvPr/>
        </p:nvSpPr>
        <p:spPr bwMode="auto">
          <a:xfrm>
            <a:off x="6705600" y="4953000"/>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dirty="0"/>
              <a:t>?</a:t>
            </a:r>
          </a:p>
        </p:txBody>
      </p:sp>
      <p:graphicFrame>
        <p:nvGraphicFramePr>
          <p:cNvPr id="21514" name="Object 21">
            <a:extLst>
              <a:ext uri="{FF2B5EF4-FFF2-40B4-BE49-F238E27FC236}">
                <a16:creationId xmlns:a16="http://schemas.microsoft.com/office/drawing/2014/main" id="{0541B6A4-7546-427F-A972-49B708EEFDC1}"/>
              </a:ext>
            </a:extLst>
          </p:cNvPr>
          <p:cNvGraphicFramePr>
            <a:graphicFrameLocks noGrp="1" noChangeAspect="1"/>
          </p:cNvGraphicFramePr>
          <p:nvPr>
            <p:ph sz="half" idx="2"/>
          </p:nvPr>
        </p:nvGraphicFramePr>
        <p:xfrm>
          <a:off x="5410200" y="1143000"/>
          <a:ext cx="3200400" cy="3154363"/>
        </p:xfrm>
        <a:graphic>
          <a:graphicData uri="http://schemas.openxmlformats.org/presentationml/2006/ole">
            <mc:AlternateContent xmlns:mc="http://schemas.openxmlformats.org/markup-compatibility/2006">
              <mc:Choice xmlns:v="urn:schemas-microsoft-com:vml" Requires="v">
                <p:oleObj name="Document" r:id="rId2" imgW="5854700" imgH="5778500" progId="Word.Document.8">
                  <p:embed/>
                </p:oleObj>
              </mc:Choice>
              <mc:Fallback>
                <p:oleObj name="Document" r:id="rId2" imgW="5854700" imgH="5778500" progId="Word.Document.8">
                  <p:embed/>
                  <p:pic>
                    <p:nvPicPr>
                      <p:cNvPr id="0" name="Object 21"/>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0200" y="1143000"/>
                        <a:ext cx="3200400" cy="3154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C96770D-1B68-4D94-8FD5-9AC763B689F0}"/>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2C1F04E0-CFF7-43C1-B288-EBA1A887E43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B3F3D08-2C9B-41F8-A628-166300A6620C}"/>
              </a:ext>
            </a:extLst>
          </p:cNvPr>
          <p:cNvSpPr>
            <a:spLocks noGrp="1"/>
          </p:cNvSpPr>
          <p:nvPr>
            <p:ph type="sldNum" sz="quarter" idx="12"/>
          </p:nvPr>
        </p:nvSpPr>
        <p:spPr/>
        <p:txBody>
          <a:bodyPr/>
          <a:lstStyle/>
          <a:p>
            <a:pPr>
              <a:defRPr/>
            </a:pPr>
            <a:fld id="{EF57EC43-4E6A-4B0C-92C0-F5F14DCE6FB5}" type="slidenum">
              <a:rPr lang="en-US"/>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a16="http://schemas.microsoft.com/office/drawing/2014/main" id="{6D95B777-2489-4DF5-A548-382C8F0D8610}"/>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2530" name="Object 56">
            <a:extLst>
              <a:ext uri="{FF2B5EF4-FFF2-40B4-BE49-F238E27FC236}">
                <a16:creationId xmlns:a16="http://schemas.microsoft.com/office/drawing/2014/main" id="{8506C3F0-35A0-49A3-A623-81F02C4A7407}"/>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2531" name="TextBox 1">
            <a:extLst>
              <a:ext uri="{FF2B5EF4-FFF2-40B4-BE49-F238E27FC236}">
                <a16:creationId xmlns:a16="http://schemas.microsoft.com/office/drawing/2014/main" id="{4EB848A9-E81B-4281-875C-8801DA035C62}"/>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2" name="TextBox 5">
            <a:extLst>
              <a:ext uri="{FF2B5EF4-FFF2-40B4-BE49-F238E27FC236}">
                <a16:creationId xmlns:a16="http://schemas.microsoft.com/office/drawing/2014/main" id="{03E523CE-8CAE-4322-9C3B-AE4828D9EE6A}"/>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2533" name="TextBox 6">
            <a:extLst>
              <a:ext uri="{FF2B5EF4-FFF2-40B4-BE49-F238E27FC236}">
                <a16:creationId xmlns:a16="http://schemas.microsoft.com/office/drawing/2014/main" id="{1A027D95-13BB-4617-8172-B957DCFA1009}"/>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4" name="TextBox 7">
            <a:extLst>
              <a:ext uri="{FF2B5EF4-FFF2-40B4-BE49-F238E27FC236}">
                <a16:creationId xmlns:a16="http://schemas.microsoft.com/office/drawing/2014/main" id="{FCF5CBEC-2B63-49D7-8678-C0DD8F327E69}"/>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2535" name="TextBox 8">
            <a:extLst>
              <a:ext uri="{FF2B5EF4-FFF2-40B4-BE49-F238E27FC236}">
                <a16:creationId xmlns:a16="http://schemas.microsoft.com/office/drawing/2014/main" id="{FC6E3DCF-5C51-4372-99A1-7CAED63A15DE}"/>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6" name="TextBox 9">
            <a:extLst>
              <a:ext uri="{FF2B5EF4-FFF2-40B4-BE49-F238E27FC236}">
                <a16:creationId xmlns:a16="http://schemas.microsoft.com/office/drawing/2014/main" id="{AD393820-1EBB-4679-9050-BA416EE0FE98}"/>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37" name="TextBox 10">
            <a:extLst>
              <a:ext uri="{FF2B5EF4-FFF2-40B4-BE49-F238E27FC236}">
                <a16:creationId xmlns:a16="http://schemas.microsoft.com/office/drawing/2014/main" id="{84A063BA-ADAB-4E12-B639-E5683B6CB4F9}"/>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2538" name="TextBox 11">
            <a:extLst>
              <a:ext uri="{FF2B5EF4-FFF2-40B4-BE49-F238E27FC236}">
                <a16:creationId xmlns:a16="http://schemas.microsoft.com/office/drawing/2014/main" id="{E0864A68-265B-416D-BA52-9AB3BFB3147A}"/>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2539" name="TextBox 12">
            <a:extLst>
              <a:ext uri="{FF2B5EF4-FFF2-40B4-BE49-F238E27FC236}">
                <a16:creationId xmlns:a16="http://schemas.microsoft.com/office/drawing/2014/main" id="{88B8DBFC-365C-4FAB-A058-4EC0239390D8}"/>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2540" name="TextBox 13">
            <a:extLst>
              <a:ext uri="{FF2B5EF4-FFF2-40B4-BE49-F238E27FC236}">
                <a16:creationId xmlns:a16="http://schemas.microsoft.com/office/drawing/2014/main" id="{6793F287-A6F9-406E-A72F-13CB137A5046}"/>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2541" name="Object 54">
            <a:extLst>
              <a:ext uri="{FF2B5EF4-FFF2-40B4-BE49-F238E27FC236}">
                <a16:creationId xmlns:a16="http://schemas.microsoft.com/office/drawing/2014/main" id="{45BBD209-1575-4B4B-B463-8298FA9F4640}"/>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1E771483-6CE4-4CEB-A86C-E7D2EEA66451}"/>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C0149DD4-B013-4F2C-9D72-C7D3A4519918}"/>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7" name="Rectangle 16">
            <a:extLst>
              <a:ext uri="{FF2B5EF4-FFF2-40B4-BE49-F238E27FC236}">
                <a16:creationId xmlns:a16="http://schemas.microsoft.com/office/drawing/2014/main" id="{FEF897B5-E60B-4B59-BB49-F61A90760B3B}"/>
              </a:ext>
            </a:extLst>
          </p:cNvPr>
          <p:cNvSpPr/>
          <p:nvPr/>
        </p:nvSpPr>
        <p:spPr bwMode="auto">
          <a:xfrm>
            <a:off x="57150" y="3476625"/>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8" name="Rectangle 17">
            <a:extLst>
              <a:ext uri="{FF2B5EF4-FFF2-40B4-BE49-F238E27FC236}">
                <a16:creationId xmlns:a16="http://schemas.microsoft.com/office/drawing/2014/main" id="{1A65CFA4-067B-47E8-82B0-D9A71C73AD35}"/>
              </a:ext>
            </a:extLst>
          </p:cNvPr>
          <p:cNvSpPr/>
          <p:nvPr/>
        </p:nvSpPr>
        <p:spPr bwMode="auto">
          <a:xfrm>
            <a:off x="3198813" y="1104900"/>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73822C72-C6F6-493E-8BED-D3197F38F740}"/>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281EAC59-8C84-4C0F-B5E1-67D3580D39F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E9D91FD-F089-4F90-8808-442FC880F92C}"/>
              </a:ext>
            </a:extLst>
          </p:cNvPr>
          <p:cNvSpPr>
            <a:spLocks noGrp="1"/>
          </p:cNvSpPr>
          <p:nvPr>
            <p:ph type="sldNum" sz="quarter" idx="12"/>
          </p:nvPr>
        </p:nvSpPr>
        <p:spPr/>
        <p:txBody>
          <a:bodyPr/>
          <a:lstStyle/>
          <a:p>
            <a:pPr>
              <a:defRPr/>
            </a:pPr>
            <a:fld id="{D1DB371F-FCEB-4D85-9DBB-4D3DE055E792}" type="slidenum">
              <a:rPr lang="en-US"/>
              <a:pPr>
                <a:defRPr/>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id="{E675B67F-EC35-4BBB-BE3C-DAF4815AAC2E}"/>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3554" name="Object 56">
            <a:extLst>
              <a:ext uri="{FF2B5EF4-FFF2-40B4-BE49-F238E27FC236}">
                <a16:creationId xmlns:a16="http://schemas.microsoft.com/office/drawing/2014/main" id="{11D6679B-25A3-4A43-90FE-206623FDB01B}"/>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3555" name="TextBox 1">
            <a:extLst>
              <a:ext uri="{FF2B5EF4-FFF2-40B4-BE49-F238E27FC236}">
                <a16:creationId xmlns:a16="http://schemas.microsoft.com/office/drawing/2014/main" id="{5DF4CC05-588E-4FF4-BE61-A294B8EAC9A9}"/>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56" name="TextBox 5">
            <a:extLst>
              <a:ext uri="{FF2B5EF4-FFF2-40B4-BE49-F238E27FC236}">
                <a16:creationId xmlns:a16="http://schemas.microsoft.com/office/drawing/2014/main" id="{80EED559-871C-48F1-A1A2-D026924355E4}"/>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3557" name="TextBox 6">
            <a:extLst>
              <a:ext uri="{FF2B5EF4-FFF2-40B4-BE49-F238E27FC236}">
                <a16:creationId xmlns:a16="http://schemas.microsoft.com/office/drawing/2014/main" id="{49B8F759-27C1-4D21-9084-6CCD8EC82A62}"/>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58" name="TextBox 7">
            <a:extLst>
              <a:ext uri="{FF2B5EF4-FFF2-40B4-BE49-F238E27FC236}">
                <a16:creationId xmlns:a16="http://schemas.microsoft.com/office/drawing/2014/main" id="{32C83207-C0FA-4754-A515-DC9A8D8E228A}"/>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3559" name="TextBox 8">
            <a:extLst>
              <a:ext uri="{FF2B5EF4-FFF2-40B4-BE49-F238E27FC236}">
                <a16:creationId xmlns:a16="http://schemas.microsoft.com/office/drawing/2014/main" id="{08FC3801-30B8-41E6-8FFB-2F264D34AAFA}"/>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0" name="TextBox 9">
            <a:extLst>
              <a:ext uri="{FF2B5EF4-FFF2-40B4-BE49-F238E27FC236}">
                <a16:creationId xmlns:a16="http://schemas.microsoft.com/office/drawing/2014/main" id="{DBF9BB1C-1C86-494A-8509-550642DE75B7}"/>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1" name="TextBox 10">
            <a:extLst>
              <a:ext uri="{FF2B5EF4-FFF2-40B4-BE49-F238E27FC236}">
                <a16:creationId xmlns:a16="http://schemas.microsoft.com/office/drawing/2014/main" id="{AA45C6D3-8D35-4B48-8D7B-7C63A15ADBE6}"/>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3562" name="TextBox 11">
            <a:extLst>
              <a:ext uri="{FF2B5EF4-FFF2-40B4-BE49-F238E27FC236}">
                <a16:creationId xmlns:a16="http://schemas.microsoft.com/office/drawing/2014/main" id="{51B47AB5-430D-4054-9B14-40D0C8FA2E7C}"/>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3563" name="TextBox 12">
            <a:extLst>
              <a:ext uri="{FF2B5EF4-FFF2-40B4-BE49-F238E27FC236}">
                <a16:creationId xmlns:a16="http://schemas.microsoft.com/office/drawing/2014/main" id="{7DF9D8C9-4706-4913-880F-78C692D7C38A}"/>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3564" name="TextBox 13">
            <a:extLst>
              <a:ext uri="{FF2B5EF4-FFF2-40B4-BE49-F238E27FC236}">
                <a16:creationId xmlns:a16="http://schemas.microsoft.com/office/drawing/2014/main" id="{DB5537AA-0DC4-43A4-B6D9-679276C03819}"/>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3565" name="Object 54">
            <a:extLst>
              <a:ext uri="{FF2B5EF4-FFF2-40B4-BE49-F238E27FC236}">
                <a16:creationId xmlns:a16="http://schemas.microsoft.com/office/drawing/2014/main" id="{6E742D5B-5187-460D-9728-9BAAEA676A43}"/>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4CEED446-D9A0-4F47-9C3A-6DE1D8A40443}"/>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3F94CFC8-92F4-47C5-AD82-CCC512C4AC8A}"/>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7" name="Rectangle 16">
            <a:extLst>
              <a:ext uri="{FF2B5EF4-FFF2-40B4-BE49-F238E27FC236}">
                <a16:creationId xmlns:a16="http://schemas.microsoft.com/office/drawing/2014/main" id="{E7A5C920-FA68-49A6-BD72-B445967CA763}"/>
              </a:ext>
            </a:extLst>
          </p:cNvPr>
          <p:cNvSpPr/>
          <p:nvPr/>
        </p:nvSpPr>
        <p:spPr bwMode="auto">
          <a:xfrm>
            <a:off x="57150" y="3476625"/>
            <a:ext cx="2816225" cy="27717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B0D00080-F728-4A0B-B7BE-9FA7958A6FD0}"/>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FBA5ED7D-35A5-46AE-B8A8-E10567969730}"/>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446C587-BD81-4F5D-91D3-3848376876D5}"/>
              </a:ext>
            </a:extLst>
          </p:cNvPr>
          <p:cNvSpPr>
            <a:spLocks noGrp="1"/>
          </p:cNvSpPr>
          <p:nvPr>
            <p:ph type="sldNum" sz="quarter" idx="12"/>
          </p:nvPr>
        </p:nvSpPr>
        <p:spPr/>
        <p:txBody>
          <a:bodyPr/>
          <a:lstStyle/>
          <a:p>
            <a:pPr>
              <a:defRPr/>
            </a:pPr>
            <a:fld id="{A2DF53F7-FF8C-43D3-84DB-83CC87EF03F4}" type="slidenum">
              <a:rPr lang="en-US"/>
              <a:pPr>
                <a:defRPr/>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2">
            <a:extLst>
              <a:ext uri="{FF2B5EF4-FFF2-40B4-BE49-F238E27FC236}">
                <a16:creationId xmlns:a16="http://schemas.microsoft.com/office/drawing/2014/main" id="{BAEA07A2-CA67-4A32-A09B-034A89771257}"/>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4578" name="Object 56">
            <a:extLst>
              <a:ext uri="{FF2B5EF4-FFF2-40B4-BE49-F238E27FC236}">
                <a16:creationId xmlns:a16="http://schemas.microsoft.com/office/drawing/2014/main" id="{C9FBFF79-E83C-48ED-A124-1D35F2126583}"/>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79" name="TextBox 1">
            <a:extLst>
              <a:ext uri="{FF2B5EF4-FFF2-40B4-BE49-F238E27FC236}">
                <a16:creationId xmlns:a16="http://schemas.microsoft.com/office/drawing/2014/main" id="{C7ED59C7-718E-4D24-8711-2AE56EE500B2}"/>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0" name="TextBox 5">
            <a:extLst>
              <a:ext uri="{FF2B5EF4-FFF2-40B4-BE49-F238E27FC236}">
                <a16:creationId xmlns:a16="http://schemas.microsoft.com/office/drawing/2014/main" id="{B5F6F829-8ACD-44F8-A5C2-2B6C46E6855F}"/>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4581" name="TextBox 6">
            <a:extLst>
              <a:ext uri="{FF2B5EF4-FFF2-40B4-BE49-F238E27FC236}">
                <a16:creationId xmlns:a16="http://schemas.microsoft.com/office/drawing/2014/main" id="{EC16800E-7AA7-414E-917D-85968FA7942A}"/>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2" name="TextBox 7">
            <a:extLst>
              <a:ext uri="{FF2B5EF4-FFF2-40B4-BE49-F238E27FC236}">
                <a16:creationId xmlns:a16="http://schemas.microsoft.com/office/drawing/2014/main" id="{F2A76673-BF1E-43C9-823E-28C07A6A1E03}"/>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4583" name="TextBox 8">
            <a:extLst>
              <a:ext uri="{FF2B5EF4-FFF2-40B4-BE49-F238E27FC236}">
                <a16:creationId xmlns:a16="http://schemas.microsoft.com/office/drawing/2014/main" id="{1F129BBA-69BA-4517-83CE-594C0F6AD39A}"/>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4" name="TextBox 9">
            <a:extLst>
              <a:ext uri="{FF2B5EF4-FFF2-40B4-BE49-F238E27FC236}">
                <a16:creationId xmlns:a16="http://schemas.microsoft.com/office/drawing/2014/main" id="{E6BBB9E8-E8D8-442F-8400-100DBC7A42E0}"/>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5" name="TextBox 10">
            <a:extLst>
              <a:ext uri="{FF2B5EF4-FFF2-40B4-BE49-F238E27FC236}">
                <a16:creationId xmlns:a16="http://schemas.microsoft.com/office/drawing/2014/main" id="{FDD1860B-5F49-4C0A-B3C3-EADE3037EC2C}"/>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4586" name="TextBox 11">
            <a:extLst>
              <a:ext uri="{FF2B5EF4-FFF2-40B4-BE49-F238E27FC236}">
                <a16:creationId xmlns:a16="http://schemas.microsoft.com/office/drawing/2014/main" id="{E09500AE-F8A4-4EC0-BEB1-A7873FF66F39}"/>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4587" name="TextBox 12">
            <a:extLst>
              <a:ext uri="{FF2B5EF4-FFF2-40B4-BE49-F238E27FC236}">
                <a16:creationId xmlns:a16="http://schemas.microsoft.com/office/drawing/2014/main" id="{68C87926-2A2A-483F-BA21-4603D75B9D74}"/>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4588" name="TextBox 13">
            <a:extLst>
              <a:ext uri="{FF2B5EF4-FFF2-40B4-BE49-F238E27FC236}">
                <a16:creationId xmlns:a16="http://schemas.microsoft.com/office/drawing/2014/main" id="{D499C468-37A6-4E69-A27A-D271A47FEA9D}"/>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4589" name="Object 54">
            <a:extLst>
              <a:ext uri="{FF2B5EF4-FFF2-40B4-BE49-F238E27FC236}">
                <a16:creationId xmlns:a16="http://schemas.microsoft.com/office/drawing/2014/main" id="{8850E977-9B7A-4E8D-8EE4-87995642ED57}"/>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Rectangle 14">
            <a:extLst>
              <a:ext uri="{FF2B5EF4-FFF2-40B4-BE49-F238E27FC236}">
                <a16:creationId xmlns:a16="http://schemas.microsoft.com/office/drawing/2014/main" id="{BC4DA0EF-D307-48F4-B158-643E0255A36D}"/>
              </a:ext>
            </a:extLst>
          </p:cNvPr>
          <p:cNvSpPr/>
          <p:nvPr/>
        </p:nvSpPr>
        <p:spPr bwMode="auto">
          <a:xfrm>
            <a:off x="3200400" y="4330700"/>
            <a:ext cx="3276600" cy="19177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6" name="Rectangle 15">
            <a:extLst>
              <a:ext uri="{FF2B5EF4-FFF2-40B4-BE49-F238E27FC236}">
                <a16:creationId xmlns:a16="http://schemas.microsoft.com/office/drawing/2014/main" id="{90EF287B-E014-4F5C-B97A-7D6D07E76FBE}"/>
              </a:ext>
            </a:extLst>
          </p:cNvPr>
          <p:cNvSpPr/>
          <p:nvPr/>
        </p:nvSpPr>
        <p:spPr bwMode="auto">
          <a:xfrm>
            <a:off x="3048000" y="2919413"/>
            <a:ext cx="2816225" cy="1728787"/>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83E7D35B-C9A3-414B-BD13-7FADBE885DC4}"/>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53452B06-F3FA-4AE9-8B59-4FEF2DA81E3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1E33A4A7-3902-44F7-B2B1-4CED9C5D7B33}"/>
              </a:ext>
            </a:extLst>
          </p:cNvPr>
          <p:cNvSpPr>
            <a:spLocks noGrp="1"/>
          </p:cNvSpPr>
          <p:nvPr>
            <p:ph type="sldNum" sz="quarter" idx="12"/>
          </p:nvPr>
        </p:nvSpPr>
        <p:spPr/>
        <p:txBody>
          <a:bodyPr/>
          <a:lstStyle/>
          <a:p>
            <a:pPr>
              <a:defRPr/>
            </a:pPr>
            <a:fld id="{BC9B7660-E5A7-4E19-9158-548A515C650E}" type="slidenum">
              <a:rPr lang="en-US"/>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a:extLst>
              <a:ext uri="{FF2B5EF4-FFF2-40B4-BE49-F238E27FC236}">
                <a16:creationId xmlns:a16="http://schemas.microsoft.com/office/drawing/2014/main" id="{016B6D02-8AE9-4F7E-97B0-C9CCD7FC4E2D}"/>
              </a:ext>
            </a:extLst>
          </p:cNvPr>
          <p:cNvSpPr>
            <a:spLocks noGrp="1" noChangeArrowheads="1"/>
          </p:cNvSpPr>
          <p:nvPr>
            <p:ph type="title"/>
          </p:nvPr>
        </p:nvSpPr>
        <p:spPr/>
        <p:txBody>
          <a:bodyPr/>
          <a:lstStyle/>
          <a:p>
            <a:pPr>
              <a:defRPr/>
            </a:pPr>
            <a:r>
              <a:rPr lang="en-US">
                <a:cs typeface="+mj-cs"/>
              </a:rPr>
              <a:t>Classification: Definition</a:t>
            </a:r>
          </a:p>
        </p:txBody>
      </p:sp>
      <p:sp>
        <p:nvSpPr>
          <p:cNvPr id="3075" name="Rectangle 5">
            <a:extLst>
              <a:ext uri="{FF2B5EF4-FFF2-40B4-BE49-F238E27FC236}">
                <a16:creationId xmlns:a16="http://schemas.microsoft.com/office/drawing/2014/main" id="{D5E82030-C269-4E19-A3DA-C9DC83A38D75}"/>
              </a:ext>
            </a:extLst>
          </p:cNvPr>
          <p:cNvSpPr>
            <a:spLocks noGrp="1" noChangeArrowheads="1"/>
          </p:cNvSpPr>
          <p:nvPr>
            <p:ph type="body" idx="1"/>
          </p:nvPr>
        </p:nvSpPr>
        <p:spPr/>
        <p:txBody>
          <a:bodyPr/>
          <a:lstStyle/>
          <a:p>
            <a:pPr>
              <a:buFont typeface="Monotype Sorts" charset="0"/>
              <a:buChar char="l"/>
              <a:defRPr/>
            </a:pPr>
            <a:r>
              <a:rPr lang="en-US">
                <a:cs typeface="+mn-cs"/>
              </a:rPr>
              <a:t>Given a collection of records (training set )</a:t>
            </a:r>
          </a:p>
          <a:p>
            <a:pPr lvl="1">
              <a:buFont typeface="Arial" charset="0"/>
              <a:buChar char="–"/>
              <a:defRPr/>
            </a:pPr>
            <a:r>
              <a:rPr lang="en-US"/>
              <a:t>Each record is by characterized by a tuple (</a:t>
            </a:r>
            <a:r>
              <a:rPr lang="en-US" b="1" i="1">
                <a:latin typeface="Times New Roman" charset="0"/>
              </a:rPr>
              <a:t>x</a:t>
            </a:r>
            <a:r>
              <a:rPr lang="en-US"/>
              <a:t>,</a:t>
            </a:r>
            <a:r>
              <a:rPr lang="en-US" i="1">
                <a:latin typeface="Times New Roman" charset="0"/>
              </a:rPr>
              <a:t>y</a:t>
            </a:r>
            <a:r>
              <a:rPr lang="en-US"/>
              <a:t>), where </a:t>
            </a:r>
            <a:r>
              <a:rPr lang="en-US" b="1" i="1">
                <a:latin typeface="Times New Roman" charset="0"/>
              </a:rPr>
              <a:t>x </a:t>
            </a:r>
            <a:r>
              <a:rPr lang="en-US"/>
              <a:t>is the attribute set and </a:t>
            </a:r>
            <a:r>
              <a:rPr lang="en-US" i="1">
                <a:latin typeface="Times New Roman" charset="0"/>
              </a:rPr>
              <a:t>y </a:t>
            </a:r>
            <a:r>
              <a:rPr lang="en-US"/>
              <a:t>is the class label</a:t>
            </a:r>
          </a:p>
          <a:p>
            <a:pPr lvl="2">
              <a:buFont typeface="Wingdings" charset="0"/>
              <a:buChar char="u"/>
              <a:defRPr/>
            </a:pPr>
            <a:r>
              <a:rPr lang="en-US"/>
              <a:t> </a:t>
            </a:r>
            <a:r>
              <a:rPr lang="en-US" b="1" i="1">
                <a:latin typeface="Times New Roman" charset="0"/>
              </a:rPr>
              <a:t>x</a:t>
            </a:r>
            <a:r>
              <a:rPr lang="en-US"/>
              <a:t>: attribute, predictor, independent variable, input</a:t>
            </a:r>
          </a:p>
          <a:p>
            <a:pPr lvl="2">
              <a:buFont typeface="Wingdings" charset="0"/>
              <a:buChar char="u"/>
              <a:defRPr/>
            </a:pPr>
            <a:r>
              <a:rPr lang="en-US"/>
              <a:t> </a:t>
            </a:r>
            <a:r>
              <a:rPr lang="en-US" i="1">
                <a:latin typeface="Times New Roman" charset="0"/>
              </a:rPr>
              <a:t>y</a:t>
            </a:r>
            <a:r>
              <a:rPr lang="en-US"/>
              <a:t>: class, response, dependent variable, output</a:t>
            </a:r>
          </a:p>
          <a:p>
            <a:pPr lvl="4">
              <a:defRPr/>
            </a:pPr>
            <a:endParaRPr lang="en-US">
              <a:latin typeface="Times New Roman" charset="0"/>
            </a:endParaRPr>
          </a:p>
          <a:p>
            <a:pPr>
              <a:buFont typeface="Monotype Sorts" charset="0"/>
              <a:buChar char="l"/>
              <a:defRPr/>
            </a:pPr>
            <a:r>
              <a:rPr lang="en-US">
                <a:cs typeface="+mn-cs"/>
              </a:rPr>
              <a:t>Task:</a:t>
            </a:r>
          </a:p>
          <a:p>
            <a:pPr lvl="1">
              <a:buFont typeface="Arial" charset="0"/>
              <a:buChar char="–"/>
              <a:defRPr/>
            </a:pPr>
            <a:r>
              <a:rPr lang="en-US"/>
              <a:t>Learn a model that maps each attribute set </a:t>
            </a:r>
            <a:r>
              <a:rPr lang="en-US" b="1" i="1">
                <a:latin typeface="Times New Roman" charset="0"/>
              </a:rPr>
              <a:t>x </a:t>
            </a:r>
            <a:r>
              <a:rPr lang="en-US"/>
              <a:t>into one of the predefined class labels </a:t>
            </a:r>
            <a:r>
              <a:rPr lang="en-US" i="1">
                <a:latin typeface="Times New Roman" charset="0"/>
              </a:rPr>
              <a:t>y</a:t>
            </a:r>
            <a:endParaRPr lang="en-US"/>
          </a:p>
        </p:txBody>
      </p:sp>
      <p:sp>
        <p:nvSpPr>
          <p:cNvPr id="2" name="Date Placeholder 1">
            <a:extLst>
              <a:ext uri="{FF2B5EF4-FFF2-40B4-BE49-F238E27FC236}">
                <a16:creationId xmlns:a16="http://schemas.microsoft.com/office/drawing/2014/main" id="{1492A8E8-34E1-49C0-938E-437D52E252FE}"/>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852C378C-EF0B-4ED7-A0AF-229AA7AD7FA5}"/>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40F9B5E-B437-410B-A7CB-230267D9297E}"/>
              </a:ext>
            </a:extLst>
          </p:cNvPr>
          <p:cNvSpPr>
            <a:spLocks noGrp="1"/>
          </p:cNvSpPr>
          <p:nvPr>
            <p:ph type="sldNum" sz="quarter" idx="12"/>
          </p:nvPr>
        </p:nvSpPr>
        <p:spPr/>
        <p:txBody>
          <a:bodyPr/>
          <a:lstStyle/>
          <a:p>
            <a:pPr>
              <a:defRPr/>
            </a:pPr>
            <a:fld id="{7585B7A3-5A38-4F3E-B10F-49462E68EC55}" type="slidenum">
              <a:rPr lang="en-US"/>
              <a:pPr>
                <a:defRPr/>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id="{9A0CD44C-E1FF-40C2-8837-BBEA984CA7C5}"/>
              </a:ext>
            </a:extLst>
          </p:cNvPr>
          <p:cNvSpPr>
            <a:spLocks noGrp="1" noChangeArrowheads="1"/>
          </p:cNvSpPr>
          <p:nvPr>
            <p:ph type="title"/>
          </p:nvPr>
        </p:nvSpPr>
        <p:spPr/>
        <p:txBody>
          <a:bodyPr/>
          <a:lstStyle/>
          <a:p>
            <a:r>
              <a:rPr lang="en-US" altLang="en-US">
                <a:ea typeface="ＭＳ Ｐゴシック" panose="020B0600070205080204" pitchFamily="34" charset="-128"/>
              </a:rPr>
              <a:t>Hunt’s Algorithm</a:t>
            </a:r>
          </a:p>
        </p:txBody>
      </p:sp>
      <p:graphicFrame>
        <p:nvGraphicFramePr>
          <p:cNvPr id="25602" name="Object 56">
            <a:extLst>
              <a:ext uri="{FF2B5EF4-FFF2-40B4-BE49-F238E27FC236}">
                <a16:creationId xmlns:a16="http://schemas.microsoft.com/office/drawing/2014/main" id="{4246272B-C399-490D-AB97-57B80558B81E}"/>
              </a:ext>
            </a:extLst>
          </p:cNvPr>
          <p:cNvGraphicFramePr>
            <a:graphicFrameLocks noGrp="1" noChangeAspect="1"/>
          </p:cNvGraphicFramePr>
          <p:nvPr>
            <p:ph sz="half" idx="2"/>
          </p:nvPr>
        </p:nvGraphicFramePr>
        <p:xfrm>
          <a:off x="76200" y="1174750"/>
          <a:ext cx="6324600" cy="5073650"/>
        </p:xfrm>
        <a:graphic>
          <a:graphicData uri="http://schemas.openxmlformats.org/presentationml/2006/ole">
            <mc:AlternateContent xmlns:mc="http://schemas.openxmlformats.org/markup-compatibility/2006">
              <mc:Choice xmlns:v="urn:schemas-microsoft-com:vml" Requires="v">
                <p:oleObj name="Visio" r:id="rId2" imgW="8204200" imgH="6578600" progId="Visio.Drawing.6">
                  <p:embed/>
                </p:oleObj>
              </mc:Choice>
              <mc:Fallback>
                <p:oleObj name="Visio" r:id="rId2" imgW="8204200" imgH="6578600" progId="Visio.Drawing.6">
                  <p:embed/>
                  <p:pic>
                    <p:nvPicPr>
                      <p:cNvPr id="0" name="Object 5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174750"/>
                        <a:ext cx="6324600" cy="5073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5603" name="TextBox 1">
            <a:extLst>
              <a:ext uri="{FF2B5EF4-FFF2-40B4-BE49-F238E27FC236}">
                <a16:creationId xmlns:a16="http://schemas.microsoft.com/office/drawing/2014/main" id="{A9B0328E-E3D2-4E8C-BDCF-9F410CAB434E}"/>
              </a:ext>
            </a:extLst>
          </p:cNvPr>
          <p:cNvSpPr txBox="1">
            <a:spLocks noChangeArrowheads="1"/>
          </p:cNvSpPr>
          <p:nvPr/>
        </p:nvSpPr>
        <p:spPr bwMode="auto">
          <a:xfrm>
            <a:off x="373380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4" name="TextBox 5">
            <a:extLst>
              <a:ext uri="{FF2B5EF4-FFF2-40B4-BE49-F238E27FC236}">
                <a16:creationId xmlns:a16="http://schemas.microsoft.com/office/drawing/2014/main" id="{27CDD6FA-5CF2-49F9-AE32-F963958DC074}"/>
              </a:ext>
            </a:extLst>
          </p:cNvPr>
          <p:cNvSpPr txBox="1">
            <a:spLocks noChangeArrowheads="1"/>
          </p:cNvSpPr>
          <p:nvPr/>
        </p:nvSpPr>
        <p:spPr bwMode="auto">
          <a:xfrm>
            <a:off x="5010150" y="22098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(4,3)</a:t>
            </a:r>
          </a:p>
        </p:txBody>
      </p:sp>
      <p:sp>
        <p:nvSpPr>
          <p:cNvPr id="25605" name="TextBox 6">
            <a:extLst>
              <a:ext uri="{FF2B5EF4-FFF2-40B4-BE49-F238E27FC236}">
                <a16:creationId xmlns:a16="http://schemas.microsoft.com/office/drawing/2014/main" id="{EB51C09A-4501-4CFD-88A7-69A3B1E14077}"/>
              </a:ext>
            </a:extLst>
          </p:cNvPr>
          <p:cNvSpPr txBox="1">
            <a:spLocks noChangeArrowheads="1"/>
          </p:cNvSpPr>
          <p:nvPr/>
        </p:nvSpPr>
        <p:spPr bwMode="auto">
          <a:xfrm>
            <a:off x="152400" y="4648200"/>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6" name="TextBox 7">
            <a:extLst>
              <a:ext uri="{FF2B5EF4-FFF2-40B4-BE49-F238E27FC236}">
                <a16:creationId xmlns:a16="http://schemas.microsoft.com/office/drawing/2014/main" id="{14C876BA-C197-4DAB-92BB-33B7F97A93D5}"/>
              </a:ext>
            </a:extLst>
          </p:cNvPr>
          <p:cNvSpPr txBox="1">
            <a:spLocks noChangeArrowheads="1"/>
          </p:cNvSpPr>
          <p:nvPr/>
        </p:nvSpPr>
        <p:spPr bwMode="auto">
          <a:xfrm>
            <a:off x="60960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(1,3)</a:t>
            </a:r>
          </a:p>
        </p:txBody>
      </p:sp>
      <p:sp>
        <p:nvSpPr>
          <p:cNvPr id="25607" name="TextBox 8">
            <a:extLst>
              <a:ext uri="{FF2B5EF4-FFF2-40B4-BE49-F238E27FC236}">
                <a16:creationId xmlns:a16="http://schemas.microsoft.com/office/drawing/2014/main" id="{800F3BDD-CE05-4B84-859E-BFB8EA784FF1}"/>
              </a:ext>
            </a:extLst>
          </p:cNvPr>
          <p:cNvSpPr txBox="1">
            <a:spLocks noChangeArrowheads="1"/>
          </p:cNvSpPr>
          <p:nvPr/>
        </p:nvSpPr>
        <p:spPr bwMode="auto">
          <a:xfrm>
            <a:off x="2038350" y="54070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8" name="TextBox 9">
            <a:extLst>
              <a:ext uri="{FF2B5EF4-FFF2-40B4-BE49-F238E27FC236}">
                <a16:creationId xmlns:a16="http://schemas.microsoft.com/office/drawing/2014/main" id="{877D365D-6536-4403-B372-55F28646E5BE}"/>
              </a:ext>
            </a:extLst>
          </p:cNvPr>
          <p:cNvSpPr txBox="1">
            <a:spLocks noChangeArrowheads="1"/>
          </p:cNvSpPr>
          <p:nvPr/>
        </p:nvSpPr>
        <p:spPr bwMode="auto">
          <a:xfrm>
            <a:off x="3657600" y="41878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09" name="TextBox 10">
            <a:extLst>
              <a:ext uri="{FF2B5EF4-FFF2-40B4-BE49-F238E27FC236}">
                <a16:creationId xmlns:a16="http://schemas.microsoft.com/office/drawing/2014/main" id="{475CDFEE-6AD7-44DC-9D73-17DDBADA70FC}"/>
              </a:ext>
            </a:extLst>
          </p:cNvPr>
          <p:cNvSpPr txBox="1">
            <a:spLocks noChangeArrowheads="1"/>
          </p:cNvSpPr>
          <p:nvPr/>
        </p:nvSpPr>
        <p:spPr bwMode="auto">
          <a:xfrm>
            <a:off x="365760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(1,0)</a:t>
            </a:r>
          </a:p>
        </p:txBody>
      </p:sp>
      <p:sp>
        <p:nvSpPr>
          <p:cNvPr id="25610" name="TextBox 11">
            <a:extLst>
              <a:ext uri="{FF2B5EF4-FFF2-40B4-BE49-F238E27FC236}">
                <a16:creationId xmlns:a16="http://schemas.microsoft.com/office/drawing/2014/main" id="{12A4C05D-B2E6-4D1D-B286-40DB4DF4914C}"/>
              </a:ext>
            </a:extLst>
          </p:cNvPr>
          <p:cNvSpPr txBox="1">
            <a:spLocks noChangeArrowheads="1"/>
          </p:cNvSpPr>
          <p:nvPr/>
        </p:nvSpPr>
        <p:spPr bwMode="auto">
          <a:xfrm>
            <a:off x="4857750" y="5635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(0,3)</a:t>
            </a:r>
          </a:p>
        </p:txBody>
      </p:sp>
      <p:sp>
        <p:nvSpPr>
          <p:cNvPr id="25611" name="TextBox 12">
            <a:extLst>
              <a:ext uri="{FF2B5EF4-FFF2-40B4-BE49-F238E27FC236}">
                <a16:creationId xmlns:a16="http://schemas.microsoft.com/office/drawing/2014/main" id="{4EB14A6B-43A9-4336-A92C-595EA7B60CB0}"/>
              </a:ext>
            </a:extLst>
          </p:cNvPr>
          <p:cNvSpPr txBox="1">
            <a:spLocks noChangeArrowheads="1"/>
          </p:cNvSpPr>
          <p:nvPr/>
        </p:nvSpPr>
        <p:spPr bwMode="auto">
          <a:xfrm>
            <a:off x="5543550" y="48736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(3,0)</a:t>
            </a:r>
          </a:p>
        </p:txBody>
      </p:sp>
      <p:sp>
        <p:nvSpPr>
          <p:cNvPr id="25612" name="TextBox 13">
            <a:extLst>
              <a:ext uri="{FF2B5EF4-FFF2-40B4-BE49-F238E27FC236}">
                <a16:creationId xmlns:a16="http://schemas.microsoft.com/office/drawing/2014/main" id="{81370EE4-7857-44B6-A6DC-BAF550685398}"/>
              </a:ext>
            </a:extLst>
          </p:cNvPr>
          <p:cNvSpPr txBox="1">
            <a:spLocks noChangeArrowheads="1"/>
          </p:cNvSpPr>
          <p:nvPr/>
        </p:nvSpPr>
        <p:spPr bwMode="auto">
          <a:xfrm>
            <a:off x="990600" y="2054225"/>
            <a:ext cx="55245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(7,3)</a:t>
            </a:r>
          </a:p>
        </p:txBody>
      </p:sp>
      <p:graphicFrame>
        <p:nvGraphicFramePr>
          <p:cNvPr id="25613" name="Object 54">
            <a:extLst>
              <a:ext uri="{FF2B5EF4-FFF2-40B4-BE49-F238E27FC236}">
                <a16:creationId xmlns:a16="http://schemas.microsoft.com/office/drawing/2014/main" id="{2D287EF9-04FD-40A6-9B26-1BF3B92E5024}"/>
              </a:ext>
            </a:extLst>
          </p:cNvPr>
          <p:cNvGraphicFramePr>
            <a:graphicFrameLocks noGrp="1" noChangeAspect="1"/>
          </p:cNvGraphicFramePr>
          <p:nvPr>
            <p:ph sz="half" idx="1"/>
          </p:nvPr>
        </p:nvGraphicFramePr>
        <p:xfrm>
          <a:off x="6019800" y="914400"/>
          <a:ext cx="2979738" cy="3276600"/>
        </p:xfrm>
        <a:graphic>
          <a:graphicData uri="http://schemas.openxmlformats.org/presentationml/2006/ole">
            <mc:AlternateContent xmlns:mc="http://schemas.openxmlformats.org/markup-compatibility/2006">
              <mc:Choice xmlns:v="urn:schemas-microsoft-com:vml" Requires="v">
                <p:oleObj name="Document" r:id="rId4" imgW="5524500" imgH="6070600" progId="Word.Document.8">
                  <p:embed/>
                </p:oleObj>
              </mc:Choice>
              <mc:Fallback>
                <p:oleObj name="Document" r:id="rId4" imgW="5524500" imgH="6070600" progId="Word.Document.8">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9800" y="914400"/>
                        <a:ext cx="2979738" cy="327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1840E90B-7AC8-49CA-A11B-99812A38B67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A376BD54-CC51-4AD5-AF02-A9D7C52EE969}"/>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B21D9FB-5787-4E28-A80A-D987C7F7CE20}"/>
              </a:ext>
            </a:extLst>
          </p:cNvPr>
          <p:cNvSpPr>
            <a:spLocks noGrp="1"/>
          </p:cNvSpPr>
          <p:nvPr>
            <p:ph type="sldNum" sz="quarter" idx="12"/>
          </p:nvPr>
        </p:nvSpPr>
        <p:spPr/>
        <p:txBody>
          <a:bodyPr/>
          <a:lstStyle/>
          <a:p>
            <a:pPr>
              <a:defRPr/>
            </a:pPr>
            <a:fld id="{2B549EFE-B825-4CEE-ACAE-E9CA80B372AF}" type="slidenum">
              <a:rPr lang="en-US"/>
              <a:pPr>
                <a:defRPr/>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a:extLst>
              <a:ext uri="{FF2B5EF4-FFF2-40B4-BE49-F238E27FC236}">
                <a16:creationId xmlns:a16="http://schemas.microsoft.com/office/drawing/2014/main" id="{2BAA94B4-C984-462E-ABEB-F5E6DA11ABA6}"/>
              </a:ext>
            </a:extLst>
          </p:cNvPr>
          <p:cNvSpPr>
            <a:spLocks noGrp="1" noChangeArrowheads="1"/>
          </p:cNvSpPr>
          <p:nvPr>
            <p:ph type="title"/>
          </p:nvPr>
        </p:nvSpPr>
        <p:spPr>
          <a:xfrm>
            <a:off x="381000" y="152400"/>
            <a:ext cx="8610600" cy="533400"/>
          </a:xfrm>
        </p:spPr>
        <p:txBody>
          <a:bodyPr/>
          <a:lstStyle/>
          <a:p>
            <a:pPr>
              <a:defRPr/>
            </a:pPr>
            <a:r>
              <a:rPr lang="en-US">
                <a:cs typeface="+mj-cs"/>
              </a:rPr>
              <a:t>Design Issues of Decision Tree Induction</a:t>
            </a:r>
          </a:p>
        </p:txBody>
      </p:sp>
      <p:sp>
        <p:nvSpPr>
          <p:cNvPr id="20483" name="Rectangle 7">
            <a:extLst>
              <a:ext uri="{FF2B5EF4-FFF2-40B4-BE49-F238E27FC236}">
                <a16:creationId xmlns:a16="http://schemas.microsoft.com/office/drawing/2014/main" id="{B46A9D7B-6625-4393-82BB-AFBD9403B7E8}"/>
              </a:ext>
            </a:extLst>
          </p:cNvPr>
          <p:cNvSpPr>
            <a:spLocks noGrp="1" noChangeArrowheads="1"/>
          </p:cNvSpPr>
          <p:nvPr>
            <p:ph type="body" idx="1"/>
          </p:nvPr>
        </p:nvSpPr>
        <p:spPr/>
        <p:txBody>
          <a:bodyPr/>
          <a:lstStyle/>
          <a:p>
            <a:pPr>
              <a:buFont typeface="Monotype Sorts" charset="0"/>
              <a:buChar char="l"/>
              <a:defRPr/>
            </a:pPr>
            <a:r>
              <a:rPr lang="en-US" dirty="0">
                <a:cs typeface="+mn-cs"/>
              </a:rPr>
              <a:t>How should training records be split?</a:t>
            </a:r>
          </a:p>
          <a:p>
            <a:pPr lvl="1">
              <a:buFont typeface="Arial" charset="0"/>
              <a:buChar char="–"/>
              <a:defRPr/>
            </a:pPr>
            <a:r>
              <a:rPr lang="en-US" dirty="0"/>
              <a:t>Method for expressing test condition </a:t>
            </a:r>
          </a:p>
          <a:p>
            <a:pPr lvl="2">
              <a:buFont typeface="Wingdings" charset="0"/>
              <a:buChar char="u"/>
              <a:defRPr/>
            </a:pPr>
            <a:r>
              <a:rPr lang="en-US" dirty="0"/>
              <a:t> depending on attribute types</a:t>
            </a:r>
          </a:p>
          <a:p>
            <a:pPr lvl="1">
              <a:buFont typeface="Arial" charset="0"/>
              <a:buChar char="–"/>
              <a:defRPr/>
            </a:pPr>
            <a:r>
              <a:rPr lang="en-US" dirty="0"/>
              <a:t>Measure for evaluating the goodness of a test condition</a:t>
            </a:r>
          </a:p>
          <a:p>
            <a:pPr lvl="1">
              <a:buFont typeface="Arial" charset="0"/>
              <a:buChar char="–"/>
              <a:defRPr/>
            </a:pPr>
            <a:endParaRPr lang="en-US" dirty="0"/>
          </a:p>
          <a:p>
            <a:pPr>
              <a:buFont typeface="Monotype Sorts" charset="0"/>
              <a:buChar char="l"/>
              <a:defRPr/>
            </a:pPr>
            <a:r>
              <a:rPr lang="en-US" dirty="0">
                <a:cs typeface="+mn-cs"/>
              </a:rPr>
              <a:t>How should the splitting procedure stop?</a:t>
            </a:r>
          </a:p>
          <a:p>
            <a:pPr lvl="1">
              <a:buFont typeface="Arial" charset="0"/>
              <a:buChar char="–"/>
              <a:defRPr/>
            </a:pPr>
            <a:r>
              <a:rPr lang="en-US" dirty="0"/>
              <a:t>Stop splitting if all the records belong to the same class or have identical attribute values</a:t>
            </a:r>
          </a:p>
          <a:p>
            <a:pPr lvl="1">
              <a:buFont typeface="Arial" charset="0"/>
              <a:buChar char="–"/>
              <a:defRPr/>
            </a:pPr>
            <a:r>
              <a:rPr lang="en-US" dirty="0"/>
              <a:t>Early termination </a:t>
            </a:r>
          </a:p>
        </p:txBody>
      </p:sp>
      <p:sp>
        <p:nvSpPr>
          <p:cNvPr id="2" name="Date Placeholder 1">
            <a:extLst>
              <a:ext uri="{FF2B5EF4-FFF2-40B4-BE49-F238E27FC236}">
                <a16:creationId xmlns:a16="http://schemas.microsoft.com/office/drawing/2014/main" id="{41892C59-1A5D-44CE-8827-CE3CD5F5778D}"/>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96D9EEB1-E4DF-4BC9-A953-512A23729D5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9790064E-82E7-48D6-82D0-F6491A634AA3}"/>
              </a:ext>
            </a:extLst>
          </p:cNvPr>
          <p:cNvSpPr>
            <a:spLocks noGrp="1"/>
          </p:cNvSpPr>
          <p:nvPr>
            <p:ph type="sldNum" sz="quarter" idx="12"/>
          </p:nvPr>
        </p:nvSpPr>
        <p:spPr/>
        <p:txBody>
          <a:bodyPr/>
          <a:lstStyle/>
          <a:p>
            <a:pPr>
              <a:defRPr/>
            </a:pPr>
            <a:fld id="{26DE923A-7A08-4B88-BEF2-18FCA48FB701}" type="slidenum">
              <a:rPr lang="en-US"/>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54D136AC-4374-4C25-9F7A-750042289059}"/>
              </a:ext>
            </a:extLst>
          </p:cNvPr>
          <p:cNvSpPr>
            <a:spLocks noGrp="1" noChangeArrowheads="1"/>
          </p:cNvSpPr>
          <p:nvPr>
            <p:ph type="title"/>
          </p:nvPr>
        </p:nvSpPr>
        <p:spPr/>
        <p:txBody>
          <a:bodyPr/>
          <a:lstStyle/>
          <a:p>
            <a:pPr>
              <a:defRPr/>
            </a:pPr>
            <a:r>
              <a:rPr lang="en-US">
                <a:cs typeface="+mj-cs"/>
              </a:rPr>
              <a:t>Methods for Expressing Test Conditions</a:t>
            </a:r>
          </a:p>
        </p:txBody>
      </p:sp>
      <p:sp>
        <p:nvSpPr>
          <p:cNvPr id="21507" name="Rectangle 3">
            <a:extLst>
              <a:ext uri="{FF2B5EF4-FFF2-40B4-BE49-F238E27FC236}">
                <a16:creationId xmlns:a16="http://schemas.microsoft.com/office/drawing/2014/main" id="{E44DD460-903E-47EE-82F1-F2F26AB64E40}"/>
              </a:ext>
            </a:extLst>
          </p:cNvPr>
          <p:cNvSpPr>
            <a:spLocks noGrp="1" noChangeArrowheads="1"/>
          </p:cNvSpPr>
          <p:nvPr>
            <p:ph type="body" idx="1"/>
          </p:nvPr>
        </p:nvSpPr>
        <p:spPr/>
        <p:txBody>
          <a:bodyPr/>
          <a:lstStyle/>
          <a:p>
            <a:pPr>
              <a:buFont typeface="Monotype Sorts" charset="0"/>
              <a:buChar char="l"/>
              <a:defRPr/>
            </a:pPr>
            <a:r>
              <a:rPr lang="en-US" dirty="0">
                <a:cs typeface="+mn-cs"/>
              </a:rPr>
              <a:t>Depends on attribute types</a:t>
            </a:r>
          </a:p>
          <a:p>
            <a:pPr lvl="1">
              <a:buFont typeface="Arial" charset="0"/>
              <a:buChar char="–"/>
              <a:defRPr/>
            </a:pPr>
            <a:r>
              <a:rPr lang="en-US" dirty="0"/>
              <a:t>Binary</a:t>
            </a:r>
          </a:p>
          <a:p>
            <a:pPr lvl="1">
              <a:buFont typeface="Arial" charset="0"/>
              <a:buChar char="–"/>
              <a:defRPr/>
            </a:pPr>
            <a:r>
              <a:rPr lang="en-US" dirty="0"/>
              <a:t>Nominal</a:t>
            </a:r>
          </a:p>
          <a:p>
            <a:pPr lvl="1">
              <a:buFont typeface="Arial" charset="0"/>
              <a:buChar char="–"/>
              <a:defRPr/>
            </a:pPr>
            <a:r>
              <a:rPr lang="en-US" dirty="0"/>
              <a:t>Ordinal</a:t>
            </a:r>
          </a:p>
          <a:p>
            <a:pPr lvl="1">
              <a:buFont typeface="Arial" charset="0"/>
              <a:buChar char="–"/>
              <a:defRPr/>
            </a:pPr>
            <a:r>
              <a:rPr lang="en-US" dirty="0"/>
              <a:t>Continuous</a:t>
            </a:r>
          </a:p>
          <a:p>
            <a:pPr lvl="1">
              <a:buFont typeface="Arial" charset="0"/>
              <a:buChar char="–"/>
              <a:defRPr/>
            </a:pPr>
            <a:endParaRPr lang="en-US" dirty="0"/>
          </a:p>
        </p:txBody>
      </p:sp>
      <p:sp>
        <p:nvSpPr>
          <p:cNvPr id="2" name="Date Placeholder 1">
            <a:extLst>
              <a:ext uri="{FF2B5EF4-FFF2-40B4-BE49-F238E27FC236}">
                <a16:creationId xmlns:a16="http://schemas.microsoft.com/office/drawing/2014/main" id="{CCC5604A-AC66-4ADB-8076-E9F53358C041}"/>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9392669-F619-4F36-AB46-9A4801548C2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B55F15E-4118-4F6B-9C81-A6F4C234C392}"/>
              </a:ext>
            </a:extLst>
          </p:cNvPr>
          <p:cNvSpPr>
            <a:spLocks noGrp="1"/>
          </p:cNvSpPr>
          <p:nvPr>
            <p:ph type="sldNum" sz="quarter" idx="12"/>
          </p:nvPr>
        </p:nvSpPr>
        <p:spPr/>
        <p:txBody>
          <a:bodyPr/>
          <a:lstStyle/>
          <a:p>
            <a:pPr>
              <a:defRPr/>
            </a:pPr>
            <a:fld id="{FCC4D0E1-CF69-438E-B8B9-B974011A8BC5}" type="slidenum">
              <a:rPr lang="en-US"/>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EA17A043-A99E-4F99-8E83-AFB0B7151EDB}"/>
              </a:ext>
            </a:extLst>
          </p:cNvPr>
          <p:cNvSpPr>
            <a:spLocks noGrp="1" noChangeArrowheads="1"/>
          </p:cNvSpPr>
          <p:nvPr>
            <p:ph type="title"/>
          </p:nvPr>
        </p:nvSpPr>
        <p:spPr/>
        <p:txBody>
          <a:bodyPr/>
          <a:lstStyle/>
          <a:p>
            <a:pPr>
              <a:defRPr/>
            </a:pPr>
            <a:r>
              <a:rPr lang="en-US">
                <a:cs typeface="+mj-cs"/>
              </a:rPr>
              <a:t>Test Condition for Nominal Attributes</a:t>
            </a:r>
          </a:p>
        </p:txBody>
      </p:sp>
      <p:sp>
        <p:nvSpPr>
          <p:cNvPr id="22531" name="Rectangle 3">
            <a:extLst>
              <a:ext uri="{FF2B5EF4-FFF2-40B4-BE49-F238E27FC236}">
                <a16:creationId xmlns:a16="http://schemas.microsoft.com/office/drawing/2014/main" id="{FB36E1F1-2168-4EB9-98F4-99EF59AA6459}"/>
              </a:ext>
            </a:extLst>
          </p:cNvPr>
          <p:cNvSpPr>
            <a:spLocks noGrp="1" noChangeArrowheads="1"/>
          </p:cNvSpPr>
          <p:nvPr>
            <p:ph type="body" sz="half" idx="1"/>
          </p:nvPr>
        </p:nvSpPr>
        <p:spPr>
          <a:xfrm>
            <a:off x="411163" y="1143000"/>
            <a:ext cx="5303837" cy="5181600"/>
          </a:xfrm>
        </p:spPr>
        <p:txBody>
          <a:bodyPr/>
          <a:lstStyle/>
          <a:p>
            <a:pPr marL="342900" indent="-342900">
              <a:buFont typeface="Monotype Sorts" pitchFamily="2" charset="2"/>
              <a:buChar char="l"/>
              <a:defRPr/>
            </a:pPr>
            <a:r>
              <a:rPr lang="en-US" altLang="en-US" sz="2400" dirty="0">
                <a:solidFill>
                  <a:srgbClr val="FF0000"/>
                </a:solidFill>
                <a:ea typeface="+mn-ea"/>
                <a:cs typeface="+mn-cs"/>
              </a:rPr>
              <a:t>Multi-way split:</a:t>
            </a:r>
            <a:r>
              <a:rPr lang="en-US" altLang="en-US" sz="2400" dirty="0">
                <a:ea typeface="+mn-ea"/>
                <a:cs typeface="+mn-cs"/>
              </a:rPr>
              <a:t> </a:t>
            </a:r>
          </a:p>
          <a:p>
            <a:pPr marL="742950" lvl="1" indent="-285750">
              <a:buFont typeface="Arial" charset="0"/>
              <a:buChar char="–"/>
              <a:defRPr/>
            </a:pPr>
            <a:r>
              <a:rPr lang="en-US" altLang="en-US" sz="2400" dirty="0"/>
              <a:t>Use as many partitions as distinct values. </a:t>
            </a:r>
          </a:p>
          <a:p>
            <a:pPr marL="0" indent="0">
              <a:buFont typeface="Monotype Sorts" pitchFamily="2" charset="2"/>
              <a:buNone/>
              <a:defRPr/>
            </a:pPr>
            <a:endParaRPr lang="en-US" altLang="en-US" sz="2400" dirty="0">
              <a:ea typeface="+mn-ea"/>
              <a:cs typeface="+mn-cs"/>
            </a:endParaRPr>
          </a:p>
          <a:p>
            <a:pPr marL="0" indent="0">
              <a:buFont typeface="Monotype Sorts" pitchFamily="2" charset="2"/>
              <a:buNone/>
              <a:defRPr/>
            </a:pPr>
            <a:endParaRPr lang="en-US" altLang="en-US" sz="2400" dirty="0">
              <a:ea typeface="+mn-ea"/>
              <a:cs typeface="+mn-cs"/>
            </a:endParaRPr>
          </a:p>
          <a:p>
            <a:pPr marL="342900" indent="-342900">
              <a:buFont typeface="Monotype Sorts" pitchFamily="2" charset="2"/>
              <a:buChar char="l"/>
              <a:defRPr/>
            </a:pPr>
            <a:r>
              <a:rPr lang="en-US" altLang="en-US" sz="2400" dirty="0">
                <a:solidFill>
                  <a:srgbClr val="FF0000"/>
                </a:solidFill>
                <a:ea typeface="+mn-ea"/>
                <a:cs typeface="+mn-cs"/>
              </a:rPr>
              <a:t>Binary split:</a:t>
            </a:r>
            <a:r>
              <a:rPr lang="en-US" altLang="en-US" sz="2400" dirty="0">
                <a:ea typeface="+mn-ea"/>
                <a:cs typeface="+mn-cs"/>
              </a:rPr>
              <a:t>  </a:t>
            </a:r>
          </a:p>
          <a:p>
            <a:pPr marL="742950" lvl="1" indent="-285750">
              <a:buFont typeface="Arial" charset="0"/>
              <a:buChar char="–"/>
              <a:defRPr/>
            </a:pPr>
            <a:r>
              <a:rPr lang="en-US" altLang="en-US" sz="2400" dirty="0"/>
              <a:t>Divides values into two subsets</a:t>
            </a:r>
          </a:p>
        </p:txBody>
      </p:sp>
      <p:graphicFrame>
        <p:nvGraphicFramePr>
          <p:cNvPr id="28675" name="Object 25">
            <a:extLst>
              <a:ext uri="{FF2B5EF4-FFF2-40B4-BE49-F238E27FC236}">
                <a16:creationId xmlns:a16="http://schemas.microsoft.com/office/drawing/2014/main" id="{E91C178A-4BAD-4D02-AE53-1BD3FE2CA83D}"/>
              </a:ext>
            </a:extLst>
          </p:cNvPr>
          <p:cNvGraphicFramePr>
            <a:graphicFrameLocks noGrp="1" noChangeAspect="1"/>
          </p:cNvGraphicFramePr>
          <p:nvPr>
            <p:ph sz="quarter" idx="2"/>
          </p:nvPr>
        </p:nvGraphicFramePr>
        <p:xfrm>
          <a:off x="5334000" y="1371600"/>
          <a:ext cx="3352800" cy="1827213"/>
        </p:xfrm>
        <a:graphic>
          <a:graphicData uri="http://schemas.openxmlformats.org/presentationml/2006/ole">
            <mc:AlternateContent xmlns:mc="http://schemas.openxmlformats.org/markup-compatibility/2006">
              <mc:Choice xmlns:v="urn:schemas-microsoft-com:vml" Requires="v">
                <p:oleObj name="Visio" r:id="rId2" imgW="4013200" imgH="2184400" progId="Visio.Drawing.6">
                  <p:embed/>
                </p:oleObj>
              </mc:Choice>
              <mc:Fallback>
                <p:oleObj name="Visio" r:id="rId2" imgW="4013200" imgH="2184400" progId="Visio.Drawing.6">
                  <p:embed/>
                  <p:pic>
                    <p:nvPicPr>
                      <p:cNvPr id="0"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371600"/>
                        <a:ext cx="3352800" cy="1827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6" name="Object 27">
            <a:extLst>
              <a:ext uri="{FF2B5EF4-FFF2-40B4-BE49-F238E27FC236}">
                <a16:creationId xmlns:a16="http://schemas.microsoft.com/office/drawing/2014/main" id="{793015B2-9A1A-4F32-AC9D-F23B3709B211}"/>
              </a:ext>
            </a:extLst>
          </p:cNvPr>
          <p:cNvGraphicFramePr>
            <a:graphicFrameLocks noGrp="1" noChangeAspect="1"/>
          </p:cNvGraphicFramePr>
          <p:nvPr>
            <p:ph sz="quarter" idx="3"/>
          </p:nvPr>
        </p:nvGraphicFramePr>
        <p:xfrm>
          <a:off x="3810000" y="4495800"/>
          <a:ext cx="3471863" cy="1808163"/>
        </p:xfrm>
        <a:graphic>
          <a:graphicData uri="http://schemas.openxmlformats.org/presentationml/2006/ole">
            <mc:AlternateContent xmlns:mc="http://schemas.openxmlformats.org/markup-compatibility/2006">
              <mc:Choice xmlns:v="urn:schemas-microsoft-com:vml" Requires="v">
                <p:oleObj name="Visio" r:id="rId4" imgW="4813300" imgH="2514600" progId="Visio.Drawing.6">
                  <p:embed/>
                </p:oleObj>
              </mc:Choice>
              <mc:Fallback>
                <p:oleObj name="Visio" r:id="rId4" imgW="4813300" imgH="2514600" progId="Visio.Drawing.6">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0" y="4495800"/>
                        <a:ext cx="3471863" cy="1808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8677" name="Object 29">
            <a:extLst>
              <a:ext uri="{FF2B5EF4-FFF2-40B4-BE49-F238E27FC236}">
                <a16:creationId xmlns:a16="http://schemas.microsoft.com/office/drawing/2014/main" id="{AAF70523-35DE-4E64-A8AC-01C51802575A}"/>
              </a:ext>
            </a:extLst>
          </p:cNvPr>
          <p:cNvGraphicFramePr>
            <a:graphicFrameLocks noChangeAspect="1"/>
          </p:cNvGraphicFramePr>
          <p:nvPr/>
        </p:nvGraphicFramePr>
        <p:xfrm>
          <a:off x="7086600" y="4495800"/>
          <a:ext cx="2022475" cy="1806575"/>
        </p:xfrm>
        <a:graphic>
          <a:graphicData uri="http://schemas.openxmlformats.org/presentationml/2006/ole">
            <mc:AlternateContent xmlns:mc="http://schemas.openxmlformats.org/markup-compatibility/2006">
              <mc:Choice xmlns:v="urn:schemas-microsoft-com:vml" Requires="v">
                <p:oleObj name="Visio" r:id="rId6" imgW="2717800" imgH="2425700" progId="Visio.Drawing.6">
                  <p:embed/>
                </p:oleObj>
              </mc:Choice>
              <mc:Fallback>
                <p:oleObj name="Visio" r:id="rId6" imgW="2717800" imgH="2425700" progId="Visio.Drawing.6">
                  <p:embed/>
                  <p:pic>
                    <p:nvPicPr>
                      <p:cNvPr id="0" name="Object 2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86600" y="4495800"/>
                        <a:ext cx="2022475" cy="180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C90C8D4-1257-44F7-BDBB-51FB816963F1}"/>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BE9A8FD-2D1A-487B-9726-1548A840948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1D5524A2-F09E-4750-A4A3-0A925BD0D2C1}"/>
              </a:ext>
            </a:extLst>
          </p:cNvPr>
          <p:cNvSpPr>
            <a:spLocks noGrp="1"/>
          </p:cNvSpPr>
          <p:nvPr>
            <p:ph type="sldNum" sz="quarter" idx="12"/>
          </p:nvPr>
        </p:nvSpPr>
        <p:spPr/>
        <p:txBody>
          <a:bodyPr/>
          <a:lstStyle/>
          <a:p>
            <a:pPr>
              <a:defRPr/>
            </a:pPr>
            <a:fld id="{046D3CB4-708B-4B73-95BA-B3B3B1DD14F5}" type="slidenum">
              <a:rPr lang="en-US"/>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7">
            <a:extLst>
              <a:ext uri="{FF2B5EF4-FFF2-40B4-BE49-F238E27FC236}">
                <a16:creationId xmlns:a16="http://schemas.microsoft.com/office/drawing/2014/main" id="{6D0852F6-70DB-4D98-9F93-B243381ADB71}"/>
              </a:ext>
            </a:extLst>
          </p:cNvPr>
          <p:cNvSpPr>
            <a:spLocks noGrp="1" noChangeArrowheads="1"/>
          </p:cNvSpPr>
          <p:nvPr>
            <p:ph type="title"/>
          </p:nvPr>
        </p:nvSpPr>
        <p:spPr/>
        <p:txBody>
          <a:bodyPr/>
          <a:lstStyle/>
          <a:p>
            <a:pPr>
              <a:defRPr/>
            </a:pPr>
            <a:r>
              <a:rPr lang="en-US">
                <a:cs typeface="+mj-cs"/>
              </a:rPr>
              <a:t>Test Condition for Ordinal Attributes</a:t>
            </a:r>
          </a:p>
        </p:txBody>
      </p:sp>
      <p:sp>
        <p:nvSpPr>
          <p:cNvPr id="23555" name="Rectangle 30">
            <a:extLst>
              <a:ext uri="{FF2B5EF4-FFF2-40B4-BE49-F238E27FC236}">
                <a16:creationId xmlns:a16="http://schemas.microsoft.com/office/drawing/2014/main" id="{F93DC60A-1BD9-4CBB-91B5-D728E0A2221D}"/>
              </a:ext>
            </a:extLst>
          </p:cNvPr>
          <p:cNvSpPr>
            <a:spLocks noGrp="1" noChangeArrowheads="1"/>
          </p:cNvSpPr>
          <p:nvPr>
            <p:ph type="body" sz="half" idx="1"/>
          </p:nvPr>
        </p:nvSpPr>
        <p:spPr/>
        <p:txBody>
          <a:bodyPr/>
          <a:lstStyle/>
          <a:p>
            <a:pPr marL="342900" indent="-342900">
              <a:buFont typeface="Monotype Sorts" charset="0"/>
              <a:buChar char="l"/>
              <a:defRPr/>
            </a:pPr>
            <a:r>
              <a:rPr lang="en-US" sz="2400">
                <a:solidFill>
                  <a:srgbClr val="FF0000"/>
                </a:solidFill>
                <a:cs typeface="+mn-cs"/>
              </a:rPr>
              <a:t>Multi-way split:</a:t>
            </a:r>
            <a:r>
              <a:rPr lang="en-US" sz="2400">
                <a:cs typeface="+mn-cs"/>
              </a:rPr>
              <a:t> </a:t>
            </a:r>
          </a:p>
          <a:p>
            <a:pPr marL="742950" lvl="1" indent="-285750">
              <a:buFont typeface="Arial" charset="0"/>
              <a:buChar char="–"/>
              <a:defRPr/>
            </a:pPr>
            <a:r>
              <a:rPr lang="en-US" sz="2400"/>
              <a:t>Use as many partitions as distinct values</a:t>
            </a:r>
          </a:p>
          <a:p>
            <a:pPr marL="742950" lvl="1" indent="-285750">
              <a:buFont typeface="Arial" charset="0"/>
              <a:buChar char="–"/>
              <a:defRPr/>
            </a:pPr>
            <a:endParaRPr lang="en-US" sz="2400"/>
          </a:p>
          <a:p>
            <a:pPr marL="342900" indent="-342900">
              <a:buFont typeface="Monotype Sorts" charset="0"/>
              <a:buChar char="l"/>
              <a:defRPr/>
            </a:pPr>
            <a:r>
              <a:rPr lang="en-US" sz="2400">
                <a:solidFill>
                  <a:srgbClr val="FF0000"/>
                </a:solidFill>
                <a:cs typeface="+mn-cs"/>
              </a:rPr>
              <a:t>Binary split:</a:t>
            </a:r>
            <a:r>
              <a:rPr lang="en-US" sz="2400">
                <a:cs typeface="+mn-cs"/>
              </a:rPr>
              <a:t>  </a:t>
            </a:r>
          </a:p>
          <a:p>
            <a:pPr marL="742950" lvl="1" indent="-285750">
              <a:buFont typeface="Arial" charset="0"/>
              <a:buChar char="–"/>
              <a:defRPr/>
            </a:pPr>
            <a:r>
              <a:rPr lang="en-US" sz="2400"/>
              <a:t>Divides values into two subsets</a:t>
            </a:r>
          </a:p>
          <a:p>
            <a:pPr marL="742950" lvl="1" indent="-285750">
              <a:buFont typeface="Arial" charset="0"/>
              <a:buChar char="–"/>
              <a:defRPr/>
            </a:pPr>
            <a:r>
              <a:rPr lang="en-US" sz="2400"/>
              <a:t>Preserve order property among attribute values</a:t>
            </a:r>
          </a:p>
        </p:txBody>
      </p:sp>
      <p:graphicFrame>
        <p:nvGraphicFramePr>
          <p:cNvPr id="29699" name="Object 40">
            <a:extLst>
              <a:ext uri="{FF2B5EF4-FFF2-40B4-BE49-F238E27FC236}">
                <a16:creationId xmlns:a16="http://schemas.microsoft.com/office/drawing/2014/main" id="{DB8ECD47-0CBB-4EF1-A140-CF9FB7AD7A1C}"/>
              </a:ext>
            </a:extLst>
          </p:cNvPr>
          <p:cNvGraphicFramePr>
            <a:graphicFrameLocks noGrp="1" noChangeAspect="1"/>
          </p:cNvGraphicFramePr>
          <p:nvPr>
            <p:ph sz="quarter" idx="2"/>
          </p:nvPr>
        </p:nvGraphicFramePr>
        <p:xfrm>
          <a:off x="5334000" y="1143000"/>
          <a:ext cx="2951163" cy="1582738"/>
        </p:xfrm>
        <a:graphic>
          <a:graphicData uri="http://schemas.openxmlformats.org/presentationml/2006/ole">
            <mc:AlternateContent xmlns:mc="http://schemas.openxmlformats.org/markup-compatibility/2006">
              <mc:Choice xmlns:v="urn:schemas-microsoft-com:vml" Requires="v">
                <p:oleObj name="Visio" r:id="rId2" imgW="3962400" imgH="2120900" progId="Visio.Drawing.6">
                  <p:embed/>
                </p:oleObj>
              </mc:Choice>
              <mc:Fallback>
                <p:oleObj name="Visio" r:id="rId2" imgW="3962400" imgH="2120900" progId="Visio.Drawing.6">
                  <p:embed/>
                  <p:pic>
                    <p:nvPicPr>
                      <p:cNvPr id="0" name="Object 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143000"/>
                        <a:ext cx="2951163" cy="15827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Lst>
                    </p:spPr>
                  </p:pic>
                </p:oleObj>
              </mc:Fallback>
            </mc:AlternateContent>
          </a:graphicData>
        </a:graphic>
      </p:graphicFrame>
      <p:graphicFrame>
        <p:nvGraphicFramePr>
          <p:cNvPr id="29700" name="Object 41">
            <a:extLst>
              <a:ext uri="{FF2B5EF4-FFF2-40B4-BE49-F238E27FC236}">
                <a16:creationId xmlns:a16="http://schemas.microsoft.com/office/drawing/2014/main" id="{E888EEA9-D0BA-43CC-BC4E-51DCEF50DE2B}"/>
              </a:ext>
            </a:extLst>
          </p:cNvPr>
          <p:cNvGraphicFramePr>
            <a:graphicFrameLocks noGrp="1" noChangeAspect="1"/>
          </p:cNvGraphicFramePr>
          <p:nvPr>
            <p:ph sz="quarter" idx="3"/>
          </p:nvPr>
        </p:nvGraphicFramePr>
        <p:xfrm>
          <a:off x="5029200" y="2819400"/>
          <a:ext cx="3352800" cy="1744663"/>
        </p:xfrm>
        <a:graphic>
          <a:graphicData uri="http://schemas.openxmlformats.org/presentationml/2006/ole">
            <mc:AlternateContent xmlns:mc="http://schemas.openxmlformats.org/markup-compatibility/2006">
              <mc:Choice xmlns:v="urn:schemas-microsoft-com:vml" Requires="v">
                <p:oleObj name="Visio" r:id="rId4" imgW="4457700" imgH="2324100" progId="Visio.Drawing.6">
                  <p:embed/>
                </p:oleObj>
              </mc:Choice>
              <mc:Fallback>
                <p:oleObj name="Visio" r:id="rId4" imgW="4457700" imgH="2324100" progId="Visio.Drawing.6">
                  <p:embed/>
                  <p:pic>
                    <p:nvPicPr>
                      <p:cNvPr id="0" name="Object 4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2819400"/>
                        <a:ext cx="3352800" cy="1744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9701" name="Object 43">
            <a:extLst>
              <a:ext uri="{FF2B5EF4-FFF2-40B4-BE49-F238E27FC236}">
                <a16:creationId xmlns:a16="http://schemas.microsoft.com/office/drawing/2014/main" id="{814461B8-0AAC-4226-8614-452596996CFD}"/>
              </a:ext>
            </a:extLst>
          </p:cNvPr>
          <p:cNvGraphicFramePr>
            <a:graphicFrameLocks noChangeAspect="1"/>
          </p:cNvGraphicFramePr>
          <p:nvPr/>
        </p:nvGraphicFramePr>
        <p:xfrm>
          <a:off x="4953000" y="4648200"/>
          <a:ext cx="1460500" cy="1768475"/>
        </p:xfrm>
        <a:graphic>
          <a:graphicData uri="http://schemas.openxmlformats.org/presentationml/2006/ole">
            <mc:AlternateContent xmlns:mc="http://schemas.openxmlformats.org/markup-compatibility/2006">
              <mc:Choice xmlns:v="urn:schemas-microsoft-com:vml" Requires="v">
                <p:oleObj name="Visio" r:id="rId6" imgW="1917700" imgH="2324100" progId="Visio.Drawing.6">
                  <p:embed/>
                </p:oleObj>
              </mc:Choice>
              <mc:Fallback>
                <p:oleObj name="Visio" r:id="rId6" imgW="1917700" imgH="2324100" progId="Visio.Drawing.6">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953000" y="4648200"/>
                        <a:ext cx="1460500" cy="176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alpha val="74997"/>
                                </a:schemeClr>
                              </a:outerShdw>
                            </a:effectLst>
                          </a14:hiddenEffects>
                        </a:ext>
                      </a:extLst>
                    </p:spPr>
                  </p:pic>
                </p:oleObj>
              </mc:Fallback>
            </mc:AlternateContent>
          </a:graphicData>
        </a:graphic>
      </p:graphicFrame>
      <p:sp>
        <p:nvSpPr>
          <p:cNvPr id="836653" name="AutoShape 45">
            <a:extLst>
              <a:ext uri="{FF2B5EF4-FFF2-40B4-BE49-F238E27FC236}">
                <a16:creationId xmlns:a16="http://schemas.microsoft.com/office/drawing/2014/main" id="{A4E58D19-2F3C-4280-961E-A624D4B454F9}"/>
              </a:ext>
            </a:extLst>
          </p:cNvPr>
          <p:cNvSpPr>
            <a:spLocks/>
          </p:cNvSpPr>
          <p:nvPr/>
        </p:nvSpPr>
        <p:spPr bwMode="auto">
          <a:xfrm>
            <a:off x="7086600" y="5105400"/>
            <a:ext cx="1524000" cy="723900"/>
          </a:xfrm>
          <a:prstGeom prst="borderCallout2">
            <a:avLst>
              <a:gd name="adj1" fmla="val 15792"/>
              <a:gd name="adj2" fmla="val -5000"/>
              <a:gd name="adj3" fmla="val 15792"/>
              <a:gd name="adj4" fmla="val -29898"/>
              <a:gd name="adj5" fmla="val 102412"/>
              <a:gd name="adj6" fmla="val -55625"/>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400"/>
              <a:t>This grouping violates order property</a:t>
            </a:r>
          </a:p>
          <a:p>
            <a:pPr algn="ctr">
              <a:spcBef>
                <a:spcPct val="0"/>
              </a:spcBef>
              <a:spcAft>
                <a:spcPct val="0"/>
              </a:spcAft>
              <a:buClrTx/>
              <a:buSzTx/>
              <a:buFontTx/>
              <a:buNone/>
            </a:pPr>
            <a:endParaRPr lang="en-US" altLang="en-US" sz="1400"/>
          </a:p>
        </p:txBody>
      </p:sp>
      <p:sp>
        <p:nvSpPr>
          <p:cNvPr id="2" name="Date Placeholder 1">
            <a:extLst>
              <a:ext uri="{FF2B5EF4-FFF2-40B4-BE49-F238E27FC236}">
                <a16:creationId xmlns:a16="http://schemas.microsoft.com/office/drawing/2014/main" id="{95E867C7-34B0-41AD-9084-5A31138D2EB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4E2BAAB-9EA3-4F96-A555-24A3123E7DD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0082065-7B11-4FE8-9790-CBACC4546CD8}"/>
              </a:ext>
            </a:extLst>
          </p:cNvPr>
          <p:cNvSpPr>
            <a:spLocks noGrp="1"/>
          </p:cNvSpPr>
          <p:nvPr>
            <p:ph type="sldNum" sz="quarter" idx="12"/>
          </p:nvPr>
        </p:nvSpPr>
        <p:spPr/>
        <p:txBody>
          <a:bodyPr/>
          <a:lstStyle/>
          <a:p>
            <a:pPr>
              <a:defRPr/>
            </a:pPr>
            <a:fld id="{D858AD22-6FE2-48DF-97D6-2E47F1F4643D}" type="slidenum">
              <a:rPr lang="en-US"/>
              <a:pPr>
                <a:defRPr/>
              </a:pPr>
              <a:t>24</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66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665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B9C6E965-D7B0-418F-BAA0-1757CFFA7A59}"/>
              </a:ext>
            </a:extLst>
          </p:cNvPr>
          <p:cNvSpPr>
            <a:spLocks noGrp="1" noChangeArrowheads="1"/>
          </p:cNvSpPr>
          <p:nvPr>
            <p:ph type="title"/>
          </p:nvPr>
        </p:nvSpPr>
        <p:spPr>
          <a:xfrm>
            <a:off x="381000" y="152400"/>
            <a:ext cx="8534400" cy="533400"/>
          </a:xfrm>
        </p:spPr>
        <p:txBody>
          <a:bodyPr/>
          <a:lstStyle/>
          <a:p>
            <a:pPr>
              <a:defRPr/>
            </a:pPr>
            <a:r>
              <a:rPr lang="en-US">
                <a:cs typeface="+mj-cs"/>
              </a:rPr>
              <a:t>Test Condition for Continuous Attributes</a:t>
            </a:r>
          </a:p>
        </p:txBody>
      </p:sp>
      <p:graphicFrame>
        <p:nvGraphicFramePr>
          <p:cNvPr id="30722" name="Object 4">
            <a:extLst>
              <a:ext uri="{FF2B5EF4-FFF2-40B4-BE49-F238E27FC236}">
                <a16:creationId xmlns:a16="http://schemas.microsoft.com/office/drawing/2014/main" id="{205C434A-C905-41D9-9154-228F67FDB7AD}"/>
              </a:ext>
            </a:extLst>
          </p:cNvPr>
          <p:cNvGraphicFramePr>
            <a:graphicFrameLocks noGrp="1" noChangeAspect="1"/>
          </p:cNvGraphicFramePr>
          <p:nvPr>
            <p:ph idx="1"/>
          </p:nvPr>
        </p:nvGraphicFramePr>
        <p:xfrm>
          <a:off x="738188" y="1746250"/>
          <a:ext cx="7608887" cy="3282950"/>
        </p:xfrm>
        <a:graphic>
          <a:graphicData uri="http://schemas.openxmlformats.org/presentationml/2006/ole">
            <mc:AlternateContent xmlns:mc="http://schemas.openxmlformats.org/markup-compatibility/2006">
              <mc:Choice xmlns:v="urn:schemas-microsoft-com:vml" Requires="v">
                <p:oleObj name="Visio" r:id="rId2" imgW="8547100" imgH="3695700" progId="Visio.Drawing.6">
                  <p:embed/>
                </p:oleObj>
              </mc:Choice>
              <mc:Fallback>
                <p:oleObj name="Visio" r:id="rId2" imgW="8547100" imgH="369570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188" y="1746250"/>
                        <a:ext cx="7608887" cy="3282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45279055-9444-4DAA-A321-5736FBCD0DFC}"/>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8921FDEF-C3F0-4087-9634-ED00071F4C5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60D6A55-6A7E-4C40-BC3D-4C76DD19CCBC}"/>
              </a:ext>
            </a:extLst>
          </p:cNvPr>
          <p:cNvSpPr>
            <a:spLocks noGrp="1"/>
          </p:cNvSpPr>
          <p:nvPr>
            <p:ph type="sldNum" sz="quarter" idx="12"/>
          </p:nvPr>
        </p:nvSpPr>
        <p:spPr/>
        <p:txBody>
          <a:bodyPr/>
          <a:lstStyle/>
          <a:p>
            <a:pPr>
              <a:defRPr/>
            </a:pPr>
            <a:fld id="{A1C0F45B-8088-480D-848D-D09825134EBE}" type="slidenum">
              <a:rPr lang="en-US"/>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a:extLst>
              <a:ext uri="{FF2B5EF4-FFF2-40B4-BE49-F238E27FC236}">
                <a16:creationId xmlns:a16="http://schemas.microsoft.com/office/drawing/2014/main" id="{66374BC9-6E69-4676-B2EE-6C984C601CFB}"/>
              </a:ext>
            </a:extLst>
          </p:cNvPr>
          <p:cNvSpPr>
            <a:spLocks noGrp="1" noChangeArrowheads="1"/>
          </p:cNvSpPr>
          <p:nvPr>
            <p:ph type="title"/>
          </p:nvPr>
        </p:nvSpPr>
        <p:spPr>
          <a:xfrm>
            <a:off x="381000" y="152400"/>
            <a:ext cx="8534400" cy="533400"/>
          </a:xfrm>
        </p:spPr>
        <p:txBody>
          <a:bodyPr/>
          <a:lstStyle/>
          <a:p>
            <a:pPr>
              <a:defRPr/>
            </a:pPr>
            <a:r>
              <a:rPr lang="en-US">
                <a:cs typeface="+mj-cs"/>
              </a:rPr>
              <a:t>Splitting Based on Continuous Attributes</a:t>
            </a:r>
          </a:p>
        </p:txBody>
      </p:sp>
      <p:sp>
        <p:nvSpPr>
          <p:cNvPr id="31746" name="Rectangle 5">
            <a:extLst>
              <a:ext uri="{FF2B5EF4-FFF2-40B4-BE49-F238E27FC236}">
                <a16:creationId xmlns:a16="http://schemas.microsoft.com/office/drawing/2014/main" id="{14C108E9-73E2-44FA-BD06-0B95883697D6}"/>
              </a:ext>
            </a:extLst>
          </p:cNvPr>
          <p:cNvSpPr>
            <a:spLocks noGrp="1" noChangeArrowheads="1"/>
          </p:cNvSpPr>
          <p:nvPr>
            <p:ph type="body" idx="1"/>
          </p:nvPr>
        </p:nvSpPr>
        <p:spPr/>
        <p:txBody>
          <a:bodyPr/>
          <a:lstStyle/>
          <a:p>
            <a:r>
              <a:rPr lang="en-US" altLang="en-US">
                <a:ea typeface="ＭＳ Ｐゴシック" panose="020B0600070205080204" pitchFamily="34" charset="-128"/>
              </a:rPr>
              <a:t>Different ways of handling</a:t>
            </a:r>
          </a:p>
          <a:p>
            <a:pPr lvl="1"/>
            <a:r>
              <a:rPr lang="en-US" altLang="en-US">
                <a:solidFill>
                  <a:srgbClr val="CC3300"/>
                </a:solidFill>
                <a:ea typeface="ＭＳ Ｐゴシック" panose="020B0600070205080204" pitchFamily="34" charset="-128"/>
              </a:rPr>
              <a:t>Discretization</a:t>
            </a:r>
            <a:r>
              <a:rPr lang="en-US" altLang="en-US">
                <a:ea typeface="ＭＳ Ｐゴシック" panose="020B0600070205080204" pitchFamily="34" charset="-128"/>
              </a:rPr>
              <a:t> to form an ordinal categorical attribute</a:t>
            </a:r>
          </a:p>
          <a:p>
            <a:pPr lvl="2">
              <a:buFont typeface="Wingdings" panose="05000000000000000000" pitchFamily="2" charset="2"/>
              <a:buNone/>
            </a:pPr>
            <a:r>
              <a:rPr lang="en-US" altLang="en-US">
                <a:ea typeface="ＭＳ Ｐゴシック" panose="020B0600070205080204" pitchFamily="34" charset="-128"/>
              </a:rPr>
              <a:t> Ranges can be found by equal interval bucketing, equal frequency bucketing (percentiles), or clustering.</a:t>
            </a:r>
          </a:p>
          <a:p>
            <a:pPr lvl="2"/>
            <a:r>
              <a:rPr lang="en-US" altLang="en-US">
                <a:ea typeface="ＭＳ Ｐゴシック" panose="020B0600070205080204" pitchFamily="34" charset="-128"/>
              </a:rPr>
              <a:t> Static – discretize once at the beginning</a:t>
            </a:r>
          </a:p>
          <a:p>
            <a:pPr lvl="2"/>
            <a:r>
              <a:rPr lang="en-US" altLang="en-US">
                <a:ea typeface="ＭＳ Ｐゴシック" panose="020B0600070205080204" pitchFamily="34" charset="-128"/>
              </a:rPr>
              <a:t> Dynamic – repeat at each node</a:t>
            </a:r>
          </a:p>
          <a:p>
            <a:pPr lvl="4"/>
            <a:endParaRPr lang="en-US" altLang="en-US">
              <a:solidFill>
                <a:srgbClr val="CC3300"/>
              </a:solidFill>
              <a:ea typeface="ＭＳ Ｐゴシック" panose="020B0600070205080204" pitchFamily="34" charset="-128"/>
            </a:endParaRPr>
          </a:p>
          <a:p>
            <a:pPr lvl="1"/>
            <a:r>
              <a:rPr lang="en-US" altLang="en-US">
                <a:solidFill>
                  <a:srgbClr val="CC3300"/>
                </a:solidFill>
                <a:ea typeface="ＭＳ Ｐゴシック" panose="020B0600070205080204" pitchFamily="34" charset="-128"/>
              </a:rPr>
              <a:t>Binary Decision</a:t>
            </a:r>
            <a:r>
              <a:rPr lang="en-US" altLang="en-US">
                <a:ea typeface="ＭＳ Ｐゴシック" panose="020B0600070205080204" pitchFamily="34" charset="-128"/>
              </a:rPr>
              <a:t>: (A &lt; v) or (A </a:t>
            </a:r>
            <a:r>
              <a:rPr lang="en-US" altLang="en-US">
                <a:ea typeface="ＭＳ Ｐゴシック" panose="020B0600070205080204" pitchFamily="34" charset="-128"/>
                <a:sym typeface="Symbol" panose="05050102010706020507" pitchFamily="18" charset="2"/>
              </a:rPr>
              <a:t> v)</a:t>
            </a:r>
            <a:endParaRPr lang="en-US" altLang="en-US">
              <a:ea typeface="ＭＳ Ｐゴシック" panose="020B0600070205080204" pitchFamily="34" charset="-128"/>
            </a:endParaRPr>
          </a:p>
          <a:p>
            <a:pPr lvl="2"/>
            <a:r>
              <a:rPr lang="en-US" altLang="en-US">
                <a:ea typeface="ＭＳ Ｐゴシック" panose="020B0600070205080204" pitchFamily="34" charset="-128"/>
              </a:rPr>
              <a:t> consider all possible splits and finds the best cut</a:t>
            </a:r>
          </a:p>
          <a:p>
            <a:pPr lvl="2"/>
            <a:r>
              <a:rPr lang="en-US" altLang="en-US">
                <a:ea typeface="ＭＳ Ｐゴシック" panose="020B0600070205080204" pitchFamily="34" charset="-128"/>
              </a:rPr>
              <a:t> can be more compute intensive</a:t>
            </a:r>
          </a:p>
        </p:txBody>
      </p:sp>
      <p:sp>
        <p:nvSpPr>
          <p:cNvPr id="2" name="Date Placeholder 1">
            <a:extLst>
              <a:ext uri="{FF2B5EF4-FFF2-40B4-BE49-F238E27FC236}">
                <a16:creationId xmlns:a16="http://schemas.microsoft.com/office/drawing/2014/main" id="{DFBC31AC-2B90-4B6B-B916-A46B6DB29CFE}"/>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61243062-9BC5-487B-84A5-9EFDCBFB5CC3}"/>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84C8E37-4C0F-4C14-A500-6AA41D7B91B8}"/>
              </a:ext>
            </a:extLst>
          </p:cNvPr>
          <p:cNvSpPr>
            <a:spLocks noGrp="1"/>
          </p:cNvSpPr>
          <p:nvPr>
            <p:ph type="sldNum" sz="quarter" idx="12"/>
          </p:nvPr>
        </p:nvSpPr>
        <p:spPr/>
        <p:txBody>
          <a:bodyPr/>
          <a:lstStyle/>
          <a:p>
            <a:pPr>
              <a:defRPr/>
            </a:pPr>
            <a:fld id="{C27BC3DC-97F5-419B-A87C-21871F4EC09C}" type="slidenum">
              <a:rPr lang="en-US"/>
              <a:pPr>
                <a:defRPr/>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69" name="Picture 10">
            <a:extLst>
              <a:ext uri="{FF2B5EF4-FFF2-40B4-BE49-F238E27FC236}">
                <a16:creationId xmlns:a16="http://schemas.microsoft.com/office/drawing/2014/main" id="{88D91FEC-A941-47CC-99F5-40D7974149D5}"/>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334000" y="1009650"/>
            <a:ext cx="3170238" cy="3105150"/>
          </a:xfrm>
        </p:spPr>
      </p:pic>
      <p:sp>
        <p:nvSpPr>
          <p:cNvPr id="26627" name="Rectangle 6">
            <a:extLst>
              <a:ext uri="{FF2B5EF4-FFF2-40B4-BE49-F238E27FC236}">
                <a16:creationId xmlns:a16="http://schemas.microsoft.com/office/drawing/2014/main" id="{BF26A80B-9FC2-4BDA-87FA-0FC0742FD4C3}"/>
              </a:ext>
            </a:extLst>
          </p:cNvPr>
          <p:cNvSpPr>
            <a:spLocks noGrp="1" noChangeArrowheads="1"/>
          </p:cNvSpPr>
          <p:nvPr>
            <p:ph type="title"/>
          </p:nvPr>
        </p:nvSpPr>
        <p:spPr/>
        <p:txBody>
          <a:bodyPr/>
          <a:lstStyle/>
          <a:p>
            <a:pPr>
              <a:defRPr/>
            </a:pPr>
            <a:r>
              <a:rPr lang="en-US">
                <a:cs typeface="+mj-cs"/>
              </a:rPr>
              <a:t>How to determine the Best Split</a:t>
            </a:r>
          </a:p>
        </p:txBody>
      </p:sp>
      <p:graphicFrame>
        <p:nvGraphicFramePr>
          <p:cNvPr id="32771" name="Object 5">
            <a:extLst>
              <a:ext uri="{FF2B5EF4-FFF2-40B4-BE49-F238E27FC236}">
                <a16:creationId xmlns:a16="http://schemas.microsoft.com/office/drawing/2014/main" id="{F868737F-DC54-4051-A73E-55DCA0DC0A5E}"/>
              </a:ext>
            </a:extLst>
          </p:cNvPr>
          <p:cNvGraphicFramePr>
            <a:graphicFrameLocks noGrp="1" noChangeAspect="1"/>
          </p:cNvGraphicFramePr>
          <p:nvPr>
            <p:ph sz="half" idx="1"/>
          </p:nvPr>
        </p:nvGraphicFramePr>
        <p:xfrm>
          <a:off x="1020763" y="4129088"/>
          <a:ext cx="7589837" cy="1770062"/>
        </p:xfrm>
        <a:graphic>
          <a:graphicData uri="http://schemas.openxmlformats.org/presentationml/2006/ole">
            <mc:AlternateContent xmlns:mc="http://schemas.openxmlformats.org/markup-compatibility/2006">
              <mc:Choice xmlns:v="urn:schemas-microsoft-com:vml" Requires="v">
                <p:oleObj name="Visio" r:id="rId3" imgW="9652000" imgH="2247900" progId="Visio.Drawing.6">
                  <p:embed/>
                </p:oleObj>
              </mc:Choice>
              <mc:Fallback>
                <p:oleObj name="Visio" r:id="rId3" imgW="9652000" imgH="2247900" progId="Visio.Drawing.6">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0763" y="4129088"/>
                        <a:ext cx="7589837" cy="1770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2772" name="Text Box 8">
            <a:extLst>
              <a:ext uri="{FF2B5EF4-FFF2-40B4-BE49-F238E27FC236}">
                <a16:creationId xmlns:a16="http://schemas.microsoft.com/office/drawing/2014/main" id="{2DE94204-FD3A-4289-9699-A34D3099D5E8}"/>
              </a:ext>
            </a:extLst>
          </p:cNvPr>
          <p:cNvSpPr txBox="1">
            <a:spLocks noChangeArrowheads="1"/>
          </p:cNvSpPr>
          <p:nvPr/>
        </p:nvSpPr>
        <p:spPr bwMode="auto">
          <a:xfrm>
            <a:off x="533400" y="2286000"/>
            <a:ext cx="51054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Before Splitting: 10 records of class 0,</a:t>
            </a:r>
            <a:br>
              <a:rPr lang="en-US" altLang="en-US" sz="1800"/>
            </a:br>
            <a:r>
              <a:rPr lang="en-US" altLang="en-US" sz="1800"/>
              <a:t>		10 records of class 1</a:t>
            </a:r>
          </a:p>
        </p:txBody>
      </p:sp>
      <p:sp>
        <p:nvSpPr>
          <p:cNvPr id="32773" name="Text Box 9">
            <a:extLst>
              <a:ext uri="{FF2B5EF4-FFF2-40B4-BE49-F238E27FC236}">
                <a16:creationId xmlns:a16="http://schemas.microsoft.com/office/drawing/2014/main" id="{7B664C1E-ADF5-4EF1-AD98-DCAB7B325C5B}"/>
              </a:ext>
            </a:extLst>
          </p:cNvPr>
          <p:cNvSpPr txBox="1">
            <a:spLocks noChangeArrowheads="1"/>
          </p:cNvSpPr>
          <p:nvPr/>
        </p:nvSpPr>
        <p:spPr bwMode="auto">
          <a:xfrm>
            <a:off x="1981200" y="5957888"/>
            <a:ext cx="51054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Which test condition is the best?</a:t>
            </a:r>
          </a:p>
        </p:txBody>
      </p:sp>
      <p:sp>
        <p:nvSpPr>
          <p:cNvPr id="2" name="Date Placeholder 1">
            <a:extLst>
              <a:ext uri="{FF2B5EF4-FFF2-40B4-BE49-F238E27FC236}">
                <a16:creationId xmlns:a16="http://schemas.microsoft.com/office/drawing/2014/main" id="{C940E319-76AC-4C15-903D-8F6EFEEA6574}"/>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C57B1F03-06D1-4093-BA48-3CB59539B483}"/>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BDA537D-5F67-45A5-BD34-E9A9F8576747}"/>
              </a:ext>
            </a:extLst>
          </p:cNvPr>
          <p:cNvSpPr>
            <a:spLocks noGrp="1"/>
          </p:cNvSpPr>
          <p:nvPr>
            <p:ph type="sldNum" sz="quarter" idx="12"/>
          </p:nvPr>
        </p:nvSpPr>
        <p:spPr/>
        <p:txBody>
          <a:bodyPr/>
          <a:lstStyle/>
          <a:p>
            <a:pPr>
              <a:defRPr/>
            </a:pPr>
            <a:fld id="{91B2881E-104F-4428-945D-FE5790AEABC9}" type="slidenum">
              <a:rPr lang="en-US"/>
              <a:pPr>
                <a:defRPr/>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790C841-580F-48BA-BB39-25D50519285D}"/>
              </a:ext>
            </a:extLst>
          </p:cNvPr>
          <p:cNvSpPr>
            <a:spLocks noGrp="1" noChangeArrowheads="1"/>
          </p:cNvSpPr>
          <p:nvPr>
            <p:ph type="title"/>
          </p:nvPr>
        </p:nvSpPr>
        <p:spPr/>
        <p:txBody>
          <a:bodyPr/>
          <a:lstStyle/>
          <a:p>
            <a:pPr>
              <a:defRPr/>
            </a:pPr>
            <a:r>
              <a:rPr lang="en-US">
                <a:cs typeface="+mj-cs"/>
              </a:rPr>
              <a:t>How to determine the Best Split</a:t>
            </a:r>
          </a:p>
        </p:txBody>
      </p:sp>
      <p:sp>
        <p:nvSpPr>
          <p:cNvPr id="27651" name="Rectangle 3">
            <a:extLst>
              <a:ext uri="{FF2B5EF4-FFF2-40B4-BE49-F238E27FC236}">
                <a16:creationId xmlns:a16="http://schemas.microsoft.com/office/drawing/2014/main" id="{B02D20C9-F2A0-41FD-9792-B5B1AB21F4FE}"/>
              </a:ext>
            </a:extLst>
          </p:cNvPr>
          <p:cNvSpPr>
            <a:spLocks noGrp="1" noChangeArrowheads="1"/>
          </p:cNvSpPr>
          <p:nvPr>
            <p:ph type="body" idx="1"/>
          </p:nvPr>
        </p:nvSpPr>
        <p:spPr/>
        <p:txBody>
          <a:bodyPr/>
          <a:lstStyle/>
          <a:p>
            <a:pPr>
              <a:buFont typeface="Monotype Sorts" charset="0"/>
              <a:buChar char="l"/>
              <a:defRPr/>
            </a:pPr>
            <a:r>
              <a:rPr lang="en-US">
                <a:cs typeface="+mn-cs"/>
              </a:rPr>
              <a:t>Greedy approach: </a:t>
            </a:r>
          </a:p>
          <a:p>
            <a:pPr lvl="1">
              <a:buFont typeface="Arial" charset="0"/>
              <a:buChar char="–"/>
              <a:defRPr/>
            </a:pPr>
            <a:r>
              <a:rPr lang="en-US"/>
              <a:t>Nodes with </a:t>
            </a:r>
            <a:r>
              <a:rPr lang="en-US">
                <a:solidFill>
                  <a:srgbClr val="FF0000"/>
                </a:solidFill>
              </a:rPr>
              <a:t>purer</a:t>
            </a:r>
            <a:r>
              <a:rPr lang="en-US"/>
              <a:t> class distribution are preferred</a:t>
            </a:r>
          </a:p>
          <a:p>
            <a:pPr lvl="4">
              <a:defRPr/>
            </a:pPr>
            <a:endParaRPr lang="en-US">
              <a:latin typeface="Times New Roman" charset="0"/>
            </a:endParaRPr>
          </a:p>
          <a:p>
            <a:pPr>
              <a:buFont typeface="Monotype Sorts" charset="0"/>
              <a:buChar char="l"/>
              <a:defRPr/>
            </a:pPr>
            <a:r>
              <a:rPr lang="en-US">
                <a:cs typeface="+mn-cs"/>
              </a:rPr>
              <a:t>Need a measure of node impurity:</a:t>
            </a:r>
          </a:p>
          <a:p>
            <a:pPr lvl="1">
              <a:buFont typeface="Arial" charset="0"/>
              <a:buNone/>
              <a:defRPr/>
            </a:pPr>
            <a:endParaRPr lang="en-US"/>
          </a:p>
        </p:txBody>
      </p:sp>
      <p:graphicFrame>
        <p:nvGraphicFramePr>
          <p:cNvPr id="33795" name="Object 6">
            <a:extLst>
              <a:ext uri="{FF2B5EF4-FFF2-40B4-BE49-F238E27FC236}">
                <a16:creationId xmlns:a16="http://schemas.microsoft.com/office/drawing/2014/main" id="{2F6BA1FB-28FD-4212-B8EF-1FFA025DB639}"/>
              </a:ext>
            </a:extLst>
          </p:cNvPr>
          <p:cNvGraphicFramePr>
            <a:graphicFrameLocks noGrp="1" noChangeAspect="1"/>
          </p:cNvGraphicFramePr>
          <p:nvPr>
            <p:ph sz="half" idx="4294967295"/>
          </p:nvPr>
        </p:nvGraphicFramePr>
        <p:xfrm>
          <a:off x="2209800" y="4038600"/>
          <a:ext cx="912813" cy="815975"/>
        </p:xfrm>
        <a:graphic>
          <a:graphicData uri="http://schemas.openxmlformats.org/presentationml/2006/ole">
            <mc:AlternateContent xmlns:mc="http://schemas.openxmlformats.org/markup-compatibility/2006">
              <mc:Choice xmlns:v="urn:schemas-microsoft-com:vml" Requires="v">
                <p:oleObj name="Visio" r:id="rId2" imgW="660400" imgH="596900" progId="Visio.Drawing.6">
                  <p:embed/>
                </p:oleObj>
              </mc:Choice>
              <mc:Fallback>
                <p:oleObj name="Visio" r:id="rId2" imgW="660400" imgH="596900" progId="Visio.Drawing.6">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0386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3796" name="Object 10">
            <a:extLst>
              <a:ext uri="{FF2B5EF4-FFF2-40B4-BE49-F238E27FC236}">
                <a16:creationId xmlns:a16="http://schemas.microsoft.com/office/drawing/2014/main" id="{E8E82353-70BD-4F4B-A45B-F2A83E7592F0}"/>
              </a:ext>
            </a:extLst>
          </p:cNvPr>
          <p:cNvGraphicFramePr>
            <a:graphicFrameLocks noGrp="1" noChangeAspect="1"/>
          </p:cNvGraphicFramePr>
          <p:nvPr>
            <p:ph sz="half" idx="4294967295"/>
          </p:nvPr>
        </p:nvGraphicFramePr>
        <p:xfrm>
          <a:off x="5715000" y="4038600"/>
          <a:ext cx="912813" cy="815975"/>
        </p:xfrm>
        <a:graphic>
          <a:graphicData uri="http://schemas.openxmlformats.org/presentationml/2006/ole">
            <mc:AlternateContent xmlns:mc="http://schemas.openxmlformats.org/markup-compatibility/2006">
              <mc:Choice xmlns:v="urn:schemas-microsoft-com:vml" Requires="v">
                <p:oleObj name="Visio" r:id="rId4" imgW="660400" imgH="596900" progId="Visio.Drawing.6">
                  <p:embed/>
                </p:oleObj>
              </mc:Choice>
              <mc:Fallback>
                <p:oleObj name="Visio" r:id="rId4" imgW="660400" imgH="596900" progId="Visio.Drawing.6">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0" y="4038600"/>
                        <a:ext cx="912813" cy="815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797" name="Text Box 12">
            <a:extLst>
              <a:ext uri="{FF2B5EF4-FFF2-40B4-BE49-F238E27FC236}">
                <a16:creationId xmlns:a16="http://schemas.microsoft.com/office/drawing/2014/main" id="{6AB3A4F5-F9F7-4D62-9A29-CB16CDCA7CBB}"/>
              </a:ext>
            </a:extLst>
          </p:cNvPr>
          <p:cNvSpPr txBox="1">
            <a:spLocks noChangeArrowheads="1"/>
          </p:cNvSpPr>
          <p:nvPr/>
        </p:nvSpPr>
        <p:spPr bwMode="auto">
          <a:xfrm>
            <a:off x="1371600" y="50292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High degree of impurity</a:t>
            </a:r>
          </a:p>
        </p:txBody>
      </p:sp>
      <p:sp>
        <p:nvSpPr>
          <p:cNvPr id="33798" name="Text Box 13">
            <a:extLst>
              <a:ext uri="{FF2B5EF4-FFF2-40B4-BE49-F238E27FC236}">
                <a16:creationId xmlns:a16="http://schemas.microsoft.com/office/drawing/2014/main" id="{D74128B7-0AB8-416A-A19B-1F48004E9753}"/>
              </a:ext>
            </a:extLst>
          </p:cNvPr>
          <p:cNvSpPr txBox="1">
            <a:spLocks noChangeArrowheads="1"/>
          </p:cNvSpPr>
          <p:nvPr/>
        </p:nvSpPr>
        <p:spPr bwMode="auto">
          <a:xfrm>
            <a:off x="5181600" y="5029200"/>
            <a:ext cx="2819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Low degree of impurity</a:t>
            </a:r>
          </a:p>
        </p:txBody>
      </p:sp>
      <p:sp>
        <p:nvSpPr>
          <p:cNvPr id="2" name="Date Placeholder 1">
            <a:extLst>
              <a:ext uri="{FF2B5EF4-FFF2-40B4-BE49-F238E27FC236}">
                <a16:creationId xmlns:a16="http://schemas.microsoft.com/office/drawing/2014/main" id="{2B9F0309-BC5B-493A-933F-34962B842526}"/>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1281511-C389-4406-9808-90A029AA252D}"/>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4E1A086-61BC-473A-A535-E404A3D0CBFB}"/>
              </a:ext>
            </a:extLst>
          </p:cNvPr>
          <p:cNvSpPr>
            <a:spLocks noGrp="1"/>
          </p:cNvSpPr>
          <p:nvPr>
            <p:ph type="sldNum" sz="quarter" idx="12"/>
          </p:nvPr>
        </p:nvSpPr>
        <p:spPr/>
        <p:txBody>
          <a:bodyPr/>
          <a:lstStyle/>
          <a:p>
            <a:pPr>
              <a:defRPr/>
            </a:pPr>
            <a:fld id="{228DB3AA-7E9D-4145-BD5E-7F396D8044A4}" type="slidenum">
              <a:rPr lang="en-US"/>
              <a:pPr>
                <a:defRPr/>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6BB4EB6D-D451-45BA-9136-20124E60E981}"/>
              </a:ext>
            </a:extLst>
          </p:cNvPr>
          <p:cNvSpPr>
            <a:spLocks noGrp="1" noChangeArrowheads="1"/>
          </p:cNvSpPr>
          <p:nvPr>
            <p:ph type="title"/>
          </p:nvPr>
        </p:nvSpPr>
        <p:spPr/>
        <p:txBody>
          <a:bodyPr/>
          <a:lstStyle/>
          <a:p>
            <a:pPr>
              <a:defRPr/>
            </a:pPr>
            <a:r>
              <a:rPr lang="en-US">
                <a:cs typeface="+mj-cs"/>
              </a:rPr>
              <a:t>Measures of Node Impurity</a:t>
            </a:r>
          </a:p>
        </p:txBody>
      </p:sp>
      <p:sp>
        <p:nvSpPr>
          <p:cNvPr id="28675" name="Rectangle 3">
            <a:extLst>
              <a:ext uri="{FF2B5EF4-FFF2-40B4-BE49-F238E27FC236}">
                <a16:creationId xmlns:a16="http://schemas.microsoft.com/office/drawing/2014/main" id="{60C85A6B-940F-44C4-B348-A9948B68EDF3}"/>
              </a:ext>
            </a:extLst>
          </p:cNvPr>
          <p:cNvSpPr>
            <a:spLocks noGrp="1" noChangeArrowheads="1"/>
          </p:cNvSpPr>
          <p:nvPr>
            <p:ph type="body" idx="1"/>
          </p:nvPr>
        </p:nvSpPr>
        <p:spPr/>
        <p:txBody>
          <a:bodyPr/>
          <a:lstStyle/>
          <a:p>
            <a:pPr>
              <a:buFont typeface="Monotype Sorts" charset="0"/>
              <a:buChar char="l"/>
              <a:defRPr/>
            </a:pPr>
            <a:r>
              <a:rPr lang="en-US" dirty="0">
                <a:cs typeface="+mn-cs"/>
              </a:rPr>
              <a:t>Gini Index</a:t>
            </a:r>
          </a:p>
          <a:p>
            <a:pPr>
              <a:buFont typeface="Monotype Sorts" charset="0"/>
              <a:buChar char="l"/>
              <a:defRPr/>
            </a:pPr>
            <a:endParaRPr lang="en-US" dirty="0">
              <a:cs typeface="+mn-cs"/>
            </a:endParaRPr>
          </a:p>
          <a:p>
            <a:pPr>
              <a:buFont typeface="Monotype Sorts" charset="0"/>
              <a:buChar char="l"/>
              <a:defRPr/>
            </a:pPr>
            <a:endParaRPr lang="en-US" dirty="0">
              <a:cs typeface="+mn-cs"/>
            </a:endParaRPr>
          </a:p>
          <a:p>
            <a:pPr>
              <a:buFont typeface="Monotype Sorts" charset="0"/>
              <a:buChar char="l"/>
              <a:defRPr/>
            </a:pPr>
            <a:r>
              <a:rPr lang="en-US" dirty="0">
                <a:cs typeface="+mn-cs"/>
              </a:rPr>
              <a:t>Entropy</a:t>
            </a:r>
          </a:p>
          <a:p>
            <a:pPr>
              <a:buFont typeface="Monotype Sorts" charset="0"/>
              <a:buChar char="l"/>
              <a:defRPr/>
            </a:pPr>
            <a:endParaRPr lang="en-US" dirty="0">
              <a:cs typeface="+mn-cs"/>
            </a:endParaRPr>
          </a:p>
          <a:p>
            <a:pPr>
              <a:buFont typeface="Monotype Sorts" charset="0"/>
              <a:buChar char="l"/>
              <a:defRPr/>
            </a:pPr>
            <a:endParaRPr lang="en-US" dirty="0">
              <a:cs typeface="+mn-cs"/>
            </a:endParaRPr>
          </a:p>
          <a:p>
            <a:pPr>
              <a:buFont typeface="Monotype Sorts" charset="0"/>
              <a:buChar char="l"/>
              <a:defRPr/>
            </a:pPr>
            <a:r>
              <a:rPr lang="en-US" dirty="0">
                <a:cs typeface="+mn-cs"/>
              </a:rPr>
              <a:t>Misclassification error</a:t>
            </a:r>
          </a:p>
        </p:txBody>
      </p:sp>
      <p:sp>
        <p:nvSpPr>
          <p:cNvPr id="2" name="Date Placeholder 1">
            <a:extLst>
              <a:ext uri="{FF2B5EF4-FFF2-40B4-BE49-F238E27FC236}">
                <a16:creationId xmlns:a16="http://schemas.microsoft.com/office/drawing/2014/main" id="{A46C6FE7-BFB7-4D58-AB43-F2AED9FCB90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0BC577CD-6375-4037-AF91-7D5217464712}"/>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AFB50FF-0759-4EEF-8393-268F1697252F}"/>
              </a:ext>
            </a:extLst>
          </p:cNvPr>
          <p:cNvSpPr>
            <a:spLocks noGrp="1"/>
          </p:cNvSpPr>
          <p:nvPr>
            <p:ph type="sldNum" sz="quarter" idx="12"/>
          </p:nvPr>
        </p:nvSpPr>
        <p:spPr/>
        <p:txBody>
          <a:bodyPr/>
          <a:lstStyle/>
          <a:p>
            <a:pPr>
              <a:defRPr/>
            </a:pPr>
            <a:fld id="{A55D98BA-5D74-4A99-B019-B5438A47F31F}" type="slidenum">
              <a:rPr lang="en-US"/>
              <a:pPr>
                <a:defRPr/>
              </a:pPr>
              <a:t>29</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D989D467-96B7-4957-8CBB-957EA842E579}"/>
                  </a:ext>
                </a:extLst>
              </p:cNvPr>
              <p:cNvSpPr txBox="1"/>
              <p:nvPr/>
            </p:nvSpPr>
            <p:spPr>
              <a:xfrm>
                <a:off x="1613727" y="1503551"/>
                <a:ext cx="3781484"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5" name="TextBox 4">
                <a:extLst>
                  <a:ext uri="{FF2B5EF4-FFF2-40B4-BE49-F238E27FC236}">
                    <a16:creationId xmlns:a16="http://schemas.microsoft.com/office/drawing/2014/main" id="{D989D467-96B7-4957-8CBB-957EA842E579}"/>
                  </a:ext>
                </a:extLst>
              </p:cNvPr>
              <p:cNvSpPr txBox="1">
                <a:spLocks noRot="1" noChangeAspect="1" noMove="1" noResize="1" noEditPoints="1" noAdjustHandles="1" noChangeArrowheads="1" noChangeShapeType="1" noTextEdit="1"/>
              </p:cNvSpPr>
              <p:nvPr/>
            </p:nvSpPr>
            <p:spPr>
              <a:xfrm>
                <a:off x="1613727" y="1503551"/>
                <a:ext cx="3781484" cy="10378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6438D47-46F9-4B37-925E-AF20A2580B3D}"/>
                  </a:ext>
                </a:extLst>
              </p:cNvPr>
              <p:cNvSpPr txBox="1"/>
              <p:nvPr/>
            </p:nvSpPr>
            <p:spPr>
              <a:xfrm>
                <a:off x="1613727" y="2857566"/>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dirty="0"/>
              </a:p>
            </p:txBody>
          </p:sp>
        </mc:Choice>
        <mc:Fallback xmlns="">
          <p:sp>
            <p:nvSpPr>
              <p:cNvPr id="11" name="TextBox 10">
                <a:extLst>
                  <a:ext uri="{FF2B5EF4-FFF2-40B4-BE49-F238E27FC236}">
                    <a16:creationId xmlns:a16="http://schemas.microsoft.com/office/drawing/2014/main" id="{F6438D47-46F9-4B37-925E-AF20A2580B3D}"/>
                  </a:ext>
                </a:extLst>
              </p:cNvPr>
              <p:cNvSpPr txBox="1">
                <a:spLocks noRot="1" noChangeAspect="1" noMove="1" noResize="1" noEditPoints="1" noAdjustHandles="1" noChangeArrowheads="1" noChangeShapeType="1" noTextEdit="1"/>
              </p:cNvSpPr>
              <p:nvPr/>
            </p:nvSpPr>
            <p:spPr>
              <a:xfrm>
                <a:off x="1613727" y="2857566"/>
                <a:ext cx="4259243" cy="10378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A2DF867-A064-4484-9470-5F98CC018994}"/>
                  </a:ext>
                </a:extLst>
              </p:cNvPr>
              <p:cNvSpPr txBox="1"/>
              <p:nvPr/>
            </p:nvSpPr>
            <p:spPr>
              <a:xfrm>
                <a:off x="1613727" y="4953000"/>
                <a:ext cx="531530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𝐶𝑙𝑎𝑠𝑠𝑖𝑓𝑖𝑐𝑎𝑡𝑖𝑜𝑛</m:t>
                      </m:r>
                      <m:r>
                        <a:rPr lang="en-US" sz="2400" b="0" i="1" smtClean="0">
                          <a:latin typeface="Cambria Math" panose="02040503050406030204" pitchFamily="18" charset="0"/>
                        </a:rPr>
                        <m:t> </m:t>
                      </m:r>
                      <m:r>
                        <a:rPr lang="en-US" sz="2400" b="0" i="1" smtClean="0">
                          <a:latin typeface="Cambria Math" panose="02040503050406030204" pitchFamily="18" charset="0"/>
                        </a:rPr>
                        <m:t>𝑒𝑟𝑟𝑜𝑟</m:t>
                      </m:r>
                      <m:r>
                        <a:rPr lang="en-US" sz="2400" b="0" i="1" smtClean="0">
                          <a:latin typeface="Cambria Math" panose="02040503050406030204" pitchFamily="18" charset="0"/>
                        </a:rPr>
                        <m:t>=</m:t>
                      </m:r>
                      <m:sSub>
                        <m:sSubPr>
                          <m:ctrlPr>
                            <a:rPr lang="en-US" sz="2400" b="0" i="1">
                              <a:latin typeface="Cambria Math" panose="02040503050406030204" pitchFamily="18" charset="0"/>
                            </a:rPr>
                          </m:ctrlPr>
                        </m:sSubPr>
                        <m:e>
                          <m:r>
                            <a:rPr lang="en-US" sz="2400" b="0" i="1">
                              <a:latin typeface="Cambria Math" panose="02040503050406030204" pitchFamily="18" charset="0"/>
                            </a:rPr>
                            <m:t>1 −</m:t>
                          </m:r>
                          <m:r>
                            <m:rPr>
                              <m:sty m:val="p"/>
                            </m:rPr>
                            <a:rPr lang="en-US" sz="2400" b="0">
                              <a:latin typeface="Cambria Math" panose="02040503050406030204" pitchFamily="18" charset="0"/>
                            </a:rPr>
                            <m:t>max</m:t>
                          </m:r>
                          <m:r>
                            <a:rPr lang="en-US" sz="2400" b="0">
                              <a:latin typeface="Cambria Math" panose="02040503050406030204" pitchFamily="18" charset="0"/>
                            </a:rPr>
                            <m:t>⁡</m:t>
                          </m:r>
                          <m:r>
                            <a:rPr lang="en-US" sz="2400" b="0" i="1">
                              <a:latin typeface="Cambria Math" panose="02040503050406030204" pitchFamily="18" charset="0"/>
                            </a:rPr>
                            <m:t>[</m:t>
                          </m:r>
                          <m:r>
                            <a:rPr lang="en-US" sz="2400" b="0" i="1">
                              <a:latin typeface="Cambria Math" panose="02040503050406030204" pitchFamily="18" charset="0"/>
                            </a:rPr>
                            <m:t>𝑝</m:t>
                          </m:r>
                        </m:e>
                        <m:sub>
                          <m:r>
                            <a:rPr lang="en-US" sz="2400" b="0" i="1">
                              <a:latin typeface="Cambria Math" panose="02040503050406030204" pitchFamily="18" charset="0"/>
                            </a:rPr>
                            <m:t>𝑖</m:t>
                          </m:r>
                        </m:sub>
                      </m:sSub>
                      <m:r>
                        <a:rPr lang="en-US" sz="2400" b="0" i="1">
                          <a:latin typeface="Cambria Math" panose="02040503050406030204" pitchFamily="18" charset="0"/>
                        </a:rPr>
                        <m:t>(</m:t>
                      </m:r>
                      <m:r>
                        <a:rPr lang="en-US" sz="2400" b="0" i="1">
                          <a:latin typeface="Cambria Math" panose="02040503050406030204" pitchFamily="18" charset="0"/>
                        </a:rPr>
                        <m:t>𝑡</m:t>
                      </m:r>
                      <m:r>
                        <a:rPr lang="en-US" sz="2400" b="0" i="1">
                          <a:latin typeface="Cambria Math" panose="02040503050406030204" pitchFamily="18" charset="0"/>
                        </a:rPr>
                        <m:t>)]</m:t>
                      </m:r>
                    </m:oMath>
                  </m:oMathPara>
                </a14:m>
                <a:endParaRPr lang="en-US" sz="2400" b="0" dirty="0"/>
              </a:p>
            </p:txBody>
          </p:sp>
        </mc:Choice>
        <mc:Fallback xmlns="">
          <p:sp>
            <p:nvSpPr>
              <p:cNvPr id="12" name="TextBox 11">
                <a:extLst>
                  <a:ext uri="{FF2B5EF4-FFF2-40B4-BE49-F238E27FC236}">
                    <a16:creationId xmlns:a16="http://schemas.microsoft.com/office/drawing/2014/main" id="{CA2DF867-A064-4484-9470-5F98CC018994}"/>
                  </a:ext>
                </a:extLst>
              </p:cNvPr>
              <p:cNvSpPr txBox="1">
                <a:spLocks noRot="1" noChangeAspect="1" noMove="1" noResize="1" noEditPoints="1" noAdjustHandles="1" noChangeArrowheads="1" noChangeShapeType="1" noTextEdit="1"/>
              </p:cNvSpPr>
              <p:nvPr/>
            </p:nvSpPr>
            <p:spPr>
              <a:xfrm>
                <a:off x="1613727" y="4953000"/>
                <a:ext cx="5315301" cy="369332"/>
              </a:xfrm>
              <a:prstGeom prst="rect">
                <a:avLst/>
              </a:prstGeom>
              <a:blipFill>
                <a:blip r:embed="rId4"/>
                <a:stretch>
                  <a:fillRect l="-1491" r="-1491" b="-3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963CADD-D3F9-4F19-86AC-DFFC8646078B}"/>
                  </a:ext>
                </a:extLst>
              </p:cNvPr>
              <p:cNvSpPr txBox="1"/>
              <p:nvPr/>
            </p:nvSpPr>
            <p:spPr>
              <a:xfrm>
                <a:off x="5562600" y="1492518"/>
                <a:ext cx="3414268" cy="1015663"/>
              </a:xfrm>
              <a:prstGeom prst="rect">
                <a:avLst/>
              </a:prstGeom>
              <a:noFill/>
            </p:spPr>
            <p:txBody>
              <a:bodyPr wrap="square" rtlCol="0">
                <a:spAutoFit/>
              </a:bodyPr>
              <a:lstStyle/>
              <a:p>
                <a:r>
                  <a:rPr lang="en-US" sz="2000" b="0" dirty="0">
                    <a:latin typeface="Cambria Math" panose="02040503050406030204" pitchFamily="18" charset="0"/>
                    <a:ea typeface="Cambria Math" panose="02040503050406030204" pitchFamily="18" charset="0"/>
                  </a:rPr>
                  <a:t>Where</a:t>
                </a:r>
                <a:r>
                  <a:rPr lang="en-US" sz="2000" dirty="0">
                    <a:latin typeface="Cambria Math" panose="02040503050406030204" pitchFamily="18" charset="0"/>
                    <a:ea typeface="Cambria Math" panose="02040503050406030204" pitchFamily="18" charset="0"/>
                  </a:rPr>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dirty="0">
                    <a:latin typeface="Cambria Math" panose="02040503050406030204" pitchFamily="18" charset="0"/>
                    <a:ea typeface="Cambria Math" panose="02040503050406030204" pitchFamily="18" charset="0"/>
                  </a:rPr>
                  <a:t> </a:t>
                </a:r>
                <a:r>
                  <a:rPr lang="en-US" sz="2000" b="0" dirty="0">
                    <a:latin typeface="Cambria Math" panose="02040503050406030204" pitchFamily="18" charset="0"/>
                    <a:ea typeface="Cambria Math" panose="02040503050406030204" pitchFamily="18" charset="0"/>
                  </a:rPr>
                  <a:t>is the frequency of class</a:t>
                </a:r>
                <a:r>
                  <a:rPr lang="en-US" sz="2000" dirty="0">
                    <a:latin typeface="Cambria Math" panose="02040503050406030204" pitchFamily="18" charset="0"/>
                    <a:ea typeface="Cambria Math" panose="02040503050406030204" pitchFamily="18" charset="0"/>
                  </a:rPr>
                  <a:t> </a:t>
                </a:r>
                <a14:m>
                  <m:oMath xmlns:m="http://schemas.openxmlformats.org/officeDocument/2006/math">
                    <m:r>
                      <a:rPr lang="en-US" sz="2000" i="1">
                        <a:latin typeface="Cambria Math" panose="02040503050406030204" pitchFamily="18" charset="0"/>
                      </a:rPr>
                      <m:t>𝒊</m:t>
                    </m:r>
                  </m:oMath>
                </a14:m>
                <a:r>
                  <a:rPr lang="en-US" sz="2000" dirty="0"/>
                  <a:t> </a:t>
                </a:r>
                <a:r>
                  <a:rPr lang="en-US" sz="2000" b="0" dirty="0"/>
                  <a:t>at node </a:t>
                </a:r>
                <a:r>
                  <a:rPr lang="en-US" sz="2000" dirty="0"/>
                  <a:t>t</a:t>
                </a:r>
                <a:r>
                  <a:rPr lang="en-US" sz="2000" b="0" dirty="0"/>
                  <a:t>, and </a:t>
                </a:r>
                <a14:m>
                  <m:oMath xmlns:m="http://schemas.openxmlformats.org/officeDocument/2006/math">
                    <m:r>
                      <a:rPr lang="en-US" sz="2000" i="1">
                        <a:latin typeface="Cambria Math" panose="02040503050406030204" pitchFamily="18" charset="0"/>
                      </a:rPr>
                      <m:t>𝒄</m:t>
                    </m:r>
                  </m:oMath>
                </a14:m>
                <a:r>
                  <a:rPr lang="en-US" sz="2000" dirty="0"/>
                  <a:t> </a:t>
                </a:r>
                <a:r>
                  <a:rPr lang="en-US" sz="2000" b="0" dirty="0"/>
                  <a:t>is the total number of classes  </a:t>
                </a:r>
              </a:p>
            </p:txBody>
          </p:sp>
        </mc:Choice>
        <mc:Fallback xmlns="">
          <p:sp>
            <p:nvSpPr>
              <p:cNvPr id="6" name="TextBox 5">
                <a:extLst>
                  <a:ext uri="{FF2B5EF4-FFF2-40B4-BE49-F238E27FC236}">
                    <a16:creationId xmlns:a16="http://schemas.microsoft.com/office/drawing/2014/main" id="{3963CADD-D3F9-4F19-86AC-DFFC8646078B}"/>
                  </a:ext>
                </a:extLst>
              </p:cNvPr>
              <p:cNvSpPr txBox="1">
                <a:spLocks noRot="1" noChangeAspect="1" noMove="1" noResize="1" noEditPoints="1" noAdjustHandles="1" noChangeArrowheads="1" noChangeShapeType="1" noTextEdit="1"/>
              </p:cNvSpPr>
              <p:nvPr/>
            </p:nvSpPr>
            <p:spPr>
              <a:xfrm>
                <a:off x="5562600" y="1492518"/>
                <a:ext cx="3414268" cy="1015663"/>
              </a:xfrm>
              <a:prstGeom prst="rect">
                <a:avLst/>
              </a:prstGeom>
              <a:blipFill>
                <a:blip r:embed="rId5"/>
                <a:stretch>
                  <a:fillRect l="-1964" t="-3614" b="-10843"/>
                </a:stretch>
              </a:blipFill>
            </p:spPr>
            <p:txBody>
              <a:bodyPr/>
              <a:lstStyle/>
              <a:p>
                <a:r>
                  <a:rPr lang="en-US">
                    <a:noFill/>
                  </a:rPr>
                  <a:t> </a:t>
                </a:r>
              </a:p>
            </p:txBody>
          </p:sp>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2DCC57B6-09B2-4859-968C-2D315575F8BF}"/>
              </a:ext>
            </a:extLst>
          </p:cNvPr>
          <p:cNvSpPr>
            <a:spLocks noGrp="1" noChangeArrowheads="1"/>
          </p:cNvSpPr>
          <p:nvPr>
            <p:ph type="title"/>
          </p:nvPr>
        </p:nvSpPr>
        <p:spPr/>
        <p:txBody>
          <a:bodyPr/>
          <a:lstStyle/>
          <a:p>
            <a:pPr>
              <a:defRPr/>
            </a:pPr>
            <a:r>
              <a:rPr lang="en-US">
                <a:cs typeface="+mj-cs"/>
              </a:rPr>
              <a:t>Examples of Classification Task</a:t>
            </a:r>
          </a:p>
        </p:txBody>
      </p:sp>
      <p:graphicFrame>
        <p:nvGraphicFramePr>
          <p:cNvPr id="919591" name="Group 39">
            <a:extLst>
              <a:ext uri="{FF2B5EF4-FFF2-40B4-BE49-F238E27FC236}">
                <a16:creationId xmlns:a16="http://schemas.microsoft.com/office/drawing/2014/main" id="{6E0B2BA6-834C-4F37-B8FC-CF6FAE691BA1}"/>
              </a:ext>
            </a:extLst>
          </p:cNvPr>
          <p:cNvGraphicFramePr>
            <a:graphicFrameLocks noGrp="1"/>
          </p:cNvGraphicFramePr>
          <p:nvPr>
            <p:ph idx="1"/>
            <p:extLst>
              <p:ext uri="{D42A27DB-BD31-4B8C-83A1-F6EECF244321}">
                <p14:modId xmlns:p14="http://schemas.microsoft.com/office/powerpoint/2010/main" val="1939163841"/>
              </p:ext>
            </p:extLst>
          </p:nvPr>
        </p:nvGraphicFramePr>
        <p:xfrm>
          <a:off x="381000" y="1371600"/>
          <a:ext cx="8504238" cy="4648200"/>
        </p:xfrm>
        <a:graphic>
          <a:graphicData uri="http://schemas.openxmlformats.org/drawingml/2006/table">
            <a:tbl>
              <a:tblPr/>
              <a:tblGrid>
                <a:gridCol w="1951038">
                  <a:extLst>
                    <a:ext uri="{9D8B030D-6E8A-4147-A177-3AD203B41FA5}">
                      <a16:colId xmlns:a16="http://schemas.microsoft.com/office/drawing/2014/main" val="20000"/>
                    </a:ext>
                  </a:extLst>
                </a:gridCol>
                <a:gridCol w="3594100">
                  <a:extLst>
                    <a:ext uri="{9D8B030D-6E8A-4147-A177-3AD203B41FA5}">
                      <a16:colId xmlns:a16="http://schemas.microsoft.com/office/drawing/2014/main" val="20001"/>
                    </a:ext>
                  </a:extLst>
                </a:gridCol>
                <a:gridCol w="2959100">
                  <a:extLst>
                    <a:ext uri="{9D8B030D-6E8A-4147-A177-3AD203B41FA5}">
                      <a16:colId xmlns:a16="http://schemas.microsoft.com/office/drawing/2014/main" val="20002"/>
                    </a:ext>
                  </a:extLst>
                </a:gridCol>
              </a:tblGrid>
              <a:tr h="762000">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Attribute set, </a:t>
                      </a:r>
                      <a:r>
                        <a:rPr kumimoji="0" lang="en-US" sz="2400" b="1" i="1" u="none" strike="noStrike" cap="none" normalizeH="0" baseline="0">
                          <a:ln>
                            <a:noFill/>
                          </a:ln>
                          <a:solidFill>
                            <a:schemeClr val="tx1"/>
                          </a:solidFill>
                          <a:effectLst/>
                          <a:latin typeface="Times New Roman" pitchFamily="18" charset="0"/>
                        </a:rPr>
                        <a:t>x</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tc>
                  <a:txBody>
                    <a:bodyPr/>
                    <a:lstStyle/>
                    <a:p>
                      <a:pPr marL="0" marR="0" lvl="0" indent="0" algn="ctr"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Class label, </a:t>
                      </a:r>
                      <a:r>
                        <a:rPr kumimoji="0" lang="en-US" sz="2400" b="0" i="1" u="none" strike="noStrike" cap="none" normalizeH="0" baseline="0">
                          <a:ln>
                            <a:noFill/>
                          </a:ln>
                          <a:solidFill>
                            <a:schemeClr val="tx1"/>
                          </a:solidFill>
                          <a:effectLst/>
                          <a:latin typeface="Times New Roman" pitchFamily="18" charset="0"/>
                        </a:rPr>
                        <a:t>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CFFFF"/>
                    </a:solidFill>
                  </a:tcPr>
                </a:tc>
                <a:extLst>
                  <a:ext uri="{0D108BD9-81ED-4DB2-BD59-A6C34878D82A}">
                    <a16:rowId xmlns:a16="http://schemas.microsoft.com/office/drawing/2014/main" val="10000"/>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Categorizing email messages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Features extracted from email message header and content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spam or non-spam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Identifying tumor cells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Features extracted </a:t>
                      </a:r>
                      <a:r>
                        <a:rPr kumimoji="0" lang="en-US" sz="2400" b="0" i="0" u="none" strike="noStrike" cap="none" normalizeH="0" baseline="0">
                          <a:ln>
                            <a:noFill/>
                          </a:ln>
                          <a:solidFill>
                            <a:schemeClr val="tx1"/>
                          </a:solidFill>
                          <a:effectLst/>
                          <a:latin typeface="Arial" charset="0"/>
                        </a:rPr>
                        <a:t>from x-rays or MRI </a:t>
                      </a:r>
                      <a:r>
                        <a:rPr kumimoji="0" lang="en-US" sz="2400" b="0" i="0" u="none" strike="noStrike" cap="none" normalizeH="0" baseline="0" dirty="0">
                          <a:ln>
                            <a:noFill/>
                          </a:ln>
                          <a:solidFill>
                            <a:schemeClr val="tx1"/>
                          </a:solidFill>
                          <a:effectLst/>
                          <a:latin typeface="Arial" charset="0"/>
                        </a:rPr>
                        <a:t>scans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malignant or benign cells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295400">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Cataloging galaxies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a:ln>
                            <a:noFill/>
                          </a:ln>
                          <a:solidFill>
                            <a:schemeClr val="tx1"/>
                          </a:solidFill>
                          <a:effectLst/>
                          <a:latin typeface="Arial" charset="0"/>
                        </a:rPr>
                        <a:t>Features extracted from telescope images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10000"/>
                        </a:spcBef>
                        <a:spcAft>
                          <a:spcPts val="400"/>
                        </a:spcAft>
                        <a:buClr>
                          <a:srgbClr val="0C7B9C"/>
                        </a:buClr>
                        <a:buSzPct val="75000"/>
                        <a:buFont typeface="Monotype Sorts" pitchFamily="2" charset="2"/>
                        <a:buNone/>
                        <a:tabLst/>
                      </a:pPr>
                      <a:r>
                        <a:rPr kumimoji="0" lang="en-US" sz="2400" b="0" i="0" u="none" strike="noStrike" cap="none" normalizeH="0" baseline="0" dirty="0">
                          <a:ln>
                            <a:noFill/>
                          </a:ln>
                          <a:solidFill>
                            <a:schemeClr val="tx1"/>
                          </a:solidFill>
                          <a:effectLst/>
                          <a:latin typeface="Arial" charset="0"/>
                        </a:rPr>
                        <a:t>Elliptical, spiral, or irregular-shaped galaxies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Date Placeholder 1">
            <a:extLst>
              <a:ext uri="{FF2B5EF4-FFF2-40B4-BE49-F238E27FC236}">
                <a16:creationId xmlns:a16="http://schemas.microsoft.com/office/drawing/2014/main" id="{49482C37-694C-4D2C-A565-B598115FE61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A02E2BE-B5DD-4502-BE18-A23C8912B46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3CFB13CD-EBD5-4896-8FD8-CA06C19FEDAC}"/>
              </a:ext>
            </a:extLst>
          </p:cNvPr>
          <p:cNvSpPr>
            <a:spLocks noGrp="1"/>
          </p:cNvSpPr>
          <p:nvPr>
            <p:ph type="sldNum" sz="quarter" idx="12"/>
          </p:nvPr>
        </p:nvSpPr>
        <p:spPr/>
        <p:txBody>
          <a:bodyPr/>
          <a:lstStyle/>
          <a:p>
            <a:pPr>
              <a:defRPr/>
            </a:pPr>
            <a:fld id="{4F7A57BE-260D-4199-AF6E-D0261B79CD69}"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244D1B4C-BCFD-4053-A8A8-B00A36AA0CA1}"/>
              </a:ext>
            </a:extLst>
          </p:cNvPr>
          <p:cNvSpPr>
            <a:spLocks noGrp="1" noChangeArrowheads="1"/>
          </p:cNvSpPr>
          <p:nvPr>
            <p:ph type="title"/>
          </p:nvPr>
        </p:nvSpPr>
        <p:spPr/>
        <p:txBody>
          <a:bodyPr/>
          <a:lstStyle/>
          <a:p>
            <a:pPr>
              <a:defRPr/>
            </a:pPr>
            <a:r>
              <a:rPr lang="en-US">
                <a:cs typeface="+mj-cs"/>
              </a:rPr>
              <a:t>Finding the Best Split</a:t>
            </a:r>
          </a:p>
        </p:txBody>
      </p:sp>
      <p:sp>
        <p:nvSpPr>
          <p:cNvPr id="29699" name="Rectangle 3">
            <a:extLst>
              <a:ext uri="{FF2B5EF4-FFF2-40B4-BE49-F238E27FC236}">
                <a16:creationId xmlns:a16="http://schemas.microsoft.com/office/drawing/2014/main" id="{A3746315-F746-4C9B-B482-446D51640AF7}"/>
              </a:ext>
            </a:extLst>
          </p:cNvPr>
          <p:cNvSpPr>
            <a:spLocks noGrp="1" noChangeArrowheads="1"/>
          </p:cNvSpPr>
          <p:nvPr>
            <p:ph type="body" idx="1"/>
          </p:nvPr>
        </p:nvSpPr>
        <p:spPr/>
        <p:txBody>
          <a:bodyPr>
            <a:normAutofit/>
          </a:bodyPr>
          <a:lstStyle/>
          <a:p>
            <a:pPr marL="533400" indent="-533400">
              <a:buFont typeface="Monotype Sorts" charset="0"/>
              <a:buAutoNum type="arabicPeriod"/>
              <a:defRPr/>
            </a:pPr>
            <a:r>
              <a:rPr lang="en-US" dirty="0">
                <a:cs typeface="+mn-cs"/>
              </a:rPr>
              <a:t>Compute impurity measure (P) before splitting</a:t>
            </a:r>
          </a:p>
          <a:p>
            <a:pPr marL="533400" indent="-533400">
              <a:buFont typeface="Monotype Sorts" charset="0"/>
              <a:buAutoNum type="arabicPeriod"/>
              <a:defRPr/>
            </a:pPr>
            <a:r>
              <a:rPr lang="en-US" dirty="0">
                <a:cs typeface="+mn-cs"/>
              </a:rPr>
              <a:t>Compute impurity measure (M) after splitting</a:t>
            </a:r>
          </a:p>
          <a:p>
            <a:pPr lvl="2">
              <a:buFont typeface="Monotype Sorts" charset="0"/>
              <a:buChar char="l"/>
              <a:defRPr/>
            </a:pPr>
            <a:r>
              <a:rPr lang="en-US" dirty="0"/>
              <a:t> Compute impurity measure of each child node</a:t>
            </a:r>
          </a:p>
          <a:p>
            <a:pPr lvl="2">
              <a:buFont typeface="Monotype Sorts" charset="0"/>
              <a:buChar char="l"/>
              <a:defRPr/>
            </a:pPr>
            <a:r>
              <a:rPr lang="en-US" dirty="0"/>
              <a:t> M is the weighted impurity of child nodes</a:t>
            </a:r>
          </a:p>
          <a:p>
            <a:pPr marL="533400" indent="-533400">
              <a:buFont typeface="Monotype Sorts" charset="0"/>
              <a:buAutoNum type="arabicPeriod"/>
              <a:defRPr/>
            </a:pPr>
            <a:r>
              <a:rPr lang="en-US" dirty="0">
                <a:cs typeface="+mn-cs"/>
              </a:rPr>
              <a:t>Choose the attribute test condition that produces the highest gain</a:t>
            </a:r>
            <a:br>
              <a:rPr lang="en-US" dirty="0">
                <a:cs typeface="+mn-cs"/>
              </a:rPr>
            </a:br>
            <a:r>
              <a:rPr lang="en-US" dirty="0">
                <a:cs typeface="+mn-cs"/>
              </a:rPr>
              <a:t> </a:t>
            </a:r>
          </a:p>
          <a:p>
            <a:pPr marL="622300" lvl="2">
              <a:buNone/>
              <a:defRPr/>
            </a:pPr>
            <a:r>
              <a:rPr lang="en-US" b="1" dirty="0">
                <a:cs typeface="+mn-cs"/>
              </a:rPr>
              <a:t>		Gain = P - M</a:t>
            </a:r>
            <a:br>
              <a:rPr lang="en-US" b="1" dirty="0">
                <a:cs typeface="+mn-cs"/>
              </a:rPr>
            </a:br>
            <a:br>
              <a:rPr lang="en-US" dirty="0">
                <a:cs typeface="+mn-cs"/>
              </a:rPr>
            </a:br>
            <a:r>
              <a:rPr lang="en-US" dirty="0">
                <a:cs typeface="+mn-cs"/>
              </a:rPr>
              <a:t>or equivalently, lowest impurity measure after splitting (M) </a:t>
            </a:r>
          </a:p>
        </p:txBody>
      </p:sp>
      <p:sp>
        <p:nvSpPr>
          <p:cNvPr id="2" name="Date Placeholder 1">
            <a:extLst>
              <a:ext uri="{FF2B5EF4-FFF2-40B4-BE49-F238E27FC236}">
                <a16:creationId xmlns:a16="http://schemas.microsoft.com/office/drawing/2014/main" id="{EE202057-6E88-4776-B3DD-90DE09D18DD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49AC9CC-4880-4F2B-8474-E114AB15EC9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8AD9241-5E8D-4758-92D6-5706D5184BF8}"/>
              </a:ext>
            </a:extLst>
          </p:cNvPr>
          <p:cNvSpPr>
            <a:spLocks noGrp="1"/>
          </p:cNvSpPr>
          <p:nvPr>
            <p:ph type="sldNum" sz="quarter" idx="12"/>
          </p:nvPr>
        </p:nvSpPr>
        <p:spPr/>
        <p:txBody>
          <a:bodyPr/>
          <a:lstStyle/>
          <a:p>
            <a:pPr>
              <a:defRPr/>
            </a:pPr>
            <a:fld id="{66B3FB04-30F3-4A8B-896F-A2FC78A6A289}" type="slidenum">
              <a:rPr lang="en-US"/>
              <a:pPr>
                <a:defRPr/>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F9040E99-A410-4EAB-8F1D-C56E481F57F7}"/>
              </a:ext>
            </a:extLst>
          </p:cNvPr>
          <p:cNvSpPr>
            <a:spLocks noGrp="1" noChangeArrowheads="1"/>
          </p:cNvSpPr>
          <p:nvPr>
            <p:ph type="title"/>
          </p:nvPr>
        </p:nvSpPr>
        <p:spPr/>
        <p:txBody>
          <a:bodyPr/>
          <a:lstStyle/>
          <a:p>
            <a:pPr>
              <a:defRPr/>
            </a:pPr>
            <a:r>
              <a:rPr lang="en-US">
                <a:cs typeface="+mj-cs"/>
              </a:rPr>
              <a:t>Finding the Best Split</a:t>
            </a:r>
          </a:p>
        </p:txBody>
      </p:sp>
      <p:sp>
        <p:nvSpPr>
          <p:cNvPr id="36866" name="Oval 4">
            <a:extLst>
              <a:ext uri="{FF2B5EF4-FFF2-40B4-BE49-F238E27FC236}">
                <a16:creationId xmlns:a16="http://schemas.microsoft.com/office/drawing/2014/main" id="{72DB59C1-3D4C-4DE2-8467-134D5FC0ECD4}"/>
              </a:ext>
            </a:extLst>
          </p:cNvPr>
          <p:cNvSpPr>
            <a:spLocks noChangeArrowheads="1"/>
          </p:cNvSpPr>
          <p:nvPr/>
        </p:nvSpPr>
        <p:spPr bwMode="auto">
          <a:xfrm>
            <a:off x="6477000" y="18288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B?</a:t>
            </a:r>
            <a:endParaRPr lang="en-US" altLang="en-US" sz="2400" b="0">
              <a:latin typeface="Times New Roman" panose="02020603050405020304" pitchFamily="18" charset="0"/>
            </a:endParaRPr>
          </a:p>
        </p:txBody>
      </p:sp>
      <p:sp>
        <p:nvSpPr>
          <p:cNvPr id="36867" name="Line 5">
            <a:extLst>
              <a:ext uri="{FF2B5EF4-FFF2-40B4-BE49-F238E27FC236}">
                <a16:creationId xmlns:a16="http://schemas.microsoft.com/office/drawing/2014/main" id="{9B76AFB6-B62E-45FA-BF1B-2A57C299EEA3}"/>
              </a:ext>
            </a:extLst>
          </p:cNvPr>
          <p:cNvSpPr>
            <a:spLocks noChangeShapeType="1"/>
          </p:cNvSpPr>
          <p:nvPr/>
        </p:nvSpPr>
        <p:spPr bwMode="auto">
          <a:xfrm flipH="1">
            <a:off x="5902325" y="22860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8" name="Line 6">
            <a:extLst>
              <a:ext uri="{FF2B5EF4-FFF2-40B4-BE49-F238E27FC236}">
                <a16:creationId xmlns:a16="http://schemas.microsoft.com/office/drawing/2014/main" id="{25CDC5C2-2488-42F5-B0B1-0EEC169929E2}"/>
              </a:ext>
            </a:extLst>
          </p:cNvPr>
          <p:cNvSpPr>
            <a:spLocks noChangeShapeType="1"/>
          </p:cNvSpPr>
          <p:nvPr/>
        </p:nvSpPr>
        <p:spPr bwMode="auto">
          <a:xfrm>
            <a:off x="7010400" y="22860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69" name="Text Box 7">
            <a:extLst>
              <a:ext uri="{FF2B5EF4-FFF2-40B4-BE49-F238E27FC236}">
                <a16:creationId xmlns:a16="http://schemas.microsoft.com/office/drawing/2014/main" id="{D594DF99-5476-4721-8488-0145C10C4E22}"/>
              </a:ext>
            </a:extLst>
          </p:cNvPr>
          <p:cNvSpPr txBox="1">
            <a:spLocks noChangeArrowheads="1"/>
          </p:cNvSpPr>
          <p:nvPr/>
        </p:nvSpPr>
        <p:spPr bwMode="auto">
          <a:xfrm>
            <a:off x="5629275" y="24018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36870" name="Text Box 8">
            <a:extLst>
              <a:ext uri="{FF2B5EF4-FFF2-40B4-BE49-F238E27FC236}">
                <a16:creationId xmlns:a16="http://schemas.microsoft.com/office/drawing/2014/main" id="{2E2E52A2-A299-4B77-AF36-97ABADFE4C65}"/>
              </a:ext>
            </a:extLst>
          </p:cNvPr>
          <p:cNvSpPr txBox="1">
            <a:spLocks noChangeArrowheads="1"/>
          </p:cNvSpPr>
          <p:nvPr/>
        </p:nvSpPr>
        <p:spPr bwMode="auto">
          <a:xfrm>
            <a:off x="8118475" y="24018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36871" name="Rectangle 9">
            <a:extLst>
              <a:ext uri="{FF2B5EF4-FFF2-40B4-BE49-F238E27FC236}">
                <a16:creationId xmlns:a16="http://schemas.microsoft.com/office/drawing/2014/main" id="{A442257A-610D-49F8-9C2B-A5163A1FDFC5}"/>
              </a:ext>
            </a:extLst>
          </p:cNvPr>
          <p:cNvSpPr>
            <a:spLocks noChangeArrowheads="1"/>
          </p:cNvSpPr>
          <p:nvPr/>
        </p:nvSpPr>
        <p:spPr bwMode="auto">
          <a:xfrm>
            <a:off x="5486400" y="30114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N3</a:t>
            </a:r>
          </a:p>
        </p:txBody>
      </p:sp>
      <p:sp>
        <p:nvSpPr>
          <p:cNvPr id="36872" name="Rectangle 10">
            <a:extLst>
              <a:ext uri="{FF2B5EF4-FFF2-40B4-BE49-F238E27FC236}">
                <a16:creationId xmlns:a16="http://schemas.microsoft.com/office/drawing/2014/main" id="{0BE9CB00-005C-4D8A-9098-0434A5126B54}"/>
              </a:ext>
            </a:extLst>
          </p:cNvPr>
          <p:cNvSpPr>
            <a:spLocks noChangeArrowheads="1"/>
          </p:cNvSpPr>
          <p:nvPr/>
        </p:nvSpPr>
        <p:spPr bwMode="auto">
          <a:xfrm>
            <a:off x="7673975" y="30114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N4</a:t>
            </a:r>
          </a:p>
        </p:txBody>
      </p:sp>
      <p:sp>
        <p:nvSpPr>
          <p:cNvPr id="36873" name="Oval 11">
            <a:extLst>
              <a:ext uri="{FF2B5EF4-FFF2-40B4-BE49-F238E27FC236}">
                <a16:creationId xmlns:a16="http://schemas.microsoft.com/office/drawing/2014/main" id="{430DF567-FB44-42BA-BDD4-A4E057B02C62}"/>
              </a:ext>
            </a:extLst>
          </p:cNvPr>
          <p:cNvSpPr>
            <a:spLocks noChangeArrowheads="1"/>
          </p:cNvSpPr>
          <p:nvPr/>
        </p:nvSpPr>
        <p:spPr bwMode="auto">
          <a:xfrm>
            <a:off x="1447800" y="17526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A?</a:t>
            </a:r>
            <a:endParaRPr lang="en-US" altLang="en-US" sz="2400" b="0">
              <a:latin typeface="Times New Roman" panose="02020603050405020304" pitchFamily="18" charset="0"/>
            </a:endParaRPr>
          </a:p>
        </p:txBody>
      </p:sp>
      <p:sp>
        <p:nvSpPr>
          <p:cNvPr id="36874" name="Line 12">
            <a:extLst>
              <a:ext uri="{FF2B5EF4-FFF2-40B4-BE49-F238E27FC236}">
                <a16:creationId xmlns:a16="http://schemas.microsoft.com/office/drawing/2014/main" id="{09CD20DE-FD67-41A3-B19D-7BEA63F29132}"/>
              </a:ext>
            </a:extLst>
          </p:cNvPr>
          <p:cNvSpPr>
            <a:spLocks noChangeShapeType="1"/>
          </p:cNvSpPr>
          <p:nvPr/>
        </p:nvSpPr>
        <p:spPr bwMode="auto">
          <a:xfrm flipH="1">
            <a:off x="873125" y="22098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5" name="Line 13">
            <a:extLst>
              <a:ext uri="{FF2B5EF4-FFF2-40B4-BE49-F238E27FC236}">
                <a16:creationId xmlns:a16="http://schemas.microsoft.com/office/drawing/2014/main" id="{5E78F2C8-48DF-4673-8305-990AB566FCC0}"/>
              </a:ext>
            </a:extLst>
          </p:cNvPr>
          <p:cNvSpPr>
            <a:spLocks noChangeShapeType="1"/>
          </p:cNvSpPr>
          <p:nvPr/>
        </p:nvSpPr>
        <p:spPr bwMode="auto">
          <a:xfrm>
            <a:off x="1981200" y="22098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6876" name="Text Box 14">
            <a:extLst>
              <a:ext uri="{FF2B5EF4-FFF2-40B4-BE49-F238E27FC236}">
                <a16:creationId xmlns:a16="http://schemas.microsoft.com/office/drawing/2014/main" id="{64A775CD-B2F1-4DE7-A46F-121F8E12874D}"/>
              </a:ext>
            </a:extLst>
          </p:cNvPr>
          <p:cNvSpPr txBox="1">
            <a:spLocks noChangeArrowheads="1"/>
          </p:cNvSpPr>
          <p:nvPr/>
        </p:nvSpPr>
        <p:spPr bwMode="auto">
          <a:xfrm>
            <a:off x="600075" y="23256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36877" name="Text Box 15">
            <a:extLst>
              <a:ext uri="{FF2B5EF4-FFF2-40B4-BE49-F238E27FC236}">
                <a16:creationId xmlns:a16="http://schemas.microsoft.com/office/drawing/2014/main" id="{D88DBA1E-33DA-4E53-80FE-07E1530D1E4E}"/>
              </a:ext>
            </a:extLst>
          </p:cNvPr>
          <p:cNvSpPr txBox="1">
            <a:spLocks noChangeArrowheads="1"/>
          </p:cNvSpPr>
          <p:nvPr/>
        </p:nvSpPr>
        <p:spPr bwMode="auto">
          <a:xfrm>
            <a:off x="3089275" y="23256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36878" name="Rectangle 16">
            <a:extLst>
              <a:ext uri="{FF2B5EF4-FFF2-40B4-BE49-F238E27FC236}">
                <a16:creationId xmlns:a16="http://schemas.microsoft.com/office/drawing/2014/main" id="{3FFB2629-BD43-4A6B-8875-CCE4B398D427}"/>
              </a:ext>
            </a:extLst>
          </p:cNvPr>
          <p:cNvSpPr>
            <a:spLocks noChangeArrowheads="1"/>
          </p:cNvSpPr>
          <p:nvPr/>
        </p:nvSpPr>
        <p:spPr bwMode="auto">
          <a:xfrm>
            <a:off x="457200" y="29352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36879" name="Rectangle 17">
            <a:extLst>
              <a:ext uri="{FF2B5EF4-FFF2-40B4-BE49-F238E27FC236}">
                <a16:creationId xmlns:a16="http://schemas.microsoft.com/office/drawing/2014/main" id="{845E5EA6-6945-40ED-9AB5-C2DC83AA2EBA}"/>
              </a:ext>
            </a:extLst>
          </p:cNvPr>
          <p:cNvSpPr>
            <a:spLocks noChangeArrowheads="1"/>
          </p:cNvSpPr>
          <p:nvPr/>
        </p:nvSpPr>
        <p:spPr bwMode="auto">
          <a:xfrm>
            <a:off x="2644775" y="29352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sp>
        <p:nvSpPr>
          <p:cNvPr id="36880" name="Text Box 18">
            <a:extLst>
              <a:ext uri="{FF2B5EF4-FFF2-40B4-BE49-F238E27FC236}">
                <a16:creationId xmlns:a16="http://schemas.microsoft.com/office/drawing/2014/main" id="{646251EA-A7AA-4D8C-ADD7-CF96BD42567D}"/>
              </a:ext>
            </a:extLst>
          </p:cNvPr>
          <p:cNvSpPr txBox="1">
            <a:spLocks noChangeArrowheads="1"/>
          </p:cNvSpPr>
          <p:nvPr/>
        </p:nvSpPr>
        <p:spPr bwMode="auto">
          <a:xfrm>
            <a:off x="1905000" y="1066800"/>
            <a:ext cx="1981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Before Splitting:</a:t>
            </a:r>
          </a:p>
        </p:txBody>
      </p:sp>
      <p:graphicFrame>
        <p:nvGraphicFramePr>
          <p:cNvPr id="36881" name="Object 20">
            <a:extLst>
              <a:ext uri="{FF2B5EF4-FFF2-40B4-BE49-F238E27FC236}">
                <a16:creationId xmlns:a16="http://schemas.microsoft.com/office/drawing/2014/main" id="{7288883A-481C-4F83-B545-39CEB73425FD}"/>
              </a:ext>
            </a:extLst>
          </p:cNvPr>
          <p:cNvGraphicFramePr>
            <a:graphicFrameLocks noGrp="1" noChangeAspect="1"/>
          </p:cNvGraphicFramePr>
          <p:nvPr>
            <p:ph idx="1"/>
          </p:nvPr>
        </p:nvGraphicFramePr>
        <p:xfrm>
          <a:off x="80963" y="3581400"/>
          <a:ext cx="1665287" cy="698500"/>
        </p:xfrm>
        <a:graphic>
          <a:graphicData uri="http://schemas.openxmlformats.org/presentationml/2006/ole">
            <mc:AlternateContent xmlns:mc="http://schemas.openxmlformats.org/markup-compatibility/2006">
              <mc:Choice xmlns:v="urn:schemas-microsoft-com:vml" Requires="v">
                <p:oleObj name="Document" r:id="rId2" imgW="3327400" imgH="1397000" progId="Word.Document.8">
                  <p:embed/>
                </p:oleObj>
              </mc:Choice>
              <mc:Fallback>
                <p:oleObj name="Document" r:id="rId2" imgW="3327400" imgH="1397000" progId="Word.Document.8">
                  <p:embed/>
                  <p:pic>
                    <p:nvPicPr>
                      <p:cNvPr id="0" name="Object 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3" y="3581400"/>
                        <a:ext cx="1665287"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82" name="Object 27">
            <a:extLst>
              <a:ext uri="{FF2B5EF4-FFF2-40B4-BE49-F238E27FC236}">
                <a16:creationId xmlns:a16="http://schemas.microsoft.com/office/drawing/2014/main" id="{E9DA3913-BA37-4CD6-B589-349287EC8B53}"/>
              </a:ext>
            </a:extLst>
          </p:cNvPr>
          <p:cNvGraphicFramePr>
            <a:graphicFrameLocks noChangeAspect="1"/>
          </p:cNvGraphicFramePr>
          <p:nvPr/>
        </p:nvGraphicFramePr>
        <p:xfrm>
          <a:off x="2366963" y="3586163"/>
          <a:ext cx="1636712" cy="681037"/>
        </p:xfrm>
        <a:graphic>
          <a:graphicData uri="http://schemas.openxmlformats.org/presentationml/2006/ole">
            <mc:AlternateContent xmlns:mc="http://schemas.openxmlformats.org/markup-compatibility/2006">
              <mc:Choice xmlns:v="urn:schemas-microsoft-com:vml" Requires="v">
                <p:oleObj name="Document" r:id="rId4" imgW="3327400" imgH="1397000" progId="Word.Document.8">
                  <p:embed/>
                </p:oleObj>
              </mc:Choice>
              <mc:Fallback>
                <p:oleObj name="Document" r:id="rId4" imgW="3327400" imgH="1397000" progId="Word.Document.8">
                  <p:embed/>
                  <p:pic>
                    <p:nvPicPr>
                      <p:cNvPr id="0" name="Object 2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69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3" name="Object 28">
            <a:extLst>
              <a:ext uri="{FF2B5EF4-FFF2-40B4-BE49-F238E27FC236}">
                <a16:creationId xmlns:a16="http://schemas.microsoft.com/office/drawing/2014/main" id="{0C0748CF-44F5-4649-BA5A-7B1451BC8AB5}"/>
              </a:ext>
            </a:extLst>
          </p:cNvPr>
          <p:cNvGraphicFramePr>
            <a:graphicFrameLocks noChangeAspect="1"/>
          </p:cNvGraphicFramePr>
          <p:nvPr/>
        </p:nvGraphicFramePr>
        <p:xfrm>
          <a:off x="5110163" y="3586163"/>
          <a:ext cx="1636712" cy="681037"/>
        </p:xfrm>
        <a:graphic>
          <a:graphicData uri="http://schemas.openxmlformats.org/presentationml/2006/ole">
            <mc:AlternateContent xmlns:mc="http://schemas.openxmlformats.org/markup-compatibility/2006">
              <mc:Choice xmlns:v="urn:schemas-microsoft-com:vml" Requires="v">
                <p:oleObj name="Document" r:id="rId6" imgW="3340100" imgH="1397000" progId="Word.Document.8">
                  <p:embed/>
                </p:oleObj>
              </mc:Choice>
              <mc:Fallback>
                <p:oleObj name="Document" r:id="rId6" imgW="3340100" imgH="1397000" progId="Word.Document.8">
                  <p:embed/>
                  <p:pic>
                    <p:nvPicPr>
                      <p:cNvPr id="0" name="Object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10163" y="3586163"/>
                        <a:ext cx="1636712"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4" name="Object 29">
            <a:extLst>
              <a:ext uri="{FF2B5EF4-FFF2-40B4-BE49-F238E27FC236}">
                <a16:creationId xmlns:a16="http://schemas.microsoft.com/office/drawing/2014/main" id="{E02CD5EA-C7B8-40BF-A963-6E45B9C475D6}"/>
              </a:ext>
            </a:extLst>
          </p:cNvPr>
          <p:cNvGraphicFramePr>
            <a:graphicFrameLocks noChangeAspect="1"/>
          </p:cNvGraphicFramePr>
          <p:nvPr/>
        </p:nvGraphicFramePr>
        <p:xfrm>
          <a:off x="7396163" y="3586163"/>
          <a:ext cx="1595437" cy="660400"/>
        </p:xfrm>
        <a:graphic>
          <a:graphicData uri="http://schemas.openxmlformats.org/presentationml/2006/ole">
            <mc:AlternateContent xmlns:mc="http://schemas.openxmlformats.org/markup-compatibility/2006">
              <mc:Choice xmlns:v="urn:schemas-microsoft-com:vml" Requires="v">
                <p:oleObj name="Document" r:id="rId8" imgW="3352800" imgH="1397000" progId="Word.Document.8">
                  <p:embed/>
                </p:oleObj>
              </mc:Choice>
              <mc:Fallback>
                <p:oleObj name="Document" r:id="rId8" imgW="3352800" imgH="1397000" progId="Word.Document.8">
                  <p:embed/>
                  <p:pic>
                    <p:nvPicPr>
                      <p:cNvPr id="0" name="Object 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396163" y="3586163"/>
                        <a:ext cx="1595437"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6885" name="Object 33">
            <a:extLst>
              <a:ext uri="{FF2B5EF4-FFF2-40B4-BE49-F238E27FC236}">
                <a16:creationId xmlns:a16="http://schemas.microsoft.com/office/drawing/2014/main" id="{932BFF67-D515-4314-B21D-02FDC8D20226}"/>
              </a:ext>
            </a:extLst>
          </p:cNvPr>
          <p:cNvGraphicFramePr>
            <a:graphicFrameLocks noChangeAspect="1"/>
          </p:cNvGraphicFramePr>
          <p:nvPr/>
        </p:nvGraphicFramePr>
        <p:xfrm>
          <a:off x="3962400" y="1066800"/>
          <a:ext cx="1595438" cy="660400"/>
        </p:xfrm>
        <a:graphic>
          <a:graphicData uri="http://schemas.openxmlformats.org/presentationml/2006/ole">
            <mc:AlternateContent xmlns:mc="http://schemas.openxmlformats.org/markup-compatibility/2006">
              <mc:Choice xmlns:v="urn:schemas-microsoft-com:vml" Requires="v">
                <p:oleObj name="Document" r:id="rId10" imgW="3340100" imgH="1397000" progId="Word.Document.8">
                  <p:embed/>
                </p:oleObj>
              </mc:Choice>
              <mc:Fallback>
                <p:oleObj name="Document" r:id="rId10" imgW="3340100" imgH="1397000" progId="Word.Document.8">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1066800"/>
                        <a:ext cx="1595438" cy="660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924722" name="Group 50">
            <a:extLst>
              <a:ext uri="{FF2B5EF4-FFF2-40B4-BE49-F238E27FC236}">
                <a16:creationId xmlns:a16="http://schemas.microsoft.com/office/drawing/2014/main" id="{30A38AE0-76CA-41B5-A7F2-FBDA3DE52A24}"/>
              </a:ext>
            </a:extLst>
          </p:cNvPr>
          <p:cNvGrpSpPr>
            <a:grpSpLocks/>
          </p:cNvGrpSpPr>
          <p:nvPr/>
        </p:nvGrpSpPr>
        <p:grpSpPr bwMode="auto">
          <a:xfrm>
            <a:off x="5715000" y="1066800"/>
            <a:ext cx="1295400" cy="396875"/>
            <a:chOff x="3600" y="768"/>
            <a:chExt cx="816" cy="250"/>
          </a:xfrm>
        </p:grpSpPr>
        <p:sp>
          <p:nvSpPr>
            <p:cNvPr id="36905" name="Line 34">
              <a:extLst>
                <a:ext uri="{FF2B5EF4-FFF2-40B4-BE49-F238E27FC236}">
                  <a16:creationId xmlns:a16="http://schemas.microsoft.com/office/drawing/2014/main" id="{40FB1057-3C51-473C-8B80-C78E5A3D43E4}"/>
                </a:ext>
              </a:extLst>
            </p:cNvPr>
            <p:cNvSpPr>
              <a:spLocks noChangeShapeType="1"/>
            </p:cNvSpPr>
            <p:nvPr/>
          </p:nvSpPr>
          <p:spPr bwMode="auto">
            <a:xfrm>
              <a:off x="3600" y="912"/>
              <a:ext cx="336" cy="0"/>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6" name="Text Box 35">
              <a:extLst>
                <a:ext uri="{FF2B5EF4-FFF2-40B4-BE49-F238E27FC236}">
                  <a16:creationId xmlns:a16="http://schemas.microsoft.com/office/drawing/2014/main" id="{294E0061-FDD9-416D-9F65-9CD665F39780}"/>
                </a:ext>
              </a:extLst>
            </p:cNvPr>
            <p:cNvSpPr txBox="1">
              <a:spLocks noChangeArrowheads="1"/>
            </p:cNvSpPr>
            <p:nvPr/>
          </p:nvSpPr>
          <p:spPr bwMode="auto">
            <a:xfrm>
              <a:off x="3984" y="76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a:t>
              </a:r>
            </a:p>
          </p:txBody>
        </p:sp>
      </p:grpSp>
      <p:grpSp>
        <p:nvGrpSpPr>
          <p:cNvPr id="924720" name="Group 48">
            <a:extLst>
              <a:ext uri="{FF2B5EF4-FFF2-40B4-BE49-F238E27FC236}">
                <a16:creationId xmlns:a16="http://schemas.microsoft.com/office/drawing/2014/main" id="{F7899548-A45A-456F-83DD-D05797FAEF90}"/>
              </a:ext>
            </a:extLst>
          </p:cNvPr>
          <p:cNvGrpSpPr>
            <a:grpSpLocks/>
          </p:cNvGrpSpPr>
          <p:nvPr/>
        </p:nvGrpSpPr>
        <p:grpSpPr bwMode="auto">
          <a:xfrm>
            <a:off x="609600" y="4343400"/>
            <a:ext cx="8001000" cy="854075"/>
            <a:chOff x="384" y="2832"/>
            <a:chExt cx="5040" cy="538"/>
          </a:xfrm>
        </p:grpSpPr>
        <p:sp>
          <p:nvSpPr>
            <p:cNvPr id="36897" name="Text Box 36">
              <a:extLst>
                <a:ext uri="{FF2B5EF4-FFF2-40B4-BE49-F238E27FC236}">
                  <a16:creationId xmlns:a16="http://schemas.microsoft.com/office/drawing/2014/main" id="{5B9AF59C-109F-4FD2-9C9C-514343899333}"/>
                </a:ext>
              </a:extLst>
            </p:cNvPr>
            <p:cNvSpPr txBox="1">
              <a:spLocks noChangeArrowheads="1"/>
            </p:cNvSpPr>
            <p:nvPr/>
          </p:nvSpPr>
          <p:spPr bwMode="auto">
            <a:xfrm>
              <a:off x="384" y="312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M11</a:t>
              </a:r>
            </a:p>
          </p:txBody>
        </p:sp>
        <p:sp>
          <p:nvSpPr>
            <p:cNvPr id="36898" name="Text Box 37">
              <a:extLst>
                <a:ext uri="{FF2B5EF4-FFF2-40B4-BE49-F238E27FC236}">
                  <a16:creationId xmlns:a16="http://schemas.microsoft.com/office/drawing/2014/main" id="{9F60B89C-1F80-4C13-BED8-7BAF175FA14D}"/>
                </a:ext>
              </a:extLst>
            </p:cNvPr>
            <p:cNvSpPr txBox="1">
              <a:spLocks noChangeArrowheads="1"/>
            </p:cNvSpPr>
            <p:nvPr/>
          </p:nvSpPr>
          <p:spPr bwMode="auto">
            <a:xfrm>
              <a:off x="1824"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M12</a:t>
              </a:r>
            </a:p>
          </p:txBody>
        </p:sp>
        <p:sp>
          <p:nvSpPr>
            <p:cNvPr id="36899" name="Text Box 38">
              <a:extLst>
                <a:ext uri="{FF2B5EF4-FFF2-40B4-BE49-F238E27FC236}">
                  <a16:creationId xmlns:a16="http://schemas.microsoft.com/office/drawing/2014/main" id="{E1C45CAB-1C3A-4D7C-82C2-30CDEA0AFB8F}"/>
                </a:ext>
              </a:extLst>
            </p:cNvPr>
            <p:cNvSpPr txBox="1">
              <a:spLocks noChangeArrowheads="1"/>
            </p:cNvSpPr>
            <p:nvPr/>
          </p:nvSpPr>
          <p:spPr bwMode="auto">
            <a:xfrm>
              <a:off x="3600"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M21</a:t>
              </a:r>
            </a:p>
          </p:txBody>
        </p:sp>
        <p:sp>
          <p:nvSpPr>
            <p:cNvPr id="36900" name="Text Box 39">
              <a:extLst>
                <a:ext uri="{FF2B5EF4-FFF2-40B4-BE49-F238E27FC236}">
                  <a16:creationId xmlns:a16="http://schemas.microsoft.com/office/drawing/2014/main" id="{D53ED540-5422-4A33-90F3-FA8E83A5229A}"/>
                </a:ext>
              </a:extLst>
            </p:cNvPr>
            <p:cNvSpPr txBox="1">
              <a:spLocks noChangeArrowheads="1"/>
            </p:cNvSpPr>
            <p:nvPr/>
          </p:nvSpPr>
          <p:spPr bwMode="auto">
            <a:xfrm>
              <a:off x="4992" y="3110"/>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M22</a:t>
              </a:r>
            </a:p>
          </p:txBody>
        </p:sp>
        <p:sp>
          <p:nvSpPr>
            <p:cNvPr id="36901" name="Line 40">
              <a:extLst>
                <a:ext uri="{FF2B5EF4-FFF2-40B4-BE49-F238E27FC236}">
                  <a16:creationId xmlns:a16="http://schemas.microsoft.com/office/drawing/2014/main" id="{D79FD2F7-C96E-46A3-93E0-AC31DABF905E}"/>
                </a:ext>
              </a:extLst>
            </p:cNvPr>
            <p:cNvSpPr>
              <a:spLocks noChangeShapeType="1"/>
            </p:cNvSpPr>
            <p:nvPr/>
          </p:nvSpPr>
          <p:spPr bwMode="auto">
            <a:xfrm>
              <a:off x="528"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2" name="Line 41">
              <a:extLst>
                <a:ext uri="{FF2B5EF4-FFF2-40B4-BE49-F238E27FC236}">
                  <a16:creationId xmlns:a16="http://schemas.microsoft.com/office/drawing/2014/main" id="{59A36EC4-C058-49F5-A277-9304388D5C6B}"/>
                </a:ext>
              </a:extLst>
            </p:cNvPr>
            <p:cNvSpPr>
              <a:spLocks noChangeShapeType="1"/>
            </p:cNvSpPr>
            <p:nvPr/>
          </p:nvSpPr>
          <p:spPr bwMode="auto">
            <a:xfrm>
              <a:off x="2016"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3" name="Line 42">
              <a:extLst>
                <a:ext uri="{FF2B5EF4-FFF2-40B4-BE49-F238E27FC236}">
                  <a16:creationId xmlns:a16="http://schemas.microsoft.com/office/drawing/2014/main" id="{19BA76F6-0861-44D8-B384-D0A9922CBC9F}"/>
                </a:ext>
              </a:extLst>
            </p:cNvPr>
            <p:cNvSpPr>
              <a:spLocks noChangeShapeType="1"/>
            </p:cNvSpPr>
            <p:nvPr/>
          </p:nvSpPr>
          <p:spPr bwMode="auto">
            <a:xfrm>
              <a:off x="374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6904" name="Line 43">
              <a:extLst>
                <a:ext uri="{FF2B5EF4-FFF2-40B4-BE49-F238E27FC236}">
                  <a16:creationId xmlns:a16="http://schemas.microsoft.com/office/drawing/2014/main" id="{7FCD0CC1-A9D2-4E29-BCEF-9DE42BE9C8AB}"/>
                </a:ext>
              </a:extLst>
            </p:cNvPr>
            <p:cNvSpPr>
              <a:spLocks noChangeShapeType="1"/>
            </p:cNvSpPr>
            <p:nvPr/>
          </p:nvSpPr>
          <p:spPr bwMode="auto">
            <a:xfrm>
              <a:off x="5184" y="2832"/>
              <a:ext cx="0" cy="288"/>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grpSp>
        <p:nvGrpSpPr>
          <p:cNvPr id="924721" name="Group 49">
            <a:extLst>
              <a:ext uri="{FF2B5EF4-FFF2-40B4-BE49-F238E27FC236}">
                <a16:creationId xmlns:a16="http://schemas.microsoft.com/office/drawing/2014/main" id="{B4E8DBFC-BEB3-4973-92FC-57FB8D1C3AE2}"/>
              </a:ext>
            </a:extLst>
          </p:cNvPr>
          <p:cNvGrpSpPr>
            <a:grpSpLocks/>
          </p:cNvGrpSpPr>
          <p:nvPr/>
        </p:nvGrpSpPr>
        <p:grpSpPr bwMode="auto">
          <a:xfrm>
            <a:off x="762000" y="5257800"/>
            <a:ext cx="7620000" cy="777875"/>
            <a:chOff x="480" y="3408"/>
            <a:chExt cx="4800" cy="490"/>
          </a:xfrm>
        </p:grpSpPr>
        <p:sp>
          <p:nvSpPr>
            <p:cNvPr id="36893" name="AutoShape 44">
              <a:extLst>
                <a:ext uri="{FF2B5EF4-FFF2-40B4-BE49-F238E27FC236}">
                  <a16:creationId xmlns:a16="http://schemas.microsoft.com/office/drawing/2014/main" id="{4C70D898-144B-484D-BAAC-212BC32F6231}"/>
                </a:ext>
              </a:extLst>
            </p:cNvPr>
            <p:cNvSpPr>
              <a:spLocks/>
            </p:cNvSpPr>
            <p:nvPr/>
          </p:nvSpPr>
          <p:spPr bwMode="auto">
            <a:xfrm rot="-5400000">
              <a:off x="1152"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6894" name="AutoShape 45">
              <a:extLst>
                <a:ext uri="{FF2B5EF4-FFF2-40B4-BE49-F238E27FC236}">
                  <a16:creationId xmlns:a16="http://schemas.microsoft.com/office/drawing/2014/main" id="{1377339D-0377-4BD1-A704-738AE423B957}"/>
                </a:ext>
              </a:extLst>
            </p:cNvPr>
            <p:cNvSpPr>
              <a:spLocks/>
            </p:cNvSpPr>
            <p:nvPr/>
          </p:nvSpPr>
          <p:spPr bwMode="auto">
            <a:xfrm rot="-5400000">
              <a:off x="4416" y="2736"/>
              <a:ext cx="192" cy="1536"/>
            </a:xfrm>
            <a:prstGeom prst="leftBrace">
              <a:avLst>
                <a:gd name="adj1" fmla="val 66667"/>
                <a:gd name="adj2" fmla="val 50963"/>
              </a:avLst>
            </a:prstGeom>
            <a:noFill/>
            <a:ln w="25400">
              <a:solidFill>
                <a:srgbClr val="1C5A6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6895" name="Text Box 46">
              <a:extLst>
                <a:ext uri="{FF2B5EF4-FFF2-40B4-BE49-F238E27FC236}">
                  <a16:creationId xmlns:a16="http://schemas.microsoft.com/office/drawing/2014/main" id="{B3EFBE4C-E569-4D08-A106-5708F2A7C4B8}"/>
                </a:ext>
              </a:extLst>
            </p:cNvPr>
            <p:cNvSpPr txBox="1">
              <a:spLocks noChangeArrowheads="1"/>
            </p:cNvSpPr>
            <p:nvPr/>
          </p:nvSpPr>
          <p:spPr bwMode="auto">
            <a:xfrm>
              <a:off x="1056" y="363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M1</a:t>
              </a:r>
            </a:p>
          </p:txBody>
        </p:sp>
        <p:sp>
          <p:nvSpPr>
            <p:cNvPr id="36896" name="Text Box 47">
              <a:extLst>
                <a:ext uri="{FF2B5EF4-FFF2-40B4-BE49-F238E27FC236}">
                  <a16:creationId xmlns:a16="http://schemas.microsoft.com/office/drawing/2014/main" id="{803C0B8E-94BA-42A6-BFF6-2C21520621A2}"/>
                </a:ext>
              </a:extLst>
            </p:cNvPr>
            <p:cNvSpPr txBox="1">
              <a:spLocks noChangeArrowheads="1"/>
            </p:cNvSpPr>
            <p:nvPr/>
          </p:nvSpPr>
          <p:spPr bwMode="auto">
            <a:xfrm>
              <a:off x="4320" y="3648"/>
              <a:ext cx="43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M2</a:t>
              </a:r>
            </a:p>
          </p:txBody>
        </p:sp>
      </p:grpSp>
      <p:sp>
        <p:nvSpPr>
          <p:cNvPr id="924723" name="Text Box 51">
            <a:extLst>
              <a:ext uri="{FF2B5EF4-FFF2-40B4-BE49-F238E27FC236}">
                <a16:creationId xmlns:a16="http://schemas.microsoft.com/office/drawing/2014/main" id="{AA6B07E9-3D49-4F3E-AD88-10C749723874}"/>
              </a:ext>
            </a:extLst>
          </p:cNvPr>
          <p:cNvSpPr txBox="1">
            <a:spLocks noChangeArrowheads="1"/>
          </p:cNvSpPr>
          <p:nvPr/>
        </p:nvSpPr>
        <p:spPr bwMode="auto">
          <a:xfrm>
            <a:off x="2819400" y="5927725"/>
            <a:ext cx="4038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Gain = P – M1    vs      P – M2</a:t>
            </a:r>
          </a:p>
        </p:txBody>
      </p:sp>
      <p:sp>
        <p:nvSpPr>
          <p:cNvPr id="2" name="Date Placeholder 1">
            <a:extLst>
              <a:ext uri="{FF2B5EF4-FFF2-40B4-BE49-F238E27FC236}">
                <a16:creationId xmlns:a16="http://schemas.microsoft.com/office/drawing/2014/main" id="{AE4F3B8D-F2AC-418D-A4C2-A8C55B876B1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A171ED1C-85E7-4CC9-8C0F-A1507653C9E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F562228D-E7D1-495F-98CE-4394C1361398}"/>
              </a:ext>
            </a:extLst>
          </p:cNvPr>
          <p:cNvSpPr>
            <a:spLocks noGrp="1"/>
          </p:cNvSpPr>
          <p:nvPr>
            <p:ph type="sldNum" sz="quarter" idx="12"/>
          </p:nvPr>
        </p:nvSpPr>
        <p:spPr/>
        <p:txBody>
          <a:bodyPr/>
          <a:lstStyle/>
          <a:p>
            <a:pPr>
              <a:defRPr/>
            </a:pPr>
            <a:fld id="{BDD4573C-EC14-49A9-8668-FF8B33BC1AFD}" type="slidenum">
              <a:rPr lang="en-US"/>
              <a:pPr>
                <a:defRPr/>
              </a:pPr>
              <a:t>31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92472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92472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9247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4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472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A8123AC9-D0F4-46E5-B95B-4A22E536E71E}"/>
              </a:ext>
            </a:extLst>
          </p:cNvPr>
          <p:cNvSpPr>
            <a:spLocks noGrp="1" noChangeArrowheads="1"/>
          </p:cNvSpPr>
          <p:nvPr>
            <p:ph type="title"/>
          </p:nvPr>
        </p:nvSpPr>
        <p:spPr/>
        <p:txBody>
          <a:bodyPr/>
          <a:lstStyle/>
          <a:p>
            <a:pPr>
              <a:defRPr/>
            </a:pPr>
            <a:r>
              <a:rPr lang="en-US">
                <a:cs typeface="+mj-cs"/>
              </a:rPr>
              <a:t>Measure of Impurity: GINI</a:t>
            </a:r>
          </a:p>
        </p:txBody>
      </p:sp>
      <mc:AlternateContent xmlns:mc="http://schemas.openxmlformats.org/markup-compatibility/2006" xmlns:a14="http://schemas.microsoft.com/office/drawing/2010/main">
        <mc:Choice Requires="a14">
          <p:sp>
            <p:nvSpPr>
              <p:cNvPr id="37890" name="Rectangle 3">
                <a:extLst>
                  <a:ext uri="{FF2B5EF4-FFF2-40B4-BE49-F238E27FC236}">
                    <a16:creationId xmlns:a16="http://schemas.microsoft.com/office/drawing/2014/main" id="{44324FD9-FE5C-4D4E-9B06-0494515F919E}"/>
                  </a:ext>
                </a:extLst>
              </p:cNvPr>
              <p:cNvSpPr>
                <a:spLocks noGrp="1" noChangeArrowheads="1"/>
              </p:cNvSpPr>
              <p:nvPr>
                <p:ph type="body" idx="1"/>
              </p:nvPr>
            </p:nvSpPr>
            <p:spPr>
              <a:xfrm>
                <a:off x="411163" y="1143000"/>
                <a:ext cx="8318500" cy="4343400"/>
              </a:xfrm>
            </p:spPr>
            <p:txBody>
              <a:bodyPr/>
              <a:lstStyle/>
              <a:p>
                <a:pPr>
                  <a:lnSpc>
                    <a:spcPct val="90000"/>
                  </a:lnSpc>
                </a:pPr>
                <a:r>
                  <a:rPr lang="en-US" altLang="en-US" sz="2400" dirty="0">
                    <a:ea typeface="ＭＳ Ｐゴシック" panose="020B0600070205080204" pitchFamily="34" charset="-128"/>
                  </a:rPr>
                  <a:t>Gini Index for a given node </a:t>
                </a:r>
                <a14:m>
                  <m:oMath xmlns:m="http://schemas.openxmlformats.org/officeDocument/2006/math">
                    <m:r>
                      <a:rPr lang="en-US" sz="2400" i="1">
                        <a:latin typeface="Cambria Math" panose="02040503050406030204" pitchFamily="18" charset="0"/>
                      </a:rPr>
                      <m:t>𝒕</m:t>
                    </m:r>
                  </m:oMath>
                </a14:m>
                <a:r>
                  <a:rPr lang="en-US" altLang="en-US" sz="2400" dirty="0">
                    <a:ea typeface="ＭＳ Ｐゴシック" panose="020B0600070205080204" pitchFamily="34" charset="-128"/>
                  </a:rPr>
                  <a:t> </a:t>
                </a:r>
              </a:p>
              <a:p>
                <a:pPr>
                  <a:lnSpc>
                    <a:spcPct val="90000"/>
                  </a:lnSpc>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800" dirty="0">
                  <a:ea typeface="ＭＳ Ｐゴシック" panose="020B0600070205080204" pitchFamily="34" charset="-128"/>
                </a:endParaRPr>
              </a:p>
              <a:p>
                <a:pPr lvl="2">
                  <a:lnSpc>
                    <a:spcPct val="90000"/>
                  </a:lnSpc>
                  <a:buNone/>
                </a:pPr>
                <a:br>
                  <a:rPr lang="en-US" altLang="en-US" sz="2000" dirty="0">
                    <a:ea typeface="ＭＳ Ｐゴシック" panose="020B0600070205080204" pitchFamily="34" charset="-128"/>
                  </a:rPr>
                </a:br>
                <a:r>
                  <a:rPr lang="en-US" sz="2000" dirty="0">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dirty="0">
                    <a:latin typeface="Cambria Math" panose="02040503050406030204" pitchFamily="18" charset="0"/>
                    <a:ea typeface="Cambria Math" panose="02040503050406030204" pitchFamily="18" charset="0"/>
                  </a:rPr>
                  <a:t> is the frequency of class </a:t>
                </a:r>
                <a14:m>
                  <m:oMath xmlns:m="http://schemas.openxmlformats.org/officeDocument/2006/math">
                    <m:r>
                      <a:rPr lang="en-US" sz="2000" i="1">
                        <a:latin typeface="Cambria Math" panose="02040503050406030204" pitchFamily="18" charset="0"/>
                      </a:rPr>
                      <m:t>𝒊</m:t>
                    </m:r>
                  </m:oMath>
                </a14:m>
                <a:r>
                  <a:rPr lang="en-US" sz="2000" dirty="0"/>
                  <a:t> at node </a:t>
                </a:r>
                <a14:m>
                  <m:oMath xmlns:m="http://schemas.openxmlformats.org/officeDocument/2006/math">
                    <m:r>
                      <a:rPr lang="en-US" sz="2000" i="1">
                        <a:latin typeface="Cambria Math" panose="02040503050406030204" pitchFamily="18" charset="0"/>
                      </a:rPr>
                      <m:t>𝒕</m:t>
                    </m:r>
                  </m:oMath>
                </a14:m>
                <a:r>
                  <a:rPr lang="en-US" sz="2000" dirty="0"/>
                  <a:t>, and </a:t>
                </a:r>
                <a14:m>
                  <m:oMath xmlns:m="http://schemas.openxmlformats.org/officeDocument/2006/math">
                    <m:r>
                      <a:rPr lang="en-US" sz="2000" i="1">
                        <a:latin typeface="Cambria Math" panose="02040503050406030204" pitchFamily="18" charset="0"/>
                      </a:rPr>
                      <m:t>𝒄</m:t>
                    </m:r>
                  </m:oMath>
                </a14:m>
                <a:r>
                  <a:rPr lang="en-US" sz="2000" dirty="0"/>
                  <a:t> is the total number of classes  </a:t>
                </a:r>
              </a:p>
              <a:p>
                <a:pPr lvl="2">
                  <a:lnSpc>
                    <a:spcPct val="90000"/>
                  </a:lnSpc>
                  <a:buFont typeface="Wingdings" panose="05000000000000000000" pitchFamily="2" charset="2"/>
                  <a:buNone/>
                </a:pPr>
                <a:endParaRPr lang="en-US" altLang="en-US" sz="800" dirty="0">
                  <a:ea typeface="ＭＳ Ｐゴシック" panose="020B0600070205080204" pitchFamily="34" charset="-128"/>
                </a:endParaRPr>
              </a:p>
              <a:p>
                <a:pPr lvl="1">
                  <a:lnSpc>
                    <a:spcPct val="90000"/>
                  </a:lnSpc>
                </a:pPr>
                <a:r>
                  <a:rPr lang="en-US" altLang="en-US" sz="2400" dirty="0">
                    <a:ea typeface="ＭＳ Ｐゴシック" panose="020B0600070205080204" pitchFamily="34" charset="-128"/>
                  </a:rPr>
                  <a:t>Maximum  of </a:t>
                </a:r>
                <a14:m>
                  <m:oMath xmlns:m="http://schemas.openxmlformats.org/officeDocument/2006/math">
                    <m:r>
                      <a:rPr lang="en-US" sz="2400" b="0" i="0" smtClean="0">
                        <a:latin typeface="Cambria Math" panose="02040503050406030204" pitchFamily="18" charset="0"/>
                      </a:rPr>
                      <m:t>1−1/</m:t>
                    </m:r>
                    <m:r>
                      <a:rPr lang="en-US" sz="2400" b="0" i="1">
                        <a:latin typeface="Cambria Math" panose="02040503050406030204" pitchFamily="18" charset="0"/>
                      </a:rPr>
                      <m:t>𝑐</m:t>
                    </m:r>
                    <m:r>
                      <a:rPr lang="en-US" sz="2400" b="0" i="1" smtClean="0">
                        <a:latin typeface="Cambria Math" panose="02040503050406030204" pitchFamily="18" charset="0"/>
                      </a:rPr>
                      <m:t> </m:t>
                    </m:r>
                  </m:oMath>
                </a14:m>
                <a:r>
                  <a:rPr lang="en-US" altLang="en-US" sz="2400" dirty="0">
                    <a:ea typeface="ＭＳ Ｐゴシック" panose="020B0600070205080204" pitchFamily="34" charset="-128"/>
                  </a:rPr>
                  <a:t>when records are equally distributed among all classes, implying the least beneficial situation for classification</a:t>
                </a:r>
              </a:p>
              <a:p>
                <a:pPr lvl="1">
                  <a:lnSpc>
                    <a:spcPct val="90000"/>
                  </a:lnSpc>
                </a:pPr>
                <a:r>
                  <a:rPr lang="en-US" altLang="en-US" sz="2400" dirty="0">
                    <a:ea typeface="ＭＳ Ｐゴシック" panose="020B0600070205080204" pitchFamily="34" charset="-128"/>
                  </a:rPr>
                  <a:t>Minimum  of 0 when all records belong to one class, implying the most beneficial situation for classification</a:t>
                </a:r>
              </a:p>
              <a:p>
                <a:pPr lvl="1">
                  <a:lnSpc>
                    <a:spcPct val="90000"/>
                  </a:lnSpc>
                </a:pPr>
                <a:r>
                  <a:rPr lang="en-US" sz="2400" dirty="0"/>
                  <a:t>Gini index is used in decision tree algorithms such as CART, SLIQ, SPRINT</a:t>
                </a:r>
                <a:endParaRPr lang="en-US" sz="3200" dirty="0"/>
              </a:p>
              <a:p>
                <a:pPr lvl="1">
                  <a:lnSpc>
                    <a:spcPct val="90000"/>
                  </a:lnSpc>
                </a:pPr>
                <a:endParaRPr lang="en-US" altLang="en-US" sz="2400" dirty="0">
                  <a:ea typeface="ＭＳ Ｐゴシック" panose="020B0600070205080204" pitchFamily="34" charset="-128"/>
                </a:endParaRPr>
              </a:p>
              <a:p>
                <a:pPr lvl="1">
                  <a:lnSpc>
                    <a:spcPct val="90000"/>
                  </a:lnSpc>
                </a:pPr>
                <a:endParaRPr lang="en-US" altLang="en-US" sz="2400" baseline="-25000" dirty="0">
                  <a:ea typeface="ＭＳ Ｐゴシック" panose="020B0600070205080204" pitchFamily="34" charset="-128"/>
                </a:endParaRPr>
              </a:p>
            </p:txBody>
          </p:sp>
        </mc:Choice>
        <mc:Fallback xmlns="">
          <p:sp>
            <p:nvSpPr>
              <p:cNvPr id="37890" name="Rectangle 3">
                <a:extLst>
                  <a:ext uri="{FF2B5EF4-FFF2-40B4-BE49-F238E27FC236}">
                    <a16:creationId xmlns:a16="http://schemas.microsoft.com/office/drawing/2014/main" id="{44324FD9-FE5C-4D4E-9B06-0494515F919E}"/>
                  </a:ext>
                </a:extLst>
              </p:cNvPr>
              <p:cNvSpPr>
                <a:spLocks noGrp="1" noRot="1" noChangeAspect="1" noMove="1" noResize="1" noEditPoints="1" noAdjustHandles="1" noChangeArrowheads="1" noChangeShapeType="1" noTextEdit="1"/>
              </p:cNvSpPr>
              <p:nvPr>
                <p:ph type="body" idx="1"/>
              </p:nvPr>
            </p:nvSpPr>
            <p:spPr>
              <a:xfrm>
                <a:off x="411163" y="1143000"/>
                <a:ext cx="8318500" cy="4343400"/>
              </a:xfrm>
              <a:blipFill>
                <a:blip r:embed="rId2"/>
                <a:stretch>
                  <a:fillRect l="-440" t="-1966" r="-1245" b="-1713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42B3DB75-DC55-416D-B0CC-C3A3313F8771}"/>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7BF35ACB-8961-4AEB-A58A-D3F55B0D279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4A9414AA-ABDE-48C8-80E4-CAE90C1CAA31}"/>
              </a:ext>
            </a:extLst>
          </p:cNvPr>
          <p:cNvSpPr>
            <a:spLocks noGrp="1"/>
          </p:cNvSpPr>
          <p:nvPr>
            <p:ph type="sldNum" sz="quarter" idx="12"/>
          </p:nvPr>
        </p:nvSpPr>
        <p:spPr/>
        <p:txBody>
          <a:bodyPr/>
          <a:lstStyle/>
          <a:p>
            <a:pPr>
              <a:defRPr/>
            </a:pPr>
            <a:fld id="{15C5890E-E3F5-402E-A1DF-E58C362003D1}" type="slidenum">
              <a:rPr lang="en-US"/>
              <a:pPr>
                <a:defRPr/>
              </a:pPr>
              <a:t>32</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89AE968-F0F1-4E71-B940-DEDB7EA4224E}"/>
                  </a:ext>
                </a:extLst>
              </p:cNvPr>
              <p:cNvSpPr txBox="1"/>
              <p:nvPr/>
            </p:nvSpPr>
            <p:spPr>
              <a:xfrm>
                <a:off x="1613727" y="1629152"/>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9" name="TextBox 8">
                <a:extLst>
                  <a:ext uri="{FF2B5EF4-FFF2-40B4-BE49-F238E27FC236}">
                    <a16:creationId xmlns:a16="http://schemas.microsoft.com/office/drawing/2014/main" id="{D89AE968-F0F1-4E71-B940-DEDB7EA4224E}"/>
                  </a:ext>
                </a:extLst>
              </p:cNvPr>
              <p:cNvSpPr txBox="1">
                <a:spLocks noRot="1" noChangeAspect="1" noMove="1" noResize="1" noEditPoints="1" noAdjustHandles="1" noChangeArrowheads="1" noChangeShapeType="1" noTextEdit="1"/>
              </p:cNvSpPr>
              <p:nvPr/>
            </p:nvSpPr>
            <p:spPr>
              <a:xfrm>
                <a:off x="1613727" y="1629152"/>
                <a:ext cx="3848810" cy="103784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32EE6C3-F4BB-404F-918C-4CDE6DA7B8FA}"/>
              </a:ext>
            </a:extLst>
          </p:cNvPr>
          <p:cNvSpPr>
            <a:spLocks noGrp="1" noChangeArrowheads="1"/>
          </p:cNvSpPr>
          <p:nvPr>
            <p:ph type="title"/>
          </p:nvPr>
        </p:nvSpPr>
        <p:spPr/>
        <p:txBody>
          <a:bodyPr/>
          <a:lstStyle/>
          <a:p>
            <a:pPr>
              <a:defRPr/>
            </a:pPr>
            <a:r>
              <a:rPr lang="en-US">
                <a:cs typeface="+mj-cs"/>
              </a:rPr>
              <a:t>Measure of Impurity: GINI</a:t>
            </a:r>
          </a:p>
        </p:txBody>
      </p:sp>
      <p:sp>
        <p:nvSpPr>
          <p:cNvPr id="38914" name="Rectangle 3">
            <a:extLst>
              <a:ext uri="{FF2B5EF4-FFF2-40B4-BE49-F238E27FC236}">
                <a16:creationId xmlns:a16="http://schemas.microsoft.com/office/drawing/2014/main" id="{79BD5C74-8908-461F-95ED-FE7B284D97E4}"/>
              </a:ext>
            </a:extLst>
          </p:cNvPr>
          <p:cNvSpPr>
            <a:spLocks noGrp="1" noChangeArrowheads="1"/>
          </p:cNvSpPr>
          <p:nvPr>
            <p:ph type="body" idx="1"/>
          </p:nvPr>
        </p:nvSpPr>
        <p:spPr>
          <a:xfrm>
            <a:off x="411163" y="1143000"/>
            <a:ext cx="8318500" cy="3962400"/>
          </a:xfrm>
        </p:spPr>
        <p:txBody>
          <a:bodyPr/>
          <a:lstStyle/>
          <a:p>
            <a:pPr>
              <a:lnSpc>
                <a:spcPct val="90000"/>
              </a:lnSpc>
            </a:pPr>
            <a:r>
              <a:rPr lang="en-US" altLang="en-US" sz="2400" dirty="0">
                <a:ea typeface="ＭＳ Ｐゴシック" panose="020B0600070205080204" pitchFamily="34" charset="-128"/>
              </a:rPr>
              <a:t>Gini Index for a given node t :</a:t>
            </a:r>
          </a:p>
          <a:p>
            <a:pPr>
              <a:lnSpc>
                <a:spcPct val="90000"/>
              </a:lnSpc>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endParaRPr lang="en-US" altLang="en-US" sz="800" dirty="0">
              <a:ea typeface="ＭＳ Ｐゴシック" panose="020B0600070205080204" pitchFamily="34" charset="-128"/>
            </a:endParaRPr>
          </a:p>
          <a:p>
            <a:pPr lvl="2">
              <a:lnSpc>
                <a:spcPct val="90000"/>
              </a:lnSpc>
              <a:buFont typeface="Wingdings" panose="05000000000000000000" pitchFamily="2" charset="2"/>
              <a:buNone/>
            </a:pPr>
            <a:endParaRPr lang="en-US" altLang="en-US" sz="2000" dirty="0">
              <a:ea typeface="ＭＳ Ｐゴシック" panose="020B0600070205080204" pitchFamily="34" charset="-128"/>
            </a:endParaRPr>
          </a:p>
          <a:p>
            <a:pPr lvl="2">
              <a:lnSpc>
                <a:spcPct val="90000"/>
              </a:lnSpc>
              <a:buFont typeface="Wingdings" panose="05000000000000000000" pitchFamily="2" charset="2"/>
              <a:buNone/>
            </a:pPr>
            <a:br>
              <a:rPr lang="en-US" altLang="en-US" sz="2000" dirty="0">
                <a:ea typeface="ＭＳ Ｐゴシック" panose="020B0600070205080204" pitchFamily="34" charset="-128"/>
              </a:rPr>
            </a:br>
            <a:endParaRPr lang="en-US" altLang="en-US" sz="800" dirty="0">
              <a:ea typeface="ＭＳ Ｐゴシック" panose="020B0600070205080204" pitchFamily="34" charset="-128"/>
            </a:endParaRPr>
          </a:p>
          <a:p>
            <a:pPr lvl="1">
              <a:lnSpc>
                <a:spcPct val="90000"/>
              </a:lnSpc>
            </a:pPr>
            <a:r>
              <a:rPr lang="en-US" altLang="en-US" sz="2400" dirty="0">
                <a:ea typeface="ＭＳ Ｐゴシック" panose="020B0600070205080204" pitchFamily="34" charset="-128"/>
              </a:rPr>
              <a:t>For 2-class problem (p, 1 – p):</a:t>
            </a:r>
          </a:p>
          <a:p>
            <a:pPr lvl="2">
              <a:lnSpc>
                <a:spcPct val="90000"/>
              </a:lnSpc>
            </a:pPr>
            <a:r>
              <a:rPr lang="en-US" altLang="en-US" sz="2000" dirty="0">
                <a:ea typeface="ＭＳ Ｐゴシック" panose="020B0600070205080204" pitchFamily="34" charset="-128"/>
              </a:rPr>
              <a:t> GINI = 1 – p</a:t>
            </a:r>
            <a:r>
              <a:rPr lang="en-US" altLang="en-US" sz="2000" baseline="30000" dirty="0">
                <a:ea typeface="ＭＳ Ｐゴシック" panose="020B0600070205080204" pitchFamily="34" charset="-128"/>
              </a:rPr>
              <a:t>2</a:t>
            </a:r>
            <a:r>
              <a:rPr lang="en-US" altLang="en-US" sz="2000" dirty="0">
                <a:ea typeface="ＭＳ Ｐゴシック" panose="020B0600070205080204" pitchFamily="34" charset="-128"/>
              </a:rPr>
              <a:t> – (1 – p)</a:t>
            </a:r>
            <a:r>
              <a:rPr lang="en-US" altLang="en-US" sz="2000" baseline="30000" dirty="0">
                <a:ea typeface="ＭＳ Ｐゴシック" panose="020B0600070205080204" pitchFamily="34" charset="-128"/>
              </a:rPr>
              <a:t>2</a:t>
            </a:r>
            <a:r>
              <a:rPr lang="en-US" altLang="en-US" sz="2000" dirty="0">
                <a:ea typeface="ＭＳ Ｐゴシック" panose="020B0600070205080204" pitchFamily="34" charset="-128"/>
              </a:rPr>
              <a:t> = 2p (1-p)</a:t>
            </a:r>
            <a:endParaRPr lang="en-US" altLang="en-US" sz="1600" baseline="30000" dirty="0">
              <a:ea typeface="ＭＳ Ｐゴシック" panose="020B0600070205080204" pitchFamily="34" charset="-128"/>
            </a:endParaRPr>
          </a:p>
        </p:txBody>
      </p:sp>
      <p:graphicFrame>
        <p:nvGraphicFramePr>
          <p:cNvPr id="38916" name="Object 1">
            <a:extLst>
              <a:ext uri="{FF2B5EF4-FFF2-40B4-BE49-F238E27FC236}">
                <a16:creationId xmlns:a16="http://schemas.microsoft.com/office/drawing/2014/main" id="{EE315B9B-4DE7-458B-9F56-648AB06C9CD9}"/>
              </a:ext>
            </a:extLst>
          </p:cNvPr>
          <p:cNvGraphicFramePr>
            <a:graphicFrameLocks noChangeAspect="1"/>
          </p:cNvGraphicFramePr>
          <p:nvPr/>
        </p:nvGraphicFramePr>
        <p:xfrm>
          <a:off x="1295400" y="4572000"/>
          <a:ext cx="1371600" cy="808038"/>
        </p:xfrm>
        <a:graphic>
          <a:graphicData uri="http://schemas.openxmlformats.org/presentationml/2006/ole">
            <mc:AlternateContent xmlns:mc="http://schemas.openxmlformats.org/markup-compatibility/2006">
              <mc:Choice xmlns:v="urn:schemas-microsoft-com:vml" Requires="v">
                <p:oleObj name="Document" r:id="rId2" imgW="3284220" imgH="1970532" progId="Word.Document.8">
                  <p:embed/>
                </p:oleObj>
              </mc:Choice>
              <mc:Fallback>
                <p:oleObj name="Document" r:id="rId2" imgW="3284220" imgH="1970532" progId="Word.Document.8">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7" name="Object 2">
            <a:extLst>
              <a:ext uri="{FF2B5EF4-FFF2-40B4-BE49-F238E27FC236}">
                <a16:creationId xmlns:a16="http://schemas.microsoft.com/office/drawing/2014/main" id="{6E71460F-3960-42A3-BB53-55C550E0A025}"/>
              </a:ext>
            </a:extLst>
          </p:cNvPr>
          <p:cNvGraphicFramePr>
            <a:graphicFrameLocks noChangeAspect="1"/>
          </p:cNvGraphicFramePr>
          <p:nvPr/>
        </p:nvGraphicFramePr>
        <p:xfrm>
          <a:off x="4572000" y="4572000"/>
          <a:ext cx="1371600" cy="808038"/>
        </p:xfrm>
        <a:graphic>
          <a:graphicData uri="http://schemas.openxmlformats.org/presentationml/2006/ole">
            <mc:AlternateContent xmlns:mc="http://schemas.openxmlformats.org/markup-compatibility/2006">
              <mc:Choice xmlns:v="urn:schemas-microsoft-com:vml" Requires="v">
                <p:oleObj name="Document" r:id="rId4" imgW="3284220" imgH="1970532" progId="Word.Document.8">
                  <p:embed/>
                </p:oleObj>
              </mc:Choice>
              <mc:Fallback>
                <p:oleObj name="Document" r:id="rId4" imgW="3284220" imgH="1970532" progId="Word.Document.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8" name="Object 3">
            <a:extLst>
              <a:ext uri="{FF2B5EF4-FFF2-40B4-BE49-F238E27FC236}">
                <a16:creationId xmlns:a16="http://schemas.microsoft.com/office/drawing/2014/main" id="{8A4756EA-4B03-42EA-9913-FAA930BC1993}"/>
              </a:ext>
            </a:extLst>
          </p:cNvPr>
          <p:cNvGraphicFramePr>
            <a:graphicFrameLocks noChangeAspect="1"/>
          </p:cNvGraphicFramePr>
          <p:nvPr/>
        </p:nvGraphicFramePr>
        <p:xfrm>
          <a:off x="6248400" y="4572000"/>
          <a:ext cx="1371600" cy="808038"/>
        </p:xfrm>
        <a:graphic>
          <a:graphicData uri="http://schemas.openxmlformats.org/presentationml/2006/ole">
            <mc:AlternateContent xmlns:mc="http://schemas.openxmlformats.org/markup-compatibility/2006">
              <mc:Choice xmlns:v="urn:schemas-microsoft-com:vml" Requires="v">
                <p:oleObj name="Document" r:id="rId6" imgW="3284220" imgH="1970532" progId="Word.Document.8">
                  <p:embed/>
                </p:oleObj>
              </mc:Choice>
              <mc:Fallback>
                <p:oleObj name="Document" r:id="rId6" imgW="3284220" imgH="1970532" progId="Word.Document.8">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484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8919" name="Object 4">
            <a:extLst>
              <a:ext uri="{FF2B5EF4-FFF2-40B4-BE49-F238E27FC236}">
                <a16:creationId xmlns:a16="http://schemas.microsoft.com/office/drawing/2014/main" id="{EC5A82F4-0C14-4A30-80CD-8B7C42019D5F}"/>
              </a:ext>
            </a:extLst>
          </p:cNvPr>
          <p:cNvGraphicFramePr>
            <a:graphicFrameLocks noChangeAspect="1"/>
          </p:cNvGraphicFramePr>
          <p:nvPr/>
        </p:nvGraphicFramePr>
        <p:xfrm>
          <a:off x="2971800" y="4572000"/>
          <a:ext cx="1371600" cy="808038"/>
        </p:xfrm>
        <a:graphic>
          <a:graphicData uri="http://schemas.openxmlformats.org/presentationml/2006/ole">
            <mc:AlternateContent xmlns:mc="http://schemas.openxmlformats.org/markup-compatibility/2006">
              <mc:Choice xmlns:v="urn:schemas-microsoft-com:vml" Requires="v">
                <p:oleObj name="Document" r:id="rId8" imgW="3284220" imgH="1970532" progId="Word.Document.8">
                  <p:embed/>
                </p:oleObj>
              </mc:Choice>
              <mc:Fallback>
                <p:oleObj name="Document" r:id="rId8" imgW="3284220" imgH="1970532" progId="Word.Document.8">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1800" y="4572000"/>
                        <a:ext cx="1371600" cy="808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63D3EDE1-1A11-4217-9072-722C008D2D29}"/>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AEF391D5-8CCD-4B7B-AEAD-4F7B958B921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13C73ABD-BE94-453C-B227-9AEBB5668060}"/>
              </a:ext>
            </a:extLst>
          </p:cNvPr>
          <p:cNvSpPr>
            <a:spLocks noGrp="1"/>
          </p:cNvSpPr>
          <p:nvPr>
            <p:ph type="sldNum" sz="quarter" idx="12"/>
          </p:nvPr>
        </p:nvSpPr>
        <p:spPr/>
        <p:txBody>
          <a:bodyPr/>
          <a:lstStyle/>
          <a:p>
            <a:pPr>
              <a:defRPr/>
            </a:pPr>
            <a:fld id="{6962B9CE-DD13-4C04-8E3A-BE1A957B656B}" type="slidenum">
              <a:rPr lang="en-US"/>
              <a:pPr>
                <a:defRPr/>
              </a:pPr>
              <a:t>33</a:t>
            </a:fld>
            <a:endParaRPr lang="en-US"/>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3AF1F6F-5C58-4E6E-9969-C42AC982F3DF}"/>
                  </a:ext>
                </a:extLst>
              </p:cNvPr>
              <p:cNvSpPr txBox="1"/>
              <p:nvPr/>
            </p:nvSpPr>
            <p:spPr>
              <a:xfrm>
                <a:off x="1657350" y="1819652"/>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12" name="TextBox 11">
                <a:extLst>
                  <a:ext uri="{FF2B5EF4-FFF2-40B4-BE49-F238E27FC236}">
                    <a16:creationId xmlns:a16="http://schemas.microsoft.com/office/drawing/2014/main" id="{63AF1F6F-5C58-4E6E-9969-C42AC982F3DF}"/>
                  </a:ext>
                </a:extLst>
              </p:cNvPr>
              <p:cNvSpPr txBox="1">
                <a:spLocks noRot="1" noChangeAspect="1" noMove="1" noResize="1" noEditPoints="1" noAdjustHandles="1" noChangeArrowheads="1" noChangeShapeType="1" noTextEdit="1"/>
              </p:cNvSpPr>
              <p:nvPr/>
            </p:nvSpPr>
            <p:spPr>
              <a:xfrm>
                <a:off x="1657350" y="1819652"/>
                <a:ext cx="3848810" cy="1037848"/>
              </a:xfrm>
              <a:prstGeom prst="rect">
                <a:avLst/>
              </a:prstGeom>
              <a:blipFill>
                <a:blip r:embed="rId11"/>
                <a:stretch>
                  <a:fillRect/>
                </a:stretch>
              </a:blipFill>
            </p:spPr>
            <p:txBody>
              <a:bodyPr/>
              <a:lstStyle/>
              <a:p>
                <a:r>
                  <a:rPr lang="en-US">
                    <a:noFill/>
                  </a:rPr>
                  <a:t> </a:t>
                </a:r>
              </a:p>
            </p:txBody>
          </p:sp>
        </mc:Fallback>
      </mc:AlternateContent>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D0797F97-8737-4196-8F78-DDED39E93034}"/>
              </a:ext>
            </a:extLst>
          </p:cNvPr>
          <p:cNvSpPr>
            <a:spLocks noGrp="1" noChangeArrowheads="1"/>
          </p:cNvSpPr>
          <p:nvPr>
            <p:ph type="title"/>
          </p:nvPr>
        </p:nvSpPr>
        <p:spPr/>
        <p:txBody>
          <a:bodyPr/>
          <a:lstStyle/>
          <a:p>
            <a:pPr>
              <a:defRPr/>
            </a:pPr>
            <a:r>
              <a:rPr lang="en-US">
                <a:cs typeface="+mj-cs"/>
              </a:rPr>
              <a:t>Computing Gini Index of a Single Node</a:t>
            </a:r>
          </a:p>
        </p:txBody>
      </p:sp>
      <p:graphicFrame>
        <p:nvGraphicFramePr>
          <p:cNvPr id="39938" name="Object 5">
            <a:extLst>
              <a:ext uri="{FF2B5EF4-FFF2-40B4-BE49-F238E27FC236}">
                <a16:creationId xmlns:a16="http://schemas.microsoft.com/office/drawing/2014/main" id="{E8200039-0ABF-4B57-A2ED-2890FA279DFA}"/>
              </a:ext>
            </a:extLst>
          </p:cNvPr>
          <p:cNvGraphicFramePr>
            <a:graphicFrameLocks noChangeAspect="1"/>
          </p:cNvGraphicFramePr>
          <p:nvPr/>
        </p:nvGraphicFramePr>
        <p:xfrm>
          <a:off x="4572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9939" name="Object 6">
            <a:extLst>
              <a:ext uri="{FF2B5EF4-FFF2-40B4-BE49-F238E27FC236}">
                <a16:creationId xmlns:a16="http://schemas.microsoft.com/office/drawing/2014/main" id="{7120A4C6-279B-4344-8651-656473735165}"/>
              </a:ext>
            </a:extLst>
          </p:cNvPr>
          <p:cNvGraphicFramePr>
            <a:graphicFrameLocks noChangeAspect="1"/>
          </p:cNvGraphicFramePr>
          <p:nvPr/>
        </p:nvGraphicFramePr>
        <p:xfrm>
          <a:off x="5334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9940" name="Object 8">
            <a:extLst>
              <a:ext uri="{FF2B5EF4-FFF2-40B4-BE49-F238E27FC236}">
                <a16:creationId xmlns:a16="http://schemas.microsoft.com/office/drawing/2014/main" id="{204A3D49-4270-4D62-ABAA-F91EA1DF73FA}"/>
              </a:ext>
            </a:extLst>
          </p:cNvPr>
          <p:cNvGraphicFramePr>
            <a:graphicFrameLocks noChangeAspect="1"/>
          </p:cNvGraphicFramePr>
          <p:nvPr/>
        </p:nvGraphicFramePr>
        <p:xfrm>
          <a:off x="5334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9941" name="Text Box 10">
            <a:extLst>
              <a:ext uri="{FF2B5EF4-FFF2-40B4-BE49-F238E27FC236}">
                <a16:creationId xmlns:a16="http://schemas.microsoft.com/office/drawing/2014/main" id="{5132657C-D92C-4BC0-AC0F-43D3EC302F57}"/>
              </a:ext>
            </a:extLst>
          </p:cNvPr>
          <p:cNvSpPr txBox="1">
            <a:spLocks noChangeArrowheads="1"/>
          </p:cNvSpPr>
          <p:nvPr/>
        </p:nvSpPr>
        <p:spPr bwMode="auto">
          <a:xfrm>
            <a:off x="3048000" y="2339975"/>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Gini = 1 – P(C1)</a:t>
            </a:r>
            <a:r>
              <a:rPr lang="en-US" altLang="en-US" sz="2000" baseline="30000"/>
              <a:t>2 </a:t>
            </a:r>
            <a:r>
              <a:rPr lang="en-US" altLang="en-US" sz="2000"/>
              <a:t>– P(C2)</a:t>
            </a:r>
            <a:r>
              <a:rPr lang="en-US" altLang="en-US" sz="2000" baseline="30000"/>
              <a:t>2</a:t>
            </a:r>
            <a:r>
              <a:rPr lang="en-US" altLang="en-US" sz="2000"/>
              <a:t> = 1 – 0 – 1 = 0 </a:t>
            </a:r>
          </a:p>
        </p:txBody>
      </p:sp>
      <p:sp>
        <p:nvSpPr>
          <p:cNvPr id="39943" name="Text Box 12">
            <a:extLst>
              <a:ext uri="{FF2B5EF4-FFF2-40B4-BE49-F238E27FC236}">
                <a16:creationId xmlns:a16="http://schemas.microsoft.com/office/drawing/2014/main" id="{6B83C9A4-725F-4709-A681-1DA1F3E292D8}"/>
              </a:ext>
            </a:extLst>
          </p:cNvPr>
          <p:cNvSpPr txBox="1">
            <a:spLocks noChangeArrowheads="1"/>
          </p:cNvSpPr>
          <p:nvPr/>
        </p:nvSpPr>
        <p:spPr bwMode="auto">
          <a:xfrm>
            <a:off x="3124200" y="3817938"/>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Gini = 1 – (1/6)</a:t>
            </a:r>
            <a:r>
              <a:rPr lang="en-US" altLang="en-US" sz="2000" baseline="30000"/>
              <a:t>2 </a:t>
            </a:r>
            <a:r>
              <a:rPr lang="en-US" altLang="en-US" sz="2000"/>
              <a:t>– (5/6)</a:t>
            </a:r>
            <a:r>
              <a:rPr lang="en-US" altLang="en-US" sz="2000" baseline="30000"/>
              <a:t>2</a:t>
            </a:r>
            <a:r>
              <a:rPr lang="en-US" altLang="en-US" sz="2000"/>
              <a:t> = 0.278</a:t>
            </a:r>
          </a:p>
        </p:txBody>
      </p:sp>
      <p:sp>
        <p:nvSpPr>
          <p:cNvPr id="39944" name="Text Box 13">
            <a:extLst>
              <a:ext uri="{FF2B5EF4-FFF2-40B4-BE49-F238E27FC236}">
                <a16:creationId xmlns:a16="http://schemas.microsoft.com/office/drawing/2014/main" id="{273B77E6-5A4D-4498-BE2E-6EF07BE4FDF8}"/>
              </a:ext>
            </a:extLst>
          </p:cNvPr>
          <p:cNvSpPr txBox="1">
            <a:spLocks noChangeArrowheads="1"/>
          </p:cNvSpPr>
          <p:nvPr/>
        </p:nvSpPr>
        <p:spPr bwMode="auto">
          <a:xfrm>
            <a:off x="3124200" y="5105400"/>
            <a:ext cx="5181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Gini = 1 – (2/6)</a:t>
            </a:r>
            <a:r>
              <a:rPr lang="en-US" altLang="en-US" sz="2000" baseline="30000"/>
              <a:t>2 </a:t>
            </a:r>
            <a:r>
              <a:rPr lang="en-US" altLang="en-US" sz="2000"/>
              <a:t>– (4/6)</a:t>
            </a:r>
            <a:r>
              <a:rPr lang="en-US" altLang="en-US" sz="2000" baseline="30000"/>
              <a:t>2</a:t>
            </a:r>
            <a:r>
              <a:rPr lang="en-US" altLang="en-US" sz="2000"/>
              <a:t> = 0.444</a:t>
            </a:r>
          </a:p>
        </p:txBody>
      </p:sp>
      <p:sp>
        <p:nvSpPr>
          <p:cNvPr id="2" name="Date Placeholder 1">
            <a:extLst>
              <a:ext uri="{FF2B5EF4-FFF2-40B4-BE49-F238E27FC236}">
                <a16:creationId xmlns:a16="http://schemas.microsoft.com/office/drawing/2014/main" id="{98C9E4E7-BC89-4A57-B641-77BA45BDA816}"/>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F3F61E7E-E2B4-4C81-BA18-B27510545930}"/>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505481D9-A3B4-4E13-857D-1D6CEFDEA472}"/>
              </a:ext>
            </a:extLst>
          </p:cNvPr>
          <p:cNvSpPr>
            <a:spLocks noGrp="1"/>
          </p:cNvSpPr>
          <p:nvPr>
            <p:ph type="sldNum" sz="quarter" idx="12"/>
          </p:nvPr>
        </p:nvSpPr>
        <p:spPr/>
        <p:txBody>
          <a:bodyPr/>
          <a:lstStyle/>
          <a:p>
            <a:pPr>
              <a:defRPr/>
            </a:pPr>
            <a:fld id="{B60C5DB0-FAEB-48A8-BECF-D2B899EB371D}" type="slidenum">
              <a:rPr lang="en-US"/>
              <a:pPr>
                <a:defRPr/>
              </a:pPr>
              <a:t>34</a:t>
            </a:fld>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8B679A-E8F1-40EB-8D90-5FB6D8C61362}"/>
                  </a:ext>
                </a:extLst>
              </p:cNvPr>
              <p:cNvSpPr txBox="1"/>
              <p:nvPr/>
            </p:nvSpPr>
            <p:spPr>
              <a:xfrm>
                <a:off x="2209800" y="1031458"/>
                <a:ext cx="3848810"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𝐺𝑖𝑛𝑖</m:t>
                      </m:r>
                      <m:r>
                        <a:rPr lang="en-US" sz="2400" b="0" i="1" smtClean="0">
                          <a:latin typeface="Cambria Math" panose="02040503050406030204" pitchFamily="18" charset="0"/>
                        </a:rPr>
                        <m:t> </m:t>
                      </m:r>
                      <m:r>
                        <a:rPr lang="en-US" sz="2400" b="0" i="1" smtClean="0">
                          <a:latin typeface="Cambria Math" panose="02040503050406030204" pitchFamily="18" charset="0"/>
                        </a:rPr>
                        <m:t>𝐼𝑛𝑑𝑒𝑥</m:t>
                      </m:r>
                      <m:r>
                        <a:rPr lang="en-US" sz="2400" b="0" i="1" smtClean="0">
                          <a:latin typeface="Cambria Math" panose="02040503050406030204" pitchFamily="18" charset="0"/>
                        </a:rPr>
                        <m:t>=1 −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sSup>
                            <m:sSupPr>
                              <m:ctrlPr>
                                <a:rPr lang="en-US" sz="2400" b="0" i="1" smtClean="0">
                                  <a:latin typeface="Cambria Math" panose="02040503050406030204" pitchFamily="18" charset="0"/>
                                </a:rPr>
                              </m:ctrlPr>
                            </m:sSupPr>
                            <m:e>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e>
                            <m:sup>
                              <m:r>
                                <a:rPr lang="en-US" sz="2400" b="0" i="1" smtClean="0">
                                  <a:latin typeface="Cambria Math" panose="02040503050406030204" pitchFamily="18" charset="0"/>
                                </a:rPr>
                                <m:t>2</m:t>
                              </m:r>
                            </m:sup>
                          </m:sSup>
                        </m:e>
                      </m:nary>
                    </m:oMath>
                  </m:oMathPara>
                </a14:m>
                <a:endParaRPr lang="en-US" sz="2400" b="0" dirty="0"/>
              </a:p>
            </p:txBody>
          </p:sp>
        </mc:Choice>
        <mc:Fallback xmlns="">
          <p:sp>
            <p:nvSpPr>
              <p:cNvPr id="13" name="TextBox 12">
                <a:extLst>
                  <a:ext uri="{FF2B5EF4-FFF2-40B4-BE49-F238E27FC236}">
                    <a16:creationId xmlns:a16="http://schemas.microsoft.com/office/drawing/2014/main" id="{5A8B679A-E8F1-40EB-8D90-5FB6D8C61362}"/>
                  </a:ext>
                </a:extLst>
              </p:cNvPr>
              <p:cNvSpPr txBox="1">
                <a:spLocks noRot="1" noChangeAspect="1" noMove="1" noResize="1" noEditPoints="1" noAdjustHandles="1" noChangeArrowheads="1" noChangeShapeType="1" noTextEdit="1"/>
              </p:cNvSpPr>
              <p:nvPr/>
            </p:nvSpPr>
            <p:spPr>
              <a:xfrm>
                <a:off x="2209800" y="1031458"/>
                <a:ext cx="3848810" cy="1037848"/>
              </a:xfrm>
              <a:prstGeom prst="rect">
                <a:avLst/>
              </a:prstGeom>
              <a:blipFill>
                <a:blip r:embed="rId9"/>
                <a:stretch>
                  <a:fillRect/>
                </a:stretch>
              </a:blipFill>
            </p:spPr>
            <p:txBody>
              <a:bodyPr/>
              <a:lstStyle/>
              <a:p>
                <a:r>
                  <a:rPr lang="en-US">
                    <a:noFill/>
                  </a:rPr>
                  <a:t> </a:t>
                </a:r>
              </a:p>
            </p:txBody>
          </p:sp>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457AF5C-DE8A-4ACD-9EF6-A7E0705374A8}"/>
              </a:ext>
            </a:extLst>
          </p:cNvPr>
          <p:cNvSpPr>
            <a:spLocks noGrp="1" noChangeArrowheads="1"/>
          </p:cNvSpPr>
          <p:nvPr>
            <p:ph type="title"/>
          </p:nvPr>
        </p:nvSpPr>
        <p:spPr>
          <a:xfrm>
            <a:off x="381000" y="381000"/>
            <a:ext cx="8534400" cy="533400"/>
          </a:xfrm>
        </p:spPr>
        <p:txBody>
          <a:bodyPr/>
          <a:lstStyle/>
          <a:p>
            <a:pPr>
              <a:defRPr/>
            </a:pPr>
            <a:r>
              <a:rPr lang="en-US">
                <a:cs typeface="+mj-cs"/>
              </a:rPr>
              <a:t>Computing Gini Index for a Collection of Nodes</a:t>
            </a:r>
          </a:p>
        </p:txBody>
      </p:sp>
      <mc:AlternateContent xmlns:mc="http://schemas.openxmlformats.org/markup-compatibility/2006" xmlns:a14="http://schemas.microsoft.com/office/drawing/2010/main">
        <mc:Choice Requires="a14">
          <p:sp>
            <p:nvSpPr>
              <p:cNvPr id="34819" name="Rectangle 3">
                <a:extLst>
                  <a:ext uri="{FF2B5EF4-FFF2-40B4-BE49-F238E27FC236}">
                    <a16:creationId xmlns:a16="http://schemas.microsoft.com/office/drawing/2014/main" id="{C78661B2-1DB2-4F6B-9671-6CDF09AC08C4}"/>
                  </a:ext>
                </a:extLst>
              </p:cNvPr>
              <p:cNvSpPr>
                <a:spLocks noGrp="1" noChangeArrowheads="1"/>
              </p:cNvSpPr>
              <p:nvPr>
                <p:ph type="body" sz="half" idx="1"/>
              </p:nvPr>
            </p:nvSpPr>
            <p:spPr>
              <a:xfrm>
                <a:off x="381000" y="1143000"/>
                <a:ext cx="8382000" cy="5181600"/>
              </a:xfrm>
            </p:spPr>
            <p:txBody>
              <a:bodyPr/>
              <a:lstStyle/>
              <a:p>
                <a:pPr marL="342900" indent="-342900">
                  <a:buFont typeface="Monotype Sorts" charset="0"/>
                  <a:buChar char="l"/>
                  <a:defRPr/>
                </a:pPr>
                <a:r>
                  <a:rPr lang="en-US" sz="2400" dirty="0">
                    <a:cs typeface="+mn-cs"/>
                  </a:rPr>
                  <a:t>When a node </a:t>
                </a:r>
                <a14:m>
                  <m:oMath xmlns:m="http://schemas.openxmlformats.org/officeDocument/2006/math">
                    <m:r>
                      <a:rPr lang="en-US" sz="2400" i="1">
                        <a:latin typeface="Cambria Math" panose="02040503050406030204" pitchFamily="18" charset="0"/>
                      </a:rPr>
                      <m:t>𝑝</m:t>
                    </m:r>
                  </m:oMath>
                </a14:m>
                <a:r>
                  <a:rPr lang="en-US" sz="2400" dirty="0">
                    <a:cs typeface="+mn-cs"/>
                  </a:rPr>
                  <a:t> is split into </a:t>
                </a:r>
                <a14:m>
                  <m:oMath xmlns:m="http://schemas.openxmlformats.org/officeDocument/2006/math">
                    <m:r>
                      <a:rPr lang="en-US" sz="2400" i="1">
                        <a:latin typeface="Cambria Math" panose="02040503050406030204" pitchFamily="18" charset="0"/>
                      </a:rPr>
                      <m:t>𝑘</m:t>
                    </m:r>
                  </m:oMath>
                </a14:m>
                <a:r>
                  <a:rPr lang="en-US" sz="2400" dirty="0">
                    <a:cs typeface="+mn-cs"/>
                  </a:rPr>
                  <a:t> partitions (children)</a:t>
                </a:r>
              </a:p>
              <a:p>
                <a:pPr marL="342900" indent="-342900">
                  <a:buFont typeface="Monotype Sorts" charset="0"/>
                  <a:buChar char="l"/>
                  <a:defRPr/>
                </a:pPr>
                <a:endParaRPr lang="en-US" sz="2400" dirty="0">
                  <a:cs typeface="+mn-cs"/>
                </a:endParaRPr>
              </a:p>
              <a:p>
                <a:pPr marL="342900" indent="-342900">
                  <a:buFont typeface="Monotype Sorts" charset="0"/>
                  <a:buNone/>
                  <a:defRPr/>
                </a:pPr>
                <a:r>
                  <a:rPr lang="en-US" sz="2400" dirty="0">
                    <a:cs typeface="+mn-cs"/>
                  </a:rPr>
                  <a:t>	</a:t>
                </a:r>
              </a:p>
              <a:p>
                <a:pPr marL="342900" indent="-342900">
                  <a:buFont typeface="Monotype Sorts" charset="0"/>
                  <a:buNone/>
                  <a:defRPr/>
                </a:pPr>
                <a:endParaRPr lang="en-US" sz="2400" dirty="0">
                  <a:cs typeface="+mn-cs"/>
                </a:endParaRPr>
              </a:p>
              <a:p>
                <a:pPr marL="342900" indent="-342900">
                  <a:buFont typeface="Monotype Sorts" charset="0"/>
                  <a:buNone/>
                  <a:defRPr/>
                </a:pPr>
                <a:r>
                  <a:rPr lang="en-US" sz="2400" dirty="0">
                    <a:cs typeface="+mn-cs"/>
                  </a:rPr>
                  <a:t>	where,	</a:t>
                </a:r>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𝑛</m:t>
                        </m:r>
                      </m:e>
                      <m:sub>
                        <m:r>
                          <a:rPr lang="en-US" sz="2400" i="1">
                            <a:latin typeface="Cambria Math" panose="02040503050406030204" pitchFamily="18" charset="0"/>
                          </a:rPr>
                          <m:t>𝑖</m:t>
                        </m:r>
                      </m:sub>
                    </m:sSub>
                  </m:oMath>
                </a14:m>
                <a:r>
                  <a:rPr lang="en-US" sz="2400" dirty="0">
                    <a:cs typeface="+mn-cs"/>
                  </a:rPr>
                  <a:t> = number of records at child </a:t>
                </a:r>
                <a14:m>
                  <m:oMath xmlns:m="http://schemas.openxmlformats.org/officeDocument/2006/math">
                    <m:r>
                      <a:rPr lang="en-US" sz="2400" b="0" i="1" smtClean="0">
                        <a:latin typeface="Cambria Math" panose="02040503050406030204" pitchFamily="18" charset="0"/>
                      </a:rPr>
                      <m:t>𝑖</m:t>
                    </m:r>
                  </m:oMath>
                </a14:m>
                <a:r>
                  <a:rPr lang="en-US" sz="2400" dirty="0">
                    <a:cs typeface="+mn-cs"/>
                  </a:rPr>
                  <a:t>,</a:t>
                </a:r>
              </a:p>
              <a:p>
                <a:pPr marL="342900" indent="-342900">
                  <a:buFont typeface="Monotype Sorts" charset="0"/>
                  <a:buNone/>
                  <a:defRPr/>
                </a:pPr>
                <a:r>
                  <a:rPr lang="en-US" sz="2400" dirty="0">
                    <a:cs typeface="+mn-cs"/>
                  </a:rPr>
                  <a:t>    			</a:t>
                </a:r>
                <a:r>
                  <a:rPr lang="en-US" sz="2400" dirty="0"/>
                  <a:t> </a:t>
                </a:r>
                <a14:m>
                  <m:oMath xmlns:m="http://schemas.openxmlformats.org/officeDocument/2006/math">
                    <m:r>
                      <a:rPr lang="en-US" sz="2400" i="1">
                        <a:latin typeface="Cambria Math" panose="02040503050406030204" pitchFamily="18" charset="0"/>
                      </a:rPr>
                      <m:t>𝑛</m:t>
                    </m:r>
                  </m:oMath>
                </a14:m>
                <a:r>
                  <a:rPr lang="en-US" sz="2400" baseline="-25000" dirty="0">
                    <a:cs typeface="+mn-cs"/>
                  </a:rPr>
                  <a:t> </a:t>
                </a:r>
                <a:r>
                  <a:rPr lang="en-US" sz="2400" dirty="0">
                    <a:cs typeface="+mn-cs"/>
                  </a:rPr>
                  <a:t> = number of records at parent node </a:t>
                </a:r>
                <a14:m>
                  <m:oMath xmlns:m="http://schemas.openxmlformats.org/officeDocument/2006/math">
                    <m:r>
                      <a:rPr lang="en-US" sz="2400" b="0" i="1" smtClean="0">
                        <a:latin typeface="Cambria Math" panose="02040503050406030204" pitchFamily="18" charset="0"/>
                      </a:rPr>
                      <m:t>𝑝</m:t>
                    </m:r>
                  </m:oMath>
                </a14:m>
                <a:r>
                  <a:rPr lang="en-US" sz="2400" dirty="0">
                    <a:cs typeface="+mn-cs"/>
                  </a:rPr>
                  <a:t>.</a:t>
                </a:r>
              </a:p>
              <a:p>
                <a:pPr marL="342900" indent="-342900">
                  <a:buFont typeface="Monotype Sorts" charset="0"/>
                  <a:buNone/>
                  <a:defRPr/>
                </a:pPr>
                <a:endParaRPr lang="en-US" sz="2400" dirty="0">
                  <a:cs typeface="+mn-cs"/>
                </a:endParaRPr>
              </a:p>
              <a:p>
                <a:pPr lvl="4">
                  <a:defRPr/>
                </a:pPr>
                <a:endParaRPr lang="en-US" sz="1800" dirty="0">
                  <a:latin typeface="Times New Roman" charset="0"/>
                </a:endParaRPr>
              </a:p>
            </p:txBody>
          </p:sp>
        </mc:Choice>
        <mc:Fallback xmlns="">
          <p:sp>
            <p:nvSpPr>
              <p:cNvPr id="34819" name="Rectangle 3">
                <a:extLst>
                  <a:ext uri="{FF2B5EF4-FFF2-40B4-BE49-F238E27FC236}">
                    <a16:creationId xmlns:a16="http://schemas.microsoft.com/office/drawing/2014/main" id="{C78661B2-1DB2-4F6B-9671-6CDF09AC08C4}"/>
                  </a:ext>
                </a:extLst>
              </p:cNvPr>
              <p:cNvSpPr>
                <a:spLocks noGrp="1" noRot="1" noChangeAspect="1" noMove="1" noResize="1" noEditPoints="1" noAdjustHandles="1" noChangeArrowheads="1" noChangeShapeType="1" noTextEdit="1"/>
              </p:cNvSpPr>
              <p:nvPr>
                <p:ph type="body" sz="half" idx="1"/>
              </p:nvPr>
            </p:nvSpPr>
            <p:spPr>
              <a:xfrm>
                <a:off x="381000" y="1143000"/>
                <a:ext cx="8382000" cy="5181600"/>
              </a:xfrm>
              <a:blipFill>
                <a:blip r:embed="rId2"/>
                <a:stretch>
                  <a:fillRect l="-509" t="-941"/>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79EFCDD8-7579-4DB7-906F-22AD38AE82B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C3CC645-64C3-44BD-BEE7-C31BE4C6332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2F1C942-24C4-4751-8197-C600A6C051C8}"/>
              </a:ext>
            </a:extLst>
          </p:cNvPr>
          <p:cNvSpPr>
            <a:spLocks noGrp="1"/>
          </p:cNvSpPr>
          <p:nvPr>
            <p:ph type="sldNum" sz="quarter" idx="12"/>
          </p:nvPr>
        </p:nvSpPr>
        <p:spPr/>
        <p:txBody>
          <a:bodyPr/>
          <a:lstStyle/>
          <a:p>
            <a:pPr>
              <a:defRPr/>
            </a:pPr>
            <a:fld id="{F63FBC28-9F6C-4917-A5BA-4447E0D72FE2}" type="slidenum">
              <a:rPr lang="en-US"/>
              <a:pPr>
                <a:defRPr/>
              </a:pPr>
              <a:t>35</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8A50692-1EC5-4230-8B8B-3D1EBF46DC67}"/>
                  </a:ext>
                </a:extLst>
              </p:cNvPr>
              <p:cNvSpPr txBox="1"/>
              <p:nvPr/>
            </p:nvSpPr>
            <p:spPr>
              <a:xfrm>
                <a:off x="1981200" y="1752600"/>
                <a:ext cx="3535007" cy="104592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𝐺𝐼𝑁</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𝐼</m:t>
                          </m:r>
                        </m:e>
                        <m:sub>
                          <m:r>
                            <a:rPr lang="en-US" sz="2400" b="0" i="1" smtClean="0">
                              <a:latin typeface="Cambria Math" panose="02040503050406030204" pitchFamily="18" charset="0"/>
                            </a:rPr>
                            <m:t>𝑠𝑝𝑙𝑖𝑡</m:t>
                          </m:r>
                        </m:sub>
                      </m:sSub>
                      <m:r>
                        <a:rPr lang="en-US" sz="2400" b="0" i="1" smtClean="0">
                          <a:latin typeface="Cambria Math" panose="02040503050406030204" pitchFamily="18" charset="0"/>
                        </a:rPr>
                        <m:t>= </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=1</m:t>
                          </m:r>
                        </m:sub>
                        <m:sup>
                          <m:r>
                            <a:rPr lang="en-US" sz="2400" b="0" i="1" smtClean="0">
                              <a:latin typeface="Cambria Math" panose="02040503050406030204" pitchFamily="18" charset="0"/>
                            </a:rPr>
                            <m:t>𝑘</m:t>
                          </m:r>
                        </m:sup>
                        <m:e>
                          <m:f>
                            <m:fPr>
                              <m:ctrlPr>
                                <a:rPr lang="en-US" sz="2400" b="0" i="1" smtClean="0">
                                  <a:latin typeface="Cambria Math" panose="02040503050406030204" pitchFamily="18" charset="0"/>
                                </a:rPr>
                              </m:ctrlPr>
                            </m:fPr>
                            <m:num>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𝑛</m:t>
                                  </m:r>
                                </m:e>
                                <m:sub>
                                  <m:r>
                                    <a:rPr lang="en-US" sz="2400" b="0" i="1" smtClean="0">
                                      <a:latin typeface="Cambria Math" panose="02040503050406030204" pitchFamily="18" charset="0"/>
                                    </a:rPr>
                                    <m:t>𝑖</m:t>
                                  </m:r>
                                </m:sub>
                              </m:sSub>
                            </m:num>
                            <m:den>
                              <m:r>
                                <a:rPr lang="en-US" sz="2400" b="0" i="1" smtClean="0">
                                  <a:latin typeface="Cambria Math" panose="02040503050406030204" pitchFamily="18" charset="0"/>
                                </a:rPr>
                                <m:t>𝑛</m:t>
                              </m:r>
                            </m:den>
                          </m:f>
                          <m:r>
                            <a:rPr lang="en-US" sz="2400" b="0" i="1" smtClean="0">
                              <a:latin typeface="Cambria Math" panose="02040503050406030204" pitchFamily="18" charset="0"/>
                            </a:rPr>
                            <m:t>𝐺𝐼𝑁𝐼</m:t>
                          </m:r>
                          <m:r>
                            <a:rPr lang="en-US" sz="2400" b="0" i="1" smtClean="0">
                              <a:latin typeface="Cambria Math" panose="02040503050406030204" pitchFamily="18" charset="0"/>
                            </a:rPr>
                            <m:t>(</m:t>
                          </m:r>
                          <m:r>
                            <a:rPr lang="en-US" sz="2400" b="0" i="1" smtClean="0">
                              <a:latin typeface="Cambria Math" panose="02040503050406030204" pitchFamily="18" charset="0"/>
                            </a:rPr>
                            <m:t>𝑖</m:t>
                          </m:r>
                          <m:r>
                            <a:rPr lang="en-US" sz="2400" b="0" i="1" smtClean="0">
                              <a:latin typeface="Cambria Math" panose="02040503050406030204" pitchFamily="18" charset="0"/>
                            </a:rPr>
                            <m:t>)</m:t>
                          </m:r>
                        </m:e>
                      </m:nary>
                    </m:oMath>
                  </m:oMathPara>
                </a14:m>
                <a:endParaRPr lang="en-US" sz="2400" b="0" dirty="0"/>
              </a:p>
            </p:txBody>
          </p:sp>
        </mc:Choice>
        <mc:Fallback xmlns="">
          <p:sp>
            <p:nvSpPr>
              <p:cNvPr id="5" name="TextBox 4">
                <a:extLst>
                  <a:ext uri="{FF2B5EF4-FFF2-40B4-BE49-F238E27FC236}">
                    <a16:creationId xmlns:a16="http://schemas.microsoft.com/office/drawing/2014/main" id="{78A50692-1EC5-4230-8B8B-3D1EBF46DC67}"/>
                  </a:ext>
                </a:extLst>
              </p:cNvPr>
              <p:cNvSpPr txBox="1">
                <a:spLocks noRot="1" noChangeAspect="1" noMove="1" noResize="1" noEditPoints="1" noAdjustHandles="1" noChangeArrowheads="1" noChangeShapeType="1" noTextEdit="1"/>
              </p:cNvSpPr>
              <p:nvPr/>
            </p:nvSpPr>
            <p:spPr>
              <a:xfrm>
                <a:off x="1981200" y="1752600"/>
                <a:ext cx="3535007" cy="1045927"/>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B66D3C3-3E0C-4238-B50B-BFD3F70A5112}"/>
              </a:ext>
            </a:extLst>
          </p:cNvPr>
          <p:cNvSpPr>
            <a:spLocks noGrp="1" noChangeArrowheads="1"/>
          </p:cNvSpPr>
          <p:nvPr>
            <p:ph type="title"/>
          </p:nvPr>
        </p:nvSpPr>
        <p:spPr>
          <a:xfrm>
            <a:off x="228600" y="152400"/>
            <a:ext cx="8610600" cy="533400"/>
          </a:xfrm>
        </p:spPr>
        <p:txBody>
          <a:bodyPr/>
          <a:lstStyle/>
          <a:p>
            <a:pPr>
              <a:defRPr/>
            </a:pPr>
            <a:r>
              <a:rPr lang="en-US" sz="2800">
                <a:cs typeface="+mj-cs"/>
              </a:rPr>
              <a:t>Binary Attributes: Computing GINI Index</a:t>
            </a:r>
          </a:p>
        </p:txBody>
      </p:sp>
      <p:sp>
        <p:nvSpPr>
          <p:cNvPr id="41986" name="Rectangle 3">
            <a:extLst>
              <a:ext uri="{FF2B5EF4-FFF2-40B4-BE49-F238E27FC236}">
                <a16:creationId xmlns:a16="http://schemas.microsoft.com/office/drawing/2014/main" id="{849E6610-6D7D-4F29-8DC3-D61330AC901D}"/>
              </a:ext>
            </a:extLst>
          </p:cNvPr>
          <p:cNvSpPr>
            <a:spLocks noChangeArrowheads="1"/>
          </p:cNvSpPr>
          <p:nvPr/>
        </p:nvSpPr>
        <p:spPr bwMode="auto">
          <a:xfrm>
            <a:off x="304800" y="1143000"/>
            <a:ext cx="8178800"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marL="292100" indent="-292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800100" indent="-3429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r>
              <a:rPr lang="en-US" altLang="en-US" sz="2400" b="0" dirty="0"/>
              <a:t>Splits into two partitions (child nodes)</a:t>
            </a:r>
          </a:p>
          <a:p>
            <a:r>
              <a:rPr lang="en-US" altLang="en-US" sz="2400" b="0" dirty="0"/>
              <a:t>Effect of Weighing partitions: </a:t>
            </a:r>
          </a:p>
          <a:p>
            <a:pPr lvl="1"/>
            <a:r>
              <a:rPr lang="en-US" altLang="en-US" sz="2400" b="0" dirty="0"/>
              <a:t>Larger and purer partitions are sought</a:t>
            </a:r>
          </a:p>
        </p:txBody>
      </p:sp>
      <p:sp>
        <p:nvSpPr>
          <p:cNvPr id="41987" name="Oval 4">
            <a:extLst>
              <a:ext uri="{FF2B5EF4-FFF2-40B4-BE49-F238E27FC236}">
                <a16:creationId xmlns:a16="http://schemas.microsoft.com/office/drawing/2014/main" id="{F51C8094-CB88-457C-A1ED-FF653053F66E}"/>
              </a:ext>
            </a:extLst>
          </p:cNvPr>
          <p:cNvSpPr>
            <a:spLocks noChangeArrowheads="1"/>
          </p:cNvSpPr>
          <p:nvPr/>
        </p:nvSpPr>
        <p:spPr bwMode="auto">
          <a:xfrm>
            <a:off x="3657600" y="2862263"/>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B?</a:t>
            </a:r>
            <a:endParaRPr lang="en-US" altLang="en-US" sz="2400" b="0">
              <a:latin typeface="Times New Roman" panose="02020603050405020304" pitchFamily="18" charset="0"/>
            </a:endParaRPr>
          </a:p>
        </p:txBody>
      </p:sp>
      <p:sp>
        <p:nvSpPr>
          <p:cNvPr id="41988" name="Line 5">
            <a:extLst>
              <a:ext uri="{FF2B5EF4-FFF2-40B4-BE49-F238E27FC236}">
                <a16:creationId xmlns:a16="http://schemas.microsoft.com/office/drawing/2014/main" id="{C9DB7CD9-D3E9-4E38-915C-69A909A6445C}"/>
              </a:ext>
            </a:extLst>
          </p:cNvPr>
          <p:cNvSpPr>
            <a:spLocks noChangeShapeType="1"/>
          </p:cNvSpPr>
          <p:nvPr/>
        </p:nvSpPr>
        <p:spPr bwMode="auto">
          <a:xfrm flipH="1">
            <a:off x="3082925" y="3319463"/>
            <a:ext cx="11080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89" name="Line 6">
            <a:extLst>
              <a:ext uri="{FF2B5EF4-FFF2-40B4-BE49-F238E27FC236}">
                <a16:creationId xmlns:a16="http://schemas.microsoft.com/office/drawing/2014/main" id="{ABF76B16-1E42-4A1E-91C3-67871D6A52C5}"/>
              </a:ext>
            </a:extLst>
          </p:cNvPr>
          <p:cNvSpPr>
            <a:spLocks noChangeShapeType="1"/>
          </p:cNvSpPr>
          <p:nvPr/>
        </p:nvSpPr>
        <p:spPr bwMode="auto">
          <a:xfrm>
            <a:off x="4191000" y="3319463"/>
            <a:ext cx="1184275" cy="7254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1990" name="Text Box 7">
            <a:extLst>
              <a:ext uri="{FF2B5EF4-FFF2-40B4-BE49-F238E27FC236}">
                <a16:creationId xmlns:a16="http://schemas.microsoft.com/office/drawing/2014/main" id="{E0309594-EF85-4A43-92A2-8B28F47F7D47}"/>
              </a:ext>
            </a:extLst>
          </p:cNvPr>
          <p:cNvSpPr txBox="1">
            <a:spLocks noChangeArrowheads="1"/>
          </p:cNvSpPr>
          <p:nvPr/>
        </p:nvSpPr>
        <p:spPr bwMode="auto">
          <a:xfrm>
            <a:off x="2809875" y="3435350"/>
            <a:ext cx="539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41991" name="Text Box 8">
            <a:extLst>
              <a:ext uri="{FF2B5EF4-FFF2-40B4-BE49-F238E27FC236}">
                <a16:creationId xmlns:a16="http://schemas.microsoft.com/office/drawing/2014/main" id="{2241E175-F45E-4622-B15A-C4A13B1AB5AF}"/>
              </a:ext>
            </a:extLst>
          </p:cNvPr>
          <p:cNvSpPr txBox="1">
            <a:spLocks noChangeArrowheads="1"/>
          </p:cNvSpPr>
          <p:nvPr/>
        </p:nvSpPr>
        <p:spPr bwMode="auto">
          <a:xfrm>
            <a:off x="5299075" y="3435350"/>
            <a:ext cx="463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41992" name="Rectangle 9">
            <a:extLst>
              <a:ext uri="{FF2B5EF4-FFF2-40B4-BE49-F238E27FC236}">
                <a16:creationId xmlns:a16="http://schemas.microsoft.com/office/drawing/2014/main" id="{0E521C3C-2767-44A9-AC39-D4B2FF686701}"/>
              </a:ext>
            </a:extLst>
          </p:cNvPr>
          <p:cNvSpPr>
            <a:spLocks noChangeArrowheads="1"/>
          </p:cNvSpPr>
          <p:nvPr/>
        </p:nvSpPr>
        <p:spPr bwMode="auto">
          <a:xfrm>
            <a:off x="2667000"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41993" name="Rectangle 10">
            <a:extLst>
              <a:ext uri="{FF2B5EF4-FFF2-40B4-BE49-F238E27FC236}">
                <a16:creationId xmlns:a16="http://schemas.microsoft.com/office/drawing/2014/main" id="{3AC3220A-6957-4652-BEBE-EC133C184FEB}"/>
              </a:ext>
            </a:extLst>
          </p:cNvPr>
          <p:cNvSpPr>
            <a:spLocks noChangeArrowheads="1"/>
          </p:cNvSpPr>
          <p:nvPr/>
        </p:nvSpPr>
        <p:spPr bwMode="auto">
          <a:xfrm>
            <a:off x="4854575" y="4044950"/>
            <a:ext cx="936625" cy="341313"/>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graphicFrame>
        <p:nvGraphicFramePr>
          <p:cNvPr id="41994" name="Object 11">
            <a:extLst>
              <a:ext uri="{FF2B5EF4-FFF2-40B4-BE49-F238E27FC236}">
                <a16:creationId xmlns:a16="http://schemas.microsoft.com/office/drawing/2014/main" id="{1EB89425-ECB7-4EFB-8642-8035770B1331}"/>
              </a:ext>
            </a:extLst>
          </p:cNvPr>
          <p:cNvGraphicFramePr>
            <a:graphicFrameLocks noChangeAspect="1"/>
          </p:cNvGraphicFramePr>
          <p:nvPr/>
        </p:nvGraphicFramePr>
        <p:xfrm>
          <a:off x="6553200" y="2590800"/>
          <a:ext cx="1981200" cy="1905000"/>
        </p:xfrm>
        <a:graphic>
          <a:graphicData uri="http://schemas.openxmlformats.org/presentationml/2006/ole">
            <mc:AlternateContent xmlns:mc="http://schemas.openxmlformats.org/markup-compatibility/2006">
              <mc:Choice xmlns:v="urn:schemas-microsoft-com:vml" Requires="v">
                <p:oleObj name="Document" r:id="rId2" imgW="3187700" imgH="3048000" progId="Word.Document.8">
                  <p:embed/>
                </p:oleObj>
              </mc:Choice>
              <mc:Fallback>
                <p:oleObj name="Document" r:id="rId2" imgW="3187700" imgH="3048000" progId="Word.Document.8">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590800"/>
                        <a:ext cx="1981200" cy="190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1995" name="Object 12">
            <a:extLst>
              <a:ext uri="{FF2B5EF4-FFF2-40B4-BE49-F238E27FC236}">
                <a16:creationId xmlns:a16="http://schemas.microsoft.com/office/drawing/2014/main" id="{9A97F3B4-C759-4C23-BFFA-C3387C40E6BB}"/>
              </a:ext>
            </a:extLst>
          </p:cNvPr>
          <p:cNvGraphicFramePr>
            <a:graphicFrameLocks noChangeAspect="1"/>
          </p:cNvGraphicFramePr>
          <p:nvPr/>
        </p:nvGraphicFramePr>
        <p:xfrm>
          <a:off x="3276600" y="4648200"/>
          <a:ext cx="1905000" cy="1471613"/>
        </p:xfrm>
        <a:graphic>
          <a:graphicData uri="http://schemas.openxmlformats.org/presentationml/2006/ole">
            <mc:AlternateContent xmlns:mc="http://schemas.openxmlformats.org/markup-compatibility/2006">
              <mc:Choice xmlns:v="urn:schemas-microsoft-com:vml" Requires="v">
                <p:oleObj name="Document" r:id="rId4" imgW="3265932" imgH="2548128" progId="Word.Document.8">
                  <p:embed/>
                </p:oleObj>
              </mc:Choice>
              <mc:Fallback>
                <p:oleObj name="Document" r:id="rId4" imgW="3265932" imgH="2548128" progId="Word.Document.8">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6600" y="46482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1996" name="Text Box 13">
            <a:extLst>
              <a:ext uri="{FF2B5EF4-FFF2-40B4-BE49-F238E27FC236}">
                <a16:creationId xmlns:a16="http://schemas.microsoft.com/office/drawing/2014/main" id="{4DEE211F-ECA4-4A85-80AF-C396CD4CA150}"/>
              </a:ext>
            </a:extLst>
          </p:cNvPr>
          <p:cNvSpPr txBox="1">
            <a:spLocks noChangeArrowheads="1"/>
          </p:cNvSpPr>
          <p:nvPr/>
        </p:nvSpPr>
        <p:spPr bwMode="auto">
          <a:xfrm>
            <a:off x="381000" y="4191000"/>
            <a:ext cx="2438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Gini(N1) </a:t>
            </a:r>
            <a:br>
              <a:rPr lang="en-US" altLang="en-US" sz="2000"/>
            </a:br>
            <a:r>
              <a:rPr lang="en-US" altLang="en-US" sz="2000"/>
              <a:t>= 1 – (5/6)</a:t>
            </a:r>
            <a:r>
              <a:rPr lang="en-US" altLang="en-US" sz="2000" baseline="30000"/>
              <a:t>2 </a:t>
            </a:r>
            <a:r>
              <a:rPr lang="en-US" altLang="en-US" sz="2000"/>
              <a:t>– (1/6)</a:t>
            </a:r>
            <a:r>
              <a:rPr lang="en-US" altLang="en-US" sz="2000" baseline="30000"/>
              <a:t>2</a:t>
            </a:r>
            <a:r>
              <a:rPr lang="en-US" altLang="en-US" sz="2000"/>
              <a:t> </a:t>
            </a:r>
            <a:br>
              <a:rPr lang="en-US" altLang="en-US" sz="2000"/>
            </a:br>
            <a:r>
              <a:rPr lang="en-US" altLang="en-US" sz="2000"/>
              <a:t>= 0.278 </a:t>
            </a:r>
          </a:p>
          <a:p>
            <a:pPr>
              <a:spcBef>
                <a:spcPct val="50000"/>
              </a:spcBef>
              <a:spcAft>
                <a:spcPct val="0"/>
              </a:spcAft>
              <a:buClrTx/>
              <a:buSzTx/>
              <a:buFontTx/>
              <a:buNone/>
            </a:pPr>
            <a:r>
              <a:rPr lang="en-US" altLang="en-US" sz="2000"/>
              <a:t>Gini(N2) </a:t>
            </a:r>
            <a:br>
              <a:rPr lang="en-US" altLang="en-US" sz="2000"/>
            </a:br>
            <a:r>
              <a:rPr lang="en-US" altLang="en-US" sz="2000"/>
              <a:t>= 1 – (2/6)</a:t>
            </a:r>
            <a:r>
              <a:rPr lang="en-US" altLang="en-US" sz="2000" baseline="30000"/>
              <a:t>2 </a:t>
            </a:r>
            <a:r>
              <a:rPr lang="en-US" altLang="en-US" sz="2000"/>
              <a:t>– (4/6)</a:t>
            </a:r>
            <a:r>
              <a:rPr lang="en-US" altLang="en-US" sz="2000" baseline="30000"/>
              <a:t>2</a:t>
            </a:r>
            <a:r>
              <a:rPr lang="en-US" altLang="en-US" sz="2000"/>
              <a:t> </a:t>
            </a:r>
            <a:br>
              <a:rPr lang="en-US" altLang="en-US" sz="2000"/>
            </a:br>
            <a:r>
              <a:rPr lang="en-US" altLang="en-US" sz="2000"/>
              <a:t>= 0.444</a:t>
            </a:r>
          </a:p>
        </p:txBody>
      </p:sp>
      <p:sp>
        <p:nvSpPr>
          <p:cNvPr id="41997" name="Text Box 14">
            <a:extLst>
              <a:ext uri="{FF2B5EF4-FFF2-40B4-BE49-F238E27FC236}">
                <a16:creationId xmlns:a16="http://schemas.microsoft.com/office/drawing/2014/main" id="{F04FB8AB-9129-477B-9FCE-90DA87982F8B}"/>
              </a:ext>
            </a:extLst>
          </p:cNvPr>
          <p:cNvSpPr txBox="1">
            <a:spLocks noChangeArrowheads="1"/>
          </p:cNvSpPr>
          <p:nvPr/>
        </p:nvSpPr>
        <p:spPr bwMode="auto">
          <a:xfrm>
            <a:off x="5791200" y="4695825"/>
            <a:ext cx="3352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800"/>
              <a:t>Weighted Gini of N1 N2</a:t>
            </a:r>
            <a:br>
              <a:rPr lang="en-US" altLang="en-US" sz="2000"/>
            </a:br>
            <a:r>
              <a:rPr lang="en-US" altLang="en-US" sz="1800"/>
              <a:t>= 6/12 * 0.278 + </a:t>
            </a:r>
            <a:br>
              <a:rPr lang="en-US" altLang="en-US" sz="1800"/>
            </a:br>
            <a:r>
              <a:rPr lang="en-US" altLang="en-US" sz="1800"/>
              <a:t>   6/12 * 0.444</a:t>
            </a:r>
            <a:br>
              <a:rPr lang="en-US" altLang="en-US" sz="1800"/>
            </a:br>
            <a:r>
              <a:rPr lang="en-US" altLang="en-US" sz="1800"/>
              <a:t>= 0.361</a:t>
            </a:r>
          </a:p>
        </p:txBody>
      </p:sp>
      <p:sp>
        <p:nvSpPr>
          <p:cNvPr id="41998" name="TextBox 1">
            <a:extLst>
              <a:ext uri="{FF2B5EF4-FFF2-40B4-BE49-F238E27FC236}">
                <a16:creationId xmlns:a16="http://schemas.microsoft.com/office/drawing/2014/main" id="{1016E80E-2819-40DB-960D-12FE839811CC}"/>
              </a:ext>
            </a:extLst>
          </p:cNvPr>
          <p:cNvSpPr txBox="1">
            <a:spLocks noChangeArrowheads="1"/>
          </p:cNvSpPr>
          <p:nvPr/>
        </p:nvSpPr>
        <p:spPr bwMode="auto">
          <a:xfrm>
            <a:off x="5551488" y="5867400"/>
            <a:ext cx="32115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solidFill>
                  <a:srgbClr val="FF0000"/>
                </a:solidFill>
              </a:rPr>
              <a:t>Gain = 0.486 – 0.361 = 0.125</a:t>
            </a:r>
          </a:p>
        </p:txBody>
      </p:sp>
      <p:sp>
        <p:nvSpPr>
          <p:cNvPr id="2" name="Date Placeholder 1">
            <a:extLst>
              <a:ext uri="{FF2B5EF4-FFF2-40B4-BE49-F238E27FC236}">
                <a16:creationId xmlns:a16="http://schemas.microsoft.com/office/drawing/2014/main" id="{0DAE527C-5809-4F45-B80F-980909BB800A}"/>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F9DDB410-0FF0-4006-B695-FDC7B1C8F39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B3A98847-69E2-4C63-8BD6-BC3078F9FAAC}"/>
              </a:ext>
            </a:extLst>
          </p:cNvPr>
          <p:cNvSpPr>
            <a:spLocks noGrp="1"/>
          </p:cNvSpPr>
          <p:nvPr>
            <p:ph type="sldNum" sz="quarter" idx="12"/>
          </p:nvPr>
        </p:nvSpPr>
        <p:spPr/>
        <p:txBody>
          <a:bodyPr/>
          <a:lstStyle/>
          <a:p>
            <a:pPr>
              <a:defRPr/>
            </a:pPr>
            <a:fld id="{3FA5E14C-141B-412E-97C6-45929F0772CF}" type="slidenum">
              <a:rPr lang="en-US"/>
              <a:pPr>
                <a:defRPr/>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F7D86A48-57D6-4F27-90C2-CCAC90C22EC1}"/>
              </a:ext>
            </a:extLst>
          </p:cNvPr>
          <p:cNvSpPr>
            <a:spLocks noGrp="1" noChangeArrowheads="1"/>
          </p:cNvSpPr>
          <p:nvPr>
            <p:ph type="title"/>
          </p:nvPr>
        </p:nvSpPr>
        <p:spPr>
          <a:xfrm>
            <a:off x="381000" y="152400"/>
            <a:ext cx="8458200" cy="533400"/>
          </a:xfrm>
        </p:spPr>
        <p:txBody>
          <a:bodyPr/>
          <a:lstStyle/>
          <a:p>
            <a:pPr>
              <a:defRPr/>
            </a:pPr>
            <a:r>
              <a:rPr lang="en-US" sz="2800">
                <a:cs typeface="+mj-cs"/>
              </a:rPr>
              <a:t>Categorical Attributes: Computing Gini Index</a:t>
            </a:r>
          </a:p>
        </p:txBody>
      </p:sp>
      <p:sp>
        <p:nvSpPr>
          <p:cNvPr id="36867" name="Rectangle 3">
            <a:extLst>
              <a:ext uri="{FF2B5EF4-FFF2-40B4-BE49-F238E27FC236}">
                <a16:creationId xmlns:a16="http://schemas.microsoft.com/office/drawing/2014/main" id="{F25D8AA2-D44D-44D3-8B67-7BD44F713E08}"/>
              </a:ext>
            </a:extLst>
          </p:cNvPr>
          <p:cNvSpPr>
            <a:spLocks noGrp="1" noChangeArrowheads="1"/>
          </p:cNvSpPr>
          <p:nvPr>
            <p:ph type="body" idx="1"/>
          </p:nvPr>
        </p:nvSpPr>
        <p:spPr/>
        <p:txBody>
          <a:bodyPr/>
          <a:lstStyle/>
          <a:p>
            <a:pPr>
              <a:buFont typeface="Monotype Sorts" charset="0"/>
              <a:buChar char="l"/>
              <a:defRPr/>
            </a:pPr>
            <a:r>
              <a:rPr lang="en-US" sz="2400">
                <a:cs typeface="+mn-cs"/>
              </a:rPr>
              <a:t>For each distinct value, gather counts for each class in the dataset</a:t>
            </a:r>
          </a:p>
          <a:p>
            <a:pPr>
              <a:buFont typeface="Monotype Sorts" charset="0"/>
              <a:buChar char="l"/>
              <a:defRPr/>
            </a:pPr>
            <a:r>
              <a:rPr lang="en-US" sz="2400">
                <a:cs typeface="+mn-cs"/>
              </a:rPr>
              <a:t>Use the count matrix to make decisions</a:t>
            </a:r>
          </a:p>
        </p:txBody>
      </p:sp>
      <p:graphicFrame>
        <p:nvGraphicFramePr>
          <p:cNvPr id="43011" name="Object 4">
            <a:extLst>
              <a:ext uri="{FF2B5EF4-FFF2-40B4-BE49-F238E27FC236}">
                <a16:creationId xmlns:a16="http://schemas.microsoft.com/office/drawing/2014/main" id="{B3D2D975-52F5-405B-BEA7-C3D4AC753F41}"/>
              </a:ext>
            </a:extLst>
          </p:cNvPr>
          <p:cNvGraphicFramePr>
            <a:graphicFrameLocks noChangeAspect="1"/>
          </p:cNvGraphicFramePr>
          <p:nvPr/>
        </p:nvGraphicFramePr>
        <p:xfrm>
          <a:off x="3890963" y="3810000"/>
          <a:ext cx="2570162" cy="1757363"/>
        </p:xfrm>
        <a:graphic>
          <a:graphicData uri="http://schemas.openxmlformats.org/presentationml/2006/ole">
            <mc:AlternateContent xmlns:mc="http://schemas.openxmlformats.org/markup-compatibility/2006">
              <mc:Choice xmlns:v="urn:schemas-microsoft-com:vml" Requires="v">
                <p:oleObj name="Document" r:id="rId2" imgW="5854700" imgH="4000500" progId="Word.Document.8">
                  <p:embed/>
                </p:oleObj>
              </mc:Choice>
              <mc:Fallback>
                <p:oleObj name="Document" r:id="rId2" imgW="5854700" imgH="400050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90963" y="3810000"/>
                        <a:ext cx="2570162" cy="175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2" name="Object 5">
            <a:extLst>
              <a:ext uri="{FF2B5EF4-FFF2-40B4-BE49-F238E27FC236}">
                <a16:creationId xmlns:a16="http://schemas.microsoft.com/office/drawing/2014/main" id="{A1470F44-EAB7-460F-AE62-2D26108C264D}"/>
              </a:ext>
            </a:extLst>
          </p:cNvPr>
          <p:cNvGraphicFramePr>
            <a:graphicFrameLocks noChangeAspect="1"/>
          </p:cNvGraphicFramePr>
          <p:nvPr/>
        </p:nvGraphicFramePr>
        <p:xfrm>
          <a:off x="6421438" y="3805238"/>
          <a:ext cx="2570162" cy="1757362"/>
        </p:xfrm>
        <a:graphic>
          <a:graphicData uri="http://schemas.openxmlformats.org/presentationml/2006/ole">
            <mc:AlternateContent xmlns:mc="http://schemas.openxmlformats.org/markup-compatibility/2006">
              <mc:Choice xmlns:v="urn:schemas-microsoft-com:vml" Requires="v">
                <p:oleObj name="Document" r:id="rId4" imgW="5854700" imgH="4000500" progId="Word.Document.8">
                  <p:embed/>
                </p:oleObj>
              </mc:Choice>
              <mc:Fallback>
                <p:oleObj name="Document" r:id="rId4" imgW="5854700" imgH="4000500" progId="Word.Document.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1438" y="3805238"/>
                        <a:ext cx="2570162"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013" name="Object 6">
            <a:extLst>
              <a:ext uri="{FF2B5EF4-FFF2-40B4-BE49-F238E27FC236}">
                <a16:creationId xmlns:a16="http://schemas.microsoft.com/office/drawing/2014/main" id="{3C433E6E-3953-4FFB-883E-09A65EB37739}"/>
              </a:ext>
            </a:extLst>
          </p:cNvPr>
          <p:cNvGraphicFramePr>
            <a:graphicFrameLocks noChangeAspect="1"/>
          </p:cNvGraphicFramePr>
          <p:nvPr/>
        </p:nvGraphicFramePr>
        <p:xfrm>
          <a:off x="304800" y="3810000"/>
          <a:ext cx="3048000" cy="1570038"/>
        </p:xfrm>
        <a:graphic>
          <a:graphicData uri="http://schemas.openxmlformats.org/presentationml/2006/ole">
            <mc:AlternateContent xmlns:mc="http://schemas.openxmlformats.org/markup-compatibility/2006">
              <mc:Choice xmlns:v="urn:schemas-microsoft-com:vml" Requires="v">
                <p:oleObj name="Document" r:id="rId6" imgW="6210300" imgH="3187700" progId="Word.Document.8">
                  <p:embed/>
                </p:oleObj>
              </mc:Choice>
              <mc:Fallback>
                <p:oleObj name="Document" r:id="rId6" imgW="6210300" imgH="3187700" progId="Word.Document.8">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3810000"/>
                        <a:ext cx="3048000" cy="1570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3014" name="Line 7">
            <a:extLst>
              <a:ext uri="{FF2B5EF4-FFF2-40B4-BE49-F238E27FC236}">
                <a16:creationId xmlns:a16="http://schemas.microsoft.com/office/drawing/2014/main" id="{DCD89216-A35E-4F56-99F3-FB714165BC20}"/>
              </a:ext>
            </a:extLst>
          </p:cNvPr>
          <p:cNvSpPr>
            <a:spLocks noChangeShapeType="1"/>
          </p:cNvSpPr>
          <p:nvPr/>
        </p:nvSpPr>
        <p:spPr bwMode="auto">
          <a:xfrm flipH="1">
            <a:off x="3581400" y="2971800"/>
            <a:ext cx="1588" cy="243840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15" name="Text Box 8">
            <a:extLst>
              <a:ext uri="{FF2B5EF4-FFF2-40B4-BE49-F238E27FC236}">
                <a16:creationId xmlns:a16="http://schemas.microsoft.com/office/drawing/2014/main" id="{9059DB24-F64E-4FB6-9B9A-C267673A2FC5}"/>
              </a:ext>
            </a:extLst>
          </p:cNvPr>
          <p:cNvSpPr txBox="1">
            <a:spLocks noChangeArrowheads="1"/>
          </p:cNvSpPr>
          <p:nvPr/>
        </p:nvSpPr>
        <p:spPr bwMode="auto">
          <a:xfrm>
            <a:off x="915988" y="2868613"/>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2000" b="0">
                <a:latin typeface="Times New Roman" panose="02020603050405020304" pitchFamily="18" charset="0"/>
              </a:rPr>
              <a:t>Multi-way split</a:t>
            </a:r>
          </a:p>
        </p:txBody>
      </p:sp>
      <p:sp>
        <p:nvSpPr>
          <p:cNvPr id="43016" name="Text Box 9">
            <a:extLst>
              <a:ext uri="{FF2B5EF4-FFF2-40B4-BE49-F238E27FC236}">
                <a16:creationId xmlns:a16="http://schemas.microsoft.com/office/drawing/2014/main" id="{E5591F98-CEC8-49E7-8F52-1692A2633009}"/>
              </a:ext>
            </a:extLst>
          </p:cNvPr>
          <p:cNvSpPr txBox="1">
            <a:spLocks noChangeArrowheads="1"/>
          </p:cNvSpPr>
          <p:nvPr/>
        </p:nvSpPr>
        <p:spPr bwMode="auto">
          <a:xfrm>
            <a:off x="4719638" y="2868613"/>
            <a:ext cx="31384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Two-way split </a:t>
            </a:r>
          </a:p>
          <a:p>
            <a:pPr algn="ctr">
              <a:spcBef>
                <a:spcPct val="0"/>
              </a:spcBef>
              <a:spcAft>
                <a:spcPct val="0"/>
              </a:spcAft>
              <a:buClrTx/>
              <a:buSzTx/>
              <a:buFontTx/>
              <a:buNone/>
            </a:pPr>
            <a:r>
              <a:rPr lang="en-US" altLang="en-US" sz="2000" b="0">
                <a:latin typeface="Times New Roman" panose="02020603050405020304" pitchFamily="18" charset="0"/>
              </a:rPr>
              <a:t>(find best partition of values)</a:t>
            </a:r>
          </a:p>
        </p:txBody>
      </p:sp>
      <p:sp>
        <p:nvSpPr>
          <p:cNvPr id="2" name="TextBox 1">
            <a:extLst>
              <a:ext uri="{FF2B5EF4-FFF2-40B4-BE49-F238E27FC236}">
                <a16:creationId xmlns:a16="http://schemas.microsoft.com/office/drawing/2014/main" id="{70E4AC35-59B7-439C-8140-8D47A6D29C7E}"/>
              </a:ext>
            </a:extLst>
          </p:cNvPr>
          <p:cNvSpPr txBox="1">
            <a:spLocks noChangeArrowheads="1"/>
          </p:cNvSpPr>
          <p:nvPr/>
        </p:nvSpPr>
        <p:spPr bwMode="auto">
          <a:xfrm>
            <a:off x="2514600" y="5726113"/>
            <a:ext cx="317341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a:solidFill>
                  <a:srgbClr val="00B050"/>
                </a:solidFill>
              </a:rPr>
              <a:t>Which of these is the best?</a:t>
            </a:r>
          </a:p>
        </p:txBody>
      </p:sp>
      <p:sp>
        <p:nvSpPr>
          <p:cNvPr id="3" name="Date Placeholder 2">
            <a:extLst>
              <a:ext uri="{FF2B5EF4-FFF2-40B4-BE49-F238E27FC236}">
                <a16:creationId xmlns:a16="http://schemas.microsoft.com/office/drawing/2014/main" id="{6EEC730F-DEE4-4F3F-BE43-8CEB3E281034}"/>
              </a:ext>
            </a:extLst>
          </p:cNvPr>
          <p:cNvSpPr>
            <a:spLocks noGrp="1"/>
          </p:cNvSpPr>
          <p:nvPr>
            <p:ph type="dt" sz="quarter" idx="10"/>
          </p:nvPr>
        </p:nvSpPr>
        <p:spPr/>
        <p:txBody>
          <a:bodyPr/>
          <a:lstStyle/>
          <a:p>
            <a:pPr>
              <a:defRPr/>
            </a:pPr>
            <a:r>
              <a:rPr lang="en-US"/>
              <a:t>2/1/2021</a:t>
            </a:r>
            <a:endParaRPr lang="en-US" dirty="0"/>
          </a:p>
        </p:txBody>
      </p:sp>
      <p:sp>
        <p:nvSpPr>
          <p:cNvPr id="4" name="Footer Placeholder 3">
            <a:extLst>
              <a:ext uri="{FF2B5EF4-FFF2-40B4-BE49-F238E27FC236}">
                <a16:creationId xmlns:a16="http://schemas.microsoft.com/office/drawing/2014/main" id="{FCF583A6-A1D0-493D-B903-52CBF1B6C33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1EE55FBF-B186-492F-AE6D-4EB10F27B3F3}"/>
              </a:ext>
            </a:extLst>
          </p:cNvPr>
          <p:cNvSpPr>
            <a:spLocks noGrp="1"/>
          </p:cNvSpPr>
          <p:nvPr>
            <p:ph type="sldNum" sz="quarter" idx="12"/>
          </p:nvPr>
        </p:nvSpPr>
        <p:spPr/>
        <p:txBody>
          <a:bodyPr/>
          <a:lstStyle/>
          <a:p>
            <a:pPr>
              <a:defRPr/>
            </a:pPr>
            <a:fld id="{650186DF-3DCE-4318-8030-356931D4FA47}" type="slidenum">
              <a:rPr lang="en-US"/>
              <a:pPr>
                <a:defRPr/>
              </a:pPr>
              <a:t>37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a:extLst>
              <a:ext uri="{FF2B5EF4-FFF2-40B4-BE49-F238E27FC236}">
                <a16:creationId xmlns:a16="http://schemas.microsoft.com/office/drawing/2014/main" id="{1BE7B1A8-A0E2-402C-A351-625C1ED624F1}"/>
              </a:ext>
            </a:extLst>
          </p:cNvPr>
          <p:cNvSpPr>
            <a:spLocks noGrp="1" noChangeArrowheads="1"/>
          </p:cNvSpPr>
          <p:nvPr>
            <p:ph type="title"/>
          </p:nvPr>
        </p:nvSpPr>
        <p:spPr/>
        <p:txBody>
          <a:bodyPr/>
          <a:lstStyle/>
          <a:p>
            <a:pPr>
              <a:defRPr/>
            </a:pPr>
            <a:r>
              <a:rPr lang="en-US" sz="2800">
                <a:cs typeface="+mj-cs"/>
              </a:rPr>
              <a:t>Continuous Attributes: Computing Gini Index</a:t>
            </a:r>
          </a:p>
        </p:txBody>
      </p:sp>
      <p:sp>
        <p:nvSpPr>
          <p:cNvPr id="37891" name="Rectangle 5">
            <a:extLst>
              <a:ext uri="{FF2B5EF4-FFF2-40B4-BE49-F238E27FC236}">
                <a16:creationId xmlns:a16="http://schemas.microsoft.com/office/drawing/2014/main" id="{21FB1561-9BA1-4015-A1DF-73E892C3E1A3}"/>
              </a:ext>
            </a:extLst>
          </p:cNvPr>
          <p:cNvSpPr>
            <a:spLocks noGrp="1" noChangeArrowheads="1"/>
          </p:cNvSpPr>
          <p:nvPr>
            <p:ph type="body" sz="half" idx="1"/>
          </p:nvPr>
        </p:nvSpPr>
        <p:spPr>
          <a:xfrm>
            <a:off x="411163" y="1143000"/>
            <a:ext cx="4999037" cy="5181600"/>
          </a:xfrm>
        </p:spPr>
        <p:txBody>
          <a:bodyPr/>
          <a:lstStyle/>
          <a:p>
            <a:pPr>
              <a:lnSpc>
                <a:spcPct val="90000"/>
              </a:lnSpc>
              <a:buFont typeface="Monotype Sorts" charset="0"/>
              <a:buChar char="l"/>
              <a:defRPr/>
            </a:pPr>
            <a:r>
              <a:rPr lang="en-US" sz="2000" dirty="0">
                <a:cs typeface="+mn-cs"/>
              </a:rPr>
              <a:t>Use Binary Decisions based on one value</a:t>
            </a:r>
          </a:p>
          <a:p>
            <a:pPr>
              <a:lnSpc>
                <a:spcPct val="90000"/>
              </a:lnSpc>
              <a:buFont typeface="Monotype Sorts" charset="0"/>
              <a:buChar char="l"/>
              <a:defRPr/>
            </a:pPr>
            <a:r>
              <a:rPr lang="en-US" sz="2000" dirty="0">
                <a:cs typeface="+mn-cs"/>
              </a:rPr>
              <a:t>Several Choices for the splitting value</a:t>
            </a:r>
          </a:p>
          <a:p>
            <a:pPr lvl="1">
              <a:lnSpc>
                <a:spcPct val="90000"/>
              </a:lnSpc>
              <a:buFont typeface="Arial" charset="0"/>
              <a:buChar char="–"/>
              <a:defRPr/>
            </a:pPr>
            <a:r>
              <a:rPr lang="en-US" sz="2000" dirty="0"/>
              <a:t>Number of possible splitting values </a:t>
            </a:r>
            <a:br>
              <a:rPr lang="en-US" sz="2000" dirty="0"/>
            </a:br>
            <a:r>
              <a:rPr lang="en-US" sz="2000" dirty="0"/>
              <a:t>= Number of distinct values</a:t>
            </a:r>
          </a:p>
          <a:p>
            <a:pPr>
              <a:lnSpc>
                <a:spcPct val="90000"/>
              </a:lnSpc>
              <a:buFont typeface="Monotype Sorts" charset="0"/>
              <a:buChar char="l"/>
              <a:defRPr/>
            </a:pPr>
            <a:r>
              <a:rPr lang="en-US" sz="2000" dirty="0">
                <a:cs typeface="+mn-cs"/>
              </a:rPr>
              <a:t>Each splitting value has a count matrix associated with it</a:t>
            </a:r>
          </a:p>
          <a:p>
            <a:pPr lvl="1">
              <a:lnSpc>
                <a:spcPct val="90000"/>
              </a:lnSpc>
              <a:buFont typeface="Arial" charset="0"/>
              <a:buChar char="–"/>
              <a:defRPr/>
            </a:pPr>
            <a:r>
              <a:rPr lang="en-US" sz="2000" dirty="0"/>
              <a:t>Class counts in each of the partitions, A ≤ v and A </a:t>
            </a:r>
            <a:r>
              <a:rPr lang="en-US" sz="2000" dirty="0">
                <a:sym typeface="Symbol" charset="0"/>
              </a:rPr>
              <a:t>&gt;</a:t>
            </a:r>
            <a:r>
              <a:rPr lang="en-US" sz="2000" dirty="0"/>
              <a:t> v</a:t>
            </a:r>
          </a:p>
          <a:p>
            <a:pPr>
              <a:lnSpc>
                <a:spcPct val="90000"/>
              </a:lnSpc>
              <a:buFont typeface="Monotype Sorts" charset="0"/>
              <a:buChar char="l"/>
              <a:defRPr/>
            </a:pPr>
            <a:r>
              <a:rPr lang="en-US" sz="2000" dirty="0">
                <a:cs typeface="+mn-cs"/>
              </a:rPr>
              <a:t>Simple method to choose best v</a:t>
            </a:r>
          </a:p>
          <a:p>
            <a:pPr lvl="1">
              <a:lnSpc>
                <a:spcPct val="90000"/>
              </a:lnSpc>
              <a:buFont typeface="Arial" charset="0"/>
              <a:buChar char="–"/>
              <a:defRPr/>
            </a:pPr>
            <a:r>
              <a:rPr lang="en-US" sz="2000" dirty="0"/>
              <a:t>For each v, scan the database to gather count matrix and compute its Gini index</a:t>
            </a:r>
          </a:p>
          <a:p>
            <a:pPr lvl="1">
              <a:lnSpc>
                <a:spcPct val="90000"/>
              </a:lnSpc>
              <a:buFont typeface="Arial" charset="0"/>
              <a:buChar char="–"/>
              <a:defRPr/>
            </a:pPr>
            <a:r>
              <a:rPr lang="en-US" sz="2000" dirty="0"/>
              <a:t>Computationally Inefficient! Repetition of work.</a:t>
            </a:r>
          </a:p>
        </p:txBody>
      </p:sp>
      <p:graphicFrame>
        <p:nvGraphicFramePr>
          <p:cNvPr id="44035" name="Object 6">
            <a:extLst>
              <a:ext uri="{FF2B5EF4-FFF2-40B4-BE49-F238E27FC236}">
                <a16:creationId xmlns:a16="http://schemas.microsoft.com/office/drawing/2014/main" id="{93F0BCF7-30AD-4DA1-B400-93EB09653113}"/>
              </a:ext>
            </a:extLst>
          </p:cNvPr>
          <p:cNvGraphicFramePr>
            <a:graphicFrameLocks noGrp="1" noChangeAspect="1"/>
          </p:cNvGraphicFramePr>
          <p:nvPr>
            <p:ph sz="quarter" idx="2"/>
          </p:nvPr>
        </p:nvGraphicFramePr>
        <p:xfrm>
          <a:off x="5608638" y="1152525"/>
          <a:ext cx="3311525" cy="3371850"/>
        </p:xfrm>
        <a:graphic>
          <a:graphicData uri="http://schemas.openxmlformats.org/presentationml/2006/ole">
            <mc:AlternateContent xmlns:mc="http://schemas.openxmlformats.org/markup-compatibility/2006">
              <mc:Choice xmlns:v="urn:schemas-microsoft-com:vml" Requires="v">
                <p:oleObj name="Document" r:id="rId3" imgW="5676900" imgH="5778500" progId="Word.Document.8">
                  <p:embed/>
                </p:oleObj>
              </mc:Choice>
              <mc:Fallback>
                <p:oleObj name="Document" r:id="rId3" imgW="5676900" imgH="5778500" progId="Word.Document.8">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r="4274"/>
                      <a:stretch>
                        <a:fillRect/>
                      </a:stretch>
                    </p:blipFill>
                    <p:spPr bwMode="auto">
                      <a:xfrm>
                        <a:off x="5608638" y="1152525"/>
                        <a:ext cx="3311525" cy="3371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Table 1">
            <a:extLst>
              <a:ext uri="{FF2B5EF4-FFF2-40B4-BE49-F238E27FC236}">
                <a16:creationId xmlns:a16="http://schemas.microsoft.com/office/drawing/2014/main" id="{7DDD9AB6-0A13-4417-AD27-18B84A842D2B}"/>
              </a:ext>
            </a:extLst>
          </p:cNvPr>
          <p:cNvGraphicFramePr>
            <a:graphicFrameLocks noGrp="1"/>
          </p:cNvGraphicFramePr>
          <p:nvPr/>
        </p:nvGraphicFramePr>
        <p:xfrm>
          <a:off x="5181600" y="5097463"/>
          <a:ext cx="2743200" cy="1114425"/>
        </p:xfrm>
        <a:graphic>
          <a:graphicData uri="http://schemas.openxmlformats.org/drawingml/2006/table">
            <a:tbl>
              <a:tblPr/>
              <a:tblGrid>
                <a:gridCol w="1538288">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gridCol w="601662">
                  <a:extLst>
                    <a:ext uri="{9D8B030D-6E8A-4147-A177-3AD203B41FA5}">
                      <a16:colId xmlns:a16="http://schemas.microsoft.com/office/drawing/2014/main" val="20002"/>
                    </a:ext>
                  </a:extLst>
                </a:gridCol>
              </a:tblGrid>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en-US" sz="1600" b="0" i="0" u="none" strike="noStrike" cap="none" normalizeH="0" baseline="0">
                        <a:ln>
                          <a:noFill/>
                        </a:ln>
                        <a:solidFill>
                          <a:schemeClr val="tx1"/>
                        </a:solidFill>
                        <a:effectLst/>
                        <a:latin typeface="Arial" charset="0"/>
                        <a:ea typeface="ＭＳ Ｐゴシック" charset="-128"/>
                      </a:endParaRPr>
                    </a:p>
                  </a:txBody>
                  <a:tcPr marT="45733" marB="45733" horzOverflow="overflow">
                    <a:lnL>
                      <a:noFill/>
                    </a:lnL>
                    <a:lnR>
                      <a:noFill/>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 80</a:t>
                      </a:r>
                    </a:p>
                  </a:txBody>
                  <a:tcPr marT="45733" marB="4573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&gt; 80</a:t>
                      </a:r>
                    </a:p>
                  </a:txBody>
                  <a:tcPr marT="45733" marB="45733" horzOverflow="overflow">
                    <a:lnL>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Defaulted Yes</a:t>
                      </a:r>
                    </a:p>
                  </a:txBody>
                  <a:tcPr marT="45733" marB="4573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0</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71475">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Defaulted No</a:t>
                      </a:r>
                    </a:p>
                  </a:txBody>
                  <a:tcPr marT="45733" marB="45733" horzOverflow="overflow">
                    <a:lnL>
                      <a:noFill/>
                    </a:lnL>
                    <a:lnR w="12700"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3</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10000"/>
                        </a:spcBef>
                        <a:spcAft>
                          <a:spcPts val="400"/>
                        </a:spcAft>
                        <a:buClr>
                          <a:srgbClr val="0C7B9C"/>
                        </a:buClr>
                        <a:buSzPct val="75000"/>
                        <a:buFont typeface="Monotype Sorts" charset="2"/>
                        <a:defRPr sz="2400">
                          <a:solidFill>
                            <a:schemeClr val="tx1"/>
                          </a:solidFill>
                          <a:latin typeface="Arial" charset="0"/>
                          <a:ea typeface="ＭＳ Ｐゴシック" charset="-128"/>
                        </a:defRPr>
                      </a:lvl1pPr>
                      <a:lvl2pPr marL="742950" indent="-285750">
                        <a:spcBef>
                          <a:spcPct val="10000"/>
                        </a:spcBef>
                        <a:spcAft>
                          <a:spcPts val="400"/>
                        </a:spcAft>
                        <a:buClr>
                          <a:srgbClr val="0C7B9C"/>
                        </a:buClr>
                        <a:buSzPct val="100000"/>
                        <a:buFont typeface="Arial" charset="0"/>
                        <a:defRPr sz="2400">
                          <a:solidFill>
                            <a:schemeClr val="tx1"/>
                          </a:solidFill>
                          <a:latin typeface="Arial" charset="0"/>
                          <a:ea typeface="ＭＳ Ｐゴシック" charset="-128"/>
                        </a:defRPr>
                      </a:lvl2pPr>
                      <a:lvl3pPr marL="1143000" indent="-228600">
                        <a:spcBef>
                          <a:spcPct val="10000"/>
                        </a:spcBef>
                        <a:spcAft>
                          <a:spcPts val="400"/>
                        </a:spcAft>
                        <a:buClr>
                          <a:srgbClr val="0C7B9C"/>
                        </a:buClr>
                        <a:buSzPct val="70000"/>
                        <a:buFont typeface="Wingdings" charset="2"/>
                        <a:defRPr sz="2000">
                          <a:solidFill>
                            <a:schemeClr val="tx1"/>
                          </a:solidFill>
                          <a:latin typeface="Arial" charset="0"/>
                          <a:ea typeface="ＭＳ Ｐゴシック" charset="-128"/>
                        </a:defRPr>
                      </a:lvl3pPr>
                      <a:lvl4pPr marL="1600200" indent="-228600">
                        <a:spcBef>
                          <a:spcPct val="20000"/>
                        </a:spcBef>
                        <a:buSzPct val="100000"/>
                        <a:defRPr>
                          <a:solidFill>
                            <a:schemeClr val="tx1"/>
                          </a:solidFill>
                          <a:latin typeface="Times New Roman" charset="0"/>
                          <a:ea typeface="ＭＳ Ｐゴシック" charset="-128"/>
                        </a:defRPr>
                      </a:lvl4pPr>
                      <a:lvl5pPr marL="2057400" indent="-228600">
                        <a:spcBef>
                          <a:spcPct val="20000"/>
                        </a:spcBef>
                        <a:buSzPct val="100000"/>
                        <a:defRPr>
                          <a:solidFill>
                            <a:schemeClr val="tx1"/>
                          </a:solidFill>
                          <a:latin typeface="Times New Roman" charset="0"/>
                          <a:ea typeface="ＭＳ Ｐゴシック" charset="-128"/>
                        </a:defRPr>
                      </a:lvl5pPr>
                      <a:lvl6pPr marL="2514600" indent="-228600" eaLnBrk="0" fontAlgn="base" hangingPunct="0">
                        <a:spcBef>
                          <a:spcPct val="20000"/>
                        </a:spcBef>
                        <a:spcAft>
                          <a:spcPct val="0"/>
                        </a:spcAft>
                        <a:buSzPct val="100000"/>
                        <a:defRPr>
                          <a:solidFill>
                            <a:schemeClr val="tx1"/>
                          </a:solidFill>
                          <a:latin typeface="Times New Roman" charset="0"/>
                          <a:ea typeface="ＭＳ Ｐゴシック" charset="-128"/>
                        </a:defRPr>
                      </a:lvl6pPr>
                      <a:lvl7pPr marL="2971800" indent="-228600" eaLnBrk="0" fontAlgn="base" hangingPunct="0">
                        <a:spcBef>
                          <a:spcPct val="20000"/>
                        </a:spcBef>
                        <a:spcAft>
                          <a:spcPct val="0"/>
                        </a:spcAft>
                        <a:buSzPct val="100000"/>
                        <a:defRPr>
                          <a:solidFill>
                            <a:schemeClr val="tx1"/>
                          </a:solidFill>
                          <a:latin typeface="Times New Roman" charset="0"/>
                          <a:ea typeface="ＭＳ Ｐゴシック" charset="-128"/>
                        </a:defRPr>
                      </a:lvl7pPr>
                      <a:lvl8pPr marL="3429000" indent="-228600" eaLnBrk="0" fontAlgn="base" hangingPunct="0">
                        <a:spcBef>
                          <a:spcPct val="20000"/>
                        </a:spcBef>
                        <a:spcAft>
                          <a:spcPct val="0"/>
                        </a:spcAft>
                        <a:buSzPct val="100000"/>
                        <a:defRPr>
                          <a:solidFill>
                            <a:schemeClr val="tx1"/>
                          </a:solidFill>
                          <a:latin typeface="Times New Roman" charset="0"/>
                          <a:ea typeface="ＭＳ Ｐゴシック" charset="-128"/>
                        </a:defRPr>
                      </a:lvl8pPr>
                      <a:lvl9pPr marL="3886200" indent="-228600" eaLnBrk="0" fontAlgn="base" hangingPunct="0">
                        <a:spcBef>
                          <a:spcPct val="20000"/>
                        </a:spcBef>
                        <a:spcAft>
                          <a:spcPct val="0"/>
                        </a:spcAft>
                        <a:buSzPct val="100000"/>
                        <a:defRPr>
                          <a:solidFill>
                            <a:schemeClr val="tx1"/>
                          </a:solidFill>
                          <a:latin typeface="Times New Roman" charset="0"/>
                          <a:ea typeface="ＭＳ Ｐゴシック" charset="-128"/>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Arial" charset="0"/>
                          <a:ea typeface="ＭＳ Ｐゴシック" charset="-128"/>
                        </a:rPr>
                        <a:t>4</a:t>
                      </a:r>
                    </a:p>
                  </a:txBody>
                  <a:tcPr marT="45733" marB="45733"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7" name="Oval 6">
            <a:extLst>
              <a:ext uri="{FF2B5EF4-FFF2-40B4-BE49-F238E27FC236}">
                <a16:creationId xmlns:a16="http://schemas.microsoft.com/office/drawing/2014/main" id="{B3733C11-39D7-4387-8275-416A36B10EF0}"/>
              </a:ext>
            </a:extLst>
          </p:cNvPr>
          <p:cNvSpPr>
            <a:spLocks noChangeArrowheads="1"/>
          </p:cNvSpPr>
          <p:nvPr/>
        </p:nvSpPr>
        <p:spPr bwMode="auto">
          <a:xfrm>
            <a:off x="6629400" y="5868988"/>
            <a:ext cx="762000" cy="303212"/>
          </a:xfrm>
          <a:prstGeom prst="ellipse">
            <a:avLst/>
          </a:prstGeom>
          <a:solidFill>
            <a:srgbClr val="FFFF00">
              <a:alpha val="4117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2" name="TextBox 11">
            <a:extLst>
              <a:ext uri="{FF2B5EF4-FFF2-40B4-BE49-F238E27FC236}">
                <a16:creationId xmlns:a16="http://schemas.microsoft.com/office/drawing/2014/main" id="{5A2679E9-4903-40EE-90EF-32767CAFA918}"/>
              </a:ext>
            </a:extLst>
          </p:cNvPr>
          <p:cNvSpPr txBox="1">
            <a:spLocks noChangeArrowheads="1"/>
          </p:cNvSpPr>
          <p:nvPr/>
        </p:nvSpPr>
        <p:spPr bwMode="auto">
          <a:xfrm>
            <a:off x="6553200" y="4495800"/>
            <a:ext cx="1752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400"/>
              <a:t>Annual Income ?</a:t>
            </a:r>
          </a:p>
        </p:txBody>
      </p:sp>
      <p:cxnSp>
        <p:nvCxnSpPr>
          <p:cNvPr id="5" name="Straight Arrow Connector 4">
            <a:extLst>
              <a:ext uri="{FF2B5EF4-FFF2-40B4-BE49-F238E27FC236}">
                <a16:creationId xmlns:a16="http://schemas.microsoft.com/office/drawing/2014/main" id="{5D41A5C6-3D0E-4864-93BD-9CA07EA0D6F8}"/>
              </a:ext>
            </a:extLst>
          </p:cNvPr>
          <p:cNvCxnSpPr>
            <a:cxnSpLocks noChangeShapeType="1"/>
          </p:cNvCxnSpPr>
          <p:nvPr/>
        </p:nvCxnSpPr>
        <p:spPr bwMode="auto">
          <a:xfrm flipH="1">
            <a:off x="7086600" y="4800600"/>
            <a:ext cx="304800" cy="301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15" name="Straight Arrow Connector 14">
            <a:extLst>
              <a:ext uri="{FF2B5EF4-FFF2-40B4-BE49-F238E27FC236}">
                <a16:creationId xmlns:a16="http://schemas.microsoft.com/office/drawing/2014/main" id="{FE16756A-0D76-4FC5-B51A-8DA9C9178A9D}"/>
              </a:ext>
            </a:extLst>
          </p:cNvPr>
          <p:cNvCxnSpPr>
            <a:cxnSpLocks noChangeShapeType="1"/>
          </p:cNvCxnSpPr>
          <p:nvPr/>
        </p:nvCxnSpPr>
        <p:spPr bwMode="auto">
          <a:xfrm>
            <a:off x="7391400" y="4800600"/>
            <a:ext cx="304800" cy="301625"/>
          </a:xfrm>
          <a:prstGeom prst="straightConnector1">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cxnSp>
      <p:sp>
        <p:nvSpPr>
          <p:cNvPr id="13" name="Rectangle 12">
            <a:extLst>
              <a:ext uri="{FF2B5EF4-FFF2-40B4-BE49-F238E27FC236}">
                <a16:creationId xmlns:a16="http://schemas.microsoft.com/office/drawing/2014/main" id="{D656BB94-9942-4E31-8473-7B74476D90AF}"/>
              </a:ext>
            </a:extLst>
          </p:cNvPr>
          <p:cNvSpPr>
            <a:spLocks noChangeArrowheads="1"/>
          </p:cNvSpPr>
          <p:nvPr/>
        </p:nvSpPr>
        <p:spPr bwMode="auto">
          <a:xfrm>
            <a:off x="7399338" y="2214563"/>
            <a:ext cx="1104900" cy="203200"/>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9" name="Rectangle 18">
            <a:extLst>
              <a:ext uri="{FF2B5EF4-FFF2-40B4-BE49-F238E27FC236}">
                <a16:creationId xmlns:a16="http://schemas.microsoft.com/office/drawing/2014/main" id="{9B8702BF-672D-420E-8D70-DA1363C6C6B1}"/>
              </a:ext>
            </a:extLst>
          </p:cNvPr>
          <p:cNvSpPr>
            <a:spLocks noChangeArrowheads="1"/>
          </p:cNvSpPr>
          <p:nvPr/>
        </p:nvSpPr>
        <p:spPr bwMode="auto">
          <a:xfrm>
            <a:off x="7402513" y="3048000"/>
            <a:ext cx="1104900" cy="203200"/>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0" name="Rectangle 19">
            <a:extLst>
              <a:ext uri="{FF2B5EF4-FFF2-40B4-BE49-F238E27FC236}">
                <a16:creationId xmlns:a16="http://schemas.microsoft.com/office/drawing/2014/main" id="{9EA8674D-B0EE-4C65-972E-27C244A0F983}"/>
              </a:ext>
            </a:extLst>
          </p:cNvPr>
          <p:cNvSpPr>
            <a:spLocks noChangeArrowheads="1"/>
          </p:cNvSpPr>
          <p:nvPr/>
        </p:nvSpPr>
        <p:spPr bwMode="auto">
          <a:xfrm>
            <a:off x="7429500" y="3894138"/>
            <a:ext cx="1104900" cy="203200"/>
          </a:xfrm>
          <a:prstGeom prst="rect">
            <a:avLst/>
          </a:prstGeom>
          <a:solidFill>
            <a:srgbClr val="FFFF00">
              <a:alpha val="45882"/>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21" name="Oval 20">
            <a:extLst>
              <a:ext uri="{FF2B5EF4-FFF2-40B4-BE49-F238E27FC236}">
                <a16:creationId xmlns:a16="http://schemas.microsoft.com/office/drawing/2014/main" id="{653FAD8C-F2E9-4362-972F-02100278FD6F}"/>
              </a:ext>
            </a:extLst>
          </p:cNvPr>
          <p:cNvSpPr>
            <a:spLocks noChangeArrowheads="1"/>
          </p:cNvSpPr>
          <p:nvPr/>
        </p:nvSpPr>
        <p:spPr bwMode="auto">
          <a:xfrm>
            <a:off x="7239000" y="5502275"/>
            <a:ext cx="762000" cy="303213"/>
          </a:xfrm>
          <a:prstGeom prst="ellipse">
            <a:avLst/>
          </a:prstGeom>
          <a:solidFill>
            <a:schemeClr val="accent2">
              <a:lumMod val="60000"/>
              <a:lumOff val="40000"/>
              <a:alpha val="41000"/>
            </a:schemeClr>
          </a:solidFill>
          <a:ln w="12700">
            <a:solidFill>
              <a:schemeClr val="tx1"/>
            </a:solidFill>
            <a:round/>
            <a:headEnd/>
            <a:tailEnd/>
          </a:ln>
        </p:spPr>
        <p:txBody>
          <a:bodyPr/>
          <a:lstStyle>
            <a:lvl1pPr>
              <a:defRPr sz="1400" b="1">
                <a:solidFill>
                  <a:schemeClr val="tx1"/>
                </a:solidFill>
                <a:latin typeface="Arial" panose="020B0604020202020204" pitchFamily="34" charset="0"/>
                <a:ea typeface="ＭＳ Ｐゴシック" pitchFamily="-84" charset="-128"/>
              </a:defRPr>
            </a:lvl1pPr>
            <a:lvl2pPr marL="742950" indent="-285750">
              <a:defRPr sz="1400" b="1">
                <a:solidFill>
                  <a:schemeClr val="tx1"/>
                </a:solidFill>
                <a:latin typeface="Arial" panose="020B0604020202020204" pitchFamily="34" charset="0"/>
                <a:ea typeface="ＭＳ Ｐゴシック" pitchFamily="-84" charset="-128"/>
              </a:defRPr>
            </a:lvl2pPr>
            <a:lvl3pPr marL="1143000" indent="-228600">
              <a:defRPr sz="1400" b="1">
                <a:solidFill>
                  <a:schemeClr val="tx1"/>
                </a:solidFill>
                <a:latin typeface="Arial" panose="020B0604020202020204" pitchFamily="34" charset="0"/>
                <a:ea typeface="ＭＳ Ｐゴシック" pitchFamily="-84" charset="-128"/>
              </a:defRPr>
            </a:lvl3pPr>
            <a:lvl4pPr marL="1600200" indent="-228600">
              <a:defRPr sz="1400" b="1">
                <a:solidFill>
                  <a:schemeClr val="tx1"/>
                </a:solidFill>
                <a:latin typeface="Arial" panose="020B0604020202020204" pitchFamily="34" charset="0"/>
                <a:ea typeface="ＭＳ Ｐゴシック" pitchFamily="-84" charset="-128"/>
              </a:defRPr>
            </a:lvl4pPr>
            <a:lvl5pPr marL="2057400" indent="-228600">
              <a:defRPr sz="1400" b="1">
                <a:solidFill>
                  <a:schemeClr val="tx1"/>
                </a:solidFill>
                <a:latin typeface="Arial" panose="020B0604020202020204" pitchFamily="34" charset="0"/>
                <a:ea typeface="ＭＳ Ｐゴシック" pitchFamily="-84" charset="-128"/>
              </a:defRPr>
            </a:lvl5pPr>
            <a:lvl6pPr marL="25146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6pPr>
            <a:lvl7pPr marL="29718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7pPr>
            <a:lvl8pPr marL="34290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8pPr>
            <a:lvl9pPr marL="3886200" indent="-228600" eaLnBrk="0" fontAlgn="base" hangingPunct="0">
              <a:spcBef>
                <a:spcPct val="0"/>
              </a:spcBef>
              <a:spcAft>
                <a:spcPct val="0"/>
              </a:spcAft>
              <a:defRPr sz="1400" b="1">
                <a:solidFill>
                  <a:schemeClr val="tx1"/>
                </a:solidFill>
                <a:latin typeface="Arial" panose="020B0604020202020204" pitchFamily="34" charset="0"/>
                <a:ea typeface="ＭＳ Ｐゴシック" pitchFamily="-84" charset="-128"/>
              </a:defRPr>
            </a:lvl9pPr>
          </a:lstStyle>
          <a:p>
            <a:pPr>
              <a:defRPr/>
            </a:pPr>
            <a:endParaRPr lang="en-US" altLang="en-US"/>
          </a:p>
        </p:txBody>
      </p:sp>
      <p:sp>
        <p:nvSpPr>
          <p:cNvPr id="22" name="Rectangle 21">
            <a:extLst>
              <a:ext uri="{FF2B5EF4-FFF2-40B4-BE49-F238E27FC236}">
                <a16:creationId xmlns:a16="http://schemas.microsoft.com/office/drawing/2014/main" id="{A1AFA0B5-9BC6-4D42-A159-BD30C4559CC4}"/>
              </a:ext>
            </a:extLst>
          </p:cNvPr>
          <p:cNvSpPr/>
          <p:nvPr/>
        </p:nvSpPr>
        <p:spPr bwMode="auto">
          <a:xfrm>
            <a:off x="7448550" y="4170363"/>
            <a:ext cx="1104900" cy="203200"/>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3" name="Rectangle 22">
            <a:extLst>
              <a:ext uri="{FF2B5EF4-FFF2-40B4-BE49-F238E27FC236}">
                <a16:creationId xmlns:a16="http://schemas.microsoft.com/office/drawing/2014/main" id="{FCDC9519-11BC-40ED-B7BB-AB3C860B090D}"/>
              </a:ext>
            </a:extLst>
          </p:cNvPr>
          <p:cNvSpPr/>
          <p:nvPr/>
        </p:nvSpPr>
        <p:spPr bwMode="auto">
          <a:xfrm>
            <a:off x="7427913" y="3602038"/>
            <a:ext cx="1104900" cy="203200"/>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4" name="Rectangle 23">
            <a:extLst>
              <a:ext uri="{FF2B5EF4-FFF2-40B4-BE49-F238E27FC236}">
                <a16:creationId xmlns:a16="http://schemas.microsoft.com/office/drawing/2014/main" id="{1AF14836-9F83-4052-9C61-5777DF3C9FF1}"/>
              </a:ext>
            </a:extLst>
          </p:cNvPr>
          <p:cNvSpPr/>
          <p:nvPr/>
        </p:nvSpPr>
        <p:spPr bwMode="auto">
          <a:xfrm>
            <a:off x="7405688" y="2770188"/>
            <a:ext cx="1104900" cy="203200"/>
          </a:xfrm>
          <a:prstGeom prst="rect">
            <a:avLst/>
          </a:prstGeom>
          <a:solidFill>
            <a:schemeClr val="accent2">
              <a:lumMod val="60000"/>
              <a:lumOff val="40000"/>
              <a:alpha val="46000"/>
            </a:schemeClr>
          </a:solidFill>
          <a:ln w="12700" cap="flat" cmpd="sng" algn="ctr">
            <a:solidFill>
              <a:schemeClr val="tx1"/>
            </a:solid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3" name="Date Placeholder 2">
            <a:extLst>
              <a:ext uri="{FF2B5EF4-FFF2-40B4-BE49-F238E27FC236}">
                <a16:creationId xmlns:a16="http://schemas.microsoft.com/office/drawing/2014/main" id="{F7403FE7-3FDE-4E79-A43F-D262DD59F89F}"/>
              </a:ext>
            </a:extLst>
          </p:cNvPr>
          <p:cNvSpPr>
            <a:spLocks noGrp="1"/>
          </p:cNvSpPr>
          <p:nvPr>
            <p:ph type="dt" sz="quarter" idx="10"/>
          </p:nvPr>
        </p:nvSpPr>
        <p:spPr/>
        <p:txBody>
          <a:bodyPr/>
          <a:lstStyle/>
          <a:p>
            <a:pPr>
              <a:defRPr/>
            </a:pPr>
            <a:r>
              <a:rPr lang="en-US"/>
              <a:t>2/1/2021</a:t>
            </a:r>
            <a:endParaRPr lang="en-US" dirty="0"/>
          </a:p>
        </p:txBody>
      </p:sp>
      <p:sp>
        <p:nvSpPr>
          <p:cNvPr id="4" name="Footer Placeholder 3">
            <a:extLst>
              <a:ext uri="{FF2B5EF4-FFF2-40B4-BE49-F238E27FC236}">
                <a16:creationId xmlns:a16="http://schemas.microsoft.com/office/drawing/2014/main" id="{2145D970-98A1-46BD-B515-7DC31392D72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6" name="Slide Number Placeholder 5">
            <a:extLst>
              <a:ext uri="{FF2B5EF4-FFF2-40B4-BE49-F238E27FC236}">
                <a16:creationId xmlns:a16="http://schemas.microsoft.com/office/drawing/2014/main" id="{F36FAB02-8844-46A3-9E96-2524A4602D85}"/>
              </a:ext>
            </a:extLst>
          </p:cNvPr>
          <p:cNvSpPr>
            <a:spLocks noGrp="1"/>
          </p:cNvSpPr>
          <p:nvPr>
            <p:ph type="sldNum" sz="quarter" idx="12"/>
          </p:nvPr>
        </p:nvSpPr>
        <p:spPr/>
        <p:txBody>
          <a:bodyPr/>
          <a:lstStyle/>
          <a:p>
            <a:pPr>
              <a:defRPr/>
            </a:pPr>
            <a:fld id="{985550F7-DE17-4B9E-B3E5-C1A623AA0BCE}" type="slidenum">
              <a:rPr lang="en-US"/>
              <a:pPr>
                <a:defRPr/>
              </a:pPr>
              <a:t>38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p:bldP spid="13" grpId="0" animBg="1"/>
      <p:bldP spid="19" grpId="0" animBg="1"/>
      <p:bldP spid="20" grpId="0" animBg="1"/>
      <p:bldP spid="21" grpId="0" animBg="1"/>
      <p:bldP spid="22" grpId="0" animBg="1"/>
      <p:bldP spid="23" grpId="0" animBg="1"/>
      <p:bldP spid="2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a:extLst>
              <a:ext uri="{FF2B5EF4-FFF2-40B4-BE49-F238E27FC236}">
                <a16:creationId xmlns:a16="http://schemas.microsoft.com/office/drawing/2014/main" id="{D026142B-1A58-4FF5-8012-D920DF8B026C}"/>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908C4C39-763A-4AFC-AF13-8B31CFA31778}"/>
              </a:ext>
            </a:extLst>
          </p:cNvPr>
          <p:cNvSpPr>
            <a:spLocks noGrp="1" noChangeArrowheads="1"/>
          </p:cNvSpPr>
          <p:nvPr>
            <p:ph type="body" idx="1"/>
          </p:nvPr>
        </p:nvSpPr>
        <p:spPr>
          <a:xfrm>
            <a:off x="381000" y="1219200"/>
            <a:ext cx="8178800" cy="1524000"/>
          </a:xfrm>
        </p:spPr>
        <p:txBody>
          <a:bodyPr/>
          <a:lstStyle/>
          <a:p>
            <a:pPr marL="342900" indent="-342900" algn="just">
              <a:lnSpc>
                <a:spcPct val="90000"/>
              </a:lnSpc>
              <a:buFont typeface="Monotype Sorts" charset="0"/>
              <a:buChar char="l"/>
              <a:defRPr/>
            </a:pPr>
            <a:r>
              <a:rPr lang="en-US" sz="2400" dirty="0"/>
              <a:t>Income ≤ v is used to split the training records for the loan default classification problem. A brute-force method for finding v is to consider every value of the attribute in the N records as a candidate split position. For each candidate v, the data set is scanned once to count the number of records with annual income less than or greater than v. We then compute the Gini index for each candidate and choose the one that gives the lowest value. </a:t>
            </a:r>
          </a:p>
          <a:p>
            <a:pPr marL="342900" indent="-342900" algn="just">
              <a:lnSpc>
                <a:spcPct val="90000"/>
              </a:lnSpc>
              <a:buFont typeface="Monotype Sorts" charset="0"/>
              <a:buChar char="l"/>
              <a:defRPr/>
            </a:pPr>
            <a:r>
              <a:rPr lang="en-US" sz="2400" dirty="0"/>
              <a:t>This approach is computationally expensive because it requires O(N) operations to compute the Gini index at each candidate split position. Since there are N candidates, the overall complexity of this task is O(N2).</a:t>
            </a:r>
          </a:p>
        </p:txBody>
      </p:sp>
      <p:sp>
        <p:nvSpPr>
          <p:cNvPr id="46093" name="Line 8">
            <a:extLst>
              <a:ext uri="{FF2B5EF4-FFF2-40B4-BE49-F238E27FC236}">
                <a16:creationId xmlns:a16="http://schemas.microsoft.com/office/drawing/2014/main" id="{31DCD320-99B3-459A-8773-3169ADB2EECA}"/>
              </a:ext>
            </a:extLst>
          </p:cNvPr>
          <p:cNvSpPr>
            <a:spLocks noChangeShapeType="1"/>
          </p:cNvSpPr>
          <p:nvPr/>
        </p:nvSpPr>
        <p:spPr bwMode="auto">
          <a:xfrm>
            <a:off x="1676400" y="-270074"/>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Date Placeholder 1">
            <a:extLst>
              <a:ext uri="{FF2B5EF4-FFF2-40B4-BE49-F238E27FC236}">
                <a16:creationId xmlns:a16="http://schemas.microsoft.com/office/drawing/2014/main" id="{35D38612-2564-4265-AE71-6CB3C8E96D29}"/>
              </a:ext>
            </a:extLst>
          </p:cNvPr>
          <p:cNvSpPr>
            <a:spLocks noGrp="1"/>
          </p:cNvSpPr>
          <p:nvPr>
            <p:ph type="dt" sz="quarter" idx="10"/>
          </p:nvPr>
        </p:nvSpPr>
        <p:spPr/>
        <p:txBody>
          <a:bodyPr/>
          <a:lstStyle/>
          <a:p>
            <a:pPr>
              <a:defRPr/>
            </a:pPr>
            <a:r>
              <a:rPr lang="en-US"/>
              <a:t>2/1/2021</a:t>
            </a:r>
            <a:endParaRPr lang="en-US" dirty="0"/>
          </a:p>
        </p:txBody>
      </p:sp>
      <p:sp>
        <p:nvSpPr>
          <p:cNvPr id="4" name="Footer Placeholder 3">
            <a:extLst>
              <a:ext uri="{FF2B5EF4-FFF2-40B4-BE49-F238E27FC236}">
                <a16:creationId xmlns:a16="http://schemas.microsoft.com/office/drawing/2014/main" id="{8135660F-7400-45CC-BCA8-7CE4B9BF3C3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C1475FB0-B6B6-431D-8BB6-A69923431CAD}"/>
              </a:ext>
            </a:extLst>
          </p:cNvPr>
          <p:cNvSpPr>
            <a:spLocks noGrp="1"/>
          </p:cNvSpPr>
          <p:nvPr>
            <p:ph type="sldNum" sz="quarter" idx="12"/>
          </p:nvPr>
        </p:nvSpPr>
        <p:spPr/>
        <p:txBody>
          <a:bodyPr/>
          <a:lstStyle/>
          <a:p>
            <a:pPr>
              <a:defRPr/>
            </a:pPr>
            <a:fld id="{5CE75C25-30F7-4D83-8216-643D1301EECA}" type="slidenum">
              <a:rPr lang="en-US"/>
              <a:pPr>
                <a:defRPr/>
              </a:pPr>
              <a:t>39</a:t>
            </a:fld>
            <a:endParaRPr lang="en-US"/>
          </a:p>
        </p:txBody>
      </p:sp>
    </p:spTree>
    <p:extLst>
      <p:ext uri="{BB962C8B-B14F-4D97-AF65-F5344CB8AC3E}">
        <p14:creationId xmlns:p14="http://schemas.microsoft.com/office/powerpoint/2010/main" val="284959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49304AC4-68D1-439E-9010-1939C98A243F}"/>
              </a:ext>
            </a:extLst>
          </p:cNvPr>
          <p:cNvSpPr>
            <a:spLocks noGrp="1" noChangeArrowheads="1"/>
          </p:cNvSpPr>
          <p:nvPr>
            <p:ph type="title"/>
          </p:nvPr>
        </p:nvSpPr>
        <p:spPr>
          <a:xfrm>
            <a:off x="381000" y="381000"/>
            <a:ext cx="8280400" cy="533400"/>
          </a:xfrm>
        </p:spPr>
        <p:txBody>
          <a:bodyPr/>
          <a:lstStyle/>
          <a:p>
            <a:pPr>
              <a:defRPr/>
            </a:pPr>
            <a:r>
              <a:rPr lang="en-US">
                <a:cs typeface="+mj-cs"/>
              </a:rPr>
              <a:t>General Approach for Building Classification Model</a:t>
            </a:r>
          </a:p>
        </p:txBody>
      </p:sp>
      <p:sp>
        <p:nvSpPr>
          <p:cNvPr id="2" name="Date Placeholder 1">
            <a:extLst>
              <a:ext uri="{FF2B5EF4-FFF2-40B4-BE49-F238E27FC236}">
                <a16:creationId xmlns:a16="http://schemas.microsoft.com/office/drawing/2014/main" id="{A153B2C6-096E-43D2-A54D-F01C3BBE5B42}"/>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2FCE8C20-5521-4B20-A564-301DA80FDF5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27FAC17-B677-4A28-992C-AAE865F82F47}"/>
              </a:ext>
            </a:extLst>
          </p:cNvPr>
          <p:cNvSpPr>
            <a:spLocks noGrp="1"/>
          </p:cNvSpPr>
          <p:nvPr>
            <p:ph type="sldNum" sz="quarter" idx="12"/>
          </p:nvPr>
        </p:nvSpPr>
        <p:spPr/>
        <p:txBody>
          <a:bodyPr/>
          <a:lstStyle/>
          <a:p>
            <a:pPr>
              <a:defRPr/>
            </a:pPr>
            <a:fld id="{493303AC-9DAF-4A0A-8404-C373509D0818}" type="slidenum">
              <a:rPr lang="en-US"/>
              <a:pPr>
                <a:defRPr/>
              </a:pPr>
              <a:t>4</a:t>
            </a:fld>
            <a:endParaRPr lang="en-US"/>
          </a:p>
        </p:txBody>
      </p:sp>
      <p:pic>
        <p:nvPicPr>
          <p:cNvPr id="8" name="Picture 7">
            <a:extLst>
              <a:ext uri="{FF2B5EF4-FFF2-40B4-BE49-F238E27FC236}">
                <a16:creationId xmlns:a16="http://schemas.microsoft.com/office/drawing/2014/main" id="{CFA24205-C6DD-4289-9A38-FEB9720E22E0}"/>
              </a:ext>
            </a:extLst>
          </p:cNvPr>
          <p:cNvPicPr>
            <a:picLocks noChangeAspect="1"/>
          </p:cNvPicPr>
          <p:nvPr/>
        </p:nvPicPr>
        <p:blipFill>
          <a:blip r:embed="rId2"/>
          <a:stretch>
            <a:fillRect/>
          </a:stretch>
        </p:blipFill>
        <p:spPr>
          <a:xfrm>
            <a:off x="1685572" y="1284111"/>
            <a:ext cx="5260790" cy="50292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081" name="Object 4">
            <a:extLst>
              <a:ext uri="{FF2B5EF4-FFF2-40B4-BE49-F238E27FC236}">
                <a16:creationId xmlns:a16="http://schemas.microsoft.com/office/drawing/2014/main" id="{69C639D9-0297-4872-849D-4C6DE43D8AE6}"/>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name="Document" r:id="rId2" imgW="10604500" imgH="3556000" progId="Word.Document.8">
                  <p:embed/>
                </p:oleObj>
              </mc:Choice>
              <mc:Fallback>
                <p:oleObj name="Document" r:id="rId2" imgW="10604500" imgH="355600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D026142B-1A58-4FF5-8012-D920DF8B026C}"/>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908C4C39-763A-4AFC-AF13-8B31CFA31778}"/>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dirty="0">
                <a:cs typeface="+mn-cs"/>
              </a:rPr>
              <a:t>For efficient computation: for each attribute,</a:t>
            </a:r>
          </a:p>
          <a:p>
            <a:pPr marL="742950" lvl="1" indent="-285750">
              <a:lnSpc>
                <a:spcPct val="90000"/>
              </a:lnSpc>
              <a:buFont typeface="Arial" charset="0"/>
              <a:buChar char="–"/>
              <a:defRPr/>
            </a:pPr>
            <a:r>
              <a:rPr lang="en-US" sz="2000" dirty="0"/>
              <a:t>Sort the attribute on values</a:t>
            </a:r>
          </a:p>
          <a:p>
            <a:pPr marL="742950" lvl="1" indent="-285750">
              <a:lnSpc>
                <a:spcPct val="90000"/>
              </a:lnSpc>
              <a:buFont typeface="Arial" charset="0"/>
              <a:buChar char="–"/>
              <a:defRPr/>
            </a:pPr>
            <a:r>
              <a:rPr lang="en-US" sz="2000" dirty="0"/>
              <a:t>Linearly scan these values, each time updating the count matrix and computing </a:t>
            </a:r>
            <a:r>
              <a:rPr lang="en-US" sz="2000" dirty="0" err="1"/>
              <a:t>gini</a:t>
            </a:r>
            <a:r>
              <a:rPr lang="en-US" sz="2000" dirty="0"/>
              <a:t> index</a:t>
            </a:r>
          </a:p>
          <a:p>
            <a:pPr marL="742950" lvl="1" indent="-285750">
              <a:lnSpc>
                <a:spcPct val="90000"/>
              </a:lnSpc>
              <a:buFont typeface="Arial" charset="0"/>
              <a:buChar char="–"/>
              <a:defRPr/>
            </a:pPr>
            <a:r>
              <a:rPr lang="en-US" sz="2000" dirty="0"/>
              <a:t>Choose the split position that has the least </a:t>
            </a:r>
            <a:r>
              <a:rPr lang="en-US" sz="2000" dirty="0" err="1"/>
              <a:t>gini</a:t>
            </a:r>
            <a:r>
              <a:rPr lang="en-US" sz="2000" dirty="0"/>
              <a:t> index</a:t>
            </a:r>
          </a:p>
        </p:txBody>
      </p:sp>
      <p:sp>
        <p:nvSpPr>
          <p:cNvPr id="46084" name="Line 5">
            <a:extLst>
              <a:ext uri="{FF2B5EF4-FFF2-40B4-BE49-F238E27FC236}">
                <a16:creationId xmlns:a16="http://schemas.microsoft.com/office/drawing/2014/main" id="{74F0F7A6-CA20-46E4-9FA3-9C9073469260}"/>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93" name="Line 8">
            <a:extLst>
              <a:ext uri="{FF2B5EF4-FFF2-40B4-BE49-F238E27FC236}">
                <a16:creationId xmlns:a16="http://schemas.microsoft.com/office/drawing/2014/main" id="{31DCD320-99B3-459A-8773-3169ADB2EECA}"/>
              </a:ext>
            </a:extLst>
          </p:cNvPr>
          <p:cNvSpPr>
            <a:spLocks noChangeShapeType="1"/>
          </p:cNvSpPr>
          <p:nvPr/>
        </p:nvSpPr>
        <p:spPr bwMode="auto">
          <a:xfrm>
            <a:off x="1676400" y="-270074"/>
            <a:ext cx="304800"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086" name="Text Box 9">
            <a:extLst>
              <a:ext uri="{FF2B5EF4-FFF2-40B4-BE49-F238E27FC236}">
                <a16:creationId xmlns:a16="http://schemas.microsoft.com/office/drawing/2014/main" id="{1C645363-47E7-42B9-AB7F-8A1C01FABD7A}"/>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46087" name="Rectangle 1">
            <a:extLst>
              <a:ext uri="{FF2B5EF4-FFF2-40B4-BE49-F238E27FC236}">
                <a16:creationId xmlns:a16="http://schemas.microsoft.com/office/drawing/2014/main" id="{FBF88ACA-0443-4746-B3A2-42F4D15D3056}"/>
              </a:ext>
            </a:extLst>
          </p:cNvPr>
          <p:cNvSpPr>
            <a:spLocks noChangeArrowheads="1"/>
          </p:cNvSpPr>
          <p:nvPr/>
        </p:nvSpPr>
        <p:spPr bwMode="auto">
          <a:xfrm>
            <a:off x="38100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 name="Rectangle 2">
            <a:extLst>
              <a:ext uri="{FF2B5EF4-FFF2-40B4-BE49-F238E27FC236}">
                <a16:creationId xmlns:a16="http://schemas.microsoft.com/office/drawing/2014/main" id="{472C68EE-4BA6-4F83-8A3F-BAC6B4FC7E57}"/>
              </a:ext>
            </a:extLst>
          </p:cNvPr>
          <p:cNvSpPr/>
          <p:nvPr/>
        </p:nvSpPr>
        <p:spPr bwMode="auto">
          <a:xfrm>
            <a:off x="76200" y="4330700"/>
            <a:ext cx="8763000" cy="1841500"/>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35D38612-2564-4265-AE71-6CB3C8E96D29}"/>
              </a:ext>
            </a:extLst>
          </p:cNvPr>
          <p:cNvSpPr>
            <a:spLocks noGrp="1"/>
          </p:cNvSpPr>
          <p:nvPr>
            <p:ph type="dt" sz="quarter" idx="10"/>
          </p:nvPr>
        </p:nvSpPr>
        <p:spPr/>
        <p:txBody>
          <a:bodyPr/>
          <a:lstStyle/>
          <a:p>
            <a:pPr>
              <a:defRPr/>
            </a:pPr>
            <a:r>
              <a:rPr lang="en-US"/>
              <a:t>2/1/2021</a:t>
            </a:r>
            <a:endParaRPr lang="en-US" dirty="0"/>
          </a:p>
        </p:txBody>
      </p:sp>
      <p:sp>
        <p:nvSpPr>
          <p:cNvPr id="4" name="Footer Placeholder 3">
            <a:extLst>
              <a:ext uri="{FF2B5EF4-FFF2-40B4-BE49-F238E27FC236}">
                <a16:creationId xmlns:a16="http://schemas.microsoft.com/office/drawing/2014/main" id="{8135660F-7400-45CC-BCA8-7CE4B9BF3C3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C1475FB0-B6B6-431D-8BB6-A69923431CAD}"/>
              </a:ext>
            </a:extLst>
          </p:cNvPr>
          <p:cNvSpPr>
            <a:spLocks noGrp="1"/>
          </p:cNvSpPr>
          <p:nvPr>
            <p:ph type="sldNum" sz="quarter" idx="12"/>
          </p:nvPr>
        </p:nvSpPr>
        <p:spPr/>
        <p:txBody>
          <a:bodyPr/>
          <a:lstStyle/>
          <a:p>
            <a:pPr>
              <a:defRPr/>
            </a:pPr>
            <a:fld id="{5CE75C25-30F7-4D83-8216-643D1301EECA}" type="slidenum">
              <a:rPr lang="en-US"/>
              <a:pPr>
                <a:defRPr/>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5" name="Object 4">
            <a:extLst>
              <a:ext uri="{FF2B5EF4-FFF2-40B4-BE49-F238E27FC236}">
                <a16:creationId xmlns:a16="http://schemas.microsoft.com/office/drawing/2014/main" id="{BA17193C-0E97-491B-BB5B-F87ABC2E92D3}"/>
              </a:ext>
            </a:extLst>
          </p:cNvPr>
          <p:cNvGraphicFramePr>
            <a:graphicFrameLocks noChangeAspect="1"/>
          </p:cNvGraphicFramePr>
          <p:nvPr>
            <p:extLst>
              <p:ext uri="{D42A27DB-BD31-4B8C-83A1-F6EECF244321}">
                <p14:modId xmlns:p14="http://schemas.microsoft.com/office/powerpoint/2010/main" val="4227539342"/>
              </p:ext>
            </p:extLst>
          </p:nvPr>
        </p:nvGraphicFramePr>
        <p:xfrm>
          <a:off x="1362075" y="3470275"/>
          <a:ext cx="7875588" cy="2632075"/>
        </p:xfrm>
        <a:graphic>
          <a:graphicData uri="http://schemas.openxmlformats.org/presentationml/2006/ole">
            <mc:AlternateContent xmlns:mc="http://schemas.openxmlformats.org/markup-compatibility/2006">
              <mc:Choice xmlns:v="urn:schemas-microsoft-com:vml" Requires="v">
                <p:oleObj name="Document" r:id="rId2" imgW="10580539" imgH="3562981" progId="Word.Document.8">
                  <p:embed/>
                </p:oleObj>
              </mc:Choice>
              <mc:Fallback>
                <p:oleObj name="Document" r:id="rId2" imgW="10580539" imgH="3562981" progId="Word.Document.8">
                  <p:embed/>
                  <p:pic>
                    <p:nvPicPr>
                      <p:cNvPr id="0" name="Object 4"/>
                      <p:cNvPicPr>
                        <a:picLocks noChangeAspect="1" noChangeArrowheads="1"/>
                      </p:cNvPicPr>
                      <p:nvPr/>
                    </p:nvPicPr>
                    <p:blipFill>
                      <a:blip r:embed="rId3"/>
                      <a:srcRect/>
                      <a:stretch>
                        <a:fillRect/>
                      </a:stretch>
                    </p:blipFill>
                    <p:spPr bwMode="auto">
                      <a:xfrm>
                        <a:off x="1362075" y="3470275"/>
                        <a:ext cx="7875588" cy="2632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ED9188B9-FB8D-4507-B08F-A835779E3B6A}"/>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37C5DB5B-E6AB-4EDB-B4FE-3B565FFCA08E}"/>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47108" name="Line 5">
            <a:extLst>
              <a:ext uri="{FF2B5EF4-FFF2-40B4-BE49-F238E27FC236}">
                <a16:creationId xmlns:a16="http://schemas.microsoft.com/office/drawing/2014/main" id="{757F8EED-B4C1-452F-9DCC-568CD9255730}"/>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7109" name="Group 6">
            <a:extLst>
              <a:ext uri="{FF2B5EF4-FFF2-40B4-BE49-F238E27FC236}">
                <a16:creationId xmlns:a16="http://schemas.microsoft.com/office/drawing/2014/main" id="{133FA305-5C0D-49E6-B9F8-725684CCA441}"/>
              </a:ext>
            </a:extLst>
          </p:cNvPr>
          <p:cNvGrpSpPr>
            <a:grpSpLocks/>
          </p:cNvGrpSpPr>
          <p:nvPr/>
        </p:nvGrpSpPr>
        <p:grpSpPr bwMode="auto">
          <a:xfrm>
            <a:off x="76200" y="4222750"/>
            <a:ext cx="1905000" cy="336550"/>
            <a:chOff x="144" y="2832"/>
            <a:chExt cx="1200" cy="212"/>
          </a:xfrm>
        </p:grpSpPr>
        <p:sp>
          <p:nvSpPr>
            <p:cNvPr id="47115" name="Text Box 7">
              <a:extLst>
                <a:ext uri="{FF2B5EF4-FFF2-40B4-BE49-F238E27FC236}">
                  <a16:creationId xmlns:a16="http://schemas.microsoft.com/office/drawing/2014/main" id="{B042C220-FE66-4B1F-9E76-64FCA27A59BB}"/>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47116" name="Line 8">
              <a:extLst>
                <a:ext uri="{FF2B5EF4-FFF2-40B4-BE49-F238E27FC236}">
                  <a16:creationId xmlns:a16="http://schemas.microsoft.com/office/drawing/2014/main" id="{4AC70A99-1A3D-461C-97CC-6FF96138083C}"/>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7110" name="Text Box 9">
            <a:extLst>
              <a:ext uri="{FF2B5EF4-FFF2-40B4-BE49-F238E27FC236}">
                <a16:creationId xmlns:a16="http://schemas.microsoft.com/office/drawing/2014/main" id="{6AD76383-798D-41F8-8402-73BD039691BD}"/>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3" name="Rectangle 2">
            <a:extLst>
              <a:ext uri="{FF2B5EF4-FFF2-40B4-BE49-F238E27FC236}">
                <a16:creationId xmlns:a16="http://schemas.microsoft.com/office/drawing/2014/main" id="{F97A19D9-F17A-4637-813D-0B6AD2681E5D}"/>
              </a:ext>
            </a:extLst>
          </p:cNvPr>
          <p:cNvSpPr/>
          <p:nvPr/>
        </p:nvSpPr>
        <p:spPr bwMode="auto">
          <a:xfrm>
            <a:off x="88900" y="4821238"/>
            <a:ext cx="8763000" cy="13874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2" name="Date Placeholder 1">
            <a:extLst>
              <a:ext uri="{FF2B5EF4-FFF2-40B4-BE49-F238E27FC236}">
                <a16:creationId xmlns:a16="http://schemas.microsoft.com/office/drawing/2014/main" id="{9B7024CD-78BD-4597-AA93-14F782BAF70E}"/>
              </a:ext>
            </a:extLst>
          </p:cNvPr>
          <p:cNvSpPr>
            <a:spLocks noGrp="1"/>
          </p:cNvSpPr>
          <p:nvPr>
            <p:ph type="dt" sz="quarter" idx="10"/>
          </p:nvPr>
        </p:nvSpPr>
        <p:spPr/>
        <p:txBody>
          <a:bodyPr/>
          <a:lstStyle/>
          <a:p>
            <a:pPr>
              <a:defRPr/>
            </a:pPr>
            <a:r>
              <a:rPr lang="en-US"/>
              <a:t>2/1/2021</a:t>
            </a:r>
            <a:endParaRPr lang="en-US" dirty="0"/>
          </a:p>
        </p:txBody>
      </p:sp>
      <p:sp>
        <p:nvSpPr>
          <p:cNvPr id="4" name="Footer Placeholder 3">
            <a:extLst>
              <a:ext uri="{FF2B5EF4-FFF2-40B4-BE49-F238E27FC236}">
                <a16:creationId xmlns:a16="http://schemas.microsoft.com/office/drawing/2014/main" id="{8A3050E8-BA7F-4007-91D6-6E05EBEB4A9C}"/>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69C3FC50-7C46-47F2-A91E-E4B88166E766}"/>
              </a:ext>
            </a:extLst>
          </p:cNvPr>
          <p:cNvSpPr>
            <a:spLocks noGrp="1"/>
          </p:cNvSpPr>
          <p:nvPr>
            <p:ph type="sldNum" sz="quarter" idx="12"/>
          </p:nvPr>
        </p:nvSpPr>
        <p:spPr/>
        <p:txBody>
          <a:bodyPr/>
          <a:lstStyle/>
          <a:p>
            <a:pPr>
              <a:defRPr/>
            </a:pPr>
            <a:fld id="{6831389A-83FD-46DA-A36A-55DF4198D2A2}" type="slidenum">
              <a:rPr lang="en-US"/>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8129" name="Object 4">
            <a:extLst>
              <a:ext uri="{FF2B5EF4-FFF2-40B4-BE49-F238E27FC236}">
                <a16:creationId xmlns:a16="http://schemas.microsoft.com/office/drawing/2014/main" id="{84DE6308-6C23-411E-AE50-40EA2955D398}"/>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name="Document" r:id="rId2" imgW="10604500" imgH="3556000" progId="Word.Document.8">
                  <p:embed/>
                </p:oleObj>
              </mc:Choice>
              <mc:Fallback>
                <p:oleObj name="Document" r:id="rId2" imgW="10604500" imgH="355600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6D8647AB-1100-41CE-A357-E4DACAD8DED7}"/>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6F051C52-AF9D-4D45-B969-6AB23A63D701}"/>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48132" name="Line 5">
            <a:extLst>
              <a:ext uri="{FF2B5EF4-FFF2-40B4-BE49-F238E27FC236}">
                <a16:creationId xmlns:a16="http://schemas.microsoft.com/office/drawing/2014/main" id="{6CD1AC30-F24B-4A5C-8519-CB819E9A2BBF}"/>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8133" name="Group 6">
            <a:extLst>
              <a:ext uri="{FF2B5EF4-FFF2-40B4-BE49-F238E27FC236}">
                <a16:creationId xmlns:a16="http://schemas.microsoft.com/office/drawing/2014/main" id="{C464FC9F-9540-4CF6-9D01-F768C9DCF2BA}"/>
              </a:ext>
            </a:extLst>
          </p:cNvPr>
          <p:cNvGrpSpPr>
            <a:grpSpLocks/>
          </p:cNvGrpSpPr>
          <p:nvPr/>
        </p:nvGrpSpPr>
        <p:grpSpPr bwMode="auto">
          <a:xfrm>
            <a:off x="76200" y="4222750"/>
            <a:ext cx="1905000" cy="336550"/>
            <a:chOff x="144" y="2832"/>
            <a:chExt cx="1200" cy="212"/>
          </a:xfrm>
        </p:grpSpPr>
        <p:sp>
          <p:nvSpPr>
            <p:cNvPr id="48142" name="Text Box 7">
              <a:extLst>
                <a:ext uri="{FF2B5EF4-FFF2-40B4-BE49-F238E27FC236}">
                  <a16:creationId xmlns:a16="http://schemas.microsoft.com/office/drawing/2014/main" id="{3BABE279-00CB-4852-B1B9-2D0327876323}"/>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48143" name="Line 8">
              <a:extLst>
                <a:ext uri="{FF2B5EF4-FFF2-40B4-BE49-F238E27FC236}">
                  <a16:creationId xmlns:a16="http://schemas.microsoft.com/office/drawing/2014/main" id="{0B5A6E65-7B98-40B2-B9AD-C2FDABF235AB}"/>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8134" name="Text Box 9">
            <a:extLst>
              <a:ext uri="{FF2B5EF4-FFF2-40B4-BE49-F238E27FC236}">
                <a16:creationId xmlns:a16="http://schemas.microsoft.com/office/drawing/2014/main" id="{C50E5DF1-98E8-4A40-9930-B01B97B158F4}"/>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48135" name="Rectangle 1">
            <a:extLst>
              <a:ext uri="{FF2B5EF4-FFF2-40B4-BE49-F238E27FC236}">
                <a16:creationId xmlns:a16="http://schemas.microsoft.com/office/drawing/2014/main" id="{455EFC76-CA8A-46B3-BB12-96F6058CD958}"/>
              </a:ext>
            </a:extLst>
          </p:cNvPr>
          <p:cNvSpPr>
            <a:spLocks noChangeArrowheads="1"/>
          </p:cNvSpPr>
          <p:nvPr/>
        </p:nvSpPr>
        <p:spPr bwMode="auto">
          <a:xfrm>
            <a:off x="38100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 name="Rectangle 2">
            <a:extLst>
              <a:ext uri="{FF2B5EF4-FFF2-40B4-BE49-F238E27FC236}">
                <a16:creationId xmlns:a16="http://schemas.microsoft.com/office/drawing/2014/main" id="{F2C39BC0-BEBD-4D2B-A084-E45DD0EDBE30}"/>
              </a:ext>
            </a:extLst>
          </p:cNvPr>
          <p:cNvSpPr/>
          <p:nvPr/>
        </p:nvSpPr>
        <p:spPr bwMode="auto">
          <a:xfrm>
            <a:off x="2057400" y="4821238"/>
            <a:ext cx="1752600" cy="1350962"/>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2" name="Rectangle 11">
            <a:extLst>
              <a:ext uri="{FF2B5EF4-FFF2-40B4-BE49-F238E27FC236}">
                <a16:creationId xmlns:a16="http://schemas.microsoft.com/office/drawing/2014/main" id="{31AD929C-1A20-4747-8A7A-8C8324633E4B}"/>
              </a:ext>
            </a:extLst>
          </p:cNvPr>
          <p:cNvSpPr/>
          <p:nvPr/>
        </p:nvSpPr>
        <p:spPr bwMode="auto">
          <a:xfrm>
            <a:off x="4419600" y="4856163"/>
            <a:ext cx="4267200" cy="13493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cxnSp>
        <p:nvCxnSpPr>
          <p:cNvPr id="48138" name="Straight Arrow Connector 13">
            <a:extLst>
              <a:ext uri="{FF2B5EF4-FFF2-40B4-BE49-F238E27FC236}">
                <a16:creationId xmlns:a16="http://schemas.microsoft.com/office/drawing/2014/main" id="{34C96217-A87E-4279-89D1-6E37A2374EAF}"/>
              </a:ext>
            </a:extLst>
          </p:cNvPr>
          <p:cNvCxnSpPr>
            <a:cxnSpLocks noChangeShapeType="1"/>
          </p:cNvCxnSpPr>
          <p:nvPr/>
        </p:nvCxnSpPr>
        <p:spPr bwMode="auto">
          <a:xfrm>
            <a:off x="4038600" y="3016250"/>
            <a:ext cx="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Date Placeholder 1">
            <a:extLst>
              <a:ext uri="{FF2B5EF4-FFF2-40B4-BE49-F238E27FC236}">
                <a16:creationId xmlns:a16="http://schemas.microsoft.com/office/drawing/2014/main" id="{F02531DF-2A8B-4708-B891-92737D7707F1}"/>
              </a:ext>
            </a:extLst>
          </p:cNvPr>
          <p:cNvSpPr>
            <a:spLocks noGrp="1"/>
          </p:cNvSpPr>
          <p:nvPr>
            <p:ph type="dt" sz="quarter" idx="10"/>
          </p:nvPr>
        </p:nvSpPr>
        <p:spPr/>
        <p:txBody>
          <a:bodyPr/>
          <a:lstStyle/>
          <a:p>
            <a:pPr>
              <a:defRPr/>
            </a:pPr>
            <a:r>
              <a:rPr lang="en-US"/>
              <a:t>2/1/2021</a:t>
            </a:r>
            <a:endParaRPr lang="en-US" dirty="0"/>
          </a:p>
        </p:txBody>
      </p:sp>
      <p:sp>
        <p:nvSpPr>
          <p:cNvPr id="4" name="Footer Placeholder 3">
            <a:extLst>
              <a:ext uri="{FF2B5EF4-FFF2-40B4-BE49-F238E27FC236}">
                <a16:creationId xmlns:a16="http://schemas.microsoft.com/office/drawing/2014/main" id="{3681FCA7-765C-40AB-B596-3259D8E70829}"/>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399D4504-D115-43F1-8794-484FB8F46561}"/>
              </a:ext>
            </a:extLst>
          </p:cNvPr>
          <p:cNvSpPr>
            <a:spLocks noGrp="1"/>
          </p:cNvSpPr>
          <p:nvPr>
            <p:ph type="sldNum" sz="quarter" idx="12"/>
          </p:nvPr>
        </p:nvSpPr>
        <p:spPr/>
        <p:txBody>
          <a:bodyPr/>
          <a:lstStyle/>
          <a:p>
            <a:pPr>
              <a:defRPr/>
            </a:pPr>
            <a:fld id="{54D98951-D407-43F1-821A-21E573B23752}" type="slidenum">
              <a:rPr lang="en-US"/>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3" name="Object 4">
            <a:extLst>
              <a:ext uri="{FF2B5EF4-FFF2-40B4-BE49-F238E27FC236}">
                <a16:creationId xmlns:a16="http://schemas.microsoft.com/office/drawing/2014/main" id="{05D6A344-EA6E-42B5-A59B-420D3D911770}"/>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name="Document" r:id="rId2" imgW="10604500" imgH="3556000" progId="Word.Document.8">
                  <p:embed/>
                </p:oleObj>
              </mc:Choice>
              <mc:Fallback>
                <p:oleObj name="Document" r:id="rId2" imgW="10604500" imgH="355600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A868C089-CF76-474A-BCBF-DCCDF8E58223}"/>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5BC11248-511C-4177-97BF-0624238299D4}"/>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49156" name="Line 5">
            <a:extLst>
              <a:ext uri="{FF2B5EF4-FFF2-40B4-BE49-F238E27FC236}">
                <a16:creationId xmlns:a16="http://schemas.microsoft.com/office/drawing/2014/main" id="{C7834F66-BA57-4706-9E5B-0C7DF4A63F4B}"/>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49157" name="Group 6">
            <a:extLst>
              <a:ext uri="{FF2B5EF4-FFF2-40B4-BE49-F238E27FC236}">
                <a16:creationId xmlns:a16="http://schemas.microsoft.com/office/drawing/2014/main" id="{8B1404C8-26DD-46CA-AD6E-C907C920EA33}"/>
              </a:ext>
            </a:extLst>
          </p:cNvPr>
          <p:cNvGrpSpPr>
            <a:grpSpLocks/>
          </p:cNvGrpSpPr>
          <p:nvPr/>
        </p:nvGrpSpPr>
        <p:grpSpPr bwMode="auto">
          <a:xfrm>
            <a:off x="76200" y="4222750"/>
            <a:ext cx="1905000" cy="336550"/>
            <a:chOff x="144" y="2832"/>
            <a:chExt cx="1200" cy="212"/>
          </a:xfrm>
        </p:grpSpPr>
        <p:sp>
          <p:nvSpPr>
            <p:cNvPr id="49167" name="Text Box 7">
              <a:extLst>
                <a:ext uri="{FF2B5EF4-FFF2-40B4-BE49-F238E27FC236}">
                  <a16:creationId xmlns:a16="http://schemas.microsoft.com/office/drawing/2014/main" id="{59E18D7C-7354-4DE7-9E3A-CC14A1298387}"/>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49168" name="Line 8">
              <a:extLst>
                <a:ext uri="{FF2B5EF4-FFF2-40B4-BE49-F238E27FC236}">
                  <a16:creationId xmlns:a16="http://schemas.microsoft.com/office/drawing/2014/main" id="{7D004139-43BA-46F7-9904-E23614054282}"/>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49158" name="Text Box 9">
            <a:extLst>
              <a:ext uri="{FF2B5EF4-FFF2-40B4-BE49-F238E27FC236}">
                <a16:creationId xmlns:a16="http://schemas.microsoft.com/office/drawing/2014/main" id="{B2A3CD4F-A728-4668-90E1-2469ACDE8ED7}"/>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49159" name="Rectangle 1">
            <a:extLst>
              <a:ext uri="{FF2B5EF4-FFF2-40B4-BE49-F238E27FC236}">
                <a16:creationId xmlns:a16="http://schemas.microsoft.com/office/drawing/2014/main" id="{8E3AACD9-5EDA-41E0-937C-18486161CBAD}"/>
              </a:ext>
            </a:extLst>
          </p:cNvPr>
          <p:cNvSpPr>
            <a:spLocks noChangeArrowheads="1"/>
          </p:cNvSpPr>
          <p:nvPr/>
        </p:nvSpPr>
        <p:spPr bwMode="auto">
          <a:xfrm>
            <a:off x="4368800" y="4800600"/>
            <a:ext cx="609600" cy="838200"/>
          </a:xfrm>
          <a:prstGeom prst="rect">
            <a:avLst/>
          </a:prstGeom>
          <a:solidFill>
            <a:srgbClr val="FFFF00">
              <a:alpha val="5215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3" name="Rectangle 2">
            <a:extLst>
              <a:ext uri="{FF2B5EF4-FFF2-40B4-BE49-F238E27FC236}">
                <a16:creationId xmlns:a16="http://schemas.microsoft.com/office/drawing/2014/main" id="{8303F877-E96E-45FC-B794-7C324287A89A}"/>
              </a:ext>
            </a:extLst>
          </p:cNvPr>
          <p:cNvSpPr/>
          <p:nvPr/>
        </p:nvSpPr>
        <p:spPr bwMode="auto">
          <a:xfrm>
            <a:off x="2057400" y="4821238"/>
            <a:ext cx="1739900" cy="1350962"/>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12" name="Rectangle 11">
            <a:extLst>
              <a:ext uri="{FF2B5EF4-FFF2-40B4-BE49-F238E27FC236}">
                <a16:creationId xmlns:a16="http://schemas.microsoft.com/office/drawing/2014/main" id="{C5978912-33C3-4522-9862-0FBDE5299222}"/>
              </a:ext>
            </a:extLst>
          </p:cNvPr>
          <p:cNvSpPr/>
          <p:nvPr/>
        </p:nvSpPr>
        <p:spPr bwMode="auto">
          <a:xfrm>
            <a:off x="4992688" y="4899025"/>
            <a:ext cx="3694112" cy="1349375"/>
          </a:xfrm>
          <a:prstGeom prst="rect">
            <a:avLst/>
          </a:prstGeom>
          <a:solidFill>
            <a:schemeClr val="accent3"/>
          </a:solidFill>
          <a:ln w="12700" cap="flat" cmpd="sng" algn="ctr">
            <a:noFill/>
            <a:prstDash val="solid"/>
            <a:round/>
            <a:headEnd type="none" w="med" len="med"/>
            <a:tailEnd type="none" w="med" len="med"/>
          </a:ln>
          <a:effectLst/>
          <a:extLst>
            <a:ext uri="{AF507438-7753-43e0-B8FC-AC1667EBCBE1}"/>
          </a:extLst>
        </p:spPr>
        <p:txBody>
          <a:bodyPr/>
          <a:lstStyle/>
          <a:p>
            <a:pPr>
              <a:defRPr/>
            </a:pPr>
            <a:endParaRPr lang="en-US">
              <a:latin typeface="Arial" charset="0"/>
              <a:ea typeface="ＭＳ Ｐゴシック" pitchFamily="-84" charset="-128"/>
            </a:endParaRPr>
          </a:p>
        </p:txBody>
      </p:sp>
      <p:sp>
        <p:nvSpPr>
          <p:cNvPr id="49162" name="Oval 12">
            <a:extLst>
              <a:ext uri="{FF2B5EF4-FFF2-40B4-BE49-F238E27FC236}">
                <a16:creationId xmlns:a16="http://schemas.microsoft.com/office/drawing/2014/main" id="{524AC7B4-A92A-4868-856D-41B402A12BE7}"/>
              </a:ext>
            </a:extLst>
          </p:cNvPr>
          <p:cNvSpPr>
            <a:spLocks noChangeArrowheads="1"/>
          </p:cNvSpPr>
          <p:nvPr/>
        </p:nvSpPr>
        <p:spPr bwMode="auto">
          <a:xfrm>
            <a:off x="3911600" y="4038600"/>
            <a:ext cx="762000" cy="303213"/>
          </a:xfrm>
          <a:prstGeom prst="ellipse">
            <a:avLst/>
          </a:prstGeom>
          <a:solidFill>
            <a:srgbClr val="FFFF00">
              <a:alpha val="61176"/>
            </a:srgbClr>
          </a:solidFill>
          <a:ln w="12700">
            <a:solidFill>
              <a:schemeClr val="tx1"/>
            </a:solidFill>
            <a:round/>
            <a:headEnd/>
            <a:tailEnd/>
          </a:ln>
        </p:spPr>
        <p:txBody>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cxnSp>
        <p:nvCxnSpPr>
          <p:cNvPr id="49163" name="Straight Arrow Connector 14">
            <a:extLst>
              <a:ext uri="{FF2B5EF4-FFF2-40B4-BE49-F238E27FC236}">
                <a16:creationId xmlns:a16="http://schemas.microsoft.com/office/drawing/2014/main" id="{F09443E7-D0EF-4969-A61F-713EB03093F0}"/>
              </a:ext>
            </a:extLst>
          </p:cNvPr>
          <p:cNvCxnSpPr>
            <a:cxnSpLocks noChangeShapeType="1"/>
          </p:cNvCxnSpPr>
          <p:nvPr/>
        </p:nvCxnSpPr>
        <p:spPr bwMode="auto">
          <a:xfrm>
            <a:off x="4648200" y="3016250"/>
            <a:ext cx="0" cy="457200"/>
          </a:xfrm>
          <a:prstGeom prst="straightConnector1">
            <a:avLst/>
          </a:prstGeom>
          <a:noFill/>
          <a:ln w="12700">
            <a:solidFill>
              <a:schemeClr val="tx1"/>
            </a:solidFill>
            <a:round/>
            <a:headEnd/>
            <a:tailEnd type="arrow" w="med" len="med"/>
          </a:ln>
          <a:extLst>
            <a:ext uri="{909E8E84-426E-40DD-AFC4-6F175D3DCCD1}">
              <a14:hiddenFill xmlns:a14="http://schemas.microsoft.com/office/drawing/2010/main">
                <a:noFill/>
              </a14:hiddenFill>
            </a:ext>
          </a:extLst>
        </p:spPr>
      </p:cxnSp>
      <p:sp>
        <p:nvSpPr>
          <p:cNvPr id="2" name="Date Placeholder 1">
            <a:extLst>
              <a:ext uri="{FF2B5EF4-FFF2-40B4-BE49-F238E27FC236}">
                <a16:creationId xmlns:a16="http://schemas.microsoft.com/office/drawing/2014/main" id="{4DB870E9-25E1-40FC-B85B-D2A2772A760D}"/>
              </a:ext>
            </a:extLst>
          </p:cNvPr>
          <p:cNvSpPr>
            <a:spLocks noGrp="1"/>
          </p:cNvSpPr>
          <p:nvPr>
            <p:ph type="dt" sz="quarter" idx="10"/>
          </p:nvPr>
        </p:nvSpPr>
        <p:spPr/>
        <p:txBody>
          <a:bodyPr/>
          <a:lstStyle/>
          <a:p>
            <a:pPr>
              <a:defRPr/>
            </a:pPr>
            <a:r>
              <a:rPr lang="en-US"/>
              <a:t>2/1/2021</a:t>
            </a:r>
            <a:endParaRPr lang="en-US" dirty="0"/>
          </a:p>
        </p:txBody>
      </p:sp>
      <p:sp>
        <p:nvSpPr>
          <p:cNvPr id="4" name="Footer Placeholder 3">
            <a:extLst>
              <a:ext uri="{FF2B5EF4-FFF2-40B4-BE49-F238E27FC236}">
                <a16:creationId xmlns:a16="http://schemas.microsoft.com/office/drawing/2014/main" id="{7555F5BD-9EA6-4190-AE58-E18698CEDF6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5" name="Slide Number Placeholder 4">
            <a:extLst>
              <a:ext uri="{FF2B5EF4-FFF2-40B4-BE49-F238E27FC236}">
                <a16:creationId xmlns:a16="http://schemas.microsoft.com/office/drawing/2014/main" id="{A2E8FD06-F5E0-459E-93E2-58AF50BB9577}"/>
              </a:ext>
            </a:extLst>
          </p:cNvPr>
          <p:cNvSpPr>
            <a:spLocks noGrp="1"/>
          </p:cNvSpPr>
          <p:nvPr>
            <p:ph type="sldNum" sz="quarter" idx="12"/>
          </p:nvPr>
        </p:nvSpPr>
        <p:spPr/>
        <p:txBody>
          <a:bodyPr/>
          <a:lstStyle/>
          <a:p>
            <a:pPr>
              <a:defRPr/>
            </a:pPr>
            <a:fld id="{009B1AAA-9C7F-4D2A-A525-12F7D075D017}" type="slidenum">
              <a:rPr lang="en-US"/>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0177" name="Object 4">
            <a:extLst>
              <a:ext uri="{FF2B5EF4-FFF2-40B4-BE49-F238E27FC236}">
                <a16:creationId xmlns:a16="http://schemas.microsoft.com/office/drawing/2014/main" id="{8EED2B0D-5D3E-4A16-9418-A34C3669131A}"/>
              </a:ext>
            </a:extLst>
          </p:cNvPr>
          <p:cNvGraphicFramePr>
            <a:graphicFrameLocks noChangeAspect="1"/>
          </p:cNvGraphicFramePr>
          <p:nvPr/>
        </p:nvGraphicFramePr>
        <p:xfrm>
          <a:off x="1365250" y="3473450"/>
          <a:ext cx="7893050" cy="2622550"/>
        </p:xfrm>
        <a:graphic>
          <a:graphicData uri="http://schemas.openxmlformats.org/presentationml/2006/ole">
            <mc:AlternateContent xmlns:mc="http://schemas.openxmlformats.org/markup-compatibility/2006">
              <mc:Choice xmlns:v="urn:schemas-microsoft-com:vml" Requires="v">
                <p:oleObj name="Document" r:id="rId2" imgW="10604500" imgH="3556000" progId="Word.Document.8">
                  <p:embed/>
                </p:oleObj>
              </mc:Choice>
              <mc:Fallback>
                <p:oleObj name="Document" r:id="rId2" imgW="10604500" imgH="355600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65250" y="3473450"/>
                        <a:ext cx="7893050" cy="2622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38916" name="Rectangle 2">
            <a:extLst>
              <a:ext uri="{FF2B5EF4-FFF2-40B4-BE49-F238E27FC236}">
                <a16:creationId xmlns:a16="http://schemas.microsoft.com/office/drawing/2014/main" id="{33249CD2-764E-4DF0-8EFB-E091B16D028C}"/>
              </a:ext>
            </a:extLst>
          </p:cNvPr>
          <p:cNvSpPr>
            <a:spLocks noGrp="1" noChangeArrowheads="1"/>
          </p:cNvSpPr>
          <p:nvPr>
            <p:ph type="title"/>
          </p:nvPr>
        </p:nvSpPr>
        <p:spPr>
          <a:xfrm>
            <a:off x="228600" y="152400"/>
            <a:ext cx="8686800" cy="533400"/>
          </a:xfrm>
        </p:spPr>
        <p:txBody>
          <a:bodyPr/>
          <a:lstStyle/>
          <a:p>
            <a:pPr>
              <a:defRPr/>
            </a:pPr>
            <a:r>
              <a:rPr lang="en-US" sz="2800">
                <a:cs typeface="+mj-cs"/>
              </a:rPr>
              <a:t>Continuous Attributes: Computing Gini Index...</a:t>
            </a:r>
          </a:p>
        </p:txBody>
      </p:sp>
      <p:sp>
        <p:nvSpPr>
          <p:cNvPr id="38917" name="Rectangle 3">
            <a:extLst>
              <a:ext uri="{FF2B5EF4-FFF2-40B4-BE49-F238E27FC236}">
                <a16:creationId xmlns:a16="http://schemas.microsoft.com/office/drawing/2014/main" id="{3D9477EE-43E8-4CFF-90E2-FA82E7A623FE}"/>
              </a:ext>
            </a:extLst>
          </p:cNvPr>
          <p:cNvSpPr>
            <a:spLocks noGrp="1" noChangeArrowheads="1"/>
          </p:cNvSpPr>
          <p:nvPr>
            <p:ph type="body" idx="1"/>
          </p:nvPr>
        </p:nvSpPr>
        <p:spPr>
          <a:xfrm>
            <a:off x="381000" y="1219200"/>
            <a:ext cx="8178800" cy="1524000"/>
          </a:xfrm>
        </p:spPr>
        <p:txBody>
          <a:bodyPr/>
          <a:lstStyle/>
          <a:p>
            <a:pPr marL="342900" indent="-342900">
              <a:lnSpc>
                <a:spcPct val="90000"/>
              </a:lnSpc>
              <a:buFont typeface="Monotype Sorts" charset="0"/>
              <a:buChar char="l"/>
              <a:defRPr/>
            </a:pPr>
            <a:r>
              <a:rPr lang="en-US" sz="2000">
                <a:cs typeface="+mn-cs"/>
              </a:rPr>
              <a:t>For efficient computation: for each attribute,</a:t>
            </a:r>
          </a:p>
          <a:p>
            <a:pPr marL="742950" lvl="1" indent="-285750">
              <a:lnSpc>
                <a:spcPct val="90000"/>
              </a:lnSpc>
              <a:buFont typeface="Arial" charset="0"/>
              <a:buChar char="–"/>
              <a:defRPr/>
            </a:pPr>
            <a:r>
              <a:rPr lang="en-US" sz="2000"/>
              <a:t>Sort the attribute on values</a:t>
            </a:r>
          </a:p>
          <a:p>
            <a:pPr marL="742950" lvl="1" indent="-285750">
              <a:lnSpc>
                <a:spcPct val="90000"/>
              </a:lnSpc>
              <a:buFont typeface="Arial" charset="0"/>
              <a:buChar char="–"/>
              <a:defRPr/>
            </a:pPr>
            <a:r>
              <a:rPr lang="en-US" sz="2000"/>
              <a:t>Linearly scan these values, each time updating the count matrix and computing gini index</a:t>
            </a:r>
          </a:p>
          <a:p>
            <a:pPr marL="742950" lvl="1" indent="-285750">
              <a:lnSpc>
                <a:spcPct val="90000"/>
              </a:lnSpc>
              <a:buFont typeface="Arial" charset="0"/>
              <a:buChar char="–"/>
              <a:defRPr/>
            </a:pPr>
            <a:r>
              <a:rPr lang="en-US" sz="2000"/>
              <a:t>Choose the split position that has the least gini index</a:t>
            </a:r>
          </a:p>
        </p:txBody>
      </p:sp>
      <p:sp>
        <p:nvSpPr>
          <p:cNvPr id="50180" name="Line 5">
            <a:extLst>
              <a:ext uri="{FF2B5EF4-FFF2-40B4-BE49-F238E27FC236}">
                <a16:creationId xmlns:a16="http://schemas.microsoft.com/office/drawing/2014/main" id="{806B87B3-3C86-4D60-BFED-7EDB6BAB3EE5}"/>
              </a:ext>
            </a:extLst>
          </p:cNvPr>
          <p:cNvSpPr>
            <a:spLocks noChangeShapeType="1"/>
          </p:cNvSpPr>
          <p:nvPr/>
        </p:nvSpPr>
        <p:spPr bwMode="auto">
          <a:xfrm>
            <a:off x="1676400" y="4146550"/>
            <a:ext cx="304800" cy="1588"/>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nvGrpSpPr>
          <p:cNvPr id="50181" name="Group 6">
            <a:extLst>
              <a:ext uri="{FF2B5EF4-FFF2-40B4-BE49-F238E27FC236}">
                <a16:creationId xmlns:a16="http://schemas.microsoft.com/office/drawing/2014/main" id="{150793B5-D1A7-4328-9DA8-189E9FA14519}"/>
              </a:ext>
            </a:extLst>
          </p:cNvPr>
          <p:cNvGrpSpPr>
            <a:grpSpLocks/>
          </p:cNvGrpSpPr>
          <p:nvPr/>
        </p:nvGrpSpPr>
        <p:grpSpPr bwMode="auto">
          <a:xfrm>
            <a:off x="76200" y="4222750"/>
            <a:ext cx="1905000" cy="336550"/>
            <a:chOff x="144" y="2832"/>
            <a:chExt cx="1200" cy="212"/>
          </a:xfrm>
        </p:grpSpPr>
        <p:sp>
          <p:nvSpPr>
            <p:cNvPr id="50186" name="Text Box 7">
              <a:extLst>
                <a:ext uri="{FF2B5EF4-FFF2-40B4-BE49-F238E27FC236}">
                  <a16:creationId xmlns:a16="http://schemas.microsoft.com/office/drawing/2014/main" id="{E5347AE4-7684-404F-A832-5C64A6AEE992}"/>
                </a:ext>
              </a:extLst>
            </p:cNvPr>
            <p:cNvSpPr txBox="1">
              <a:spLocks noChangeArrowheads="1"/>
            </p:cNvSpPr>
            <p:nvPr/>
          </p:nvSpPr>
          <p:spPr bwMode="auto">
            <a:xfrm>
              <a:off x="144" y="2832"/>
              <a:ext cx="1006"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9271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defTabSz="92710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defTabSz="9271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defTabSz="9271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defTabSz="9271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20000"/>
                </a:spcBef>
                <a:spcAft>
                  <a:spcPct val="0"/>
                </a:spcAft>
                <a:buClr>
                  <a:schemeClr val="accent2"/>
                </a:buClr>
                <a:buSzTx/>
                <a:buFont typeface="Monotype Sorts" pitchFamily="-84" charset="2"/>
                <a:buNone/>
              </a:pPr>
              <a:r>
                <a:rPr kumimoji="1" lang="en-US" altLang="en-US" sz="1600"/>
                <a:t>Split Positions</a:t>
              </a:r>
            </a:p>
          </p:txBody>
        </p:sp>
        <p:sp>
          <p:nvSpPr>
            <p:cNvPr id="50187" name="Line 8">
              <a:extLst>
                <a:ext uri="{FF2B5EF4-FFF2-40B4-BE49-F238E27FC236}">
                  <a16:creationId xmlns:a16="http://schemas.microsoft.com/office/drawing/2014/main" id="{D593CBA5-8B4F-4699-B575-4B51A539CA23}"/>
                </a:ext>
              </a:extLst>
            </p:cNvPr>
            <p:cNvSpPr>
              <a:spLocks noChangeShapeType="1"/>
            </p:cNvSpPr>
            <p:nvPr/>
          </p:nvSpPr>
          <p:spPr bwMode="auto">
            <a:xfrm>
              <a:off x="1152" y="2976"/>
              <a:ext cx="192" cy="0"/>
            </a:xfrm>
            <a:prstGeom prst="line">
              <a:avLst/>
            </a:prstGeom>
            <a:noFill/>
            <a:ln w="9525">
              <a:solidFill>
                <a:schemeClr val="tx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sp>
        <p:nvSpPr>
          <p:cNvPr id="50182" name="Text Box 9">
            <a:extLst>
              <a:ext uri="{FF2B5EF4-FFF2-40B4-BE49-F238E27FC236}">
                <a16:creationId xmlns:a16="http://schemas.microsoft.com/office/drawing/2014/main" id="{C63DAE15-874E-4759-B822-24E0E4FC2C69}"/>
              </a:ext>
            </a:extLst>
          </p:cNvPr>
          <p:cNvSpPr txBox="1">
            <a:spLocks noChangeArrowheads="1"/>
          </p:cNvSpPr>
          <p:nvPr/>
        </p:nvSpPr>
        <p:spPr bwMode="auto">
          <a:xfrm>
            <a:off x="76200" y="391795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1600"/>
              <a:t>Sorted Values</a:t>
            </a:r>
          </a:p>
        </p:txBody>
      </p:sp>
      <p:sp>
        <p:nvSpPr>
          <p:cNvPr id="2" name="Date Placeholder 1">
            <a:extLst>
              <a:ext uri="{FF2B5EF4-FFF2-40B4-BE49-F238E27FC236}">
                <a16:creationId xmlns:a16="http://schemas.microsoft.com/office/drawing/2014/main" id="{530A49B9-DC36-4F58-B202-6FF0437A6B1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8CD57260-5341-4B0D-B69F-1277B57E8E89}"/>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B60E165-E35D-4E5B-B7AC-B8CBEC8DD79C}"/>
              </a:ext>
            </a:extLst>
          </p:cNvPr>
          <p:cNvSpPr>
            <a:spLocks noGrp="1"/>
          </p:cNvSpPr>
          <p:nvPr>
            <p:ph type="sldNum" sz="quarter" idx="12"/>
          </p:nvPr>
        </p:nvSpPr>
        <p:spPr/>
        <p:txBody>
          <a:bodyPr/>
          <a:lstStyle/>
          <a:p>
            <a:pPr>
              <a:defRPr/>
            </a:pPr>
            <a:fld id="{B1F20258-E45F-4E65-A1C7-7C0B85C920E7}" type="slidenum">
              <a:rPr lang="en-US"/>
              <a:pPr>
                <a:defRPr/>
              </a:pPr>
              <a:t>44</a:t>
            </a:fld>
            <a:endParaRPr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26829-D2D2-8359-65C7-651276F1735E}"/>
              </a:ext>
            </a:extLst>
          </p:cNvPr>
          <p:cNvSpPr>
            <a:spLocks noGrp="1"/>
          </p:cNvSpPr>
          <p:nvPr>
            <p:ph type="title"/>
          </p:nvPr>
        </p:nvSpPr>
        <p:spPr/>
        <p:txBody>
          <a:bodyPr/>
          <a:lstStyle/>
          <a:p>
            <a:r>
              <a:rPr lang="en-US" dirty="0"/>
              <a:t>Further Optimized</a:t>
            </a:r>
          </a:p>
        </p:txBody>
      </p:sp>
      <p:sp>
        <p:nvSpPr>
          <p:cNvPr id="3" name="Content Placeholder 2">
            <a:extLst>
              <a:ext uri="{FF2B5EF4-FFF2-40B4-BE49-F238E27FC236}">
                <a16:creationId xmlns:a16="http://schemas.microsoft.com/office/drawing/2014/main" id="{EBEE94A4-F539-1813-EB4B-801D52AB826E}"/>
              </a:ext>
            </a:extLst>
          </p:cNvPr>
          <p:cNvSpPr>
            <a:spLocks noGrp="1"/>
          </p:cNvSpPr>
          <p:nvPr>
            <p:ph idx="1"/>
          </p:nvPr>
        </p:nvSpPr>
        <p:spPr>
          <a:xfrm>
            <a:off x="411162" y="1143000"/>
            <a:ext cx="8732837" cy="5181600"/>
          </a:xfrm>
        </p:spPr>
        <p:txBody>
          <a:bodyPr/>
          <a:lstStyle/>
          <a:p>
            <a:endParaRPr lang="en-US" sz="1400" dirty="0"/>
          </a:p>
          <a:p>
            <a:pPr algn="just"/>
            <a:r>
              <a:rPr lang="en-US" sz="2000" dirty="0"/>
              <a:t>It can be further optimized by considering only candidate split positions located between two adjacent records with different class labels. For example, because the first three sorted records (with annual incomes $60K, $70K, and $75K) have identical class labels, the best split position should not reside between $60K and $75K. Therefore, the candidate split positions at v = $55K, $65K, $72K, $87K, $92K, $110K, $122K, $172K, and $230K are ignored because they are located between two adjacent records with the same class labels. </a:t>
            </a:r>
          </a:p>
          <a:p>
            <a:pPr algn="just"/>
            <a:r>
              <a:rPr lang="en-US" sz="2000" dirty="0"/>
              <a:t>This approach allows us to reduce the number of candidate split positions from 11 to 2.</a:t>
            </a:r>
          </a:p>
        </p:txBody>
      </p:sp>
      <p:sp>
        <p:nvSpPr>
          <p:cNvPr id="4" name="Date Placeholder 3">
            <a:extLst>
              <a:ext uri="{FF2B5EF4-FFF2-40B4-BE49-F238E27FC236}">
                <a16:creationId xmlns:a16="http://schemas.microsoft.com/office/drawing/2014/main" id="{21DDBB01-B191-F1A0-B817-62EFE5DFA6A4}"/>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5055A41A-86F9-15B2-24D2-D508B939778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28838EE2-7949-4EE3-4B78-32A4B66FA4A4}"/>
              </a:ext>
            </a:extLst>
          </p:cNvPr>
          <p:cNvSpPr>
            <a:spLocks noGrp="1"/>
          </p:cNvSpPr>
          <p:nvPr>
            <p:ph type="sldNum" sz="quarter" idx="12"/>
          </p:nvPr>
        </p:nvSpPr>
        <p:spPr/>
        <p:txBody>
          <a:bodyPr/>
          <a:lstStyle/>
          <a:p>
            <a:pPr>
              <a:defRPr/>
            </a:pPr>
            <a:fld id="{24876ADD-85D9-4CF9-A35B-123309FF4FEE}" type="slidenum">
              <a:rPr lang="en-US" smtClean="0"/>
              <a:pPr>
                <a:defRPr/>
              </a:pPr>
              <a:t>45</a:t>
            </a:fld>
            <a:endParaRPr lang="en-US"/>
          </a:p>
        </p:txBody>
      </p:sp>
    </p:spTree>
    <p:extLst>
      <p:ext uri="{BB962C8B-B14F-4D97-AF65-F5344CB8AC3E}">
        <p14:creationId xmlns:p14="http://schemas.microsoft.com/office/powerpoint/2010/main" val="40041451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4726ED09-ADDF-476D-8780-C37FBA5D1621}"/>
              </a:ext>
            </a:extLst>
          </p:cNvPr>
          <p:cNvSpPr>
            <a:spLocks noGrp="1" noChangeArrowheads="1"/>
          </p:cNvSpPr>
          <p:nvPr>
            <p:ph type="title"/>
          </p:nvPr>
        </p:nvSpPr>
        <p:spPr/>
        <p:txBody>
          <a:bodyPr/>
          <a:lstStyle/>
          <a:p>
            <a:pPr>
              <a:defRPr/>
            </a:pPr>
            <a:r>
              <a:rPr lang="en-US" sz="2800" dirty="0">
                <a:cs typeface="+mj-cs"/>
              </a:rPr>
              <a:t>Measure of Impurity: Entropy</a:t>
            </a:r>
            <a:endParaRPr lang="en-US" dirty="0">
              <a:cs typeface="+mj-cs"/>
            </a:endParaRPr>
          </a:p>
        </p:txBody>
      </p:sp>
      <mc:AlternateContent xmlns:mc="http://schemas.openxmlformats.org/markup-compatibility/2006" xmlns:a14="http://schemas.microsoft.com/office/drawing/2010/main">
        <mc:Choice Requires="a14">
          <p:sp>
            <p:nvSpPr>
              <p:cNvPr id="39939" name="Rectangle 3">
                <a:extLst>
                  <a:ext uri="{FF2B5EF4-FFF2-40B4-BE49-F238E27FC236}">
                    <a16:creationId xmlns:a16="http://schemas.microsoft.com/office/drawing/2014/main" id="{AB2C2B6F-910C-479E-BDA6-BC8AE1D85599}"/>
                  </a:ext>
                </a:extLst>
              </p:cNvPr>
              <p:cNvSpPr>
                <a:spLocks noGrp="1" noChangeArrowheads="1"/>
              </p:cNvSpPr>
              <p:nvPr>
                <p:ph type="body" idx="1"/>
              </p:nvPr>
            </p:nvSpPr>
            <p:spPr>
              <a:xfrm>
                <a:off x="152400" y="1143000"/>
                <a:ext cx="8763000" cy="5181600"/>
              </a:xfrm>
            </p:spPr>
            <p:txBody>
              <a:bodyPr>
                <a:normAutofit lnSpcReduction="10000"/>
              </a:bodyPr>
              <a:lstStyle/>
              <a:p>
                <a:pPr marL="342900" indent="-342900">
                  <a:lnSpc>
                    <a:spcPct val="90000"/>
                  </a:lnSpc>
                  <a:buFont typeface="Monotype Sorts" charset="0"/>
                  <a:buChar char="l"/>
                  <a:defRPr/>
                </a:pPr>
                <a:r>
                  <a:rPr lang="en-US" sz="2400" dirty="0">
                    <a:cs typeface="+mn-cs"/>
                  </a:rPr>
                  <a:t>Entropy at a given node </a:t>
                </a:r>
                <a14:m>
                  <m:oMath xmlns:m="http://schemas.openxmlformats.org/officeDocument/2006/math">
                    <m:r>
                      <a:rPr lang="en-US" sz="2400" i="1">
                        <a:latin typeface="Cambria Math" panose="02040503050406030204" pitchFamily="18" charset="0"/>
                      </a:rPr>
                      <m:t>𝒕</m:t>
                    </m:r>
                    <m:r>
                      <a:rPr lang="en-US" sz="2400" i="1">
                        <a:latin typeface="Cambria Math" panose="02040503050406030204" pitchFamily="18" charset="0"/>
                      </a:rPr>
                      <m:t> </m:t>
                    </m:r>
                  </m:oMath>
                </a14:m>
                <a:endParaRPr lang="en-US" sz="2400" dirty="0">
                  <a:cs typeface="+mn-cs"/>
                </a:endParaRPr>
              </a:p>
              <a:p>
                <a:pPr marL="742950" lvl="1" indent="-285750">
                  <a:lnSpc>
                    <a:spcPct val="90000"/>
                  </a:lnSpc>
                  <a:buFont typeface="Arial" charset="0"/>
                  <a:buChar char="–"/>
                  <a:defRPr/>
                </a:pPr>
                <a:endParaRPr lang="en-US" dirty="0"/>
              </a:p>
              <a:p>
                <a:pPr lvl="4">
                  <a:lnSpc>
                    <a:spcPct val="90000"/>
                  </a:lnSpc>
                  <a:defRPr/>
                </a:pPr>
                <a:endParaRPr lang="en-US" dirty="0">
                  <a:latin typeface="Times New Roman" charset="0"/>
                </a:endParaRPr>
              </a:p>
              <a:p>
                <a:pPr lvl="4">
                  <a:lnSpc>
                    <a:spcPct val="90000"/>
                  </a:lnSpc>
                  <a:defRPr/>
                </a:pPr>
                <a:endParaRPr lang="en-US" dirty="0">
                  <a:latin typeface="Times New Roman" charset="0"/>
                </a:endParaRPr>
              </a:p>
              <a:p>
                <a:pPr marL="342900" indent="-342900">
                  <a:buFont typeface="Monotype Sorts" charset="0"/>
                  <a:buNone/>
                  <a:defRPr/>
                </a:pPr>
                <a:r>
                  <a:rPr lang="en-US" sz="2400" dirty="0"/>
                  <a:t>	</a:t>
                </a:r>
                <a:r>
                  <a:rPr lang="en-US" sz="2000" dirty="0">
                    <a:latin typeface="Cambria Math" panose="02040503050406030204" pitchFamily="18" charset="0"/>
                    <a:ea typeface="Cambria Math" panose="02040503050406030204" pitchFamily="18" charset="0"/>
                  </a:rPr>
                  <a:t>Where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𝒑</m:t>
                        </m:r>
                      </m:e>
                      <m:sub>
                        <m:r>
                          <a:rPr lang="en-US" sz="2000" i="1">
                            <a:latin typeface="Cambria Math" panose="02040503050406030204" pitchFamily="18" charset="0"/>
                          </a:rPr>
                          <m:t>𝒊</m:t>
                        </m:r>
                      </m:sub>
                    </m:sSub>
                    <m:d>
                      <m:dPr>
                        <m:ctrlPr>
                          <a:rPr lang="en-US" sz="2000" i="1">
                            <a:latin typeface="Cambria Math" panose="02040503050406030204" pitchFamily="18" charset="0"/>
                          </a:rPr>
                        </m:ctrlPr>
                      </m:dPr>
                      <m:e>
                        <m:r>
                          <a:rPr lang="en-US" sz="2000" i="1">
                            <a:latin typeface="Cambria Math" panose="02040503050406030204" pitchFamily="18" charset="0"/>
                          </a:rPr>
                          <m:t>𝒕</m:t>
                        </m:r>
                      </m:e>
                    </m:d>
                  </m:oMath>
                </a14:m>
                <a:r>
                  <a:rPr lang="en-US" sz="2000" dirty="0">
                    <a:latin typeface="Cambria Math" panose="02040503050406030204" pitchFamily="18" charset="0"/>
                    <a:ea typeface="Cambria Math" panose="02040503050406030204" pitchFamily="18" charset="0"/>
                  </a:rPr>
                  <a:t> is the frequency of class </a:t>
                </a:r>
                <a14:m>
                  <m:oMath xmlns:m="http://schemas.openxmlformats.org/officeDocument/2006/math">
                    <m:r>
                      <a:rPr lang="en-US" sz="2000" i="1">
                        <a:latin typeface="Cambria Math" panose="02040503050406030204" pitchFamily="18" charset="0"/>
                      </a:rPr>
                      <m:t>𝒊</m:t>
                    </m:r>
                  </m:oMath>
                </a14:m>
                <a:r>
                  <a:rPr lang="en-US" sz="2000" dirty="0"/>
                  <a:t> at node </a:t>
                </a:r>
                <a14:m>
                  <m:oMath xmlns:m="http://schemas.openxmlformats.org/officeDocument/2006/math">
                    <m:r>
                      <a:rPr lang="en-US" sz="2000" i="1">
                        <a:latin typeface="Cambria Math" panose="02040503050406030204" pitchFamily="18" charset="0"/>
                      </a:rPr>
                      <m:t>𝒕</m:t>
                    </m:r>
                  </m:oMath>
                </a14:m>
                <a:r>
                  <a:rPr lang="en-US" sz="2000" dirty="0"/>
                  <a:t>, and </a:t>
                </a:r>
                <a14:m>
                  <m:oMath xmlns:m="http://schemas.openxmlformats.org/officeDocument/2006/math">
                    <m:r>
                      <a:rPr lang="en-US" sz="2000" i="1">
                        <a:latin typeface="Cambria Math" panose="02040503050406030204" pitchFamily="18" charset="0"/>
                      </a:rPr>
                      <m:t>𝒄</m:t>
                    </m:r>
                  </m:oMath>
                </a14:m>
                <a:r>
                  <a:rPr lang="en-US" sz="2000" dirty="0"/>
                  <a:t> is the total number of classes </a:t>
                </a:r>
              </a:p>
              <a:p>
                <a:pPr marL="342900" indent="-342900">
                  <a:buFont typeface="Monotype Sorts" charset="0"/>
                  <a:buNone/>
                  <a:defRPr/>
                </a:pPr>
                <a:endParaRPr lang="en-US" sz="2400" dirty="0">
                  <a:latin typeface="Times New Roman" charset="0"/>
                </a:endParaRPr>
              </a:p>
              <a:p>
                <a:pPr marL="1204913" lvl="2" indent="-347663">
                  <a:lnSpc>
                    <a:spcPct val="90000"/>
                  </a:lnSpc>
                  <a:buFont typeface="Wingdings" charset="0"/>
                  <a:buChar char="u"/>
                  <a:defRPr/>
                </a:pPr>
                <a:r>
                  <a:rPr lang="en-US" sz="2200" dirty="0"/>
                  <a:t>Maximum of </a:t>
                </a:r>
                <a14:m>
                  <m:oMath xmlns:m="http://schemas.openxmlformats.org/officeDocument/2006/math">
                    <m:sSub>
                      <m:sSubPr>
                        <m:ctrlPr>
                          <a:rPr lang="en-US" sz="2200" b="0" i="1" smtClean="0">
                            <a:latin typeface="Cambria Math" panose="02040503050406030204" pitchFamily="18" charset="0"/>
                          </a:rPr>
                        </m:ctrlPr>
                      </m:sSubPr>
                      <m:e>
                        <m:r>
                          <m:rPr>
                            <m:sty m:val="p"/>
                          </m:rPr>
                          <a:rPr lang="en-US" sz="2200" b="0" i="0" smtClean="0">
                            <a:latin typeface="Cambria Math" panose="02040503050406030204" pitchFamily="18" charset="0"/>
                          </a:rPr>
                          <m:t>log</m:t>
                        </m:r>
                      </m:e>
                      <m:sub>
                        <m:r>
                          <a:rPr lang="en-US" sz="2200" b="0" i="1" smtClean="0">
                            <a:latin typeface="Cambria Math" panose="02040503050406030204" pitchFamily="18" charset="0"/>
                          </a:rPr>
                          <m:t>2</m:t>
                        </m:r>
                      </m:sub>
                    </m:sSub>
                    <m:r>
                      <a:rPr lang="en-US" sz="2200" i="1">
                        <a:latin typeface="Cambria Math" panose="02040503050406030204" pitchFamily="18" charset="0"/>
                      </a:rPr>
                      <m:t>𝑐</m:t>
                    </m:r>
                  </m:oMath>
                </a14:m>
                <a:r>
                  <a:rPr lang="en-US" sz="2200" dirty="0"/>
                  <a:t> when records are equally distributed among all classes, implying the least beneficial situation for classification</a:t>
                </a:r>
              </a:p>
              <a:p>
                <a:pPr marL="1204913" lvl="2" indent="-347663">
                  <a:lnSpc>
                    <a:spcPct val="90000"/>
                  </a:lnSpc>
                  <a:buFont typeface="Wingdings" charset="0"/>
                  <a:buChar char="u"/>
                  <a:defRPr/>
                </a:pPr>
                <a:r>
                  <a:rPr lang="en-US" sz="2200" dirty="0"/>
                  <a:t>Minimum of 0 when all records belong to one class, implying most beneficial situation for classification</a:t>
                </a:r>
              </a:p>
              <a:p>
                <a:pPr marL="742950" lvl="1" indent="-285750">
                  <a:lnSpc>
                    <a:spcPct val="90000"/>
                  </a:lnSpc>
                  <a:buFont typeface="Arial" charset="0"/>
                  <a:buChar char="–"/>
                  <a:defRPr/>
                </a:pPr>
                <a:endParaRPr lang="en-US" dirty="0"/>
              </a:p>
              <a:p>
                <a:pPr marL="742950" lvl="1" indent="-285750">
                  <a:lnSpc>
                    <a:spcPct val="90000"/>
                  </a:lnSpc>
                  <a:buFont typeface="Arial" charset="0"/>
                  <a:buChar char="–"/>
                  <a:defRPr/>
                </a:pPr>
                <a:r>
                  <a:rPr lang="en-US" sz="2400" dirty="0"/>
                  <a:t>Entropy based computations are quite similar to the GINI index computations</a:t>
                </a:r>
              </a:p>
            </p:txBody>
          </p:sp>
        </mc:Choice>
        <mc:Fallback xmlns="">
          <p:sp>
            <p:nvSpPr>
              <p:cNvPr id="39939" name="Rectangle 3">
                <a:extLst>
                  <a:ext uri="{FF2B5EF4-FFF2-40B4-BE49-F238E27FC236}">
                    <a16:creationId xmlns:a16="http://schemas.microsoft.com/office/drawing/2014/main" id="{AB2C2B6F-910C-479E-BDA6-BC8AE1D85599}"/>
                  </a:ext>
                </a:extLst>
              </p:cNvPr>
              <p:cNvSpPr>
                <a:spLocks noGrp="1" noRot="1" noChangeAspect="1" noMove="1" noResize="1" noEditPoints="1" noAdjustHandles="1" noChangeArrowheads="1" noChangeShapeType="1" noTextEdit="1"/>
              </p:cNvSpPr>
              <p:nvPr>
                <p:ph type="body" idx="1"/>
              </p:nvPr>
            </p:nvSpPr>
            <p:spPr>
              <a:xfrm>
                <a:off x="152400" y="1143000"/>
                <a:ext cx="8763000" cy="5181600"/>
              </a:xfrm>
              <a:blipFill>
                <a:blip r:embed="rId2"/>
                <a:stretch>
                  <a:fillRect l="-348" t="-2353" r="-1182" b="-2118"/>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A74F72C1-8DB5-465A-9A64-7EE78D483EB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2A15321-786A-4187-BDEF-11C03ECF3F9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BDE7B8A7-B7AA-467D-86BB-FD17E3314037}"/>
              </a:ext>
            </a:extLst>
          </p:cNvPr>
          <p:cNvSpPr>
            <a:spLocks noGrp="1"/>
          </p:cNvSpPr>
          <p:nvPr>
            <p:ph type="sldNum" sz="quarter" idx="12"/>
          </p:nvPr>
        </p:nvSpPr>
        <p:spPr/>
        <p:txBody>
          <a:bodyPr/>
          <a:lstStyle/>
          <a:p>
            <a:pPr>
              <a:defRPr/>
            </a:pPr>
            <a:fld id="{FA37C351-DC12-45EB-B15E-0B7E4E090EF9}" type="slidenum">
              <a:rPr lang="en-US"/>
              <a:pPr>
                <a:defRPr/>
              </a:pPr>
              <a:t>46</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69D6B64-16FF-42AA-85B8-5A2F2AB58B86}"/>
                  </a:ext>
                </a:extLst>
              </p:cNvPr>
              <p:cNvSpPr txBox="1"/>
              <p:nvPr/>
            </p:nvSpPr>
            <p:spPr>
              <a:xfrm>
                <a:off x="1447800" y="1524000"/>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dirty="0"/>
              </a:p>
            </p:txBody>
          </p:sp>
        </mc:Choice>
        <mc:Fallback xmlns="">
          <p:sp>
            <p:nvSpPr>
              <p:cNvPr id="8" name="TextBox 7">
                <a:extLst>
                  <a:ext uri="{FF2B5EF4-FFF2-40B4-BE49-F238E27FC236}">
                    <a16:creationId xmlns:a16="http://schemas.microsoft.com/office/drawing/2014/main" id="{669D6B64-16FF-42AA-85B8-5A2F2AB58B86}"/>
                  </a:ext>
                </a:extLst>
              </p:cNvPr>
              <p:cNvSpPr txBox="1">
                <a:spLocks noRot="1" noChangeAspect="1" noMove="1" noResize="1" noEditPoints="1" noAdjustHandles="1" noChangeArrowheads="1" noChangeShapeType="1" noTextEdit="1"/>
              </p:cNvSpPr>
              <p:nvPr/>
            </p:nvSpPr>
            <p:spPr>
              <a:xfrm>
                <a:off x="1447800" y="1524000"/>
                <a:ext cx="4259243" cy="1037848"/>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7F7C2F9D-2C4C-4514-9ABF-3E8CBEF465F0}"/>
              </a:ext>
            </a:extLst>
          </p:cNvPr>
          <p:cNvSpPr>
            <a:spLocks noGrp="1" noChangeArrowheads="1"/>
          </p:cNvSpPr>
          <p:nvPr>
            <p:ph type="title"/>
          </p:nvPr>
        </p:nvSpPr>
        <p:spPr/>
        <p:txBody>
          <a:bodyPr/>
          <a:lstStyle/>
          <a:p>
            <a:pPr>
              <a:defRPr/>
            </a:pPr>
            <a:r>
              <a:rPr lang="en-US">
                <a:cs typeface="+mj-cs"/>
              </a:rPr>
              <a:t>Computing Entropy of a Single Node</a:t>
            </a:r>
          </a:p>
        </p:txBody>
      </p:sp>
      <p:graphicFrame>
        <p:nvGraphicFramePr>
          <p:cNvPr id="52226" name="Object 3">
            <a:extLst>
              <a:ext uri="{FF2B5EF4-FFF2-40B4-BE49-F238E27FC236}">
                <a16:creationId xmlns:a16="http://schemas.microsoft.com/office/drawing/2014/main" id="{BB637AB3-8F49-4E6B-9419-412DA3CCF027}"/>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27" name="Object 4">
            <a:extLst>
              <a:ext uri="{FF2B5EF4-FFF2-40B4-BE49-F238E27FC236}">
                <a16:creationId xmlns:a16="http://schemas.microsoft.com/office/drawing/2014/main" id="{D03C17F8-5A40-4FD9-B830-C156D7D1909D}"/>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2228" name="Object 5">
            <a:extLst>
              <a:ext uri="{FF2B5EF4-FFF2-40B4-BE49-F238E27FC236}">
                <a16:creationId xmlns:a16="http://schemas.microsoft.com/office/drawing/2014/main" id="{9F26A34F-15A4-44EC-9E82-97915C9F4222}"/>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2229" name="Text Box 6">
            <a:extLst>
              <a:ext uri="{FF2B5EF4-FFF2-40B4-BE49-F238E27FC236}">
                <a16:creationId xmlns:a16="http://schemas.microsoft.com/office/drawing/2014/main" id="{8F06B79F-C069-4CD0-A9A4-901C4D3CEA3C}"/>
              </a:ext>
            </a:extLst>
          </p:cNvPr>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Entropy = – 0 log 0</a:t>
            </a:r>
            <a:r>
              <a:rPr lang="en-US" altLang="en-US" sz="2000" baseline="30000"/>
              <a:t> </a:t>
            </a:r>
            <a:r>
              <a:rPr lang="en-US" altLang="en-US" sz="2000"/>
              <a:t>– 1 log 1 = – 0 – 0 = 0 </a:t>
            </a:r>
          </a:p>
        </p:txBody>
      </p:sp>
      <p:sp>
        <p:nvSpPr>
          <p:cNvPr id="52230" name="Text Box 8">
            <a:extLst>
              <a:ext uri="{FF2B5EF4-FFF2-40B4-BE49-F238E27FC236}">
                <a16:creationId xmlns:a16="http://schemas.microsoft.com/office/drawing/2014/main" id="{69D354AD-3445-41CE-8F4F-812592CE7A8C}"/>
              </a:ext>
            </a:extLst>
          </p:cNvPr>
          <p:cNvSpPr txBox="1">
            <a:spLocks noChangeArrowheads="1"/>
          </p:cNvSpPr>
          <p:nvPr/>
        </p:nvSpPr>
        <p:spPr bwMode="auto">
          <a:xfrm>
            <a:off x="2971800" y="37338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Entropy = – (1/6) log</a:t>
            </a:r>
            <a:r>
              <a:rPr lang="en-US" altLang="en-US" sz="2000" baseline="-25000"/>
              <a:t>2</a:t>
            </a:r>
            <a:r>
              <a:rPr lang="en-US" altLang="en-US" sz="2000"/>
              <a:t> (1/6)</a:t>
            </a:r>
            <a:r>
              <a:rPr lang="en-US" altLang="en-US" sz="2000" baseline="30000"/>
              <a:t> </a:t>
            </a:r>
            <a:r>
              <a:rPr lang="en-US" altLang="en-US" sz="2000"/>
              <a:t>– (5/6) log</a:t>
            </a:r>
            <a:r>
              <a:rPr lang="en-US" altLang="en-US" sz="2000" baseline="-25000"/>
              <a:t>2</a:t>
            </a:r>
            <a:r>
              <a:rPr lang="en-US" altLang="en-US" sz="2000"/>
              <a:t> (1/6) = 0.65</a:t>
            </a:r>
          </a:p>
        </p:txBody>
      </p:sp>
      <p:sp>
        <p:nvSpPr>
          <p:cNvPr id="52231" name="Text Box 9">
            <a:extLst>
              <a:ext uri="{FF2B5EF4-FFF2-40B4-BE49-F238E27FC236}">
                <a16:creationId xmlns:a16="http://schemas.microsoft.com/office/drawing/2014/main" id="{E20961E2-4A1F-4D5A-B0C6-6EDFF2135AA6}"/>
              </a:ext>
            </a:extLst>
          </p:cNvPr>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Entropy = – (2/6) log</a:t>
            </a:r>
            <a:r>
              <a:rPr lang="en-US" altLang="en-US" sz="2000" baseline="-25000"/>
              <a:t>2</a:t>
            </a:r>
            <a:r>
              <a:rPr lang="en-US" altLang="en-US" sz="2000"/>
              <a:t> (2/6)</a:t>
            </a:r>
            <a:r>
              <a:rPr lang="en-US" altLang="en-US" sz="2000" baseline="30000"/>
              <a:t> </a:t>
            </a:r>
            <a:r>
              <a:rPr lang="en-US" altLang="en-US" sz="2000"/>
              <a:t>– (4/6) log</a:t>
            </a:r>
            <a:r>
              <a:rPr lang="en-US" altLang="en-US" sz="2000" baseline="-25000"/>
              <a:t>2</a:t>
            </a:r>
            <a:r>
              <a:rPr lang="en-US" altLang="en-US" sz="2000"/>
              <a:t> (4/6) = 0.92</a:t>
            </a:r>
          </a:p>
        </p:txBody>
      </p:sp>
      <p:sp>
        <p:nvSpPr>
          <p:cNvPr id="2" name="Date Placeholder 1">
            <a:extLst>
              <a:ext uri="{FF2B5EF4-FFF2-40B4-BE49-F238E27FC236}">
                <a16:creationId xmlns:a16="http://schemas.microsoft.com/office/drawing/2014/main" id="{CADB12BE-7C81-4EE5-B01E-8F6425C7F73C}"/>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0D5981B3-B9E5-4312-A3FF-56AA0D2D954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B9FE711-EDA1-475B-88C2-CA170A96948B}"/>
              </a:ext>
            </a:extLst>
          </p:cNvPr>
          <p:cNvSpPr>
            <a:spLocks noGrp="1"/>
          </p:cNvSpPr>
          <p:nvPr>
            <p:ph type="sldNum" sz="quarter" idx="12"/>
          </p:nvPr>
        </p:nvSpPr>
        <p:spPr/>
        <p:txBody>
          <a:bodyPr/>
          <a:lstStyle/>
          <a:p>
            <a:pPr>
              <a:defRPr/>
            </a:pPr>
            <a:fld id="{AC6DE6C9-B616-47A1-8DF4-C856A4D0ED42}" type="slidenum">
              <a:rPr lang="en-US"/>
              <a:pPr>
                <a:defRPr/>
              </a:pPr>
              <a:t>47</a:t>
            </a:fld>
            <a:endParaRPr lang="en-US"/>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FC7281B-DF0D-407E-BB2E-ED769EB3DB36}"/>
                  </a:ext>
                </a:extLst>
              </p:cNvPr>
              <p:cNvSpPr txBox="1"/>
              <p:nvPr/>
            </p:nvSpPr>
            <p:spPr>
              <a:xfrm>
                <a:off x="1797910" y="1119376"/>
                <a:ext cx="4259243" cy="103784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𝐸𝑛𝑡𝑟𝑜𝑝𝑦</m:t>
                      </m:r>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𝑖</m:t>
                          </m:r>
                          <m:r>
                            <a:rPr lang="en-US" sz="2400" b="0" i="1" smtClean="0">
                              <a:latin typeface="Cambria Math" panose="02040503050406030204" pitchFamily="18" charset="0"/>
                            </a:rPr>
                            <m:t>=0</m:t>
                          </m:r>
                        </m:sub>
                        <m:sup>
                          <m:r>
                            <a:rPr lang="en-US" sz="2400" b="0" i="1" smtClean="0">
                              <a:latin typeface="Cambria Math" panose="02040503050406030204" pitchFamily="18" charset="0"/>
                            </a:rPr>
                            <m:t>𝑐</m:t>
                          </m:r>
                          <m:r>
                            <a:rPr lang="en-US" sz="2400" b="0" i="1" smtClean="0">
                              <a:latin typeface="Cambria Math" panose="02040503050406030204" pitchFamily="18" charset="0"/>
                            </a:rPr>
                            <m:t>−1</m:t>
                          </m:r>
                        </m:sup>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e>
                          </m:d>
                          <m:r>
                            <a:rPr lang="en-US" sz="2400" b="0" i="1" smtClean="0">
                              <a:latin typeface="Cambria Math" panose="02040503050406030204" pitchFamily="18" charset="0"/>
                            </a:rPr>
                            <m:t>𝑙𝑜</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𝑔</m:t>
                              </m:r>
                            </m:e>
                            <m:sub>
                              <m:r>
                                <a:rPr lang="en-US" sz="2400" b="0" i="1" smtClean="0">
                                  <a:latin typeface="Cambria Math" panose="02040503050406030204" pitchFamily="18" charset="0"/>
                                </a:rPr>
                                <m:t>2</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e>
                      </m:nary>
                    </m:oMath>
                  </m:oMathPara>
                </a14:m>
                <a:endParaRPr lang="en-US" sz="2400" b="0" dirty="0"/>
              </a:p>
            </p:txBody>
          </p:sp>
        </mc:Choice>
        <mc:Fallback xmlns="">
          <p:sp>
            <p:nvSpPr>
              <p:cNvPr id="13" name="TextBox 12">
                <a:extLst>
                  <a:ext uri="{FF2B5EF4-FFF2-40B4-BE49-F238E27FC236}">
                    <a16:creationId xmlns:a16="http://schemas.microsoft.com/office/drawing/2014/main" id="{2FC7281B-DF0D-407E-BB2E-ED769EB3DB36}"/>
                  </a:ext>
                </a:extLst>
              </p:cNvPr>
              <p:cNvSpPr txBox="1">
                <a:spLocks noRot="1" noChangeAspect="1" noMove="1" noResize="1" noEditPoints="1" noAdjustHandles="1" noChangeArrowheads="1" noChangeShapeType="1" noTextEdit="1"/>
              </p:cNvSpPr>
              <p:nvPr/>
            </p:nvSpPr>
            <p:spPr>
              <a:xfrm>
                <a:off x="1797910" y="1119376"/>
                <a:ext cx="4259243" cy="1037848"/>
              </a:xfrm>
              <a:prstGeom prst="rect">
                <a:avLst/>
              </a:prstGeom>
              <a:blipFill>
                <a:blip r:embed="rId9"/>
                <a:stretch>
                  <a:fillRect/>
                </a:stretch>
              </a:blipFill>
            </p:spPr>
            <p:txBody>
              <a:bodyPr/>
              <a:lstStyle/>
              <a:p>
                <a:r>
                  <a:rPr lang="en-US">
                    <a:noFill/>
                  </a:rPr>
                  <a:t> </a:t>
                </a:r>
              </a:p>
            </p:txBody>
          </p:sp>
        </mc:Fallback>
      </mc:AlternateContent>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10A1E003-1F58-4368-A5F0-15CBF9E8B5B0}"/>
              </a:ext>
            </a:extLst>
          </p:cNvPr>
          <p:cNvSpPr>
            <a:spLocks noGrp="1" noChangeArrowheads="1"/>
          </p:cNvSpPr>
          <p:nvPr>
            <p:ph type="title"/>
          </p:nvPr>
        </p:nvSpPr>
        <p:spPr/>
        <p:txBody>
          <a:bodyPr/>
          <a:lstStyle/>
          <a:p>
            <a:pPr>
              <a:defRPr/>
            </a:pPr>
            <a:r>
              <a:rPr lang="en-US" sz="2800">
                <a:cs typeface="+mj-cs"/>
              </a:rPr>
              <a:t>Computing Information Gain After Splitting</a:t>
            </a:r>
            <a:endParaRPr lang="en-US">
              <a:cs typeface="+mj-cs"/>
            </a:endParaRPr>
          </a:p>
        </p:txBody>
      </p:sp>
      <mc:AlternateContent xmlns:mc="http://schemas.openxmlformats.org/markup-compatibility/2006" xmlns:a14="http://schemas.microsoft.com/office/drawing/2010/main">
        <mc:Choice Requires="a14">
          <p:sp>
            <p:nvSpPr>
              <p:cNvPr id="41987" name="Rectangle 3">
                <a:extLst>
                  <a:ext uri="{FF2B5EF4-FFF2-40B4-BE49-F238E27FC236}">
                    <a16:creationId xmlns:a16="http://schemas.microsoft.com/office/drawing/2014/main" id="{5931C173-54DB-4586-961A-FD1AF78D82C9}"/>
                  </a:ext>
                </a:extLst>
              </p:cNvPr>
              <p:cNvSpPr>
                <a:spLocks noGrp="1" noChangeArrowheads="1"/>
              </p:cNvSpPr>
              <p:nvPr>
                <p:ph type="body" sz="half" idx="1"/>
              </p:nvPr>
            </p:nvSpPr>
            <p:spPr>
              <a:xfrm>
                <a:off x="381000" y="1143000"/>
                <a:ext cx="8382000" cy="4953000"/>
              </a:xfrm>
            </p:spPr>
            <p:txBody>
              <a:bodyPr>
                <a:normAutofit fontScale="92500" lnSpcReduction="10000"/>
              </a:bodyPr>
              <a:lstStyle/>
              <a:p>
                <a:pPr marL="342900" indent="-342900">
                  <a:buFont typeface="Monotype Sorts" charset="0"/>
                  <a:buChar char="l"/>
                  <a:defRPr/>
                </a:pPr>
                <a:r>
                  <a:rPr lang="en-US" sz="2400" dirty="0">
                    <a:cs typeface="+mn-cs"/>
                  </a:rPr>
                  <a:t>Information Gain: </a:t>
                </a:r>
              </a:p>
              <a:p>
                <a:pPr marL="742950" lvl="1" indent="-285750">
                  <a:buFont typeface="Arial" charset="0"/>
                  <a:buChar char="–"/>
                  <a:defRPr/>
                </a:pPr>
                <a:endParaRPr lang="en-US" sz="2400" dirty="0"/>
              </a:p>
              <a:p>
                <a:pPr marL="1146175" lvl="2" indent="-228600">
                  <a:buFont typeface="Wingdings" charset="0"/>
                  <a:buNone/>
                  <a:defRPr/>
                </a:pPr>
                <a:endParaRPr lang="en-US" sz="2000" dirty="0"/>
              </a:p>
              <a:p>
                <a:pPr marL="1146175" lvl="2" indent="-228600">
                  <a:buFont typeface="Wingdings" charset="0"/>
                  <a:buNone/>
                  <a:defRPr/>
                </a:pPr>
                <a:endParaRPr lang="en-US" sz="2000" dirty="0"/>
              </a:p>
              <a:p>
                <a:pPr marL="1146175" lvl="2" indent="-228600">
                  <a:buFont typeface="Wingdings" charset="0"/>
                  <a:buNone/>
                  <a:defRPr/>
                </a:pPr>
                <a:r>
                  <a:rPr lang="en-US" sz="2000" dirty="0"/>
                  <a:t>		Parent Node, </a:t>
                </a:r>
                <a14:m>
                  <m:oMath xmlns:m="http://schemas.openxmlformats.org/officeDocument/2006/math">
                    <m:r>
                      <a:rPr lang="en-US" sz="2000" i="1">
                        <a:latin typeface="Cambria Math" panose="02040503050406030204" pitchFamily="18" charset="0"/>
                      </a:rPr>
                      <m:t>𝑝</m:t>
                    </m:r>
                  </m:oMath>
                </a14:m>
                <a:r>
                  <a:rPr lang="en-US" sz="2000" dirty="0"/>
                  <a:t> is split into </a:t>
                </a:r>
                <a14:m>
                  <m:oMath xmlns:m="http://schemas.openxmlformats.org/officeDocument/2006/math">
                    <m:r>
                      <a:rPr lang="en-US" sz="2000" i="1">
                        <a:latin typeface="Cambria Math" panose="02040503050406030204" pitchFamily="18" charset="0"/>
                      </a:rPr>
                      <m:t>𝑘</m:t>
                    </m:r>
                  </m:oMath>
                </a14:m>
                <a:r>
                  <a:rPr lang="en-US" sz="2000" dirty="0"/>
                  <a:t> partitions (children)</a:t>
                </a:r>
              </a:p>
              <a:p>
                <a:pPr marL="1146175" lvl="2" indent="-228600">
                  <a:buFont typeface="Wingdings" charset="0"/>
                  <a:buNone/>
                  <a:defRPr/>
                </a:pPr>
                <a:r>
                  <a:rPr lang="en-US" sz="2000" dirty="0"/>
                  <a:t>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𝑛</m:t>
                        </m:r>
                      </m:e>
                      <m:sub>
                        <m:r>
                          <a:rPr lang="en-US" sz="2000" i="1">
                            <a:latin typeface="Cambria Math" panose="02040503050406030204" pitchFamily="18" charset="0"/>
                          </a:rPr>
                          <m:t>𝑖</m:t>
                        </m:r>
                      </m:sub>
                    </m:sSub>
                  </m:oMath>
                </a14:m>
                <a:r>
                  <a:rPr lang="en-US" sz="2000" dirty="0"/>
                  <a:t> is number of records in child node </a:t>
                </a:r>
                <a14:m>
                  <m:oMath xmlns:m="http://schemas.openxmlformats.org/officeDocument/2006/math">
                    <m:r>
                      <a:rPr lang="en-US" sz="2000" i="1">
                        <a:latin typeface="Cambria Math" panose="02040503050406030204" pitchFamily="18" charset="0"/>
                      </a:rPr>
                      <m:t>𝑖</m:t>
                    </m:r>
                  </m:oMath>
                </a14:m>
                <a:br>
                  <a:rPr lang="en-US" sz="1800" dirty="0">
                    <a:latin typeface="Times New Roman" charset="0"/>
                  </a:rPr>
                </a:br>
                <a:endParaRPr lang="en-US" sz="1800" dirty="0">
                  <a:latin typeface="Times New Roman" charset="0"/>
                </a:endParaRPr>
              </a:p>
              <a:p>
                <a:pPr marL="742950" lvl="1" indent="-285750">
                  <a:buFont typeface="Arial" charset="0"/>
                  <a:buChar char="–"/>
                  <a:defRPr/>
                </a:pPr>
                <a:r>
                  <a:rPr lang="en-US" sz="2400" dirty="0"/>
                  <a:t>Choose the split that achieves most reduction (maximizes GAIN)</a:t>
                </a:r>
              </a:p>
              <a:p>
                <a:pPr lvl="4">
                  <a:defRPr/>
                </a:pPr>
                <a:endParaRPr lang="en-US" sz="1800" dirty="0">
                  <a:latin typeface="Times New Roman" charset="0"/>
                </a:endParaRPr>
              </a:p>
              <a:p>
                <a:pPr marL="742950" lvl="1" indent="-285750">
                  <a:buFont typeface="Arial" charset="0"/>
                  <a:buChar char="–"/>
                  <a:defRPr/>
                </a:pPr>
                <a:r>
                  <a:rPr lang="en-US" sz="2400" dirty="0"/>
                  <a:t>Used in the ID3 and C4.5 decision tree algorithms</a:t>
                </a:r>
              </a:p>
              <a:p>
                <a:pPr marL="742950" lvl="1" indent="-285750">
                  <a:buFont typeface="Arial" charset="0"/>
                  <a:buChar char="–"/>
                  <a:defRPr/>
                </a:pPr>
                <a:endParaRPr lang="en-US" sz="2400" dirty="0"/>
              </a:p>
              <a:p>
                <a:pPr marL="742950" lvl="1" indent="-285750">
                  <a:buFont typeface="Arial" charset="0"/>
                  <a:buChar char="–"/>
                  <a:defRPr/>
                </a:pPr>
                <a:r>
                  <a:rPr lang="en-US" sz="2400" dirty="0"/>
                  <a:t>Information gain is the mutual information between the class variable and the splitting variable  </a:t>
                </a:r>
              </a:p>
            </p:txBody>
          </p:sp>
        </mc:Choice>
        <mc:Fallback xmlns="">
          <p:sp>
            <p:nvSpPr>
              <p:cNvPr id="41987" name="Rectangle 3">
                <a:extLst>
                  <a:ext uri="{FF2B5EF4-FFF2-40B4-BE49-F238E27FC236}">
                    <a16:creationId xmlns:a16="http://schemas.microsoft.com/office/drawing/2014/main" id="{5931C173-54DB-4586-961A-FD1AF78D82C9}"/>
                  </a:ext>
                </a:extLst>
              </p:cNvPr>
              <p:cNvSpPr>
                <a:spLocks noGrp="1" noRot="1" noChangeAspect="1" noMove="1" noResize="1" noEditPoints="1" noAdjustHandles="1" noChangeArrowheads="1" noChangeShapeType="1" noTextEdit="1"/>
              </p:cNvSpPr>
              <p:nvPr>
                <p:ph type="body" sz="half" idx="1"/>
              </p:nvPr>
            </p:nvSpPr>
            <p:spPr>
              <a:xfrm>
                <a:off x="381000" y="1143000"/>
                <a:ext cx="8382000" cy="4953000"/>
              </a:xfrm>
              <a:blipFill>
                <a:blip r:embed="rId2"/>
                <a:stretch>
                  <a:fillRect l="-218" t="-1478" r="-1745"/>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3F9838F9-5C30-4C1D-A60C-107CF9C3898C}"/>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AB5775EE-0CCC-4CEC-A935-C48915E036C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3108EC3-4CB2-44AF-B6C9-2BABFBCB6851}"/>
              </a:ext>
            </a:extLst>
          </p:cNvPr>
          <p:cNvSpPr>
            <a:spLocks noGrp="1"/>
          </p:cNvSpPr>
          <p:nvPr>
            <p:ph type="sldNum" sz="quarter" idx="12"/>
          </p:nvPr>
        </p:nvSpPr>
        <p:spPr/>
        <p:txBody>
          <a:bodyPr/>
          <a:lstStyle/>
          <a:p>
            <a:pPr>
              <a:defRPr/>
            </a:pPr>
            <a:fld id="{8966C636-268E-4FBD-BBA5-0BB0761D90FF}" type="slidenum">
              <a:rPr lang="en-US"/>
              <a:pPr>
                <a:defRPr/>
              </a:pPr>
              <a:t>48</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914E59F-A1BF-4E04-995A-7D996319BEEB}"/>
                  </a:ext>
                </a:extLst>
              </p:cNvPr>
              <p:cNvSpPr txBox="1"/>
              <p:nvPr/>
            </p:nvSpPr>
            <p:spPr>
              <a:xfrm>
                <a:off x="1533140" y="1600200"/>
                <a:ext cx="4924810" cy="8717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r>
                        <a:rPr lang="en-US" sz="2000" b="0" i="1" smtClean="0">
                          <a:latin typeface="Cambria Math" panose="02040503050406030204" pitchFamily="18" charset="0"/>
                        </a:rPr>
                        <m:t>=</m:t>
                      </m:r>
                      <m:r>
                        <a:rPr lang="en-US" sz="2000" b="0" i="1" smtClean="0">
                          <a:latin typeface="Cambria Math" panose="02040503050406030204" pitchFamily="18" charset="0"/>
                        </a:rPr>
                        <m:t>𝐸𝑛𝑡𝑟𝑜𝑝𝑦</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𝑝</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smtClean="0">
                                  <a:latin typeface="Cambria Math" panose="02040503050406030204" pitchFamily="18" charset="0"/>
                                </a:rPr>
                              </m:ctrlPr>
                            </m:fPr>
                            <m:num>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𝑖</m:t>
                                  </m:r>
                                </m:sub>
                              </m:sSub>
                            </m:num>
                            <m:den>
                              <m:r>
                                <a:rPr lang="en-US" sz="2000" b="0" i="1" smtClean="0">
                                  <a:latin typeface="Cambria Math" panose="02040503050406030204" pitchFamily="18" charset="0"/>
                                </a:rPr>
                                <m:t>𝑛</m:t>
                              </m:r>
                            </m:den>
                          </m:f>
                          <m:r>
                            <a:rPr lang="en-US" sz="2000" b="0" i="1" smtClean="0">
                              <a:latin typeface="Cambria Math" panose="02040503050406030204" pitchFamily="18" charset="0"/>
                            </a:rPr>
                            <m:t>𝐸𝑛𝑡𝑟𝑜𝑝𝑦</m:t>
                          </m:r>
                          <m:r>
                            <a:rPr lang="en-US" sz="2000" b="0" i="1" smtClean="0">
                              <a:latin typeface="Cambria Math" panose="02040503050406030204" pitchFamily="18" charset="0"/>
                            </a:rPr>
                            <m:t>(</m:t>
                          </m:r>
                          <m:r>
                            <a:rPr lang="en-US" sz="2000" b="0" i="1" smtClean="0">
                              <a:latin typeface="Cambria Math" panose="02040503050406030204" pitchFamily="18" charset="0"/>
                            </a:rPr>
                            <m:t>𝑖</m:t>
                          </m:r>
                          <m:r>
                            <a:rPr lang="en-US" sz="2000" b="0" i="1" smtClean="0">
                              <a:latin typeface="Cambria Math" panose="02040503050406030204" pitchFamily="18" charset="0"/>
                            </a:rPr>
                            <m:t>)</m:t>
                          </m:r>
                        </m:e>
                      </m:nary>
                    </m:oMath>
                  </m:oMathPara>
                </a14:m>
                <a:endParaRPr lang="en-US" sz="2000" b="0" dirty="0"/>
              </a:p>
            </p:txBody>
          </p:sp>
        </mc:Choice>
        <mc:Fallback xmlns="">
          <p:sp>
            <p:nvSpPr>
              <p:cNvPr id="5" name="TextBox 4">
                <a:extLst>
                  <a:ext uri="{FF2B5EF4-FFF2-40B4-BE49-F238E27FC236}">
                    <a16:creationId xmlns:a16="http://schemas.microsoft.com/office/drawing/2014/main" id="{1914E59F-A1BF-4E04-995A-7D996319BEEB}"/>
                  </a:ext>
                </a:extLst>
              </p:cNvPr>
              <p:cNvSpPr txBox="1">
                <a:spLocks noRot="1" noChangeAspect="1" noMove="1" noResize="1" noEditPoints="1" noAdjustHandles="1" noChangeArrowheads="1" noChangeShapeType="1" noTextEdit="1"/>
              </p:cNvSpPr>
              <p:nvPr/>
            </p:nvSpPr>
            <p:spPr>
              <a:xfrm>
                <a:off x="1533140" y="1600200"/>
                <a:ext cx="4924810" cy="871713"/>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6392D93-298C-4A31-954A-AE23DD5FEF32}"/>
              </a:ext>
            </a:extLst>
          </p:cNvPr>
          <p:cNvSpPr>
            <a:spLocks noGrp="1" noChangeArrowheads="1"/>
          </p:cNvSpPr>
          <p:nvPr>
            <p:ph type="title"/>
          </p:nvPr>
        </p:nvSpPr>
        <p:spPr/>
        <p:txBody>
          <a:bodyPr/>
          <a:lstStyle/>
          <a:p>
            <a:pPr>
              <a:defRPr/>
            </a:pPr>
            <a:r>
              <a:rPr lang="en-US" sz="3000">
                <a:cs typeface="+mj-cs"/>
              </a:rPr>
              <a:t>Problem with large number of partitions</a:t>
            </a:r>
          </a:p>
        </p:txBody>
      </p:sp>
      <p:sp>
        <p:nvSpPr>
          <p:cNvPr id="957443" name="Rectangle 3">
            <a:extLst>
              <a:ext uri="{FF2B5EF4-FFF2-40B4-BE49-F238E27FC236}">
                <a16:creationId xmlns:a16="http://schemas.microsoft.com/office/drawing/2014/main" id="{BCCB83F4-D583-4983-841D-E1951C9CF4B2}"/>
              </a:ext>
            </a:extLst>
          </p:cNvPr>
          <p:cNvSpPr>
            <a:spLocks noGrp="1" noChangeArrowheads="1"/>
          </p:cNvSpPr>
          <p:nvPr>
            <p:ph type="body" idx="1"/>
          </p:nvPr>
        </p:nvSpPr>
        <p:spPr/>
        <p:txBody>
          <a:bodyPr/>
          <a:lstStyle/>
          <a:p>
            <a:pPr>
              <a:buFont typeface="Monotype Sorts" pitchFamily="2" charset="2"/>
              <a:buChar char="l"/>
              <a:defRPr/>
            </a:pPr>
            <a:r>
              <a:rPr lang="en-US" dirty="0">
                <a:ea typeface="+mn-ea"/>
                <a:cs typeface="+mn-cs"/>
              </a:rPr>
              <a:t>Node impurity measures tend to prefer splits that result in large number of partitions, each being small but pure</a:t>
            </a:r>
          </a:p>
          <a:p>
            <a:pPr>
              <a:buFont typeface="Monotype Sorts" pitchFamily="2" charset="2"/>
              <a:buChar char="l"/>
              <a:defRPr/>
            </a:pPr>
            <a:endParaRPr lang="en-US" dirty="0">
              <a:ea typeface="+mn-ea"/>
              <a:cs typeface="+mn-cs"/>
            </a:endParaRPr>
          </a:p>
          <a:p>
            <a:pPr>
              <a:buFont typeface="Monotype Sorts" pitchFamily="2" charset="2"/>
              <a:buChar char="l"/>
              <a:defRPr/>
            </a:pPr>
            <a:endParaRPr lang="en-US" dirty="0">
              <a:ea typeface="+mn-ea"/>
              <a:cs typeface="+mn-cs"/>
            </a:endParaRPr>
          </a:p>
          <a:p>
            <a:pPr>
              <a:buFont typeface="Monotype Sorts" pitchFamily="2" charset="2"/>
              <a:buChar char="l"/>
              <a:defRPr/>
            </a:pPr>
            <a:endParaRPr lang="en-US" dirty="0">
              <a:ea typeface="+mn-ea"/>
              <a:cs typeface="+mn-cs"/>
            </a:endParaRPr>
          </a:p>
          <a:p>
            <a:pPr>
              <a:buFont typeface="Monotype Sorts" pitchFamily="2" charset="2"/>
              <a:buChar char="l"/>
              <a:defRPr/>
            </a:pPr>
            <a:endParaRPr lang="en-US" dirty="0">
              <a:ea typeface="+mn-ea"/>
              <a:cs typeface="+mn-cs"/>
            </a:endParaRPr>
          </a:p>
          <a:p>
            <a:pPr marL="0" indent="0">
              <a:buFont typeface="Monotype Sorts" pitchFamily="2" charset="2"/>
              <a:buNone/>
              <a:defRPr/>
            </a:pPr>
            <a:endParaRPr lang="en-US" dirty="0">
              <a:ea typeface="+mn-ea"/>
              <a:cs typeface="+mn-cs"/>
            </a:endParaRPr>
          </a:p>
          <a:p>
            <a:pPr lvl="1">
              <a:buFont typeface="Arial" charset="0"/>
              <a:buChar char="–"/>
              <a:defRPr/>
            </a:pPr>
            <a:r>
              <a:rPr lang="en-US" dirty="0"/>
              <a:t>Customer ID has highest information gain because entropy for all the children is zero</a:t>
            </a:r>
          </a:p>
        </p:txBody>
      </p:sp>
      <p:graphicFrame>
        <p:nvGraphicFramePr>
          <p:cNvPr id="54275" name="Object 4">
            <a:extLst>
              <a:ext uri="{FF2B5EF4-FFF2-40B4-BE49-F238E27FC236}">
                <a16:creationId xmlns:a16="http://schemas.microsoft.com/office/drawing/2014/main" id="{483CA67C-C837-4835-9209-42FC7F9F62EF}"/>
              </a:ext>
            </a:extLst>
          </p:cNvPr>
          <p:cNvGraphicFramePr>
            <a:graphicFrameLocks noGrp="1" noChangeAspect="1"/>
          </p:cNvGraphicFramePr>
          <p:nvPr>
            <p:ph sz="half" idx="4294967295"/>
          </p:nvPr>
        </p:nvGraphicFramePr>
        <p:xfrm>
          <a:off x="533400" y="2743200"/>
          <a:ext cx="8001000" cy="1866900"/>
        </p:xfrm>
        <a:graphic>
          <a:graphicData uri="http://schemas.openxmlformats.org/presentationml/2006/ole">
            <mc:AlternateContent xmlns:mc="http://schemas.openxmlformats.org/markup-compatibility/2006">
              <mc:Choice xmlns:v="urn:schemas-microsoft-com:vml" Requires="v">
                <p:oleObj name="Visio" r:id="rId2" imgW="9652000" imgH="2247900" progId="Visio.Drawing.6">
                  <p:embed/>
                </p:oleObj>
              </mc:Choice>
              <mc:Fallback>
                <p:oleObj name="Visio" r:id="rId2" imgW="9652000" imgH="2247900" progId="Visio.Drawing.6">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743200"/>
                        <a:ext cx="8001000" cy="186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a:extLst>
              <a:ext uri="{FF2B5EF4-FFF2-40B4-BE49-F238E27FC236}">
                <a16:creationId xmlns:a16="http://schemas.microsoft.com/office/drawing/2014/main" id="{D6952416-6DA2-40BE-8B46-D1BDAB47E4C7}"/>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013C572E-C2A4-40AB-98B9-3C34B8E1A7B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94776994-D1A5-4494-82A2-F73BC96731D7}"/>
              </a:ext>
            </a:extLst>
          </p:cNvPr>
          <p:cNvSpPr>
            <a:spLocks noGrp="1"/>
          </p:cNvSpPr>
          <p:nvPr>
            <p:ph type="sldNum" sz="quarter" idx="12"/>
          </p:nvPr>
        </p:nvSpPr>
        <p:spPr/>
        <p:txBody>
          <a:bodyPr/>
          <a:lstStyle/>
          <a:p>
            <a:pPr>
              <a:defRPr/>
            </a:pPr>
            <a:fld id="{5DA6884D-0358-41A0-8B86-2E8936DC407F}" type="slidenum">
              <a:rPr lang="en-US"/>
              <a:pPr>
                <a:defRPr/>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31FE5F76-0189-4571-9D7B-DC99E81702B2}"/>
              </a:ext>
            </a:extLst>
          </p:cNvPr>
          <p:cNvSpPr>
            <a:spLocks noGrp="1" noChangeArrowheads="1"/>
          </p:cNvSpPr>
          <p:nvPr>
            <p:ph type="title"/>
          </p:nvPr>
        </p:nvSpPr>
        <p:spPr/>
        <p:txBody>
          <a:bodyPr/>
          <a:lstStyle/>
          <a:p>
            <a:pPr>
              <a:defRPr/>
            </a:pPr>
            <a:r>
              <a:rPr lang="en-US">
                <a:cs typeface="+mj-cs"/>
              </a:rPr>
              <a:t>Classification Techniques</a:t>
            </a:r>
          </a:p>
        </p:txBody>
      </p:sp>
      <p:sp>
        <p:nvSpPr>
          <p:cNvPr id="10242" name="Rectangle 5">
            <a:extLst>
              <a:ext uri="{FF2B5EF4-FFF2-40B4-BE49-F238E27FC236}">
                <a16:creationId xmlns:a16="http://schemas.microsoft.com/office/drawing/2014/main" id="{CD4B3303-47A0-4367-91DB-339D26A43A37}"/>
              </a:ext>
            </a:extLst>
          </p:cNvPr>
          <p:cNvSpPr>
            <a:spLocks noGrp="1" noChangeArrowheads="1"/>
          </p:cNvSpPr>
          <p:nvPr>
            <p:ph type="body" idx="1"/>
          </p:nvPr>
        </p:nvSpPr>
        <p:spPr/>
        <p:txBody>
          <a:bodyPr/>
          <a:lstStyle/>
          <a:p>
            <a:pPr>
              <a:lnSpc>
                <a:spcPct val="90000"/>
              </a:lnSpc>
            </a:pPr>
            <a:r>
              <a:rPr lang="en-US" altLang="en-US" dirty="0">
                <a:ea typeface="ＭＳ Ｐゴシック" panose="020B0600070205080204" pitchFamily="34" charset="-128"/>
              </a:rPr>
              <a:t>Base Classifiers</a:t>
            </a:r>
          </a:p>
          <a:p>
            <a:pPr lvl="1">
              <a:lnSpc>
                <a:spcPct val="90000"/>
              </a:lnSpc>
            </a:pPr>
            <a:r>
              <a:rPr lang="en-US" altLang="en-US" sz="2400" dirty="0">
                <a:ea typeface="ＭＳ Ｐゴシック" panose="020B0600070205080204" pitchFamily="34" charset="-128"/>
              </a:rPr>
              <a:t>Decision Tree based Methods</a:t>
            </a:r>
          </a:p>
          <a:p>
            <a:pPr lvl="1">
              <a:lnSpc>
                <a:spcPct val="90000"/>
              </a:lnSpc>
            </a:pPr>
            <a:r>
              <a:rPr lang="en-US" altLang="en-US" sz="2400" dirty="0">
                <a:ea typeface="ＭＳ Ｐゴシック" panose="020B0600070205080204" pitchFamily="34" charset="-128"/>
              </a:rPr>
              <a:t>Rule-based Methods</a:t>
            </a:r>
          </a:p>
          <a:p>
            <a:pPr lvl="1">
              <a:lnSpc>
                <a:spcPct val="90000"/>
              </a:lnSpc>
            </a:pPr>
            <a:r>
              <a:rPr lang="en-US" altLang="en-US" sz="2400" dirty="0">
                <a:ea typeface="ＭＳ Ｐゴシック" panose="020B0600070205080204" pitchFamily="34" charset="-128"/>
              </a:rPr>
              <a:t>Nearest-neighbor</a:t>
            </a:r>
          </a:p>
          <a:p>
            <a:pPr lvl="1">
              <a:lnSpc>
                <a:spcPct val="90000"/>
              </a:lnSpc>
            </a:pPr>
            <a:r>
              <a:rPr lang="en-US" altLang="en-US" sz="2400" dirty="0">
                <a:ea typeface="ＭＳ Ｐゴシック" panose="020B0600070205080204" pitchFamily="34" charset="-128"/>
              </a:rPr>
              <a:t>Naïve Bayes and Bayesian Belief Networks</a:t>
            </a:r>
          </a:p>
          <a:p>
            <a:pPr lvl="1">
              <a:lnSpc>
                <a:spcPct val="90000"/>
              </a:lnSpc>
            </a:pPr>
            <a:r>
              <a:rPr lang="en-US" altLang="en-US" sz="2400" dirty="0">
                <a:ea typeface="ＭＳ Ｐゴシック" panose="020B0600070205080204" pitchFamily="34" charset="-128"/>
              </a:rPr>
              <a:t>Support Vector Machines</a:t>
            </a:r>
          </a:p>
          <a:p>
            <a:pPr lvl="1">
              <a:lnSpc>
                <a:spcPct val="90000"/>
              </a:lnSpc>
            </a:pPr>
            <a:r>
              <a:rPr lang="en-US" altLang="en-US" sz="2400" dirty="0">
                <a:ea typeface="ＭＳ Ｐゴシック" panose="020B0600070205080204" pitchFamily="34" charset="-128"/>
              </a:rPr>
              <a:t>Neural Networks, Deep Neural Nets</a:t>
            </a:r>
          </a:p>
          <a:p>
            <a:pPr lvl="1">
              <a:lnSpc>
                <a:spcPct val="90000"/>
              </a:lnSpc>
            </a:pPr>
            <a:endParaRPr lang="en-US" altLang="en-US" dirty="0">
              <a:ea typeface="ＭＳ Ｐゴシック" panose="020B0600070205080204" pitchFamily="34" charset="-128"/>
            </a:endParaRPr>
          </a:p>
          <a:p>
            <a:pPr>
              <a:lnSpc>
                <a:spcPct val="90000"/>
              </a:lnSpc>
            </a:pPr>
            <a:r>
              <a:rPr lang="en-US" altLang="en-US" dirty="0">
                <a:ea typeface="ＭＳ Ｐゴシック" panose="020B0600070205080204" pitchFamily="34" charset="-128"/>
              </a:rPr>
              <a:t>Ensemble Classifiers</a:t>
            </a:r>
          </a:p>
          <a:p>
            <a:pPr lvl="1">
              <a:lnSpc>
                <a:spcPct val="90000"/>
              </a:lnSpc>
            </a:pPr>
            <a:r>
              <a:rPr lang="en-US" altLang="en-US" sz="2400" dirty="0">
                <a:ea typeface="ＭＳ Ｐゴシック" panose="020B0600070205080204" pitchFamily="34" charset="-128"/>
              </a:rPr>
              <a:t>Boosting, Bagging, Random Forests</a:t>
            </a:r>
          </a:p>
        </p:txBody>
      </p:sp>
      <p:sp>
        <p:nvSpPr>
          <p:cNvPr id="2" name="Date Placeholder 1">
            <a:extLst>
              <a:ext uri="{FF2B5EF4-FFF2-40B4-BE49-F238E27FC236}">
                <a16:creationId xmlns:a16="http://schemas.microsoft.com/office/drawing/2014/main" id="{358BF689-0405-4689-8AA8-F20C2608797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7276BBBF-2958-40EF-A85A-062680F269B5}"/>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F2A6AB2-31A3-4DB3-940B-BE07E3D231AC}"/>
              </a:ext>
            </a:extLst>
          </p:cNvPr>
          <p:cNvSpPr>
            <a:spLocks noGrp="1"/>
          </p:cNvSpPr>
          <p:nvPr>
            <p:ph type="sldNum" sz="quarter" idx="12"/>
          </p:nvPr>
        </p:nvSpPr>
        <p:spPr/>
        <p:txBody>
          <a:bodyPr/>
          <a:lstStyle/>
          <a:p>
            <a:pPr>
              <a:defRPr/>
            </a:pPr>
            <a:fld id="{058A5596-71A0-4179-8254-834A517C85E5}" type="slidenum">
              <a:rPr lang="en-US"/>
              <a:pPr>
                <a:defRPr/>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B139C1D-A9DD-4402-9E7C-035A4930C513}"/>
              </a:ext>
            </a:extLst>
          </p:cNvPr>
          <p:cNvSpPr>
            <a:spLocks noGrp="1" noChangeArrowheads="1"/>
          </p:cNvSpPr>
          <p:nvPr>
            <p:ph type="title"/>
          </p:nvPr>
        </p:nvSpPr>
        <p:spPr/>
        <p:txBody>
          <a:bodyPr/>
          <a:lstStyle/>
          <a:p>
            <a:pPr>
              <a:defRPr/>
            </a:pPr>
            <a:r>
              <a:rPr lang="en-US" sz="2800" dirty="0">
                <a:cs typeface="+mj-cs"/>
              </a:rPr>
              <a:t>Gain Ratio</a:t>
            </a:r>
            <a:endParaRPr lang="en-US" dirty="0">
              <a:cs typeface="+mj-cs"/>
            </a:endParaRPr>
          </a:p>
        </p:txBody>
      </p:sp>
      <mc:AlternateContent xmlns:mc="http://schemas.openxmlformats.org/markup-compatibility/2006" xmlns:a14="http://schemas.microsoft.com/office/drawing/2010/main">
        <mc:Choice Requires="a14">
          <p:sp>
            <p:nvSpPr>
              <p:cNvPr id="44035" name="Rectangle 3">
                <a:extLst>
                  <a:ext uri="{FF2B5EF4-FFF2-40B4-BE49-F238E27FC236}">
                    <a16:creationId xmlns:a16="http://schemas.microsoft.com/office/drawing/2014/main" id="{14EC38C6-8F27-4C54-B15E-875213CD1984}"/>
                  </a:ext>
                </a:extLst>
              </p:cNvPr>
              <p:cNvSpPr>
                <a:spLocks noGrp="1" noChangeArrowheads="1"/>
              </p:cNvSpPr>
              <p:nvPr>
                <p:ph type="body" sz="half" idx="1"/>
              </p:nvPr>
            </p:nvSpPr>
            <p:spPr>
              <a:xfrm>
                <a:off x="457200" y="1143000"/>
                <a:ext cx="8382000" cy="5105400"/>
              </a:xfrm>
            </p:spPr>
            <p:txBody>
              <a:bodyPr/>
              <a:lstStyle/>
              <a:p>
                <a:pPr marL="342900" indent="-342900">
                  <a:buFont typeface="Monotype Sorts" charset="0"/>
                  <a:buChar char="l"/>
                  <a:defRPr/>
                </a:pPr>
                <a:r>
                  <a:rPr lang="en-US" sz="2000" dirty="0">
                    <a:cs typeface="+mn-cs"/>
                  </a:rPr>
                  <a:t>Gain Ratio: </a:t>
                </a:r>
              </a:p>
              <a:p>
                <a:pPr marL="742950" lvl="1" indent="-285750">
                  <a:buFont typeface="Arial" charset="0"/>
                  <a:buChar char="–"/>
                  <a:defRPr/>
                </a:pPr>
                <a:endParaRPr lang="en-US" sz="2000" dirty="0"/>
              </a:p>
              <a:p>
                <a:pPr marL="742950" lvl="1" indent="-285750">
                  <a:buFont typeface="Arial" charset="0"/>
                  <a:buChar char="–"/>
                  <a:defRPr/>
                </a:pPr>
                <a:endParaRPr lang="en-US" sz="2000" dirty="0"/>
              </a:p>
              <a:p>
                <a:pPr marL="1146175" lvl="2" indent="-228600">
                  <a:buFont typeface="Wingdings" charset="0"/>
                  <a:buChar char="u"/>
                  <a:defRPr/>
                </a:pPr>
                <a:endParaRPr lang="en-US" sz="1800" dirty="0"/>
              </a:p>
              <a:p>
                <a:pPr marL="1146175" lvl="2" indent="-228600">
                  <a:buFont typeface="Wingdings" charset="0"/>
                  <a:buChar char="u"/>
                  <a:defRPr/>
                </a:pPr>
                <a:endParaRPr lang="en-US" sz="1800" dirty="0"/>
              </a:p>
              <a:p>
                <a:pPr marL="457200" lvl="2">
                  <a:buFont typeface="Wingdings" charset="0"/>
                  <a:buNone/>
                  <a:defRPr/>
                </a:pPr>
                <a:r>
                  <a:rPr lang="en-US" sz="1800" dirty="0"/>
                  <a:t>	Parent Node, </a:t>
                </a:r>
                <a14:m>
                  <m:oMath xmlns:m="http://schemas.openxmlformats.org/officeDocument/2006/math">
                    <m:r>
                      <a:rPr lang="en-US" sz="1800" i="1">
                        <a:latin typeface="Cambria Math" panose="02040503050406030204" pitchFamily="18" charset="0"/>
                      </a:rPr>
                      <m:t>𝑝</m:t>
                    </m:r>
                  </m:oMath>
                </a14:m>
                <a:r>
                  <a:rPr lang="en-US" sz="1800" dirty="0"/>
                  <a:t> is split into </a:t>
                </a:r>
                <a14:m>
                  <m:oMath xmlns:m="http://schemas.openxmlformats.org/officeDocument/2006/math">
                    <m:r>
                      <a:rPr lang="en-US" sz="1800" i="1">
                        <a:latin typeface="Cambria Math" panose="02040503050406030204" pitchFamily="18" charset="0"/>
                      </a:rPr>
                      <m:t>𝑘</m:t>
                    </m:r>
                  </m:oMath>
                </a14:m>
                <a:r>
                  <a:rPr lang="en-US" sz="1800" dirty="0"/>
                  <a:t> partitions (children)</a:t>
                </a:r>
              </a:p>
              <a:p>
                <a:pPr marL="457200" lvl="2">
                  <a:buFont typeface="Wingdings" charset="0"/>
                  <a:buNone/>
                  <a:defRPr/>
                </a:pP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𝑖</m:t>
                        </m:r>
                      </m:sub>
                    </m:sSub>
                  </m:oMath>
                </a14:m>
                <a:r>
                  <a:rPr lang="en-US" sz="1800" dirty="0"/>
                  <a:t> is number of records in child node </a:t>
                </a:r>
                <a14:m>
                  <m:oMath xmlns:m="http://schemas.openxmlformats.org/officeDocument/2006/math">
                    <m:r>
                      <a:rPr lang="en-US" sz="1800" i="1">
                        <a:latin typeface="Cambria Math" panose="02040503050406030204" pitchFamily="18" charset="0"/>
                      </a:rPr>
                      <m:t>𝑖</m:t>
                    </m:r>
                  </m:oMath>
                </a14:m>
                <a:br>
                  <a:rPr lang="en-US" sz="1600" dirty="0">
                    <a:latin typeface="Times New Roman" charset="0"/>
                  </a:rPr>
                </a:br>
                <a:endParaRPr lang="en-US" sz="700" dirty="0"/>
              </a:p>
              <a:p>
                <a:pPr marL="742950" lvl="1" indent="-285750">
                  <a:buFont typeface="Arial" charset="0"/>
                  <a:buChar char="–"/>
                  <a:defRPr/>
                </a:pPr>
                <a:r>
                  <a:rPr lang="en-US" sz="2000" dirty="0"/>
                  <a:t>Adjusts Information Gain by the entropy of the partitioning (</a:t>
                </a:r>
                <a14:m>
                  <m:oMath xmlns:m="http://schemas.openxmlformats.org/officeDocument/2006/math">
                    <m:r>
                      <a:rPr lang="en-US" sz="2000" i="1">
                        <a:latin typeface="Cambria Math" panose="02040503050406030204" pitchFamily="18" charset="0"/>
                      </a:rPr>
                      <m:t>𝑆𝑝𝑙𝑖𝑡</m:t>
                    </m:r>
                    <m:r>
                      <a:rPr lang="en-US" sz="2000" i="1">
                        <a:latin typeface="Cambria Math" panose="02040503050406030204" pitchFamily="18" charset="0"/>
                      </a:rPr>
                      <m:t> </m:t>
                    </m:r>
                    <m:r>
                      <a:rPr lang="en-US" sz="2000" i="1">
                        <a:latin typeface="Cambria Math" panose="02040503050406030204" pitchFamily="18" charset="0"/>
                      </a:rPr>
                      <m:t>𝐼𝑛𝑓𝑜</m:t>
                    </m:r>
                  </m:oMath>
                </a14:m>
                <a:r>
                  <a:rPr lang="en-US" sz="2000" dirty="0"/>
                  <a:t>). </a:t>
                </a:r>
              </a:p>
              <a:p>
                <a:pPr marL="1146175" lvl="2" indent="-228600">
                  <a:buFont typeface="Wingdings" charset="0"/>
                  <a:buChar char="u"/>
                  <a:defRPr/>
                </a:pPr>
                <a:r>
                  <a:rPr lang="en-US" sz="1800" dirty="0"/>
                  <a:t>Higher entropy partitioning (large number of small partitions) is penalized!</a:t>
                </a:r>
              </a:p>
              <a:p>
                <a:pPr marL="742950" lvl="1" indent="-285750">
                  <a:buFont typeface="Arial" charset="0"/>
                  <a:buChar char="–"/>
                  <a:defRPr/>
                </a:pPr>
                <a:r>
                  <a:rPr lang="en-US" sz="2000" dirty="0"/>
                  <a:t>Used in C4.5 algorithm</a:t>
                </a:r>
              </a:p>
              <a:p>
                <a:pPr marL="742950" lvl="1" indent="-285750">
                  <a:buFont typeface="Arial" charset="0"/>
                  <a:buChar char="–"/>
                  <a:defRPr/>
                </a:pPr>
                <a:r>
                  <a:rPr lang="en-US" sz="2000" dirty="0"/>
                  <a:t>Designed to overcome the disadvantage of Information Gain</a:t>
                </a:r>
              </a:p>
            </p:txBody>
          </p:sp>
        </mc:Choice>
        <mc:Fallback xmlns="">
          <p:sp>
            <p:nvSpPr>
              <p:cNvPr id="44035" name="Rectangle 3">
                <a:extLst>
                  <a:ext uri="{FF2B5EF4-FFF2-40B4-BE49-F238E27FC236}">
                    <a16:creationId xmlns:a16="http://schemas.microsoft.com/office/drawing/2014/main" id="{14EC38C6-8F27-4C54-B15E-875213CD1984}"/>
                  </a:ext>
                </a:extLst>
              </p:cNvPr>
              <p:cNvSpPr>
                <a:spLocks noGrp="1" noRot="1" noChangeAspect="1" noMove="1" noResize="1" noEditPoints="1" noAdjustHandles="1" noChangeArrowheads="1" noChangeShapeType="1" noTextEdit="1"/>
              </p:cNvSpPr>
              <p:nvPr>
                <p:ph type="body" sz="half" idx="1"/>
              </p:nvPr>
            </p:nvSpPr>
            <p:spPr>
              <a:xfrm>
                <a:off x="457200" y="1143000"/>
                <a:ext cx="8382000" cy="5105400"/>
              </a:xfrm>
              <a:blipFill>
                <a:blip r:embed="rId2"/>
                <a:stretch>
                  <a:fillRect l="-73" t="-597"/>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0090C68F-7702-4E57-ABCE-34ED6D6A9A9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ACE5C30-9B5F-4C45-B173-C6E33407D55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4B18E488-AD0F-4740-A6A8-8344B45A5C39}"/>
              </a:ext>
            </a:extLst>
          </p:cNvPr>
          <p:cNvSpPr>
            <a:spLocks noGrp="1"/>
          </p:cNvSpPr>
          <p:nvPr>
            <p:ph type="sldNum" sz="quarter" idx="12"/>
          </p:nvPr>
        </p:nvSpPr>
        <p:spPr/>
        <p:txBody>
          <a:bodyPr/>
          <a:lstStyle/>
          <a:p>
            <a:pPr>
              <a:defRPr/>
            </a:pPr>
            <a:fld id="{9E367312-112F-4E03-894C-4187335F9BE3}" type="slidenum">
              <a:rPr lang="en-US"/>
              <a:pPr>
                <a:defRPr/>
              </a:pPr>
              <a:t>50</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F11D27D-8A15-4706-B134-F62DBFCA9F71}"/>
                  </a:ext>
                </a:extLst>
              </p:cNvPr>
              <p:cNvSpPr txBox="1"/>
              <p:nvPr/>
            </p:nvSpPr>
            <p:spPr>
              <a:xfrm>
                <a:off x="1219200" y="1752600"/>
                <a:ext cx="6818662" cy="8717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𝐺𝑎𝑖𝑛</m:t>
                      </m:r>
                      <m:r>
                        <a:rPr lang="en-US" sz="2000" b="0" i="1" smtClean="0">
                          <a:latin typeface="Cambria Math" panose="02040503050406030204" pitchFamily="18" charset="0"/>
                        </a:rPr>
                        <m:t> </m:t>
                      </m:r>
                      <m:r>
                        <a:rPr lang="en-US" sz="2000" b="0" i="1" smtClean="0">
                          <a:latin typeface="Cambria Math" panose="02040503050406030204" pitchFamily="18" charset="0"/>
                        </a:rPr>
                        <m:t>𝑅𝑎𝑡𝑖𝑜</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num>
                        <m:den>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den>
                      </m:f>
                      <m:r>
                        <a:rPr lang="en-US" sz="2000" b="0" i="1" smtClean="0">
                          <a:latin typeface="Cambria Math" panose="02040503050406030204" pitchFamily="18" charset="0"/>
                        </a:rPr>
                        <m:t>               </m:t>
                      </m:r>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r>
                            <a:rPr lang="en-US" sz="2000" b="0" i="1" smtClean="0">
                              <a:latin typeface="Cambria Math" panose="02040503050406030204" pitchFamily="18" charset="0"/>
                            </a:rPr>
                            <m:t>𝑙𝑜</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2</m:t>
                              </m:r>
                            </m:sub>
                          </m:sSub>
                        </m:e>
                      </m:nary>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oMath>
                  </m:oMathPara>
                </a14:m>
                <a:endParaRPr lang="en-US" sz="2000" b="0" dirty="0"/>
              </a:p>
            </p:txBody>
          </p:sp>
        </mc:Choice>
        <mc:Fallback xmlns="">
          <p:sp>
            <p:nvSpPr>
              <p:cNvPr id="5" name="TextBox 4">
                <a:extLst>
                  <a:ext uri="{FF2B5EF4-FFF2-40B4-BE49-F238E27FC236}">
                    <a16:creationId xmlns:a16="http://schemas.microsoft.com/office/drawing/2014/main" id="{6F11D27D-8A15-4706-B134-F62DBFCA9F71}"/>
                  </a:ext>
                </a:extLst>
              </p:cNvPr>
              <p:cNvSpPr txBox="1">
                <a:spLocks noRot="1" noChangeAspect="1" noMove="1" noResize="1" noEditPoints="1" noAdjustHandles="1" noChangeArrowheads="1" noChangeShapeType="1" noTextEdit="1"/>
              </p:cNvSpPr>
              <p:nvPr/>
            </p:nvSpPr>
            <p:spPr>
              <a:xfrm>
                <a:off x="1219200" y="1752600"/>
                <a:ext cx="6818662" cy="871713"/>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4B08A4D-FAC4-4617-9104-1E9502D34C7A}"/>
              </a:ext>
            </a:extLst>
          </p:cNvPr>
          <p:cNvSpPr>
            <a:spLocks noGrp="1" noChangeArrowheads="1"/>
          </p:cNvSpPr>
          <p:nvPr>
            <p:ph type="title"/>
          </p:nvPr>
        </p:nvSpPr>
        <p:spPr/>
        <p:txBody>
          <a:bodyPr/>
          <a:lstStyle/>
          <a:p>
            <a:pPr>
              <a:defRPr/>
            </a:pPr>
            <a:r>
              <a:rPr lang="en-US" sz="2800">
                <a:cs typeface="+mj-cs"/>
              </a:rPr>
              <a:t>Gain Ratio</a:t>
            </a:r>
            <a:endParaRPr lang="en-US">
              <a:cs typeface="+mj-cs"/>
            </a:endParaRPr>
          </a:p>
        </p:txBody>
      </p:sp>
      <mc:AlternateContent xmlns:mc="http://schemas.openxmlformats.org/markup-compatibility/2006" xmlns:a14="http://schemas.microsoft.com/office/drawing/2010/main">
        <mc:Choice Requires="a14">
          <p:sp>
            <p:nvSpPr>
              <p:cNvPr id="45059" name="Rectangle 3">
                <a:extLst>
                  <a:ext uri="{FF2B5EF4-FFF2-40B4-BE49-F238E27FC236}">
                    <a16:creationId xmlns:a16="http://schemas.microsoft.com/office/drawing/2014/main" id="{F56CF081-BF00-4DB6-B3EA-A05FAB22FD90}"/>
                  </a:ext>
                </a:extLst>
              </p:cNvPr>
              <p:cNvSpPr>
                <a:spLocks noGrp="1" noChangeArrowheads="1"/>
              </p:cNvSpPr>
              <p:nvPr>
                <p:ph type="body" sz="half" idx="1"/>
              </p:nvPr>
            </p:nvSpPr>
            <p:spPr>
              <a:xfrm>
                <a:off x="457200" y="1143000"/>
                <a:ext cx="8382000" cy="5105400"/>
              </a:xfrm>
            </p:spPr>
            <p:txBody>
              <a:bodyPr/>
              <a:lstStyle/>
              <a:p>
                <a:pPr marL="342900" indent="-342900">
                  <a:buFont typeface="Monotype Sorts" charset="0"/>
                  <a:buChar char="l"/>
                  <a:defRPr/>
                </a:pPr>
                <a:r>
                  <a:rPr lang="en-US" sz="2000" dirty="0">
                    <a:cs typeface="+mn-cs"/>
                  </a:rPr>
                  <a:t>Gain Ratio: </a:t>
                </a:r>
              </a:p>
              <a:p>
                <a:pPr marL="742950" lvl="1" indent="-285750">
                  <a:buFont typeface="Arial" charset="0"/>
                  <a:buChar char="–"/>
                  <a:defRPr/>
                </a:pPr>
                <a:endParaRPr lang="en-US" sz="2000" dirty="0"/>
              </a:p>
              <a:p>
                <a:pPr marL="742950" lvl="1" indent="-285750">
                  <a:buFont typeface="Arial" charset="0"/>
                  <a:buChar char="–"/>
                  <a:defRPr/>
                </a:pPr>
                <a:endParaRPr lang="en-US" sz="2000" dirty="0"/>
              </a:p>
              <a:p>
                <a:pPr marL="1146175" lvl="2" indent="-228600">
                  <a:buFont typeface="Wingdings" charset="0"/>
                  <a:buChar char="u"/>
                  <a:defRPr/>
                </a:pPr>
                <a:endParaRPr lang="en-US" sz="1800" dirty="0"/>
              </a:p>
              <a:p>
                <a:pPr marL="1146175" lvl="2" indent="-228600">
                  <a:buFont typeface="Wingdings" charset="0"/>
                  <a:buChar char="u"/>
                  <a:defRPr/>
                </a:pPr>
                <a:endParaRPr lang="en-US" sz="1800" dirty="0"/>
              </a:p>
              <a:p>
                <a:pPr marL="457200" lvl="2">
                  <a:buFont typeface="Wingdings" charset="0"/>
                  <a:buNone/>
                  <a:defRPr/>
                </a:pPr>
                <a:r>
                  <a:rPr lang="en-US" sz="1800" dirty="0"/>
                  <a:t>	Parent Node, </a:t>
                </a:r>
                <a14:m>
                  <m:oMath xmlns:m="http://schemas.openxmlformats.org/officeDocument/2006/math">
                    <m:r>
                      <a:rPr lang="en-US" sz="1800" i="1">
                        <a:latin typeface="Cambria Math" panose="02040503050406030204" pitchFamily="18" charset="0"/>
                      </a:rPr>
                      <m:t>𝑝</m:t>
                    </m:r>
                  </m:oMath>
                </a14:m>
                <a:r>
                  <a:rPr lang="en-US" sz="1800" dirty="0"/>
                  <a:t> is split into </a:t>
                </a:r>
                <a14:m>
                  <m:oMath xmlns:m="http://schemas.openxmlformats.org/officeDocument/2006/math">
                    <m:r>
                      <a:rPr lang="en-US" sz="1800" i="1">
                        <a:latin typeface="Cambria Math" panose="02040503050406030204" pitchFamily="18" charset="0"/>
                      </a:rPr>
                      <m:t>𝑘</m:t>
                    </m:r>
                  </m:oMath>
                </a14:m>
                <a:r>
                  <a:rPr lang="en-US" sz="1800" dirty="0"/>
                  <a:t> partitions (children)</a:t>
                </a:r>
              </a:p>
              <a:p>
                <a:pPr marL="457200" lvl="2">
                  <a:buFont typeface="Wingdings" charset="0"/>
                  <a:buNone/>
                  <a:defRPr/>
                </a:pPr>
                <a:r>
                  <a:rPr lang="en-US" sz="1800" dirty="0"/>
                  <a:t>	 </a:t>
                </a:r>
                <a14:m>
                  <m:oMath xmlns:m="http://schemas.openxmlformats.org/officeDocument/2006/math">
                    <m:sSub>
                      <m:sSubPr>
                        <m:ctrlPr>
                          <a:rPr lang="en-US" sz="1800" i="1">
                            <a:latin typeface="Cambria Math" panose="02040503050406030204" pitchFamily="18" charset="0"/>
                          </a:rPr>
                        </m:ctrlPr>
                      </m:sSubPr>
                      <m:e>
                        <m:r>
                          <a:rPr lang="en-US" sz="1800" i="1">
                            <a:latin typeface="Cambria Math" panose="02040503050406030204" pitchFamily="18" charset="0"/>
                          </a:rPr>
                          <m:t>𝑛</m:t>
                        </m:r>
                      </m:e>
                      <m:sub>
                        <m:r>
                          <a:rPr lang="en-US" sz="1800" i="1">
                            <a:latin typeface="Cambria Math" panose="02040503050406030204" pitchFamily="18" charset="0"/>
                          </a:rPr>
                          <m:t>𝑖</m:t>
                        </m:r>
                      </m:sub>
                    </m:sSub>
                  </m:oMath>
                </a14:m>
                <a:r>
                  <a:rPr lang="en-US" sz="1800" dirty="0"/>
                  <a:t> is number of records in child node </a:t>
                </a:r>
                <a14:m>
                  <m:oMath xmlns:m="http://schemas.openxmlformats.org/officeDocument/2006/math">
                    <m:r>
                      <a:rPr lang="en-US" sz="1800" i="1">
                        <a:latin typeface="Cambria Math" panose="02040503050406030204" pitchFamily="18" charset="0"/>
                      </a:rPr>
                      <m:t>𝑖</m:t>
                    </m:r>
                  </m:oMath>
                </a14:m>
                <a:br>
                  <a:rPr lang="en-US" sz="1600" dirty="0">
                    <a:latin typeface="Times New Roman" charset="0"/>
                  </a:rPr>
                </a:br>
                <a:endParaRPr lang="en-US" sz="700" dirty="0"/>
              </a:p>
              <a:p>
                <a:pPr marL="1146175" lvl="2" indent="-228600">
                  <a:buFont typeface="Wingdings" charset="0"/>
                  <a:buNone/>
                  <a:defRPr/>
                </a:pPr>
                <a:endParaRPr lang="en-US" sz="700" dirty="0"/>
              </a:p>
            </p:txBody>
          </p:sp>
        </mc:Choice>
        <mc:Fallback xmlns="">
          <p:sp>
            <p:nvSpPr>
              <p:cNvPr id="45059" name="Rectangle 3">
                <a:extLst>
                  <a:ext uri="{FF2B5EF4-FFF2-40B4-BE49-F238E27FC236}">
                    <a16:creationId xmlns:a16="http://schemas.microsoft.com/office/drawing/2014/main" id="{F56CF081-BF00-4DB6-B3EA-A05FAB22FD90}"/>
                  </a:ext>
                </a:extLst>
              </p:cNvPr>
              <p:cNvSpPr>
                <a:spLocks noGrp="1" noRot="1" noChangeAspect="1" noMove="1" noResize="1" noEditPoints="1" noAdjustHandles="1" noChangeArrowheads="1" noChangeShapeType="1" noTextEdit="1"/>
              </p:cNvSpPr>
              <p:nvPr>
                <p:ph type="body" sz="half" idx="1"/>
              </p:nvPr>
            </p:nvSpPr>
            <p:spPr>
              <a:xfrm>
                <a:off x="457200" y="1143000"/>
                <a:ext cx="8382000" cy="5105400"/>
              </a:xfrm>
              <a:blipFill>
                <a:blip r:embed="rId3"/>
                <a:stretch>
                  <a:fillRect l="-73" t="-597"/>
                </a:stretch>
              </a:blipFill>
            </p:spPr>
            <p:txBody>
              <a:bodyPr/>
              <a:lstStyle/>
              <a:p>
                <a:r>
                  <a:rPr lang="en-US">
                    <a:noFill/>
                  </a:rPr>
                  <a:t> </a:t>
                </a:r>
              </a:p>
            </p:txBody>
          </p:sp>
        </mc:Fallback>
      </mc:AlternateContent>
      <p:graphicFrame>
        <p:nvGraphicFramePr>
          <p:cNvPr id="56325" name="Object 4">
            <a:extLst>
              <a:ext uri="{FF2B5EF4-FFF2-40B4-BE49-F238E27FC236}">
                <a16:creationId xmlns:a16="http://schemas.microsoft.com/office/drawing/2014/main" id="{82A85856-AB65-4AD2-8217-D0CC0498B3AE}"/>
              </a:ext>
            </a:extLst>
          </p:cNvPr>
          <p:cNvGraphicFramePr>
            <a:graphicFrameLocks noChangeAspect="1"/>
          </p:cNvGraphicFramePr>
          <p:nvPr/>
        </p:nvGraphicFramePr>
        <p:xfrm>
          <a:off x="3657600" y="4110038"/>
          <a:ext cx="2570163" cy="1757362"/>
        </p:xfrm>
        <a:graphic>
          <a:graphicData uri="http://schemas.openxmlformats.org/presentationml/2006/ole">
            <mc:AlternateContent xmlns:mc="http://schemas.openxmlformats.org/markup-compatibility/2006">
              <mc:Choice xmlns:v="urn:schemas-microsoft-com:vml" Requires="v">
                <p:oleObj name="Document" r:id="rId4" imgW="5854700" imgH="4000500" progId="Word.Document.8">
                  <p:embed/>
                </p:oleObj>
              </mc:Choice>
              <mc:Fallback>
                <p:oleObj name="Document" r:id="rId4" imgW="5854700" imgH="4000500"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4110038"/>
                        <a:ext cx="2570163" cy="17573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6" name="Object 5">
            <a:extLst>
              <a:ext uri="{FF2B5EF4-FFF2-40B4-BE49-F238E27FC236}">
                <a16:creationId xmlns:a16="http://schemas.microsoft.com/office/drawing/2014/main" id="{8638D4C7-8914-4DA0-BE51-37BE3BB3E1A5}"/>
              </a:ext>
            </a:extLst>
          </p:cNvPr>
          <p:cNvGraphicFramePr>
            <a:graphicFrameLocks noChangeAspect="1"/>
          </p:cNvGraphicFramePr>
          <p:nvPr/>
        </p:nvGraphicFramePr>
        <p:xfrm>
          <a:off x="6421438" y="4105275"/>
          <a:ext cx="2570162" cy="1757363"/>
        </p:xfrm>
        <a:graphic>
          <a:graphicData uri="http://schemas.openxmlformats.org/presentationml/2006/ole">
            <mc:AlternateContent xmlns:mc="http://schemas.openxmlformats.org/markup-compatibility/2006">
              <mc:Choice xmlns:v="urn:schemas-microsoft-com:vml" Requires="v">
                <p:oleObj name="Document" r:id="rId6" imgW="5854700" imgH="4000500" progId="Word.Document.8">
                  <p:embed/>
                </p:oleObj>
              </mc:Choice>
              <mc:Fallback>
                <p:oleObj name="Document" r:id="rId6" imgW="5854700" imgH="4000500"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21438" y="4105275"/>
                        <a:ext cx="2570162" cy="175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6327" name="Object 6">
            <a:extLst>
              <a:ext uri="{FF2B5EF4-FFF2-40B4-BE49-F238E27FC236}">
                <a16:creationId xmlns:a16="http://schemas.microsoft.com/office/drawing/2014/main" id="{2FB02977-C4A8-457C-A006-90F1908705E2}"/>
              </a:ext>
            </a:extLst>
          </p:cNvPr>
          <p:cNvGraphicFramePr>
            <a:graphicFrameLocks noChangeAspect="1"/>
          </p:cNvGraphicFramePr>
          <p:nvPr/>
        </p:nvGraphicFramePr>
        <p:xfrm>
          <a:off x="304800" y="4110038"/>
          <a:ext cx="3048000" cy="1570037"/>
        </p:xfrm>
        <a:graphic>
          <a:graphicData uri="http://schemas.openxmlformats.org/presentationml/2006/ole">
            <mc:AlternateContent xmlns:mc="http://schemas.openxmlformats.org/markup-compatibility/2006">
              <mc:Choice xmlns:v="urn:schemas-microsoft-com:vml" Requires="v">
                <p:oleObj name="Document" r:id="rId8" imgW="6210300" imgH="3187700" progId="Word.Document.8">
                  <p:embed/>
                </p:oleObj>
              </mc:Choice>
              <mc:Fallback>
                <p:oleObj name="Document" r:id="rId8" imgW="6210300" imgH="3187700" progId="Word.Document.8">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4800" y="4110038"/>
                        <a:ext cx="3048000" cy="1570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6328" name="TextBox 1">
            <a:extLst>
              <a:ext uri="{FF2B5EF4-FFF2-40B4-BE49-F238E27FC236}">
                <a16:creationId xmlns:a16="http://schemas.microsoft.com/office/drawing/2014/main" id="{090AD5D0-5642-42A0-8C88-3BEB7A45ACDA}"/>
              </a:ext>
            </a:extLst>
          </p:cNvPr>
          <p:cNvSpPr txBox="1">
            <a:spLocks noChangeArrowheads="1"/>
          </p:cNvSpPr>
          <p:nvPr/>
        </p:nvSpPr>
        <p:spPr bwMode="auto">
          <a:xfrm>
            <a:off x="914400" y="5681663"/>
            <a:ext cx="1755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1.52</a:t>
            </a:r>
          </a:p>
        </p:txBody>
      </p:sp>
      <p:sp>
        <p:nvSpPr>
          <p:cNvPr id="56329" name="TextBox 12">
            <a:extLst>
              <a:ext uri="{FF2B5EF4-FFF2-40B4-BE49-F238E27FC236}">
                <a16:creationId xmlns:a16="http://schemas.microsoft.com/office/drawing/2014/main" id="{1FC54095-8ED7-4667-8FC3-853D0EC4BE4B}"/>
              </a:ext>
            </a:extLst>
          </p:cNvPr>
          <p:cNvSpPr txBox="1">
            <a:spLocks noChangeArrowheads="1"/>
          </p:cNvSpPr>
          <p:nvPr/>
        </p:nvSpPr>
        <p:spPr bwMode="auto">
          <a:xfrm>
            <a:off x="3886200" y="5681663"/>
            <a:ext cx="17557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0.72</a:t>
            </a:r>
          </a:p>
        </p:txBody>
      </p:sp>
      <p:sp>
        <p:nvSpPr>
          <p:cNvPr id="56330" name="TextBox 13">
            <a:extLst>
              <a:ext uri="{FF2B5EF4-FFF2-40B4-BE49-F238E27FC236}">
                <a16:creationId xmlns:a16="http://schemas.microsoft.com/office/drawing/2014/main" id="{837FF49B-9493-4585-B527-212E5EF400DF}"/>
              </a:ext>
            </a:extLst>
          </p:cNvPr>
          <p:cNvSpPr txBox="1">
            <a:spLocks noChangeArrowheads="1"/>
          </p:cNvSpPr>
          <p:nvPr/>
        </p:nvSpPr>
        <p:spPr bwMode="auto">
          <a:xfrm>
            <a:off x="6629400" y="5638800"/>
            <a:ext cx="1755775"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600"/>
              <a:t>SplitINFO = 0.97</a:t>
            </a:r>
          </a:p>
        </p:txBody>
      </p:sp>
      <p:sp>
        <p:nvSpPr>
          <p:cNvPr id="2" name="Date Placeholder 1">
            <a:extLst>
              <a:ext uri="{FF2B5EF4-FFF2-40B4-BE49-F238E27FC236}">
                <a16:creationId xmlns:a16="http://schemas.microsoft.com/office/drawing/2014/main" id="{39FAFC36-C6FD-42D2-AA15-5E50B80921E8}"/>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F9322DD0-FD6E-471C-AF03-F769584CBBE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7F420CA6-8E96-40B5-810E-1D33260839C8}"/>
              </a:ext>
            </a:extLst>
          </p:cNvPr>
          <p:cNvSpPr>
            <a:spLocks noGrp="1"/>
          </p:cNvSpPr>
          <p:nvPr>
            <p:ph type="sldNum" sz="quarter" idx="12"/>
          </p:nvPr>
        </p:nvSpPr>
        <p:spPr/>
        <p:txBody>
          <a:bodyPr/>
          <a:lstStyle/>
          <a:p>
            <a:pPr>
              <a:defRPr/>
            </a:pPr>
            <a:fld id="{08268759-9D09-4BF4-8B94-60AA69D680E6}" type="slidenum">
              <a:rPr lang="en-US"/>
              <a:pPr>
                <a:defRPr/>
              </a:pPr>
              <a:t>51</a:t>
            </a:fld>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5F59673-0A01-497D-9CE4-7A682E61BEA3}"/>
                  </a:ext>
                </a:extLst>
              </p:cNvPr>
              <p:cNvSpPr txBox="1"/>
              <p:nvPr/>
            </p:nvSpPr>
            <p:spPr>
              <a:xfrm>
                <a:off x="1219200" y="1752600"/>
                <a:ext cx="6818662" cy="871713"/>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𝐺𝑎𝑖𝑛</m:t>
                      </m:r>
                      <m:r>
                        <a:rPr lang="en-US" sz="2000" b="0" i="1" smtClean="0">
                          <a:latin typeface="Cambria Math" panose="02040503050406030204" pitchFamily="18" charset="0"/>
                        </a:rPr>
                        <m:t> </m:t>
                      </m:r>
                      <m:r>
                        <a:rPr lang="en-US" sz="2000" b="0" i="1" smtClean="0">
                          <a:latin typeface="Cambria Math" panose="02040503050406030204" pitchFamily="18" charset="0"/>
                        </a:rPr>
                        <m:t>𝑅𝑎𝑡𝑖𝑜</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𝐺𝑎𝑖</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𝑛</m:t>
                              </m:r>
                            </m:e>
                            <m:sub>
                              <m:r>
                                <a:rPr lang="en-US" sz="2000" b="0" i="1" smtClean="0">
                                  <a:latin typeface="Cambria Math" panose="02040503050406030204" pitchFamily="18" charset="0"/>
                                </a:rPr>
                                <m:t>𝑠𝑝𝑙𝑖𝑡</m:t>
                              </m:r>
                            </m:sub>
                          </m:sSub>
                        </m:num>
                        <m:den>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den>
                      </m:f>
                      <m:r>
                        <a:rPr lang="en-US" sz="2000" b="0" i="1" smtClean="0">
                          <a:latin typeface="Cambria Math" panose="02040503050406030204" pitchFamily="18" charset="0"/>
                        </a:rPr>
                        <m:t>               </m:t>
                      </m:r>
                      <m:r>
                        <a:rPr lang="en-US" sz="2000" b="0" i="1" smtClean="0">
                          <a:latin typeface="Cambria Math" panose="02040503050406030204" pitchFamily="18" charset="0"/>
                        </a:rPr>
                        <m:t>𝑆𝑝𝑙𝑖𝑡</m:t>
                      </m:r>
                      <m:r>
                        <a:rPr lang="en-US" sz="2000" b="0" i="1" smtClean="0">
                          <a:latin typeface="Cambria Math" panose="02040503050406030204" pitchFamily="18" charset="0"/>
                        </a:rPr>
                        <m:t> </m:t>
                      </m:r>
                      <m:r>
                        <a:rPr lang="en-US" sz="2000" b="0" i="1" smtClean="0">
                          <a:latin typeface="Cambria Math" panose="02040503050406030204" pitchFamily="18" charset="0"/>
                        </a:rPr>
                        <m:t>𝐼𝑛𝑓𝑜</m:t>
                      </m:r>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𝑘</m:t>
                          </m:r>
                        </m:sup>
                        <m:e>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r>
                            <a:rPr lang="en-US" sz="2000" b="0" i="1" smtClean="0">
                              <a:latin typeface="Cambria Math" panose="02040503050406030204" pitchFamily="18" charset="0"/>
                            </a:rPr>
                            <m:t>𝑙𝑜</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𝑔</m:t>
                              </m:r>
                            </m:e>
                            <m:sub>
                              <m:r>
                                <a:rPr lang="en-US" sz="2000" b="0" i="1" smtClean="0">
                                  <a:latin typeface="Cambria Math" panose="02040503050406030204" pitchFamily="18" charset="0"/>
                                </a:rPr>
                                <m:t>2</m:t>
                              </m:r>
                            </m:sub>
                          </m:sSub>
                        </m:e>
                      </m:nary>
                      <m:f>
                        <m:fPr>
                          <m:ctrlPr>
                            <a:rPr lang="en-US" sz="2000" b="0" i="1">
                              <a:latin typeface="Cambria Math" panose="02040503050406030204" pitchFamily="18" charset="0"/>
                            </a:rPr>
                          </m:ctrlPr>
                        </m:fPr>
                        <m:num>
                          <m:sSub>
                            <m:sSubPr>
                              <m:ctrlPr>
                                <a:rPr lang="en-US" sz="2000" b="0" i="1">
                                  <a:latin typeface="Cambria Math" panose="02040503050406030204" pitchFamily="18" charset="0"/>
                                </a:rPr>
                              </m:ctrlPr>
                            </m:sSubPr>
                            <m:e>
                              <m:r>
                                <a:rPr lang="en-US" sz="2000" b="0" i="1">
                                  <a:latin typeface="Cambria Math" panose="02040503050406030204" pitchFamily="18" charset="0"/>
                                </a:rPr>
                                <m:t>𝑛</m:t>
                              </m:r>
                            </m:e>
                            <m:sub>
                              <m:r>
                                <a:rPr lang="en-US" sz="2000" b="0" i="1">
                                  <a:latin typeface="Cambria Math" panose="02040503050406030204" pitchFamily="18" charset="0"/>
                                </a:rPr>
                                <m:t>𝑖</m:t>
                              </m:r>
                            </m:sub>
                          </m:sSub>
                        </m:num>
                        <m:den>
                          <m:r>
                            <a:rPr lang="en-US" sz="2000" b="0" i="1">
                              <a:latin typeface="Cambria Math" panose="02040503050406030204" pitchFamily="18" charset="0"/>
                            </a:rPr>
                            <m:t>𝑛</m:t>
                          </m:r>
                        </m:den>
                      </m:f>
                    </m:oMath>
                  </m:oMathPara>
                </a14:m>
                <a:endParaRPr lang="en-US" sz="2000" b="0" dirty="0"/>
              </a:p>
            </p:txBody>
          </p:sp>
        </mc:Choice>
        <mc:Fallback xmlns="">
          <p:sp>
            <p:nvSpPr>
              <p:cNvPr id="18" name="TextBox 17">
                <a:extLst>
                  <a:ext uri="{FF2B5EF4-FFF2-40B4-BE49-F238E27FC236}">
                    <a16:creationId xmlns:a16="http://schemas.microsoft.com/office/drawing/2014/main" id="{F5F59673-0A01-497D-9CE4-7A682E61BEA3}"/>
                  </a:ext>
                </a:extLst>
              </p:cNvPr>
              <p:cNvSpPr txBox="1">
                <a:spLocks noRot="1" noChangeAspect="1" noMove="1" noResize="1" noEditPoints="1" noAdjustHandles="1" noChangeArrowheads="1" noChangeShapeType="1" noTextEdit="1"/>
              </p:cNvSpPr>
              <p:nvPr/>
            </p:nvSpPr>
            <p:spPr>
              <a:xfrm>
                <a:off x="1219200" y="1752600"/>
                <a:ext cx="6818662" cy="871713"/>
              </a:xfrm>
              <a:prstGeom prst="rect">
                <a:avLst/>
              </a:prstGeom>
              <a:blipFill>
                <a:blip r:embed="rId10"/>
                <a:stretch>
                  <a:fillRect/>
                </a:stretch>
              </a:blipFill>
            </p:spPr>
            <p:txBody>
              <a:bodyPr/>
              <a:lstStyle/>
              <a:p>
                <a:r>
                  <a:rPr 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3D866F26-FADC-4DC3-8B26-F5BFD39B8C4C}"/>
              </a:ext>
            </a:extLst>
          </p:cNvPr>
          <p:cNvSpPr>
            <a:spLocks noGrp="1" noChangeArrowheads="1"/>
          </p:cNvSpPr>
          <p:nvPr>
            <p:ph type="title"/>
          </p:nvPr>
        </p:nvSpPr>
        <p:spPr>
          <a:xfrm>
            <a:off x="381000" y="152400"/>
            <a:ext cx="8534400" cy="533400"/>
          </a:xfrm>
        </p:spPr>
        <p:txBody>
          <a:bodyPr/>
          <a:lstStyle/>
          <a:p>
            <a:pPr>
              <a:defRPr/>
            </a:pPr>
            <a:r>
              <a:rPr lang="en-US" sz="2800">
                <a:cs typeface="+mj-cs"/>
              </a:rPr>
              <a:t>Measure of Impurity: Classification Error</a:t>
            </a:r>
            <a:endParaRPr lang="en-US">
              <a:cs typeface="+mj-cs"/>
            </a:endParaRPr>
          </a:p>
        </p:txBody>
      </p:sp>
      <mc:AlternateContent xmlns:mc="http://schemas.openxmlformats.org/markup-compatibility/2006" xmlns:a14="http://schemas.microsoft.com/office/drawing/2010/main">
        <mc:Choice Requires="a14">
          <p:sp>
            <p:nvSpPr>
              <p:cNvPr id="46083" name="Rectangle 3">
                <a:extLst>
                  <a:ext uri="{FF2B5EF4-FFF2-40B4-BE49-F238E27FC236}">
                    <a16:creationId xmlns:a16="http://schemas.microsoft.com/office/drawing/2014/main" id="{65C5A524-0CE4-4BF7-9AF0-750C19FE06DD}"/>
                  </a:ext>
                </a:extLst>
              </p:cNvPr>
              <p:cNvSpPr>
                <a:spLocks noGrp="1" noChangeArrowheads="1"/>
              </p:cNvSpPr>
              <p:nvPr>
                <p:ph type="body" idx="1"/>
              </p:nvPr>
            </p:nvSpPr>
            <p:spPr/>
            <p:txBody>
              <a:bodyPr/>
              <a:lstStyle/>
              <a:p>
                <a:pPr marL="342900" indent="-342900">
                  <a:buFont typeface="Monotype Sorts" charset="0"/>
                  <a:buChar char="l"/>
                  <a:defRPr/>
                </a:pPr>
                <a:r>
                  <a:rPr lang="en-US" dirty="0">
                    <a:cs typeface="+mn-cs"/>
                  </a:rPr>
                  <a:t>Classification error at a node </a:t>
                </a:r>
                <a14:m>
                  <m:oMath xmlns:m="http://schemas.openxmlformats.org/officeDocument/2006/math">
                    <m:r>
                      <a:rPr lang="en-US" i="1">
                        <a:latin typeface="Cambria Math" panose="02040503050406030204" pitchFamily="18" charset="0"/>
                      </a:rPr>
                      <m:t>𝑡</m:t>
                    </m:r>
                  </m:oMath>
                </a14:m>
                <a:endParaRPr lang="en-US" dirty="0">
                  <a:cs typeface="+mn-cs"/>
                </a:endParaRPr>
              </a:p>
              <a:p>
                <a:pPr marL="342900" indent="-342900">
                  <a:buFont typeface="Monotype Sorts" charset="0"/>
                  <a:buChar char="l"/>
                  <a:defRPr/>
                </a:pPr>
                <a:endParaRPr lang="en-US" dirty="0">
                  <a:cs typeface="+mn-cs"/>
                </a:endParaRPr>
              </a:p>
              <a:p>
                <a:pPr marL="342900" indent="-342900">
                  <a:buFont typeface="Monotype Sorts" charset="0"/>
                  <a:buChar char="l"/>
                  <a:defRPr/>
                </a:pPr>
                <a:endParaRPr lang="en-US" dirty="0">
                  <a:cs typeface="+mn-cs"/>
                </a:endParaRPr>
              </a:p>
              <a:p>
                <a:pPr marL="742950" lvl="1" indent="-285750">
                  <a:buFont typeface="Arial" charset="0"/>
                  <a:buChar char="–"/>
                  <a:defRPr/>
                </a:pPr>
                <a:endParaRPr lang="en-US" sz="2400" dirty="0"/>
              </a:p>
              <a:p>
                <a:pPr marL="742950" lvl="1" indent="-285750">
                  <a:buFont typeface="Arial" charset="0"/>
                  <a:buChar char="–"/>
                  <a:defRPr/>
                </a:pPr>
                <a:r>
                  <a:rPr lang="en-US" sz="2400" dirty="0"/>
                  <a:t>Maximum of </a:t>
                </a:r>
                <a14:m>
                  <m:oMath xmlns:m="http://schemas.openxmlformats.org/officeDocument/2006/math">
                    <m:r>
                      <a:rPr lang="en-US" sz="2400">
                        <a:latin typeface="Cambria Math" panose="02040503050406030204" pitchFamily="18" charset="0"/>
                      </a:rPr>
                      <m:t>1−1/</m:t>
                    </m:r>
                    <m:r>
                      <a:rPr lang="en-US" sz="2400" i="1">
                        <a:latin typeface="Cambria Math" panose="02040503050406030204" pitchFamily="18" charset="0"/>
                      </a:rPr>
                      <m:t>𝑐</m:t>
                    </m:r>
                    <m:r>
                      <a:rPr lang="en-US" sz="2400" i="1">
                        <a:latin typeface="Cambria Math" panose="02040503050406030204" pitchFamily="18" charset="0"/>
                      </a:rPr>
                      <m:t> </m:t>
                    </m:r>
                  </m:oMath>
                </a14:m>
                <a:r>
                  <a:rPr lang="en-US" sz="2400" dirty="0"/>
                  <a:t>when records are equally distributed among all classes, implying the least interesting situation</a:t>
                </a:r>
              </a:p>
              <a:p>
                <a:pPr marL="742950" lvl="1" indent="-285750">
                  <a:buFont typeface="Arial" charset="0"/>
                  <a:buChar char="–"/>
                  <a:defRPr/>
                </a:pPr>
                <a:r>
                  <a:rPr lang="en-US" sz="2400" dirty="0"/>
                  <a:t>Minimum of 0 when all records belong to one class, implying the most interesting situation</a:t>
                </a:r>
              </a:p>
            </p:txBody>
          </p:sp>
        </mc:Choice>
        <mc:Fallback xmlns="">
          <p:sp>
            <p:nvSpPr>
              <p:cNvPr id="46083" name="Rectangle 3">
                <a:extLst>
                  <a:ext uri="{FF2B5EF4-FFF2-40B4-BE49-F238E27FC236}">
                    <a16:creationId xmlns:a16="http://schemas.microsoft.com/office/drawing/2014/main" id="{65C5A524-0CE4-4BF7-9AF0-750C19FE06DD}"/>
                  </a:ext>
                </a:extLst>
              </p:cNvPr>
              <p:cNvSpPr>
                <a:spLocks noGrp="1" noRot="1" noChangeAspect="1" noMove="1" noResize="1" noEditPoints="1" noAdjustHandles="1" noChangeArrowheads="1" noChangeShapeType="1" noTextEdit="1"/>
              </p:cNvSpPr>
              <p:nvPr>
                <p:ph type="body" idx="1"/>
              </p:nvPr>
            </p:nvSpPr>
            <p:spPr>
              <a:blipFill>
                <a:blip r:embed="rId2"/>
                <a:stretch>
                  <a:fillRect l="-513" t="-1294"/>
                </a:stretch>
              </a:blipFill>
            </p:spPr>
            <p:txBody>
              <a:bodyPr/>
              <a:lstStyle/>
              <a:p>
                <a:r>
                  <a:rPr lang="en-US">
                    <a:noFill/>
                  </a:rPr>
                  <a:t> </a:t>
                </a:r>
              </a:p>
            </p:txBody>
          </p:sp>
        </mc:Fallback>
      </mc:AlternateContent>
      <p:sp>
        <p:nvSpPr>
          <p:cNvPr id="2" name="Date Placeholder 1">
            <a:extLst>
              <a:ext uri="{FF2B5EF4-FFF2-40B4-BE49-F238E27FC236}">
                <a16:creationId xmlns:a16="http://schemas.microsoft.com/office/drawing/2014/main" id="{4FE94231-EC7E-4712-8238-A33C4AAA483A}"/>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8F8608D-BB56-49C4-9747-DF039EF2DBC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81C5A85C-18BE-430E-ADFA-9967598E8D8D}"/>
              </a:ext>
            </a:extLst>
          </p:cNvPr>
          <p:cNvSpPr>
            <a:spLocks noGrp="1"/>
          </p:cNvSpPr>
          <p:nvPr>
            <p:ph type="sldNum" sz="quarter" idx="12"/>
          </p:nvPr>
        </p:nvSpPr>
        <p:spPr/>
        <p:txBody>
          <a:bodyPr/>
          <a:lstStyle/>
          <a:p>
            <a:pPr>
              <a:defRPr/>
            </a:pPr>
            <a:fld id="{9293D3DE-3006-4CC2-9A91-7E4C80B6FDC9}" type="slidenum">
              <a:rPr lang="en-US"/>
              <a:pPr>
                <a:defRPr/>
              </a:pPr>
              <a:t>52</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AA0C4D-0C59-4BFA-A6F3-3CB425CAB844}"/>
                  </a:ext>
                </a:extLst>
              </p:cNvPr>
              <p:cNvSpPr txBox="1"/>
              <p:nvPr/>
            </p:nvSpPr>
            <p:spPr>
              <a:xfrm>
                <a:off x="1524000" y="2133600"/>
                <a:ext cx="4304768"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𝐸𝑟𝑟𝑜𝑟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limLow>
                        <m:limLowPr>
                          <m:ctrlPr>
                            <a:rPr lang="en-US" sz="2800" b="0" i="1" smtClean="0">
                              <a:latin typeface="Cambria Math" panose="02040503050406030204" pitchFamily="18" charset="0"/>
                            </a:rPr>
                          </m:ctrlPr>
                        </m:limLowPr>
                        <m:e>
                          <m:r>
                            <a:rPr lang="en-US" sz="2800" b="0" i="0" smtClean="0">
                              <a:latin typeface="Cambria Math" panose="02040503050406030204" pitchFamily="18" charset="0"/>
                            </a:rPr>
                            <m:t>1 −</m:t>
                          </m:r>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            </m:t>
                          </m:r>
                          <m:r>
                            <a:rPr lang="en-US" sz="2800" b="0" i="1" smtClean="0">
                              <a:latin typeface="Cambria Math" panose="02040503050406030204" pitchFamily="18" charset="0"/>
                            </a:rPr>
                            <m:t>𝑖</m:t>
                          </m:r>
                        </m:lim>
                      </m:limLow>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oMath>
                  </m:oMathPara>
                </a14:m>
                <a:endParaRPr lang="en-US" sz="2800" b="0" dirty="0"/>
              </a:p>
            </p:txBody>
          </p:sp>
        </mc:Choice>
        <mc:Fallback xmlns="">
          <p:sp>
            <p:nvSpPr>
              <p:cNvPr id="5" name="TextBox 4">
                <a:extLst>
                  <a:ext uri="{FF2B5EF4-FFF2-40B4-BE49-F238E27FC236}">
                    <a16:creationId xmlns:a16="http://schemas.microsoft.com/office/drawing/2014/main" id="{0CAA0C4D-0C59-4BFA-A6F3-3CB425CAB844}"/>
                  </a:ext>
                </a:extLst>
              </p:cNvPr>
              <p:cNvSpPr txBox="1">
                <a:spLocks noRot="1" noChangeAspect="1" noMove="1" noResize="1" noEditPoints="1" noAdjustHandles="1" noChangeArrowheads="1" noChangeShapeType="1" noTextEdit="1"/>
              </p:cNvSpPr>
              <p:nvPr/>
            </p:nvSpPr>
            <p:spPr>
              <a:xfrm>
                <a:off x="1524000" y="2133600"/>
                <a:ext cx="4304768" cy="563680"/>
              </a:xfrm>
              <a:prstGeom prst="rect">
                <a:avLst/>
              </a:prstGeom>
              <a:blipFill>
                <a:blip r:embed="rId3"/>
                <a:stretch>
                  <a:fillRect/>
                </a:stretch>
              </a:blipFill>
            </p:spPr>
            <p:txBody>
              <a:bodyPr/>
              <a:lstStyle/>
              <a:p>
                <a:r>
                  <a:rPr lang="en-US">
                    <a:noFill/>
                  </a:rPr>
                  <a:t> </a:t>
                </a:r>
              </a:p>
            </p:txBody>
          </p:sp>
        </mc:Fallback>
      </mc:AlternateContent>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BAF0C745-CD98-4A1A-AB30-4315773BB376}"/>
              </a:ext>
            </a:extLst>
          </p:cNvPr>
          <p:cNvSpPr>
            <a:spLocks noGrp="1" noChangeArrowheads="1"/>
          </p:cNvSpPr>
          <p:nvPr>
            <p:ph type="title"/>
          </p:nvPr>
        </p:nvSpPr>
        <p:spPr/>
        <p:txBody>
          <a:bodyPr/>
          <a:lstStyle/>
          <a:p>
            <a:pPr>
              <a:defRPr/>
            </a:pPr>
            <a:r>
              <a:rPr lang="en-US">
                <a:cs typeface="+mj-cs"/>
              </a:rPr>
              <a:t>Computing Error of a Single Node</a:t>
            </a:r>
          </a:p>
        </p:txBody>
      </p:sp>
      <p:graphicFrame>
        <p:nvGraphicFramePr>
          <p:cNvPr id="58370" name="Object 3">
            <a:extLst>
              <a:ext uri="{FF2B5EF4-FFF2-40B4-BE49-F238E27FC236}">
                <a16:creationId xmlns:a16="http://schemas.microsoft.com/office/drawing/2014/main" id="{6A48B403-AB3C-4FD0-8E61-791D9E764EBF}"/>
              </a:ext>
            </a:extLst>
          </p:cNvPr>
          <p:cNvGraphicFramePr>
            <a:graphicFrameLocks noChangeAspect="1"/>
          </p:cNvGraphicFramePr>
          <p:nvPr/>
        </p:nvGraphicFramePr>
        <p:xfrm>
          <a:off x="304800" y="2339975"/>
          <a:ext cx="2362200" cy="936625"/>
        </p:xfrm>
        <a:graphic>
          <a:graphicData uri="http://schemas.openxmlformats.org/presentationml/2006/ole">
            <mc:AlternateContent xmlns:mc="http://schemas.openxmlformats.org/markup-compatibility/2006">
              <mc:Choice xmlns:v="urn:schemas-microsoft-com:vml" Requires="v">
                <p:oleObj name="Document" r:id="rId2" imgW="3238500" imgH="1357884" progId="Word.Document.8">
                  <p:embed/>
                </p:oleObj>
              </mc:Choice>
              <mc:Fallback>
                <p:oleObj name="Document" r:id="rId2" imgW="3238500" imgH="1357884" progId="Word.Document.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339975"/>
                        <a:ext cx="23622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8371" name="Object 4">
            <a:extLst>
              <a:ext uri="{FF2B5EF4-FFF2-40B4-BE49-F238E27FC236}">
                <a16:creationId xmlns:a16="http://schemas.microsoft.com/office/drawing/2014/main" id="{7F74DCE7-9836-4233-8C29-3FB1164055F1}"/>
              </a:ext>
            </a:extLst>
          </p:cNvPr>
          <p:cNvGraphicFramePr>
            <a:graphicFrameLocks noChangeAspect="1"/>
          </p:cNvGraphicFramePr>
          <p:nvPr/>
        </p:nvGraphicFramePr>
        <p:xfrm>
          <a:off x="381000" y="5181600"/>
          <a:ext cx="2286000" cy="938213"/>
        </p:xfrm>
        <a:graphic>
          <a:graphicData uri="http://schemas.openxmlformats.org/presentationml/2006/ole">
            <mc:AlternateContent xmlns:mc="http://schemas.openxmlformats.org/markup-compatibility/2006">
              <mc:Choice xmlns:v="urn:schemas-microsoft-com:vml" Requires="v">
                <p:oleObj name="Document" r:id="rId4" imgW="3238500" imgH="1382268" progId="Word.Document.8">
                  <p:embed/>
                </p:oleObj>
              </mc:Choice>
              <mc:Fallback>
                <p:oleObj name="Document" r:id="rId4" imgW="3238500" imgH="1382268" progId="Word.Document.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0" y="5181600"/>
                        <a:ext cx="2286000" cy="938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58372" name="Object 5">
            <a:extLst>
              <a:ext uri="{FF2B5EF4-FFF2-40B4-BE49-F238E27FC236}">
                <a16:creationId xmlns:a16="http://schemas.microsoft.com/office/drawing/2014/main" id="{125CF67F-23C4-411B-9952-9BE05B958264}"/>
              </a:ext>
            </a:extLst>
          </p:cNvPr>
          <p:cNvGraphicFramePr>
            <a:graphicFrameLocks noChangeAspect="1"/>
          </p:cNvGraphicFramePr>
          <p:nvPr/>
        </p:nvGraphicFramePr>
        <p:xfrm>
          <a:off x="381000" y="3817938"/>
          <a:ext cx="2286000" cy="906462"/>
        </p:xfrm>
        <a:graphic>
          <a:graphicData uri="http://schemas.openxmlformats.org/presentationml/2006/ole">
            <mc:AlternateContent xmlns:mc="http://schemas.openxmlformats.org/markup-compatibility/2006">
              <mc:Choice xmlns:v="urn:schemas-microsoft-com:vml" Requires="v">
                <p:oleObj name="Document" r:id="rId6" imgW="3238500" imgH="1357884" progId="Word.Document.8">
                  <p:embed/>
                </p:oleObj>
              </mc:Choice>
              <mc:Fallback>
                <p:oleObj name="Document" r:id="rId6" imgW="3238500" imgH="1357884" progId="Word.Document.8">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 y="3817938"/>
                        <a:ext cx="22860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58373" name="Text Box 6">
            <a:extLst>
              <a:ext uri="{FF2B5EF4-FFF2-40B4-BE49-F238E27FC236}">
                <a16:creationId xmlns:a16="http://schemas.microsoft.com/office/drawing/2014/main" id="{DF232E83-3B46-424E-A516-44BC9A1FC75D}"/>
              </a:ext>
            </a:extLst>
          </p:cNvPr>
          <p:cNvSpPr txBox="1">
            <a:spLocks noChangeArrowheads="1"/>
          </p:cNvSpPr>
          <p:nvPr/>
        </p:nvSpPr>
        <p:spPr bwMode="auto">
          <a:xfrm>
            <a:off x="2895600" y="2339975"/>
            <a:ext cx="5943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0/6 = 0     P(C2) = 6/6 = 1</a:t>
            </a:r>
          </a:p>
          <a:p>
            <a:pPr>
              <a:spcBef>
                <a:spcPct val="50000"/>
              </a:spcBef>
              <a:spcAft>
                <a:spcPct val="0"/>
              </a:spcAft>
              <a:buClrTx/>
              <a:buSzTx/>
              <a:buFontTx/>
              <a:buNone/>
            </a:pPr>
            <a:r>
              <a:rPr lang="en-US" altLang="en-US" sz="2000"/>
              <a:t>Error = 1 – max (0, 1) = 1 – 1 = 0 </a:t>
            </a:r>
          </a:p>
        </p:txBody>
      </p:sp>
      <p:sp>
        <p:nvSpPr>
          <p:cNvPr id="58374" name="Text Box 7">
            <a:extLst>
              <a:ext uri="{FF2B5EF4-FFF2-40B4-BE49-F238E27FC236}">
                <a16:creationId xmlns:a16="http://schemas.microsoft.com/office/drawing/2014/main" id="{C5B8324E-89A1-4D1E-A5A2-326BC8494CAF}"/>
              </a:ext>
            </a:extLst>
          </p:cNvPr>
          <p:cNvSpPr txBox="1">
            <a:spLocks noChangeArrowheads="1"/>
          </p:cNvSpPr>
          <p:nvPr/>
        </p:nvSpPr>
        <p:spPr bwMode="auto">
          <a:xfrm>
            <a:off x="2971800" y="3733800"/>
            <a:ext cx="5105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1/6          P(C2) = 5/6</a:t>
            </a:r>
          </a:p>
          <a:p>
            <a:pPr>
              <a:spcBef>
                <a:spcPct val="50000"/>
              </a:spcBef>
              <a:spcAft>
                <a:spcPct val="0"/>
              </a:spcAft>
              <a:buClrTx/>
              <a:buSzTx/>
              <a:buFontTx/>
              <a:buNone/>
            </a:pPr>
            <a:r>
              <a:rPr lang="en-US" altLang="en-US" sz="2000"/>
              <a:t>Error = 1 – max (1/6, 5/6) = 1 – 5/6 = 1/6</a:t>
            </a:r>
          </a:p>
        </p:txBody>
      </p:sp>
      <p:sp>
        <p:nvSpPr>
          <p:cNvPr id="58375" name="Text Box 8">
            <a:extLst>
              <a:ext uri="{FF2B5EF4-FFF2-40B4-BE49-F238E27FC236}">
                <a16:creationId xmlns:a16="http://schemas.microsoft.com/office/drawing/2014/main" id="{19CD679F-69B6-4B8A-9098-F1E7BC6B15E7}"/>
              </a:ext>
            </a:extLst>
          </p:cNvPr>
          <p:cNvSpPr txBox="1">
            <a:spLocks noChangeArrowheads="1"/>
          </p:cNvSpPr>
          <p:nvPr/>
        </p:nvSpPr>
        <p:spPr bwMode="auto">
          <a:xfrm>
            <a:off x="2971800" y="5105400"/>
            <a:ext cx="6172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P(C1) = 2/6          P(C2) = 4/6</a:t>
            </a:r>
          </a:p>
          <a:p>
            <a:pPr>
              <a:spcBef>
                <a:spcPct val="50000"/>
              </a:spcBef>
              <a:spcAft>
                <a:spcPct val="0"/>
              </a:spcAft>
              <a:buClrTx/>
              <a:buSzTx/>
              <a:buFontTx/>
              <a:buNone/>
            </a:pPr>
            <a:r>
              <a:rPr lang="en-US" altLang="en-US" sz="2000"/>
              <a:t>Error = 1 – max (2/6, 4/6) = 1 – 4/6 = 1/3</a:t>
            </a:r>
          </a:p>
        </p:txBody>
      </p:sp>
      <p:sp>
        <p:nvSpPr>
          <p:cNvPr id="2" name="Date Placeholder 1">
            <a:extLst>
              <a:ext uri="{FF2B5EF4-FFF2-40B4-BE49-F238E27FC236}">
                <a16:creationId xmlns:a16="http://schemas.microsoft.com/office/drawing/2014/main" id="{05173E6C-8C53-4DCA-B1CD-98445265A26A}"/>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10712EEC-6179-4693-8F5E-28FFB003CC8B}"/>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0815A619-028A-46F1-9A6D-1EB8314F74AE}"/>
              </a:ext>
            </a:extLst>
          </p:cNvPr>
          <p:cNvSpPr>
            <a:spLocks noGrp="1"/>
          </p:cNvSpPr>
          <p:nvPr>
            <p:ph type="sldNum" sz="quarter" idx="12"/>
          </p:nvPr>
        </p:nvSpPr>
        <p:spPr/>
        <p:txBody>
          <a:bodyPr/>
          <a:lstStyle/>
          <a:p>
            <a:pPr>
              <a:defRPr/>
            </a:pPr>
            <a:fld id="{492EFA7E-4E09-40EF-AB70-EBB452ADC926}" type="slidenum">
              <a:rPr lang="en-US"/>
              <a:pPr>
                <a:defRPr/>
              </a:pPr>
              <a:t>53</a:t>
            </a:fld>
            <a:endParaRPr lang="en-US"/>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964493B-930D-455B-9DE3-54A534D6C39F}"/>
                  </a:ext>
                </a:extLst>
              </p:cNvPr>
              <p:cNvSpPr txBox="1"/>
              <p:nvPr/>
            </p:nvSpPr>
            <p:spPr>
              <a:xfrm>
                <a:off x="1753132" y="1465636"/>
                <a:ext cx="4304768" cy="56368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𝐸𝑟𝑟𝑜𝑟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limLow>
                        <m:limLowPr>
                          <m:ctrlPr>
                            <a:rPr lang="en-US" sz="2800" b="0" i="1" smtClean="0">
                              <a:latin typeface="Cambria Math" panose="02040503050406030204" pitchFamily="18" charset="0"/>
                            </a:rPr>
                          </m:ctrlPr>
                        </m:limLowPr>
                        <m:e>
                          <m:r>
                            <a:rPr lang="en-US" sz="2800" b="0" i="0" smtClean="0">
                              <a:latin typeface="Cambria Math" panose="02040503050406030204" pitchFamily="18" charset="0"/>
                            </a:rPr>
                            <m:t>1 −</m:t>
                          </m:r>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            </m:t>
                          </m:r>
                          <m:r>
                            <a:rPr lang="en-US" sz="2800" b="0" i="1" smtClean="0">
                              <a:latin typeface="Cambria Math" panose="02040503050406030204" pitchFamily="18" charset="0"/>
                            </a:rPr>
                            <m:t>𝑖</m:t>
                          </m:r>
                        </m:lim>
                      </m:limLow>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𝑝</m:t>
                          </m:r>
                        </m:e>
                        <m:sub>
                          <m:r>
                            <a:rPr lang="en-US" sz="2800" b="0" i="1" smtClean="0">
                              <a:latin typeface="Cambria Math" panose="02040503050406030204" pitchFamily="18" charset="0"/>
                            </a:rPr>
                            <m:t>𝑖</m:t>
                          </m:r>
                        </m:sub>
                      </m:sSub>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oMath>
                  </m:oMathPara>
                </a14:m>
                <a:endParaRPr lang="en-US" sz="2800" b="0" dirty="0"/>
              </a:p>
            </p:txBody>
          </p:sp>
        </mc:Choice>
        <mc:Fallback xmlns="">
          <p:sp>
            <p:nvSpPr>
              <p:cNvPr id="14" name="TextBox 13">
                <a:extLst>
                  <a:ext uri="{FF2B5EF4-FFF2-40B4-BE49-F238E27FC236}">
                    <a16:creationId xmlns:a16="http://schemas.microsoft.com/office/drawing/2014/main" id="{3964493B-930D-455B-9DE3-54A534D6C39F}"/>
                  </a:ext>
                </a:extLst>
              </p:cNvPr>
              <p:cNvSpPr txBox="1">
                <a:spLocks noRot="1" noChangeAspect="1" noMove="1" noResize="1" noEditPoints="1" noAdjustHandles="1" noChangeArrowheads="1" noChangeShapeType="1" noTextEdit="1"/>
              </p:cNvSpPr>
              <p:nvPr/>
            </p:nvSpPr>
            <p:spPr>
              <a:xfrm>
                <a:off x="1753132" y="1465636"/>
                <a:ext cx="4304768" cy="563680"/>
              </a:xfrm>
              <a:prstGeom prst="rect">
                <a:avLst/>
              </a:prstGeom>
              <a:blipFill>
                <a:blip r:embed="rId9"/>
                <a:stretch>
                  <a:fillRect/>
                </a:stretch>
              </a:blipFill>
            </p:spPr>
            <p:txBody>
              <a:bodyPr/>
              <a:lstStyle/>
              <a:p>
                <a:r>
                  <a:rPr lang="en-US">
                    <a:noFill/>
                  </a:rPr>
                  <a:t> </a:t>
                </a:r>
              </a:p>
            </p:txBody>
          </p:sp>
        </mc:Fallback>
      </mc:AlternateContent>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B8CD58B2-C215-42EA-99AE-465A35C19900}"/>
              </a:ext>
            </a:extLst>
          </p:cNvPr>
          <p:cNvSpPr>
            <a:spLocks noGrp="1" noChangeArrowheads="1"/>
          </p:cNvSpPr>
          <p:nvPr>
            <p:ph type="title"/>
          </p:nvPr>
        </p:nvSpPr>
        <p:spPr/>
        <p:txBody>
          <a:bodyPr/>
          <a:lstStyle/>
          <a:p>
            <a:pPr>
              <a:defRPr/>
            </a:pPr>
            <a:r>
              <a:rPr lang="en-US">
                <a:cs typeface="+mj-cs"/>
              </a:rPr>
              <a:t>Comparison among Impurity Measures</a:t>
            </a:r>
          </a:p>
        </p:txBody>
      </p:sp>
      <p:pic>
        <p:nvPicPr>
          <p:cNvPr id="59394" name="Picture 3">
            <a:extLst>
              <a:ext uri="{FF2B5EF4-FFF2-40B4-BE49-F238E27FC236}">
                <a16:creationId xmlns:a16="http://schemas.microsoft.com/office/drawing/2014/main" id="{82D9F279-81C1-4787-A9EE-E80B051BAE46}"/>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447800" y="1714500"/>
            <a:ext cx="6248400" cy="468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 Box 4">
            <a:extLst>
              <a:ext uri="{FF2B5EF4-FFF2-40B4-BE49-F238E27FC236}">
                <a16:creationId xmlns:a16="http://schemas.microsoft.com/office/drawing/2014/main" id="{71577A7D-B33F-45DB-BD8E-5BC6AF1E3105}"/>
              </a:ext>
            </a:extLst>
          </p:cNvPr>
          <p:cNvSpPr txBox="1">
            <a:spLocks noChangeArrowheads="1"/>
          </p:cNvSpPr>
          <p:nvPr/>
        </p:nvSpPr>
        <p:spPr bwMode="auto">
          <a:xfrm>
            <a:off x="381000" y="1219200"/>
            <a:ext cx="472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400"/>
              <a:t>For a 2-class problem:</a:t>
            </a:r>
          </a:p>
        </p:txBody>
      </p:sp>
      <p:sp>
        <p:nvSpPr>
          <p:cNvPr id="2" name="Date Placeholder 1">
            <a:extLst>
              <a:ext uri="{FF2B5EF4-FFF2-40B4-BE49-F238E27FC236}">
                <a16:creationId xmlns:a16="http://schemas.microsoft.com/office/drawing/2014/main" id="{A612C0FD-1643-413F-A280-453E2180218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83B36D0A-2036-4D71-914C-82F886F18CE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AFB19EBA-2491-4981-9445-6A292A428ABE}"/>
              </a:ext>
            </a:extLst>
          </p:cNvPr>
          <p:cNvSpPr>
            <a:spLocks noGrp="1"/>
          </p:cNvSpPr>
          <p:nvPr>
            <p:ph type="sldNum" sz="quarter" idx="12"/>
          </p:nvPr>
        </p:nvSpPr>
        <p:spPr/>
        <p:txBody>
          <a:bodyPr/>
          <a:lstStyle/>
          <a:p>
            <a:pPr>
              <a:defRPr/>
            </a:pPr>
            <a:fld id="{A73406A5-55CE-4E30-887A-CB23CAA2D1E5}" type="slidenum">
              <a:rPr lang="en-US"/>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50AAA92-139F-4E27-A211-2D918A463EF4}"/>
              </a:ext>
            </a:extLst>
          </p:cNvPr>
          <p:cNvSpPr>
            <a:spLocks noGrp="1" noChangeArrowheads="1"/>
          </p:cNvSpPr>
          <p:nvPr>
            <p:ph type="title"/>
          </p:nvPr>
        </p:nvSpPr>
        <p:spPr/>
        <p:txBody>
          <a:bodyPr/>
          <a:lstStyle/>
          <a:p>
            <a:pPr>
              <a:defRPr/>
            </a:pPr>
            <a:r>
              <a:rPr lang="en-US">
                <a:cs typeface="+mj-cs"/>
              </a:rPr>
              <a:t>Misclassification Error vs Gini Index</a:t>
            </a:r>
          </a:p>
        </p:txBody>
      </p:sp>
      <p:sp>
        <p:nvSpPr>
          <p:cNvPr id="60418" name="Oval 3">
            <a:extLst>
              <a:ext uri="{FF2B5EF4-FFF2-40B4-BE49-F238E27FC236}">
                <a16:creationId xmlns:a16="http://schemas.microsoft.com/office/drawing/2014/main" id="{521D2FC1-D78E-4856-8B92-C0B61DA0AC57}"/>
              </a:ext>
            </a:extLst>
          </p:cNvPr>
          <p:cNvSpPr>
            <a:spLocks noChangeArrowheads="1"/>
          </p:cNvSpPr>
          <p:nvPr/>
        </p:nvSpPr>
        <p:spPr bwMode="auto">
          <a:xfrm>
            <a:off x="3124200" y="12954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A?</a:t>
            </a:r>
            <a:endParaRPr lang="en-US" altLang="en-US" sz="2400" b="0">
              <a:latin typeface="Times New Roman" panose="02020603050405020304" pitchFamily="18" charset="0"/>
            </a:endParaRPr>
          </a:p>
        </p:txBody>
      </p:sp>
      <p:sp>
        <p:nvSpPr>
          <p:cNvPr id="60419" name="Line 4">
            <a:extLst>
              <a:ext uri="{FF2B5EF4-FFF2-40B4-BE49-F238E27FC236}">
                <a16:creationId xmlns:a16="http://schemas.microsoft.com/office/drawing/2014/main" id="{06C45276-07CE-4CA0-91E7-F3D02A20A88A}"/>
              </a:ext>
            </a:extLst>
          </p:cNvPr>
          <p:cNvSpPr>
            <a:spLocks noChangeShapeType="1"/>
          </p:cNvSpPr>
          <p:nvPr/>
        </p:nvSpPr>
        <p:spPr bwMode="auto">
          <a:xfrm flipH="1">
            <a:off x="2549525" y="17526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0" name="Line 5">
            <a:extLst>
              <a:ext uri="{FF2B5EF4-FFF2-40B4-BE49-F238E27FC236}">
                <a16:creationId xmlns:a16="http://schemas.microsoft.com/office/drawing/2014/main" id="{C2495EB5-DE93-421E-8F23-30090A395493}"/>
              </a:ext>
            </a:extLst>
          </p:cNvPr>
          <p:cNvSpPr>
            <a:spLocks noChangeShapeType="1"/>
          </p:cNvSpPr>
          <p:nvPr/>
        </p:nvSpPr>
        <p:spPr bwMode="auto">
          <a:xfrm>
            <a:off x="3657600" y="17526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0421" name="Text Box 6">
            <a:extLst>
              <a:ext uri="{FF2B5EF4-FFF2-40B4-BE49-F238E27FC236}">
                <a16:creationId xmlns:a16="http://schemas.microsoft.com/office/drawing/2014/main" id="{94D08963-44A0-491A-9F12-26CFFCC801C6}"/>
              </a:ext>
            </a:extLst>
          </p:cNvPr>
          <p:cNvSpPr txBox="1">
            <a:spLocks noChangeArrowheads="1"/>
          </p:cNvSpPr>
          <p:nvPr/>
        </p:nvSpPr>
        <p:spPr bwMode="auto">
          <a:xfrm>
            <a:off x="2276475" y="18684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60422" name="Text Box 7">
            <a:extLst>
              <a:ext uri="{FF2B5EF4-FFF2-40B4-BE49-F238E27FC236}">
                <a16:creationId xmlns:a16="http://schemas.microsoft.com/office/drawing/2014/main" id="{14219415-2588-4D79-9FA5-64555E040564}"/>
              </a:ext>
            </a:extLst>
          </p:cNvPr>
          <p:cNvSpPr txBox="1">
            <a:spLocks noChangeArrowheads="1"/>
          </p:cNvSpPr>
          <p:nvPr/>
        </p:nvSpPr>
        <p:spPr bwMode="auto">
          <a:xfrm>
            <a:off x="4765675" y="18684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60423" name="Rectangle 8">
            <a:extLst>
              <a:ext uri="{FF2B5EF4-FFF2-40B4-BE49-F238E27FC236}">
                <a16:creationId xmlns:a16="http://schemas.microsoft.com/office/drawing/2014/main" id="{BF248E79-A5A2-48FC-82B3-068BB182CF99}"/>
              </a:ext>
            </a:extLst>
          </p:cNvPr>
          <p:cNvSpPr>
            <a:spLocks noChangeArrowheads="1"/>
          </p:cNvSpPr>
          <p:nvPr/>
        </p:nvSpPr>
        <p:spPr bwMode="auto">
          <a:xfrm>
            <a:off x="2133600"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60424" name="Rectangle 9">
            <a:extLst>
              <a:ext uri="{FF2B5EF4-FFF2-40B4-BE49-F238E27FC236}">
                <a16:creationId xmlns:a16="http://schemas.microsoft.com/office/drawing/2014/main" id="{C81A9C04-F004-4D25-93FB-79EAA08FD4B2}"/>
              </a:ext>
            </a:extLst>
          </p:cNvPr>
          <p:cNvSpPr>
            <a:spLocks noChangeArrowheads="1"/>
          </p:cNvSpPr>
          <p:nvPr/>
        </p:nvSpPr>
        <p:spPr bwMode="auto">
          <a:xfrm>
            <a:off x="4321175"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graphicFrame>
        <p:nvGraphicFramePr>
          <p:cNvPr id="60425" name="Object 10">
            <a:extLst>
              <a:ext uri="{FF2B5EF4-FFF2-40B4-BE49-F238E27FC236}">
                <a16:creationId xmlns:a16="http://schemas.microsoft.com/office/drawing/2014/main" id="{278EF872-5ADD-4FBE-BB9A-BEB0E98567E8}"/>
              </a:ext>
            </a:extLst>
          </p:cNvPr>
          <p:cNvGraphicFramePr>
            <a:graphicFrameLocks noChangeAspect="1"/>
          </p:cNvGraphicFramePr>
          <p:nvPr/>
        </p:nvGraphicFramePr>
        <p:xfrm>
          <a:off x="6243638" y="1217613"/>
          <a:ext cx="1968500" cy="1893887"/>
        </p:xfrm>
        <a:graphic>
          <a:graphicData uri="http://schemas.openxmlformats.org/presentationml/2006/ole">
            <mc:AlternateContent xmlns:mc="http://schemas.openxmlformats.org/markup-compatibility/2006">
              <mc:Choice xmlns:v="urn:schemas-microsoft-com:vml" Requires="v">
                <p:oleObj name="Document" r:id="rId2" imgW="3177540" imgH="3054096" progId="Word.Document.8">
                  <p:embed/>
                </p:oleObj>
              </mc:Choice>
              <mc:Fallback>
                <p:oleObj name="Document" r:id="rId2" imgW="3177540" imgH="3054096" progId="Word.Document.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8" y="1217613"/>
                        <a:ext cx="1968500"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0426" name="Object 11">
            <a:extLst>
              <a:ext uri="{FF2B5EF4-FFF2-40B4-BE49-F238E27FC236}">
                <a16:creationId xmlns:a16="http://schemas.microsoft.com/office/drawing/2014/main" id="{6BF92EE1-84FD-43CF-95D8-C1452CC7977B}"/>
              </a:ext>
            </a:extLst>
          </p:cNvPr>
          <p:cNvGraphicFramePr>
            <a:graphicFrameLocks noChangeAspect="1"/>
          </p:cNvGraphicFramePr>
          <p:nvPr/>
        </p:nvGraphicFramePr>
        <p:xfrm>
          <a:off x="2971800" y="3733800"/>
          <a:ext cx="1905000" cy="1471613"/>
        </p:xfrm>
        <a:graphic>
          <a:graphicData uri="http://schemas.openxmlformats.org/presentationml/2006/ole">
            <mc:AlternateContent xmlns:mc="http://schemas.openxmlformats.org/markup-compatibility/2006">
              <mc:Choice xmlns:v="urn:schemas-microsoft-com:vml" Requires="v">
                <p:oleObj name="Document" r:id="rId4" imgW="3276600" imgH="2552700" progId="Word.Document.8">
                  <p:embed/>
                </p:oleObj>
              </mc:Choice>
              <mc:Fallback>
                <p:oleObj name="Document" r:id="rId4" imgW="3276600" imgH="2552700"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37338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0427" name="Text Box 12">
            <a:extLst>
              <a:ext uri="{FF2B5EF4-FFF2-40B4-BE49-F238E27FC236}">
                <a16:creationId xmlns:a16="http://schemas.microsoft.com/office/drawing/2014/main" id="{92341F56-3066-4D05-9D52-438BF4234BF0}"/>
              </a:ext>
            </a:extLst>
          </p:cNvPr>
          <p:cNvSpPr txBox="1">
            <a:spLocks noChangeArrowheads="1"/>
          </p:cNvSpPr>
          <p:nvPr/>
        </p:nvSpPr>
        <p:spPr bwMode="auto">
          <a:xfrm>
            <a:off x="304800" y="3581400"/>
            <a:ext cx="2438400" cy="207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Gini(N1) </a:t>
            </a:r>
            <a:br>
              <a:rPr lang="en-US" altLang="en-US" sz="2000"/>
            </a:br>
            <a:r>
              <a:rPr lang="en-US" altLang="en-US" sz="2000"/>
              <a:t>= 1 – (3/3)</a:t>
            </a:r>
            <a:r>
              <a:rPr lang="en-US" altLang="en-US" sz="2000" baseline="30000"/>
              <a:t>2 </a:t>
            </a:r>
            <a:r>
              <a:rPr lang="en-US" altLang="en-US" sz="2000"/>
              <a:t>– (0/3)</a:t>
            </a:r>
            <a:r>
              <a:rPr lang="en-US" altLang="en-US" sz="2000" baseline="30000"/>
              <a:t>2</a:t>
            </a:r>
            <a:r>
              <a:rPr lang="en-US" altLang="en-US" sz="2000"/>
              <a:t> </a:t>
            </a:r>
            <a:br>
              <a:rPr lang="en-US" altLang="en-US" sz="2000"/>
            </a:br>
            <a:r>
              <a:rPr lang="en-US" altLang="en-US" sz="2000"/>
              <a:t>= 0 </a:t>
            </a:r>
          </a:p>
          <a:p>
            <a:pPr>
              <a:spcBef>
                <a:spcPct val="50000"/>
              </a:spcBef>
              <a:spcAft>
                <a:spcPct val="0"/>
              </a:spcAft>
              <a:buClrTx/>
              <a:buSzTx/>
              <a:buFontTx/>
              <a:buNone/>
            </a:pPr>
            <a:r>
              <a:rPr lang="en-US" altLang="en-US" sz="2000"/>
              <a:t>Gini(N2) </a:t>
            </a:r>
            <a:br>
              <a:rPr lang="en-US" altLang="en-US" sz="2000"/>
            </a:br>
            <a:r>
              <a:rPr lang="en-US" altLang="en-US" sz="2000"/>
              <a:t>= 1 – (4/7)</a:t>
            </a:r>
            <a:r>
              <a:rPr lang="en-US" altLang="en-US" sz="2000" baseline="30000"/>
              <a:t>2 </a:t>
            </a:r>
            <a:r>
              <a:rPr lang="en-US" altLang="en-US" sz="2000"/>
              <a:t>– (3/7)</a:t>
            </a:r>
            <a:r>
              <a:rPr lang="en-US" altLang="en-US" sz="2000" baseline="30000"/>
              <a:t>2</a:t>
            </a:r>
            <a:r>
              <a:rPr lang="en-US" altLang="en-US" sz="2000"/>
              <a:t> </a:t>
            </a:r>
            <a:br>
              <a:rPr lang="en-US" altLang="en-US" sz="2000"/>
            </a:br>
            <a:r>
              <a:rPr lang="en-US" altLang="en-US" sz="2000"/>
              <a:t>= 0.489</a:t>
            </a:r>
          </a:p>
        </p:txBody>
      </p:sp>
      <p:sp>
        <p:nvSpPr>
          <p:cNvPr id="60428" name="Text Box 13">
            <a:extLst>
              <a:ext uri="{FF2B5EF4-FFF2-40B4-BE49-F238E27FC236}">
                <a16:creationId xmlns:a16="http://schemas.microsoft.com/office/drawing/2014/main" id="{7E14F35B-24E8-44E0-9FCE-87AD3920C979}"/>
              </a:ext>
            </a:extLst>
          </p:cNvPr>
          <p:cNvSpPr txBox="1">
            <a:spLocks noChangeArrowheads="1"/>
          </p:cNvSpPr>
          <p:nvPr/>
        </p:nvSpPr>
        <p:spPr bwMode="auto">
          <a:xfrm>
            <a:off x="5638800" y="3810000"/>
            <a:ext cx="2438400" cy="237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50000"/>
              </a:spcBef>
              <a:spcAft>
                <a:spcPct val="0"/>
              </a:spcAft>
              <a:buClrTx/>
              <a:buSzTx/>
              <a:buFontTx/>
              <a:buNone/>
            </a:pPr>
            <a:r>
              <a:rPr lang="en-US" altLang="en-US" sz="2000"/>
              <a:t>Gini(Children) </a:t>
            </a:r>
            <a:br>
              <a:rPr lang="en-US" altLang="en-US" sz="2000"/>
            </a:br>
            <a:r>
              <a:rPr lang="en-US" altLang="en-US" sz="2000"/>
              <a:t>= 3/10 * 0 </a:t>
            </a:r>
            <a:br>
              <a:rPr lang="en-US" altLang="en-US" sz="2000"/>
            </a:br>
            <a:r>
              <a:rPr lang="en-US" altLang="en-US" sz="2000"/>
              <a:t>+ 7/10 * 0.489</a:t>
            </a:r>
            <a:br>
              <a:rPr lang="en-US" altLang="en-US" sz="2000"/>
            </a:br>
            <a:r>
              <a:rPr lang="en-US" altLang="en-US" sz="2000"/>
              <a:t>= 0.342</a:t>
            </a:r>
          </a:p>
          <a:p>
            <a:pPr>
              <a:spcBef>
                <a:spcPct val="50000"/>
              </a:spcBef>
              <a:spcAft>
                <a:spcPct val="0"/>
              </a:spcAft>
              <a:buClrTx/>
              <a:buSzTx/>
              <a:buFontTx/>
              <a:buNone/>
            </a:pPr>
            <a:r>
              <a:rPr lang="en-US" altLang="en-US" sz="2000">
                <a:solidFill>
                  <a:srgbClr val="FF0000"/>
                </a:solidFill>
              </a:rPr>
              <a:t>Gini improves but error remains the same!!</a:t>
            </a:r>
          </a:p>
        </p:txBody>
      </p:sp>
      <p:sp>
        <p:nvSpPr>
          <p:cNvPr id="2" name="Date Placeholder 1">
            <a:extLst>
              <a:ext uri="{FF2B5EF4-FFF2-40B4-BE49-F238E27FC236}">
                <a16:creationId xmlns:a16="http://schemas.microsoft.com/office/drawing/2014/main" id="{B0EB0E44-C254-449D-B370-51531115C018}"/>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883CD1A1-E553-4BBC-AC73-67AC68D824C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4EF2DDCC-86D0-43C0-9407-AAAEE547063A}"/>
              </a:ext>
            </a:extLst>
          </p:cNvPr>
          <p:cNvSpPr>
            <a:spLocks noGrp="1"/>
          </p:cNvSpPr>
          <p:nvPr>
            <p:ph type="sldNum" sz="quarter" idx="12"/>
          </p:nvPr>
        </p:nvSpPr>
        <p:spPr/>
        <p:txBody>
          <a:bodyPr/>
          <a:lstStyle/>
          <a:p>
            <a:pPr>
              <a:defRPr/>
            </a:pPr>
            <a:fld id="{23A2910C-62C3-4E90-9528-AB415EE2307C}" type="slidenum">
              <a:rPr lang="en-US"/>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43D804FB-F39F-4A31-8110-86F1CC947C63}"/>
              </a:ext>
            </a:extLst>
          </p:cNvPr>
          <p:cNvSpPr>
            <a:spLocks noGrp="1" noChangeArrowheads="1"/>
          </p:cNvSpPr>
          <p:nvPr>
            <p:ph type="title"/>
          </p:nvPr>
        </p:nvSpPr>
        <p:spPr/>
        <p:txBody>
          <a:bodyPr/>
          <a:lstStyle/>
          <a:p>
            <a:pPr>
              <a:defRPr/>
            </a:pPr>
            <a:r>
              <a:rPr lang="en-US">
                <a:cs typeface="+mj-cs"/>
              </a:rPr>
              <a:t>Misclassification Error vs Gini Index</a:t>
            </a:r>
          </a:p>
        </p:txBody>
      </p:sp>
      <p:sp>
        <p:nvSpPr>
          <p:cNvPr id="61442" name="Oval 3">
            <a:extLst>
              <a:ext uri="{FF2B5EF4-FFF2-40B4-BE49-F238E27FC236}">
                <a16:creationId xmlns:a16="http://schemas.microsoft.com/office/drawing/2014/main" id="{2350CCC0-71C3-40C2-859C-DCA7846EB458}"/>
              </a:ext>
            </a:extLst>
          </p:cNvPr>
          <p:cNvSpPr>
            <a:spLocks noChangeArrowheads="1"/>
          </p:cNvSpPr>
          <p:nvPr/>
        </p:nvSpPr>
        <p:spPr bwMode="auto">
          <a:xfrm>
            <a:off x="3124200" y="1295400"/>
            <a:ext cx="1009650" cy="454025"/>
          </a:xfrm>
          <a:prstGeom prst="ellipse">
            <a:avLst/>
          </a:prstGeom>
          <a:solidFill>
            <a:srgbClr val="FFFFFF"/>
          </a:solidFill>
          <a:ln w="9525">
            <a:solidFill>
              <a:schemeClr val="tx1"/>
            </a:solidFill>
            <a:round/>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2000" b="0">
                <a:latin typeface="Times New Roman" panose="02020603050405020304" pitchFamily="18" charset="0"/>
              </a:rPr>
              <a:t>A?</a:t>
            </a:r>
            <a:endParaRPr lang="en-US" altLang="en-US" sz="2400" b="0">
              <a:latin typeface="Times New Roman" panose="02020603050405020304" pitchFamily="18" charset="0"/>
            </a:endParaRPr>
          </a:p>
        </p:txBody>
      </p:sp>
      <p:sp>
        <p:nvSpPr>
          <p:cNvPr id="61443" name="Line 4">
            <a:extLst>
              <a:ext uri="{FF2B5EF4-FFF2-40B4-BE49-F238E27FC236}">
                <a16:creationId xmlns:a16="http://schemas.microsoft.com/office/drawing/2014/main" id="{2A0A5407-5B22-47AE-B968-4BF6E95872D8}"/>
              </a:ext>
            </a:extLst>
          </p:cNvPr>
          <p:cNvSpPr>
            <a:spLocks noChangeShapeType="1"/>
          </p:cNvSpPr>
          <p:nvPr/>
        </p:nvSpPr>
        <p:spPr bwMode="auto">
          <a:xfrm flipH="1">
            <a:off x="2549525" y="1752600"/>
            <a:ext cx="11080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4" name="Line 5">
            <a:extLst>
              <a:ext uri="{FF2B5EF4-FFF2-40B4-BE49-F238E27FC236}">
                <a16:creationId xmlns:a16="http://schemas.microsoft.com/office/drawing/2014/main" id="{A8904E68-A1E2-42F4-9B8F-8A67D289FA7E}"/>
              </a:ext>
            </a:extLst>
          </p:cNvPr>
          <p:cNvSpPr>
            <a:spLocks noChangeShapeType="1"/>
          </p:cNvSpPr>
          <p:nvPr/>
        </p:nvSpPr>
        <p:spPr bwMode="auto">
          <a:xfrm>
            <a:off x="3657600" y="1752600"/>
            <a:ext cx="1184275" cy="7254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45" name="Text Box 6">
            <a:extLst>
              <a:ext uri="{FF2B5EF4-FFF2-40B4-BE49-F238E27FC236}">
                <a16:creationId xmlns:a16="http://schemas.microsoft.com/office/drawing/2014/main" id="{EED1957E-B7AF-4F67-B490-AE2DAF7848A6}"/>
              </a:ext>
            </a:extLst>
          </p:cNvPr>
          <p:cNvSpPr txBox="1">
            <a:spLocks noChangeArrowheads="1"/>
          </p:cNvSpPr>
          <p:nvPr/>
        </p:nvSpPr>
        <p:spPr bwMode="auto">
          <a:xfrm>
            <a:off x="2276475" y="1868488"/>
            <a:ext cx="5397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Yes</a:t>
            </a:r>
          </a:p>
        </p:txBody>
      </p:sp>
      <p:sp>
        <p:nvSpPr>
          <p:cNvPr id="61446" name="Text Box 7">
            <a:extLst>
              <a:ext uri="{FF2B5EF4-FFF2-40B4-BE49-F238E27FC236}">
                <a16:creationId xmlns:a16="http://schemas.microsoft.com/office/drawing/2014/main" id="{1C64C75C-7900-40CA-921E-E90EC1E200D3}"/>
              </a:ext>
            </a:extLst>
          </p:cNvPr>
          <p:cNvSpPr txBox="1">
            <a:spLocks noChangeArrowheads="1"/>
          </p:cNvSpPr>
          <p:nvPr/>
        </p:nvSpPr>
        <p:spPr bwMode="auto">
          <a:xfrm>
            <a:off x="4765675" y="1868488"/>
            <a:ext cx="463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a:t>
            </a:r>
          </a:p>
        </p:txBody>
      </p:sp>
      <p:sp>
        <p:nvSpPr>
          <p:cNvPr id="61447" name="Rectangle 8">
            <a:extLst>
              <a:ext uri="{FF2B5EF4-FFF2-40B4-BE49-F238E27FC236}">
                <a16:creationId xmlns:a16="http://schemas.microsoft.com/office/drawing/2014/main" id="{2598FD4C-49E8-49DF-8472-D812C4341551}"/>
              </a:ext>
            </a:extLst>
          </p:cNvPr>
          <p:cNvSpPr>
            <a:spLocks noChangeArrowheads="1"/>
          </p:cNvSpPr>
          <p:nvPr/>
        </p:nvSpPr>
        <p:spPr bwMode="auto">
          <a:xfrm>
            <a:off x="2133600"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N1</a:t>
            </a:r>
          </a:p>
        </p:txBody>
      </p:sp>
      <p:sp>
        <p:nvSpPr>
          <p:cNvPr id="61448" name="Rectangle 9">
            <a:extLst>
              <a:ext uri="{FF2B5EF4-FFF2-40B4-BE49-F238E27FC236}">
                <a16:creationId xmlns:a16="http://schemas.microsoft.com/office/drawing/2014/main" id="{7B4247D2-1FC7-470E-BFFB-88A1F7B4D975}"/>
              </a:ext>
            </a:extLst>
          </p:cNvPr>
          <p:cNvSpPr>
            <a:spLocks noChangeArrowheads="1"/>
          </p:cNvSpPr>
          <p:nvPr/>
        </p:nvSpPr>
        <p:spPr bwMode="auto">
          <a:xfrm>
            <a:off x="4321175" y="2478088"/>
            <a:ext cx="936625" cy="341312"/>
          </a:xfrm>
          <a:prstGeom prst="rect">
            <a:avLst/>
          </a:prstGeom>
          <a:solidFill>
            <a:srgbClr val="FFFFFF"/>
          </a:solidFill>
          <a:ln w="9525">
            <a:solidFill>
              <a:schemeClr val="tx1"/>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0"/>
              </a:spcBef>
              <a:spcAft>
                <a:spcPct val="0"/>
              </a:spcAft>
              <a:buClrTx/>
              <a:buSzTx/>
              <a:buFontTx/>
              <a:buNone/>
            </a:pPr>
            <a:r>
              <a:rPr lang="en-US" altLang="en-US" sz="1800" b="0">
                <a:latin typeface="Times New Roman" panose="02020603050405020304" pitchFamily="18" charset="0"/>
              </a:rPr>
              <a:t>Node N2</a:t>
            </a:r>
          </a:p>
        </p:txBody>
      </p:sp>
      <p:graphicFrame>
        <p:nvGraphicFramePr>
          <p:cNvPr id="61449" name="Object 10">
            <a:extLst>
              <a:ext uri="{FF2B5EF4-FFF2-40B4-BE49-F238E27FC236}">
                <a16:creationId xmlns:a16="http://schemas.microsoft.com/office/drawing/2014/main" id="{EDFD8564-0189-4A7D-942C-14A126A51912}"/>
              </a:ext>
            </a:extLst>
          </p:cNvPr>
          <p:cNvGraphicFramePr>
            <a:graphicFrameLocks noChangeAspect="1"/>
          </p:cNvGraphicFramePr>
          <p:nvPr/>
        </p:nvGraphicFramePr>
        <p:xfrm>
          <a:off x="6243638" y="1217613"/>
          <a:ext cx="1968500" cy="1893887"/>
        </p:xfrm>
        <a:graphic>
          <a:graphicData uri="http://schemas.openxmlformats.org/presentationml/2006/ole">
            <mc:AlternateContent xmlns:mc="http://schemas.openxmlformats.org/markup-compatibility/2006">
              <mc:Choice xmlns:v="urn:schemas-microsoft-com:vml" Requires="v">
                <p:oleObj name="Document" r:id="rId2" imgW="3177540" imgH="3054096" progId="Word.Document.8">
                  <p:embed/>
                </p:oleObj>
              </mc:Choice>
              <mc:Fallback>
                <p:oleObj name="Document" r:id="rId2" imgW="3177540" imgH="3054096" progId="Word.Document.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3638" y="1217613"/>
                        <a:ext cx="1968500" cy="18938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1450" name="Object 11">
            <a:extLst>
              <a:ext uri="{FF2B5EF4-FFF2-40B4-BE49-F238E27FC236}">
                <a16:creationId xmlns:a16="http://schemas.microsoft.com/office/drawing/2014/main" id="{49BCA00E-76E1-4C1F-97F9-52C92EF599F1}"/>
              </a:ext>
            </a:extLst>
          </p:cNvPr>
          <p:cNvGraphicFramePr>
            <a:graphicFrameLocks noChangeAspect="1"/>
          </p:cNvGraphicFramePr>
          <p:nvPr/>
        </p:nvGraphicFramePr>
        <p:xfrm>
          <a:off x="838200" y="3733800"/>
          <a:ext cx="1905000" cy="1471613"/>
        </p:xfrm>
        <a:graphic>
          <a:graphicData uri="http://schemas.openxmlformats.org/presentationml/2006/ole">
            <mc:AlternateContent xmlns:mc="http://schemas.openxmlformats.org/markup-compatibility/2006">
              <mc:Choice xmlns:v="urn:schemas-microsoft-com:vml" Requires="v">
                <p:oleObj name="Document" r:id="rId4" imgW="3276600" imgH="2552700" progId="Word.Document.8">
                  <p:embed/>
                </p:oleObj>
              </mc:Choice>
              <mc:Fallback>
                <p:oleObj name="Document" r:id="rId4" imgW="3276600" imgH="2552700" progId="Word.Document.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3733800"/>
                        <a:ext cx="1905000" cy="1471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61451" name="Object 1">
            <a:extLst>
              <a:ext uri="{FF2B5EF4-FFF2-40B4-BE49-F238E27FC236}">
                <a16:creationId xmlns:a16="http://schemas.microsoft.com/office/drawing/2014/main" id="{28EE0492-72C7-486F-97A8-900351FC452C}"/>
              </a:ext>
            </a:extLst>
          </p:cNvPr>
          <p:cNvGraphicFramePr>
            <a:graphicFrameLocks noChangeAspect="1"/>
          </p:cNvGraphicFramePr>
          <p:nvPr/>
        </p:nvGraphicFramePr>
        <p:xfrm>
          <a:off x="3962400" y="3733800"/>
          <a:ext cx="1866900" cy="1460500"/>
        </p:xfrm>
        <a:graphic>
          <a:graphicData uri="http://schemas.openxmlformats.org/presentationml/2006/ole">
            <mc:AlternateContent xmlns:mc="http://schemas.openxmlformats.org/markup-compatibility/2006">
              <mc:Choice xmlns:v="urn:schemas-microsoft-com:vml" Requires="v">
                <p:oleObj name="Document" r:id="rId6" imgW="3276600" imgH="2552700" progId="Word.Document.8">
                  <p:embed/>
                </p:oleObj>
              </mc:Choice>
              <mc:Fallback>
                <p:oleObj name="Document" r:id="rId6" imgW="3276600" imgH="2552700" progId="Word.Document.8">
                  <p:embed/>
                  <p:pic>
                    <p:nvPicPr>
                      <p:cNvPr id="0" name="Object 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62400" y="3733800"/>
                        <a:ext cx="1866900" cy="1460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61452" name="TextBox 2">
            <a:extLst>
              <a:ext uri="{FF2B5EF4-FFF2-40B4-BE49-F238E27FC236}">
                <a16:creationId xmlns:a16="http://schemas.microsoft.com/office/drawing/2014/main" id="{13CD9EEA-A238-475D-A016-6AAEFB585823}"/>
              </a:ext>
            </a:extLst>
          </p:cNvPr>
          <p:cNvSpPr txBox="1">
            <a:spLocks noChangeArrowheads="1"/>
          </p:cNvSpPr>
          <p:nvPr/>
        </p:nvSpPr>
        <p:spPr bwMode="auto">
          <a:xfrm>
            <a:off x="1149350" y="5624513"/>
            <a:ext cx="60896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r>
              <a:rPr lang="en-US" altLang="en-US" sz="1800" dirty="0"/>
              <a:t>Misclassification error for all three cases = 0.3 ! </a:t>
            </a:r>
          </a:p>
        </p:txBody>
      </p:sp>
      <p:sp>
        <p:nvSpPr>
          <p:cNvPr id="2" name="Date Placeholder 1">
            <a:extLst>
              <a:ext uri="{FF2B5EF4-FFF2-40B4-BE49-F238E27FC236}">
                <a16:creationId xmlns:a16="http://schemas.microsoft.com/office/drawing/2014/main" id="{9C43EAF0-DDE0-4C59-AA56-F6B0E9FB8175}"/>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45E9247A-6C4B-4857-9638-B2D0886F14CF}"/>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23EB10D9-89A4-4963-B7B5-54D001965A8D}"/>
              </a:ext>
            </a:extLst>
          </p:cNvPr>
          <p:cNvSpPr>
            <a:spLocks noGrp="1"/>
          </p:cNvSpPr>
          <p:nvPr>
            <p:ph type="sldNum" sz="quarter" idx="12"/>
          </p:nvPr>
        </p:nvSpPr>
        <p:spPr/>
        <p:txBody>
          <a:bodyPr/>
          <a:lstStyle/>
          <a:p>
            <a:pPr>
              <a:defRPr/>
            </a:pPr>
            <a:fld id="{DBF58235-7CDB-4D69-B45A-EA0C3A971689}" type="slidenum">
              <a:rPr lang="en-US"/>
              <a:pPr>
                <a:defRPr/>
              </a:pPr>
              <a:t>56</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00E24C15-58FA-49A4-8662-2087F7A4095F}"/>
              </a:ext>
            </a:extLst>
          </p:cNvPr>
          <p:cNvSpPr>
            <a:spLocks noGrp="1" noChangeArrowheads="1"/>
          </p:cNvSpPr>
          <p:nvPr>
            <p:ph type="title"/>
          </p:nvPr>
        </p:nvSpPr>
        <p:spPr/>
        <p:txBody>
          <a:bodyPr/>
          <a:lstStyle/>
          <a:p>
            <a:pPr>
              <a:defRPr/>
            </a:pPr>
            <a:r>
              <a:rPr lang="en-US">
                <a:cs typeface="+mj-cs"/>
              </a:rPr>
              <a:t>Decision Tree Based Classification</a:t>
            </a:r>
          </a:p>
        </p:txBody>
      </p:sp>
      <p:sp>
        <p:nvSpPr>
          <p:cNvPr id="51203" name="Rectangle 3">
            <a:extLst>
              <a:ext uri="{FF2B5EF4-FFF2-40B4-BE49-F238E27FC236}">
                <a16:creationId xmlns:a16="http://schemas.microsoft.com/office/drawing/2014/main" id="{65DEAFD4-4EBE-4E06-9D98-38639A5524F9}"/>
              </a:ext>
            </a:extLst>
          </p:cNvPr>
          <p:cNvSpPr>
            <a:spLocks noGrp="1" noChangeArrowheads="1"/>
          </p:cNvSpPr>
          <p:nvPr>
            <p:ph type="body" idx="1"/>
          </p:nvPr>
        </p:nvSpPr>
        <p:spPr>
          <a:xfrm>
            <a:off x="411163" y="914400"/>
            <a:ext cx="8318500" cy="5181600"/>
          </a:xfrm>
        </p:spPr>
        <p:txBody>
          <a:bodyPr/>
          <a:lstStyle/>
          <a:p>
            <a:pPr>
              <a:buFont typeface="Monotype Sorts" charset="0"/>
              <a:buChar char="l"/>
              <a:defRPr/>
            </a:pPr>
            <a:r>
              <a:rPr lang="en-US" sz="2400" dirty="0">
                <a:cs typeface="+mn-cs"/>
              </a:rPr>
              <a:t>Advantages:</a:t>
            </a:r>
          </a:p>
          <a:p>
            <a:pPr lvl="1">
              <a:buFont typeface="Arial" charset="0"/>
              <a:buChar char="–"/>
              <a:defRPr/>
            </a:pPr>
            <a:r>
              <a:rPr lang="en-US" sz="1800" dirty="0"/>
              <a:t>Relatively inexpensive to construct</a:t>
            </a:r>
          </a:p>
          <a:p>
            <a:pPr lvl="1">
              <a:buFont typeface="Arial" charset="0"/>
              <a:buChar char="–"/>
              <a:defRPr/>
            </a:pPr>
            <a:r>
              <a:rPr lang="en-US" sz="1800" dirty="0"/>
              <a:t>Extremely fast at classifying unknown records</a:t>
            </a:r>
          </a:p>
          <a:p>
            <a:pPr lvl="1">
              <a:buFont typeface="Arial" charset="0"/>
              <a:buChar char="–"/>
              <a:defRPr/>
            </a:pPr>
            <a:r>
              <a:rPr lang="en-US" sz="1800" dirty="0"/>
              <a:t>Easy to interpret for small-sized trees</a:t>
            </a:r>
          </a:p>
          <a:p>
            <a:pPr lvl="1">
              <a:buFont typeface="Arial" charset="0"/>
              <a:buChar char="–"/>
              <a:defRPr/>
            </a:pPr>
            <a:r>
              <a:rPr lang="en-US" sz="1800" dirty="0"/>
              <a:t>Robust to noise (especially when methods to avoid overfitting are employed)</a:t>
            </a:r>
          </a:p>
          <a:p>
            <a:pPr lvl="1">
              <a:buFont typeface="Arial" charset="0"/>
              <a:buChar char="–"/>
              <a:defRPr/>
            </a:pPr>
            <a:r>
              <a:rPr lang="en-US" sz="1800" dirty="0"/>
              <a:t>Can easily handle redundant attributes</a:t>
            </a:r>
          </a:p>
          <a:p>
            <a:pPr lvl="1">
              <a:buFont typeface="Arial" charset="0"/>
              <a:buChar char="–"/>
              <a:defRPr/>
            </a:pPr>
            <a:r>
              <a:rPr lang="en-US" sz="1800" dirty="0"/>
              <a:t>Can easily handle irrelevant attributes (unless the attributes are </a:t>
            </a:r>
            <a:r>
              <a:rPr lang="en-US" sz="1800" dirty="0">
                <a:solidFill>
                  <a:srgbClr val="FF0000"/>
                </a:solidFill>
              </a:rPr>
              <a:t>interacting</a:t>
            </a:r>
            <a:r>
              <a:rPr lang="en-US" sz="1800" dirty="0"/>
              <a:t>)</a:t>
            </a:r>
          </a:p>
          <a:p>
            <a:pPr>
              <a:buFont typeface="Monotype Sorts" charset="0"/>
              <a:buChar char="l"/>
              <a:defRPr/>
            </a:pPr>
            <a:r>
              <a:rPr lang="en-US" sz="2400" dirty="0">
                <a:cs typeface="+mn-cs"/>
              </a:rPr>
              <a:t>Disadvantages: </a:t>
            </a:r>
            <a:r>
              <a:rPr lang="en-US" sz="2200" dirty="0"/>
              <a:t>.</a:t>
            </a:r>
          </a:p>
          <a:p>
            <a:pPr lvl="1">
              <a:buFont typeface="Arial" charset="0"/>
              <a:buChar char="–"/>
              <a:defRPr/>
            </a:pPr>
            <a:r>
              <a:rPr lang="en-US" sz="1800" dirty="0"/>
              <a:t>Due to the greedy nature of splitting criterion,  </a:t>
            </a:r>
            <a:r>
              <a:rPr lang="en-US" sz="1800" dirty="0">
                <a:solidFill>
                  <a:srgbClr val="FF0000"/>
                </a:solidFill>
              </a:rPr>
              <a:t>interacting</a:t>
            </a:r>
            <a:r>
              <a:rPr lang="en-US" sz="1800" dirty="0"/>
              <a:t> attributes (that can distinguish between classes together but not individually) may be passed over in favor of other attributed that are less discriminating.</a:t>
            </a:r>
          </a:p>
          <a:p>
            <a:pPr lvl="1">
              <a:buFont typeface="Arial" charset="0"/>
              <a:buChar char="–"/>
              <a:defRPr/>
            </a:pPr>
            <a:r>
              <a:rPr lang="en-US" sz="1800" dirty="0"/>
              <a:t>Each decision boundary involves only a single attribute</a:t>
            </a:r>
          </a:p>
        </p:txBody>
      </p:sp>
      <p:sp>
        <p:nvSpPr>
          <p:cNvPr id="2" name="Date Placeholder 1">
            <a:extLst>
              <a:ext uri="{FF2B5EF4-FFF2-40B4-BE49-F238E27FC236}">
                <a16:creationId xmlns:a16="http://schemas.microsoft.com/office/drawing/2014/main" id="{8B38AFE2-E916-42F8-A85A-3ED6DECDB5C4}"/>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DBEDCFFA-53F9-4105-AE62-9992C18D9F86}"/>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35B0636-CCAF-4D60-9694-05C2B780602F}"/>
              </a:ext>
            </a:extLst>
          </p:cNvPr>
          <p:cNvSpPr>
            <a:spLocks noGrp="1"/>
          </p:cNvSpPr>
          <p:nvPr>
            <p:ph type="sldNum" sz="quarter" idx="12"/>
          </p:nvPr>
        </p:nvSpPr>
        <p:spPr/>
        <p:txBody>
          <a:bodyPr/>
          <a:lstStyle/>
          <a:p>
            <a:pPr>
              <a:defRPr/>
            </a:pPr>
            <a:fld id="{5820E007-BACA-4EDA-9D4C-E31FAF01E3B4}" type="slidenum">
              <a:rPr lang="en-US"/>
              <a:pPr>
                <a:defRPr/>
              </a:pPr>
              <a:t>57</a:t>
            </a:fld>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00A6F-39BF-C7E5-FA94-02517289EF0F}"/>
              </a:ext>
            </a:extLst>
          </p:cNvPr>
          <p:cNvSpPr>
            <a:spLocks noGrp="1"/>
          </p:cNvSpPr>
          <p:nvPr>
            <p:ph type="title"/>
          </p:nvPr>
        </p:nvSpPr>
        <p:spPr/>
        <p:txBody>
          <a:bodyPr/>
          <a:lstStyle/>
          <a:p>
            <a:r>
              <a:rPr lang="en-US" dirty="0"/>
              <a:t>Pruning</a:t>
            </a:r>
          </a:p>
        </p:txBody>
      </p:sp>
      <p:sp>
        <p:nvSpPr>
          <p:cNvPr id="3" name="Content Placeholder 2">
            <a:extLst>
              <a:ext uri="{FF2B5EF4-FFF2-40B4-BE49-F238E27FC236}">
                <a16:creationId xmlns:a16="http://schemas.microsoft.com/office/drawing/2014/main" id="{82D6BB21-31F0-DFF4-2AE9-B49E29503316}"/>
              </a:ext>
            </a:extLst>
          </p:cNvPr>
          <p:cNvSpPr>
            <a:spLocks noGrp="1"/>
          </p:cNvSpPr>
          <p:nvPr>
            <p:ph idx="1"/>
          </p:nvPr>
        </p:nvSpPr>
        <p:spPr/>
        <p:txBody>
          <a:bodyPr/>
          <a:lstStyle/>
          <a:p>
            <a:r>
              <a:rPr lang="en-US" dirty="0"/>
              <a:t>Pruning reduces the size of decision trees by removing branches that are non-critical and redundant to classify instances.</a:t>
            </a:r>
          </a:p>
          <a:p>
            <a:r>
              <a:rPr lang="en-US" dirty="0"/>
              <a:t>Post-pruning is used after the entire decision tree is constructed. This technique is used when the decision tree has a very large depth and is likely to overfit on the training data.</a:t>
            </a:r>
          </a:p>
          <a:p>
            <a:r>
              <a:rPr lang="en-US" dirty="0"/>
              <a:t>Early Stopping (Pre-Pruning), on the other hand, involves stopping the tree before it has completed.</a:t>
            </a:r>
          </a:p>
          <a:p>
            <a:pPr marL="0" indent="0">
              <a:buNone/>
            </a:pPr>
            <a:endParaRPr lang="en-US" dirty="0"/>
          </a:p>
          <a:p>
            <a:endParaRPr lang="en-US" dirty="0"/>
          </a:p>
        </p:txBody>
      </p:sp>
      <p:sp>
        <p:nvSpPr>
          <p:cNvPr id="4" name="Date Placeholder 3">
            <a:extLst>
              <a:ext uri="{FF2B5EF4-FFF2-40B4-BE49-F238E27FC236}">
                <a16:creationId xmlns:a16="http://schemas.microsoft.com/office/drawing/2014/main" id="{E645F5DC-433D-8EA8-43A4-892CAE3FE86F}"/>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6CA4E3EF-4099-36B4-5C08-CC3602911FA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AB426287-0E1A-5315-43BB-684C89711B96}"/>
              </a:ext>
            </a:extLst>
          </p:cNvPr>
          <p:cNvSpPr>
            <a:spLocks noGrp="1"/>
          </p:cNvSpPr>
          <p:nvPr>
            <p:ph type="sldNum" sz="quarter" idx="12"/>
          </p:nvPr>
        </p:nvSpPr>
        <p:spPr/>
        <p:txBody>
          <a:bodyPr/>
          <a:lstStyle/>
          <a:p>
            <a:pPr>
              <a:defRPr/>
            </a:pPr>
            <a:fld id="{24876ADD-85D9-4CF9-A35B-123309FF4FEE}" type="slidenum">
              <a:rPr lang="en-US" smtClean="0"/>
              <a:pPr>
                <a:defRPr/>
              </a:pPr>
              <a:t>58</a:t>
            </a:fld>
            <a:endParaRPr lang="en-US"/>
          </a:p>
        </p:txBody>
      </p:sp>
    </p:spTree>
    <p:extLst>
      <p:ext uri="{BB962C8B-B14F-4D97-AF65-F5344CB8AC3E}">
        <p14:creationId xmlns:p14="http://schemas.microsoft.com/office/powerpoint/2010/main" val="39036601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4482C-C5DC-A4CF-204A-BAD24BD62F8C}"/>
              </a:ext>
            </a:extLst>
          </p:cNvPr>
          <p:cNvSpPr>
            <a:spLocks noGrp="1"/>
          </p:cNvSpPr>
          <p:nvPr>
            <p:ph type="title"/>
          </p:nvPr>
        </p:nvSpPr>
        <p:spPr/>
        <p:txBody>
          <a:bodyPr/>
          <a:lstStyle/>
          <a:p>
            <a:r>
              <a:rPr lang="en-US" dirty="0"/>
              <a:t>ID3</a:t>
            </a:r>
          </a:p>
        </p:txBody>
      </p:sp>
      <p:sp>
        <p:nvSpPr>
          <p:cNvPr id="3" name="Content Placeholder 2">
            <a:extLst>
              <a:ext uri="{FF2B5EF4-FFF2-40B4-BE49-F238E27FC236}">
                <a16:creationId xmlns:a16="http://schemas.microsoft.com/office/drawing/2014/main" id="{AB712DC2-5E47-D2BA-C4D1-8C3CF988E612}"/>
              </a:ext>
            </a:extLst>
          </p:cNvPr>
          <p:cNvSpPr>
            <a:spLocks noGrp="1"/>
          </p:cNvSpPr>
          <p:nvPr>
            <p:ph idx="1"/>
          </p:nvPr>
        </p:nvSpPr>
        <p:spPr>
          <a:xfrm>
            <a:off x="411162" y="1143000"/>
            <a:ext cx="8732837" cy="5181600"/>
          </a:xfrm>
        </p:spPr>
        <p:txBody>
          <a:bodyPr/>
          <a:lstStyle/>
          <a:p>
            <a:r>
              <a:rPr lang="en-US" dirty="0"/>
              <a:t>(It is the most popular algorithm used to construct trees.)</a:t>
            </a:r>
          </a:p>
          <a:p>
            <a:r>
              <a:rPr lang="en-US" dirty="0"/>
              <a:t>ID3 stands for Iterative Dichotomizer3 and is named such because the algorithm iteratively(repeatedly) dichotomizes(divides) features into two or more groups at each step.</a:t>
            </a:r>
          </a:p>
          <a:p>
            <a:r>
              <a:rPr lang="en-US" dirty="0"/>
              <a:t>It employs a top-down greedy search through the space of all possible branches with no backtracking. This algorithm uses information gain and entropy to construct a classification decision tree.</a:t>
            </a:r>
          </a:p>
          <a:p>
            <a:endParaRPr lang="en-US" dirty="0"/>
          </a:p>
        </p:txBody>
      </p:sp>
      <p:sp>
        <p:nvSpPr>
          <p:cNvPr id="4" name="Date Placeholder 3">
            <a:extLst>
              <a:ext uri="{FF2B5EF4-FFF2-40B4-BE49-F238E27FC236}">
                <a16:creationId xmlns:a16="http://schemas.microsoft.com/office/drawing/2014/main" id="{7D723AF9-C8FD-7209-EDB6-0AE511A4BC6D}"/>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DB385677-7290-0641-5095-A2511A37F80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BAB186CB-230A-5095-12C5-03997EC4C597}"/>
              </a:ext>
            </a:extLst>
          </p:cNvPr>
          <p:cNvSpPr>
            <a:spLocks noGrp="1"/>
          </p:cNvSpPr>
          <p:nvPr>
            <p:ph type="sldNum" sz="quarter" idx="12"/>
          </p:nvPr>
        </p:nvSpPr>
        <p:spPr/>
        <p:txBody>
          <a:bodyPr/>
          <a:lstStyle/>
          <a:p>
            <a:pPr>
              <a:defRPr/>
            </a:pPr>
            <a:fld id="{24876ADD-85D9-4CF9-A35B-123309FF4FEE}" type="slidenum">
              <a:rPr lang="en-US" smtClean="0"/>
              <a:pPr>
                <a:defRPr/>
              </a:pPr>
              <a:t>59</a:t>
            </a:fld>
            <a:endParaRPr lang="en-US"/>
          </a:p>
        </p:txBody>
      </p:sp>
    </p:spTree>
    <p:extLst>
      <p:ext uri="{BB962C8B-B14F-4D97-AF65-F5344CB8AC3E}">
        <p14:creationId xmlns:p14="http://schemas.microsoft.com/office/powerpoint/2010/main" val="41162898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CC0A5A4-C05B-4EF2-B6EB-881B068D7345}"/>
              </a:ext>
            </a:extLst>
          </p:cNvPr>
          <p:cNvSpPr>
            <a:spLocks noGrp="1" noChangeArrowheads="1"/>
          </p:cNvSpPr>
          <p:nvPr>
            <p:ph type="title"/>
          </p:nvPr>
        </p:nvSpPr>
        <p:spPr/>
        <p:txBody>
          <a:bodyPr/>
          <a:lstStyle/>
          <a:p>
            <a:pPr>
              <a:defRPr/>
            </a:pPr>
            <a:r>
              <a:rPr lang="en-US">
                <a:cs typeface="+mj-cs"/>
              </a:rPr>
              <a:t>Example of a Decision Tree</a:t>
            </a:r>
          </a:p>
        </p:txBody>
      </p:sp>
      <p:graphicFrame>
        <p:nvGraphicFramePr>
          <p:cNvPr id="11266" name="Object 4">
            <a:extLst>
              <a:ext uri="{FF2B5EF4-FFF2-40B4-BE49-F238E27FC236}">
                <a16:creationId xmlns:a16="http://schemas.microsoft.com/office/drawing/2014/main" id="{AAF733EE-AC48-417C-A650-8AA95D1D3A6D}"/>
              </a:ext>
            </a:extLst>
          </p:cNvPr>
          <p:cNvGraphicFramePr>
            <a:graphicFrameLocks noChangeAspect="1"/>
          </p:cNvGraphicFramePr>
          <p:nvPr/>
        </p:nvGraphicFramePr>
        <p:xfrm>
          <a:off x="152400" y="1990725"/>
          <a:ext cx="3810000" cy="3770313"/>
        </p:xfrm>
        <a:graphic>
          <a:graphicData uri="http://schemas.openxmlformats.org/presentationml/2006/ole">
            <mc:AlternateContent xmlns:mc="http://schemas.openxmlformats.org/markup-compatibility/2006">
              <mc:Choice xmlns:v="urn:schemas-microsoft-com:vml" Requires="v">
                <p:oleObj name="Document" r:id="rId2" imgW="5854700" imgH="5778500" progId="Word.Document.8">
                  <p:embed/>
                </p:oleObj>
              </mc:Choice>
              <mc:Fallback>
                <p:oleObj name="Document" r:id="rId2" imgW="5854700" imgH="5778500" progId="Word.Document.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90725"/>
                        <a:ext cx="3810000" cy="3770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1267" name="Text Box 5">
            <a:extLst>
              <a:ext uri="{FF2B5EF4-FFF2-40B4-BE49-F238E27FC236}">
                <a16:creationId xmlns:a16="http://schemas.microsoft.com/office/drawing/2014/main" id="{3621E2A5-F664-437B-AE78-7D73B7C096C2}"/>
              </a:ext>
            </a:extLst>
          </p:cNvPr>
          <p:cNvSpPr txBox="1">
            <a:spLocks noChangeArrowheads="1"/>
          </p:cNvSpPr>
          <p:nvPr/>
        </p:nvSpPr>
        <p:spPr bwMode="auto">
          <a:xfrm rot="-2416809">
            <a:off x="8382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1268" name="Text Box 6">
            <a:extLst>
              <a:ext uri="{FF2B5EF4-FFF2-40B4-BE49-F238E27FC236}">
                <a16:creationId xmlns:a16="http://schemas.microsoft.com/office/drawing/2014/main" id="{12F31BB3-3622-408D-93AE-1E2B768392EA}"/>
              </a:ext>
            </a:extLst>
          </p:cNvPr>
          <p:cNvSpPr txBox="1">
            <a:spLocks noChangeArrowheads="1"/>
          </p:cNvSpPr>
          <p:nvPr/>
        </p:nvSpPr>
        <p:spPr bwMode="auto">
          <a:xfrm rot="-2416809">
            <a:off x="1524000" y="1371600"/>
            <a:ext cx="12573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categorical</a:t>
            </a:r>
            <a:endParaRPr lang="en-US" altLang="en-US" sz="1600">
              <a:solidFill>
                <a:schemeClr val="bg2"/>
              </a:solidFill>
            </a:endParaRPr>
          </a:p>
        </p:txBody>
      </p:sp>
      <p:sp>
        <p:nvSpPr>
          <p:cNvPr id="11269" name="Text Box 7">
            <a:extLst>
              <a:ext uri="{FF2B5EF4-FFF2-40B4-BE49-F238E27FC236}">
                <a16:creationId xmlns:a16="http://schemas.microsoft.com/office/drawing/2014/main" id="{CEF1E55E-15F9-4FB1-9AD2-4096F05313E4}"/>
              </a:ext>
            </a:extLst>
          </p:cNvPr>
          <p:cNvSpPr txBox="1">
            <a:spLocks noChangeArrowheads="1"/>
          </p:cNvSpPr>
          <p:nvPr/>
        </p:nvSpPr>
        <p:spPr bwMode="auto">
          <a:xfrm rot="-2416809">
            <a:off x="2362200" y="1371600"/>
            <a:ext cx="12779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continuous</a:t>
            </a:r>
            <a:endParaRPr lang="en-US" altLang="en-US" sz="1600">
              <a:solidFill>
                <a:schemeClr val="bg2"/>
              </a:solidFill>
            </a:endParaRPr>
          </a:p>
        </p:txBody>
      </p:sp>
      <p:sp>
        <p:nvSpPr>
          <p:cNvPr id="11270" name="Text Box 8">
            <a:extLst>
              <a:ext uri="{FF2B5EF4-FFF2-40B4-BE49-F238E27FC236}">
                <a16:creationId xmlns:a16="http://schemas.microsoft.com/office/drawing/2014/main" id="{00F11CDF-7A5F-4A25-A27F-5E19BE37B18E}"/>
              </a:ext>
            </a:extLst>
          </p:cNvPr>
          <p:cNvSpPr txBox="1">
            <a:spLocks noChangeArrowheads="1"/>
          </p:cNvSpPr>
          <p:nvPr/>
        </p:nvSpPr>
        <p:spPr bwMode="auto">
          <a:xfrm rot="-2416809">
            <a:off x="3124200" y="1524000"/>
            <a:ext cx="6921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006600"/>
                </a:solidFill>
              </a:rPr>
              <a:t>class</a:t>
            </a:r>
            <a:endParaRPr lang="en-US" altLang="en-US" sz="1600">
              <a:solidFill>
                <a:schemeClr val="bg2"/>
              </a:solidFill>
            </a:endParaRPr>
          </a:p>
        </p:txBody>
      </p:sp>
      <p:sp>
        <p:nvSpPr>
          <p:cNvPr id="11271" name="Line 9">
            <a:extLst>
              <a:ext uri="{FF2B5EF4-FFF2-40B4-BE49-F238E27FC236}">
                <a16:creationId xmlns:a16="http://schemas.microsoft.com/office/drawing/2014/main" id="{82EAE677-E585-4156-876E-0290EF4FEB8D}"/>
              </a:ext>
            </a:extLst>
          </p:cNvPr>
          <p:cNvSpPr>
            <a:spLocks noChangeShapeType="1"/>
          </p:cNvSpPr>
          <p:nvPr/>
        </p:nvSpPr>
        <p:spPr bwMode="auto">
          <a:xfrm>
            <a:off x="6965950" y="4505325"/>
            <a:ext cx="242888"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2" name="Line 10">
            <a:extLst>
              <a:ext uri="{FF2B5EF4-FFF2-40B4-BE49-F238E27FC236}">
                <a16:creationId xmlns:a16="http://schemas.microsoft.com/office/drawing/2014/main" id="{77ED1CC4-49CF-4F79-A87A-9B456060847D}"/>
              </a:ext>
            </a:extLst>
          </p:cNvPr>
          <p:cNvSpPr>
            <a:spLocks noChangeShapeType="1"/>
          </p:cNvSpPr>
          <p:nvPr/>
        </p:nvSpPr>
        <p:spPr bwMode="auto">
          <a:xfrm flipH="1">
            <a:off x="5835650" y="4505325"/>
            <a:ext cx="323850" cy="5270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3" name="Line 11">
            <a:extLst>
              <a:ext uri="{FF2B5EF4-FFF2-40B4-BE49-F238E27FC236}">
                <a16:creationId xmlns:a16="http://schemas.microsoft.com/office/drawing/2014/main" id="{52BA86D1-67C3-433A-AACE-C464A5A1904A}"/>
              </a:ext>
            </a:extLst>
          </p:cNvPr>
          <p:cNvSpPr>
            <a:spLocks noChangeShapeType="1"/>
          </p:cNvSpPr>
          <p:nvPr/>
        </p:nvSpPr>
        <p:spPr bwMode="auto">
          <a:xfrm flipH="1">
            <a:off x="6481763" y="3711575"/>
            <a:ext cx="403225"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4" name="Line 12">
            <a:extLst>
              <a:ext uri="{FF2B5EF4-FFF2-40B4-BE49-F238E27FC236}">
                <a16:creationId xmlns:a16="http://schemas.microsoft.com/office/drawing/2014/main" id="{A7BED808-9C10-478B-9B3B-A9AC1809CAEE}"/>
              </a:ext>
            </a:extLst>
          </p:cNvPr>
          <p:cNvSpPr>
            <a:spLocks noChangeShapeType="1"/>
          </p:cNvSpPr>
          <p:nvPr/>
        </p:nvSpPr>
        <p:spPr bwMode="auto">
          <a:xfrm>
            <a:off x="7693025" y="3711575"/>
            <a:ext cx="484188" cy="528638"/>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5" name="Line 13">
            <a:extLst>
              <a:ext uri="{FF2B5EF4-FFF2-40B4-BE49-F238E27FC236}">
                <a16:creationId xmlns:a16="http://schemas.microsoft.com/office/drawing/2014/main" id="{80E001A5-6780-480F-ABAA-39BF004359A5}"/>
              </a:ext>
            </a:extLst>
          </p:cNvPr>
          <p:cNvSpPr>
            <a:spLocks noChangeShapeType="1"/>
          </p:cNvSpPr>
          <p:nvPr/>
        </p:nvSpPr>
        <p:spPr bwMode="auto">
          <a:xfrm>
            <a:off x="6643688"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6" name="Line 14">
            <a:extLst>
              <a:ext uri="{FF2B5EF4-FFF2-40B4-BE49-F238E27FC236}">
                <a16:creationId xmlns:a16="http://schemas.microsoft.com/office/drawing/2014/main" id="{8D54B519-3549-4FC6-A7BA-9E2644A6412A}"/>
              </a:ext>
            </a:extLst>
          </p:cNvPr>
          <p:cNvSpPr>
            <a:spLocks noChangeShapeType="1"/>
          </p:cNvSpPr>
          <p:nvPr/>
        </p:nvSpPr>
        <p:spPr bwMode="auto">
          <a:xfrm flipH="1">
            <a:off x="5270500" y="2984500"/>
            <a:ext cx="565150" cy="463550"/>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77" name="Text Box 15">
            <a:extLst>
              <a:ext uri="{FF2B5EF4-FFF2-40B4-BE49-F238E27FC236}">
                <a16:creationId xmlns:a16="http://schemas.microsoft.com/office/drawing/2014/main" id="{069D5BD2-820C-412A-B6B0-62846A9D6CCF}"/>
              </a:ext>
            </a:extLst>
          </p:cNvPr>
          <p:cNvSpPr txBox="1">
            <a:spLocks noChangeArrowheads="1"/>
          </p:cNvSpPr>
          <p:nvPr/>
        </p:nvSpPr>
        <p:spPr bwMode="auto">
          <a:xfrm>
            <a:off x="5788025" y="2530475"/>
            <a:ext cx="936625"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1278" name="Text Box 16">
            <a:extLst>
              <a:ext uri="{FF2B5EF4-FFF2-40B4-BE49-F238E27FC236}">
                <a16:creationId xmlns:a16="http://schemas.microsoft.com/office/drawing/2014/main" id="{8C8FDB0A-874F-41DF-874F-3ED923F47CB3}"/>
              </a:ext>
            </a:extLst>
          </p:cNvPr>
          <p:cNvSpPr txBox="1">
            <a:spLocks noChangeArrowheads="1"/>
          </p:cNvSpPr>
          <p:nvPr/>
        </p:nvSpPr>
        <p:spPr bwMode="auto">
          <a:xfrm>
            <a:off x="6804025" y="3448050"/>
            <a:ext cx="935038"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1279" name="Text Box 17">
            <a:extLst>
              <a:ext uri="{FF2B5EF4-FFF2-40B4-BE49-F238E27FC236}">
                <a16:creationId xmlns:a16="http://schemas.microsoft.com/office/drawing/2014/main" id="{90756A9E-17D5-4C9B-B6F1-3D7F0D6399EC}"/>
              </a:ext>
            </a:extLst>
          </p:cNvPr>
          <p:cNvSpPr txBox="1">
            <a:spLocks noChangeArrowheads="1"/>
          </p:cNvSpPr>
          <p:nvPr/>
        </p:nvSpPr>
        <p:spPr bwMode="auto">
          <a:xfrm>
            <a:off x="6078538" y="4240213"/>
            <a:ext cx="968375"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1280" name="AutoShape 18">
            <a:extLst>
              <a:ext uri="{FF2B5EF4-FFF2-40B4-BE49-F238E27FC236}">
                <a16:creationId xmlns:a16="http://schemas.microsoft.com/office/drawing/2014/main" id="{FD2811B5-DCF5-4B53-8300-1207982C1507}"/>
              </a:ext>
            </a:extLst>
          </p:cNvPr>
          <p:cNvSpPr>
            <a:spLocks noChangeArrowheads="1"/>
          </p:cNvSpPr>
          <p:nvPr/>
        </p:nvSpPr>
        <p:spPr bwMode="auto">
          <a:xfrm>
            <a:off x="7005638" y="5029200"/>
            <a:ext cx="627062" cy="36671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1" name="Text Box 19">
            <a:extLst>
              <a:ext uri="{FF2B5EF4-FFF2-40B4-BE49-F238E27FC236}">
                <a16:creationId xmlns:a16="http://schemas.microsoft.com/office/drawing/2014/main" id="{666E12E6-A47F-4131-8ACB-CDA366AA47FA}"/>
              </a:ext>
            </a:extLst>
          </p:cNvPr>
          <p:cNvSpPr txBox="1">
            <a:spLocks noChangeArrowheads="1"/>
          </p:cNvSpPr>
          <p:nvPr/>
        </p:nvSpPr>
        <p:spPr bwMode="auto">
          <a:xfrm>
            <a:off x="6929438" y="5029200"/>
            <a:ext cx="6858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1282" name="AutoShape 20">
            <a:extLst>
              <a:ext uri="{FF2B5EF4-FFF2-40B4-BE49-F238E27FC236}">
                <a16:creationId xmlns:a16="http://schemas.microsoft.com/office/drawing/2014/main" id="{59367DB1-AA95-409A-BAB9-E1B9AC7537C8}"/>
              </a:ext>
            </a:extLst>
          </p:cNvPr>
          <p:cNvSpPr>
            <a:spLocks noChangeArrowheads="1"/>
          </p:cNvSpPr>
          <p:nvPr/>
        </p:nvSpPr>
        <p:spPr bwMode="auto">
          <a:xfrm>
            <a:off x="5513388" y="5046663"/>
            <a:ext cx="654050" cy="3635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3" name="Text Box 21">
            <a:extLst>
              <a:ext uri="{FF2B5EF4-FFF2-40B4-BE49-F238E27FC236}">
                <a16:creationId xmlns:a16="http://schemas.microsoft.com/office/drawing/2014/main" id="{70F9981D-6F2D-4A8A-AC4E-50B624ACBCAF}"/>
              </a:ext>
            </a:extLst>
          </p:cNvPr>
          <p:cNvSpPr txBox="1">
            <a:spLocks noChangeArrowheads="1"/>
          </p:cNvSpPr>
          <p:nvPr/>
        </p:nvSpPr>
        <p:spPr bwMode="auto">
          <a:xfrm>
            <a:off x="5610225" y="5032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1284" name="AutoShape 22">
            <a:extLst>
              <a:ext uri="{FF2B5EF4-FFF2-40B4-BE49-F238E27FC236}">
                <a16:creationId xmlns:a16="http://schemas.microsoft.com/office/drawing/2014/main" id="{90EC9A02-70FF-437E-A083-E036EBC7A6C7}"/>
              </a:ext>
            </a:extLst>
          </p:cNvPr>
          <p:cNvSpPr>
            <a:spLocks noChangeArrowheads="1"/>
          </p:cNvSpPr>
          <p:nvPr/>
        </p:nvSpPr>
        <p:spPr bwMode="auto">
          <a:xfrm>
            <a:off x="4948238" y="3462338"/>
            <a:ext cx="685800" cy="347662"/>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5" name="Text Box 23">
            <a:extLst>
              <a:ext uri="{FF2B5EF4-FFF2-40B4-BE49-F238E27FC236}">
                <a16:creationId xmlns:a16="http://schemas.microsoft.com/office/drawing/2014/main" id="{8C2D9E2E-C19E-4553-9C99-F6A57301403F}"/>
              </a:ext>
            </a:extLst>
          </p:cNvPr>
          <p:cNvSpPr txBox="1">
            <a:spLocks noChangeArrowheads="1"/>
          </p:cNvSpPr>
          <p:nvPr/>
        </p:nvSpPr>
        <p:spPr bwMode="auto">
          <a:xfrm>
            <a:off x="5043488" y="344805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1286" name="AutoShape 24">
            <a:extLst>
              <a:ext uri="{FF2B5EF4-FFF2-40B4-BE49-F238E27FC236}">
                <a16:creationId xmlns:a16="http://schemas.microsoft.com/office/drawing/2014/main" id="{46D93ED2-48A5-41B8-A320-78D0FAD2B4BF}"/>
              </a:ext>
            </a:extLst>
          </p:cNvPr>
          <p:cNvSpPr>
            <a:spLocks noChangeArrowheads="1"/>
          </p:cNvSpPr>
          <p:nvPr/>
        </p:nvSpPr>
        <p:spPr bwMode="auto">
          <a:xfrm>
            <a:off x="7843838" y="4267200"/>
            <a:ext cx="685800" cy="381000"/>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87" name="Text Box 25">
            <a:extLst>
              <a:ext uri="{FF2B5EF4-FFF2-40B4-BE49-F238E27FC236}">
                <a16:creationId xmlns:a16="http://schemas.microsoft.com/office/drawing/2014/main" id="{FE82CFED-1B96-4755-A8B2-8B44720BD3B9}"/>
              </a:ext>
            </a:extLst>
          </p:cNvPr>
          <p:cNvSpPr txBox="1">
            <a:spLocks noChangeArrowheads="1"/>
          </p:cNvSpPr>
          <p:nvPr/>
        </p:nvSpPr>
        <p:spPr bwMode="auto">
          <a:xfrm>
            <a:off x="7920038" y="4267200"/>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1288" name="Text Box 26">
            <a:extLst>
              <a:ext uri="{FF2B5EF4-FFF2-40B4-BE49-F238E27FC236}">
                <a16:creationId xmlns:a16="http://schemas.microsoft.com/office/drawing/2014/main" id="{6386C606-B31B-495F-8C24-07187CCC513A}"/>
              </a:ext>
            </a:extLst>
          </p:cNvPr>
          <p:cNvSpPr txBox="1">
            <a:spLocks noChangeArrowheads="1"/>
          </p:cNvSpPr>
          <p:nvPr/>
        </p:nvSpPr>
        <p:spPr bwMode="auto">
          <a:xfrm>
            <a:off x="5060950" y="298450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1289" name="Text Box 27">
            <a:extLst>
              <a:ext uri="{FF2B5EF4-FFF2-40B4-BE49-F238E27FC236}">
                <a16:creationId xmlns:a16="http://schemas.microsoft.com/office/drawing/2014/main" id="{77EC554D-F790-49A4-B9EE-AE546643144A}"/>
              </a:ext>
            </a:extLst>
          </p:cNvPr>
          <p:cNvSpPr txBox="1">
            <a:spLocks noChangeArrowheads="1"/>
          </p:cNvSpPr>
          <p:nvPr/>
        </p:nvSpPr>
        <p:spPr bwMode="auto">
          <a:xfrm>
            <a:off x="6926263" y="298450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1290" name="Text Box 28">
            <a:extLst>
              <a:ext uri="{FF2B5EF4-FFF2-40B4-BE49-F238E27FC236}">
                <a16:creationId xmlns:a16="http://schemas.microsoft.com/office/drawing/2014/main" id="{E28D3DC4-73ED-4E15-A5DD-6639DB190D3E}"/>
              </a:ext>
            </a:extLst>
          </p:cNvPr>
          <p:cNvSpPr txBox="1">
            <a:spLocks noChangeArrowheads="1"/>
          </p:cNvSpPr>
          <p:nvPr/>
        </p:nvSpPr>
        <p:spPr bwMode="auto">
          <a:xfrm>
            <a:off x="7908925" y="3749675"/>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1291" name="Text Box 29">
            <a:extLst>
              <a:ext uri="{FF2B5EF4-FFF2-40B4-BE49-F238E27FC236}">
                <a16:creationId xmlns:a16="http://schemas.microsoft.com/office/drawing/2014/main" id="{BDBC937C-75A1-46F9-8781-4F71834416DC}"/>
              </a:ext>
            </a:extLst>
          </p:cNvPr>
          <p:cNvSpPr txBox="1">
            <a:spLocks noChangeArrowheads="1"/>
          </p:cNvSpPr>
          <p:nvPr/>
        </p:nvSpPr>
        <p:spPr bwMode="auto">
          <a:xfrm>
            <a:off x="5692775" y="3778250"/>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1292" name="Text Box 30">
            <a:extLst>
              <a:ext uri="{FF2B5EF4-FFF2-40B4-BE49-F238E27FC236}">
                <a16:creationId xmlns:a16="http://schemas.microsoft.com/office/drawing/2014/main" id="{E0C44E44-8289-4C7B-9727-148BF58FCE74}"/>
              </a:ext>
            </a:extLst>
          </p:cNvPr>
          <p:cNvSpPr txBox="1">
            <a:spLocks noChangeArrowheads="1"/>
          </p:cNvSpPr>
          <p:nvPr/>
        </p:nvSpPr>
        <p:spPr bwMode="auto">
          <a:xfrm>
            <a:off x="5313363"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1293" name="Text Box 31">
            <a:extLst>
              <a:ext uri="{FF2B5EF4-FFF2-40B4-BE49-F238E27FC236}">
                <a16:creationId xmlns:a16="http://schemas.microsoft.com/office/drawing/2014/main" id="{6F73CB7E-83CF-4740-B92C-00CFC599F217}"/>
              </a:ext>
            </a:extLst>
          </p:cNvPr>
          <p:cNvSpPr txBox="1">
            <a:spLocks noChangeArrowheads="1"/>
          </p:cNvSpPr>
          <p:nvPr/>
        </p:nvSpPr>
        <p:spPr bwMode="auto">
          <a:xfrm>
            <a:off x="7088188" y="4570413"/>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sp>
        <p:nvSpPr>
          <p:cNvPr id="11294" name="Text Box 32">
            <a:extLst>
              <a:ext uri="{FF2B5EF4-FFF2-40B4-BE49-F238E27FC236}">
                <a16:creationId xmlns:a16="http://schemas.microsoft.com/office/drawing/2014/main" id="{F4E39710-1A80-4186-BA53-52E339F36796}"/>
              </a:ext>
            </a:extLst>
          </p:cNvPr>
          <p:cNvSpPr txBox="1">
            <a:spLocks noChangeArrowheads="1"/>
          </p:cNvSpPr>
          <p:nvPr/>
        </p:nvSpPr>
        <p:spPr bwMode="auto">
          <a:xfrm>
            <a:off x="6427788" y="1766888"/>
            <a:ext cx="2241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800" i="1">
                <a:solidFill>
                  <a:srgbClr val="FF0000"/>
                </a:solidFill>
              </a:rPr>
              <a:t>Splitting Attributes</a:t>
            </a:r>
          </a:p>
        </p:txBody>
      </p:sp>
      <p:sp>
        <p:nvSpPr>
          <p:cNvPr id="11295" name="Line 33">
            <a:extLst>
              <a:ext uri="{FF2B5EF4-FFF2-40B4-BE49-F238E27FC236}">
                <a16:creationId xmlns:a16="http://schemas.microsoft.com/office/drawing/2014/main" id="{D43A1C32-B52E-4411-9CA0-91161532E050}"/>
              </a:ext>
            </a:extLst>
          </p:cNvPr>
          <p:cNvSpPr>
            <a:spLocks noChangeShapeType="1"/>
          </p:cNvSpPr>
          <p:nvPr/>
        </p:nvSpPr>
        <p:spPr bwMode="auto">
          <a:xfrm flipH="1">
            <a:off x="6805613" y="2147888"/>
            <a:ext cx="536575" cy="5349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6" name="AutoShape 34">
            <a:extLst>
              <a:ext uri="{FF2B5EF4-FFF2-40B4-BE49-F238E27FC236}">
                <a16:creationId xmlns:a16="http://schemas.microsoft.com/office/drawing/2014/main" id="{83756341-704C-4551-85C1-F261F77EBAB7}"/>
              </a:ext>
            </a:extLst>
          </p:cNvPr>
          <p:cNvSpPr>
            <a:spLocks noChangeArrowheads="1"/>
          </p:cNvSpPr>
          <p:nvPr/>
        </p:nvSpPr>
        <p:spPr bwMode="auto">
          <a:xfrm>
            <a:off x="3810000" y="3810000"/>
            <a:ext cx="914400" cy="293688"/>
          </a:xfrm>
          <a:prstGeom prst="rightArrow">
            <a:avLst>
              <a:gd name="adj1" fmla="val 50000"/>
              <a:gd name="adj2" fmla="val 77838"/>
            </a:avLst>
          </a:prstGeom>
          <a:solidFill>
            <a:srgbClr val="CC0000"/>
          </a:solidFill>
          <a:ln w="12700">
            <a:solidFill>
              <a:srgbClr val="CC0000"/>
            </a:solidFill>
            <a:miter lim="800000"/>
            <a:headEnd/>
            <a:tailEnd/>
          </a:ln>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1297" name="Line 35">
            <a:extLst>
              <a:ext uri="{FF2B5EF4-FFF2-40B4-BE49-F238E27FC236}">
                <a16:creationId xmlns:a16="http://schemas.microsoft.com/office/drawing/2014/main" id="{7749B7FD-180C-42E4-B610-574E3B2AA4D5}"/>
              </a:ext>
            </a:extLst>
          </p:cNvPr>
          <p:cNvSpPr>
            <a:spLocks noChangeShapeType="1"/>
          </p:cNvSpPr>
          <p:nvPr/>
        </p:nvSpPr>
        <p:spPr bwMode="auto">
          <a:xfrm>
            <a:off x="7418388" y="2147888"/>
            <a:ext cx="76200" cy="1144587"/>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1298" name="Text Box 36">
            <a:extLst>
              <a:ext uri="{FF2B5EF4-FFF2-40B4-BE49-F238E27FC236}">
                <a16:creationId xmlns:a16="http://schemas.microsoft.com/office/drawing/2014/main" id="{FA00C3E4-B00D-4A5E-9FF8-1893408D4EC3}"/>
              </a:ext>
            </a:extLst>
          </p:cNvPr>
          <p:cNvSpPr txBox="1">
            <a:spLocks noChangeArrowheads="1"/>
          </p:cNvSpPr>
          <p:nvPr/>
        </p:nvSpPr>
        <p:spPr bwMode="auto">
          <a:xfrm>
            <a:off x="762000" y="5867400"/>
            <a:ext cx="25146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Training Data</a:t>
            </a:r>
            <a:endParaRPr lang="en-US" altLang="en-US" sz="2000" b="0">
              <a:solidFill>
                <a:schemeClr val="bg2"/>
              </a:solidFill>
            </a:endParaRPr>
          </a:p>
        </p:txBody>
      </p:sp>
      <p:sp>
        <p:nvSpPr>
          <p:cNvPr id="11299" name="Text Box 37">
            <a:extLst>
              <a:ext uri="{FF2B5EF4-FFF2-40B4-BE49-F238E27FC236}">
                <a16:creationId xmlns:a16="http://schemas.microsoft.com/office/drawing/2014/main" id="{DF205736-1004-43CF-8B54-AB3C266DD761}"/>
              </a:ext>
            </a:extLst>
          </p:cNvPr>
          <p:cNvSpPr txBox="1">
            <a:spLocks noChangeArrowheads="1"/>
          </p:cNvSpPr>
          <p:nvPr/>
        </p:nvSpPr>
        <p:spPr bwMode="auto">
          <a:xfrm>
            <a:off x="5029200" y="5835650"/>
            <a:ext cx="3124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Model:  Decision Tree</a:t>
            </a:r>
            <a:endParaRPr lang="en-US" altLang="en-US" sz="2000" b="0">
              <a:solidFill>
                <a:schemeClr val="bg2"/>
              </a:solidFill>
            </a:endParaRPr>
          </a:p>
        </p:txBody>
      </p:sp>
      <p:sp>
        <p:nvSpPr>
          <p:cNvPr id="2" name="Date Placeholder 1">
            <a:extLst>
              <a:ext uri="{FF2B5EF4-FFF2-40B4-BE49-F238E27FC236}">
                <a16:creationId xmlns:a16="http://schemas.microsoft.com/office/drawing/2014/main" id="{8D544E44-FB63-46B6-833E-C93F7C501739}"/>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6209C8D7-84F6-408D-8B34-C8AFD82B4EE4}"/>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E7B3F00D-7942-4514-8C03-F0F627D4226D}"/>
              </a:ext>
            </a:extLst>
          </p:cNvPr>
          <p:cNvSpPr>
            <a:spLocks noGrp="1"/>
          </p:cNvSpPr>
          <p:nvPr>
            <p:ph type="sldNum" sz="quarter" idx="12"/>
          </p:nvPr>
        </p:nvSpPr>
        <p:spPr/>
        <p:txBody>
          <a:bodyPr/>
          <a:lstStyle/>
          <a:p>
            <a:pPr>
              <a:defRPr/>
            </a:pPr>
            <a:fld id="{012B5309-B5CA-4AD1-B6EF-30AB68056BA9}" type="slidenum">
              <a:rPr lang="en-US"/>
              <a:pPr>
                <a:defRPr/>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85C7-7C02-AACD-AB38-539B1C77AF55}"/>
              </a:ext>
            </a:extLst>
          </p:cNvPr>
          <p:cNvSpPr>
            <a:spLocks noGrp="1"/>
          </p:cNvSpPr>
          <p:nvPr>
            <p:ph type="title"/>
          </p:nvPr>
        </p:nvSpPr>
        <p:spPr/>
        <p:txBody>
          <a:bodyPr/>
          <a:lstStyle/>
          <a:p>
            <a:r>
              <a:rPr lang="en-US" dirty="0"/>
              <a:t>ID3</a:t>
            </a:r>
          </a:p>
        </p:txBody>
      </p:sp>
      <p:sp>
        <p:nvSpPr>
          <p:cNvPr id="3" name="Content Placeholder 2">
            <a:extLst>
              <a:ext uri="{FF2B5EF4-FFF2-40B4-BE49-F238E27FC236}">
                <a16:creationId xmlns:a16="http://schemas.microsoft.com/office/drawing/2014/main" id="{E5734CE5-DBA0-C797-8C61-05D9D53CE8EF}"/>
              </a:ext>
            </a:extLst>
          </p:cNvPr>
          <p:cNvSpPr>
            <a:spLocks noGrp="1"/>
          </p:cNvSpPr>
          <p:nvPr>
            <p:ph idx="1"/>
          </p:nvPr>
        </p:nvSpPr>
        <p:spPr/>
        <p:txBody>
          <a:bodyPr/>
          <a:lstStyle/>
          <a:p>
            <a:r>
              <a:rPr lang="en-US" dirty="0"/>
              <a:t>ID3 may have a selection bias towards features with a greater number of distinct values.</a:t>
            </a:r>
          </a:p>
          <a:p>
            <a:r>
              <a:rPr lang="en-US" dirty="0"/>
              <a:t>One limitation of the ID3 algorithm is that it is used on categorical data (data that has a discrete number of possible values). This is because if the values of a feature are continuous, then there are many places to split the data on this attribute, and finding the best value to split on may be time-consuming.</a:t>
            </a:r>
          </a:p>
          <a:p>
            <a:endParaRPr lang="en-US" dirty="0"/>
          </a:p>
          <a:p>
            <a:endParaRPr lang="en-US" dirty="0"/>
          </a:p>
          <a:p>
            <a:endParaRPr lang="en-US" dirty="0"/>
          </a:p>
        </p:txBody>
      </p:sp>
      <p:sp>
        <p:nvSpPr>
          <p:cNvPr id="4" name="Date Placeholder 3">
            <a:extLst>
              <a:ext uri="{FF2B5EF4-FFF2-40B4-BE49-F238E27FC236}">
                <a16:creationId xmlns:a16="http://schemas.microsoft.com/office/drawing/2014/main" id="{A7D57824-4D25-014E-651C-DEBA03612EED}"/>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272581C7-845E-C1F2-ADC5-354A69BB4E7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DF4FB555-CBA4-C673-B820-6C749CB03F83}"/>
              </a:ext>
            </a:extLst>
          </p:cNvPr>
          <p:cNvSpPr>
            <a:spLocks noGrp="1"/>
          </p:cNvSpPr>
          <p:nvPr>
            <p:ph type="sldNum" sz="quarter" idx="12"/>
          </p:nvPr>
        </p:nvSpPr>
        <p:spPr/>
        <p:txBody>
          <a:bodyPr/>
          <a:lstStyle/>
          <a:p>
            <a:pPr>
              <a:defRPr/>
            </a:pPr>
            <a:fld id="{24876ADD-85D9-4CF9-A35B-123309FF4FEE}" type="slidenum">
              <a:rPr lang="en-US" smtClean="0"/>
              <a:pPr>
                <a:defRPr/>
              </a:pPr>
              <a:t>60</a:t>
            </a:fld>
            <a:endParaRPr lang="en-US"/>
          </a:p>
        </p:txBody>
      </p:sp>
    </p:spTree>
    <p:extLst>
      <p:ext uri="{BB962C8B-B14F-4D97-AF65-F5344CB8AC3E}">
        <p14:creationId xmlns:p14="http://schemas.microsoft.com/office/powerpoint/2010/main" val="9572091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16F38-F4A2-A558-5661-95D91E9478CF}"/>
              </a:ext>
            </a:extLst>
          </p:cNvPr>
          <p:cNvSpPr>
            <a:spLocks noGrp="1"/>
          </p:cNvSpPr>
          <p:nvPr>
            <p:ph type="title"/>
          </p:nvPr>
        </p:nvSpPr>
        <p:spPr/>
        <p:txBody>
          <a:bodyPr/>
          <a:lstStyle/>
          <a:p>
            <a:r>
              <a:rPr lang="en-US" dirty="0"/>
              <a:t>ID3</a:t>
            </a:r>
          </a:p>
        </p:txBody>
      </p:sp>
      <p:sp>
        <p:nvSpPr>
          <p:cNvPr id="4" name="Date Placeholder 3">
            <a:extLst>
              <a:ext uri="{FF2B5EF4-FFF2-40B4-BE49-F238E27FC236}">
                <a16:creationId xmlns:a16="http://schemas.microsoft.com/office/drawing/2014/main" id="{249AE05B-1A95-AA8D-0779-C87EBF3CF151}"/>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754F2DA0-9943-7DBA-7632-E36E36FC644E}"/>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2FF69AA6-BAF4-3A24-C19C-8DA2378C30B3}"/>
              </a:ext>
            </a:extLst>
          </p:cNvPr>
          <p:cNvSpPr>
            <a:spLocks noGrp="1"/>
          </p:cNvSpPr>
          <p:nvPr>
            <p:ph type="sldNum" sz="quarter" idx="12"/>
          </p:nvPr>
        </p:nvSpPr>
        <p:spPr/>
        <p:txBody>
          <a:bodyPr/>
          <a:lstStyle/>
          <a:p>
            <a:pPr>
              <a:defRPr/>
            </a:pPr>
            <a:fld id="{24876ADD-85D9-4CF9-A35B-123309FF4FEE}" type="slidenum">
              <a:rPr lang="en-US" smtClean="0"/>
              <a:pPr>
                <a:defRPr/>
              </a:pPr>
              <a:t>61</a:t>
            </a:fld>
            <a:endParaRPr lang="en-US"/>
          </a:p>
        </p:txBody>
      </p:sp>
      <p:pic>
        <p:nvPicPr>
          <p:cNvPr id="7" name="Content Placeholder 6">
            <a:extLst>
              <a:ext uri="{FF2B5EF4-FFF2-40B4-BE49-F238E27FC236}">
                <a16:creationId xmlns:a16="http://schemas.microsoft.com/office/drawing/2014/main" id="{75BCC663-4731-7A53-7353-890C13B672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4750" y="1457007"/>
            <a:ext cx="6811326" cy="4553585"/>
          </a:xfrm>
          <a:prstGeom prst="rect">
            <a:avLst/>
          </a:prstGeom>
        </p:spPr>
      </p:pic>
    </p:spTree>
    <p:extLst>
      <p:ext uri="{BB962C8B-B14F-4D97-AF65-F5344CB8AC3E}">
        <p14:creationId xmlns:p14="http://schemas.microsoft.com/office/powerpoint/2010/main" val="351126050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DB9EB-5B18-C2C6-BF40-85F20379A5EF}"/>
              </a:ext>
            </a:extLst>
          </p:cNvPr>
          <p:cNvSpPr>
            <a:spLocks noGrp="1"/>
          </p:cNvSpPr>
          <p:nvPr>
            <p:ph type="title"/>
          </p:nvPr>
        </p:nvSpPr>
        <p:spPr/>
        <p:txBody>
          <a:bodyPr/>
          <a:lstStyle/>
          <a:p>
            <a:r>
              <a:rPr lang="en-US" dirty="0"/>
              <a:t>C4.5</a:t>
            </a:r>
          </a:p>
        </p:txBody>
      </p:sp>
      <p:sp>
        <p:nvSpPr>
          <p:cNvPr id="3" name="Content Placeholder 2">
            <a:extLst>
              <a:ext uri="{FF2B5EF4-FFF2-40B4-BE49-F238E27FC236}">
                <a16:creationId xmlns:a16="http://schemas.microsoft.com/office/drawing/2014/main" id="{4A8E71E1-0955-42B6-8C07-6279A08CE366}"/>
              </a:ext>
            </a:extLst>
          </p:cNvPr>
          <p:cNvSpPr>
            <a:spLocks noGrp="1"/>
          </p:cNvSpPr>
          <p:nvPr>
            <p:ph idx="1"/>
          </p:nvPr>
        </p:nvSpPr>
        <p:spPr/>
        <p:txBody>
          <a:bodyPr/>
          <a:lstStyle/>
          <a:p>
            <a:pPr algn="just"/>
            <a:r>
              <a:rPr lang="en-US" dirty="0"/>
              <a:t>C4.5 algorithm is improvement over ID3 algorithm, where “C” is shows algorithm is written in C and 4.5 specifics version of algorithm. splitting criterion used by C4.5 is the normalized information gain (gain ratio). The attribute with the highest normalized information gain/gain ratio is chosen to make the decision. The C4.5 algorithm then recurse on the partitioned sub lists.</a:t>
            </a:r>
          </a:p>
        </p:txBody>
      </p:sp>
      <p:sp>
        <p:nvSpPr>
          <p:cNvPr id="4" name="Date Placeholder 3">
            <a:extLst>
              <a:ext uri="{FF2B5EF4-FFF2-40B4-BE49-F238E27FC236}">
                <a16:creationId xmlns:a16="http://schemas.microsoft.com/office/drawing/2014/main" id="{99B5D21B-320E-BD37-3F82-2253E81E0FEA}"/>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EB6CE235-7EDA-BAE2-96D4-5DA4EFD0F790}"/>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A7285584-F8E9-F086-59CD-1480652EEE9F}"/>
              </a:ext>
            </a:extLst>
          </p:cNvPr>
          <p:cNvSpPr>
            <a:spLocks noGrp="1"/>
          </p:cNvSpPr>
          <p:nvPr>
            <p:ph type="sldNum" sz="quarter" idx="12"/>
          </p:nvPr>
        </p:nvSpPr>
        <p:spPr/>
        <p:txBody>
          <a:bodyPr/>
          <a:lstStyle/>
          <a:p>
            <a:pPr>
              <a:defRPr/>
            </a:pPr>
            <a:fld id="{24876ADD-85D9-4CF9-A35B-123309FF4FEE}" type="slidenum">
              <a:rPr lang="en-US" smtClean="0"/>
              <a:pPr>
                <a:defRPr/>
              </a:pPr>
              <a:t>62</a:t>
            </a:fld>
            <a:endParaRPr lang="en-US"/>
          </a:p>
        </p:txBody>
      </p:sp>
    </p:spTree>
    <p:extLst>
      <p:ext uri="{BB962C8B-B14F-4D97-AF65-F5344CB8AC3E}">
        <p14:creationId xmlns:p14="http://schemas.microsoft.com/office/powerpoint/2010/main" val="410739598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64472-1C44-11EB-AE20-13744306F1DB}"/>
              </a:ext>
            </a:extLst>
          </p:cNvPr>
          <p:cNvSpPr>
            <a:spLocks noGrp="1"/>
          </p:cNvSpPr>
          <p:nvPr>
            <p:ph type="title"/>
          </p:nvPr>
        </p:nvSpPr>
        <p:spPr/>
        <p:txBody>
          <a:bodyPr/>
          <a:lstStyle/>
          <a:p>
            <a:r>
              <a:rPr lang="en-US" dirty="0"/>
              <a:t>C4.5</a:t>
            </a:r>
          </a:p>
        </p:txBody>
      </p:sp>
      <p:sp>
        <p:nvSpPr>
          <p:cNvPr id="3" name="Content Placeholder 2">
            <a:extLst>
              <a:ext uri="{FF2B5EF4-FFF2-40B4-BE49-F238E27FC236}">
                <a16:creationId xmlns:a16="http://schemas.microsoft.com/office/drawing/2014/main" id="{20F5DE71-ACB2-941B-CF3E-410A22E68A7F}"/>
              </a:ext>
            </a:extLst>
          </p:cNvPr>
          <p:cNvSpPr>
            <a:spLocks noGrp="1"/>
          </p:cNvSpPr>
          <p:nvPr>
            <p:ph idx="1"/>
          </p:nvPr>
        </p:nvSpPr>
        <p:spPr/>
        <p:txBody>
          <a:bodyPr/>
          <a:lstStyle/>
          <a:p>
            <a:pPr algn="l" fontAlgn="base">
              <a:buFont typeface="Arial" panose="020B0604020202020204" pitchFamily="34" charset="0"/>
              <a:buChar char="•"/>
            </a:pPr>
            <a:r>
              <a:rPr lang="en-US" b="0" i="0" dirty="0">
                <a:effectLst/>
              </a:rPr>
              <a:t>Instead of Information Gain, C4.5 uses </a:t>
            </a:r>
            <a:r>
              <a:rPr lang="en-US" b="1" i="0" dirty="0">
                <a:effectLst/>
              </a:rPr>
              <a:t>Information Gain Ratio</a:t>
            </a:r>
            <a:r>
              <a:rPr lang="en-US" b="0" i="0" dirty="0">
                <a:effectLst/>
              </a:rPr>
              <a:t> to determine the best feature to split on.</a:t>
            </a:r>
          </a:p>
          <a:p>
            <a:pPr algn="l" fontAlgn="base">
              <a:buFont typeface="Arial" panose="020B0604020202020204" pitchFamily="34" charset="0"/>
              <a:buChar char="•"/>
            </a:pPr>
            <a:r>
              <a:rPr lang="en-US" b="0" i="0" dirty="0">
                <a:effectLst/>
              </a:rPr>
              <a:t>C4.5 uses post-pruning after growing an overly large tree.</a:t>
            </a:r>
          </a:p>
          <a:p>
            <a:pPr algn="l" fontAlgn="base">
              <a:buFont typeface="Arial" panose="020B0604020202020204" pitchFamily="34" charset="0"/>
              <a:buChar char="•"/>
            </a:pPr>
            <a:r>
              <a:rPr lang="en-US" b="0" i="0" dirty="0">
                <a:effectLst/>
              </a:rPr>
              <a:t>C4.5 has a bias towards features with a lesser number of distinct values.</a:t>
            </a:r>
          </a:p>
          <a:p>
            <a:endParaRPr lang="en-US" dirty="0"/>
          </a:p>
        </p:txBody>
      </p:sp>
      <p:sp>
        <p:nvSpPr>
          <p:cNvPr id="4" name="Date Placeholder 3">
            <a:extLst>
              <a:ext uri="{FF2B5EF4-FFF2-40B4-BE49-F238E27FC236}">
                <a16:creationId xmlns:a16="http://schemas.microsoft.com/office/drawing/2014/main" id="{F3377ED1-C531-C508-9128-139D97D0C469}"/>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E1473AC0-FBE1-2127-5637-001CCDBF258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B0A3EAB7-6CFB-9B61-E63F-085D2CD38255}"/>
              </a:ext>
            </a:extLst>
          </p:cNvPr>
          <p:cNvSpPr>
            <a:spLocks noGrp="1"/>
          </p:cNvSpPr>
          <p:nvPr>
            <p:ph type="sldNum" sz="quarter" idx="12"/>
          </p:nvPr>
        </p:nvSpPr>
        <p:spPr/>
        <p:txBody>
          <a:bodyPr/>
          <a:lstStyle/>
          <a:p>
            <a:pPr>
              <a:defRPr/>
            </a:pPr>
            <a:fld id="{24876ADD-85D9-4CF9-A35B-123309FF4FEE}" type="slidenum">
              <a:rPr lang="en-US" smtClean="0"/>
              <a:pPr>
                <a:defRPr/>
              </a:pPr>
              <a:t>63</a:t>
            </a:fld>
            <a:endParaRPr lang="en-US"/>
          </a:p>
        </p:txBody>
      </p:sp>
    </p:spTree>
    <p:extLst>
      <p:ext uri="{BB962C8B-B14F-4D97-AF65-F5344CB8AC3E}">
        <p14:creationId xmlns:p14="http://schemas.microsoft.com/office/powerpoint/2010/main" val="344996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0073-E30F-1412-016F-0C24A6FB2960}"/>
              </a:ext>
            </a:extLst>
          </p:cNvPr>
          <p:cNvSpPr>
            <a:spLocks noGrp="1"/>
          </p:cNvSpPr>
          <p:nvPr>
            <p:ph type="title"/>
          </p:nvPr>
        </p:nvSpPr>
        <p:spPr/>
        <p:txBody>
          <a:bodyPr/>
          <a:lstStyle/>
          <a:p>
            <a:r>
              <a:rPr lang="en-US" dirty="0"/>
              <a:t>CART</a:t>
            </a:r>
          </a:p>
        </p:txBody>
      </p:sp>
      <p:sp>
        <p:nvSpPr>
          <p:cNvPr id="3" name="Content Placeholder 2">
            <a:extLst>
              <a:ext uri="{FF2B5EF4-FFF2-40B4-BE49-F238E27FC236}">
                <a16:creationId xmlns:a16="http://schemas.microsoft.com/office/drawing/2014/main" id="{4E0722A0-E311-7123-B344-602F70410437}"/>
              </a:ext>
            </a:extLst>
          </p:cNvPr>
          <p:cNvSpPr>
            <a:spLocks noGrp="1"/>
          </p:cNvSpPr>
          <p:nvPr>
            <p:ph idx="1"/>
          </p:nvPr>
        </p:nvSpPr>
        <p:spPr/>
        <p:txBody>
          <a:bodyPr/>
          <a:lstStyle/>
          <a:p>
            <a:pPr algn="just"/>
            <a:r>
              <a:rPr lang="en-US" dirty="0"/>
              <a:t>This algorithm can be used for both classification &amp; regression. CART algorithm uses Gini Index criterion to split a node to a sub-node. It start with the training set as a root node, after successfully splitting the root node in two, it splits the subsets using the same logic &amp; again split the sub-subsets, recursively until it finds further splitting will not give any pure sub-nodes or maximum number of leaves in a growing tree or termed it as a Tree pruning.</a:t>
            </a:r>
          </a:p>
        </p:txBody>
      </p:sp>
      <p:sp>
        <p:nvSpPr>
          <p:cNvPr id="4" name="Date Placeholder 3">
            <a:extLst>
              <a:ext uri="{FF2B5EF4-FFF2-40B4-BE49-F238E27FC236}">
                <a16:creationId xmlns:a16="http://schemas.microsoft.com/office/drawing/2014/main" id="{219A21B3-999F-02F6-C1FC-41FBB3F2D837}"/>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ECE893D5-C48F-A611-A3CC-0451EEFA410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D2A33491-021F-59FD-2B20-FB6E5A079D26}"/>
              </a:ext>
            </a:extLst>
          </p:cNvPr>
          <p:cNvSpPr>
            <a:spLocks noGrp="1"/>
          </p:cNvSpPr>
          <p:nvPr>
            <p:ph type="sldNum" sz="quarter" idx="12"/>
          </p:nvPr>
        </p:nvSpPr>
        <p:spPr/>
        <p:txBody>
          <a:bodyPr/>
          <a:lstStyle/>
          <a:p>
            <a:pPr>
              <a:defRPr/>
            </a:pPr>
            <a:fld id="{24876ADD-85D9-4CF9-A35B-123309FF4FEE}" type="slidenum">
              <a:rPr lang="en-US" smtClean="0"/>
              <a:pPr>
                <a:defRPr/>
              </a:pPr>
              <a:t>64</a:t>
            </a:fld>
            <a:endParaRPr lang="en-US"/>
          </a:p>
        </p:txBody>
      </p:sp>
    </p:spTree>
    <p:extLst>
      <p:ext uri="{BB962C8B-B14F-4D97-AF65-F5344CB8AC3E}">
        <p14:creationId xmlns:p14="http://schemas.microsoft.com/office/powerpoint/2010/main" val="39704570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E619B-0F1C-C2FE-2B13-384672B3FBED}"/>
              </a:ext>
            </a:extLst>
          </p:cNvPr>
          <p:cNvSpPr>
            <a:spLocks noGrp="1"/>
          </p:cNvSpPr>
          <p:nvPr>
            <p:ph type="title"/>
          </p:nvPr>
        </p:nvSpPr>
        <p:spPr/>
        <p:txBody>
          <a:bodyPr/>
          <a:lstStyle/>
          <a:p>
            <a:r>
              <a:rPr lang="en-US" dirty="0"/>
              <a:t>CART</a:t>
            </a:r>
          </a:p>
        </p:txBody>
      </p:sp>
      <p:sp>
        <p:nvSpPr>
          <p:cNvPr id="3" name="Content Placeholder 2">
            <a:extLst>
              <a:ext uri="{FF2B5EF4-FFF2-40B4-BE49-F238E27FC236}">
                <a16:creationId xmlns:a16="http://schemas.microsoft.com/office/drawing/2014/main" id="{473838A2-00D7-0ED0-3835-2098C9DBA69F}"/>
              </a:ext>
            </a:extLst>
          </p:cNvPr>
          <p:cNvSpPr>
            <a:spLocks noGrp="1"/>
          </p:cNvSpPr>
          <p:nvPr>
            <p:ph idx="1"/>
          </p:nvPr>
        </p:nvSpPr>
        <p:spPr/>
        <p:txBody>
          <a:bodyPr/>
          <a:lstStyle/>
          <a:p>
            <a:pPr algn="l" fontAlgn="base"/>
            <a:r>
              <a:rPr lang="en-US" b="0" i="0" dirty="0">
                <a:effectLst/>
                <a:latin typeface="Arial" panose="020B0604020202020204" pitchFamily="34" charset="0"/>
              </a:rPr>
              <a:t>CART, similarly to C4.5, supports both categorical and numerical data. However, CART differs from C4.5 in the way that it also supports regression.</a:t>
            </a:r>
          </a:p>
          <a:p>
            <a:pPr algn="l" fontAlgn="base"/>
            <a:r>
              <a:rPr lang="en-US" b="0" i="0" dirty="0">
                <a:effectLst/>
                <a:latin typeface="Arial" panose="020B0604020202020204" pitchFamily="34" charset="0"/>
              </a:rPr>
              <a:t>CART constructs a binary tree, which means that every node has exactly two children, unlike the other algorithms we have discussed, which don't necessarily have two child nodes per parent.</a:t>
            </a:r>
          </a:p>
          <a:p>
            <a:pPr algn="l" fontAlgn="base">
              <a:buFont typeface="Arial" panose="020B0604020202020204" pitchFamily="34" charset="0"/>
              <a:buChar char="•"/>
            </a:pPr>
            <a:r>
              <a:rPr lang="en-US" b="0" i="0" dirty="0">
                <a:effectLst/>
                <a:latin typeface="inherit"/>
              </a:rPr>
              <a:t>CART uses post-pruning after growing an overly large tree.</a:t>
            </a:r>
          </a:p>
          <a:p>
            <a:endParaRPr lang="en-US" dirty="0"/>
          </a:p>
        </p:txBody>
      </p:sp>
      <p:sp>
        <p:nvSpPr>
          <p:cNvPr id="4" name="Date Placeholder 3">
            <a:extLst>
              <a:ext uri="{FF2B5EF4-FFF2-40B4-BE49-F238E27FC236}">
                <a16:creationId xmlns:a16="http://schemas.microsoft.com/office/drawing/2014/main" id="{DAE8F6E2-DEBA-DC0F-9A2B-DE57FD71E3A2}"/>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2B3E4EB3-07AC-FA8D-28FC-1C5AFD344F1D}"/>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56276E8B-865C-312F-E62C-F8D61D25AA69}"/>
              </a:ext>
            </a:extLst>
          </p:cNvPr>
          <p:cNvSpPr>
            <a:spLocks noGrp="1"/>
          </p:cNvSpPr>
          <p:nvPr>
            <p:ph type="sldNum" sz="quarter" idx="12"/>
          </p:nvPr>
        </p:nvSpPr>
        <p:spPr/>
        <p:txBody>
          <a:bodyPr/>
          <a:lstStyle/>
          <a:p>
            <a:pPr>
              <a:defRPr/>
            </a:pPr>
            <a:fld id="{24876ADD-85D9-4CF9-A35B-123309FF4FEE}" type="slidenum">
              <a:rPr lang="en-US" smtClean="0"/>
              <a:pPr>
                <a:defRPr/>
              </a:pPr>
              <a:t>65</a:t>
            </a:fld>
            <a:endParaRPr lang="en-US"/>
          </a:p>
        </p:txBody>
      </p:sp>
    </p:spTree>
    <p:extLst>
      <p:ext uri="{BB962C8B-B14F-4D97-AF65-F5344CB8AC3E}">
        <p14:creationId xmlns:p14="http://schemas.microsoft.com/office/powerpoint/2010/main" val="39444141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C43D-B141-AB2F-4D6E-CD0AD0966A8C}"/>
              </a:ext>
            </a:extLst>
          </p:cNvPr>
          <p:cNvSpPr>
            <a:spLocks noGrp="1"/>
          </p:cNvSpPr>
          <p:nvPr>
            <p:ph type="title"/>
          </p:nvPr>
        </p:nvSpPr>
        <p:spPr/>
        <p:txBody>
          <a:bodyPr/>
          <a:lstStyle/>
          <a:p>
            <a:r>
              <a:rPr lang="en-US" dirty="0"/>
              <a:t>Comparison</a:t>
            </a:r>
          </a:p>
        </p:txBody>
      </p:sp>
      <p:pic>
        <p:nvPicPr>
          <p:cNvPr id="8" name="Content Placeholder 7" descr="A table with text on it">
            <a:extLst>
              <a:ext uri="{FF2B5EF4-FFF2-40B4-BE49-F238E27FC236}">
                <a16:creationId xmlns:a16="http://schemas.microsoft.com/office/drawing/2014/main" id="{E1218D9B-3C03-4E45-C455-2E4A1AC6A44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1383085"/>
            <a:ext cx="8661400" cy="3962634"/>
          </a:xfrm>
        </p:spPr>
      </p:pic>
      <p:sp>
        <p:nvSpPr>
          <p:cNvPr id="4" name="Date Placeholder 3">
            <a:extLst>
              <a:ext uri="{FF2B5EF4-FFF2-40B4-BE49-F238E27FC236}">
                <a16:creationId xmlns:a16="http://schemas.microsoft.com/office/drawing/2014/main" id="{D69176FE-EC87-1BB1-D7D0-42279F716867}"/>
              </a:ext>
            </a:extLst>
          </p:cNvPr>
          <p:cNvSpPr>
            <a:spLocks noGrp="1"/>
          </p:cNvSpPr>
          <p:nvPr>
            <p:ph type="dt" sz="half" idx="10"/>
          </p:nvPr>
        </p:nvSpPr>
        <p:spPr/>
        <p:txBody>
          <a:bodyPr/>
          <a:lstStyle/>
          <a:p>
            <a:pPr>
              <a:defRPr/>
            </a:pPr>
            <a:r>
              <a:rPr lang="en-US"/>
              <a:t>2/1/2021</a:t>
            </a:r>
            <a:endParaRPr lang="en-US" dirty="0"/>
          </a:p>
        </p:txBody>
      </p:sp>
      <p:sp>
        <p:nvSpPr>
          <p:cNvPr id="5" name="Footer Placeholder 4">
            <a:extLst>
              <a:ext uri="{FF2B5EF4-FFF2-40B4-BE49-F238E27FC236}">
                <a16:creationId xmlns:a16="http://schemas.microsoft.com/office/drawing/2014/main" id="{91C77970-3548-59FB-38E0-5D527044AC7A}"/>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p>
        </p:txBody>
      </p:sp>
      <p:sp>
        <p:nvSpPr>
          <p:cNvPr id="6" name="Slide Number Placeholder 5">
            <a:extLst>
              <a:ext uri="{FF2B5EF4-FFF2-40B4-BE49-F238E27FC236}">
                <a16:creationId xmlns:a16="http://schemas.microsoft.com/office/drawing/2014/main" id="{13B60F58-9799-DAED-A6B9-39767520331F}"/>
              </a:ext>
            </a:extLst>
          </p:cNvPr>
          <p:cNvSpPr>
            <a:spLocks noGrp="1"/>
          </p:cNvSpPr>
          <p:nvPr>
            <p:ph type="sldNum" sz="quarter" idx="12"/>
          </p:nvPr>
        </p:nvSpPr>
        <p:spPr/>
        <p:txBody>
          <a:bodyPr/>
          <a:lstStyle/>
          <a:p>
            <a:pPr>
              <a:defRPr/>
            </a:pPr>
            <a:fld id="{24876ADD-85D9-4CF9-A35B-123309FF4FEE}" type="slidenum">
              <a:rPr lang="en-US" smtClean="0"/>
              <a:pPr>
                <a:defRPr/>
              </a:pPr>
              <a:t>66</a:t>
            </a:fld>
            <a:endParaRPr lang="en-US"/>
          </a:p>
        </p:txBody>
      </p:sp>
    </p:spTree>
    <p:extLst>
      <p:ext uri="{BB962C8B-B14F-4D97-AF65-F5344CB8AC3E}">
        <p14:creationId xmlns:p14="http://schemas.microsoft.com/office/powerpoint/2010/main" val="676421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993F440C-A7FF-4C29-AF1E-D9941D7E3F64}"/>
              </a:ext>
            </a:extLst>
          </p:cNvPr>
          <p:cNvSpPr>
            <a:spLocks noGrp="1" noChangeArrowheads="1"/>
          </p:cNvSpPr>
          <p:nvPr>
            <p:ph type="title"/>
          </p:nvPr>
        </p:nvSpPr>
        <p:spPr/>
        <p:txBody>
          <a:bodyPr/>
          <a:lstStyle/>
          <a:p>
            <a:pPr>
              <a:defRPr/>
            </a:pPr>
            <a:r>
              <a:rPr lang="en-US">
                <a:cs typeface="+mj-cs"/>
              </a:rPr>
              <a:t>Apply Model to Test Data</a:t>
            </a:r>
          </a:p>
        </p:txBody>
      </p:sp>
      <p:sp>
        <p:nvSpPr>
          <p:cNvPr id="13314" name="Line 4">
            <a:extLst>
              <a:ext uri="{FF2B5EF4-FFF2-40B4-BE49-F238E27FC236}">
                <a16:creationId xmlns:a16="http://schemas.microsoft.com/office/drawing/2014/main" id="{CFC0DAF7-E76C-4164-A894-8C2200D7EF91}"/>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5" name="Line 5">
            <a:extLst>
              <a:ext uri="{FF2B5EF4-FFF2-40B4-BE49-F238E27FC236}">
                <a16:creationId xmlns:a16="http://schemas.microsoft.com/office/drawing/2014/main" id="{1B5551FD-831B-4051-B976-C0188C3479F3}"/>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6" name="Line 6">
            <a:extLst>
              <a:ext uri="{FF2B5EF4-FFF2-40B4-BE49-F238E27FC236}">
                <a16:creationId xmlns:a16="http://schemas.microsoft.com/office/drawing/2014/main" id="{9A677CE6-2592-42D4-A961-C0B5CD7A50A7}"/>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7" name="Line 7">
            <a:extLst>
              <a:ext uri="{FF2B5EF4-FFF2-40B4-BE49-F238E27FC236}">
                <a16:creationId xmlns:a16="http://schemas.microsoft.com/office/drawing/2014/main" id="{48D37305-03FC-4BD1-825A-70DF78884D43}"/>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8" name="Line 8">
            <a:extLst>
              <a:ext uri="{FF2B5EF4-FFF2-40B4-BE49-F238E27FC236}">
                <a16:creationId xmlns:a16="http://schemas.microsoft.com/office/drawing/2014/main" id="{50A242D3-4622-4F29-B478-5C1B4AABC60A}"/>
              </a:ext>
            </a:extLst>
          </p:cNvPr>
          <p:cNvSpPr>
            <a:spLocks noChangeShapeType="1"/>
          </p:cNvSpPr>
          <p:nvPr/>
        </p:nvSpPr>
        <p:spPr bwMode="auto">
          <a:xfrm>
            <a:off x="2544763" y="2686050"/>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19" name="Line 9">
            <a:extLst>
              <a:ext uri="{FF2B5EF4-FFF2-40B4-BE49-F238E27FC236}">
                <a16:creationId xmlns:a16="http://schemas.microsoft.com/office/drawing/2014/main" id="{722DF2CF-AB55-4719-9627-F4173FB509BF}"/>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3320" name="Text Box 10">
            <a:extLst>
              <a:ext uri="{FF2B5EF4-FFF2-40B4-BE49-F238E27FC236}">
                <a16:creationId xmlns:a16="http://schemas.microsoft.com/office/drawing/2014/main" id="{E40FFE86-B022-4A6D-A22F-D83931FDA868}"/>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13321" name="Text Box 11">
            <a:extLst>
              <a:ext uri="{FF2B5EF4-FFF2-40B4-BE49-F238E27FC236}">
                <a16:creationId xmlns:a16="http://schemas.microsoft.com/office/drawing/2014/main" id="{19C6115C-3279-47CD-9F07-F1801EE01C1F}"/>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3322" name="Text Box 12">
            <a:extLst>
              <a:ext uri="{FF2B5EF4-FFF2-40B4-BE49-F238E27FC236}">
                <a16:creationId xmlns:a16="http://schemas.microsoft.com/office/drawing/2014/main" id="{C2A590CE-1DF4-44AA-B236-D5AD95A8C21B}"/>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3323" name="AutoShape 13">
            <a:extLst>
              <a:ext uri="{FF2B5EF4-FFF2-40B4-BE49-F238E27FC236}">
                <a16:creationId xmlns:a16="http://schemas.microsoft.com/office/drawing/2014/main" id="{F55B3DDD-8639-4610-AA1D-2CB767D5F6D6}"/>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4" name="Text Box 14">
            <a:extLst>
              <a:ext uri="{FF2B5EF4-FFF2-40B4-BE49-F238E27FC236}">
                <a16:creationId xmlns:a16="http://schemas.microsoft.com/office/drawing/2014/main" id="{AAC0AFE7-0E5C-4AB6-B383-2C0615314226}"/>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3325" name="AutoShape 15">
            <a:extLst>
              <a:ext uri="{FF2B5EF4-FFF2-40B4-BE49-F238E27FC236}">
                <a16:creationId xmlns:a16="http://schemas.microsoft.com/office/drawing/2014/main" id="{1B9D66AF-CABC-4572-A16C-774CE7ABCB74}"/>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6" name="Text Box 16">
            <a:extLst>
              <a:ext uri="{FF2B5EF4-FFF2-40B4-BE49-F238E27FC236}">
                <a16:creationId xmlns:a16="http://schemas.microsoft.com/office/drawing/2014/main" id="{BB77729D-AFD5-4809-908B-6A802807CD60}"/>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3327" name="AutoShape 17">
            <a:extLst>
              <a:ext uri="{FF2B5EF4-FFF2-40B4-BE49-F238E27FC236}">
                <a16:creationId xmlns:a16="http://schemas.microsoft.com/office/drawing/2014/main" id="{F0191F06-4203-4D45-B4BB-6DC436BDD573}"/>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28" name="Text Box 18">
            <a:extLst>
              <a:ext uri="{FF2B5EF4-FFF2-40B4-BE49-F238E27FC236}">
                <a16:creationId xmlns:a16="http://schemas.microsoft.com/office/drawing/2014/main" id="{239E30DB-07DB-4185-84D3-11CFE62AC929}"/>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3329" name="AutoShape 19">
            <a:extLst>
              <a:ext uri="{FF2B5EF4-FFF2-40B4-BE49-F238E27FC236}">
                <a16:creationId xmlns:a16="http://schemas.microsoft.com/office/drawing/2014/main" id="{08C2382E-94DD-4EC0-AD4F-D3A899D1C4C6}"/>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3330" name="Text Box 20">
            <a:extLst>
              <a:ext uri="{FF2B5EF4-FFF2-40B4-BE49-F238E27FC236}">
                <a16:creationId xmlns:a16="http://schemas.microsoft.com/office/drawing/2014/main" id="{A3DDA5F8-878E-4097-9812-2723A5863B80}"/>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3331" name="Text Box 21">
            <a:extLst>
              <a:ext uri="{FF2B5EF4-FFF2-40B4-BE49-F238E27FC236}">
                <a16:creationId xmlns:a16="http://schemas.microsoft.com/office/drawing/2014/main" id="{B54E08F5-7FC2-4D95-BCA4-3A35A3E6EEA5}"/>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3332" name="Text Box 22">
            <a:extLst>
              <a:ext uri="{FF2B5EF4-FFF2-40B4-BE49-F238E27FC236}">
                <a16:creationId xmlns:a16="http://schemas.microsoft.com/office/drawing/2014/main" id="{9F560FD4-62BF-4CB3-9EEF-FB4E379CE782}"/>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3333" name="Text Box 23">
            <a:extLst>
              <a:ext uri="{FF2B5EF4-FFF2-40B4-BE49-F238E27FC236}">
                <a16:creationId xmlns:a16="http://schemas.microsoft.com/office/drawing/2014/main" id="{63C2302F-E2CA-46A9-9309-D0BE62879C78}"/>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3334" name="Text Box 24">
            <a:extLst>
              <a:ext uri="{FF2B5EF4-FFF2-40B4-BE49-F238E27FC236}">
                <a16:creationId xmlns:a16="http://schemas.microsoft.com/office/drawing/2014/main" id="{382E0DD5-9B29-4715-8D61-DFD0959DE0CF}"/>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3335" name="Text Box 25">
            <a:extLst>
              <a:ext uri="{FF2B5EF4-FFF2-40B4-BE49-F238E27FC236}">
                <a16:creationId xmlns:a16="http://schemas.microsoft.com/office/drawing/2014/main" id="{BF0B5846-FFB1-496B-8B3E-C3E94539DFFD}"/>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3336" name="Text Box 26">
            <a:extLst>
              <a:ext uri="{FF2B5EF4-FFF2-40B4-BE49-F238E27FC236}">
                <a16:creationId xmlns:a16="http://schemas.microsoft.com/office/drawing/2014/main" id="{8A906DD0-E22C-4E65-A9D3-069F2433F6C0}"/>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3337" name="Object 27">
            <a:extLst>
              <a:ext uri="{FF2B5EF4-FFF2-40B4-BE49-F238E27FC236}">
                <a16:creationId xmlns:a16="http://schemas.microsoft.com/office/drawing/2014/main" id="{390683B0-1366-48D5-BB95-E00CDC45E64D}"/>
              </a:ext>
            </a:extLst>
          </p:cNvPr>
          <p:cNvGraphicFramePr>
            <a:graphicFrameLocks noChangeAspect="1"/>
          </p:cNvGraphicFramePr>
          <p:nvPr/>
        </p:nvGraphicFramePr>
        <p:xfrm>
          <a:off x="4957763" y="1604963"/>
          <a:ext cx="3586162" cy="1096962"/>
        </p:xfrm>
        <a:graphic>
          <a:graphicData uri="http://schemas.openxmlformats.org/presentationml/2006/ole">
            <mc:AlternateContent xmlns:mc="http://schemas.openxmlformats.org/markup-compatibility/2006">
              <mc:Choice xmlns:v="urn:schemas-microsoft-com:vml" Requires="v">
                <p:oleObj name="Document" r:id="rId2" imgW="5092700" imgH="1562100" progId="Word.Document.8">
                  <p:embed/>
                </p:oleObj>
              </mc:Choice>
              <mc:Fallback>
                <p:oleObj name="Document" r:id="rId2" imgW="5092700" imgH="1562100" progId="Word.Document.8">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586162"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3338" name="Text Box 28">
            <a:extLst>
              <a:ext uri="{FF2B5EF4-FFF2-40B4-BE49-F238E27FC236}">
                <a16:creationId xmlns:a16="http://schemas.microsoft.com/office/drawing/2014/main" id="{22EB3426-7C8C-4EFB-80E3-38766054524D}"/>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3339" name="Text Box 29">
            <a:extLst>
              <a:ext uri="{FF2B5EF4-FFF2-40B4-BE49-F238E27FC236}">
                <a16:creationId xmlns:a16="http://schemas.microsoft.com/office/drawing/2014/main" id="{4838A494-6BD8-4485-B9F4-C8CF3D0BF1C9}"/>
              </a:ext>
            </a:extLst>
          </p:cNvPr>
          <p:cNvSpPr txBox="1">
            <a:spLocks noChangeArrowheads="1"/>
          </p:cNvSpPr>
          <p:nvPr/>
        </p:nvSpPr>
        <p:spPr bwMode="auto">
          <a:xfrm>
            <a:off x="990600" y="1447800"/>
            <a:ext cx="34290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nSpc>
                <a:spcPct val="80000"/>
              </a:lnSpc>
              <a:spcBef>
                <a:spcPct val="20000"/>
              </a:spcBef>
              <a:spcAft>
                <a:spcPct val="0"/>
              </a:spcAft>
              <a:buClr>
                <a:schemeClr val="accent2"/>
              </a:buClr>
              <a:buFont typeface="Monotype Sorts" pitchFamily="-84" charset="2"/>
              <a:buNone/>
            </a:pPr>
            <a:r>
              <a:rPr lang="en-US" altLang="en-US" sz="2000" b="0"/>
              <a:t>Start from the root of tree.</a:t>
            </a:r>
          </a:p>
        </p:txBody>
      </p:sp>
      <p:sp>
        <p:nvSpPr>
          <p:cNvPr id="13340" name="Line 30">
            <a:extLst>
              <a:ext uri="{FF2B5EF4-FFF2-40B4-BE49-F238E27FC236}">
                <a16:creationId xmlns:a16="http://schemas.microsoft.com/office/drawing/2014/main" id="{34A5AE84-2733-4E41-8F86-DB7E5F43BB07}"/>
              </a:ext>
            </a:extLst>
          </p:cNvPr>
          <p:cNvSpPr>
            <a:spLocks noChangeShapeType="1"/>
          </p:cNvSpPr>
          <p:nvPr/>
        </p:nvSpPr>
        <p:spPr bwMode="auto">
          <a:xfrm>
            <a:off x="2133600" y="1828800"/>
            <a:ext cx="0" cy="457200"/>
          </a:xfrm>
          <a:prstGeom prst="line">
            <a:avLst/>
          </a:prstGeom>
          <a:noFill/>
          <a:ln w="15875">
            <a:solidFill>
              <a:srgbClr val="FF0000"/>
            </a:solidFill>
            <a:prstDash val="dash"/>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 name="Date Placeholder 1">
            <a:extLst>
              <a:ext uri="{FF2B5EF4-FFF2-40B4-BE49-F238E27FC236}">
                <a16:creationId xmlns:a16="http://schemas.microsoft.com/office/drawing/2014/main" id="{095A981C-5DEE-425C-BDF5-8C2167962DC6}"/>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E7253184-1496-48BB-825B-EAAE9CEA8FE1}"/>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F934FAB-6B65-4DFD-A800-237D12D35944}"/>
              </a:ext>
            </a:extLst>
          </p:cNvPr>
          <p:cNvSpPr>
            <a:spLocks noGrp="1"/>
          </p:cNvSpPr>
          <p:nvPr>
            <p:ph type="sldNum" sz="quarter" idx="12"/>
          </p:nvPr>
        </p:nvSpPr>
        <p:spPr/>
        <p:txBody>
          <a:bodyPr/>
          <a:lstStyle/>
          <a:p>
            <a:pPr>
              <a:defRPr/>
            </a:pPr>
            <a:fld id="{FBBC085E-F244-4C19-A8BC-465573CB4ECB}" type="slidenum">
              <a:rPr lang="en-US"/>
              <a:pPr>
                <a:defRPr/>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213D0D3C-AF5C-48AE-B7ED-1CAA2C1038EA}"/>
              </a:ext>
            </a:extLst>
          </p:cNvPr>
          <p:cNvSpPr>
            <a:spLocks noGrp="1" noChangeArrowheads="1"/>
          </p:cNvSpPr>
          <p:nvPr>
            <p:ph type="title"/>
          </p:nvPr>
        </p:nvSpPr>
        <p:spPr/>
        <p:txBody>
          <a:bodyPr/>
          <a:lstStyle/>
          <a:p>
            <a:pPr>
              <a:defRPr/>
            </a:pPr>
            <a:r>
              <a:rPr lang="en-US">
                <a:cs typeface="+mj-cs"/>
              </a:rPr>
              <a:t>Apply Model to Test Data</a:t>
            </a:r>
          </a:p>
        </p:txBody>
      </p:sp>
      <p:sp>
        <p:nvSpPr>
          <p:cNvPr id="14338" name="Line 4">
            <a:extLst>
              <a:ext uri="{FF2B5EF4-FFF2-40B4-BE49-F238E27FC236}">
                <a16:creationId xmlns:a16="http://schemas.microsoft.com/office/drawing/2014/main" id="{56A8BE6D-1441-43C0-9CC6-9AE0742DAD11}"/>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39" name="Line 5">
            <a:extLst>
              <a:ext uri="{FF2B5EF4-FFF2-40B4-BE49-F238E27FC236}">
                <a16:creationId xmlns:a16="http://schemas.microsoft.com/office/drawing/2014/main" id="{04874380-62CC-4810-8CF6-544ABD241ED7}"/>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0" name="Line 6">
            <a:extLst>
              <a:ext uri="{FF2B5EF4-FFF2-40B4-BE49-F238E27FC236}">
                <a16:creationId xmlns:a16="http://schemas.microsoft.com/office/drawing/2014/main" id="{3B10717E-332C-49C2-AA0D-60DAC8A975D7}"/>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1" name="Line 7">
            <a:extLst>
              <a:ext uri="{FF2B5EF4-FFF2-40B4-BE49-F238E27FC236}">
                <a16:creationId xmlns:a16="http://schemas.microsoft.com/office/drawing/2014/main" id="{2AFB65CF-282E-4F14-9C97-3156DB88A840}"/>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2" name="Line 8">
            <a:extLst>
              <a:ext uri="{FF2B5EF4-FFF2-40B4-BE49-F238E27FC236}">
                <a16:creationId xmlns:a16="http://schemas.microsoft.com/office/drawing/2014/main" id="{53702AFC-BB69-4137-BD49-F15777DD206A}"/>
              </a:ext>
            </a:extLst>
          </p:cNvPr>
          <p:cNvSpPr>
            <a:spLocks noChangeShapeType="1"/>
          </p:cNvSpPr>
          <p:nvPr/>
        </p:nvSpPr>
        <p:spPr bwMode="auto">
          <a:xfrm>
            <a:off x="2544763" y="2686050"/>
            <a:ext cx="620712"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3" name="Line 9">
            <a:extLst>
              <a:ext uri="{FF2B5EF4-FFF2-40B4-BE49-F238E27FC236}">
                <a16:creationId xmlns:a16="http://schemas.microsoft.com/office/drawing/2014/main" id="{A0D9D5A1-9D0E-441D-AC91-6FDAD0F66292}"/>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4344" name="Text Box 11">
            <a:extLst>
              <a:ext uri="{FF2B5EF4-FFF2-40B4-BE49-F238E27FC236}">
                <a16:creationId xmlns:a16="http://schemas.microsoft.com/office/drawing/2014/main" id="{CB069314-8DD4-4C46-B617-94C8AF617409}"/>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4345" name="Text Box 12">
            <a:extLst>
              <a:ext uri="{FF2B5EF4-FFF2-40B4-BE49-F238E27FC236}">
                <a16:creationId xmlns:a16="http://schemas.microsoft.com/office/drawing/2014/main" id="{E7BDDCAE-8841-43D0-9FD8-6E6B93191BC4}"/>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4346" name="AutoShape 13">
            <a:extLst>
              <a:ext uri="{FF2B5EF4-FFF2-40B4-BE49-F238E27FC236}">
                <a16:creationId xmlns:a16="http://schemas.microsoft.com/office/drawing/2014/main" id="{D40F9F0D-16CC-4B4D-AD51-17D354EDC980}"/>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47" name="Text Box 14">
            <a:extLst>
              <a:ext uri="{FF2B5EF4-FFF2-40B4-BE49-F238E27FC236}">
                <a16:creationId xmlns:a16="http://schemas.microsoft.com/office/drawing/2014/main" id="{59BB683C-502A-4654-94D5-71BD7C4AEB16}"/>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4348" name="AutoShape 15">
            <a:extLst>
              <a:ext uri="{FF2B5EF4-FFF2-40B4-BE49-F238E27FC236}">
                <a16:creationId xmlns:a16="http://schemas.microsoft.com/office/drawing/2014/main" id="{824C1A17-8512-476D-BBFD-32F34F052DF8}"/>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49" name="Text Box 16">
            <a:extLst>
              <a:ext uri="{FF2B5EF4-FFF2-40B4-BE49-F238E27FC236}">
                <a16:creationId xmlns:a16="http://schemas.microsoft.com/office/drawing/2014/main" id="{4ED975EC-D304-410D-8CAA-95F7E69A57D5}"/>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4350" name="AutoShape 17">
            <a:extLst>
              <a:ext uri="{FF2B5EF4-FFF2-40B4-BE49-F238E27FC236}">
                <a16:creationId xmlns:a16="http://schemas.microsoft.com/office/drawing/2014/main" id="{28A27D12-83EF-4C0A-8F0F-886F45B7244D}"/>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51" name="Text Box 18">
            <a:extLst>
              <a:ext uri="{FF2B5EF4-FFF2-40B4-BE49-F238E27FC236}">
                <a16:creationId xmlns:a16="http://schemas.microsoft.com/office/drawing/2014/main" id="{250672FB-002D-4997-8840-C387EBBAC40E}"/>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4352" name="AutoShape 19">
            <a:extLst>
              <a:ext uri="{FF2B5EF4-FFF2-40B4-BE49-F238E27FC236}">
                <a16:creationId xmlns:a16="http://schemas.microsoft.com/office/drawing/2014/main" id="{8C3AE25B-BF8C-4BF2-82DB-F23ED68A1653}"/>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4353" name="Text Box 20">
            <a:extLst>
              <a:ext uri="{FF2B5EF4-FFF2-40B4-BE49-F238E27FC236}">
                <a16:creationId xmlns:a16="http://schemas.microsoft.com/office/drawing/2014/main" id="{9FCE4A1D-12AC-47DF-9A80-697ABD195B7C}"/>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4354" name="Text Box 21">
            <a:extLst>
              <a:ext uri="{FF2B5EF4-FFF2-40B4-BE49-F238E27FC236}">
                <a16:creationId xmlns:a16="http://schemas.microsoft.com/office/drawing/2014/main" id="{322ACB3F-3A0E-4FB4-B51A-41F9B060E904}"/>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4355" name="Text Box 22">
            <a:extLst>
              <a:ext uri="{FF2B5EF4-FFF2-40B4-BE49-F238E27FC236}">
                <a16:creationId xmlns:a16="http://schemas.microsoft.com/office/drawing/2014/main" id="{D0A523E8-4FD1-4620-B409-B652B111F365}"/>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No</a:t>
            </a:r>
            <a:endParaRPr lang="en-US" altLang="en-US" sz="1600" b="0">
              <a:solidFill>
                <a:schemeClr val="bg2"/>
              </a:solidFill>
            </a:endParaRPr>
          </a:p>
        </p:txBody>
      </p:sp>
      <p:sp>
        <p:nvSpPr>
          <p:cNvPr id="14356" name="Text Box 23">
            <a:extLst>
              <a:ext uri="{FF2B5EF4-FFF2-40B4-BE49-F238E27FC236}">
                <a16:creationId xmlns:a16="http://schemas.microsoft.com/office/drawing/2014/main" id="{2DBC14EE-3135-40AF-B595-F738D30AE070}"/>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4357" name="Text Box 24">
            <a:extLst>
              <a:ext uri="{FF2B5EF4-FFF2-40B4-BE49-F238E27FC236}">
                <a16:creationId xmlns:a16="http://schemas.microsoft.com/office/drawing/2014/main" id="{6470BC24-4CAE-42B1-BD4F-6E6F8C7C8FDF}"/>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4358" name="Text Box 25">
            <a:extLst>
              <a:ext uri="{FF2B5EF4-FFF2-40B4-BE49-F238E27FC236}">
                <a16:creationId xmlns:a16="http://schemas.microsoft.com/office/drawing/2014/main" id="{E1D84FFF-B81B-433F-88C5-E025386C4EF4}"/>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4359" name="Text Box 26">
            <a:extLst>
              <a:ext uri="{FF2B5EF4-FFF2-40B4-BE49-F238E27FC236}">
                <a16:creationId xmlns:a16="http://schemas.microsoft.com/office/drawing/2014/main" id="{4F779082-04A8-41C2-B421-C3734C268C0D}"/>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4360" name="Object 27">
            <a:extLst>
              <a:ext uri="{FF2B5EF4-FFF2-40B4-BE49-F238E27FC236}">
                <a16:creationId xmlns:a16="http://schemas.microsoft.com/office/drawing/2014/main" id="{18E844DE-1304-485C-8A4A-F9689CE1E107}"/>
              </a:ext>
            </a:extLst>
          </p:cNvPr>
          <p:cNvGraphicFramePr>
            <a:graphicFrameLocks noChangeAspect="1"/>
          </p:cNvGraphicFramePr>
          <p:nvPr/>
        </p:nvGraphicFramePr>
        <p:xfrm>
          <a:off x="4987925" y="1604963"/>
          <a:ext cx="3678238" cy="1096962"/>
        </p:xfrm>
        <a:graphic>
          <a:graphicData uri="http://schemas.openxmlformats.org/presentationml/2006/ole">
            <mc:AlternateContent xmlns:mc="http://schemas.openxmlformats.org/markup-compatibility/2006">
              <mc:Choice xmlns:v="urn:schemas-microsoft-com:vml" Requires="v">
                <p:oleObj name="Document" r:id="rId2" imgW="5232400" imgH="1562100" progId="Word.Document.8">
                  <p:embed/>
                </p:oleObj>
              </mc:Choice>
              <mc:Fallback>
                <p:oleObj name="Document" r:id="rId2" imgW="5232400" imgH="1562100" progId="Word.Document.8">
                  <p:embed/>
                  <p:pic>
                    <p:nvPicPr>
                      <p:cNvPr id="0" name="Object 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87925" y="1604963"/>
                        <a:ext cx="3678238" cy="1096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4361" name="Text Box 28">
            <a:extLst>
              <a:ext uri="{FF2B5EF4-FFF2-40B4-BE49-F238E27FC236}">
                <a16:creationId xmlns:a16="http://schemas.microsoft.com/office/drawing/2014/main" id="{A54CE64B-5C71-4CC9-8E87-325980B28A29}"/>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4362" name="Line 29">
            <a:extLst>
              <a:ext uri="{FF2B5EF4-FFF2-40B4-BE49-F238E27FC236}">
                <a16:creationId xmlns:a16="http://schemas.microsoft.com/office/drawing/2014/main" id="{39762673-54F9-47FA-AEA7-AEBFEEE68402}"/>
              </a:ext>
            </a:extLst>
          </p:cNvPr>
          <p:cNvSpPr>
            <a:spLocks noChangeShapeType="1"/>
          </p:cNvSpPr>
          <p:nvPr/>
        </p:nvSpPr>
        <p:spPr bwMode="auto">
          <a:xfrm flipH="1">
            <a:off x="2667000" y="1828800"/>
            <a:ext cx="2362200" cy="685800"/>
          </a:xfrm>
          <a:prstGeom prst="line">
            <a:avLst/>
          </a:prstGeom>
          <a:noFill/>
          <a:ln w="15875">
            <a:solidFill>
              <a:srgbClr val="FF0000"/>
            </a:solidFill>
            <a:prstDash val="dash"/>
            <a:round/>
            <a:headEnd type="triangle"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4363" name="Text Box 30">
            <a:extLst>
              <a:ext uri="{FF2B5EF4-FFF2-40B4-BE49-F238E27FC236}">
                <a16:creationId xmlns:a16="http://schemas.microsoft.com/office/drawing/2014/main" id="{AE047BE0-2BA1-43B3-B053-658EBFC155F3}"/>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615EB539-80C1-4112-B74F-9A76F3E5A1E0}"/>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E2B5426D-612B-431A-AE31-090551F87727}"/>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AC0CAA1E-D0BD-43F8-8EB9-B6E0BA7C85B9}"/>
              </a:ext>
            </a:extLst>
          </p:cNvPr>
          <p:cNvSpPr>
            <a:spLocks noGrp="1"/>
          </p:cNvSpPr>
          <p:nvPr>
            <p:ph type="sldNum" sz="quarter" idx="12"/>
          </p:nvPr>
        </p:nvSpPr>
        <p:spPr/>
        <p:txBody>
          <a:bodyPr/>
          <a:lstStyle/>
          <a:p>
            <a:pPr>
              <a:defRPr/>
            </a:pPr>
            <a:fld id="{DDA601D1-C8A5-48CA-9034-94D7F4C0A899}" type="slidenum">
              <a:rPr lang="en-US"/>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F8500862-0B0F-4476-B043-EB69CCE76A0D}"/>
              </a:ext>
            </a:extLst>
          </p:cNvPr>
          <p:cNvSpPr>
            <a:spLocks noGrp="1" noChangeArrowheads="1"/>
          </p:cNvSpPr>
          <p:nvPr>
            <p:ph type="title"/>
          </p:nvPr>
        </p:nvSpPr>
        <p:spPr/>
        <p:txBody>
          <a:bodyPr/>
          <a:lstStyle/>
          <a:p>
            <a:pPr>
              <a:defRPr/>
            </a:pPr>
            <a:r>
              <a:rPr lang="en-US">
                <a:cs typeface="+mj-cs"/>
              </a:rPr>
              <a:t>Apply Model to Test Data</a:t>
            </a:r>
          </a:p>
        </p:txBody>
      </p:sp>
      <p:sp>
        <p:nvSpPr>
          <p:cNvPr id="15362" name="Line 3">
            <a:extLst>
              <a:ext uri="{FF2B5EF4-FFF2-40B4-BE49-F238E27FC236}">
                <a16:creationId xmlns:a16="http://schemas.microsoft.com/office/drawing/2014/main" id="{82A8ADAA-CCDA-4312-9E67-3455102DBB15}"/>
              </a:ext>
            </a:extLst>
          </p:cNvPr>
          <p:cNvSpPr>
            <a:spLocks noChangeShapeType="1"/>
          </p:cNvSpPr>
          <p:nvPr/>
        </p:nvSpPr>
        <p:spPr bwMode="auto">
          <a:xfrm>
            <a:off x="2898775" y="4551363"/>
            <a:ext cx="2667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3" name="Line 4">
            <a:extLst>
              <a:ext uri="{FF2B5EF4-FFF2-40B4-BE49-F238E27FC236}">
                <a16:creationId xmlns:a16="http://schemas.microsoft.com/office/drawing/2014/main" id="{4EC4C0D6-BDF2-445C-87F4-1C40D009B852}"/>
              </a:ext>
            </a:extLst>
          </p:cNvPr>
          <p:cNvSpPr>
            <a:spLocks noChangeShapeType="1"/>
          </p:cNvSpPr>
          <p:nvPr/>
        </p:nvSpPr>
        <p:spPr bwMode="auto">
          <a:xfrm flipH="1">
            <a:off x="1658938" y="4551363"/>
            <a:ext cx="355600" cy="646112"/>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4" name="Line 5">
            <a:extLst>
              <a:ext uri="{FF2B5EF4-FFF2-40B4-BE49-F238E27FC236}">
                <a16:creationId xmlns:a16="http://schemas.microsoft.com/office/drawing/2014/main" id="{A42839C7-9CF1-4A02-8FB5-906617682C98}"/>
              </a:ext>
            </a:extLst>
          </p:cNvPr>
          <p:cNvSpPr>
            <a:spLocks noChangeShapeType="1"/>
          </p:cNvSpPr>
          <p:nvPr/>
        </p:nvSpPr>
        <p:spPr bwMode="auto">
          <a:xfrm flipH="1">
            <a:off x="2366963" y="3576638"/>
            <a:ext cx="442912"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5" name="Line 6">
            <a:extLst>
              <a:ext uri="{FF2B5EF4-FFF2-40B4-BE49-F238E27FC236}">
                <a16:creationId xmlns:a16="http://schemas.microsoft.com/office/drawing/2014/main" id="{52DA3C68-DE02-434B-B10E-89F873817686}"/>
              </a:ext>
            </a:extLst>
          </p:cNvPr>
          <p:cNvSpPr>
            <a:spLocks noChangeShapeType="1"/>
          </p:cNvSpPr>
          <p:nvPr/>
        </p:nvSpPr>
        <p:spPr bwMode="auto">
          <a:xfrm>
            <a:off x="3695700" y="3576638"/>
            <a:ext cx="531813" cy="649287"/>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6" name="Line 7">
            <a:extLst>
              <a:ext uri="{FF2B5EF4-FFF2-40B4-BE49-F238E27FC236}">
                <a16:creationId xmlns:a16="http://schemas.microsoft.com/office/drawing/2014/main" id="{6A5CACC0-3644-4FBC-9F83-1D723E133D2F}"/>
              </a:ext>
            </a:extLst>
          </p:cNvPr>
          <p:cNvSpPr>
            <a:spLocks noChangeShapeType="1"/>
          </p:cNvSpPr>
          <p:nvPr/>
        </p:nvSpPr>
        <p:spPr bwMode="auto">
          <a:xfrm>
            <a:off x="2544763" y="2686050"/>
            <a:ext cx="620712" cy="568325"/>
          </a:xfrm>
          <a:prstGeom prst="line">
            <a:avLst/>
          </a:prstGeom>
          <a:noFill/>
          <a:ln w="38100">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7" name="Line 8">
            <a:extLst>
              <a:ext uri="{FF2B5EF4-FFF2-40B4-BE49-F238E27FC236}">
                <a16:creationId xmlns:a16="http://schemas.microsoft.com/office/drawing/2014/main" id="{8DA73204-53C6-4A30-B336-60FA1AF723C6}"/>
              </a:ext>
            </a:extLst>
          </p:cNvPr>
          <p:cNvSpPr>
            <a:spLocks noChangeShapeType="1"/>
          </p:cNvSpPr>
          <p:nvPr/>
        </p:nvSpPr>
        <p:spPr bwMode="auto">
          <a:xfrm flipH="1">
            <a:off x="1039813" y="2686050"/>
            <a:ext cx="619125" cy="568325"/>
          </a:xfrm>
          <a:prstGeom prst="line">
            <a:avLst/>
          </a:prstGeom>
          <a:noFill/>
          <a:ln w="12700">
            <a:solidFill>
              <a:srgbClr val="00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68" name="Text Box 10">
            <a:extLst>
              <a:ext uri="{FF2B5EF4-FFF2-40B4-BE49-F238E27FC236}">
                <a16:creationId xmlns:a16="http://schemas.microsoft.com/office/drawing/2014/main" id="{0E64B6E4-17B0-4AD3-91DF-291F8B5BF27B}"/>
              </a:ext>
            </a:extLst>
          </p:cNvPr>
          <p:cNvSpPr txBox="1">
            <a:spLocks noChangeArrowheads="1"/>
          </p:cNvSpPr>
          <p:nvPr/>
        </p:nvSpPr>
        <p:spPr bwMode="auto">
          <a:xfrm>
            <a:off x="2720975" y="3254375"/>
            <a:ext cx="1025525" cy="347663"/>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MarSt</a:t>
            </a:r>
            <a:endParaRPr lang="en-US" altLang="en-US" sz="1600" b="0">
              <a:solidFill>
                <a:schemeClr val="bg2"/>
              </a:solidFill>
            </a:endParaRPr>
          </a:p>
        </p:txBody>
      </p:sp>
      <p:sp>
        <p:nvSpPr>
          <p:cNvPr id="15369" name="Text Box 11">
            <a:extLst>
              <a:ext uri="{FF2B5EF4-FFF2-40B4-BE49-F238E27FC236}">
                <a16:creationId xmlns:a16="http://schemas.microsoft.com/office/drawing/2014/main" id="{39DACC15-A05A-4C39-AA3A-DEDDF011EB13}"/>
              </a:ext>
            </a:extLst>
          </p:cNvPr>
          <p:cNvSpPr txBox="1">
            <a:spLocks noChangeArrowheads="1"/>
          </p:cNvSpPr>
          <p:nvPr/>
        </p:nvSpPr>
        <p:spPr bwMode="auto">
          <a:xfrm>
            <a:off x="1925638" y="4225925"/>
            <a:ext cx="1062037" cy="349250"/>
          </a:xfrm>
          <a:prstGeom prst="rect">
            <a:avLst/>
          </a:prstGeom>
          <a:solidFill>
            <a:srgbClr val="FFFF00"/>
          </a:solidFill>
          <a:ln w="12700">
            <a:solidFill>
              <a:srgbClr val="0000FF"/>
            </a:solidFill>
            <a:miter lim="800000"/>
            <a:headEnd/>
            <a:tailEnd/>
          </a:ln>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Income</a:t>
            </a:r>
            <a:endParaRPr lang="en-US" altLang="en-US" sz="1600" b="0">
              <a:solidFill>
                <a:schemeClr val="bg2"/>
              </a:solidFill>
            </a:endParaRPr>
          </a:p>
        </p:txBody>
      </p:sp>
      <p:sp>
        <p:nvSpPr>
          <p:cNvPr id="15370" name="AutoShape 12">
            <a:extLst>
              <a:ext uri="{FF2B5EF4-FFF2-40B4-BE49-F238E27FC236}">
                <a16:creationId xmlns:a16="http://schemas.microsoft.com/office/drawing/2014/main" id="{C7EF50E1-1C39-48C8-95DF-1EF8FA8CEE49}"/>
              </a:ext>
            </a:extLst>
          </p:cNvPr>
          <p:cNvSpPr>
            <a:spLocks noChangeArrowheads="1"/>
          </p:cNvSpPr>
          <p:nvPr/>
        </p:nvSpPr>
        <p:spPr bwMode="auto">
          <a:xfrm>
            <a:off x="2941638" y="5194300"/>
            <a:ext cx="688975" cy="449263"/>
          </a:xfrm>
          <a:prstGeom prst="roundRect">
            <a:avLst>
              <a:gd name="adj" fmla="val 16769"/>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1" name="Text Box 13">
            <a:extLst>
              <a:ext uri="{FF2B5EF4-FFF2-40B4-BE49-F238E27FC236}">
                <a16:creationId xmlns:a16="http://schemas.microsoft.com/office/drawing/2014/main" id="{CA80B343-AAD0-4560-A866-299F90A71971}"/>
              </a:ext>
            </a:extLst>
          </p:cNvPr>
          <p:cNvSpPr txBox="1">
            <a:spLocks noChangeArrowheads="1"/>
          </p:cNvSpPr>
          <p:nvPr/>
        </p:nvSpPr>
        <p:spPr bwMode="auto">
          <a:xfrm>
            <a:off x="2859088" y="5194300"/>
            <a:ext cx="750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YES</a:t>
            </a:r>
            <a:endParaRPr lang="en-US" altLang="en-US" sz="1600" b="0">
              <a:solidFill>
                <a:schemeClr val="bg2"/>
              </a:solidFill>
            </a:endParaRPr>
          </a:p>
        </p:txBody>
      </p:sp>
      <p:sp>
        <p:nvSpPr>
          <p:cNvPr id="15372" name="AutoShape 14">
            <a:extLst>
              <a:ext uri="{FF2B5EF4-FFF2-40B4-BE49-F238E27FC236}">
                <a16:creationId xmlns:a16="http://schemas.microsoft.com/office/drawing/2014/main" id="{C8BBC06F-05D5-4849-976E-C7E6D780281D}"/>
              </a:ext>
            </a:extLst>
          </p:cNvPr>
          <p:cNvSpPr>
            <a:spLocks noChangeArrowheads="1"/>
          </p:cNvSpPr>
          <p:nvPr/>
        </p:nvSpPr>
        <p:spPr bwMode="auto">
          <a:xfrm>
            <a:off x="1304925" y="5214938"/>
            <a:ext cx="717550" cy="44608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3" name="Text Box 15">
            <a:extLst>
              <a:ext uri="{FF2B5EF4-FFF2-40B4-BE49-F238E27FC236}">
                <a16:creationId xmlns:a16="http://schemas.microsoft.com/office/drawing/2014/main" id="{30CCC176-FBB9-4FA4-98F9-4D645EF81A47}"/>
              </a:ext>
            </a:extLst>
          </p:cNvPr>
          <p:cNvSpPr txBox="1">
            <a:spLocks noChangeArrowheads="1"/>
          </p:cNvSpPr>
          <p:nvPr/>
        </p:nvSpPr>
        <p:spPr bwMode="auto">
          <a:xfrm>
            <a:off x="1435100" y="51974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5374" name="AutoShape 16">
            <a:extLst>
              <a:ext uri="{FF2B5EF4-FFF2-40B4-BE49-F238E27FC236}">
                <a16:creationId xmlns:a16="http://schemas.microsoft.com/office/drawing/2014/main" id="{DC143013-C6EB-4F90-BB6E-9CDE718FCFBA}"/>
              </a:ext>
            </a:extLst>
          </p:cNvPr>
          <p:cNvSpPr>
            <a:spLocks noChangeArrowheads="1"/>
          </p:cNvSpPr>
          <p:nvPr/>
        </p:nvSpPr>
        <p:spPr bwMode="auto">
          <a:xfrm>
            <a:off x="685800" y="3271838"/>
            <a:ext cx="752475" cy="427037"/>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5" name="Text Box 17">
            <a:extLst>
              <a:ext uri="{FF2B5EF4-FFF2-40B4-BE49-F238E27FC236}">
                <a16:creationId xmlns:a16="http://schemas.microsoft.com/office/drawing/2014/main" id="{5B9032FF-678A-498E-80BD-1480159E63D2}"/>
              </a:ext>
            </a:extLst>
          </p:cNvPr>
          <p:cNvSpPr txBox="1">
            <a:spLocks noChangeArrowheads="1"/>
          </p:cNvSpPr>
          <p:nvPr/>
        </p:nvSpPr>
        <p:spPr bwMode="auto">
          <a:xfrm>
            <a:off x="814388" y="3254375"/>
            <a:ext cx="4889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rgbClr val="00FFFF"/>
              </a:solidFill>
            </a:endParaRPr>
          </a:p>
        </p:txBody>
      </p:sp>
      <p:sp>
        <p:nvSpPr>
          <p:cNvPr id="15376" name="AutoShape 18">
            <a:extLst>
              <a:ext uri="{FF2B5EF4-FFF2-40B4-BE49-F238E27FC236}">
                <a16:creationId xmlns:a16="http://schemas.microsoft.com/office/drawing/2014/main" id="{3A744CE6-8BB1-4F67-AE18-36B692D68D8A}"/>
              </a:ext>
            </a:extLst>
          </p:cNvPr>
          <p:cNvSpPr>
            <a:spLocks noChangeArrowheads="1"/>
          </p:cNvSpPr>
          <p:nvPr/>
        </p:nvSpPr>
        <p:spPr bwMode="auto">
          <a:xfrm>
            <a:off x="3860800" y="4259263"/>
            <a:ext cx="752475" cy="466725"/>
          </a:xfrm>
          <a:prstGeom prst="roundRect">
            <a:avLst>
              <a:gd name="adj" fmla="val 16667"/>
            </a:avLst>
          </a:prstGeom>
          <a:solidFill>
            <a:srgbClr val="33CC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spcBef>
                <a:spcPct val="0"/>
              </a:spcBef>
              <a:spcAft>
                <a:spcPct val="0"/>
              </a:spcAft>
              <a:buClrTx/>
              <a:buSzTx/>
              <a:buFontTx/>
              <a:buNone/>
            </a:pPr>
            <a:endParaRPr lang="en-US" altLang="en-US" sz="1400"/>
          </a:p>
        </p:txBody>
      </p:sp>
      <p:sp>
        <p:nvSpPr>
          <p:cNvPr id="15377" name="Text Box 19">
            <a:extLst>
              <a:ext uri="{FF2B5EF4-FFF2-40B4-BE49-F238E27FC236}">
                <a16:creationId xmlns:a16="http://schemas.microsoft.com/office/drawing/2014/main" id="{5C64B847-705F-4B1C-9890-A1207D706A45}"/>
              </a:ext>
            </a:extLst>
          </p:cNvPr>
          <p:cNvSpPr txBox="1">
            <a:spLocks noChangeArrowheads="1"/>
          </p:cNvSpPr>
          <p:nvPr/>
        </p:nvSpPr>
        <p:spPr bwMode="auto">
          <a:xfrm>
            <a:off x="3968750" y="4259263"/>
            <a:ext cx="49053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800000"/>
                </a:solidFill>
              </a:rPr>
              <a:t>NO</a:t>
            </a:r>
            <a:endParaRPr lang="en-US" altLang="en-US" sz="1600" b="0">
              <a:solidFill>
                <a:schemeClr val="bg2"/>
              </a:solidFill>
            </a:endParaRPr>
          </a:p>
        </p:txBody>
      </p:sp>
      <p:sp>
        <p:nvSpPr>
          <p:cNvPr id="15378" name="Text Box 20">
            <a:extLst>
              <a:ext uri="{FF2B5EF4-FFF2-40B4-BE49-F238E27FC236}">
                <a16:creationId xmlns:a16="http://schemas.microsoft.com/office/drawing/2014/main" id="{691A2651-5243-4D95-A246-DF3792B554D2}"/>
              </a:ext>
            </a:extLst>
          </p:cNvPr>
          <p:cNvSpPr txBox="1">
            <a:spLocks noChangeArrowheads="1"/>
          </p:cNvSpPr>
          <p:nvPr/>
        </p:nvSpPr>
        <p:spPr bwMode="auto">
          <a:xfrm>
            <a:off x="860425" y="2686050"/>
            <a:ext cx="533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Yes</a:t>
            </a:r>
            <a:endParaRPr lang="en-US" altLang="en-US" sz="1600" b="0">
              <a:solidFill>
                <a:schemeClr val="bg2"/>
              </a:solidFill>
            </a:endParaRPr>
          </a:p>
        </p:txBody>
      </p:sp>
      <p:sp>
        <p:nvSpPr>
          <p:cNvPr id="15379" name="Text Box 21">
            <a:extLst>
              <a:ext uri="{FF2B5EF4-FFF2-40B4-BE49-F238E27FC236}">
                <a16:creationId xmlns:a16="http://schemas.microsoft.com/office/drawing/2014/main" id="{D43D4DD6-3792-4914-9435-6A7ABE615D89}"/>
              </a:ext>
            </a:extLst>
          </p:cNvPr>
          <p:cNvSpPr txBox="1">
            <a:spLocks noChangeArrowheads="1"/>
          </p:cNvSpPr>
          <p:nvPr/>
        </p:nvSpPr>
        <p:spPr bwMode="auto">
          <a:xfrm>
            <a:off x="2897188" y="2686050"/>
            <a:ext cx="4429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solidFill>
                  <a:srgbClr val="FF0000"/>
                </a:solidFill>
              </a:rPr>
              <a:t>No</a:t>
            </a:r>
          </a:p>
        </p:txBody>
      </p:sp>
      <p:sp>
        <p:nvSpPr>
          <p:cNvPr id="15380" name="Text Box 22">
            <a:extLst>
              <a:ext uri="{FF2B5EF4-FFF2-40B4-BE49-F238E27FC236}">
                <a16:creationId xmlns:a16="http://schemas.microsoft.com/office/drawing/2014/main" id="{18A9BCD1-0990-4A0E-8E08-E636B690BFF1}"/>
              </a:ext>
            </a:extLst>
          </p:cNvPr>
          <p:cNvSpPr txBox="1">
            <a:spLocks noChangeArrowheads="1"/>
          </p:cNvSpPr>
          <p:nvPr/>
        </p:nvSpPr>
        <p:spPr bwMode="auto">
          <a:xfrm>
            <a:off x="4022725" y="3624263"/>
            <a:ext cx="9302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Married</a:t>
            </a:r>
            <a:r>
              <a:rPr lang="en-US" altLang="en-US" sz="1600" b="0">
                <a:solidFill>
                  <a:schemeClr val="bg2"/>
                </a:solidFill>
              </a:rPr>
              <a:t> </a:t>
            </a:r>
          </a:p>
        </p:txBody>
      </p:sp>
      <p:sp>
        <p:nvSpPr>
          <p:cNvPr id="15381" name="Text Box 23">
            <a:extLst>
              <a:ext uri="{FF2B5EF4-FFF2-40B4-BE49-F238E27FC236}">
                <a16:creationId xmlns:a16="http://schemas.microsoft.com/office/drawing/2014/main" id="{FA7D88B2-342B-43B6-B21B-1EDC76898075}"/>
              </a:ext>
            </a:extLst>
          </p:cNvPr>
          <p:cNvSpPr txBox="1">
            <a:spLocks noChangeArrowheads="1"/>
          </p:cNvSpPr>
          <p:nvPr/>
        </p:nvSpPr>
        <p:spPr bwMode="auto">
          <a:xfrm>
            <a:off x="1662113" y="3659188"/>
            <a:ext cx="16605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Single, Divorced</a:t>
            </a:r>
            <a:endParaRPr lang="en-US" altLang="en-US" sz="1600" b="0">
              <a:solidFill>
                <a:schemeClr val="bg2"/>
              </a:solidFill>
            </a:endParaRPr>
          </a:p>
        </p:txBody>
      </p:sp>
      <p:sp>
        <p:nvSpPr>
          <p:cNvPr id="15382" name="Text Box 24">
            <a:extLst>
              <a:ext uri="{FF2B5EF4-FFF2-40B4-BE49-F238E27FC236}">
                <a16:creationId xmlns:a16="http://schemas.microsoft.com/office/drawing/2014/main" id="{0B10F677-30F4-408E-82D7-9DA7A4F37030}"/>
              </a:ext>
            </a:extLst>
          </p:cNvPr>
          <p:cNvSpPr txBox="1">
            <a:spLocks noChangeArrowheads="1"/>
          </p:cNvSpPr>
          <p:nvPr/>
        </p:nvSpPr>
        <p:spPr bwMode="auto">
          <a:xfrm>
            <a:off x="1155700"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&lt; 80K</a:t>
            </a:r>
            <a:endParaRPr lang="en-US" altLang="en-US" sz="1600" b="0">
              <a:solidFill>
                <a:schemeClr val="bg2"/>
              </a:solidFill>
            </a:endParaRPr>
          </a:p>
        </p:txBody>
      </p:sp>
      <p:sp>
        <p:nvSpPr>
          <p:cNvPr id="15383" name="Text Box 25">
            <a:extLst>
              <a:ext uri="{FF2B5EF4-FFF2-40B4-BE49-F238E27FC236}">
                <a16:creationId xmlns:a16="http://schemas.microsoft.com/office/drawing/2014/main" id="{112A6B55-8DC1-4C86-8E9F-961BA729C5FB}"/>
              </a:ext>
            </a:extLst>
          </p:cNvPr>
          <p:cNvSpPr txBox="1">
            <a:spLocks noChangeArrowheads="1"/>
          </p:cNvSpPr>
          <p:nvPr/>
        </p:nvSpPr>
        <p:spPr bwMode="auto">
          <a:xfrm>
            <a:off x="3101975" y="4630738"/>
            <a:ext cx="7207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r">
              <a:spcBef>
                <a:spcPct val="20000"/>
              </a:spcBef>
              <a:spcAft>
                <a:spcPct val="0"/>
              </a:spcAft>
              <a:buClr>
                <a:schemeClr val="accent2"/>
              </a:buClr>
              <a:buFont typeface="Monotype Sorts" pitchFamily="-84" charset="2"/>
              <a:buNone/>
            </a:pPr>
            <a:r>
              <a:rPr lang="en-US" altLang="en-US" sz="1600" b="0"/>
              <a:t>&gt; 80K</a:t>
            </a:r>
            <a:endParaRPr lang="en-US" altLang="en-US" sz="1600" b="0">
              <a:solidFill>
                <a:schemeClr val="bg2"/>
              </a:solidFill>
            </a:endParaRPr>
          </a:p>
        </p:txBody>
      </p:sp>
      <p:graphicFrame>
        <p:nvGraphicFramePr>
          <p:cNvPr id="15384" name="Object 26">
            <a:extLst>
              <a:ext uri="{FF2B5EF4-FFF2-40B4-BE49-F238E27FC236}">
                <a16:creationId xmlns:a16="http://schemas.microsoft.com/office/drawing/2014/main" id="{6CBCE12D-0A7E-461B-BAD9-7D9815A203B9}"/>
              </a:ext>
            </a:extLst>
          </p:cNvPr>
          <p:cNvGraphicFramePr>
            <a:graphicFrameLocks noChangeAspect="1"/>
          </p:cNvGraphicFramePr>
          <p:nvPr/>
        </p:nvGraphicFramePr>
        <p:xfrm>
          <a:off x="4957763" y="1604963"/>
          <a:ext cx="3652837" cy="1117600"/>
        </p:xfrm>
        <a:graphic>
          <a:graphicData uri="http://schemas.openxmlformats.org/presentationml/2006/ole">
            <mc:AlternateContent xmlns:mc="http://schemas.openxmlformats.org/markup-compatibility/2006">
              <mc:Choice xmlns:v="urn:schemas-microsoft-com:vml" Requires="v">
                <p:oleObj name="Document" r:id="rId2" imgW="5143500" imgH="1600200" progId="Word.Document.8">
                  <p:embed/>
                </p:oleObj>
              </mc:Choice>
              <mc:Fallback>
                <p:oleObj name="Document" r:id="rId2" imgW="5143500" imgH="1600200" progId="Word.Document.8">
                  <p:embed/>
                  <p:pic>
                    <p:nvPicPr>
                      <p:cNvPr id="0" name="Object 2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7763" y="1604963"/>
                        <a:ext cx="3652837" cy="1117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5385" name="Text Box 27">
            <a:extLst>
              <a:ext uri="{FF2B5EF4-FFF2-40B4-BE49-F238E27FC236}">
                <a16:creationId xmlns:a16="http://schemas.microsoft.com/office/drawing/2014/main" id="{2F709821-A106-4BE4-99B7-AE604DE11C4F}"/>
              </a:ext>
            </a:extLst>
          </p:cNvPr>
          <p:cNvSpPr txBox="1">
            <a:spLocks noChangeArrowheads="1"/>
          </p:cNvSpPr>
          <p:nvPr/>
        </p:nvSpPr>
        <p:spPr bwMode="auto">
          <a:xfrm>
            <a:off x="4800600" y="1143000"/>
            <a:ext cx="1600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lnSpc>
                <a:spcPct val="80000"/>
              </a:lnSpc>
              <a:spcBef>
                <a:spcPct val="20000"/>
              </a:spcBef>
              <a:spcAft>
                <a:spcPct val="0"/>
              </a:spcAft>
              <a:buClr>
                <a:schemeClr val="accent2"/>
              </a:buClr>
              <a:buFont typeface="Monotype Sorts" pitchFamily="-84" charset="2"/>
              <a:buNone/>
            </a:pPr>
            <a:r>
              <a:rPr lang="en-US" altLang="en-US" sz="2000">
                <a:solidFill>
                  <a:schemeClr val="tx2"/>
                </a:solidFill>
              </a:rPr>
              <a:t>Test Data</a:t>
            </a:r>
            <a:endParaRPr lang="en-US" altLang="en-US" sz="2000" b="0">
              <a:solidFill>
                <a:schemeClr val="bg2"/>
              </a:solidFill>
            </a:endParaRPr>
          </a:p>
        </p:txBody>
      </p:sp>
      <p:sp>
        <p:nvSpPr>
          <p:cNvPr id="15386" name="Line 28">
            <a:extLst>
              <a:ext uri="{FF2B5EF4-FFF2-40B4-BE49-F238E27FC236}">
                <a16:creationId xmlns:a16="http://schemas.microsoft.com/office/drawing/2014/main" id="{A92EC166-4110-4F14-99E2-A753E9821510}"/>
              </a:ext>
            </a:extLst>
          </p:cNvPr>
          <p:cNvSpPr>
            <a:spLocks noChangeShapeType="1"/>
          </p:cNvSpPr>
          <p:nvPr/>
        </p:nvSpPr>
        <p:spPr bwMode="auto">
          <a:xfrm flipH="1">
            <a:off x="3352800" y="2362200"/>
            <a:ext cx="1600200" cy="457200"/>
          </a:xfrm>
          <a:prstGeom prst="line">
            <a:avLst/>
          </a:prstGeom>
          <a:noFill/>
          <a:ln w="15875">
            <a:solidFill>
              <a:srgbClr val="FF0000"/>
            </a:solidFill>
            <a:prstDash val="dash"/>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387" name="Text Box 33">
            <a:extLst>
              <a:ext uri="{FF2B5EF4-FFF2-40B4-BE49-F238E27FC236}">
                <a16:creationId xmlns:a16="http://schemas.microsoft.com/office/drawing/2014/main" id="{D80BA117-04E5-4D25-8053-C681B78FA9FC}"/>
              </a:ext>
            </a:extLst>
          </p:cNvPr>
          <p:cNvSpPr txBox="1">
            <a:spLocks noChangeArrowheads="1"/>
          </p:cNvSpPr>
          <p:nvPr/>
        </p:nvSpPr>
        <p:spPr bwMode="auto">
          <a:xfrm>
            <a:off x="1606550" y="2362200"/>
            <a:ext cx="1027113" cy="593725"/>
          </a:xfrm>
          <a:prstGeom prst="rect">
            <a:avLst/>
          </a:prstGeom>
          <a:solidFill>
            <a:srgbClr val="FFFF00"/>
          </a:solidFill>
          <a:ln w="12700">
            <a:solidFill>
              <a:srgbClr val="0000FF"/>
            </a:solidFill>
            <a:miter lim="800000"/>
            <a:headEnd/>
            <a:tailEnd/>
          </a:ln>
        </p:spPr>
        <p:txBody>
          <a:bodyPr>
            <a:spAutoFit/>
          </a:bodyPr>
          <a:lstStyle>
            <a:lvl1pPr>
              <a:spcBef>
                <a:spcPct val="10000"/>
              </a:spcBef>
              <a:spcAft>
                <a:spcPts val="400"/>
              </a:spcAft>
              <a:buClr>
                <a:srgbClr val="0C7B9C"/>
              </a:buClr>
              <a:buSzPct val="75000"/>
              <a:buFont typeface="Monotype Sorts" pitchFamily="-84" charset="2"/>
              <a:buChar char="l"/>
              <a:defRPr sz="2800">
                <a:solidFill>
                  <a:schemeClr val="tx1"/>
                </a:solidFill>
                <a:latin typeface="Arial" panose="020B0604020202020204" pitchFamily="34" charset="0"/>
                <a:ea typeface="ＭＳ Ｐゴシック" panose="020B0600070205080204" pitchFamily="34" charset="-128"/>
              </a:defRPr>
            </a:lvl1pPr>
            <a:lvl2pPr marL="742950" indent="-285750">
              <a:spcBef>
                <a:spcPct val="10000"/>
              </a:spcBef>
              <a:spcAft>
                <a:spcPts val="400"/>
              </a:spcAft>
              <a:buClr>
                <a:srgbClr val="0C7B9C"/>
              </a:buClr>
              <a:buSzPct val="100000"/>
              <a:buFont typeface="Arial" panose="020B0604020202020204" pitchFamily="34" charset="0"/>
              <a:buChar char="–"/>
              <a:defRPr sz="2800">
                <a:solidFill>
                  <a:schemeClr val="tx1"/>
                </a:solidFill>
                <a:latin typeface="Arial" panose="020B0604020202020204" pitchFamily="34" charset="0"/>
                <a:ea typeface="ＭＳ Ｐゴシック" panose="020B0600070205080204" pitchFamily="34" charset="-128"/>
              </a:defRPr>
            </a:lvl2pPr>
            <a:lvl3pPr marL="1143000" indent="-228600">
              <a:spcBef>
                <a:spcPct val="10000"/>
              </a:spcBef>
              <a:spcAft>
                <a:spcPts val="400"/>
              </a:spcAft>
              <a:buClr>
                <a:srgbClr val="0C7B9C"/>
              </a:buClr>
              <a:buSzPct val="70000"/>
              <a:buFont typeface="Wingdings" panose="05000000000000000000" pitchFamily="2" charset="2"/>
              <a:buChar char="u"/>
              <a:defRPr sz="2400">
                <a:solidFill>
                  <a:schemeClr val="tx1"/>
                </a:solidFill>
                <a:latin typeface="Arial" panose="020B0604020202020204" pitchFamily="34" charset="0"/>
                <a:ea typeface="ＭＳ Ｐゴシック" panose="020B0600070205080204" pitchFamily="34" charset="-128"/>
              </a:defRPr>
            </a:lvl3pPr>
            <a:lvl4pPr marL="16002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4pPr>
            <a:lvl5pPr marL="2057400" indent="-228600">
              <a:spcBef>
                <a:spcPct val="20000"/>
              </a:spcBef>
              <a:buSzPct val="100000"/>
              <a:buChar char="•"/>
              <a:defRPr sz="2000">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20000"/>
              </a:spcBef>
              <a:spcAft>
                <a:spcPct val="0"/>
              </a:spcAft>
              <a:buSzPct val="100000"/>
              <a:buChar char="•"/>
              <a:defRPr sz="2000">
                <a:solidFill>
                  <a:schemeClr val="tx1"/>
                </a:solidFill>
                <a:latin typeface="Times New Roman" panose="02020603050405020304" pitchFamily="18" charset="0"/>
                <a:ea typeface="ＭＳ Ｐゴシック" panose="020B0600070205080204" pitchFamily="34" charset="-128"/>
              </a:defRPr>
            </a:lvl9pPr>
          </a:lstStyle>
          <a:p>
            <a:pPr algn="ctr">
              <a:spcBef>
                <a:spcPct val="20000"/>
              </a:spcBef>
              <a:spcAft>
                <a:spcPct val="0"/>
              </a:spcAft>
              <a:buClr>
                <a:schemeClr val="accent2"/>
              </a:buClr>
              <a:buFont typeface="Monotype Sorts" pitchFamily="-84" charset="2"/>
              <a:buNone/>
            </a:pPr>
            <a:r>
              <a:rPr lang="en-US" altLang="en-US" sz="1600">
                <a:solidFill>
                  <a:srgbClr val="2D1993"/>
                </a:solidFill>
              </a:rPr>
              <a:t>Home Owner</a:t>
            </a:r>
            <a:endParaRPr lang="en-US" altLang="en-US" sz="1600" b="0">
              <a:solidFill>
                <a:schemeClr val="bg2"/>
              </a:solidFill>
            </a:endParaRPr>
          </a:p>
        </p:txBody>
      </p:sp>
      <p:sp>
        <p:nvSpPr>
          <p:cNvPr id="2" name="Date Placeholder 1">
            <a:extLst>
              <a:ext uri="{FF2B5EF4-FFF2-40B4-BE49-F238E27FC236}">
                <a16:creationId xmlns:a16="http://schemas.microsoft.com/office/drawing/2014/main" id="{E3E9FD10-0A33-4956-BDBE-AB42698458F6}"/>
              </a:ext>
            </a:extLst>
          </p:cNvPr>
          <p:cNvSpPr>
            <a:spLocks noGrp="1"/>
          </p:cNvSpPr>
          <p:nvPr>
            <p:ph type="dt" sz="quarter" idx="10"/>
          </p:nvPr>
        </p:nvSpPr>
        <p:spPr/>
        <p:txBody>
          <a:bodyPr/>
          <a:lstStyle/>
          <a:p>
            <a:pPr>
              <a:defRPr/>
            </a:pPr>
            <a:r>
              <a:rPr lang="en-US"/>
              <a:t>2/1/2021</a:t>
            </a:r>
            <a:endParaRPr lang="en-US" dirty="0"/>
          </a:p>
        </p:txBody>
      </p:sp>
      <p:sp>
        <p:nvSpPr>
          <p:cNvPr id="3" name="Footer Placeholder 2">
            <a:extLst>
              <a:ext uri="{FF2B5EF4-FFF2-40B4-BE49-F238E27FC236}">
                <a16:creationId xmlns:a16="http://schemas.microsoft.com/office/drawing/2014/main" id="{B4AAE56F-575B-4B90-8E9A-AFEB91777118}"/>
              </a:ext>
            </a:extLst>
          </p:cNvPr>
          <p:cNvSpPr>
            <a:spLocks noGrp="1"/>
          </p:cNvSpPr>
          <p:nvPr>
            <p:ph type="ftr" sz="quarter" idx="11"/>
          </p:nvPr>
        </p:nvSpPr>
        <p:spPr/>
        <p:txBody>
          <a:bodyPr/>
          <a:lstStyle/>
          <a:p>
            <a:pPr>
              <a:defRPr/>
            </a:pPr>
            <a:r>
              <a:rPr lang="en-US"/>
              <a:t>Introduction to Data Mining, 2</a:t>
            </a:r>
            <a:r>
              <a:rPr lang="en-US" baseline="30000"/>
              <a:t>nd</a:t>
            </a:r>
            <a:r>
              <a:rPr lang="en-US"/>
              <a:t> Edition</a:t>
            </a:r>
            <a:endParaRPr lang="en-US" dirty="0"/>
          </a:p>
        </p:txBody>
      </p:sp>
      <p:sp>
        <p:nvSpPr>
          <p:cNvPr id="4" name="Slide Number Placeholder 3">
            <a:extLst>
              <a:ext uri="{FF2B5EF4-FFF2-40B4-BE49-F238E27FC236}">
                <a16:creationId xmlns:a16="http://schemas.microsoft.com/office/drawing/2014/main" id="{DD100529-DB81-49F5-90C2-BC901E996A8F}"/>
              </a:ext>
            </a:extLst>
          </p:cNvPr>
          <p:cNvSpPr>
            <a:spLocks noGrp="1"/>
          </p:cNvSpPr>
          <p:nvPr>
            <p:ph type="sldNum" sz="quarter" idx="12"/>
          </p:nvPr>
        </p:nvSpPr>
        <p:spPr/>
        <p:txBody>
          <a:bodyPr/>
          <a:lstStyle/>
          <a:p>
            <a:pPr>
              <a:defRPr/>
            </a:pPr>
            <a:fld id="{FE992193-6115-4B4C-A949-FD144E791A6E}" type="slidenum">
              <a:rPr lang="en-US"/>
              <a:pPr>
                <a:defRPr/>
              </a:pPr>
              <a:t>9</a:t>
            </a:fld>
            <a:endParaRPr lang="en-US"/>
          </a:p>
        </p:txBody>
      </p:sp>
    </p:spTree>
  </p:cSld>
  <p:clrMapOvr>
    <a:masterClrMapping/>
  </p:clrMapOvr>
</p:sld>
</file>

<file path=ppt/theme/theme1.xml><?xml version="1.0" encoding="utf-8"?>
<a:theme xmlns:a="http://schemas.openxmlformats.org/drawingml/2006/main" name="LC.BRev.FY97">
  <a:themeElements>
    <a:clrScheme name="">
      <a:dk1>
        <a:srgbClr val="000000"/>
      </a:dk1>
      <a:lt1>
        <a:srgbClr val="FFFFFF"/>
      </a:lt1>
      <a:dk2>
        <a:srgbClr val="006B61"/>
      </a:dk2>
      <a:lt2>
        <a:srgbClr val="C0C0C0"/>
      </a:lt2>
      <a:accent1>
        <a:srgbClr val="FF00FF"/>
      </a:accent1>
      <a:accent2>
        <a:srgbClr val="00C0C0"/>
      </a:accent2>
      <a:accent3>
        <a:srgbClr val="FFFFFF"/>
      </a:accent3>
      <a:accent4>
        <a:srgbClr val="000000"/>
      </a:accent4>
      <a:accent5>
        <a:srgbClr val="FFAAFF"/>
      </a:accent5>
      <a:accent6>
        <a:srgbClr val="00AEAE"/>
      </a:accent6>
      <a:hlink>
        <a:srgbClr val="00C000"/>
      </a:hlink>
      <a:folHlink>
        <a:srgbClr val="800080"/>
      </a:folHlink>
    </a:clrScheme>
    <a:fontScheme name="LC.BRev.FY97">
      <a:majorFont>
        <a:latin typeface="Tahom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1" i="0" u="none" strike="noStrike" cap="none" normalizeH="0" baseline="0" smtClean="0">
            <a:ln>
              <a:noFill/>
            </a:ln>
            <a:solidFill>
              <a:schemeClr val="tx1"/>
            </a:solidFill>
            <a:effectLst/>
            <a:latin typeface="Arial" charset="0"/>
          </a:defRPr>
        </a:defPPr>
      </a:lstStyle>
    </a:lnDef>
  </a:objectDefaults>
  <a:extraClrSchemeLst>
    <a:extraClrScheme>
      <a:clrScheme name="LC.BRev.FY97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LC.BRev.FY97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LC.BRev.FY97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LC.BRev.FY97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LC.BRev.FY9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LC.BRev.FY9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LC.BRev.FY9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Porky:Words:ASCI:PSE:Budgets FY97:LC.BRev.FY97</Template>
  <TotalTime>1511</TotalTime>
  <Pages>3</Pages>
  <Words>4071</Words>
  <Application>Microsoft Office PowerPoint</Application>
  <PresentationFormat>On-screen Show (4:3)</PresentationFormat>
  <Paragraphs>773</Paragraphs>
  <Slides>66</Slides>
  <Notes>4</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2</vt:i4>
      </vt:variant>
      <vt:variant>
        <vt:lpstr>Slide Titles</vt:lpstr>
      </vt:variant>
      <vt:variant>
        <vt:i4>66</vt:i4>
      </vt:variant>
    </vt:vector>
  </HeadingPairs>
  <TitlesOfParts>
    <vt:vector size="78" baseType="lpstr">
      <vt:lpstr>ＭＳ Ｐゴシック</vt:lpstr>
      <vt:lpstr>Arial</vt:lpstr>
      <vt:lpstr>Cambria Math</vt:lpstr>
      <vt:lpstr>inherit</vt:lpstr>
      <vt:lpstr>Monotype Sorts</vt:lpstr>
      <vt:lpstr>Symbol</vt:lpstr>
      <vt:lpstr>Tahoma</vt:lpstr>
      <vt:lpstr>Times New Roman</vt:lpstr>
      <vt:lpstr>Wingdings</vt:lpstr>
      <vt:lpstr>LC.BRev.FY97</vt:lpstr>
      <vt:lpstr>Document</vt:lpstr>
      <vt:lpstr>Visio</vt:lpstr>
      <vt:lpstr>Data Mining  Classification: Basic Concepts and Techniques</vt:lpstr>
      <vt:lpstr>Classification: Definition</vt:lpstr>
      <vt:lpstr>Examples of Classification Task</vt:lpstr>
      <vt:lpstr>General Approach for Building Classification Model</vt:lpstr>
      <vt:lpstr>Classification Techniques</vt:lpstr>
      <vt:lpstr>Example of a Decision Tree</vt:lpstr>
      <vt:lpstr>Apply Model to Test Data</vt:lpstr>
      <vt:lpstr>Apply Model to Test Data</vt:lpstr>
      <vt:lpstr>Apply Model to Test Data</vt:lpstr>
      <vt:lpstr>Apply Model to Test Data</vt:lpstr>
      <vt:lpstr>Apply Model to Test Data</vt:lpstr>
      <vt:lpstr>Apply Model to Test Data</vt:lpstr>
      <vt:lpstr>Another Example of Decision Tree</vt:lpstr>
      <vt:lpstr>Decision Tree Classification Task</vt:lpstr>
      <vt:lpstr>Decision Tree Induction</vt:lpstr>
      <vt:lpstr>General Structure of Hunt’s Algorithm</vt:lpstr>
      <vt:lpstr>Hunt’s Algorithm</vt:lpstr>
      <vt:lpstr>Hunt’s Algorithm</vt:lpstr>
      <vt:lpstr>Hunt’s Algorithm</vt:lpstr>
      <vt:lpstr>Hunt’s Algorithm</vt:lpstr>
      <vt:lpstr>Design Issues of Decision Tree Induction</vt:lpstr>
      <vt:lpstr>Methods for Expressing Test Conditions</vt:lpstr>
      <vt:lpstr>Test Condition for Nominal Attributes</vt:lpstr>
      <vt:lpstr>Test Condition for Ordinal Attributes</vt:lpstr>
      <vt:lpstr>Test Condition for Continuous Attributes</vt:lpstr>
      <vt:lpstr>Splitting Based on Continuous Attributes</vt:lpstr>
      <vt:lpstr>How to determine the Best Split</vt:lpstr>
      <vt:lpstr>How to determine the Best Split</vt:lpstr>
      <vt:lpstr>Measures of Node Impurity</vt:lpstr>
      <vt:lpstr>Finding the Best Split</vt:lpstr>
      <vt:lpstr>Finding the Best Split</vt:lpstr>
      <vt:lpstr>Measure of Impurity: GINI</vt:lpstr>
      <vt:lpstr>Measure of Impurity: GINI</vt:lpstr>
      <vt:lpstr>Computing Gini Index of a Single Node</vt:lpstr>
      <vt:lpstr>Computing Gini Index for a Collection of Nodes</vt:lpstr>
      <vt:lpstr>Binary Attributes: Computing GINI Index</vt:lpstr>
      <vt:lpstr>Categorical Attributes: Computing Gini Index</vt:lpstr>
      <vt:lpstr>Continuous Attributes: Computing Gini Index</vt:lpstr>
      <vt:lpstr>Continuous Attributes: Computing Gini Index...</vt:lpstr>
      <vt:lpstr>Continuous Attributes: Computing Gini Index...</vt:lpstr>
      <vt:lpstr>Continuous Attributes: Computing Gini Index...</vt:lpstr>
      <vt:lpstr>Continuous Attributes: Computing Gini Index...</vt:lpstr>
      <vt:lpstr>Continuous Attributes: Computing Gini Index...</vt:lpstr>
      <vt:lpstr>Continuous Attributes: Computing Gini Index...</vt:lpstr>
      <vt:lpstr>Further Optimized</vt:lpstr>
      <vt:lpstr>Measure of Impurity: Entropy</vt:lpstr>
      <vt:lpstr>Computing Entropy of a Single Node</vt:lpstr>
      <vt:lpstr>Computing Information Gain After Splitting</vt:lpstr>
      <vt:lpstr>Problem with large number of partitions</vt:lpstr>
      <vt:lpstr>Gain Ratio</vt:lpstr>
      <vt:lpstr>Gain Ratio</vt:lpstr>
      <vt:lpstr>Measure of Impurity: Classification Error</vt:lpstr>
      <vt:lpstr>Computing Error of a Single Node</vt:lpstr>
      <vt:lpstr>Comparison among Impurity Measures</vt:lpstr>
      <vt:lpstr>Misclassification Error vs Gini Index</vt:lpstr>
      <vt:lpstr>Misclassification Error vs Gini Index</vt:lpstr>
      <vt:lpstr>Decision Tree Based Classification</vt:lpstr>
      <vt:lpstr>Pruning</vt:lpstr>
      <vt:lpstr>ID3</vt:lpstr>
      <vt:lpstr>ID3</vt:lpstr>
      <vt:lpstr>ID3</vt:lpstr>
      <vt:lpstr>C4.5</vt:lpstr>
      <vt:lpstr>C4.5</vt:lpstr>
      <vt:lpstr>CART</vt:lpstr>
      <vt:lpstr>CART</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Mining  Classification: Basic Concepts and Techniques</dc:title>
  <dc:creator>anujkarpatne@gmail.com</dc:creator>
  <cp:lastModifiedBy>Eesha tur babar</cp:lastModifiedBy>
  <cp:revision>75</cp:revision>
  <cp:lastPrinted>2019-08-23T17:53:06Z</cp:lastPrinted>
  <dcterms:created xsi:type="dcterms:W3CDTF">2018-02-14T20:41:00Z</dcterms:created>
  <dcterms:modified xsi:type="dcterms:W3CDTF">2024-02-02T07:40:51Z</dcterms:modified>
</cp:coreProperties>
</file>