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61" r:id="rId2"/>
  </p:sldMasterIdLst>
  <p:sldIdLst>
    <p:sldId id="256" r:id="rId3"/>
    <p:sldId id="257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A29CF-D0F2-C5B7-0796-BB80604BEDAE}" v="49" dt="2024-05-02T10:03:25.661"/>
    <p1510:client id="{30147E5A-5E74-AC04-BCE5-6A9A724F3C91}" v="434" dt="2024-05-02T10:37:36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3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pr.online.ucf.edu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5852" y="1118937"/>
            <a:ext cx="3404937" cy="2683187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>
                <a:solidFill>
                  <a:schemeClr val="tx2"/>
                </a:solidFill>
                <a:ea typeface="+mj-lt"/>
                <a:cs typeface="+mj-lt"/>
              </a:rPr>
              <a:t>Social Interaction In Every day's Life</a:t>
            </a:r>
            <a:endParaRPr lang="en-US" sz="3700" dirty="0">
              <a:solidFill>
                <a:schemeClr val="tx2"/>
              </a:solidFill>
            </a:endParaRPr>
          </a:p>
          <a:p>
            <a:pPr algn="l"/>
            <a:br>
              <a:rPr lang="en-US" sz="3700" dirty="0"/>
            </a:br>
            <a:endParaRPr lang="en-US" sz="3700">
              <a:solidFill>
                <a:schemeClr val="tx2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yellow and white sign with people in the middle&#10;&#10;Description automatically generated">
            <a:extLst>
              <a:ext uri="{FF2B5EF4-FFF2-40B4-BE49-F238E27FC236}">
                <a16:creationId xmlns:a16="http://schemas.microsoft.com/office/drawing/2014/main" id="{C5450644-6C08-6A28-8D9A-765BEBA3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3383" y="1118937"/>
            <a:ext cx="4620126" cy="462012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9C83F-A529-7801-9D2E-E87961F3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Group Members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571E-1BD3-604B-47E1-5BA09ACD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489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solidFill>
                  <a:schemeClr val="tx2"/>
                </a:solidFill>
              </a:rPr>
              <a:t>Hamza Khan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solidFill>
                  <a:schemeClr val="tx2"/>
                </a:solidFill>
              </a:rPr>
              <a:t>Sharjeel Qureshi</a:t>
            </a:r>
          </a:p>
          <a:p>
            <a:pPr marL="514350" indent="-514350">
              <a:buAutoNum type="arabicPeriod"/>
            </a:pPr>
            <a:r>
              <a:rPr lang="en-US">
                <a:solidFill>
                  <a:schemeClr val="tx2"/>
                </a:solidFill>
              </a:rPr>
              <a:t>Abu Bakar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Hashim Saleem</a:t>
            </a:r>
          </a:p>
        </p:txBody>
      </p:sp>
    </p:spTree>
    <p:extLst>
      <p:ext uri="{BB962C8B-B14F-4D97-AF65-F5344CB8AC3E}">
        <p14:creationId xmlns:p14="http://schemas.microsoft.com/office/powerpoint/2010/main" val="95880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Social Status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697D3-09FA-571D-A198-C41DE2B70BC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Prestige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Rank or Position of individual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10" name="Picture 9" descr="A group of multi coloured wooden stick figures">
            <a:extLst>
              <a:ext uri="{FF2B5EF4-FFF2-40B4-BE49-F238E27FC236}">
                <a16:creationId xmlns:a16="http://schemas.microsoft.com/office/drawing/2014/main" id="{DB590DF6-441C-82A6-3AAC-781EF4A9EB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5" r="1948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B9036-D2E3-69CE-D0BA-1A9622D9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Types Of Social Status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8C71-91B1-EAA6-6029-22DC4B37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/>
                <a:cs typeface="Arial"/>
              </a:rPr>
              <a:t>Achieved status</a:t>
            </a:r>
            <a:endParaRPr lang="en-US" sz="2200">
              <a:latin typeface="Aptos" panose="020B0004020202020204"/>
              <a:cs typeface="Arial"/>
            </a:endParaRPr>
          </a:p>
          <a:p>
            <a:pPr marL="400050" indent="-34290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/>
                <a:cs typeface="Arial"/>
              </a:rPr>
              <a:t>Ascribed Status</a:t>
            </a:r>
            <a:endParaRPr lang="en-US" sz="2200">
              <a:latin typeface="Aptos" panose="020B0004020202020204"/>
              <a:cs typeface="Arial"/>
            </a:endParaRPr>
          </a:p>
          <a:p>
            <a:pPr marL="400050" indent="-342900"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/>
                <a:cs typeface="Arial"/>
              </a:rPr>
              <a:t>Master Status</a:t>
            </a:r>
            <a:endParaRPr lang="en-US" sz="2200">
              <a:latin typeface="Aptos" panose="020B0004020202020204"/>
              <a:cs typeface="Arial"/>
            </a:endParaRPr>
          </a:p>
          <a:p>
            <a:endParaRPr lang="en-US" sz="2200" dirty="0"/>
          </a:p>
        </p:txBody>
      </p:sp>
      <p:pic>
        <p:nvPicPr>
          <p:cNvPr id="15" name="Picture 14" descr="Colourful carved figures of humans">
            <a:extLst>
              <a:ext uri="{FF2B5EF4-FFF2-40B4-BE49-F238E27FC236}">
                <a16:creationId xmlns:a16="http://schemas.microsoft.com/office/drawing/2014/main" id="{BB1CC5C7-B252-098C-4A2A-1A5909C1E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12" r="140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174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9225B-1300-D45E-E7F2-5FE43622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Social Role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3330-A99D-2527-EF4A-EDA8B9C09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Role</a:t>
            </a:r>
          </a:p>
          <a:p>
            <a:r>
              <a:rPr lang="en-US" sz="2200" dirty="0"/>
              <a:t>Role Set</a:t>
            </a:r>
          </a:p>
          <a:p>
            <a:r>
              <a:rPr lang="en-US" sz="2200" dirty="0"/>
              <a:t>Role Conflict</a:t>
            </a:r>
          </a:p>
          <a:p>
            <a:r>
              <a:rPr lang="en-US" sz="2200" dirty="0"/>
              <a:t>Role Strain</a:t>
            </a:r>
          </a:p>
          <a:p>
            <a:r>
              <a:rPr lang="en-US" sz="2200" dirty="0"/>
              <a:t>Role Exit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69864-2D58-4BEA-F15F-B9F412DF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184315"/>
            <a:ext cx="5458968" cy="448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Social Interaction In Every day's Life  </vt:lpstr>
      <vt:lpstr>Group Members</vt:lpstr>
      <vt:lpstr>Social Status</vt:lpstr>
      <vt:lpstr>Types Of Social Status</vt:lpstr>
      <vt:lpstr>Social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Slocia</dc:title>
  <dc:creator/>
  <cp:lastModifiedBy/>
  <cp:revision>135</cp:revision>
  <dcterms:created xsi:type="dcterms:W3CDTF">2024-05-02T09:58:14Z</dcterms:created>
  <dcterms:modified xsi:type="dcterms:W3CDTF">2024-05-02T10:38:20Z</dcterms:modified>
</cp:coreProperties>
</file>