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4"/>
  </p:notesMasterIdLst>
  <p:sldIdLst>
    <p:sldId id="256" r:id="rId2"/>
    <p:sldId id="257" r:id="rId3"/>
    <p:sldId id="260" r:id="rId4"/>
    <p:sldId id="258" r:id="rId5"/>
    <p:sldId id="284" r:id="rId6"/>
    <p:sldId id="267" r:id="rId7"/>
    <p:sldId id="286" r:id="rId8"/>
    <p:sldId id="287" r:id="rId9"/>
    <p:sldId id="288" r:id="rId10"/>
    <p:sldId id="289" r:id="rId11"/>
    <p:sldId id="290" r:id="rId12"/>
    <p:sldId id="291" r:id="rId13"/>
    <p:sldId id="259" r:id="rId14"/>
    <p:sldId id="273" r:id="rId15"/>
    <p:sldId id="261" r:id="rId16"/>
    <p:sldId id="295" r:id="rId17"/>
    <p:sldId id="296" r:id="rId18"/>
    <p:sldId id="297" r:id="rId19"/>
    <p:sldId id="262" r:id="rId20"/>
    <p:sldId id="292" r:id="rId21"/>
    <p:sldId id="270" r:id="rId22"/>
    <p:sldId id="268" r:id="rId23"/>
    <p:sldId id="294" r:id="rId24"/>
    <p:sldId id="298" r:id="rId25"/>
    <p:sldId id="299" r:id="rId26"/>
    <p:sldId id="300" r:id="rId27"/>
    <p:sldId id="301" r:id="rId28"/>
    <p:sldId id="302" r:id="rId29"/>
    <p:sldId id="303" r:id="rId30"/>
    <p:sldId id="310" r:id="rId31"/>
    <p:sldId id="311" r:id="rId32"/>
    <p:sldId id="307" r:id="rId33"/>
    <p:sldId id="304" r:id="rId34"/>
    <p:sldId id="308" r:id="rId35"/>
    <p:sldId id="312" r:id="rId36"/>
    <p:sldId id="313" r:id="rId37"/>
    <p:sldId id="314" r:id="rId38"/>
    <p:sldId id="306" r:id="rId39"/>
    <p:sldId id="305" r:id="rId40"/>
    <p:sldId id="309" r:id="rId41"/>
    <p:sldId id="315" r:id="rId42"/>
    <p:sldId id="316"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0" d="100"/>
          <a:sy n="70" d="100"/>
        </p:scale>
        <p:origin x="73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73DC309-03FB-4CCE-9E6C-D5B6AE32DB53}" type="datetimeFigureOut">
              <a:rPr lang="en-US" smtClean="0"/>
              <a:t>9/8/2023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9B666F9-17CA-459B-A10B-3941F5B430C0}" type="slidenum">
              <a:rPr lang="en-US" smtClean="0"/>
              <a:t>‹#›</a:t>
            </a:fld>
            <a:endParaRPr lang="en-US"/>
          </a:p>
        </p:txBody>
      </p:sp>
    </p:spTree>
    <p:extLst>
      <p:ext uri="{BB962C8B-B14F-4D97-AF65-F5344CB8AC3E}">
        <p14:creationId xmlns:p14="http://schemas.microsoft.com/office/powerpoint/2010/main" val="28593934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3534042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US" dirty="0"/>
              <a:t>Often you agree at the beginning of a project to submit a certain number of progress reports at certain intervals. The final progress report, submitted when a project is completed, is often called a  project completion report. </a:t>
            </a:r>
            <a:endParaRPr dirty="0"/>
          </a:p>
        </p:txBody>
      </p:sp>
    </p:spTree>
    <p:extLst>
      <p:ext uri="{BB962C8B-B14F-4D97-AF65-F5344CB8AC3E}">
        <p14:creationId xmlns:p14="http://schemas.microsoft.com/office/powerpoint/2010/main" val="30746951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9546611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 name="Google Shape;224;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40110398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0019909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39700" indent="0">
              <a:buNone/>
            </a:pPr>
            <a:r>
              <a:rPr lang="en-US" dirty="0"/>
              <a:t>We have already talked about Informative Reports</a:t>
            </a:r>
            <a:r>
              <a:rPr lang="en-US" baseline="0" dirty="0"/>
              <a:t>. Now lets discuss the ABC format of the Analysis Reports</a:t>
            </a:r>
            <a:endParaRPr lang="en-US" dirty="0"/>
          </a:p>
        </p:txBody>
      </p:sp>
    </p:spTree>
    <p:extLst>
      <p:ext uri="{BB962C8B-B14F-4D97-AF65-F5344CB8AC3E}">
        <p14:creationId xmlns:p14="http://schemas.microsoft.com/office/powerpoint/2010/main" val="37080362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39700" indent="0">
              <a:buNone/>
            </a:pPr>
            <a:r>
              <a:rPr lang="en-US" dirty="0"/>
              <a:t>Every organization faces both routine and complex problems. Routine problems are often handled without much paperwork; they are discussed and then solved. However, other problems must often be described in reports, particularly if they involve many people, are difficult to solve, or have been brewing for a long time.</a:t>
            </a:r>
          </a:p>
        </p:txBody>
      </p:sp>
    </p:spTree>
    <p:extLst>
      <p:ext uri="{BB962C8B-B14F-4D97-AF65-F5344CB8AC3E}">
        <p14:creationId xmlns:p14="http://schemas.microsoft.com/office/powerpoint/2010/main" val="376460409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39700" indent="0">
              <a:buNone/>
            </a:pPr>
            <a:r>
              <a:rPr lang="en-US" dirty="0"/>
              <a:t>Most problem analyses contain both facts and opinions. As the</a:t>
            </a:r>
            <a:r>
              <a:rPr lang="en-US" baseline="0" dirty="0"/>
              <a:t> </a:t>
            </a:r>
            <a:r>
              <a:rPr lang="en-US" dirty="0"/>
              <a:t>writer, you must make special efforts to separate the two, for the</a:t>
            </a:r>
            <a:r>
              <a:rPr lang="en-US" baseline="0" dirty="0"/>
              <a:t> </a:t>
            </a:r>
            <a:r>
              <a:rPr lang="en-US" dirty="0"/>
              <a:t>following reason: Most readers want the opportunity to draw their own conclusions about the problem. Also, you must support all opinions with facts.</a:t>
            </a:r>
          </a:p>
        </p:txBody>
      </p:sp>
    </p:spTree>
    <p:extLst>
      <p:ext uri="{BB962C8B-B14F-4D97-AF65-F5344CB8AC3E}">
        <p14:creationId xmlns:p14="http://schemas.microsoft.com/office/powerpoint/2010/main" val="243930272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7474613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6285358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4733335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5949590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Reader ( Informal Reports): It is used when full detail of the subject is not needed</a:t>
            </a:r>
          </a:p>
          <a:p>
            <a:r>
              <a:rPr lang="en-US" dirty="0"/>
              <a:t>Writing Pattern (Informal Reports): A short report highlights facts and specific recommendations. It avoids analysis and inclusion of supporting information.</a:t>
            </a:r>
          </a:p>
          <a:p>
            <a:endParaRPr lang="en-US" dirty="0"/>
          </a:p>
        </p:txBody>
      </p:sp>
    </p:spTree>
    <p:extLst>
      <p:ext uri="{BB962C8B-B14F-4D97-AF65-F5344CB8AC3E}">
        <p14:creationId xmlns:p14="http://schemas.microsoft.com/office/powerpoint/2010/main" val="10359580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4470868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US" dirty="0"/>
              <a:t>In some organizations, managers publish their department’s periodic reports as internal blogs so that everyone in the organization can find out what other departments are doing. This practice makes it easier for departments to collaborate.  </a:t>
            </a:r>
          </a:p>
          <a:p>
            <a:pPr marL="0" lvl="0" indent="0">
              <a:spcBef>
                <a:spcPts val="0"/>
              </a:spcBef>
              <a:spcAft>
                <a:spcPts val="0"/>
              </a:spcAft>
              <a:buNone/>
            </a:pPr>
            <a:r>
              <a:rPr lang="en-US" dirty="0"/>
              <a:t>In some organizations, employees are required to submit periodic self-evaluations in which they list their activities and accomplishments. These become part of their personnel record and may be the basis for promotion. </a:t>
            </a:r>
          </a:p>
          <a:p>
            <a:pPr marL="0" lvl="0" indent="0">
              <a:spcBef>
                <a:spcPts val="0"/>
              </a:spcBef>
              <a:spcAft>
                <a:spcPts val="0"/>
              </a:spcAft>
              <a:buNone/>
            </a:pPr>
            <a:r>
              <a:rPr lang="en-US" dirty="0"/>
              <a:t>Weekly activity reports may also be submitted as time sheets so that time devoted to specific projects can be recorded or individual clients can be billed. </a:t>
            </a:r>
          </a:p>
          <a:p>
            <a:pPr marL="0" lvl="0" indent="0">
              <a:spcBef>
                <a:spcPts val="0"/>
              </a:spcBef>
              <a:spcAft>
                <a:spcPts val="0"/>
              </a:spcAft>
              <a:buNone/>
            </a:pPr>
            <a:r>
              <a:rPr lang="en-US" dirty="0"/>
              <a:t>Some activity reports include information about specific events, rather than about activities over a period of time. For example, an organization may require a  trip report  from employees who travel to meet clients, work in other branches, or participate in professional training workshops. Another type of activity report is the  incident report,  which provides initial information about accidents in a factory or at a work site. Often, these types of activity reports are submitted as forms. One easy way to create these forms is to use the table tools in your word processor. </a:t>
            </a:r>
          </a:p>
          <a:p>
            <a:pPr marL="0" lvl="0" indent="0">
              <a:spcBef>
                <a:spcPts val="0"/>
              </a:spcBef>
              <a:spcAft>
                <a:spcPts val="0"/>
              </a:spcAft>
              <a:buNone/>
            </a:pPr>
            <a:endParaRPr dirty="0"/>
          </a:p>
        </p:txBody>
      </p:sp>
    </p:spTree>
    <p:extLst>
      <p:ext uri="{BB962C8B-B14F-4D97-AF65-F5344CB8AC3E}">
        <p14:creationId xmlns:p14="http://schemas.microsoft.com/office/powerpoint/2010/main" val="16843662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g35ed75ccf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1" name="Google Shape;251;g35ed75ccf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3591861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9542245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8C95C-D3EF-C384-6DE3-448861472EA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6FC7187-93DF-BC37-3B3D-D7567868E31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19798B1-7504-C9CC-072E-83BED965CC7E}"/>
              </a:ext>
            </a:extLst>
          </p:cNvPr>
          <p:cNvSpPr>
            <a:spLocks noGrp="1"/>
          </p:cNvSpPr>
          <p:nvPr>
            <p:ph type="dt" sz="half" idx="10"/>
          </p:nvPr>
        </p:nvSpPr>
        <p:spPr/>
        <p:txBody>
          <a:bodyPr/>
          <a:lstStyle/>
          <a:p>
            <a:fld id="{52EC69AB-A504-4F44-9828-2E81D24575CE}" type="datetimeFigureOut">
              <a:rPr lang="en-US" smtClean="0"/>
              <a:t>9/8/2023</a:t>
            </a:fld>
            <a:endParaRPr lang="en-US"/>
          </a:p>
        </p:txBody>
      </p:sp>
      <p:sp>
        <p:nvSpPr>
          <p:cNvPr id="5" name="Footer Placeholder 4">
            <a:extLst>
              <a:ext uri="{FF2B5EF4-FFF2-40B4-BE49-F238E27FC236}">
                <a16:creationId xmlns:a16="http://schemas.microsoft.com/office/drawing/2014/main" id="{9E178A66-B5E4-6B10-7D11-BD11C9471A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3455946-38B0-8C0D-FF31-378C1294CA3E}"/>
              </a:ext>
            </a:extLst>
          </p:cNvPr>
          <p:cNvSpPr>
            <a:spLocks noGrp="1"/>
          </p:cNvSpPr>
          <p:nvPr>
            <p:ph type="sldNum" sz="quarter" idx="12"/>
          </p:nvPr>
        </p:nvSpPr>
        <p:spPr/>
        <p:txBody>
          <a:bodyPr/>
          <a:lstStyle/>
          <a:p>
            <a:fld id="{37915CBA-C085-4CD0-9C91-CCB3CDE009FF}" type="slidenum">
              <a:rPr lang="en-US" smtClean="0"/>
              <a:t>‹#›</a:t>
            </a:fld>
            <a:endParaRPr lang="en-US"/>
          </a:p>
        </p:txBody>
      </p:sp>
    </p:spTree>
    <p:extLst>
      <p:ext uri="{BB962C8B-B14F-4D97-AF65-F5344CB8AC3E}">
        <p14:creationId xmlns:p14="http://schemas.microsoft.com/office/powerpoint/2010/main" val="25062513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C8DA79-BF6E-6214-CF21-76DD39B8993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FC1CE43-8FDF-A1BF-5BE1-D9D7BDD213A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DB6D814-D7D7-5D2E-425B-9B000653D694}"/>
              </a:ext>
            </a:extLst>
          </p:cNvPr>
          <p:cNvSpPr>
            <a:spLocks noGrp="1"/>
          </p:cNvSpPr>
          <p:nvPr>
            <p:ph type="dt" sz="half" idx="10"/>
          </p:nvPr>
        </p:nvSpPr>
        <p:spPr/>
        <p:txBody>
          <a:bodyPr/>
          <a:lstStyle/>
          <a:p>
            <a:fld id="{52EC69AB-A504-4F44-9828-2E81D24575CE}" type="datetimeFigureOut">
              <a:rPr lang="en-US" smtClean="0"/>
              <a:t>9/8/2023</a:t>
            </a:fld>
            <a:endParaRPr lang="en-US"/>
          </a:p>
        </p:txBody>
      </p:sp>
      <p:sp>
        <p:nvSpPr>
          <p:cNvPr id="5" name="Footer Placeholder 4">
            <a:extLst>
              <a:ext uri="{FF2B5EF4-FFF2-40B4-BE49-F238E27FC236}">
                <a16:creationId xmlns:a16="http://schemas.microsoft.com/office/drawing/2014/main" id="{664E6152-F1D7-115B-E8D0-792A9878CC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1B43270-E8A7-403C-BCB6-189ECA27A8D3}"/>
              </a:ext>
            </a:extLst>
          </p:cNvPr>
          <p:cNvSpPr>
            <a:spLocks noGrp="1"/>
          </p:cNvSpPr>
          <p:nvPr>
            <p:ph type="sldNum" sz="quarter" idx="12"/>
          </p:nvPr>
        </p:nvSpPr>
        <p:spPr/>
        <p:txBody>
          <a:bodyPr/>
          <a:lstStyle/>
          <a:p>
            <a:fld id="{37915CBA-C085-4CD0-9C91-CCB3CDE009FF}" type="slidenum">
              <a:rPr lang="en-US" smtClean="0"/>
              <a:t>‹#›</a:t>
            </a:fld>
            <a:endParaRPr lang="en-US"/>
          </a:p>
        </p:txBody>
      </p:sp>
    </p:spTree>
    <p:extLst>
      <p:ext uri="{BB962C8B-B14F-4D97-AF65-F5344CB8AC3E}">
        <p14:creationId xmlns:p14="http://schemas.microsoft.com/office/powerpoint/2010/main" val="3516997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3F4F6EE-30CA-0D5D-BA20-B5F7B0378E2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0D4735A-9D70-500F-A139-E8E5D0555BB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B511CB-AFD8-A157-7C87-288A49136628}"/>
              </a:ext>
            </a:extLst>
          </p:cNvPr>
          <p:cNvSpPr>
            <a:spLocks noGrp="1"/>
          </p:cNvSpPr>
          <p:nvPr>
            <p:ph type="dt" sz="half" idx="10"/>
          </p:nvPr>
        </p:nvSpPr>
        <p:spPr/>
        <p:txBody>
          <a:bodyPr/>
          <a:lstStyle/>
          <a:p>
            <a:fld id="{52EC69AB-A504-4F44-9828-2E81D24575CE}" type="datetimeFigureOut">
              <a:rPr lang="en-US" smtClean="0"/>
              <a:t>9/8/2023</a:t>
            </a:fld>
            <a:endParaRPr lang="en-US"/>
          </a:p>
        </p:txBody>
      </p:sp>
      <p:sp>
        <p:nvSpPr>
          <p:cNvPr id="5" name="Footer Placeholder 4">
            <a:extLst>
              <a:ext uri="{FF2B5EF4-FFF2-40B4-BE49-F238E27FC236}">
                <a16:creationId xmlns:a16="http://schemas.microsoft.com/office/drawing/2014/main" id="{A448417A-8C2F-B1F2-34D2-CF19BE3F3B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046947-2A2C-AACF-3DEF-9042A77D222A}"/>
              </a:ext>
            </a:extLst>
          </p:cNvPr>
          <p:cNvSpPr>
            <a:spLocks noGrp="1"/>
          </p:cNvSpPr>
          <p:nvPr>
            <p:ph type="sldNum" sz="quarter" idx="12"/>
          </p:nvPr>
        </p:nvSpPr>
        <p:spPr/>
        <p:txBody>
          <a:bodyPr/>
          <a:lstStyle/>
          <a:p>
            <a:fld id="{37915CBA-C085-4CD0-9C91-CCB3CDE009FF}" type="slidenum">
              <a:rPr lang="en-US" smtClean="0"/>
              <a:t>‹#›</a:t>
            </a:fld>
            <a:endParaRPr lang="en-US"/>
          </a:p>
        </p:txBody>
      </p:sp>
    </p:spTree>
    <p:extLst>
      <p:ext uri="{BB962C8B-B14F-4D97-AF65-F5344CB8AC3E}">
        <p14:creationId xmlns:p14="http://schemas.microsoft.com/office/powerpoint/2010/main" val="4208431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rgbClr val="004C52"/>
        </a:solidFill>
        <a:effectLst/>
      </p:bgPr>
    </p:bg>
    <p:spTree>
      <p:nvGrpSpPr>
        <p:cNvPr id="1" name="Shape 9"/>
        <p:cNvGrpSpPr/>
        <p:nvPr/>
      </p:nvGrpSpPr>
      <p:grpSpPr>
        <a:xfrm>
          <a:off x="0" y="0"/>
          <a:ext cx="0" cy="0"/>
          <a:chOff x="0" y="0"/>
          <a:chExt cx="0" cy="0"/>
        </a:xfrm>
      </p:grpSpPr>
      <p:sp>
        <p:nvSpPr>
          <p:cNvPr id="13" name="Google Shape;13;p2"/>
          <p:cNvSpPr txBox="1">
            <a:spLocks noGrp="1"/>
          </p:cNvSpPr>
          <p:nvPr>
            <p:ph type="ctrTitle"/>
          </p:nvPr>
        </p:nvSpPr>
        <p:spPr>
          <a:xfrm>
            <a:off x="2292033" y="2655767"/>
            <a:ext cx="7608000" cy="1546400"/>
          </a:xfrm>
          <a:prstGeom prst="rect">
            <a:avLst/>
          </a:prstGeom>
        </p:spPr>
        <p:txBody>
          <a:bodyPr spcFirstLastPara="1" wrap="square" lIns="91425" tIns="91425" rIns="91425" bIns="91425" anchor="ctr" anchorCtr="0"/>
          <a:lstStyle>
            <a:lvl1pPr lvl="0" algn="ctr">
              <a:spcBef>
                <a:spcPts val="0"/>
              </a:spcBef>
              <a:spcAft>
                <a:spcPts val="0"/>
              </a:spcAft>
              <a:buSzPts val="4800"/>
              <a:buNone/>
              <a:defRPr sz="6400"/>
            </a:lvl1pPr>
            <a:lvl2pPr lvl="1" algn="ctr">
              <a:spcBef>
                <a:spcPts val="0"/>
              </a:spcBef>
              <a:spcAft>
                <a:spcPts val="0"/>
              </a:spcAft>
              <a:buSzPts val="4800"/>
              <a:buNone/>
              <a:defRPr sz="6400"/>
            </a:lvl2pPr>
            <a:lvl3pPr lvl="2" algn="ctr">
              <a:spcBef>
                <a:spcPts val="0"/>
              </a:spcBef>
              <a:spcAft>
                <a:spcPts val="0"/>
              </a:spcAft>
              <a:buSzPts val="4800"/>
              <a:buNone/>
              <a:defRPr sz="6400"/>
            </a:lvl3pPr>
            <a:lvl4pPr lvl="3" algn="ctr">
              <a:spcBef>
                <a:spcPts val="0"/>
              </a:spcBef>
              <a:spcAft>
                <a:spcPts val="0"/>
              </a:spcAft>
              <a:buSzPts val="4800"/>
              <a:buNone/>
              <a:defRPr sz="6400"/>
            </a:lvl4pPr>
            <a:lvl5pPr lvl="4" algn="ctr">
              <a:spcBef>
                <a:spcPts val="0"/>
              </a:spcBef>
              <a:spcAft>
                <a:spcPts val="0"/>
              </a:spcAft>
              <a:buSzPts val="4800"/>
              <a:buNone/>
              <a:defRPr sz="6400"/>
            </a:lvl5pPr>
            <a:lvl6pPr lvl="5" algn="ctr">
              <a:spcBef>
                <a:spcPts val="0"/>
              </a:spcBef>
              <a:spcAft>
                <a:spcPts val="0"/>
              </a:spcAft>
              <a:buSzPts val="4800"/>
              <a:buNone/>
              <a:defRPr sz="6400"/>
            </a:lvl6pPr>
            <a:lvl7pPr lvl="6" algn="ctr">
              <a:spcBef>
                <a:spcPts val="0"/>
              </a:spcBef>
              <a:spcAft>
                <a:spcPts val="0"/>
              </a:spcAft>
              <a:buSzPts val="4800"/>
              <a:buNone/>
              <a:defRPr sz="6400"/>
            </a:lvl7pPr>
            <a:lvl8pPr lvl="7" algn="ctr">
              <a:spcBef>
                <a:spcPts val="0"/>
              </a:spcBef>
              <a:spcAft>
                <a:spcPts val="0"/>
              </a:spcAft>
              <a:buSzPts val="4800"/>
              <a:buNone/>
              <a:defRPr sz="6400"/>
            </a:lvl8pPr>
            <a:lvl9pPr lvl="8" algn="ctr">
              <a:spcBef>
                <a:spcPts val="0"/>
              </a:spcBef>
              <a:spcAft>
                <a:spcPts val="0"/>
              </a:spcAft>
              <a:buSzPts val="4800"/>
              <a:buNone/>
              <a:defRPr sz="6400"/>
            </a:lvl9pPr>
          </a:lstStyle>
          <a:p>
            <a:endParaRPr/>
          </a:p>
        </p:txBody>
      </p:sp>
    </p:spTree>
    <p:extLst>
      <p:ext uri="{BB962C8B-B14F-4D97-AF65-F5344CB8AC3E}">
        <p14:creationId xmlns:p14="http://schemas.microsoft.com/office/powerpoint/2010/main" val="37556290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21"/>
        <p:cNvGrpSpPr/>
        <p:nvPr/>
      </p:nvGrpSpPr>
      <p:grpSpPr>
        <a:xfrm>
          <a:off x="0" y="0"/>
          <a:ext cx="0" cy="0"/>
          <a:chOff x="0" y="0"/>
          <a:chExt cx="0" cy="0"/>
        </a:xfrm>
      </p:grpSpPr>
      <p:sp>
        <p:nvSpPr>
          <p:cNvPr id="25" name="Google Shape;25;p4"/>
          <p:cNvSpPr txBox="1">
            <a:spLocks noGrp="1"/>
          </p:cNvSpPr>
          <p:nvPr>
            <p:ph type="body" idx="1"/>
          </p:nvPr>
        </p:nvSpPr>
        <p:spPr>
          <a:xfrm>
            <a:off x="2445033" y="3085600"/>
            <a:ext cx="7302000" cy="1093200"/>
          </a:xfrm>
          <a:prstGeom prst="rect">
            <a:avLst/>
          </a:prstGeom>
        </p:spPr>
        <p:txBody>
          <a:bodyPr spcFirstLastPara="1" wrap="square" lIns="91425" tIns="91425" rIns="91425" bIns="91425" anchor="ctr" anchorCtr="0"/>
          <a:lstStyle>
            <a:lvl1pPr marL="609585" lvl="0" indent="-507987" algn="ctr" rtl="0">
              <a:spcBef>
                <a:spcPts val="800"/>
              </a:spcBef>
              <a:spcAft>
                <a:spcPts val="0"/>
              </a:spcAft>
              <a:buClr>
                <a:srgbClr val="FFFFFF"/>
              </a:buClr>
              <a:buSzPts val="2400"/>
              <a:buChar char="◆"/>
              <a:defRPr b="1" i="1">
                <a:solidFill>
                  <a:srgbClr val="FFFFFF"/>
                </a:solidFill>
              </a:defRPr>
            </a:lvl1pPr>
            <a:lvl2pPr marL="1219170" lvl="1" indent="-507987" algn="ctr" rtl="0">
              <a:spcBef>
                <a:spcPts val="0"/>
              </a:spcBef>
              <a:spcAft>
                <a:spcPts val="0"/>
              </a:spcAft>
              <a:buClr>
                <a:srgbClr val="FFFFFF"/>
              </a:buClr>
              <a:buSzPts val="2400"/>
              <a:buChar char="◆"/>
              <a:defRPr b="1" i="1">
                <a:solidFill>
                  <a:srgbClr val="FFFFFF"/>
                </a:solidFill>
              </a:defRPr>
            </a:lvl2pPr>
            <a:lvl3pPr marL="1828754" lvl="2" indent="-507987" algn="ctr" rtl="0">
              <a:spcBef>
                <a:spcPts val="0"/>
              </a:spcBef>
              <a:spcAft>
                <a:spcPts val="0"/>
              </a:spcAft>
              <a:buClr>
                <a:srgbClr val="FFFFFF"/>
              </a:buClr>
              <a:buSzPts val="2400"/>
              <a:buChar char="◇"/>
              <a:defRPr b="1" i="1">
                <a:solidFill>
                  <a:srgbClr val="FFFFFF"/>
                </a:solidFill>
              </a:defRPr>
            </a:lvl3pPr>
            <a:lvl4pPr marL="2438339" lvl="3" indent="-507987" algn="ctr" rtl="0">
              <a:spcBef>
                <a:spcPts val="0"/>
              </a:spcBef>
              <a:spcAft>
                <a:spcPts val="0"/>
              </a:spcAft>
              <a:buClr>
                <a:srgbClr val="FFFFFF"/>
              </a:buClr>
              <a:buSzPts val="2400"/>
              <a:buChar char="●"/>
              <a:defRPr b="1" i="1">
                <a:solidFill>
                  <a:srgbClr val="FFFFFF"/>
                </a:solidFill>
              </a:defRPr>
            </a:lvl4pPr>
            <a:lvl5pPr marL="3047924" lvl="4" indent="-507987" algn="ctr" rtl="0">
              <a:spcBef>
                <a:spcPts val="0"/>
              </a:spcBef>
              <a:spcAft>
                <a:spcPts val="0"/>
              </a:spcAft>
              <a:buClr>
                <a:srgbClr val="FFFFFF"/>
              </a:buClr>
              <a:buSzPts val="2400"/>
              <a:buChar char="○"/>
              <a:defRPr b="1" i="1">
                <a:solidFill>
                  <a:srgbClr val="FFFFFF"/>
                </a:solidFill>
              </a:defRPr>
            </a:lvl5pPr>
            <a:lvl6pPr marL="3657509" lvl="5" indent="-507987" algn="ctr" rtl="0">
              <a:spcBef>
                <a:spcPts val="0"/>
              </a:spcBef>
              <a:spcAft>
                <a:spcPts val="0"/>
              </a:spcAft>
              <a:buClr>
                <a:srgbClr val="FFFFFF"/>
              </a:buClr>
              <a:buSzPts val="2400"/>
              <a:buChar char="■"/>
              <a:defRPr b="1" i="1">
                <a:solidFill>
                  <a:srgbClr val="FFFFFF"/>
                </a:solidFill>
              </a:defRPr>
            </a:lvl6pPr>
            <a:lvl7pPr marL="4267093" lvl="6" indent="-507987" algn="ctr" rtl="0">
              <a:spcBef>
                <a:spcPts val="0"/>
              </a:spcBef>
              <a:spcAft>
                <a:spcPts val="0"/>
              </a:spcAft>
              <a:buClr>
                <a:srgbClr val="FFFFFF"/>
              </a:buClr>
              <a:buSzPts val="2400"/>
              <a:buChar char="●"/>
              <a:defRPr b="1" i="1">
                <a:solidFill>
                  <a:srgbClr val="FFFFFF"/>
                </a:solidFill>
              </a:defRPr>
            </a:lvl7pPr>
            <a:lvl8pPr marL="4876678" lvl="7" indent="-507987" algn="ctr" rtl="0">
              <a:spcBef>
                <a:spcPts val="0"/>
              </a:spcBef>
              <a:spcAft>
                <a:spcPts val="0"/>
              </a:spcAft>
              <a:buClr>
                <a:srgbClr val="FFFFFF"/>
              </a:buClr>
              <a:buSzPts val="2400"/>
              <a:buChar char="○"/>
              <a:defRPr b="1" i="1">
                <a:solidFill>
                  <a:srgbClr val="FFFFFF"/>
                </a:solidFill>
              </a:defRPr>
            </a:lvl8pPr>
            <a:lvl9pPr marL="5486263" lvl="8" indent="-507987" algn="ctr">
              <a:spcBef>
                <a:spcPts val="0"/>
              </a:spcBef>
              <a:spcAft>
                <a:spcPts val="0"/>
              </a:spcAft>
              <a:buClr>
                <a:srgbClr val="FFFFFF"/>
              </a:buClr>
              <a:buSzPts val="2400"/>
              <a:buChar char="■"/>
              <a:defRPr b="1" i="1">
                <a:solidFill>
                  <a:srgbClr val="FFFFFF"/>
                </a:solidFill>
              </a:defRPr>
            </a:lvl9pPr>
          </a:lstStyle>
          <a:p>
            <a:endParaRPr/>
          </a:p>
        </p:txBody>
      </p:sp>
      <p:sp>
        <p:nvSpPr>
          <p:cNvPr id="28" name="Google Shape;28;p4"/>
          <p:cNvSpPr txBox="1">
            <a:spLocks noGrp="1"/>
          </p:cNvSpPr>
          <p:nvPr>
            <p:ph type="sldNum" idx="12"/>
          </p:nvPr>
        </p:nvSpPr>
        <p:spPr>
          <a:xfrm>
            <a:off x="36163" y="6333135"/>
            <a:ext cx="731600" cy="524800"/>
          </a:xfrm>
          <a:prstGeom prst="rect">
            <a:avLst/>
          </a:prstGeom>
        </p:spPr>
        <p:txBody>
          <a:bodyPr spcFirstLastPara="1" wrap="square" lIns="91425" tIns="91425" rIns="91425" bIns="91425" anchor="t" anchorCtr="0">
            <a:noAutofit/>
          </a:bodyPr>
          <a:lstStyle>
            <a:lvl1pPr lvl="0">
              <a:buNone/>
              <a:defRPr>
                <a:solidFill>
                  <a:srgbClr val="FFFFFF"/>
                </a:solidFill>
              </a:defRPr>
            </a:lvl1pPr>
            <a:lvl2pPr lvl="1">
              <a:buNone/>
              <a:defRPr>
                <a:solidFill>
                  <a:srgbClr val="FFFFFF"/>
                </a:solidFill>
              </a:defRPr>
            </a:lvl2pPr>
            <a:lvl3pPr lvl="2">
              <a:buNone/>
              <a:defRPr>
                <a:solidFill>
                  <a:srgbClr val="FFFFFF"/>
                </a:solidFill>
              </a:defRPr>
            </a:lvl3pPr>
            <a:lvl4pPr lvl="3">
              <a:buNone/>
              <a:defRPr>
                <a:solidFill>
                  <a:srgbClr val="FFFFFF"/>
                </a:solidFill>
              </a:defRPr>
            </a:lvl4pPr>
            <a:lvl5pPr lvl="4">
              <a:buNone/>
              <a:defRPr>
                <a:solidFill>
                  <a:srgbClr val="FFFFFF"/>
                </a:solidFill>
              </a:defRPr>
            </a:lvl5pPr>
            <a:lvl6pPr lvl="5">
              <a:buNone/>
              <a:defRPr>
                <a:solidFill>
                  <a:srgbClr val="FFFFFF"/>
                </a:solidFill>
              </a:defRPr>
            </a:lvl6pPr>
            <a:lvl7pPr lvl="6">
              <a:buNone/>
              <a:defRPr>
                <a:solidFill>
                  <a:srgbClr val="FFFFFF"/>
                </a:solidFill>
              </a:defRPr>
            </a:lvl7pPr>
            <a:lvl8pPr lvl="7">
              <a:buNone/>
              <a:defRPr>
                <a:solidFill>
                  <a:srgbClr val="FFFFFF"/>
                </a:solidFill>
              </a:defRPr>
            </a:lvl8pPr>
            <a:lvl9pPr lvl="8">
              <a:buNone/>
              <a:defRPr>
                <a:solidFill>
                  <a:srgbClr val="FFFFFF"/>
                </a:solidFill>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720156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 2 columns" type="twoColTx">
  <p:cSld name="Title + 2 columns">
    <p:spTree>
      <p:nvGrpSpPr>
        <p:cNvPr id="1" name="Shape 40"/>
        <p:cNvGrpSpPr/>
        <p:nvPr/>
      </p:nvGrpSpPr>
      <p:grpSpPr>
        <a:xfrm>
          <a:off x="0" y="0"/>
          <a:ext cx="0" cy="0"/>
          <a:chOff x="0" y="0"/>
          <a:chExt cx="0" cy="0"/>
        </a:xfrm>
      </p:grpSpPr>
      <p:sp>
        <p:nvSpPr>
          <p:cNvPr id="48" name="Google Shape;48;p6"/>
          <p:cNvSpPr txBox="1">
            <a:spLocks noGrp="1"/>
          </p:cNvSpPr>
          <p:nvPr>
            <p:ph type="title"/>
          </p:nvPr>
        </p:nvSpPr>
        <p:spPr>
          <a:xfrm>
            <a:off x="1182200" y="531200"/>
            <a:ext cx="9827600" cy="1143200"/>
          </a:xfrm>
          <a:prstGeom prst="rect">
            <a:avLst/>
          </a:prstGeom>
        </p:spPr>
        <p:txBody>
          <a:bodyPr spcFirstLastPara="1" wrap="square" lIns="91425" tIns="91425" rIns="91425" bIns="91425" anchor="t" anchorCtr="0"/>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a:endParaRPr/>
          </a:p>
        </p:txBody>
      </p:sp>
      <p:sp>
        <p:nvSpPr>
          <p:cNvPr id="49" name="Google Shape;49;p6"/>
          <p:cNvSpPr txBox="1">
            <a:spLocks noGrp="1"/>
          </p:cNvSpPr>
          <p:nvPr>
            <p:ph type="body" idx="1"/>
          </p:nvPr>
        </p:nvSpPr>
        <p:spPr>
          <a:xfrm>
            <a:off x="1206567" y="1994467"/>
            <a:ext cx="4746800" cy="4573200"/>
          </a:xfrm>
          <a:prstGeom prst="rect">
            <a:avLst/>
          </a:prstGeom>
        </p:spPr>
        <p:txBody>
          <a:bodyPr spcFirstLastPara="1" wrap="square" lIns="91425" tIns="91425" rIns="91425" bIns="91425" anchor="t" anchorCtr="0"/>
          <a:lstStyle>
            <a:lvl1pPr marL="609585" lvl="0" indent="-457189">
              <a:spcBef>
                <a:spcPts val="800"/>
              </a:spcBef>
              <a:spcAft>
                <a:spcPts val="0"/>
              </a:spcAft>
              <a:buSzPts val="1800"/>
              <a:buChar char="◆"/>
              <a:defRPr sz="2400"/>
            </a:lvl1pPr>
            <a:lvl2pPr marL="1219170" lvl="1" indent="-457189">
              <a:spcBef>
                <a:spcPts val="0"/>
              </a:spcBef>
              <a:spcAft>
                <a:spcPts val="0"/>
              </a:spcAft>
              <a:buSzPts val="1800"/>
              <a:buChar char="◆"/>
              <a:defRPr sz="2400"/>
            </a:lvl2pPr>
            <a:lvl3pPr marL="1828754" lvl="2" indent="-457189">
              <a:spcBef>
                <a:spcPts val="0"/>
              </a:spcBef>
              <a:spcAft>
                <a:spcPts val="0"/>
              </a:spcAft>
              <a:buSzPts val="1800"/>
              <a:buChar char="◇"/>
              <a:defRPr sz="2400"/>
            </a:lvl3pPr>
            <a:lvl4pPr marL="2438339" lvl="3" indent="-457189">
              <a:spcBef>
                <a:spcPts val="0"/>
              </a:spcBef>
              <a:spcAft>
                <a:spcPts val="0"/>
              </a:spcAft>
              <a:buSzPts val="1800"/>
              <a:buChar char="●"/>
              <a:defRPr sz="2400"/>
            </a:lvl4pPr>
            <a:lvl5pPr marL="3047924" lvl="4" indent="-457189">
              <a:spcBef>
                <a:spcPts val="0"/>
              </a:spcBef>
              <a:spcAft>
                <a:spcPts val="0"/>
              </a:spcAft>
              <a:buSzPts val="1800"/>
              <a:buChar char="○"/>
              <a:defRPr sz="2400"/>
            </a:lvl5pPr>
            <a:lvl6pPr marL="3657509" lvl="5" indent="-457189">
              <a:spcBef>
                <a:spcPts val="0"/>
              </a:spcBef>
              <a:spcAft>
                <a:spcPts val="0"/>
              </a:spcAft>
              <a:buSzPts val="1800"/>
              <a:buChar char="■"/>
              <a:defRPr sz="2400"/>
            </a:lvl6pPr>
            <a:lvl7pPr marL="4267093" lvl="6" indent="-457189">
              <a:spcBef>
                <a:spcPts val="0"/>
              </a:spcBef>
              <a:spcAft>
                <a:spcPts val="0"/>
              </a:spcAft>
              <a:buSzPts val="1800"/>
              <a:buChar char="●"/>
              <a:defRPr sz="2400"/>
            </a:lvl7pPr>
            <a:lvl8pPr marL="4876678" lvl="7" indent="-457189">
              <a:spcBef>
                <a:spcPts val="0"/>
              </a:spcBef>
              <a:spcAft>
                <a:spcPts val="0"/>
              </a:spcAft>
              <a:buSzPts val="1800"/>
              <a:buChar char="○"/>
              <a:defRPr sz="2400"/>
            </a:lvl8pPr>
            <a:lvl9pPr marL="5486263" lvl="8" indent="-457189">
              <a:spcBef>
                <a:spcPts val="0"/>
              </a:spcBef>
              <a:spcAft>
                <a:spcPts val="0"/>
              </a:spcAft>
              <a:buSzPts val="1800"/>
              <a:buChar char="■"/>
              <a:defRPr sz="2400"/>
            </a:lvl9pPr>
          </a:lstStyle>
          <a:p>
            <a:endParaRPr/>
          </a:p>
        </p:txBody>
      </p:sp>
      <p:sp>
        <p:nvSpPr>
          <p:cNvPr id="50" name="Google Shape;50;p6"/>
          <p:cNvSpPr txBox="1">
            <a:spLocks noGrp="1"/>
          </p:cNvSpPr>
          <p:nvPr>
            <p:ph type="body" idx="2"/>
          </p:nvPr>
        </p:nvSpPr>
        <p:spPr>
          <a:xfrm>
            <a:off x="6238907" y="1994467"/>
            <a:ext cx="4746800" cy="4573200"/>
          </a:xfrm>
          <a:prstGeom prst="rect">
            <a:avLst/>
          </a:prstGeom>
        </p:spPr>
        <p:txBody>
          <a:bodyPr spcFirstLastPara="1" wrap="square" lIns="91425" tIns="91425" rIns="91425" bIns="91425" anchor="t" anchorCtr="0"/>
          <a:lstStyle>
            <a:lvl1pPr marL="609585" lvl="0" indent="-457189">
              <a:spcBef>
                <a:spcPts val="800"/>
              </a:spcBef>
              <a:spcAft>
                <a:spcPts val="0"/>
              </a:spcAft>
              <a:buSzPts val="1800"/>
              <a:buChar char="◆"/>
              <a:defRPr sz="2400"/>
            </a:lvl1pPr>
            <a:lvl2pPr marL="1219170" lvl="1" indent="-457189">
              <a:spcBef>
                <a:spcPts val="0"/>
              </a:spcBef>
              <a:spcAft>
                <a:spcPts val="0"/>
              </a:spcAft>
              <a:buSzPts val="1800"/>
              <a:buChar char="◆"/>
              <a:defRPr sz="2400"/>
            </a:lvl2pPr>
            <a:lvl3pPr marL="1828754" lvl="2" indent="-457189">
              <a:spcBef>
                <a:spcPts val="0"/>
              </a:spcBef>
              <a:spcAft>
                <a:spcPts val="0"/>
              </a:spcAft>
              <a:buSzPts val="1800"/>
              <a:buChar char="◇"/>
              <a:defRPr sz="2400"/>
            </a:lvl3pPr>
            <a:lvl4pPr marL="2438339" lvl="3" indent="-457189">
              <a:spcBef>
                <a:spcPts val="0"/>
              </a:spcBef>
              <a:spcAft>
                <a:spcPts val="0"/>
              </a:spcAft>
              <a:buSzPts val="1800"/>
              <a:buChar char="●"/>
              <a:defRPr sz="2400"/>
            </a:lvl4pPr>
            <a:lvl5pPr marL="3047924" lvl="4" indent="-457189">
              <a:spcBef>
                <a:spcPts val="0"/>
              </a:spcBef>
              <a:spcAft>
                <a:spcPts val="0"/>
              </a:spcAft>
              <a:buSzPts val="1800"/>
              <a:buChar char="○"/>
              <a:defRPr sz="2400"/>
            </a:lvl5pPr>
            <a:lvl6pPr marL="3657509" lvl="5" indent="-457189">
              <a:spcBef>
                <a:spcPts val="0"/>
              </a:spcBef>
              <a:spcAft>
                <a:spcPts val="0"/>
              </a:spcAft>
              <a:buSzPts val="1800"/>
              <a:buChar char="■"/>
              <a:defRPr sz="2400"/>
            </a:lvl6pPr>
            <a:lvl7pPr marL="4267093" lvl="6" indent="-457189">
              <a:spcBef>
                <a:spcPts val="0"/>
              </a:spcBef>
              <a:spcAft>
                <a:spcPts val="0"/>
              </a:spcAft>
              <a:buSzPts val="1800"/>
              <a:buChar char="●"/>
              <a:defRPr sz="2400"/>
            </a:lvl7pPr>
            <a:lvl8pPr marL="4876678" lvl="7" indent="-457189">
              <a:spcBef>
                <a:spcPts val="0"/>
              </a:spcBef>
              <a:spcAft>
                <a:spcPts val="0"/>
              </a:spcAft>
              <a:buSzPts val="1800"/>
              <a:buChar char="○"/>
              <a:defRPr sz="2400"/>
            </a:lvl8pPr>
            <a:lvl9pPr marL="5486263" lvl="8" indent="-457189">
              <a:spcBef>
                <a:spcPts val="0"/>
              </a:spcBef>
              <a:spcAft>
                <a:spcPts val="0"/>
              </a:spcAft>
              <a:buSzPts val="1800"/>
              <a:buChar char="■"/>
              <a:defRPr sz="2400"/>
            </a:lvl9pPr>
          </a:lstStyle>
          <a:p>
            <a:endParaRPr/>
          </a:p>
        </p:txBody>
      </p:sp>
      <p:sp>
        <p:nvSpPr>
          <p:cNvPr id="51" name="Google Shape;51;p6"/>
          <p:cNvSpPr txBox="1">
            <a:spLocks noGrp="1"/>
          </p:cNvSpPr>
          <p:nvPr>
            <p:ph type="sldNum" idx="12"/>
          </p:nvPr>
        </p:nvSpPr>
        <p:spPr>
          <a:xfrm>
            <a:off x="36163" y="6333135"/>
            <a:ext cx="731600" cy="5248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4689916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 1 column" type="tx">
  <p:cSld name="Title + 1 column">
    <p:spTree>
      <p:nvGrpSpPr>
        <p:cNvPr id="1" name="Shape 29"/>
        <p:cNvGrpSpPr/>
        <p:nvPr/>
      </p:nvGrpSpPr>
      <p:grpSpPr>
        <a:xfrm>
          <a:off x="0" y="0"/>
          <a:ext cx="0" cy="0"/>
          <a:chOff x="0" y="0"/>
          <a:chExt cx="0" cy="0"/>
        </a:xfrm>
      </p:grpSpPr>
      <p:sp>
        <p:nvSpPr>
          <p:cNvPr id="37" name="Google Shape;37;p5"/>
          <p:cNvSpPr txBox="1">
            <a:spLocks noGrp="1"/>
          </p:cNvSpPr>
          <p:nvPr>
            <p:ph type="title"/>
          </p:nvPr>
        </p:nvSpPr>
        <p:spPr>
          <a:xfrm>
            <a:off x="1182200" y="531200"/>
            <a:ext cx="9827600" cy="1143200"/>
          </a:xfrm>
          <a:prstGeom prst="rect">
            <a:avLst/>
          </a:prstGeom>
        </p:spPr>
        <p:txBody>
          <a:bodyPr spcFirstLastPara="1" wrap="square" lIns="91425" tIns="91425" rIns="91425" bIns="91425" anchor="t" anchorCtr="0"/>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a:endParaRPr/>
          </a:p>
        </p:txBody>
      </p:sp>
      <p:sp>
        <p:nvSpPr>
          <p:cNvPr id="38" name="Google Shape;38;p5"/>
          <p:cNvSpPr txBox="1">
            <a:spLocks noGrp="1"/>
          </p:cNvSpPr>
          <p:nvPr>
            <p:ph type="body" idx="1"/>
          </p:nvPr>
        </p:nvSpPr>
        <p:spPr>
          <a:xfrm>
            <a:off x="1182200" y="2131211"/>
            <a:ext cx="9827600" cy="4436400"/>
          </a:xfrm>
          <a:prstGeom prst="rect">
            <a:avLst/>
          </a:prstGeom>
        </p:spPr>
        <p:txBody>
          <a:bodyPr spcFirstLastPara="1" wrap="square" lIns="91425" tIns="91425" rIns="91425" bIns="91425" anchor="t" anchorCtr="0"/>
          <a:lstStyle>
            <a:lvl1pPr marL="609585" lvl="0" indent="-507987">
              <a:spcBef>
                <a:spcPts val="800"/>
              </a:spcBef>
              <a:spcAft>
                <a:spcPts val="0"/>
              </a:spcAft>
              <a:buSzPts val="2400"/>
              <a:buChar char="◆"/>
              <a:defRPr/>
            </a:lvl1pPr>
            <a:lvl2pPr marL="1219170" lvl="1" indent="-507987">
              <a:spcBef>
                <a:spcPts val="0"/>
              </a:spcBef>
              <a:spcAft>
                <a:spcPts val="0"/>
              </a:spcAft>
              <a:buSzPts val="2400"/>
              <a:buChar char="◆"/>
              <a:defRPr/>
            </a:lvl2pPr>
            <a:lvl3pPr marL="1828754" lvl="2" indent="-507987">
              <a:spcBef>
                <a:spcPts val="0"/>
              </a:spcBef>
              <a:spcAft>
                <a:spcPts val="0"/>
              </a:spcAft>
              <a:buSzPts val="2400"/>
              <a:buChar char="◇"/>
              <a:defRPr/>
            </a:lvl3pPr>
            <a:lvl4pPr marL="2438339" lvl="3" indent="-507987">
              <a:spcBef>
                <a:spcPts val="0"/>
              </a:spcBef>
              <a:spcAft>
                <a:spcPts val="0"/>
              </a:spcAft>
              <a:buSzPts val="2400"/>
              <a:buChar char="●"/>
              <a:defRPr/>
            </a:lvl4pPr>
            <a:lvl5pPr marL="3047924" lvl="4" indent="-507987">
              <a:spcBef>
                <a:spcPts val="0"/>
              </a:spcBef>
              <a:spcAft>
                <a:spcPts val="0"/>
              </a:spcAft>
              <a:buSzPts val="2400"/>
              <a:buChar char="○"/>
              <a:defRPr/>
            </a:lvl5pPr>
            <a:lvl6pPr marL="3657509" lvl="5" indent="-507987">
              <a:spcBef>
                <a:spcPts val="0"/>
              </a:spcBef>
              <a:spcAft>
                <a:spcPts val="0"/>
              </a:spcAft>
              <a:buSzPts val="2400"/>
              <a:buChar char="■"/>
              <a:defRPr/>
            </a:lvl6pPr>
            <a:lvl7pPr marL="4267093" lvl="6" indent="-507987">
              <a:spcBef>
                <a:spcPts val="0"/>
              </a:spcBef>
              <a:spcAft>
                <a:spcPts val="0"/>
              </a:spcAft>
              <a:buSzPts val="2400"/>
              <a:buChar char="●"/>
              <a:defRPr/>
            </a:lvl7pPr>
            <a:lvl8pPr marL="4876678" lvl="7" indent="-507987">
              <a:spcBef>
                <a:spcPts val="0"/>
              </a:spcBef>
              <a:spcAft>
                <a:spcPts val="0"/>
              </a:spcAft>
              <a:buSzPts val="2400"/>
              <a:buChar char="○"/>
              <a:defRPr/>
            </a:lvl8pPr>
            <a:lvl9pPr marL="5486263" lvl="8" indent="-507987">
              <a:spcBef>
                <a:spcPts val="0"/>
              </a:spcBef>
              <a:spcAft>
                <a:spcPts val="0"/>
              </a:spcAft>
              <a:buSzPts val="2400"/>
              <a:buChar char="■"/>
              <a:defRPr/>
            </a:lvl9pPr>
          </a:lstStyle>
          <a:p>
            <a:endParaRPr/>
          </a:p>
        </p:txBody>
      </p:sp>
      <p:sp>
        <p:nvSpPr>
          <p:cNvPr id="39" name="Google Shape;39;p5"/>
          <p:cNvSpPr txBox="1">
            <a:spLocks noGrp="1"/>
          </p:cNvSpPr>
          <p:nvPr>
            <p:ph type="sldNum" idx="12"/>
          </p:nvPr>
        </p:nvSpPr>
        <p:spPr>
          <a:xfrm>
            <a:off x="36163" y="6333135"/>
            <a:ext cx="731600" cy="5248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1035174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Subtitle">
  <p:cSld name="Subtitle">
    <p:bg>
      <p:bgPr>
        <a:solidFill>
          <a:srgbClr val="ABE33F"/>
        </a:solidFill>
        <a:effectLst/>
      </p:bgPr>
    </p:bg>
    <p:spTree>
      <p:nvGrpSpPr>
        <p:cNvPr id="1" name="Shape 14"/>
        <p:cNvGrpSpPr/>
        <p:nvPr/>
      </p:nvGrpSpPr>
      <p:grpSpPr>
        <a:xfrm>
          <a:off x="0" y="0"/>
          <a:ext cx="0" cy="0"/>
          <a:chOff x="0" y="0"/>
          <a:chExt cx="0" cy="0"/>
        </a:xfrm>
      </p:grpSpPr>
      <p:sp>
        <p:nvSpPr>
          <p:cNvPr id="18" name="Google Shape;18;p3"/>
          <p:cNvSpPr txBox="1">
            <a:spLocks noGrp="1"/>
          </p:cNvSpPr>
          <p:nvPr>
            <p:ph type="ctrTitle"/>
          </p:nvPr>
        </p:nvSpPr>
        <p:spPr>
          <a:xfrm>
            <a:off x="2420700" y="2720733"/>
            <a:ext cx="7350800" cy="1546400"/>
          </a:xfrm>
          <a:prstGeom prst="rect">
            <a:avLst/>
          </a:prstGeom>
        </p:spPr>
        <p:txBody>
          <a:bodyPr spcFirstLastPara="1" wrap="square" lIns="91425" tIns="91425" rIns="91425" bIns="91425" anchor="b" anchorCtr="0"/>
          <a:lstStyle>
            <a:lvl1pPr lvl="0" algn="ctr" rtl="0">
              <a:spcBef>
                <a:spcPts val="0"/>
              </a:spcBef>
              <a:spcAft>
                <a:spcPts val="0"/>
              </a:spcAft>
              <a:buSzPts val="3600"/>
              <a:buNone/>
              <a:defRPr sz="4800"/>
            </a:lvl1pPr>
            <a:lvl2pPr lvl="1" algn="ctr" rtl="0">
              <a:spcBef>
                <a:spcPts val="0"/>
              </a:spcBef>
              <a:spcAft>
                <a:spcPts val="0"/>
              </a:spcAft>
              <a:buSzPts val="3600"/>
              <a:buNone/>
              <a:defRPr sz="4800"/>
            </a:lvl2pPr>
            <a:lvl3pPr lvl="2" algn="ctr" rtl="0">
              <a:spcBef>
                <a:spcPts val="0"/>
              </a:spcBef>
              <a:spcAft>
                <a:spcPts val="0"/>
              </a:spcAft>
              <a:buSzPts val="3600"/>
              <a:buNone/>
              <a:defRPr sz="4800"/>
            </a:lvl3pPr>
            <a:lvl4pPr lvl="3" algn="ctr" rtl="0">
              <a:spcBef>
                <a:spcPts val="0"/>
              </a:spcBef>
              <a:spcAft>
                <a:spcPts val="0"/>
              </a:spcAft>
              <a:buSzPts val="3600"/>
              <a:buNone/>
              <a:defRPr sz="4800"/>
            </a:lvl4pPr>
            <a:lvl5pPr lvl="4" algn="ctr" rtl="0">
              <a:spcBef>
                <a:spcPts val="0"/>
              </a:spcBef>
              <a:spcAft>
                <a:spcPts val="0"/>
              </a:spcAft>
              <a:buSzPts val="3600"/>
              <a:buNone/>
              <a:defRPr sz="4800"/>
            </a:lvl5pPr>
            <a:lvl6pPr lvl="5" algn="ctr" rtl="0">
              <a:spcBef>
                <a:spcPts val="0"/>
              </a:spcBef>
              <a:spcAft>
                <a:spcPts val="0"/>
              </a:spcAft>
              <a:buSzPts val="3600"/>
              <a:buNone/>
              <a:defRPr sz="4800"/>
            </a:lvl6pPr>
            <a:lvl7pPr lvl="6" algn="ctr" rtl="0">
              <a:spcBef>
                <a:spcPts val="0"/>
              </a:spcBef>
              <a:spcAft>
                <a:spcPts val="0"/>
              </a:spcAft>
              <a:buSzPts val="3600"/>
              <a:buNone/>
              <a:defRPr sz="4800"/>
            </a:lvl7pPr>
            <a:lvl8pPr lvl="7" algn="ctr" rtl="0">
              <a:spcBef>
                <a:spcPts val="0"/>
              </a:spcBef>
              <a:spcAft>
                <a:spcPts val="0"/>
              </a:spcAft>
              <a:buSzPts val="3600"/>
              <a:buNone/>
              <a:defRPr sz="4800"/>
            </a:lvl8pPr>
            <a:lvl9pPr lvl="8" algn="ctr" rtl="0">
              <a:spcBef>
                <a:spcPts val="0"/>
              </a:spcBef>
              <a:spcAft>
                <a:spcPts val="0"/>
              </a:spcAft>
              <a:buSzPts val="3600"/>
              <a:buNone/>
              <a:defRPr sz="4800"/>
            </a:lvl9pPr>
          </a:lstStyle>
          <a:p>
            <a:endParaRPr/>
          </a:p>
        </p:txBody>
      </p:sp>
      <p:sp>
        <p:nvSpPr>
          <p:cNvPr id="19" name="Google Shape;19;p3"/>
          <p:cNvSpPr txBox="1">
            <a:spLocks noGrp="1"/>
          </p:cNvSpPr>
          <p:nvPr>
            <p:ph type="subTitle" idx="1"/>
          </p:nvPr>
        </p:nvSpPr>
        <p:spPr>
          <a:xfrm>
            <a:off x="2420500" y="4091533"/>
            <a:ext cx="7350800" cy="1046400"/>
          </a:xfrm>
          <a:prstGeom prst="rect">
            <a:avLst/>
          </a:prstGeom>
        </p:spPr>
        <p:txBody>
          <a:bodyPr spcFirstLastPara="1" wrap="square" lIns="91425" tIns="91425" rIns="91425" bIns="91425" anchor="t" anchorCtr="0"/>
          <a:lstStyle>
            <a:lvl1pPr lvl="0" algn="ctr" rtl="0">
              <a:spcBef>
                <a:spcPts val="0"/>
              </a:spcBef>
              <a:spcAft>
                <a:spcPts val="0"/>
              </a:spcAft>
              <a:buClr>
                <a:srgbClr val="004C52"/>
              </a:buClr>
              <a:buSzPts val="1800"/>
              <a:buNone/>
              <a:defRPr sz="2400" b="1"/>
            </a:lvl1pPr>
            <a:lvl2pPr lvl="1" algn="ctr" rtl="0">
              <a:spcBef>
                <a:spcPts val="0"/>
              </a:spcBef>
              <a:spcAft>
                <a:spcPts val="0"/>
              </a:spcAft>
              <a:buClr>
                <a:srgbClr val="004C52"/>
              </a:buClr>
              <a:buSzPts val="1800"/>
              <a:buNone/>
              <a:defRPr sz="2400" b="1"/>
            </a:lvl2pPr>
            <a:lvl3pPr lvl="2" algn="ctr" rtl="0">
              <a:spcBef>
                <a:spcPts val="0"/>
              </a:spcBef>
              <a:spcAft>
                <a:spcPts val="0"/>
              </a:spcAft>
              <a:buClr>
                <a:srgbClr val="004C52"/>
              </a:buClr>
              <a:buSzPts val="1800"/>
              <a:buNone/>
              <a:defRPr sz="2400" b="1"/>
            </a:lvl3pPr>
            <a:lvl4pPr lvl="3" algn="ctr" rtl="0">
              <a:spcBef>
                <a:spcPts val="0"/>
              </a:spcBef>
              <a:spcAft>
                <a:spcPts val="0"/>
              </a:spcAft>
              <a:buSzPts val="1800"/>
              <a:buNone/>
              <a:defRPr sz="2400" b="1"/>
            </a:lvl4pPr>
            <a:lvl5pPr lvl="4" algn="ctr" rtl="0">
              <a:spcBef>
                <a:spcPts val="0"/>
              </a:spcBef>
              <a:spcAft>
                <a:spcPts val="0"/>
              </a:spcAft>
              <a:buSzPts val="1800"/>
              <a:buNone/>
              <a:defRPr sz="2400" b="1"/>
            </a:lvl5pPr>
            <a:lvl6pPr lvl="5" algn="ctr" rtl="0">
              <a:spcBef>
                <a:spcPts val="0"/>
              </a:spcBef>
              <a:spcAft>
                <a:spcPts val="0"/>
              </a:spcAft>
              <a:buSzPts val="1800"/>
              <a:buNone/>
              <a:defRPr sz="2400" b="1"/>
            </a:lvl6pPr>
            <a:lvl7pPr lvl="6" algn="ctr" rtl="0">
              <a:spcBef>
                <a:spcPts val="0"/>
              </a:spcBef>
              <a:spcAft>
                <a:spcPts val="0"/>
              </a:spcAft>
              <a:buSzPts val="1800"/>
              <a:buNone/>
              <a:defRPr sz="2400" b="1"/>
            </a:lvl7pPr>
            <a:lvl8pPr lvl="7" algn="ctr" rtl="0">
              <a:spcBef>
                <a:spcPts val="0"/>
              </a:spcBef>
              <a:spcAft>
                <a:spcPts val="0"/>
              </a:spcAft>
              <a:buSzPts val="1800"/>
              <a:buNone/>
              <a:defRPr sz="2400" b="1"/>
            </a:lvl8pPr>
            <a:lvl9pPr lvl="8" algn="ctr" rtl="0">
              <a:spcBef>
                <a:spcPts val="0"/>
              </a:spcBef>
              <a:spcAft>
                <a:spcPts val="0"/>
              </a:spcAft>
              <a:buSzPts val="1800"/>
              <a:buNone/>
              <a:defRPr sz="2400" b="1"/>
            </a:lvl9pPr>
          </a:lstStyle>
          <a:p>
            <a:endParaRPr/>
          </a:p>
        </p:txBody>
      </p:sp>
      <p:sp>
        <p:nvSpPr>
          <p:cNvPr id="20" name="Google Shape;20;p3"/>
          <p:cNvSpPr txBox="1">
            <a:spLocks noGrp="1"/>
          </p:cNvSpPr>
          <p:nvPr>
            <p:ph type="sldNum" idx="12"/>
          </p:nvPr>
        </p:nvSpPr>
        <p:spPr>
          <a:xfrm>
            <a:off x="36163" y="6333135"/>
            <a:ext cx="731600" cy="5248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40386107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 3 columns">
  <p:cSld name="Title + 3 columns">
    <p:spTree>
      <p:nvGrpSpPr>
        <p:cNvPr id="1" name="Shape 52"/>
        <p:cNvGrpSpPr/>
        <p:nvPr/>
      </p:nvGrpSpPr>
      <p:grpSpPr>
        <a:xfrm>
          <a:off x="0" y="0"/>
          <a:ext cx="0" cy="0"/>
          <a:chOff x="0" y="0"/>
          <a:chExt cx="0" cy="0"/>
        </a:xfrm>
      </p:grpSpPr>
      <p:sp>
        <p:nvSpPr>
          <p:cNvPr id="60" name="Google Shape;60;p7"/>
          <p:cNvSpPr txBox="1">
            <a:spLocks noGrp="1"/>
          </p:cNvSpPr>
          <p:nvPr>
            <p:ph type="title"/>
          </p:nvPr>
        </p:nvSpPr>
        <p:spPr>
          <a:xfrm>
            <a:off x="1182200" y="531200"/>
            <a:ext cx="9827600" cy="1143200"/>
          </a:xfrm>
          <a:prstGeom prst="rect">
            <a:avLst/>
          </a:prstGeom>
        </p:spPr>
        <p:txBody>
          <a:bodyPr spcFirstLastPara="1" wrap="square" lIns="91425" tIns="91425" rIns="91425" bIns="91425" anchor="t" anchorCtr="0"/>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endParaRPr/>
          </a:p>
        </p:txBody>
      </p:sp>
      <p:sp>
        <p:nvSpPr>
          <p:cNvPr id="61" name="Google Shape;61;p7"/>
          <p:cNvSpPr txBox="1">
            <a:spLocks noGrp="1"/>
          </p:cNvSpPr>
          <p:nvPr>
            <p:ph type="body" idx="1"/>
          </p:nvPr>
        </p:nvSpPr>
        <p:spPr>
          <a:xfrm>
            <a:off x="1161000" y="1994467"/>
            <a:ext cx="3153600" cy="4573200"/>
          </a:xfrm>
          <a:prstGeom prst="rect">
            <a:avLst/>
          </a:prstGeom>
        </p:spPr>
        <p:txBody>
          <a:bodyPr spcFirstLastPara="1" wrap="square" lIns="91425" tIns="91425" rIns="91425" bIns="91425" anchor="t" anchorCtr="0"/>
          <a:lstStyle>
            <a:lvl1pPr marL="609585" lvl="0" indent="-423323" rtl="0">
              <a:spcBef>
                <a:spcPts val="800"/>
              </a:spcBef>
              <a:spcAft>
                <a:spcPts val="0"/>
              </a:spcAft>
              <a:buSzPts val="1400"/>
              <a:buChar char="◆"/>
              <a:defRPr sz="1867"/>
            </a:lvl1pPr>
            <a:lvl2pPr marL="1219170" lvl="1" indent="-423323" rtl="0">
              <a:spcBef>
                <a:spcPts val="0"/>
              </a:spcBef>
              <a:spcAft>
                <a:spcPts val="0"/>
              </a:spcAft>
              <a:buSzPts val="1400"/>
              <a:buChar char="◆"/>
              <a:defRPr sz="1867"/>
            </a:lvl2pPr>
            <a:lvl3pPr marL="1828754" lvl="2" indent="-423323" rtl="0">
              <a:spcBef>
                <a:spcPts val="0"/>
              </a:spcBef>
              <a:spcAft>
                <a:spcPts val="0"/>
              </a:spcAft>
              <a:buSzPts val="1400"/>
              <a:buChar char="◇"/>
              <a:defRPr sz="1867"/>
            </a:lvl3pPr>
            <a:lvl4pPr marL="2438339" lvl="3" indent="-423323" rtl="0">
              <a:spcBef>
                <a:spcPts val="0"/>
              </a:spcBef>
              <a:spcAft>
                <a:spcPts val="0"/>
              </a:spcAft>
              <a:buSzPts val="1400"/>
              <a:buChar char="●"/>
              <a:defRPr sz="1867"/>
            </a:lvl4pPr>
            <a:lvl5pPr marL="3047924" lvl="4" indent="-423323" rtl="0">
              <a:spcBef>
                <a:spcPts val="0"/>
              </a:spcBef>
              <a:spcAft>
                <a:spcPts val="0"/>
              </a:spcAft>
              <a:buSzPts val="1400"/>
              <a:buChar char="○"/>
              <a:defRPr sz="1867"/>
            </a:lvl5pPr>
            <a:lvl6pPr marL="3657509" lvl="5" indent="-423323" rtl="0">
              <a:spcBef>
                <a:spcPts val="0"/>
              </a:spcBef>
              <a:spcAft>
                <a:spcPts val="0"/>
              </a:spcAft>
              <a:buSzPts val="1400"/>
              <a:buChar char="■"/>
              <a:defRPr sz="1867"/>
            </a:lvl6pPr>
            <a:lvl7pPr marL="4267093" lvl="6" indent="-423323" rtl="0">
              <a:spcBef>
                <a:spcPts val="0"/>
              </a:spcBef>
              <a:spcAft>
                <a:spcPts val="0"/>
              </a:spcAft>
              <a:buSzPts val="1400"/>
              <a:buChar char="●"/>
              <a:defRPr sz="1867"/>
            </a:lvl7pPr>
            <a:lvl8pPr marL="4876678" lvl="7" indent="-423323" rtl="0">
              <a:spcBef>
                <a:spcPts val="0"/>
              </a:spcBef>
              <a:spcAft>
                <a:spcPts val="0"/>
              </a:spcAft>
              <a:buSzPts val="1400"/>
              <a:buChar char="○"/>
              <a:defRPr sz="1867"/>
            </a:lvl8pPr>
            <a:lvl9pPr marL="5486263" lvl="8" indent="-423323" rtl="0">
              <a:spcBef>
                <a:spcPts val="0"/>
              </a:spcBef>
              <a:spcAft>
                <a:spcPts val="0"/>
              </a:spcAft>
              <a:buSzPts val="1400"/>
              <a:buChar char="■"/>
              <a:defRPr sz="1867"/>
            </a:lvl9pPr>
          </a:lstStyle>
          <a:p>
            <a:endParaRPr/>
          </a:p>
        </p:txBody>
      </p:sp>
      <p:sp>
        <p:nvSpPr>
          <p:cNvPr id="62" name="Google Shape;62;p7"/>
          <p:cNvSpPr txBox="1">
            <a:spLocks noGrp="1"/>
          </p:cNvSpPr>
          <p:nvPr>
            <p:ph type="body" idx="2"/>
          </p:nvPr>
        </p:nvSpPr>
        <p:spPr>
          <a:xfrm>
            <a:off x="4476349" y="1994467"/>
            <a:ext cx="3153600" cy="4573200"/>
          </a:xfrm>
          <a:prstGeom prst="rect">
            <a:avLst/>
          </a:prstGeom>
        </p:spPr>
        <p:txBody>
          <a:bodyPr spcFirstLastPara="1" wrap="square" lIns="91425" tIns="91425" rIns="91425" bIns="91425" anchor="t" anchorCtr="0"/>
          <a:lstStyle>
            <a:lvl1pPr marL="609585" lvl="0" indent="-423323" rtl="0">
              <a:spcBef>
                <a:spcPts val="800"/>
              </a:spcBef>
              <a:spcAft>
                <a:spcPts val="0"/>
              </a:spcAft>
              <a:buSzPts val="1400"/>
              <a:buChar char="◆"/>
              <a:defRPr sz="1867"/>
            </a:lvl1pPr>
            <a:lvl2pPr marL="1219170" lvl="1" indent="-423323" rtl="0">
              <a:spcBef>
                <a:spcPts val="0"/>
              </a:spcBef>
              <a:spcAft>
                <a:spcPts val="0"/>
              </a:spcAft>
              <a:buSzPts val="1400"/>
              <a:buChar char="◆"/>
              <a:defRPr sz="1867"/>
            </a:lvl2pPr>
            <a:lvl3pPr marL="1828754" lvl="2" indent="-423323" rtl="0">
              <a:spcBef>
                <a:spcPts val="0"/>
              </a:spcBef>
              <a:spcAft>
                <a:spcPts val="0"/>
              </a:spcAft>
              <a:buSzPts val="1400"/>
              <a:buChar char="◇"/>
              <a:defRPr sz="1867"/>
            </a:lvl3pPr>
            <a:lvl4pPr marL="2438339" lvl="3" indent="-423323" rtl="0">
              <a:spcBef>
                <a:spcPts val="0"/>
              </a:spcBef>
              <a:spcAft>
                <a:spcPts val="0"/>
              </a:spcAft>
              <a:buSzPts val="1400"/>
              <a:buChar char="●"/>
              <a:defRPr sz="1867"/>
            </a:lvl4pPr>
            <a:lvl5pPr marL="3047924" lvl="4" indent="-423323" rtl="0">
              <a:spcBef>
                <a:spcPts val="0"/>
              </a:spcBef>
              <a:spcAft>
                <a:spcPts val="0"/>
              </a:spcAft>
              <a:buSzPts val="1400"/>
              <a:buChar char="○"/>
              <a:defRPr sz="1867"/>
            </a:lvl5pPr>
            <a:lvl6pPr marL="3657509" lvl="5" indent="-423323" rtl="0">
              <a:spcBef>
                <a:spcPts val="0"/>
              </a:spcBef>
              <a:spcAft>
                <a:spcPts val="0"/>
              </a:spcAft>
              <a:buSzPts val="1400"/>
              <a:buChar char="■"/>
              <a:defRPr sz="1867"/>
            </a:lvl6pPr>
            <a:lvl7pPr marL="4267093" lvl="6" indent="-423323" rtl="0">
              <a:spcBef>
                <a:spcPts val="0"/>
              </a:spcBef>
              <a:spcAft>
                <a:spcPts val="0"/>
              </a:spcAft>
              <a:buSzPts val="1400"/>
              <a:buChar char="●"/>
              <a:defRPr sz="1867"/>
            </a:lvl7pPr>
            <a:lvl8pPr marL="4876678" lvl="7" indent="-423323" rtl="0">
              <a:spcBef>
                <a:spcPts val="0"/>
              </a:spcBef>
              <a:spcAft>
                <a:spcPts val="0"/>
              </a:spcAft>
              <a:buSzPts val="1400"/>
              <a:buChar char="○"/>
              <a:defRPr sz="1867"/>
            </a:lvl8pPr>
            <a:lvl9pPr marL="5486263" lvl="8" indent="-423323" rtl="0">
              <a:spcBef>
                <a:spcPts val="0"/>
              </a:spcBef>
              <a:spcAft>
                <a:spcPts val="0"/>
              </a:spcAft>
              <a:buSzPts val="1400"/>
              <a:buChar char="■"/>
              <a:defRPr sz="1867"/>
            </a:lvl9pPr>
          </a:lstStyle>
          <a:p>
            <a:endParaRPr/>
          </a:p>
        </p:txBody>
      </p:sp>
      <p:sp>
        <p:nvSpPr>
          <p:cNvPr id="63" name="Google Shape;63;p7"/>
          <p:cNvSpPr txBox="1">
            <a:spLocks noGrp="1"/>
          </p:cNvSpPr>
          <p:nvPr>
            <p:ph type="body" idx="3"/>
          </p:nvPr>
        </p:nvSpPr>
        <p:spPr>
          <a:xfrm>
            <a:off x="7791697" y="1994467"/>
            <a:ext cx="3153600" cy="4573200"/>
          </a:xfrm>
          <a:prstGeom prst="rect">
            <a:avLst/>
          </a:prstGeom>
        </p:spPr>
        <p:txBody>
          <a:bodyPr spcFirstLastPara="1" wrap="square" lIns="91425" tIns="91425" rIns="91425" bIns="91425" anchor="t" anchorCtr="0"/>
          <a:lstStyle>
            <a:lvl1pPr marL="609585" lvl="0" indent="-423323" rtl="0">
              <a:spcBef>
                <a:spcPts val="800"/>
              </a:spcBef>
              <a:spcAft>
                <a:spcPts val="0"/>
              </a:spcAft>
              <a:buSzPts val="1400"/>
              <a:buChar char="◆"/>
              <a:defRPr sz="1867"/>
            </a:lvl1pPr>
            <a:lvl2pPr marL="1219170" lvl="1" indent="-423323" rtl="0">
              <a:spcBef>
                <a:spcPts val="0"/>
              </a:spcBef>
              <a:spcAft>
                <a:spcPts val="0"/>
              </a:spcAft>
              <a:buSzPts val="1400"/>
              <a:buChar char="◆"/>
              <a:defRPr sz="1867"/>
            </a:lvl2pPr>
            <a:lvl3pPr marL="1828754" lvl="2" indent="-423323" rtl="0">
              <a:spcBef>
                <a:spcPts val="0"/>
              </a:spcBef>
              <a:spcAft>
                <a:spcPts val="0"/>
              </a:spcAft>
              <a:buSzPts val="1400"/>
              <a:buChar char="◇"/>
              <a:defRPr sz="1867"/>
            </a:lvl3pPr>
            <a:lvl4pPr marL="2438339" lvl="3" indent="-423323" rtl="0">
              <a:spcBef>
                <a:spcPts val="0"/>
              </a:spcBef>
              <a:spcAft>
                <a:spcPts val="0"/>
              </a:spcAft>
              <a:buSzPts val="1400"/>
              <a:buChar char="●"/>
              <a:defRPr sz="1867"/>
            </a:lvl4pPr>
            <a:lvl5pPr marL="3047924" lvl="4" indent="-423323" rtl="0">
              <a:spcBef>
                <a:spcPts val="0"/>
              </a:spcBef>
              <a:spcAft>
                <a:spcPts val="0"/>
              </a:spcAft>
              <a:buSzPts val="1400"/>
              <a:buChar char="○"/>
              <a:defRPr sz="1867"/>
            </a:lvl5pPr>
            <a:lvl6pPr marL="3657509" lvl="5" indent="-423323" rtl="0">
              <a:spcBef>
                <a:spcPts val="0"/>
              </a:spcBef>
              <a:spcAft>
                <a:spcPts val="0"/>
              </a:spcAft>
              <a:buSzPts val="1400"/>
              <a:buChar char="■"/>
              <a:defRPr sz="1867"/>
            </a:lvl6pPr>
            <a:lvl7pPr marL="4267093" lvl="6" indent="-423323" rtl="0">
              <a:spcBef>
                <a:spcPts val="0"/>
              </a:spcBef>
              <a:spcAft>
                <a:spcPts val="0"/>
              </a:spcAft>
              <a:buSzPts val="1400"/>
              <a:buChar char="●"/>
              <a:defRPr sz="1867"/>
            </a:lvl7pPr>
            <a:lvl8pPr marL="4876678" lvl="7" indent="-423323" rtl="0">
              <a:spcBef>
                <a:spcPts val="0"/>
              </a:spcBef>
              <a:spcAft>
                <a:spcPts val="0"/>
              </a:spcAft>
              <a:buSzPts val="1400"/>
              <a:buChar char="○"/>
              <a:defRPr sz="1867"/>
            </a:lvl8pPr>
            <a:lvl9pPr marL="5486263" lvl="8" indent="-423323" rtl="0">
              <a:spcBef>
                <a:spcPts val="0"/>
              </a:spcBef>
              <a:spcAft>
                <a:spcPts val="0"/>
              </a:spcAft>
              <a:buSzPts val="1400"/>
              <a:buChar char="■"/>
              <a:defRPr sz="1867"/>
            </a:lvl9pPr>
          </a:lstStyle>
          <a:p>
            <a:endParaRPr/>
          </a:p>
        </p:txBody>
      </p:sp>
      <p:sp>
        <p:nvSpPr>
          <p:cNvPr id="64" name="Google Shape;64;p7"/>
          <p:cNvSpPr txBox="1">
            <a:spLocks noGrp="1"/>
          </p:cNvSpPr>
          <p:nvPr>
            <p:ph type="sldNum" idx="12"/>
          </p:nvPr>
        </p:nvSpPr>
        <p:spPr>
          <a:xfrm>
            <a:off x="36163" y="6333135"/>
            <a:ext cx="731600" cy="5248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6594594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8258E6-5DAE-FEA6-3613-64CECB1A12D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B9BD81F-320A-FE7A-2FF9-3D77B9A2D77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8CB406C-AA14-E174-C04C-45688BA37C31}"/>
              </a:ext>
            </a:extLst>
          </p:cNvPr>
          <p:cNvSpPr>
            <a:spLocks noGrp="1"/>
          </p:cNvSpPr>
          <p:nvPr>
            <p:ph type="dt" sz="half" idx="10"/>
          </p:nvPr>
        </p:nvSpPr>
        <p:spPr/>
        <p:txBody>
          <a:bodyPr/>
          <a:lstStyle/>
          <a:p>
            <a:fld id="{52EC69AB-A504-4F44-9828-2E81D24575CE}" type="datetimeFigureOut">
              <a:rPr lang="en-US" smtClean="0"/>
              <a:t>9/8/2023</a:t>
            </a:fld>
            <a:endParaRPr lang="en-US"/>
          </a:p>
        </p:txBody>
      </p:sp>
      <p:sp>
        <p:nvSpPr>
          <p:cNvPr id="5" name="Footer Placeholder 4">
            <a:extLst>
              <a:ext uri="{FF2B5EF4-FFF2-40B4-BE49-F238E27FC236}">
                <a16:creationId xmlns:a16="http://schemas.microsoft.com/office/drawing/2014/main" id="{64428F21-DE4B-C46A-BB9C-F40DDF7C55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4574608-B217-EB24-930D-C8B2BFAF1CB6}"/>
              </a:ext>
            </a:extLst>
          </p:cNvPr>
          <p:cNvSpPr>
            <a:spLocks noGrp="1"/>
          </p:cNvSpPr>
          <p:nvPr>
            <p:ph type="sldNum" sz="quarter" idx="12"/>
          </p:nvPr>
        </p:nvSpPr>
        <p:spPr/>
        <p:txBody>
          <a:bodyPr/>
          <a:lstStyle/>
          <a:p>
            <a:fld id="{37915CBA-C085-4CD0-9C91-CCB3CDE009FF}" type="slidenum">
              <a:rPr lang="en-US" smtClean="0"/>
              <a:t>‹#›</a:t>
            </a:fld>
            <a:endParaRPr lang="en-US"/>
          </a:p>
        </p:txBody>
      </p:sp>
    </p:spTree>
    <p:extLst>
      <p:ext uri="{BB962C8B-B14F-4D97-AF65-F5344CB8AC3E}">
        <p14:creationId xmlns:p14="http://schemas.microsoft.com/office/powerpoint/2010/main" val="17539723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DD4C8D-2FA8-96B0-F3F8-DBEC4E18B25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E739B6F-294B-A72A-E890-B188A3BC73B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13A6DCB-E677-5DA2-074E-8D03A5CB982B}"/>
              </a:ext>
            </a:extLst>
          </p:cNvPr>
          <p:cNvSpPr>
            <a:spLocks noGrp="1"/>
          </p:cNvSpPr>
          <p:nvPr>
            <p:ph type="dt" sz="half" idx="10"/>
          </p:nvPr>
        </p:nvSpPr>
        <p:spPr/>
        <p:txBody>
          <a:bodyPr/>
          <a:lstStyle/>
          <a:p>
            <a:fld id="{52EC69AB-A504-4F44-9828-2E81D24575CE}" type="datetimeFigureOut">
              <a:rPr lang="en-US" smtClean="0"/>
              <a:t>9/8/2023</a:t>
            </a:fld>
            <a:endParaRPr lang="en-US"/>
          </a:p>
        </p:txBody>
      </p:sp>
      <p:sp>
        <p:nvSpPr>
          <p:cNvPr id="5" name="Footer Placeholder 4">
            <a:extLst>
              <a:ext uri="{FF2B5EF4-FFF2-40B4-BE49-F238E27FC236}">
                <a16:creationId xmlns:a16="http://schemas.microsoft.com/office/drawing/2014/main" id="{187FE8E1-5765-B7FD-9903-BA9D71409E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2AD2D6B-AA9A-82C1-F9AA-CFFE398B820E}"/>
              </a:ext>
            </a:extLst>
          </p:cNvPr>
          <p:cNvSpPr>
            <a:spLocks noGrp="1"/>
          </p:cNvSpPr>
          <p:nvPr>
            <p:ph type="sldNum" sz="quarter" idx="12"/>
          </p:nvPr>
        </p:nvSpPr>
        <p:spPr/>
        <p:txBody>
          <a:bodyPr/>
          <a:lstStyle/>
          <a:p>
            <a:fld id="{37915CBA-C085-4CD0-9C91-CCB3CDE009FF}" type="slidenum">
              <a:rPr lang="en-US" smtClean="0"/>
              <a:t>‹#›</a:t>
            </a:fld>
            <a:endParaRPr lang="en-US"/>
          </a:p>
        </p:txBody>
      </p:sp>
    </p:spTree>
    <p:extLst>
      <p:ext uri="{BB962C8B-B14F-4D97-AF65-F5344CB8AC3E}">
        <p14:creationId xmlns:p14="http://schemas.microsoft.com/office/powerpoint/2010/main" val="10913244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94D67C-9DE3-7A67-E1E0-6245C5A57D7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D531E32-CF35-558C-5875-AD5D6B66D66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A8DA301-E148-3083-8516-37C5731C390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EEF6640-B53F-1166-88E5-CA525A7D2C3D}"/>
              </a:ext>
            </a:extLst>
          </p:cNvPr>
          <p:cNvSpPr>
            <a:spLocks noGrp="1"/>
          </p:cNvSpPr>
          <p:nvPr>
            <p:ph type="dt" sz="half" idx="10"/>
          </p:nvPr>
        </p:nvSpPr>
        <p:spPr/>
        <p:txBody>
          <a:bodyPr/>
          <a:lstStyle/>
          <a:p>
            <a:fld id="{52EC69AB-A504-4F44-9828-2E81D24575CE}" type="datetimeFigureOut">
              <a:rPr lang="en-US" smtClean="0"/>
              <a:t>9/8/2023</a:t>
            </a:fld>
            <a:endParaRPr lang="en-US"/>
          </a:p>
        </p:txBody>
      </p:sp>
      <p:sp>
        <p:nvSpPr>
          <p:cNvPr id="6" name="Footer Placeholder 5">
            <a:extLst>
              <a:ext uri="{FF2B5EF4-FFF2-40B4-BE49-F238E27FC236}">
                <a16:creationId xmlns:a16="http://schemas.microsoft.com/office/drawing/2014/main" id="{E078EC9C-FFF2-E5AF-B45B-CDE4F74875D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3D36C96-8F80-B7E3-650E-AC21522435A8}"/>
              </a:ext>
            </a:extLst>
          </p:cNvPr>
          <p:cNvSpPr>
            <a:spLocks noGrp="1"/>
          </p:cNvSpPr>
          <p:nvPr>
            <p:ph type="sldNum" sz="quarter" idx="12"/>
          </p:nvPr>
        </p:nvSpPr>
        <p:spPr/>
        <p:txBody>
          <a:bodyPr/>
          <a:lstStyle/>
          <a:p>
            <a:fld id="{37915CBA-C085-4CD0-9C91-CCB3CDE009FF}" type="slidenum">
              <a:rPr lang="en-US" smtClean="0"/>
              <a:t>‹#›</a:t>
            </a:fld>
            <a:endParaRPr lang="en-US"/>
          </a:p>
        </p:txBody>
      </p:sp>
    </p:spTree>
    <p:extLst>
      <p:ext uri="{BB962C8B-B14F-4D97-AF65-F5344CB8AC3E}">
        <p14:creationId xmlns:p14="http://schemas.microsoft.com/office/powerpoint/2010/main" val="1523399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247C71-40F2-6A75-3E5D-11E694CA684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D180EF1-960F-84A0-176F-A26DDC88760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BFEB062-FC0F-571E-4A4E-E63B5118EC6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05911DC-E904-CF07-08C8-40EC3DE76D0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FAAF122-C108-59B4-F821-B873D1D5F8D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3103A42-BBB0-9D59-89F8-E7E1B92D86EA}"/>
              </a:ext>
            </a:extLst>
          </p:cNvPr>
          <p:cNvSpPr>
            <a:spLocks noGrp="1"/>
          </p:cNvSpPr>
          <p:nvPr>
            <p:ph type="dt" sz="half" idx="10"/>
          </p:nvPr>
        </p:nvSpPr>
        <p:spPr/>
        <p:txBody>
          <a:bodyPr/>
          <a:lstStyle/>
          <a:p>
            <a:fld id="{52EC69AB-A504-4F44-9828-2E81D24575CE}" type="datetimeFigureOut">
              <a:rPr lang="en-US" smtClean="0"/>
              <a:t>9/8/2023</a:t>
            </a:fld>
            <a:endParaRPr lang="en-US"/>
          </a:p>
        </p:txBody>
      </p:sp>
      <p:sp>
        <p:nvSpPr>
          <p:cNvPr id="8" name="Footer Placeholder 7">
            <a:extLst>
              <a:ext uri="{FF2B5EF4-FFF2-40B4-BE49-F238E27FC236}">
                <a16:creationId xmlns:a16="http://schemas.microsoft.com/office/drawing/2014/main" id="{A096FF1B-C7CB-BC13-ED43-B9209CA5F04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81C4D4C-B084-D913-BC7D-5297F932DB67}"/>
              </a:ext>
            </a:extLst>
          </p:cNvPr>
          <p:cNvSpPr>
            <a:spLocks noGrp="1"/>
          </p:cNvSpPr>
          <p:nvPr>
            <p:ph type="sldNum" sz="quarter" idx="12"/>
          </p:nvPr>
        </p:nvSpPr>
        <p:spPr/>
        <p:txBody>
          <a:bodyPr/>
          <a:lstStyle/>
          <a:p>
            <a:fld id="{37915CBA-C085-4CD0-9C91-CCB3CDE009FF}" type="slidenum">
              <a:rPr lang="en-US" smtClean="0"/>
              <a:t>‹#›</a:t>
            </a:fld>
            <a:endParaRPr lang="en-US"/>
          </a:p>
        </p:txBody>
      </p:sp>
    </p:spTree>
    <p:extLst>
      <p:ext uri="{BB962C8B-B14F-4D97-AF65-F5344CB8AC3E}">
        <p14:creationId xmlns:p14="http://schemas.microsoft.com/office/powerpoint/2010/main" val="1211798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3E6AD4-CBEC-1CF2-9E09-4863FA65561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5EE0667-C6A7-E64E-3918-500E70564F51}"/>
              </a:ext>
            </a:extLst>
          </p:cNvPr>
          <p:cNvSpPr>
            <a:spLocks noGrp="1"/>
          </p:cNvSpPr>
          <p:nvPr>
            <p:ph type="dt" sz="half" idx="10"/>
          </p:nvPr>
        </p:nvSpPr>
        <p:spPr/>
        <p:txBody>
          <a:bodyPr/>
          <a:lstStyle/>
          <a:p>
            <a:fld id="{52EC69AB-A504-4F44-9828-2E81D24575CE}" type="datetimeFigureOut">
              <a:rPr lang="en-US" smtClean="0"/>
              <a:t>9/8/2023</a:t>
            </a:fld>
            <a:endParaRPr lang="en-US"/>
          </a:p>
        </p:txBody>
      </p:sp>
      <p:sp>
        <p:nvSpPr>
          <p:cNvPr id="4" name="Footer Placeholder 3">
            <a:extLst>
              <a:ext uri="{FF2B5EF4-FFF2-40B4-BE49-F238E27FC236}">
                <a16:creationId xmlns:a16="http://schemas.microsoft.com/office/drawing/2014/main" id="{BAE55E51-32A2-C02F-517B-0B4858043E8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F82A299-E50F-9929-372C-7CB28B99EC82}"/>
              </a:ext>
            </a:extLst>
          </p:cNvPr>
          <p:cNvSpPr>
            <a:spLocks noGrp="1"/>
          </p:cNvSpPr>
          <p:nvPr>
            <p:ph type="sldNum" sz="quarter" idx="12"/>
          </p:nvPr>
        </p:nvSpPr>
        <p:spPr/>
        <p:txBody>
          <a:bodyPr/>
          <a:lstStyle/>
          <a:p>
            <a:fld id="{37915CBA-C085-4CD0-9C91-CCB3CDE009FF}" type="slidenum">
              <a:rPr lang="en-US" smtClean="0"/>
              <a:t>‹#›</a:t>
            </a:fld>
            <a:endParaRPr lang="en-US"/>
          </a:p>
        </p:txBody>
      </p:sp>
    </p:spTree>
    <p:extLst>
      <p:ext uri="{BB962C8B-B14F-4D97-AF65-F5344CB8AC3E}">
        <p14:creationId xmlns:p14="http://schemas.microsoft.com/office/powerpoint/2010/main" val="36344407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B338371-0994-9BF9-7034-D5B25FB4114E}"/>
              </a:ext>
            </a:extLst>
          </p:cNvPr>
          <p:cNvSpPr>
            <a:spLocks noGrp="1"/>
          </p:cNvSpPr>
          <p:nvPr>
            <p:ph type="dt" sz="half" idx="10"/>
          </p:nvPr>
        </p:nvSpPr>
        <p:spPr/>
        <p:txBody>
          <a:bodyPr/>
          <a:lstStyle/>
          <a:p>
            <a:fld id="{52EC69AB-A504-4F44-9828-2E81D24575CE}" type="datetimeFigureOut">
              <a:rPr lang="en-US" smtClean="0"/>
              <a:t>9/8/2023</a:t>
            </a:fld>
            <a:endParaRPr lang="en-US"/>
          </a:p>
        </p:txBody>
      </p:sp>
      <p:sp>
        <p:nvSpPr>
          <p:cNvPr id="3" name="Footer Placeholder 2">
            <a:extLst>
              <a:ext uri="{FF2B5EF4-FFF2-40B4-BE49-F238E27FC236}">
                <a16:creationId xmlns:a16="http://schemas.microsoft.com/office/drawing/2014/main" id="{184A62E2-8442-5E7E-BBEE-0163429ABCC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CC0FE65-611E-46B8-6AF2-441A5D015FA1}"/>
              </a:ext>
            </a:extLst>
          </p:cNvPr>
          <p:cNvSpPr>
            <a:spLocks noGrp="1"/>
          </p:cNvSpPr>
          <p:nvPr>
            <p:ph type="sldNum" sz="quarter" idx="12"/>
          </p:nvPr>
        </p:nvSpPr>
        <p:spPr/>
        <p:txBody>
          <a:bodyPr/>
          <a:lstStyle/>
          <a:p>
            <a:fld id="{37915CBA-C085-4CD0-9C91-CCB3CDE009FF}" type="slidenum">
              <a:rPr lang="en-US" smtClean="0"/>
              <a:t>‹#›</a:t>
            </a:fld>
            <a:endParaRPr lang="en-US"/>
          </a:p>
        </p:txBody>
      </p:sp>
    </p:spTree>
    <p:extLst>
      <p:ext uri="{BB962C8B-B14F-4D97-AF65-F5344CB8AC3E}">
        <p14:creationId xmlns:p14="http://schemas.microsoft.com/office/powerpoint/2010/main" val="32806232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41C03-628C-3B5A-0081-716E55B3A1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6809020-629A-E86A-7AF2-425BAA92CDA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3CD66C2-20A2-4FA2-9A5F-41BFBCA827C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B235F43-1514-58EB-D0A2-124F30EEA9C6}"/>
              </a:ext>
            </a:extLst>
          </p:cNvPr>
          <p:cNvSpPr>
            <a:spLocks noGrp="1"/>
          </p:cNvSpPr>
          <p:nvPr>
            <p:ph type="dt" sz="half" idx="10"/>
          </p:nvPr>
        </p:nvSpPr>
        <p:spPr/>
        <p:txBody>
          <a:bodyPr/>
          <a:lstStyle/>
          <a:p>
            <a:fld id="{52EC69AB-A504-4F44-9828-2E81D24575CE}" type="datetimeFigureOut">
              <a:rPr lang="en-US" smtClean="0"/>
              <a:t>9/8/2023</a:t>
            </a:fld>
            <a:endParaRPr lang="en-US"/>
          </a:p>
        </p:txBody>
      </p:sp>
      <p:sp>
        <p:nvSpPr>
          <p:cNvPr id="6" name="Footer Placeholder 5">
            <a:extLst>
              <a:ext uri="{FF2B5EF4-FFF2-40B4-BE49-F238E27FC236}">
                <a16:creationId xmlns:a16="http://schemas.microsoft.com/office/drawing/2014/main" id="{F8FA0A4D-B313-5233-244D-9EF162B62D0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F923568-8254-4C58-13F9-C7B112C50242}"/>
              </a:ext>
            </a:extLst>
          </p:cNvPr>
          <p:cNvSpPr>
            <a:spLocks noGrp="1"/>
          </p:cNvSpPr>
          <p:nvPr>
            <p:ph type="sldNum" sz="quarter" idx="12"/>
          </p:nvPr>
        </p:nvSpPr>
        <p:spPr/>
        <p:txBody>
          <a:bodyPr/>
          <a:lstStyle/>
          <a:p>
            <a:fld id="{37915CBA-C085-4CD0-9C91-CCB3CDE009FF}" type="slidenum">
              <a:rPr lang="en-US" smtClean="0"/>
              <a:t>‹#›</a:t>
            </a:fld>
            <a:endParaRPr lang="en-US"/>
          </a:p>
        </p:txBody>
      </p:sp>
    </p:spTree>
    <p:extLst>
      <p:ext uri="{BB962C8B-B14F-4D97-AF65-F5344CB8AC3E}">
        <p14:creationId xmlns:p14="http://schemas.microsoft.com/office/powerpoint/2010/main" val="5021727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6F08B3-88DB-3DD2-E673-2F2E647770B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9EFE9E4-DC5C-A000-1157-F1AE309ABE4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366CA0B-78F4-2CAC-FA0E-B5359E296B4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E71AD6F-E53C-A7D2-D44F-84BFD139BAC6}"/>
              </a:ext>
            </a:extLst>
          </p:cNvPr>
          <p:cNvSpPr>
            <a:spLocks noGrp="1"/>
          </p:cNvSpPr>
          <p:nvPr>
            <p:ph type="dt" sz="half" idx="10"/>
          </p:nvPr>
        </p:nvSpPr>
        <p:spPr/>
        <p:txBody>
          <a:bodyPr/>
          <a:lstStyle/>
          <a:p>
            <a:fld id="{52EC69AB-A504-4F44-9828-2E81D24575CE}" type="datetimeFigureOut">
              <a:rPr lang="en-US" smtClean="0"/>
              <a:t>9/8/2023</a:t>
            </a:fld>
            <a:endParaRPr lang="en-US"/>
          </a:p>
        </p:txBody>
      </p:sp>
      <p:sp>
        <p:nvSpPr>
          <p:cNvPr id="6" name="Footer Placeholder 5">
            <a:extLst>
              <a:ext uri="{FF2B5EF4-FFF2-40B4-BE49-F238E27FC236}">
                <a16:creationId xmlns:a16="http://schemas.microsoft.com/office/drawing/2014/main" id="{836C6CB6-28F1-B0FD-0A54-57835C43282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535C029-331C-9BA0-A048-2D271B6B1F86}"/>
              </a:ext>
            </a:extLst>
          </p:cNvPr>
          <p:cNvSpPr>
            <a:spLocks noGrp="1"/>
          </p:cNvSpPr>
          <p:nvPr>
            <p:ph type="sldNum" sz="quarter" idx="12"/>
          </p:nvPr>
        </p:nvSpPr>
        <p:spPr/>
        <p:txBody>
          <a:bodyPr/>
          <a:lstStyle/>
          <a:p>
            <a:fld id="{37915CBA-C085-4CD0-9C91-CCB3CDE009FF}" type="slidenum">
              <a:rPr lang="en-US" smtClean="0"/>
              <a:t>‹#›</a:t>
            </a:fld>
            <a:endParaRPr lang="en-US"/>
          </a:p>
        </p:txBody>
      </p:sp>
    </p:spTree>
    <p:extLst>
      <p:ext uri="{BB962C8B-B14F-4D97-AF65-F5344CB8AC3E}">
        <p14:creationId xmlns:p14="http://schemas.microsoft.com/office/powerpoint/2010/main" val="3618734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0EE707E-D2A2-A882-A254-A5500577177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A7A809D-32B5-6A66-57E9-216952EF256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245034A-3943-2ADE-86DC-45A3B703F49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2EC69AB-A504-4F44-9828-2E81D24575CE}" type="datetimeFigureOut">
              <a:rPr lang="en-US" smtClean="0"/>
              <a:t>9/8/2023</a:t>
            </a:fld>
            <a:endParaRPr lang="en-US"/>
          </a:p>
        </p:txBody>
      </p:sp>
      <p:sp>
        <p:nvSpPr>
          <p:cNvPr id="5" name="Footer Placeholder 4">
            <a:extLst>
              <a:ext uri="{FF2B5EF4-FFF2-40B4-BE49-F238E27FC236}">
                <a16:creationId xmlns:a16="http://schemas.microsoft.com/office/drawing/2014/main" id="{765E28A0-B6CB-4D7F-A50E-D9F5139C0A7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3E8C29B-36B7-4832-2F24-291B65F0162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915CBA-C085-4CD0-9C91-CCB3CDE009FF}" type="slidenum">
              <a:rPr lang="en-US" smtClean="0"/>
              <a:t>‹#›</a:t>
            </a:fld>
            <a:endParaRPr lang="en-US"/>
          </a:p>
        </p:txBody>
      </p:sp>
    </p:spTree>
    <p:extLst>
      <p:ext uri="{BB962C8B-B14F-4D97-AF65-F5344CB8AC3E}">
        <p14:creationId xmlns:p14="http://schemas.microsoft.com/office/powerpoint/2010/main" val="31649358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emf"/><Relationship Id="rId1" Type="http://schemas.openxmlformats.org/officeDocument/2006/relationships/slideLayout" Target="../slideLayouts/slideLayout7.xml"/><Relationship Id="rId4" Type="http://schemas.openxmlformats.org/officeDocument/2006/relationships/image" Target="../media/image8.emf"/></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emf"/><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6.xml"/></Relationships>
</file>

<file path=ppt/slides/_rels/slide28.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3.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5.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9.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2.emf"/></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1.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6A440A-E725-8F88-28F7-F3596FFF0B96}"/>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E9E45F07-604E-1D98-8BC4-E3132FE420A0}"/>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3040118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Guidelines for Informal Reports</a:t>
            </a:r>
          </a:p>
        </p:txBody>
      </p:sp>
      <p:sp>
        <p:nvSpPr>
          <p:cNvPr id="3" name="Text Placeholder 2"/>
          <p:cNvSpPr>
            <a:spLocks noGrp="1"/>
          </p:cNvSpPr>
          <p:nvPr>
            <p:ph type="body" idx="1"/>
          </p:nvPr>
        </p:nvSpPr>
        <p:spPr>
          <a:xfrm>
            <a:off x="767763" y="1470810"/>
            <a:ext cx="10242037" cy="4862324"/>
          </a:xfrm>
        </p:spPr>
        <p:txBody>
          <a:bodyPr/>
          <a:lstStyle/>
          <a:p>
            <a:r>
              <a:rPr lang="en-US" sz="2667" dirty="0"/>
              <a:t>Call the Abstract an Introductory Summary</a:t>
            </a:r>
          </a:p>
          <a:p>
            <a:pPr marL="101597" indent="0">
              <a:buNone/>
            </a:pPr>
            <a:r>
              <a:rPr lang="en-US" sz="2667" dirty="0"/>
              <a:t>Include three essential pieces of information</a:t>
            </a:r>
          </a:p>
          <a:p>
            <a:pPr lvl="1">
              <a:buFont typeface="Courier New" panose="02070309020205020404" pitchFamily="49" charset="0"/>
              <a:buChar char="o"/>
            </a:pPr>
            <a:r>
              <a:rPr lang="en-US" sz="2667" dirty="0"/>
              <a:t>Purpose for the report</a:t>
            </a:r>
          </a:p>
          <a:p>
            <a:pPr lvl="1">
              <a:buFont typeface="Courier New" panose="02070309020205020404" pitchFamily="49" charset="0"/>
              <a:buChar char="o"/>
            </a:pPr>
            <a:r>
              <a:rPr lang="en-US" sz="2667" dirty="0"/>
              <a:t>Scope statement</a:t>
            </a:r>
          </a:p>
          <a:p>
            <a:pPr lvl="1">
              <a:buFont typeface="Courier New" panose="02070309020205020404" pitchFamily="49" charset="0"/>
              <a:buChar char="o"/>
            </a:pPr>
            <a:r>
              <a:rPr lang="en-US" sz="2667" dirty="0"/>
              <a:t>Summary of essential</a:t>
            </a:r>
          </a:p>
          <a:p>
            <a:endParaRPr lang="en-US" dirty="0"/>
          </a:p>
        </p:txBody>
      </p:sp>
      <p:sp>
        <p:nvSpPr>
          <p:cNvPr id="4" name="Slide Number Placeholder 3"/>
          <p:cNvSpPr>
            <a:spLocks noGrp="1"/>
          </p:cNvSpPr>
          <p:nvPr>
            <p:ph type="sldNum" idx="12"/>
          </p:nvPr>
        </p:nvSpPr>
        <p:spPr/>
        <p:txBody>
          <a:bodyPr/>
          <a:lstStyle/>
          <a:p>
            <a:fld id="{00000000-1234-1234-1234-123412341234}" type="slidenum">
              <a:rPr lang="en" smtClean="0"/>
              <a:pPr/>
              <a:t>10</a:t>
            </a:fld>
            <a:endParaRPr lang="en"/>
          </a:p>
        </p:txBody>
      </p:sp>
    </p:spTree>
    <p:extLst>
      <p:ext uri="{BB962C8B-B14F-4D97-AF65-F5344CB8AC3E}">
        <p14:creationId xmlns:p14="http://schemas.microsoft.com/office/powerpoint/2010/main" val="22580124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Guidelines for Informal Reports</a:t>
            </a:r>
          </a:p>
        </p:txBody>
      </p:sp>
      <p:sp>
        <p:nvSpPr>
          <p:cNvPr id="3" name="Text Placeholder 2"/>
          <p:cNvSpPr>
            <a:spLocks noGrp="1"/>
          </p:cNvSpPr>
          <p:nvPr>
            <p:ph type="body" idx="1"/>
          </p:nvPr>
        </p:nvSpPr>
        <p:spPr>
          <a:xfrm>
            <a:off x="767763" y="1470810"/>
            <a:ext cx="10242037" cy="4862324"/>
          </a:xfrm>
        </p:spPr>
        <p:txBody>
          <a:bodyPr/>
          <a:lstStyle/>
          <a:p>
            <a:r>
              <a:rPr lang="en-US" sz="2667" b="1" dirty="0"/>
              <a:t>Separate fact from opinion</a:t>
            </a:r>
          </a:p>
          <a:p>
            <a:pPr lvl="1">
              <a:buFont typeface="Courier New" panose="02070309020205020404" pitchFamily="49" charset="0"/>
              <a:buChar char="o"/>
            </a:pPr>
            <a:r>
              <a:rPr lang="en-US" sz="2667" dirty="0"/>
              <a:t>Report facts you uncover</a:t>
            </a:r>
          </a:p>
          <a:p>
            <a:pPr lvl="1">
              <a:buFont typeface="Courier New" panose="02070309020205020404" pitchFamily="49" charset="0"/>
              <a:buChar char="o"/>
            </a:pPr>
            <a:r>
              <a:rPr lang="en-US" sz="2667" dirty="0"/>
              <a:t>Provide ideas or beliefs you develop from your findings</a:t>
            </a:r>
          </a:p>
          <a:p>
            <a:pPr lvl="1">
              <a:buFont typeface="Courier New" panose="02070309020205020404" pitchFamily="49" charset="0"/>
              <a:buChar char="o"/>
            </a:pPr>
            <a:r>
              <a:rPr lang="en-US" sz="2667" dirty="0"/>
              <a:t>Recommend or suggest action items based on your conclusions</a:t>
            </a:r>
          </a:p>
          <a:p>
            <a:pPr>
              <a:buFont typeface="Courier New" panose="02070309020205020404" pitchFamily="49" charset="0"/>
              <a:buChar char="o"/>
            </a:pPr>
            <a:endParaRPr lang="en-US" dirty="0"/>
          </a:p>
          <a:p>
            <a:endParaRPr lang="en-US" dirty="0"/>
          </a:p>
        </p:txBody>
      </p:sp>
      <p:sp>
        <p:nvSpPr>
          <p:cNvPr id="4" name="Slide Number Placeholder 3"/>
          <p:cNvSpPr>
            <a:spLocks noGrp="1"/>
          </p:cNvSpPr>
          <p:nvPr>
            <p:ph type="sldNum" idx="12"/>
          </p:nvPr>
        </p:nvSpPr>
        <p:spPr/>
        <p:txBody>
          <a:bodyPr/>
          <a:lstStyle/>
          <a:p>
            <a:fld id="{00000000-1234-1234-1234-123412341234}" type="slidenum">
              <a:rPr lang="en" smtClean="0"/>
              <a:pPr/>
              <a:t>11</a:t>
            </a:fld>
            <a:endParaRPr lang="en"/>
          </a:p>
        </p:txBody>
      </p:sp>
    </p:spTree>
    <p:extLst>
      <p:ext uri="{BB962C8B-B14F-4D97-AF65-F5344CB8AC3E}">
        <p14:creationId xmlns:p14="http://schemas.microsoft.com/office/powerpoint/2010/main" val="14025884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Guidelines for Informal Reports</a:t>
            </a:r>
          </a:p>
        </p:txBody>
      </p:sp>
      <p:sp>
        <p:nvSpPr>
          <p:cNvPr id="3" name="Text Placeholder 2"/>
          <p:cNvSpPr>
            <a:spLocks noGrp="1"/>
          </p:cNvSpPr>
          <p:nvPr>
            <p:ph type="body" idx="1"/>
          </p:nvPr>
        </p:nvSpPr>
        <p:spPr>
          <a:xfrm>
            <a:off x="767763" y="1995677"/>
            <a:ext cx="10242037" cy="4862324"/>
          </a:xfrm>
        </p:spPr>
        <p:txBody>
          <a:bodyPr/>
          <a:lstStyle/>
          <a:p>
            <a:r>
              <a:rPr lang="en-US" sz="2667" b="1" dirty="0"/>
              <a:t>Focus attention in your conclusions</a:t>
            </a:r>
          </a:p>
          <a:p>
            <a:pPr lvl="1">
              <a:buFont typeface="Courier New" panose="02070309020205020404" pitchFamily="49" charset="0"/>
              <a:buChar char="o"/>
            </a:pPr>
            <a:r>
              <a:rPr lang="en-US" sz="2667" dirty="0"/>
              <a:t>Briefly restate your conclusion or recommendation to reinforce importance</a:t>
            </a:r>
          </a:p>
          <a:p>
            <a:pPr lvl="1">
              <a:buFont typeface="Courier New" panose="02070309020205020404" pitchFamily="49" charset="0"/>
              <a:buChar char="o"/>
            </a:pPr>
            <a:r>
              <a:rPr lang="en-US" sz="2667" dirty="0"/>
              <a:t>Give more detail if not covered earlier</a:t>
            </a:r>
          </a:p>
          <a:p>
            <a:r>
              <a:rPr lang="en-US" sz="2667" dirty="0"/>
              <a:t>Use attachments for less important details</a:t>
            </a:r>
          </a:p>
          <a:p>
            <a:pPr>
              <a:buFont typeface="Courier New" panose="02070309020205020404" pitchFamily="49" charset="0"/>
              <a:buChar char="o"/>
            </a:pPr>
            <a:endParaRPr lang="en-US" dirty="0"/>
          </a:p>
          <a:p>
            <a:endParaRPr lang="en-US" dirty="0"/>
          </a:p>
        </p:txBody>
      </p:sp>
      <p:sp>
        <p:nvSpPr>
          <p:cNvPr id="4" name="Slide Number Placeholder 3"/>
          <p:cNvSpPr>
            <a:spLocks noGrp="1"/>
          </p:cNvSpPr>
          <p:nvPr>
            <p:ph type="sldNum" idx="12"/>
          </p:nvPr>
        </p:nvSpPr>
        <p:spPr/>
        <p:txBody>
          <a:bodyPr/>
          <a:lstStyle/>
          <a:p>
            <a:fld id="{00000000-1234-1234-1234-123412341234}" type="slidenum">
              <a:rPr lang="en" smtClean="0"/>
              <a:pPr/>
              <a:t>12</a:t>
            </a:fld>
            <a:endParaRPr lang="en"/>
          </a:p>
        </p:txBody>
      </p:sp>
    </p:spTree>
    <p:extLst>
      <p:ext uri="{BB962C8B-B14F-4D97-AF65-F5344CB8AC3E}">
        <p14:creationId xmlns:p14="http://schemas.microsoft.com/office/powerpoint/2010/main" val="23912067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4"/>
          <p:cNvSpPr txBox="1">
            <a:spLocks noGrp="1"/>
          </p:cNvSpPr>
          <p:nvPr>
            <p:ph type="ctrTitle"/>
          </p:nvPr>
        </p:nvSpPr>
        <p:spPr>
          <a:xfrm>
            <a:off x="2217500" y="2568333"/>
            <a:ext cx="7350800" cy="1546400"/>
          </a:xfrm>
          <a:prstGeom prst="rect">
            <a:avLst/>
          </a:prstGeom>
        </p:spPr>
        <p:txBody>
          <a:bodyPr spcFirstLastPara="1" vert="horz" wrap="square" lIns="121900" tIns="121900" rIns="121900" bIns="121900" rtlCol="0" anchor="b" anchorCtr="0">
            <a:noAutofit/>
          </a:bodyPr>
          <a:lstStyle/>
          <a:p>
            <a:r>
              <a:rPr lang="en" dirty="0">
                <a:solidFill>
                  <a:srgbClr val="ABE33F"/>
                </a:solidFill>
              </a:rPr>
              <a:t>1.</a:t>
            </a:r>
            <a:endParaRPr dirty="0">
              <a:solidFill>
                <a:srgbClr val="ABE33F"/>
              </a:solidFill>
            </a:endParaRPr>
          </a:p>
          <a:p>
            <a:r>
              <a:rPr lang="en" sz="5333" dirty="0"/>
              <a:t>Activity Report</a:t>
            </a:r>
            <a:endParaRPr sz="5333" dirty="0"/>
          </a:p>
        </p:txBody>
      </p:sp>
      <p:sp>
        <p:nvSpPr>
          <p:cNvPr id="125" name="Google Shape;125;p14"/>
          <p:cNvSpPr txBox="1">
            <a:spLocks noGrp="1"/>
          </p:cNvSpPr>
          <p:nvPr>
            <p:ph type="subTitle" idx="1"/>
          </p:nvPr>
        </p:nvSpPr>
        <p:spPr>
          <a:xfrm>
            <a:off x="2420500" y="3888333"/>
            <a:ext cx="7350800" cy="1046400"/>
          </a:xfrm>
          <a:prstGeom prst="rect">
            <a:avLst/>
          </a:prstGeom>
        </p:spPr>
        <p:txBody>
          <a:bodyPr spcFirstLastPara="1" vert="horz" wrap="square" lIns="121900" tIns="121900" rIns="121900" bIns="121900" rtlCol="0" anchor="t" anchorCtr="0">
            <a:noAutofit/>
          </a:bodyPr>
          <a:lstStyle/>
          <a:p>
            <a:pPr marL="0" indent="0"/>
            <a:r>
              <a:rPr lang="en" dirty="0"/>
              <a:t>Let’s start with the first type of informal reports</a:t>
            </a:r>
            <a:endParaRPr dirty="0"/>
          </a:p>
        </p:txBody>
      </p:sp>
      <p:sp>
        <p:nvSpPr>
          <p:cNvPr id="126" name="Google Shape;126;p14"/>
          <p:cNvSpPr txBox="1">
            <a:spLocks noGrp="1"/>
          </p:cNvSpPr>
          <p:nvPr>
            <p:ph type="sldNum" idx="12"/>
          </p:nvPr>
        </p:nvSpPr>
        <p:spPr>
          <a:prstGeom prst="rect">
            <a:avLst/>
          </a:prstGeom>
        </p:spPr>
        <p:txBody>
          <a:bodyPr spcFirstLastPara="1" vert="horz" wrap="square" lIns="121900" tIns="121900" rIns="121900" bIns="121900" rtlCol="0" anchor="t" anchorCtr="0">
            <a:noAutofit/>
          </a:bodyPr>
          <a:lstStyle/>
          <a:p>
            <a:fld id="{00000000-1234-1234-1234-123412341234}" type="slidenum">
              <a:rPr lang="en"/>
              <a:pPr/>
              <a:t>13</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28"/>
          <p:cNvSpPr txBox="1">
            <a:spLocks noGrp="1"/>
          </p:cNvSpPr>
          <p:nvPr>
            <p:ph type="title"/>
          </p:nvPr>
        </p:nvSpPr>
        <p:spPr>
          <a:prstGeom prst="rect">
            <a:avLst/>
          </a:prstGeom>
        </p:spPr>
        <p:txBody>
          <a:bodyPr spcFirstLastPara="1" vert="horz" wrap="square" lIns="121900" tIns="121900" rIns="121900" bIns="121900" rtlCol="0" anchor="t" anchorCtr="0">
            <a:noAutofit/>
          </a:bodyPr>
          <a:lstStyle/>
          <a:p>
            <a:r>
              <a:rPr lang="en" dirty="0"/>
              <a:t>Let’s review some concepts</a:t>
            </a:r>
            <a:endParaRPr dirty="0"/>
          </a:p>
        </p:txBody>
      </p:sp>
      <p:sp>
        <p:nvSpPr>
          <p:cNvPr id="254" name="Google Shape;254;p28"/>
          <p:cNvSpPr txBox="1">
            <a:spLocks noGrp="1"/>
          </p:cNvSpPr>
          <p:nvPr>
            <p:ph type="body" idx="1"/>
          </p:nvPr>
        </p:nvSpPr>
        <p:spPr>
          <a:xfrm>
            <a:off x="36162" y="1674399"/>
            <a:ext cx="5664972" cy="4658735"/>
          </a:xfrm>
          <a:prstGeom prst="rect">
            <a:avLst/>
          </a:prstGeom>
        </p:spPr>
        <p:txBody>
          <a:bodyPr spcFirstLastPara="1" vert="horz" wrap="square" lIns="121900" tIns="121900" rIns="121900" bIns="121900" rtlCol="0" anchor="t" anchorCtr="0">
            <a:noAutofit/>
          </a:bodyPr>
          <a:lstStyle/>
          <a:p>
            <a:pPr marL="0" indent="0">
              <a:buNone/>
            </a:pPr>
            <a:r>
              <a:rPr lang="en-US" b="1" dirty="0"/>
              <a:t>Definition</a:t>
            </a:r>
          </a:p>
          <a:p>
            <a:pPr marL="380990" indent="-380990"/>
            <a:r>
              <a:rPr lang="en-US" b="1" dirty="0"/>
              <a:t> </a:t>
            </a:r>
            <a:r>
              <a:rPr lang="en-US" sz="2667" dirty="0"/>
              <a:t>Any activity reports are written at set periods, such as weekly, monthly, or quarterly. </a:t>
            </a:r>
          </a:p>
          <a:p>
            <a:pPr marL="457189" indent="-457189"/>
            <a:r>
              <a:rPr lang="en-US" sz="2667" dirty="0"/>
              <a:t>These  periodic reports  may be used simply to inform others of what is happening in a department or on a project, or they may become part of an employment record. </a:t>
            </a:r>
          </a:p>
        </p:txBody>
      </p:sp>
      <p:sp>
        <p:nvSpPr>
          <p:cNvPr id="258" name="Google Shape;258;p28"/>
          <p:cNvSpPr txBox="1">
            <a:spLocks noGrp="1"/>
          </p:cNvSpPr>
          <p:nvPr>
            <p:ph type="body" idx="2"/>
          </p:nvPr>
        </p:nvSpPr>
        <p:spPr>
          <a:xfrm>
            <a:off x="9447400" y="1674400"/>
            <a:ext cx="3124800" cy="1740000"/>
          </a:xfrm>
          <a:prstGeom prst="rect">
            <a:avLst/>
          </a:prstGeom>
        </p:spPr>
        <p:txBody>
          <a:bodyPr spcFirstLastPara="1" vert="horz" wrap="square" lIns="121900" tIns="121900" rIns="121900" bIns="121900" rtlCol="0" anchor="t" anchorCtr="0">
            <a:noAutofit/>
          </a:bodyPr>
          <a:lstStyle/>
          <a:p>
            <a:pPr marL="0" indent="0">
              <a:buNone/>
            </a:pPr>
            <a:r>
              <a:rPr lang="en-US" b="1" dirty="0"/>
              <a:t>Reader</a:t>
            </a:r>
          </a:p>
          <a:p>
            <a:pPr marL="380990" indent="-380990"/>
            <a:r>
              <a:rPr lang="en-US" sz="2667" dirty="0"/>
              <a:t>Supervisors </a:t>
            </a:r>
          </a:p>
          <a:p>
            <a:pPr marL="380990" indent="-380990"/>
            <a:r>
              <a:rPr lang="en-US" sz="2667" dirty="0"/>
              <a:t>managers </a:t>
            </a:r>
          </a:p>
          <a:p>
            <a:pPr marL="380990" indent="-380990"/>
            <a:r>
              <a:rPr lang="en-US" sz="2667" dirty="0"/>
              <a:t>Colleagues </a:t>
            </a:r>
          </a:p>
        </p:txBody>
      </p:sp>
      <p:sp>
        <p:nvSpPr>
          <p:cNvPr id="256" name="Google Shape;256;p28"/>
          <p:cNvSpPr txBox="1">
            <a:spLocks noGrp="1"/>
          </p:cNvSpPr>
          <p:nvPr>
            <p:ph type="body" idx="3"/>
          </p:nvPr>
        </p:nvSpPr>
        <p:spPr>
          <a:xfrm>
            <a:off x="5828136" y="2234200"/>
            <a:ext cx="3492265" cy="3715800"/>
          </a:xfrm>
          <a:prstGeom prst="rect">
            <a:avLst/>
          </a:prstGeom>
        </p:spPr>
        <p:txBody>
          <a:bodyPr spcFirstLastPara="1" vert="horz" wrap="square" lIns="121900" tIns="121900" rIns="121900" bIns="121900" rtlCol="0" anchor="t" anchorCtr="0">
            <a:noAutofit/>
          </a:bodyPr>
          <a:lstStyle/>
          <a:p>
            <a:pPr marL="0" indent="0">
              <a:buNone/>
            </a:pPr>
            <a:r>
              <a:rPr lang="en-US" b="1" dirty="0"/>
              <a:t>Purpose</a:t>
            </a:r>
          </a:p>
          <a:p>
            <a:pPr marL="380990" indent="-380990"/>
            <a:r>
              <a:rPr lang="en-US" sz="2667" dirty="0"/>
              <a:t>ongoing tasks</a:t>
            </a:r>
          </a:p>
          <a:p>
            <a:pPr marL="380990" indent="-380990"/>
            <a:r>
              <a:rPr lang="en-US" sz="2667" dirty="0"/>
              <a:t>specific activities</a:t>
            </a:r>
          </a:p>
          <a:p>
            <a:pPr marL="380990" indent="-380990"/>
            <a:r>
              <a:rPr lang="en-US" sz="2667" dirty="0"/>
              <a:t>special projects</a:t>
            </a:r>
          </a:p>
          <a:p>
            <a:pPr marL="380990" indent="-380990"/>
            <a:r>
              <a:rPr lang="en-US" sz="2667" dirty="0"/>
              <a:t>Accomplishments of individuals or departments</a:t>
            </a:r>
            <a:r>
              <a:rPr lang="en" sz="1600" dirty="0"/>
              <a:t> </a:t>
            </a:r>
            <a:endParaRPr sz="1600" dirty="0"/>
          </a:p>
          <a:p>
            <a:pPr marL="0" indent="0">
              <a:buNone/>
            </a:pPr>
            <a:endParaRPr sz="1600" dirty="0"/>
          </a:p>
        </p:txBody>
      </p:sp>
      <p:sp>
        <p:nvSpPr>
          <p:cNvPr id="260" name="Google Shape;260;p28"/>
          <p:cNvSpPr txBox="1">
            <a:spLocks noGrp="1"/>
          </p:cNvSpPr>
          <p:nvPr>
            <p:ph type="sldNum" idx="12"/>
          </p:nvPr>
        </p:nvSpPr>
        <p:spPr>
          <a:prstGeom prst="rect">
            <a:avLst/>
          </a:prstGeom>
        </p:spPr>
        <p:txBody>
          <a:bodyPr spcFirstLastPara="1" vert="horz" wrap="square" lIns="121900" tIns="121900" rIns="121900" bIns="121900" rtlCol="0" anchor="t" anchorCtr="0">
            <a:noAutofit/>
          </a:bodyPr>
          <a:lstStyle/>
          <a:p>
            <a:fld id="{00000000-1234-1234-1234-123412341234}" type="slidenum">
              <a:rPr lang="en"/>
              <a:pPr/>
              <a:t>14</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5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5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5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5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58">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58">
                                            <p:txEl>
                                              <p:pRg st="1" end="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58">
                                            <p:txEl>
                                              <p:pRg st="2" end="2"/>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5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8" grpId="0" build="p"/>
      <p:bldP spid="256"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9" name="Google Shape;139;p16"/>
          <p:cNvSpPr txBox="1">
            <a:spLocks noGrp="1"/>
          </p:cNvSpPr>
          <p:nvPr>
            <p:ph type="sldNum" idx="12"/>
          </p:nvPr>
        </p:nvSpPr>
        <p:spPr>
          <a:prstGeom prst="rect">
            <a:avLst/>
          </a:prstGeom>
        </p:spPr>
        <p:txBody>
          <a:bodyPr spcFirstLastPara="1" vert="horz" wrap="square" lIns="121900" tIns="121900" rIns="121900" bIns="121900" rtlCol="0" anchor="t" anchorCtr="0">
            <a:noAutofit/>
          </a:bodyPr>
          <a:lstStyle/>
          <a:p>
            <a:fld id="{00000000-1234-1234-1234-123412341234}" type="slidenum">
              <a:rPr lang="en"/>
              <a:pPr/>
              <a:t>15</a:t>
            </a:fld>
            <a:endParaRPr/>
          </a:p>
        </p:txBody>
      </p:sp>
      <p:pic>
        <p:nvPicPr>
          <p:cNvPr id="4" name="Picture 3"/>
          <p:cNvPicPr>
            <a:picLocks noChangeAspect="1"/>
          </p:cNvPicPr>
          <p:nvPr/>
        </p:nvPicPr>
        <p:blipFill>
          <a:blip r:embed="rId3">
            <a:lum bright="-20000" contrast="40000"/>
          </a:blip>
          <a:stretch>
            <a:fillRect/>
          </a:stretch>
        </p:blipFill>
        <p:spPr>
          <a:xfrm>
            <a:off x="1842968" y="0"/>
            <a:ext cx="7885233" cy="7087648"/>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Case Study</a:t>
            </a:r>
          </a:p>
        </p:txBody>
      </p:sp>
      <p:sp>
        <p:nvSpPr>
          <p:cNvPr id="3" name="Text Placeholder 2"/>
          <p:cNvSpPr>
            <a:spLocks noGrp="1"/>
          </p:cNvSpPr>
          <p:nvPr>
            <p:ph type="body" idx="1"/>
          </p:nvPr>
        </p:nvSpPr>
        <p:spPr>
          <a:xfrm>
            <a:off x="36163" y="1674401"/>
            <a:ext cx="12155837" cy="4658735"/>
          </a:xfrm>
        </p:spPr>
        <p:txBody>
          <a:bodyPr/>
          <a:lstStyle/>
          <a:p>
            <a:r>
              <a:rPr lang="en-US" dirty="0"/>
              <a:t>Nancy Fairbanks is simply submitting her usual monthly report. The greatest challenge in such reports is to classify, divide, and label  information in such a way that readers can find what they need quickly. Fairbanks selected the kind of substantive headings that help the reader locate information (e.g., “Jones Fill Project,” “Performance Reviews”).</a:t>
            </a:r>
          </a:p>
        </p:txBody>
      </p:sp>
      <p:sp>
        <p:nvSpPr>
          <p:cNvPr id="4" name="Slide Number Placeholder 3"/>
          <p:cNvSpPr>
            <a:spLocks noGrp="1"/>
          </p:cNvSpPr>
          <p:nvPr>
            <p:ph type="sldNum" idx="12"/>
          </p:nvPr>
        </p:nvSpPr>
        <p:spPr/>
        <p:txBody>
          <a:bodyPr/>
          <a:lstStyle/>
          <a:p>
            <a:fld id="{00000000-1234-1234-1234-123412341234}" type="slidenum">
              <a:rPr lang="en" smtClean="0"/>
              <a:pPr/>
              <a:t>16</a:t>
            </a:fld>
            <a:endParaRPr lang="en"/>
          </a:p>
        </p:txBody>
      </p:sp>
    </p:spTree>
    <p:extLst>
      <p:ext uri="{BB962C8B-B14F-4D97-AF65-F5344CB8AC3E}">
        <p14:creationId xmlns:p14="http://schemas.microsoft.com/office/powerpoint/2010/main" val="8184175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0000000-1234-1234-1234-123412341234}" type="slidenum">
              <a:rPr lang="en" smtClean="0"/>
              <a:pPr/>
              <a:t>17</a:t>
            </a:fld>
            <a:endParaRPr lang="en"/>
          </a:p>
        </p:txBody>
      </p:sp>
      <p:pic>
        <p:nvPicPr>
          <p:cNvPr id="4" name="Picture 3"/>
          <p:cNvPicPr>
            <a:picLocks noChangeAspect="1"/>
          </p:cNvPicPr>
          <p:nvPr/>
        </p:nvPicPr>
        <p:blipFill>
          <a:blip r:embed="rId2"/>
          <a:stretch>
            <a:fillRect/>
          </a:stretch>
        </p:blipFill>
        <p:spPr>
          <a:xfrm>
            <a:off x="401963" y="0"/>
            <a:ext cx="5592437" cy="7007291"/>
          </a:xfrm>
          <a:prstGeom prst="rect">
            <a:avLst/>
          </a:prstGeom>
        </p:spPr>
      </p:pic>
      <p:pic>
        <p:nvPicPr>
          <p:cNvPr id="7" name="Picture 6"/>
          <p:cNvPicPr>
            <a:picLocks noChangeAspect="1"/>
          </p:cNvPicPr>
          <p:nvPr/>
        </p:nvPicPr>
        <p:blipFill>
          <a:blip r:embed="rId3"/>
          <a:stretch>
            <a:fillRect/>
          </a:stretch>
        </p:blipFill>
        <p:spPr>
          <a:xfrm>
            <a:off x="6021720" y="0"/>
            <a:ext cx="6170281" cy="2006600"/>
          </a:xfrm>
          <a:prstGeom prst="rect">
            <a:avLst/>
          </a:prstGeom>
        </p:spPr>
      </p:pic>
      <p:sp>
        <p:nvSpPr>
          <p:cNvPr id="8" name="TextBox 7"/>
          <p:cNvSpPr txBox="1"/>
          <p:nvPr/>
        </p:nvSpPr>
        <p:spPr>
          <a:xfrm>
            <a:off x="6553200" y="5410201"/>
            <a:ext cx="4394200" cy="830997"/>
          </a:xfrm>
          <a:prstGeom prst="rect">
            <a:avLst/>
          </a:prstGeom>
          <a:noFill/>
        </p:spPr>
        <p:txBody>
          <a:bodyPr wrap="square" rtlCol="0">
            <a:spAutoFit/>
          </a:bodyPr>
          <a:lstStyle/>
          <a:p>
            <a:r>
              <a:rPr lang="en-US" sz="2400" dirty="0"/>
              <a:t>Write the conclusion for this report.</a:t>
            </a:r>
          </a:p>
        </p:txBody>
      </p:sp>
      <p:pic>
        <p:nvPicPr>
          <p:cNvPr id="9" name="Picture 8"/>
          <p:cNvPicPr>
            <a:picLocks noChangeAspect="1"/>
          </p:cNvPicPr>
          <p:nvPr/>
        </p:nvPicPr>
        <p:blipFill>
          <a:blip r:embed="rId4"/>
          <a:stretch>
            <a:fillRect/>
          </a:stretch>
        </p:blipFill>
        <p:spPr>
          <a:xfrm>
            <a:off x="5994400" y="2006600"/>
            <a:ext cx="6159083" cy="1422400"/>
          </a:xfrm>
          <a:prstGeom prst="rect">
            <a:avLst/>
          </a:prstGeom>
        </p:spPr>
      </p:pic>
    </p:spTree>
    <p:extLst>
      <p:ext uri="{BB962C8B-B14F-4D97-AF65-F5344CB8AC3E}">
        <p14:creationId xmlns:p14="http://schemas.microsoft.com/office/powerpoint/2010/main" val="19265048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1000"/>
                                        <p:tgtEl>
                                          <p:spTgt spid="9"/>
                                        </p:tgtEl>
                                      </p:cBhvr>
                                    </p:animEffect>
                                    <p:anim calcmode="lin" valueType="num">
                                      <p:cBhvr>
                                        <p:cTn id="12" dur="1000" fill="hold"/>
                                        <p:tgtEl>
                                          <p:spTgt spid="9"/>
                                        </p:tgtEl>
                                        <p:attrNameLst>
                                          <p:attrName>ppt_x</p:attrName>
                                        </p:attrNameLst>
                                      </p:cBhvr>
                                      <p:tavLst>
                                        <p:tav tm="0">
                                          <p:val>
                                            <p:strVal val="#ppt_x"/>
                                          </p:val>
                                        </p:tav>
                                        <p:tav tm="100000">
                                          <p:val>
                                            <p:strVal val="#ppt_x"/>
                                          </p:val>
                                        </p:tav>
                                      </p:tavLst>
                                    </p:anim>
                                    <p:anim calcmode="lin" valueType="num">
                                      <p:cBhvr>
                                        <p:cTn id="13"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4"/>
          <p:cNvSpPr txBox="1">
            <a:spLocks noGrp="1"/>
          </p:cNvSpPr>
          <p:nvPr>
            <p:ph type="ctrTitle"/>
          </p:nvPr>
        </p:nvSpPr>
        <p:spPr>
          <a:xfrm>
            <a:off x="2217500" y="2568333"/>
            <a:ext cx="7350800" cy="1546400"/>
          </a:xfrm>
          <a:prstGeom prst="rect">
            <a:avLst/>
          </a:prstGeom>
        </p:spPr>
        <p:txBody>
          <a:bodyPr spcFirstLastPara="1" vert="horz" wrap="square" lIns="121900" tIns="121900" rIns="121900" bIns="121900" rtlCol="0" anchor="b" anchorCtr="0">
            <a:noAutofit/>
          </a:bodyPr>
          <a:lstStyle/>
          <a:p>
            <a:r>
              <a:rPr lang="en" dirty="0">
                <a:solidFill>
                  <a:srgbClr val="ABE33F"/>
                </a:solidFill>
              </a:rPr>
              <a:t>2.</a:t>
            </a:r>
            <a:endParaRPr dirty="0">
              <a:solidFill>
                <a:srgbClr val="ABE33F"/>
              </a:solidFill>
            </a:endParaRPr>
          </a:p>
          <a:p>
            <a:r>
              <a:rPr lang="en" dirty="0"/>
              <a:t>Progress Reort</a:t>
            </a:r>
            <a:endParaRPr dirty="0"/>
          </a:p>
        </p:txBody>
      </p:sp>
      <p:sp>
        <p:nvSpPr>
          <p:cNvPr id="126" name="Google Shape;126;p14"/>
          <p:cNvSpPr txBox="1">
            <a:spLocks noGrp="1"/>
          </p:cNvSpPr>
          <p:nvPr>
            <p:ph type="sldNum" idx="12"/>
          </p:nvPr>
        </p:nvSpPr>
        <p:spPr>
          <a:prstGeom prst="rect">
            <a:avLst/>
          </a:prstGeom>
        </p:spPr>
        <p:txBody>
          <a:bodyPr spcFirstLastPara="1" vert="horz" wrap="square" lIns="121900" tIns="121900" rIns="121900" bIns="121900" rtlCol="0" anchor="t" anchorCtr="0">
            <a:noAutofit/>
          </a:bodyPr>
          <a:lstStyle/>
          <a:p>
            <a:fld id="{00000000-1234-1234-1234-123412341234}" type="slidenum">
              <a:rPr lang="en"/>
              <a:pPr/>
              <a:t>18</a:t>
            </a:fld>
            <a:endParaRPr/>
          </a:p>
        </p:txBody>
      </p:sp>
    </p:spTree>
    <p:extLst>
      <p:ext uri="{BB962C8B-B14F-4D97-AF65-F5344CB8AC3E}">
        <p14:creationId xmlns:p14="http://schemas.microsoft.com/office/powerpoint/2010/main" val="14744899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60" name="Google Shape;160;p17"/>
          <p:cNvSpPr txBox="1">
            <a:spLocks noGrp="1"/>
          </p:cNvSpPr>
          <p:nvPr>
            <p:ph type="sldNum" sz="quarter" idx="12"/>
          </p:nvPr>
        </p:nvSpPr>
        <p:spPr>
          <a:prstGeom prst="rect">
            <a:avLst/>
          </a:prstGeom>
        </p:spPr>
        <p:txBody>
          <a:bodyPr spcFirstLastPara="1" vert="horz" wrap="square" lIns="121900" tIns="121900" rIns="121900" bIns="121900" rtlCol="0" anchor="t" anchorCtr="0">
            <a:noAutofit/>
          </a:bodyPr>
          <a:lstStyle/>
          <a:p>
            <a:fld id="{00000000-1234-1234-1234-123412341234}" type="slidenum">
              <a:rPr lang="en"/>
              <a:pPr/>
              <a:t>19</a:t>
            </a:fld>
            <a:endParaRPr/>
          </a:p>
        </p:txBody>
      </p:sp>
      <p:sp>
        <p:nvSpPr>
          <p:cNvPr id="145" name="Google Shape;145;p17"/>
          <p:cNvSpPr txBox="1">
            <a:spLocks noGrp="1"/>
          </p:cNvSpPr>
          <p:nvPr>
            <p:ph type="subTitle" idx="4294967295"/>
          </p:nvPr>
        </p:nvSpPr>
        <p:spPr>
          <a:xfrm>
            <a:off x="1" y="1416051"/>
            <a:ext cx="7395633" cy="5441949"/>
          </a:xfrm>
          <a:prstGeom prst="rect">
            <a:avLst/>
          </a:prstGeom>
        </p:spPr>
        <p:txBody>
          <a:bodyPr spcFirstLastPara="1" vert="horz" wrap="square" lIns="121900" tIns="121900" rIns="121900" bIns="121900" rtlCol="0" anchor="t" anchorCtr="0">
            <a:noAutofit/>
          </a:bodyPr>
          <a:lstStyle/>
          <a:p>
            <a:r>
              <a:rPr lang="en-US" dirty="0"/>
              <a:t>An informal report that provides your manager or client with details about work on a specific project. </a:t>
            </a:r>
          </a:p>
          <a:p>
            <a:pPr lvl="1">
              <a:buFont typeface="Courier New" panose="02070309020205020404" pitchFamily="49" charset="0"/>
              <a:buChar char="o"/>
            </a:pPr>
            <a:r>
              <a:rPr lang="en-US" dirty="0"/>
              <a:t>Progress Reports cover progress on a specific project.</a:t>
            </a:r>
          </a:p>
          <a:p>
            <a:pPr lvl="1">
              <a:buFont typeface="Courier New" panose="02070309020205020404" pitchFamily="49" charset="0"/>
              <a:buChar char="o"/>
            </a:pPr>
            <a:r>
              <a:rPr lang="en-US" dirty="0"/>
              <a:t>They can be directed inside or outside your organization</a:t>
            </a:r>
            <a:endParaRPr lang="en-US" dirty="0">
              <a:latin typeface="Times New Roman" pitchFamily="18" charset="0"/>
              <a:cs typeface="Times New Roman" pitchFamily="18" charset="0"/>
            </a:endParaRPr>
          </a:p>
          <a:p>
            <a:pPr lvl="1">
              <a:buFont typeface="Courier New" panose="02070309020205020404" pitchFamily="49" charset="0"/>
              <a:buChar char="o"/>
            </a:pPr>
            <a:r>
              <a:rPr lang="en-US" dirty="0"/>
              <a:t>contain mostly objective data</a:t>
            </a:r>
          </a:p>
          <a:p>
            <a:pPr lvl="1">
              <a:buFont typeface="Courier New" panose="02070309020205020404" pitchFamily="49" charset="0"/>
              <a:buChar char="o"/>
            </a:pPr>
            <a:r>
              <a:rPr lang="en-US" dirty="0"/>
              <a:t>written in a persuasive manner</a:t>
            </a:r>
          </a:p>
        </p:txBody>
      </p:sp>
      <p:sp>
        <p:nvSpPr>
          <p:cNvPr id="146" name="Google Shape;146;p17"/>
          <p:cNvSpPr/>
          <p:nvPr/>
        </p:nvSpPr>
        <p:spPr>
          <a:xfrm>
            <a:off x="6499001" y="-23134"/>
            <a:ext cx="5720433" cy="5052867"/>
          </a:xfrm>
          <a:custGeom>
            <a:avLst/>
            <a:gdLst/>
            <a:ahLst/>
            <a:cxnLst/>
            <a:rect l="l" t="t" r="r" b="b"/>
            <a:pathLst>
              <a:path w="171613" h="151586" extrusionOk="0">
                <a:moveTo>
                  <a:pt x="0" y="694"/>
                </a:moveTo>
                <a:lnTo>
                  <a:pt x="171613" y="0"/>
                </a:lnTo>
                <a:lnTo>
                  <a:pt x="170790" y="151586"/>
                </a:lnTo>
                <a:lnTo>
                  <a:pt x="46492" y="123154"/>
                </a:lnTo>
                <a:close/>
              </a:path>
            </a:pathLst>
          </a:custGeom>
          <a:solidFill>
            <a:srgbClr val="ABE33F">
              <a:alpha val="81150"/>
            </a:srgbClr>
          </a:solidFill>
          <a:ln>
            <a:noFill/>
          </a:ln>
        </p:spPr>
        <p:txBody>
          <a:bodyPr/>
          <a:lstStyle/>
          <a:p>
            <a:endParaRPr lang="en-US" sz="2400"/>
          </a:p>
        </p:txBody>
      </p:sp>
      <p:sp>
        <p:nvSpPr>
          <p:cNvPr id="147" name="Google Shape;147;p17"/>
          <p:cNvSpPr/>
          <p:nvPr/>
        </p:nvSpPr>
        <p:spPr>
          <a:xfrm rot="10286814">
            <a:off x="8665488" y="1888699"/>
            <a:ext cx="236912" cy="226212"/>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grpSp>
        <p:nvGrpSpPr>
          <p:cNvPr id="148" name="Google Shape;148;p17"/>
          <p:cNvGrpSpPr/>
          <p:nvPr/>
        </p:nvGrpSpPr>
        <p:grpSpPr>
          <a:xfrm>
            <a:off x="10514483" y="559118"/>
            <a:ext cx="1199045" cy="1199119"/>
            <a:chOff x="6654650" y="3665275"/>
            <a:chExt cx="409100" cy="409125"/>
          </a:xfrm>
        </p:grpSpPr>
        <p:sp>
          <p:nvSpPr>
            <p:cNvPr id="149" name="Google Shape;149;p17"/>
            <p:cNvSpPr/>
            <p:nvPr/>
          </p:nvSpPr>
          <p:spPr>
            <a:xfrm>
              <a:off x="6808525" y="3819150"/>
              <a:ext cx="211875" cy="211900"/>
            </a:xfrm>
            <a:custGeom>
              <a:avLst/>
              <a:gdLst/>
              <a:ahLst/>
              <a:cxnLst/>
              <a:rect l="l" t="t" r="r" b="b"/>
              <a:pathLst>
                <a:path w="8475" h="8476" extrusionOk="0">
                  <a:moveTo>
                    <a:pt x="8157" y="0"/>
                  </a:moveTo>
                  <a:lnTo>
                    <a:pt x="7327" y="1075"/>
                  </a:lnTo>
                  <a:lnTo>
                    <a:pt x="6399" y="2150"/>
                  </a:lnTo>
                  <a:lnTo>
                    <a:pt x="5422" y="3249"/>
                  </a:lnTo>
                  <a:lnTo>
                    <a:pt x="4347" y="4348"/>
                  </a:lnTo>
                  <a:lnTo>
                    <a:pt x="3248" y="5422"/>
                  </a:lnTo>
                  <a:lnTo>
                    <a:pt x="2149" y="6399"/>
                  </a:lnTo>
                  <a:lnTo>
                    <a:pt x="1075" y="7327"/>
                  </a:lnTo>
                  <a:lnTo>
                    <a:pt x="0" y="8158"/>
                  </a:lnTo>
                  <a:lnTo>
                    <a:pt x="440" y="8280"/>
                  </a:lnTo>
                  <a:lnTo>
                    <a:pt x="855" y="8377"/>
                  </a:lnTo>
                  <a:lnTo>
                    <a:pt x="1294" y="8426"/>
                  </a:lnTo>
                  <a:lnTo>
                    <a:pt x="1734" y="8475"/>
                  </a:lnTo>
                  <a:lnTo>
                    <a:pt x="2174" y="8475"/>
                  </a:lnTo>
                  <a:lnTo>
                    <a:pt x="2613" y="8451"/>
                  </a:lnTo>
                  <a:lnTo>
                    <a:pt x="3028" y="8402"/>
                  </a:lnTo>
                  <a:lnTo>
                    <a:pt x="3468" y="8304"/>
                  </a:lnTo>
                  <a:lnTo>
                    <a:pt x="3883" y="8207"/>
                  </a:lnTo>
                  <a:lnTo>
                    <a:pt x="4323" y="8060"/>
                  </a:lnTo>
                  <a:lnTo>
                    <a:pt x="4714" y="7889"/>
                  </a:lnTo>
                  <a:lnTo>
                    <a:pt x="5129" y="7694"/>
                  </a:lnTo>
                  <a:lnTo>
                    <a:pt x="5520" y="7449"/>
                  </a:lnTo>
                  <a:lnTo>
                    <a:pt x="5886" y="7205"/>
                  </a:lnTo>
                  <a:lnTo>
                    <a:pt x="6252" y="6912"/>
                  </a:lnTo>
                  <a:lnTo>
                    <a:pt x="6594" y="6595"/>
                  </a:lnTo>
                  <a:lnTo>
                    <a:pt x="6912" y="6253"/>
                  </a:lnTo>
                  <a:lnTo>
                    <a:pt x="7205" y="5886"/>
                  </a:lnTo>
                  <a:lnTo>
                    <a:pt x="7449" y="5520"/>
                  </a:lnTo>
                  <a:lnTo>
                    <a:pt x="7693" y="5129"/>
                  </a:lnTo>
                  <a:lnTo>
                    <a:pt x="7889" y="4714"/>
                  </a:lnTo>
                  <a:lnTo>
                    <a:pt x="8060" y="4323"/>
                  </a:lnTo>
                  <a:lnTo>
                    <a:pt x="8206" y="3884"/>
                  </a:lnTo>
                  <a:lnTo>
                    <a:pt x="8304" y="3468"/>
                  </a:lnTo>
                  <a:lnTo>
                    <a:pt x="8402" y="3029"/>
                  </a:lnTo>
                  <a:lnTo>
                    <a:pt x="8450" y="2614"/>
                  </a:lnTo>
                  <a:lnTo>
                    <a:pt x="8475" y="2174"/>
                  </a:lnTo>
                  <a:lnTo>
                    <a:pt x="8475" y="1734"/>
                  </a:lnTo>
                  <a:lnTo>
                    <a:pt x="8426" y="1295"/>
                  </a:lnTo>
                  <a:lnTo>
                    <a:pt x="8377" y="855"/>
                  </a:lnTo>
                  <a:lnTo>
                    <a:pt x="8279" y="440"/>
                  </a:lnTo>
                  <a:lnTo>
                    <a:pt x="8157" y="0"/>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150" name="Google Shape;150;p17"/>
            <p:cNvSpPr/>
            <p:nvPr/>
          </p:nvSpPr>
          <p:spPr>
            <a:xfrm>
              <a:off x="6654650" y="3665275"/>
              <a:ext cx="409100" cy="409125"/>
            </a:xfrm>
            <a:custGeom>
              <a:avLst/>
              <a:gdLst/>
              <a:ahLst/>
              <a:cxnLst/>
              <a:rect l="l" t="t" r="r" b="b"/>
              <a:pathLst>
                <a:path w="16364" h="16365" extrusionOk="0">
                  <a:moveTo>
                    <a:pt x="13580" y="1686"/>
                  </a:moveTo>
                  <a:lnTo>
                    <a:pt x="13677" y="1735"/>
                  </a:lnTo>
                  <a:lnTo>
                    <a:pt x="13775" y="1759"/>
                  </a:lnTo>
                  <a:lnTo>
                    <a:pt x="13848" y="1832"/>
                  </a:lnTo>
                  <a:lnTo>
                    <a:pt x="13897" y="1906"/>
                  </a:lnTo>
                  <a:lnTo>
                    <a:pt x="13946" y="1979"/>
                  </a:lnTo>
                  <a:lnTo>
                    <a:pt x="13970" y="2077"/>
                  </a:lnTo>
                  <a:lnTo>
                    <a:pt x="13995" y="2174"/>
                  </a:lnTo>
                  <a:lnTo>
                    <a:pt x="13995" y="2419"/>
                  </a:lnTo>
                  <a:lnTo>
                    <a:pt x="13922" y="2687"/>
                  </a:lnTo>
                  <a:lnTo>
                    <a:pt x="13824" y="3029"/>
                  </a:lnTo>
                  <a:lnTo>
                    <a:pt x="13677" y="3371"/>
                  </a:lnTo>
                  <a:lnTo>
                    <a:pt x="13482" y="3762"/>
                  </a:lnTo>
                  <a:lnTo>
                    <a:pt x="13238" y="4177"/>
                  </a:lnTo>
                  <a:lnTo>
                    <a:pt x="12993" y="3908"/>
                  </a:lnTo>
                  <a:lnTo>
                    <a:pt x="12749" y="3615"/>
                  </a:lnTo>
                  <a:lnTo>
                    <a:pt x="12407" y="3298"/>
                  </a:lnTo>
                  <a:lnTo>
                    <a:pt x="12041" y="3029"/>
                  </a:lnTo>
                  <a:lnTo>
                    <a:pt x="11675" y="2761"/>
                  </a:lnTo>
                  <a:lnTo>
                    <a:pt x="11308" y="2541"/>
                  </a:lnTo>
                  <a:lnTo>
                    <a:pt x="11748" y="2272"/>
                  </a:lnTo>
                  <a:lnTo>
                    <a:pt x="12187" y="2052"/>
                  </a:lnTo>
                  <a:lnTo>
                    <a:pt x="12554" y="1881"/>
                  </a:lnTo>
                  <a:lnTo>
                    <a:pt x="12920" y="1759"/>
                  </a:lnTo>
                  <a:lnTo>
                    <a:pt x="13213" y="1686"/>
                  </a:lnTo>
                  <a:close/>
                  <a:moveTo>
                    <a:pt x="9721" y="3591"/>
                  </a:moveTo>
                  <a:lnTo>
                    <a:pt x="9794" y="3615"/>
                  </a:lnTo>
                  <a:lnTo>
                    <a:pt x="9916" y="3713"/>
                  </a:lnTo>
                  <a:lnTo>
                    <a:pt x="10014" y="3835"/>
                  </a:lnTo>
                  <a:lnTo>
                    <a:pt x="10038" y="3908"/>
                  </a:lnTo>
                  <a:lnTo>
                    <a:pt x="10038" y="3982"/>
                  </a:lnTo>
                  <a:lnTo>
                    <a:pt x="10038" y="4055"/>
                  </a:lnTo>
                  <a:lnTo>
                    <a:pt x="10014" y="4128"/>
                  </a:lnTo>
                  <a:lnTo>
                    <a:pt x="9916" y="4250"/>
                  </a:lnTo>
                  <a:lnTo>
                    <a:pt x="9794" y="4348"/>
                  </a:lnTo>
                  <a:lnTo>
                    <a:pt x="9721" y="4372"/>
                  </a:lnTo>
                  <a:lnTo>
                    <a:pt x="9574" y="4372"/>
                  </a:lnTo>
                  <a:lnTo>
                    <a:pt x="9501" y="4348"/>
                  </a:lnTo>
                  <a:lnTo>
                    <a:pt x="9379" y="4250"/>
                  </a:lnTo>
                  <a:lnTo>
                    <a:pt x="9281" y="4128"/>
                  </a:lnTo>
                  <a:lnTo>
                    <a:pt x="9257" y="4055"/>
                  </a:lnTo>
                  <a:lnTo>
                    <a:pt x="9257" y="3982"/>
                  </a:lnTo>
                  <a:lnTo>
                    <a:pt x="9257" y="3908"/>
                  </a:lnTo>
                  <a:lnTo>
                    <a:pt x="9281" y="3835"/>
                  </a:lnTo>
                  <a:lnTo>
                    <a:pt x="9379" y="3713"/>
                  </a:lnTo>
                  <a:lnTo>
                    <a:pt x="9501" y="3615"/>
                  </a:lnTo>
                  <a:lnTo>
                    <a:pt x="9574" y="3591"/>
                  </a:lnTo>
                  <a:close/>
                  <a:moveTo>
                    <a:pt x="8182" y="3322"/>
                  </a:moveTo>
                  <a:lnTo>
                    <a:pt x="8304" y="3347"/>
                  </a:lnTo>
                  <a:lnTo>
                    <a:pt x="8402" y="3371"/>
                  </a:lnTo>
                  <a:lnTo>
                    <a:pt x="8500" y="3420"/>
                  </a:lnTo>
                  <a:lnTo>
                    <a:pt x="8597" y="3493"/>
                  </a:lnTo>
                  <a:lnTo>
                    <a:pt x="8671" y="3591"/>
                  </a:lnTo>
                  <a:lnTo>
                    <a:pt x="8719" y="3689"/>
                  </a:lnTo>
                  <a:lnTo>
                    <a:pt x="8768" y="3786"/>
                  </a:lnTo>
                  <a:lnTo>
                    <a:pt x="8768" y="3908"/>
                  </a:lnTo>
                  <a:lnTo>
                    <a:pt x="8768" y="4031"/>
                  </a:lnTo>
                  <a:lnTo>
                    <a:pt x="8719" y="4153"/>
                  </a:lnTo>
                  <a:lnTo>
                    <a:pt x="8671" y="4250"/>
                  </a:lnTo>
                  <a:lnTo>
                    <a:pt x="8597" y="4324"/>
                  </a:lnTo>
                  <a:lnTo>
                    <a:pt x="8500" y="4397"/>
                  </a:lnTo>
                  <a:lnTo>
                    <a:pt x="8402" y="4446"/>
                  </a:lnTo>
                  <a:lnTo>
                    <a:pt x="8304" y="4495"/>
                  </a:lnTo>
                  <a:lnTo>
                    <a:pt x="8060" y="4495"/>
                  </a:lnTo>
                  <a:lnTo>
                    <a:pt x="7962" y="4446"/>
                  </a:lnTo>
                  <a:lnTo>
                    <a:pt x="7865" y="4397"/>
                  </a:lnTo>
                  <a:lnTo>
                    <a:pt x="7767" y="4324"/>
                  </a:lnTo>
                  <a:lnTo>
                    <a:pt x="7694" y="4250"/>
                  </a:lnTo>
                  <a:lnTo>
                    <a:pt x="7645" y="4153"/>
                  </a:lnTo>
                  <a:lnTo>
                    <a:pt x="7596" y="4031"/>
                  </a:lnTo>
                  <a:lnTo>
                    <a:pt x="7596" y="3908"/>
                  </a:lnTo>
                  <a:lnTo>
                    <a:pt x="7596" y="3786"/>
                  </a:lnTo>
                  <a:lnTo>
                    <a:pt x="7645" y="3689"/>
                  </a:lnTo>
                  <a:lnTo>
                    <a:pt x="7694" y="3591"/>
                  </a:lnTo>
                  <a:lnTo>
                    <a:pt x="7767" y="3493"/>
                  </a:lnTo>
                  <a:lnTo>
                    <a:pt x="7865" y="3420"/>
                  </a:lnTo>
                  <a:lnTo>
                    <a:pt x="7962" y="3371"/>
                  </a:lnTo>
                  <a:lnTo>
                    <a:pt x="8060" y="3347"/>
                  </a:lnTo>
                  <a:lnTo>
                    <a:pt x="8182" y="3322"/>
                  </a:lnTo>
                  <a:close/>
                  <a:moveTo>
                    <a:pt x="9086" y="4763"/>
                  </a:moveTo>
                  <a:lnTo>
                    <a:pt x="9159" y="4788"/>
                  </a:lnTo>
                  <a:lnTo>
                    <a:pt x="9281" y="4885"/>
                  </a:lnTo>
                  <a:lnTo>
                    <a:pt x="9354" y="5007"/>
                  </a:lnTo>
                  <a:lnTo>
                    <a:pt x="9379" y="5081"/>
                  </a:lnTo>
                  <a:lnTo>
                    <a:pt x="9379" y="5154"/>
                  </a:lnTo>
                  <a:lnTo>
                    <a:pt x="9379" y="5227"/>
                  </a:lnTo>
                  <a:lnTo>
                    <a:pt x="9354" y="5301"/>
                  </a:lnTo>
                  <a:lnTo>
                    <a:pt x="9281" y="5423"/>
                  </a:lnTo>
                  <a:lnTo>
                    <a:pt x="9159" y="5520"/>
                  </a:lnTo>
                  <a:lnTo>
                    <a:pt x="9086" y="5545"/>
                  </a:lnTo>
                  <a:lnTo>
                    <a:pt x="8915" y="5545"/>
                  </a:lnTo>
                  <a:lnTo>
                    <a:pt x="8842" y="5520"/>
                  </a:lnTo>
                  <a:lnTo>
                    <a:pt x="8719" y="5423"/>
                  </a:lnTo>
                  <a:lnTo>
                    <a:pt x="8646" y="5301"/>
                  </a:lnTo>
                  <a:lnTo>
                    <a:pt x="8622" y="5227"/>
                  </a:lnTo>
                  <a:lnTo>
                    <a:pt x="8597" y="5154"/>
                  </a:lnTo>
                  <a:lnTo>
                    <a:pt x="8622" y="5081"/>
                  </a:lnTo>
                  <a:lnTo>
                    <a:pt x="8646" y="5007"/>
                  </a:lnTo>
                  <a:lnTo>
                    <a:pt x="8719" y="4885"/>
                  </a:lnTo>
                  <a:lnTo>
                    <a:pt x="8842" y="4788"/>
                  </a:lnTo>
                  <a:lnTo>
                    <a:pt x="8915" y="4763"/>
                  </a:lnTo>
                  <a:close/>
                  <a:moveTo>
                    <a:pt x="2540" y="11309"/>
                  </a:moveTo>
                  <a:lnTo>
                    <a:pt x="2760" y="11675"/>
                  </a:lnTo>
                  <a:lnTo>
                    <a:pt x="3029" y="12041"/>
                  </a:lnTo>
                  <a:lnTo>
                    <a:pt x="3298" y="12408"/>
                  </a:lnTo>
                  <a:lnTo>
                    <a:pt x="3615" y="12750"/>
                  </a:lnTo>
                  <a:lnTo>
                    <a:pt x="3908" y="12994"/>
                  </a:lnTo>
                  <a:lnTo>
                    <a:pt x="4177" y="13238"/>
                  </a:lnTo>
                  <a:lnTo>
                    <a:pt x="3762" y="13482"/>
                  </a:lnTo>
                  <a:lnTo>
                    <a:pt x="3371" y="13678"/>
                  </a:lnTo>
                  <a:lnTo>
                    <a:pt x="3029" y="13824"/>
                  </a:lnTo>
                  <a:lnTo>
                    <a:pt x="2687" y="13922"/>
                  </a:lnTo>
                  <a:lnTo>
                    <a:pt x="2418" y="13995"/>
                  </a:lnTo>
                  <a:lnTo>
                    <a:pt x="2174" y="13995"/>
                  </a:lnTo>
                  <a:lnTo>
                    <a:pt x="2076" y="13971"/>
                  </a:lnTo>
                  <a:lnTo>
                    <a:pt x="1979" y="13946"/>
                  </a:lnTo>
                  <a:lnTo>
                    <a:pt x="1905" y="13897"/>
                  </a:lnTo>
                  <a:lnTo>
                    <a:pt x="1832" y="13849"/>
                  </a:lnTo>
                  <a:lnTo>
                    <a:pt x="1759" y="13775"/>
                  </a:lnTo>
                  <a:lnTo>
                    <a:pt x="1734" y="13678"/>
                  </a:lnTo>
                  <a:lnTo>
                    <a:pt x="1686" y="13580"/>
                  </a:lnTo>
                  <a:lnTo>
                    <a:pt x="1686" y="13482"/>
                  </a:lnTo>
                  <a:lnTo>
                    <a:pt x="1686" y="13214"/>
                  </a:lnTo>
                  <a:lnTo>
                    <a:pt x="1759" y="12921"/>
                  </a:lnTo>
                  <a:lnTo>
                    <a:pt x="1881" y="12554"/>
                  </a:lnTo>
                  <a:lnTo>
                    <a:pt x="2052" y="12188"/>
                  </a:lnTo>
                  <a:lnTo>
                    <a:pt x="2272" y="11748"/>
                  </a:lnTo>
                  <a:lnTo>
                    <a:pt x="2540" y="11309"/>
                  </a:lnTo>
                  <a:close/>
                  <a:moveTo>
                    <a:pt x="15362" y="1"/>
                  </a:moveTo>
                  <a:lnTo>
                    <a:pt x="15094" y="25"/>
                  </a:lnTo>
                  <a:lnTo>
                    <a:pt x="14801" y="74"/>
                  </a:lnTo>
                  <a:lnTo>
                    <a:pt x="14483" y="172"/>
                  </a:lnTo>
                  <a:lnTo>
                    <a:pt x="14141" y="294"/>
                  </a:lnTo>
                  <a:lnTo>
                    <a:pt x="13775" y="440"/>
                  </a:lnTo>
                  <a:lnTo>
                    <a:pt x="13384" y="611"/>
                  </a:lnTo>
                  <a:lnTo>
                    <a:pt x="12993" y="831"/>
                  </a:lnTo>
                  <a:lnTo>
                    <a:pt x="12578" y="1051"/>
                  </a:lnTo>
                  <a:lnTo>
                    <a:pt x="11699" y="1613"/>
                  </a:lnTo>
                  <a:lnTo>
                    <a:pt x="10747" y="2272"/>
                  </a:lnTo>
                  <a:lnTo>
                    <a:pt x="10307" y="2101"/>
                  </a:lnTo>
                  <a:lnTo>
                    <a:pt x="9843" y="1955"/>
                  </a:lnTo>
                  <a:lnTo>
                    <a:pt x="9379" y="1857"/>
                  </a:lnTo>
                  <a:lnTo>
                    <a:pt x="8915" y="1784"/>
                  </a:lnTo>
                  <a:lnTo>
                    <a:pt x="8451" y="1735"/>
                  </a:lnTo>
                  <a:lnTo>
                    <a:pt x="7962" y="1735"/>
                  </a:lnTo>
                  <a:lnTo>
                    <a:pt x="7498" y="1784"/>
                  </a:lnTo>
                  <a:lnTo>
                    <a:pt x="7034" y="1832"/>
                  </a:lnTo>
                  <a:lnTo>
                    <a:pt x="6570" y="1930"/>
                  </a:lnTo>
                  <a:lnTo>
                    <a:pt x="6106" y="2077"/>
                  </a:lnTo>
                  <a:lnTo>
                    <a:pt x="5667" y="2248"/>
                  </a:lnTo>
                  <a:lnTo>
                    <a:pt x="5227" y="2443"/>
                  </a:lnTo>
                  <a:lnTo>
                    <a:pt x="4787" y="2687"/>
                  </a:lnTo>
                  <a:lnTo>
                    <a:pt x="4397" y="2980"/>
                  </a:lnTo>
                  <a:lnTo>
                    <a:pt x="4006" y="3273"/>
                  </a:lnTo>
                  <a:lnTo>
                    <a:pt x="3615" y="3615"/>
                  </a:lnTo>
                  <a:lnTo>
                    <a:pt x="3273" y="4006"/>
                  </a:lnTo>
                  <a:lnTo>
                    <a:pt x="2980" y="4397"/>
                  </a:lnTo>
                  <a:lnTo>
                    <a:pt x="2687" y="4788"/>
                  </a:lnTo>
                  <a:lnTo>
                    <a:pt x="2443" y="5227"/>
                  </a:lnTo>
                  <a:lnTo>
                    <a:pt x="2247" y="5667"/>
                  </a:lnTo>
                  <a:lnTo>
                    <a:pt x="2076" y="6107"/>
                  </a:lnTo>
                  <a:lnTo>
                    <a:pt x="1930" y="6571"/>
                  </a:lnTo>
                  <a:lnTo>
                    <a:pt x="1832" y="7035"/>
                  </a:lnTo>
                  <a:lnTo>
                    <a:pt x="1783" y="7499"/>
                  </a:lnTo>
                  <a:lnTo>
                    <a:pt x="1734" y="7963"/>
                  </a:lnTo>
                  <a:lnTo>
                    <a:pt x="1734" y="8451"/>
                  </a:lnTo>
                  <a:lnTo>
                    <a:pt x="1783" y="8915"/>
                  </a:lnTo>
                  <a:lnTo>
                    <a:pt x="1857" y="9379"/>
                  </a:lnTo>
                  <a:lnTo>
                    <a:pt x="1954" y="9843"/>
                  </a:lnTo>
                  <a:lnTo>
                    <a:pt x="2101" y="10307"/>
                  </a:lnTo>
                  <a:lnTo>
                    <a:pt x="2272" y="10747"/>
                  </a:lnTo>
                  <a:lnTo>
                    <a:pt x="1612" y="11699"/>
                  </a:lnTo>
                  <a:lnTo>
                    <a:pt x="1051" y="12579"/>
                  </a:lnTo>
                  <a:lnTo>
                    <a:pt x="831" y="12994"/>
                  </a:lnTo>
                  <a:lnTo>
                    <a:pt x="611" y="13385"/>
                  </a:lnTo>
                  <a:lnTo>
                    <a:pt x="440" y="13775"/>
                  </a:lnTo>
                  <a:lnTo>
                    <a:pt x="293" y="14142"/>
                  </a:lnTo>
                  <a:lnTo>
                    <a:pt x="171" y="14484"/>
                  </a:lnTo>
                  <a:lnTo>
                    <a:pt x="74" y="14801"/>
                  </a:lnTo>
                  <a:lnTo>
                    <a:pt x="25" y="15094"/>
                  </a:lnTo>
                  <a:lnTo>
                    <a:pt x="0" y="15363"/>
                  </a:lnTo>
                  <a:lnTo>
                    <a:pt x="0" y="15583"/>
                  </a:lnTo>
                  <a:lnTo>
                    <a:pt x="49" y="15802"/>
                  </a:lnTo>
                  <a:lnTo>
                    <a:pt x="123" y="15973"/>
                  </a:lnTo>
                  <a:lnTo>
                    <a:pt x="245" y="16120"/>
                  </a:lnTo>
                  <a:lnTo>
                    <a:pt x="342" y="16218"/>
                  </a:lnTo>
                  <a:lnTo>
                    <a:pt x="489" y="16291"/>
                  </a:lnTo>
                  <a:lnTo>
                    <a:pt x="635" y="16340"/>
                  </a:lnTo>
                  <a:lnTo>
                    <a:pt x="806" y="16364"/>
                  </a:lnTo>
                  <a:lnTo>
                    <a:pt x="1173" y="16364"/>
                  </a:lnTo>
                  <a:lnTo>
                    <a:pt x="1393" y="16315"/>
                  </a:lnTo>
                  <a:lnTo>
                    <a:pt x="1637" y="16267"/>
                  </a:lnTo>
                  <a:lnTo>
                    <a:pt x="2150" y="16120"/>
                  </a:lnTo>
                  <a:lnTo>
                    <a:pt x="2711" y="15876"/>
                  </a:lnTo>
                  <a:lnTo>
                    <a:pt x="3322" y="15583"/>
                  </a:lnTo>
                  <a:lnTo>
                    <a:pt x="3957" y="15192"/>
                  </a:lnTo>
                  <a:lnTo>
                    <a:pt x="4665" y="14752"/>
                  </a:lnTo>
                  <a:lnTo>
                    <a:pt x="5373" y="14264"/>
                  </a:lnTo>
                  <a:lnTo>
                    <a:pt x="6131" y="13702"/>
                  </a:lnTo>
                  <a:lnTo>
                    <a:pt x="6912" y="13092"/>
                  </a:lnTo>
                  <a:lnTo>
                    <a:pt x="7718" y="12432"/>
                  </a:lnTo>
                  <a:lnTo>
                    <a:pt x="8524" y="11724"/>
                  </a:lnTo>
                  <a:lnTo>
                    <a:pt x="9330" y="10967"/>
                  </a:lnTo>
                  <a:lnTo>
                    <a:pt x="10160" y="10161"/>
                  </a:lnTo>
                  <a:lnTo>
                    <a:pt x="10966" y="9330"/>
                  </a:lnTo>
                  <a:lnTo>
                    <a:pt x="11723" y="8524"/>
                  </a:lnTo>
                  <a:lnTo>
                    <a:pt x="12432" y="7718"/>
                  </a:lnTo>
                  <a:lnTo>
                    <a:pt x="13091" y="6912"/>
                  </a:lnTo>
                  <a:lnTo>
                    <a:pt x="13702" y="6131"/>
                  </a:lnTo>
                  <a:lnTo>
                    <a:pt x="14263" y="5374"/>
                  </a:lnTo>
                  <a:lnTo>
                    <a:pt x="14752" y="4666"/>
                  </a:lnTo>
                  <a:lnTo>
                    <a:pt x="15192" y="3957"/>
                  </a:lnTo>
                  <a:lnTo>
                    <a:pt x="15582" y="3322"/>
                  </a:lnTo>
                  <a:lnTo>
                    <a:pt x="15875" y="2712"/>
                  </a:lnTo>
                  <a:lnTo>
                    <a:pt x="16120" y="2150"/>
                  </a:lnTo>
                  <a:lnTo>
                    <a:pt x="16266" y="1637"/>
                  </a:lnTo>
                  <a:lnTo>
                    <a:pt x="16315" y="1393"/>
                  </a:lnTo>
                  <a:lnTo>
                    <a:pt x="16364" y="1173"/>
                  </a:lnTo>
                  <a:lnTo>
                    <a:pt x="16364" y="978"/>
                  </a:lnTo>
                  <a:lnTo>
                    <a:pt x="16364" y="807"/>
                  </a:lnTo>
                  <a:lnTo>
                    <a:pt x="16339" y="636"/>
                  </a:lnTo>
                  <a:lnTo>
                    <a:pt x="16291" y="489"/>
                  </a:lnTo>
                  <a:lnTo>
                    <a:pt x="16217" y="343"/>
                  </a:lnTo>
                  <a:lnTo>
                    <a:pt x="16120" y="245"/>
                  </a:lnTo>
                  <a:lnTo>
                    <a:pt x="15973" y="123"/>
                  </a:lnTo>
                  <a:lnTo>
                    <a:pt x="15802" y="50"/>
                  </a:lnTo>
                  <a:lnTo>
                    <a:pt x="15582"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grpSp>
      <p:sp>
        <p:nvSpPr>
          <p:cNvPr id="151" name="Google Shape;151;p17"/>
          <p:cNvSpPr/>
          <p:nvPr/>
        </p:nvSpPr>
        <p:spPr>
          <a:xfrm>
            <a:off x="8256867" y="2531825"/>
            <a:ext cx="1218832" cy="1218768"/>
          </a:xfrm>
          <a:custGeom>
            <a:avLst/>
            <a:gdLst/>
            <a:ahLst/>
            <a:cxnLst/>
            <a:rect l="l" t="t" r="r" b="b"/>
            <a:pathLst>
              <a:path w="18758" h="18757" extrusionOk="0">
                <a:moveTo>
                  <a:pt x="10039" y="2467"/>
                </a:moveTo>
                <a:lnTo>
                  <a:pt x="10380" y="2491"/>
                </a:lnTo>
                <a:lnTo>
                  <a:pt x="10674" y="2516"/>
                </a:lnTo>
                <a:lnTo>
                  <a:pt x="10869" y="2540"/>
                </a:lnTo>
                <a:lnTo>
                  <a:pt x="10967" y="2564"/>
                </a:lnTo>
                <a:lnTo>
                  <a:pt x="10991" y="2589"/>
                </a:lnTo>
                <a:lnTo>
                  <a:pt x="10967" y="2638"/>
                </a:lnTo>
                <a:lnTo>
                  <a:pt x="10893" y="2784"/>
                </a:lnTo>
                <a:lnTo>
                  <a:pt x="10771" y="2955"/>
                </a:lnTo>
                <a:lnTo>
                  <a:pt x="10600" y="3151"/>
                </a:lnTo>
                <a:lnTo>
                  <a:pt x="10405" y="3322"/>
                </a:lnTo>
                <a:lnTo>
                  <a:pt x="10209" y="3468"/>
                </a:lnTo>
                <a:lnTo>
                  <a:pt x="10039" y="3590"/>
                </a:lnTo>
                <a:lnTo>
                  <a:pt x="9941" y="3615"/>
                </a:lnTo>
                <a:lnTo>
                  <a:pt x="9843" y="3639"/>
                </a:lnTo>
                <a:lnTo>
                  <a:pt x="9745" y="3663"/>
                </a:lnTo>
                <a:lnTo>
                  <a:pt x="9648" y="3737"/>
                </a:lnTo>
                <a:lnTo>
                  <a:pt x="9550" y="3810"/>
                </a:lnTo>
                <a:lnTo>
                  <a:pt x="9452" y="3883"/>
                </a:lnTo>
                <a:lnTo>
                  <a:pt x="9355" y="3957"/>
                </a:lnTo>
                <a:lnTo>
                  <a:pt x="9257" y="3981"/>
                </a:lnTo>
                <a:lnTo>
                  <a:pt x="9159" y="4005"/>
                </a:lnTo>
                <a:lnTo>
                  <a:pt x="9086" y="4005"/>
                </a:lnTo>
                <a:lnTo>
                  <a:pt x="8988" y="4054"/>
                </a:lnTo>
                <a:lnTo>
                  <a:pt x="8866" y="4128"/>
                </a:lnTo>
                <a:lnTo>
                  <a:pt x="8793" y="4201"/>
                </a:lnTo>
                <a:lnTo>
                  <a:pt x="8695" y="4274"/>
                </a:lnTo>
                <a:lnTo>
                  <a:pt x="8598" y="4323"/>
                </a:lnTo>
                <a:lnTo>
                  <a:pt x="8500" y="4372"/>
                </a:lnTo>
                <a:lnTo>
                  <a:pt x="8304" y="4372"/>
                </a:lnTo>
                <a:lnTo>
                  <a:pt x="8207" y="4323"/>
                </a:lnTo>
                <a:lnTo>
                  <a:pt x="8109" y="4274"/>
                </a:lnTo>
                <a:lnTo>
                  <a:pt x="8036" y="4201"/>
                </a:lnTo>
                <a:lnTo>
                  <a:pt x="7963" y="4103"/>
                </a:lnTo>
                <a:lnTo>
                  <a:pt x="7938" y="4005"/>
                </a:lnTo>
                <a:lnTo>
                  <a:pt x="7963" y="3908"/>
                </a:lnTo>
                <a:lnTo>
                  <a:pt x="8036" y="3810"/>
                </a:lnTo>
                <a:lnTo>
                  <a:pt x="8109" y="3712"/>
                </a:lnTo>
                <a:lnTo>
                  <a:pt x="8158" y="3615"/>
                </a:lnTo>
                <a:lnTo>
                  <a:pt x="8207" y="3517"/>
                </a:lnTo>
                <a:lnTo>
                  <a:pt x="8207" y="3419"/>
                </a:lnTo>
                <a:lnTo>
                  <a:pt x="8182" y="3273"/>
                </a:lnTo>
                <a:lnTo>
                  <a:pt x="8158" y="3199"/>
                </a:lnTo>
                <a:lnTo>
                  <a:pt x="8109" y="3151"/>
                </a:lnTo>
                <a:lnTo>
                  <a:pt x="8060" y="3102"/>
                </a:lnTo>
                <a:lnTo>
                  <a:pt x="7987" y="3077"/>
                </a:lnTo>
                <a:lnTo>
                  <a:pt x="7840" y="3053"/>
                </a:lnTo>
                <a:lnTo>
                  <a:pt x="7669" y="3028"/>
                </a:lnTo>
                <a:lnTo>
                  <a:pt x="7596" y="2980"/>
                </a:lnTo>
                <a:lnTo>
                  <a:pt x="7547" y="2955"/>
                </a:lnTo>
                <a:lnTo>
                  <a:pt x="7523" y="2906"/>
                </a:lnTo>
                <a:lnTo>
                  <a:pt x="7547" y="2833"/>
                </a:lnTo>
                <a:lnTo>
                  <a:pt x="7572" y="2760"/>
                </a:lnTo>
                <a:lnTo>
                  <a:pt x="7645" y="2662"/>
                </a:lnTo>
                <a:lnTo>
                  <a:pt x="7694" y="2638"/>
                </a:lnTo>
                <a:lnTo>
                  <a:pt x="7792" y="2589"/>
                </a:lnTo>
                <a:lnTo>
                  <a:pt x="8036" y="2540"/>
                </a:lnTo>
                <a:lnTo>
                  <a:pt x="8329" y="2491"/>
                </a:lnTo>
                <a:lnTo>
                  <a:pt x="8671" y="2467"/>
                </a:lnTo>
                <a:close/>
                <a:moveTo>
                  <a:pt x="11455" y="4763"/>
                </a:moveTo>
                <a:lnTo>
                  <a:pt x="11528" y="4787"/>
                </a:lnTo>
                <a:lnTo>
                  <a:pt x="11577" y="4811"/>
                </a:lnTo>
                <a:lnTo>
                  <a:pt x="11626" y="4885"/>
                </a:lnTo>
                <a:lnTo>
                  <a:pt x="11650" y="4958"/>
                </a:lnTo>
                <a:lnTo>
                  <a:pt x="11626" y="5031"/>
                </a:lnTo>
                <a:lnTo>
                  <a:pt x="11577" y="5153"/>
                </a:lnTo>
                <a:lnTo>
                  <a:pt x="11528" y="5251"/>
                </a:lnTo>
                <a:lnTo>
                  <a:pt x="11455" y="5324"/>
                </a:lnTo>
                <a:lnTo>
                  <a:pt x="11357" y="5398"/>
                </a:lnTo>
                <a:lnTo>
                  <a:pt x="11260" y="5471"/>
                </a:lnTo>
                <a:lnTo>
                  <a:pt x="11162" y="5520"/>
                </a:lnTo>
                <a:lnTo>
                  <a:pt x="10991" y="5520"/>
                </a:lnTo>
                <a:lnTo>
                  <a:pt x="10942" y="5471"/>
                </a:lnTo>
                <a:lnTo>
                  <a:pt x="10893" y="5398"/>
                </a:lnTo>
                <a:lnTo>
                  <a:pt x="10869" y="5324"/>
                </a:lnTo>
                <a:lnTo>
                  <a:pt x="10893" y="5251"/>
                </a:lnTo>
                <a:lnTo>
                  <a:pt x="10942" y="5153"/>
                </a:lnTo>
                <a:lnTo>
                  <a:pt x="10991" y="5031"/>
                </a:lnTo>
                <a:lnTo>
                  <a:pt x="11064" y="4958"/>
                </a:lnTo>
                <a:lnTo>
                  <a:pt x="11162" y="4885"/>
                </a:lnTo>
                <a:lnTo>
                  <a:pt x="11260" y="4811"/>
                </a:lnTo>
                <a:lnTo>
                  <a:pt x="11357" y="4787"/>
                </a:lnTo>
                <a:lnTo>
                  <a:pt x="11455" y="4763"/>
                </a:lnTo>
                <a:close/>
                <a:moveTo>
                  <a:pt x="16437" y="12260"/>
                </a:moveTo>
                <a:lnTo>
                  <a:pt x="16511" y="12285"/>
                </a:lnTo>
                <a:lnTo>
                  <a:pt x="16535" y="12334"/>
                </a:lnTo>
                <a:lnTo>
                  <a:pt x="16559" y="12407"/>
                </a:lnTo>
                <a:lnTo>
                  <a:pt x="16584" y="12578"/>
                </a:lnTo>
                <a:lnTo>
                  <a:pt x="16584" y="12651"/>
                </a:lnTo>
                <a:lnTo>
                  <a:pt x="16535" y="12749"/>
                </a:lnTo>
                <a:lnTo>
                  <a:pt x="16486" y="12871"/>
                </a:lnTo>
                <a:lnTo>
                  <a:pt x="16413" y="12944"/>
                </a:lnTo>
                <a:lnTo>
                  <a:pt x="16340" y="13042"/>
                </a:lnTo>
                <a:lnTo>
                  <a:pt x="16266" y="13140"/>
                </a:lnTo>
                <a:lnTo>
                  <a:pt x="16218" y="13237"/>
                </a:lnTo>
                <a:lnTo>
                  <a:pt x="16218" y="13335"/>
                </a:lnTo>
                <a:lnTo>
                  <a:pt x="16193" y="13482"/>
                </a:lnTo>
                <a:lnTo>
                  <a:pt x="16144" y="13555"/>
                </a:lnTo>
                <a:lnTo>
                  <a:pt x="16120" y="13628"/>
                </a:lnTo>
                <a:lnTo>
                  <a:pt x="16071" y="13653"/>
                </a:lnTo>
                <a:lnTo>
                  <a:pt x="15973" y="13653"/>
                </a:lnTo>
                <a:lnTo>
                  <a:pt x="15924" y="13628"/>
                </a:lnTo>
                <a:lnTo>
                  <a:pt x="15900" y="13555"/>
                </a:lnTo>
                <a:lnTo>
                  <a:pt x="15851" y="13433"/>
                </a:lnTo>
                <a:lnTo>
                  <a:pt x="15851" y="13286"/>
                </a:lnTo>
                <a:lnTo>
                  <a:pt x="15827" y="13140"/>
                </a:lnTo>
                <a:lnTo>
                  <a:pt x="15851" y="12969"/>
                </a:lnTo>
                <a:lnTo>
                  <a:pt x="15924" y="12798"/>
                </a:lnTo>
                <a:lnTo>
                  <a:pt x="15998" y="12627"/>
                </a:lnTo>
                <a:lnTo>
                  <a:pt x="16120" y="12480"/>
                </a:lnTo>
                <a:lnTo>
                  <a:pt x="16242" y="12383"/>
                </a:lnTo>
                <a:lnTo>
                  <a:pt x="16340" y="12309"/>
                </a:lnTo>
                <a:lnTo>
                  <a:pt x="16437" y="12260"/>
                </a:lnTo>
                <a:close/>
                <a:moveTo>
                  <a:pt x="13922" y="3615"/>
                </a:moveTo>
                <a:lnTo>
                  <a:pt x="14239" y="3639"/>
                </a:lnTo>
                <a:lnTo>
                  <a:pt x="14483" y="3639"/>
                </a:lnTo>
                <a:lnTo>
                  <a:pt x="14679" y="3688"/>
                </a:lnTo>
                <a:lnTo>
                  <a:pt x="14777" y="3712"/>
                </a:lnTo>
                <a:lnTo>
                  <a:pt x="14825" y="3737"/>
                </a:lnTo>
                <a:lnTo>
                  <a:pt x="14874" y="3761"/>
                </a:lnTo>
                <a:lnTo>
                  <a:pt x="14923" y="3737"/>
                </a:lnTo>
                <a:lnTo>
                  <a:pt x="14972" y="3712"/>
                </a:lnTo>
                <a:lnTo>
                  <a:pt x="15045" y="3688"/>
                </a:lnTo>
                <a:lnTo>
                  <a:pt x="15143" y="3663"/>
                </a:lnTo>
                <a:lnTo>
                  <a:pt x="15485" y="3639"/>
                </a:lnTo>
                <a:lnTo>
                  <a:pt x="15900" y="4103"/>
                </a:lnTo>
                <a:lnTo>
                  <a:pt x="16291" y="4616"/>
                </a:lnTo>
                <a:lnTo>
                  <a:pt x="16633" y="5153"/>
                </a:lnTo>
                <a:lnTo>
                  <a:pt x="16926" y="5715"/>
                </a:lnTo>
                <a:lnTo>
                  <a:pt x="17194" y="6301"/>
                </a:lnTo>
                <a:lnTo>
                  <a:pt x="17390" y="6912"/>
                </a:lnTo>
                <a:lnTo>
                  <a:pt x="17561" y="7547"/>
                </a:lnTo>
                <a:lnTo>
                  <a:pt x="17683" y="8182"/>
                </a:lnTo>
                <a:lnTo>
                  <a:pt x="17414" y="8157"/>
                </a:lnTo>
                <a:lnTo>
                  <a:pt x="17317" y="8133"/>
                </a:lnTo>
                <a:lnTo>
                  <a:pt x="17268" y="8084"/>
                </a:lnTo>
                <a:lnTo>
                  <a:pt x="17219" y="8060"/>
                </a:lnTo>
                <a:lnTo>
                  <a:pt x="17146" y="8035"/>
                </a:lnTo>
                <a:lnTo>
                  <a:pt x="16975" y="8011"/>
                </a:lnTo>
                <a:lnTo>
                  <a:pt x="16877" y="7986"/>
                </a:lnTo>
                <a:lnTo>
                  <a:pt x="16779" y="7938"/>
                </a:lnTo>
                <a:lnTo>
                  <a:pt x="16682" y="7889"/>
                </a:lnTo>
                <a:lnTo>
                  <a:pt x="16584" y="7815"/>
                </a:lnTo>
                <a:lnTo>
                  <a:pt x="16511" y="7742"/>
                </a:lnTo>
                <a:lnTo>
                  <a:pt x="16437" y="7693"/>
                </a:lnTo>
                <a:lnTo>
                  <a:pt x="16364" y="7693"/>
                </a:lnTo>
                <a:lnTo>
                  <a:pt x="16315" y="7718"/>
                </a:lnTo>
                <a:lnTo>
                  <a:pt x="16291" y="7767"/>
                </a:lnTo>
                <a:lnTo>
                  <a:pt x="16291" y="7840"/>
                </a:lnTo>
                <a:lnTo>
                  <a:pt x="16340" y="7913"/>
                </a:lnTo>
                <a:lnTo>
                  <a:pt x="16413" y="8011"/>
                </a:lnTo>
                <a:lnTo>
                  <a:pt x="16486" y="8084"/>
                </a:lnTo>
                <a:lnTo>
                  <a:pt x="16584" y="8133"/>
                </a:lnTo>
                <a:lnTo>
                  <a:pt x="16706" y="8182"/>
                </a:lnTo>
                <a:lnTo>
                  <a:pt x="16779" y="8182"/>
                </a:lnTo>
                <a:lnTo>
                  <a:pt x="16877" y="8206"/>
                </a:lnTo>
                <a:lnTo>
                  <a:pt x="16975" y="8255"/>
                </a:lnTo>
                <a:lnTo>
                  <a:pt x="17072" y="8304"/>
                </a:lnTo>
                <a:lnTo>
                  <a:pt x="17170" y="8377"/>
                </a:lnTo>
                <a:lnTo>
                  <a:pt x="17194" y="8426"/>
                </a:lnTo>
                <a:lnTo>
                  <a:pt x="17219" y="8475"/>
                </a:lnTo>
                <a:lnTo>
                  <a:pt x="17194" y="8621"/>
                </a:lnTo>
                <a:lnTo>
                  <a:pt x="17097" y="8792"/>
                </a:lnTo>
                <a:lnTo>
                  <a:pt x="16975" y="8963"/>
                </a:lnTo>
                <a:lnTo>
                  <a:pt x="16804" y="9110"/>
                </a:lnTo>
                <a:lnTo>
                  <a:pt x="16657" y="9232"/>
                </a:lnTo>
                <a:lnTo>
                  <a:pt x="16511" y="9305"/>
                </a:lnTo>
                <a:lnTo>
                  <a:pt x="16413" y="9330"/>
                </a:lnTo>
                <a:lnTo>
                  <a:pt x="16242" y="9354"/>
                </a:lnTo>
                <a:lnTo>
                  <a:pt x="16169" y="9378"/>
                </a:lnTo>
                <a:lnTo>
                  <a:pt x="16120" y="9427"/>
                </a:lnTo>
                <a:lnTo>
                  <a:pt x="16071" y="9452"/>
                </a:lnTo>
                <a:lnTo>
                  <a:pt x="16022" y="9476"/>
                </a:lnTo>
                <a:lnTo>
                  <a:pt x="15973" y="9452"/>
                </a:lnTo>
                <a:lnTo>
                  <a:pt x="15924" y="9427"/>
                </a:lnTo>
                <a:lnTo>
                  <a:pt x="15900" y="9378"/>
                </a:lnTo>
                <a:lnTo>
                  <a:pt x="15851" y="9305"/>
                </a:lnTo>
                <a:lnTo>
                  <a:pt x="15827" y="9134"/>
                </a:lnTo>
                <a:lnTo>
                  <a:pt x="15802" y="9037"/>
                </a:lnTo>
                <a:lnTo>
                  <a:pt x="15729" y="8890"/>
                </a:lnTo>
                <a:lnTo>
                  <a:pt x="15607" y="8743"/>
                </a:lnTo>
                <a:lnTo>
                  <a:pt x="15460" y="8573"/>
                </a:lnTo>
                <a:lnTo>
                  <a:pt x="15314" y="8402"/>
                </a:lnTo>
                <a:lnTo>
                  <a:pt x="15192" y="8255"/>
                </a:lnTo>
                <a:lnTo>
                  <a:pt x="15094" y="8108"/>
                </a:lnTo>
                <a:lnTo>
                  <a:pt x="15070" y="8011"/>
                </a:lnTo>
                <a:lnTo>
                  <a:pt x="15070" y="7938"/>
                </a:lnTo>
                <a:lnTo>
                  <a:pt x="15045" y="7889"/>
                </a:lnTo>
                <a:lnTo>
                  <a:pt x="15021" y="7889"/>
                </a:lnTo>
                <a:lnTo>
                  <a:pt x="14972" y="7913"/>
                </a:lnTo>
                <a:lnTo>
                  <a:pt x="14948" y="7962"/>
                </a:lnTo>
                <a:lnTo>
                  <a:pt x="14899" y="8035"/>
                </a:lnTo>
                <a:lnTo>
                  <a:pt x="14874" y="8182"/>
                </a:lnTo>
                <a:lnTo>
                  <a:pt x="14899" y="8279"/>
                </a:lnTo>
                <a:lnTo>
                  <a:pt x="14972" y="8402"/>
                </a:lnTo>
                <a:lnTo>
                  <a:pt x="15045" y="8548"/>
                </a:lnTo>
                <a:lnTo>
                  <a:pt x="15167" y="8670"/>
                </a:lnTo>
                <a:lnTo>
                  <a:pt x="15265" y="8792"/>
                </a:lnTo>
                <a:lnTo>
                  <a:pt x="15363" y="8914"/>
                </a:lnTo>
                <a:lnTo>
                  <a:pt x="15436" y="9037"/>
                </a:lnTo>
                <a:lnTo>
                  <a:pt x="15460" y="9134"/>
                </a:lnTo>
                <a:lnTo>
                  <a:pt x="15460" y="9232"/>
                </a:lnTo>
                <a:lnTo>
                  <a:pt x="15509" y="9330"/>
                </a:lnTo>
                <a:lnTo>
                  <a:pt x="15558" y="9427"/>
                </a:lnTo>
                <a:lnTo>
                  <a:pt x="15631" y="9525"/>
                </a:lnTo>
                <a:lnTo>
                  <a:pt x="15753" y="9598"/>
                </a:lnTo>
                <a:lnTo>
                  <a:pt x="15900" y="9647"/>
                </a:lnTo>
                <a:lnTo>
                  <a:pt x="16047" y="9696"/>
                </a:lnTo>
                <a:lnTo>
                  <a:pt x="16218" y="9720"/>
                </a:lnTo>
                <a:lnTo>
                  <a:pt x="16364" y="9720"/>
                </a:lnTo>
                <a:lnTo>
                  <a:pt x="16486" y="9769"/>
                </a:lnTo>
                <a:lnTo>
                  <a:pt x="16559" y="9818"/>
                </a:lnTo>
                <a:lnTo>
                  <a:pt x="16584" y="9867"/>
                </a:lnTo>
                <a:lnTo>
                  <a:pt x="16584" y="9916"/>
                </a:lnTo>
                <a:lnTo>
                  <a:pt x="16559" y="10013"/>
                </a:lnTo>
                <a:lnTo>
                  <a:pt x="16437" y="10209"/>
                </a:lnTo>
                <a:lnTo>
                  <a:pt x="16242" y="10429"/>
                </a:lnTo>
                <a:lnTo>
                  <a:pt x="16022" y="10673"/>
                </a:lnTo>
                <a:lnTo>
                  <a:pt x="15802" y="10917"/>
                </a:lnTo>
                <a:lnTo>
                  <a:pt x="15631" y="11186"/>
                </a:lnTo>
                <a:lnTo>
                  <a:pt x="15485" y="11430"/>
                </a:lnTo>
                <a:lnTo>
                  <a:pt x="15460" y="11528"/>
                </a:lnTo>
                <a:lnTo>
                  <a:pt x="15460" y="11625"/>
                </a:lnTo>
                <a:lnTo>
                  <a:pt x="15460" y="11772"/>
                </a:lnTo>
                <a:lnTo>
                  <a:pt x="15485" y="11918"/>
                </a:lnTo>
                <a:lnTo>
                  <a:pt x="15509" y="12016"/>
                </a:lnTo>
                <a:lnTo>
                  <a:pt x="15558" y="12089"/>
                </a:lnTo>
                <a:lnTo>
                  <a:pt x="15583" y="12138"/>
                </a:lnTo>
                <a:lnTo>
                  <a:pt x="15607" y="12212"/>
                </a:lnTo>
                <a:lnTo>
                  <a:pt x="15631" y="12383"/>
                </a:lnTo>
                <a:lnTo>
                  <a:pt x="15607" y="12480"/>
                </a:lnTo>
                <a:lnTo>
                  <a:pt x="15509" y="12651"/>
                </a:lnTo>
                <a:lnTo>
                  <a:pt x="15363" y="12847"/>
                </a:lnTo>
                <a:lnTo>
                  <a:pt x="15167" y="13042"/>
                </a:lnTo>
                <a:lnTo>
                  <a:pt x="14972" y="13237"/>
                </a:lnTo>
                <a:lnTo>
                  <a:pt x="14825" y="13433"/>
                </a:lnTo>
                <a:lnTo>
                  <a:pt x="14728" y="13604"/>
                </a:lnTo>
                <a:lnTo>
                  <a:pt x="14679" y="13701"/>
                </a:lnTo>
                <a:lnTo>
                  <a:pt x="14654" y="13823"/>
                </a:lnTo>
                <a:lnTo>
                  <a:pt x="14581" y="13970"/>
                </a:lnTo>
                <a:lnTo>
                  <a:pt x="14459" y="14117"/>
                </a:lnTo>
                <a:lnTo>
                  <a:pt x="14313" y="14288"/>
                </a:lnTo>
                <a:lnTo>
                  <a:pt x="14142" y="14434"/>
                </a:lnTo>
                <a:lnTo>
                  <a:pt x="13995" y="14556"/>
                </a:lnTo>
                <a:lnTo>
                  <a:pt x="13848" y="14629"/>
                </a:lnTo>
                <a:lnTo>
                  <a:pt x="13726" y="14654"/>
                </a:lnTo>
                <a:lnTo>
                  <a:pt x="13653" y="14654"/>
                </a:lnTo>
                <a:lnTo>
                  <a:pt x="13555" y="14605"/>
                </a:lnTo>
                <a:lnTo>
                  <a:pt x="13458" y="14556"/>
                </a:lnTo>
                <a:lnTo>
                  <a:pt x="13360" y="14483"/>
                </a:lnTo>
                <a:lnTo>
                  <a:pt x="13287" y="14385"/>
                </a:lnTo>
                <a:lnTo>
                  <a:pt x="13213" y="14288"/>
                </a:lnTo>
                <a:lnTo>
                  <a:pt x="13189" y="14190"/>
                </a:lnTo>
                <a:lnTo>
                  <a:pt x="13165" y="14092"/>
                </a:lnTo>
                <a:lnTo>
                  <a:pt x="13140" y="13921"/>
                </a:lnTo>
                <a:lnTo>
                  <a:pt x="13116" y="13848"/>
                </a:lnTo>
                <a:lnTo>
                  <a:pt x="13067" y="13799"/>
                </a:lnTo>
                <a:lnTo>
                  <a:pt x="13043" y="13750"/>
                </a:lnTo>
                <a:lnTo>
                  <a:pt x="12994" y="13677"/>
                </a:lnTo>
                <a:lnTo>
                  <a:pt x="12969" y="13530"/>
                </a:lnTo>
                <a:lnTo>
                  <a:pt x="12945" y="13359"/>
                </a:lnTo>
                <a:lnTo>
                  <a:pt x="12920" y="13286"/>
                </a:lnTo>
                <a:lnTo>
                  <a:pt x="12872" y="13237"/>
                </a:lnTo>
                <a:lnTo>
                  <a:pt x="12847" y="13164"/>
                </a:lnTo>
                <a:lnTo>
                  <a:pt x="12823" y="13066"/>
                </a:lnTo>
                <a:lnTo>
                  <a:pt x="12798" y="12920"/>
                </a:lnTo>
                <a:lnTo>
                  <a:pt x="12774" y="12749"/>
                </a:lnTo>
                <a:lnTo>
                  <a:pt x="12798" y="12602"/>
                </a:lnTo>
                <a:lnTo>
                  <a:pt x="12823" y="12456"/>
                </a:lnTo>
                <a:lnTo>
                  <a:pt x="12847" y="12358"/>
                </a:lnTo>
                <a:lnTo>
                  <a:pt x="12872" y="12285"/>
                </a:lnTo>
                <a:lnTo>
                  <a:pt x="12920" y="12236"/>
                </a:lnTo>
                <a:lnTo>
                  <a:pt x="12945" y="12163"/>
                </a:lnTo>
                <a:lnTo>
                  <a:pt x="12969" y="11992"/>
                </a:lnTo>
                <a:lnTo>
                  <a:pt x="12945" y="11894"/>
                </a:lnTo>
                <a:lnTo>
                  <a:pt x="12896" y="11772"/>
                </a:lnTo>
                <a:lnTo>
                  <a:pt x="12798" y="11650"/>
                </a:lnTo>
                <a:lnTo>
                  <a:pt x="12701" y="11528"/>
                </a:lnTo>
                <a:lnTo>
                  <a:pt x="12578" y="11381"/>
                </a:lnTo>
                <a:lnTo>
                  <a:pt x="12481" y="11210"/>
                </a:lnTo>
                <a:lnTo>
                  <a:pt x="12432" y="11015"/>
                </a:lnTo>
                <a:lnTo>
                  <a:pt x="12408" y="10844"/>
                </a:lnTo>
                <a:lnTo>
                  <a:pt x="12408" y="10697"/>
                </a:lnTo>
                <a:lnTo>
                  <a:pt x="12383" y="10551"/>
                </a:lnTo>
                <a:lnTo>
                  <a:pt x="12334" y="10453"/>
                </a:lnTo>
                <a:lnTo>
                  <a:pt x="12310" y="10380"/>
                </a:lnTo>
                <a:lnTo>
                  <a:pt x="12261" y="10331"/>
                </a:lnTo>
                <a:lnTo>
                  <a:pt x="12188" y="10307"/>
                </a:lnTo>
                <a:lnTo>
                  <a:pt x="12017" y="10282"/>
                </a:lnTo>
                <a:lnTo>
                  <a:pt x="11870" y="10307"/>
                </a:lnTo>
                <a:lnTo>
                  <a:pt x="11797" y="10331"/>
                </a:lnTo>
                <a:lnTo>
                  <a:pt x="11748" y="10380"/>
                </a:lnTo>
                <a:lnTo>
                  <a:pt x="11675" y="10429"/>
                </a:lnTo>
                <a:lnTo>
                  <a:pt x="11553" y="10453"/>
                </a:lnTo>
                <a:lnTo>
                  <a:pt x="11406" y="10478"/>
                </a:lnTo>
                <a:lnTo>
                  <a:pt x="11260" y="10478"/>
                </a:lnTo>
                <a:lnTo>
                  <a:pt x="11089" y="10453"/>
                </a:lnTo>
                <a:lnTo>
                  <a:pt x="10893" y="10355"/>
                </a:lnTo>
                <a:lnTo>
                  <a:pt x="10674" y="10233"/>
                </a:lnTo>
                <a:lnTo>
                  <a:pt x="10503" y="10087"/>
                </a:lnTo>
                <a:lnTo>
                  <a:pt x="10429" y="10013"/>
                </a:lnTo>
                <a:lnTo>
                  <a:pt x="10356" y="9891"/>
                </a:lnTo>
                <a:lnTo>
                  <a:pt x="10234" y="9598"/>
                </a:lnTo>
                <a:lnTo>
                  <a:pt x="10161" y="9281"/>
                </a:lnTo>
                <a:lnTo>
                  <a:pt x="10112" y="8963"/>
                </a:lnTo>
                <a:lnTo>
                  <a:pt x="10136" y="8792"/>
                </a:lnTo>
                <a:lnTo>
                  <a:pt x="10161" y="8621"/>
                </a:lnTo>
                <a:lnTo>
                  <a:pt x="10258" y="8279"/>
                </a:lnTo>
                <a:lnTo>
                  <a:pt x="10332" y="8108"/>
                </a:lnTo>
                <a:lnTo>
                  <a:pt x="10405" y="7962"/>
                </a:lnTo>
                <a:lnTo>
                  <a:pt x="10503" y="7815"/>
                </a:lnTo>
                <a:lnTo>
                  <a:pt x="10600" y="7718"/>
                </a:lnTo>
                <a:lnTo>
                  <a:pt x="10796" y="7522"/>
                </a:lnTo>
                <a:lnTo>
                  <a:pt x="10991" y="7376"/>
                </a:lnTo>
                <a:lnTo>
                  <a:pt x="11162" y="7278"/>
                </a:lnTo>
                <a:lnTo>
                  <a:pt x="11260" y="7229"/>
                </a:lnTo>
                <a:lnTo>
                  <a:pt x="11431" y="7205"/>
                </a:lnTo>
                <a:lnTo>
                  <a:pt x="11504" y="7180"/>
                </a:lnTo>
                <a:lnTo>
                  <a:pt x="11553" y="7132"/>
                </a:lnTo>
                <a:lnTo>
                  <a:pt x="11626" y="7107"/>
                </a:lnTo>
                <a:lnTo>
                  <a:pt x="11724" y="7083"/>
                </a:lnTo>
                <a:lnTo>
                  <a:pt x="11870" y="7058"/>
                </a:lnTo>
                <a:lnTo>
                  <a:pt x="12188" y="7058"/>
                </a:lnTo>
                <a:lnTo>
                  <a:pt x="12359" y="7107"/>
                </a:lnTo>
                <a:lnTo>
                  <a:pt x="12481" y="7156"/>
                </a:lnTo>
                <a:lnTo>
                  <a:pt x="12603" y="7229"/>
                </a:lnTo>
                <a:lnTo>
                  <a:pt x="12676" y="7303"/>
                </a:lnTo>
                <a:lnTo>
                  <a:pt x="12774" y="7376"/>
                </a:lnTo>
                <a:lnTo>
                  <a:pt x="12896" y="7425"/>
                </a:lnTo>
                <a:lnTo>
                  <a:pt x="12969" y="7425"/>
                </a:lnTo>
                <a:lnTo>
                  <a:pt x="13140" y="7449"/>
                </a:lnTo>
                <a:lnTo>
                  <a:pt x="13213" y="7498"/>
                </a:lnTo>
                <a:lnTo>
                  <a:pt x="13262" y="7522"/>
                </a:lnTo>
                <a:lnTo>
                  <a:pt x="13311" y="7547"/>
                </a:lnTo>
                <a:lnTo>
                  <a:pt x="13360" y="7571"/>
                </a:lnTo>
                <a:lnTo>
                  <a:pt x="13409" y="7547"/>
                </a:lnTo>
                <a:lnTo>
                  <a:pt x="13458" y="7522"/>
                </a:lnTo>
                <a:lnTo>
                  <a:pt x="13507" y="7498"/>
                </a:lnTo>
                <a:lnTo>
                  <a:pt x="13580" y="7449"/>
                </a:lnTo>
                <a:lnTo>
                  <a:pt x="13726" y="7425"/>
                </a:lnTo>
                <a:lnTo>
                  <a:pt x="13897" y="7449"/>
                </a:lnTo>
                <a:lnTo>
                  <a:pt x="13971" y="7498"/>
                </a:lnTo>
                <a:lnTo>
                  <a:pt x="14019" y="7522"/>
                </a:lnTo>
                <a:lnTo>
                  <a:pt x="14093" y="7571"/>
                </a:lnTo>
                <a:lnTo>
                  <a:pt x="14190" y="7596"/>
                </a:lnTo>
                <a:lnTo>
                  <a:pt x="14337" y="7620"/>
                </a:lnTo>
                <a:lnTo>
                  <a:pt x="14654" y="7620"/>
                </a:lnTo>
                <a:lnTo>
                  <a:pt x="14801" y="7596"/>
                </a:lnTo>
                <a:lnTo>
                  <a:pt x="14899" y="7571"/>
                </a:lnTo>
                <a:lnTo>
                  <a:pt x="14972" y="7522"/>
                </a:lnTo>
                <a:lnTo>
                  <a:pt x="15021" y="7473"/>
                </a:lnTo>
                <a:lnTo>
                  <a:pt x="15045" y="7400"/>
                </a:lnTo>
                <a:lnTo>
                  <a:pt x="15070" y="7229"/>
                </a:lnTo>
                <a:lnTo>
                  <a:pt x="15070" y="7205"/>
                </a:lnTo>
                <a:lnTo>
                  <a:pt x="15045" y="7156"/>
                </a:lnTo>
                <a:lnTo>
                  <a:pt x="14948" y="7107"/>
                </a:lnTo>
                <a:lnTo>
                  <a:pt x="14825" y="7058"/>
                </a:lnTo>
                <a:lnTo>
                  <a:pt x="14679" y="7058"/>
                </a:lnTo>
                <a:lnTo>
                  <a:pt x="14532" y="7034"/>
                </a:lnTo>
                <a:lnTo>
                  <a:pt x="14361" y="6985"/>
                </a:lnTo>
                <a:lnTo>
                  <a:pt x="14215" y="6936"/>
                </a:lnTo>
                <a:lnTo>
                  <a:pt x="14117" y="6863"/>
                </a:lnTo>
                <a:lnTo>
                  <a:pt x="14019" y="6790"/>
                </a:lnTo>
                <a:lnTo>
                  <a:pt x="13922" y="6716"/>
                </a:lnTo>
                <a:lnTo>
                  <a:pt x="13824" y="6692"/>
                </a:lnTo>
                <a:lnTo>
                  <a:pt x="13726" y="6668"/>
                </a:lnTo>
                <a:lnTo>
                  <a:pt x="13653" y="6643"/>
                </a:lnTo>
                <a:lnTo>
                  <a:pt x="13555" y="6619"/>
                </a:lnTo>
                <a:lnTo>
                  <a:pt x="13458" y="6545"/>
                </a:lnTo>
                <a:lnTo>
                  <a:pt x="13360" y="6472"/>
                </a:lnTo>
                <a:lnTo>
                  <a:pt x="13287" y="6399"/>
                </a:lnTo>
                <a:lnTo>
                  <a:pt x="13189" y="6374"/>
                </a:lnTo>
                <a:lnTo>
                  <a:pt x="13116" y="6350"/>
                </a:lnTo>
                <a:lnTo>
                  <a:pt x="13067" y="6374"/>
                </a:lnTo>
                <a:lnTo>
                  <a:pt x="13018" y="6399"/>
                </a:lnTo>
                <a:lnTo>
                  <a:pt x="12945" y="6399"/>
                </a:lnTo>
                <a:lnTo>
                  <a:pt x="12872" y="6350"/>
                </a:lnTo>
                <a:lnTo>
                  <a:pt x="12774" y="6277"/>
                </a:lnTo>
                <a:lnTo>
                  <a:pt x="12701" y="6228"/>
                </a:lnTo>
                <a:lnTo>
                  <a:pt x="12627" y="6179"/>
                </a:lnTo>
                <a:lnTo>
                  <a:pt x="12505" y="6179"/>
                </a:lnTo>
                <a:lnTo>
                  <a:pt x="12456" y="6228"/>
                </a:lnTo>
                <a:lnTo>
                  <a:pt x="12383" y="6252"/>
                </a:lnTo>
                <a:lnTo>
                  <a:pt x="12212" y="6277"/>
                </a:lnTo>
                <a:lnTo>
                  <a:pt x="12114" y="6326"/>
                </a:lnTo>
                <a:lnTo>
                  <a:pt x="11968" y="6399"/>
                </a:lnTo>
                <a:lnTo>
                  <a:pt x="11797" y="6521"/>
                </a:lnTo>
                <a:lnTo>
                  <a:pt x="11650" y="6668"/>
                </a:lnTo>
                <a:lnTo>
                  <a:pt x="11479" y="6814"/>
                </a:lnTo>
                <a:lnTo>
                  <a:pt x="11309" y="6936"/>
                </a:lnTo>
                <a:lnTo>
                  <a:pt x="11186" y="7009"/>
                </a:lnTo>
                <a:lnTo>
                  <a:pt x="11064" y="7058"/>
                </a:lnTo>
                <a:lnTo>
                  <a:pt x="10918" y="7009"/>
                </a:lnTo>
                <a:lnTo>
                  <a:pt x="10844" y="6985"/>
                </a:lnTo>
                <a:lnTo>
                  <a:pt x="10796" y="6961"/>
                </a:lnTo>
                <a:lnTo>
                  <a:pt x="10747" y="6912"/>
                </a:lnTo>
                <a:lnTo>
                  <a:pt x="10722" y="6838"/>
                </a:lnTo>
                <a:lnTo>
                  <a:pt x="10698" y="6668"/>
                </a:lnTo>
                <a:lnTo>
                  <a:pt x="10722" y="6497"/>
                </a:lnTo>
                <a:lnTo>
                  <a:pt x="10747" y="6423"/>
                </a:lnTo>
                <a:lnTo>
                  <a:pt x="10796" y="6374"/>
                </a:lnTo>
                <a:lnTo>
                  <a:pt x="10844" y="6350"/>
                </a:lnTo>
                <a:lnTo>
                  <a:pt x="10967" y="6326"/>
                </a:lnTo>
                <a:lnTo>
                  <a:pt x="11113" y="6301"/>
                </a:lnTo>
                <a:lnTo>
                  <a:pt x="11260" y="6277"/>
                </a:lnTo>
                <a:lnTo>
                  <a:pt x="11406" y="6277"/>
                </a:lnTo>
                <a:lnTo>
                  <a:pt x="11528" y="6228"/>
                </a:lnTo>
                <a:lnTo>
                  <a:pt x="11602" y="6179"/>
                </a:lnTo>
                <a:lnTo>
                  <a:pt x="11626" y="6130"/>
                </a:lnTo>
                <a:lnTo>
                  <a:pt x="11650" y="6106"/>
                </a:lnTo>
                <a:lnTo>
                  <a:pt x="11602" y="5935"/>
                </a:lnTo>
                <a:lnTo>
                  <a:pt x="11577" y="5862"/>
                </a:lnTo>
                <a:lnTo>
                  <a:pt x="11553" y="5813"/>
                </a:lnTo>
                <a:lnTo>
                  <a:pt x="11504" y="5764"/>
                </a:lnTo>
                <a:lnTo>
                  <a:pt x="11504" y="5715"/>
                </a:lnTo>
                <a:lnTo>
                  <a:pt x="11504" y="5666"/>
                </a:lnTo>
                <a:lnTo>
                  <a:pt x="11553" y="5617"/>
                </a:lnTo>
                <a:lnTo>
                  <a:pt x="11602" y="5593"/>
                </a:lnTo>
                <a:lnTo>
                  <a:pt x="11675" y="5544"/>
                </a:lnTo>
                <a:lnTo>
                  <a:pt x="11821" y="5520"/>
                </a:lnTo>
                <a:lnTo>
                  <a:pt x="11919" y="5520"/>
                </a:lnTo>
                <a:lnTo>
                  <a:pt x="12017" y="5471"/>
                </a:lnTo>
                <a:lnTo>
                  <a:pt x="12114" y="5398"/>
                </a:lnTo>
                <a:lnTo>
                  <a:pt x="12212" y="5324"/>
                </a:lnTo>
                <a:lnTo>
                  <a:pt x="12285" y="5251"/>
                </a:lnTo>
                <a:lnTo>
                  <a:pt x="12359" y="5153"/>
                </a:lnTo>
                <a:lnTo>
                  <a:pt x="12383" y="5031"/>
                </a:lnTo>
                <a:lnTo>
                  <a:pt x="12408" y="4958"/>
                </a:lnTo>
                <a:lnTo>
                  <a:pt x="12383" y="4787"/>
                </a:lnTo>
                <a:lnTo>
                  <a:pt x="12334" y="4714"/>
                </a:lnTo>
                <a:lnTo>
                  <a:pt x="12310" y="4665"/>
                </a:lnTo>
                <a:lnTo>
                  <a:pt x="12310" y="4640"/>
                </a:lnTo>
                <a:lnTo>
                  <a:pt x="12310" y="4592"/>
                </a:lnTo>
                <a:lnTo>
                  <a:pt x="12383" y="4469"/>
                </a:lnTo>
                <a:lnTo>
                  <a:pt x="12505" y="4298"/>
                </a:lnTo>
                <a:lnTo>
                  <a:pt x="12701" y="4103"/>
                </a:lnTo>
                <a:lnTo>
                  <a:pt x="12798" y="4005"/>
                </a:lnTo>
                <a:lnTo>
                  <a:pt x="12945" y="3908"/>
                </a:lnTo>
                <a:lnTo>
                  <a:pt x="13091" y="3834"/>
                </a:lnTo>
                <a:lnTo>
                  <a:pt x="13262" y="3761"/>
                </a:lnTo>
                <a:lnTo>
                  <a:pt x="13604" y="3663"/>
                </a:lnTo>
                <a:lnTo>
                  <a:pt x="13775" y="3639"/>
                </a:lnTo>
                <a:lnTo>
                  <a:pt x="13922" y="3615"/>
                </a:lnTo>
                <a:close/>
                <a:moveTo>
                  <a:pt x="6888" y="2467"/>
                </a:moveTo>
                <a:lnTo>
                  <a:pt x="6986" y="2491"/>
                </a:lnTo>
                <a:lnTo>
                  <a:pt x="7083" y="2516"/>
                </a:lnTo>
                <a:lnTo>
                  <a:pt x="7132" y="2540"/>
                </a:lnTo>
                <a:lnTo>
                  <a:pt x="7181" y="2589"/>
                </a:lnTo>
                <a:lnTo>
                  <a:pt x="7181" y="2638"/>
                </a:lnTo>
                <a:lnTo>
                  <a:pt x="7181" y="2711"/>
                </a:lnTo>
                <a:lnTo>
                  <a:pt x="7132" y="2784"/>
                </a:lnTo>
                <a:lnTo>
                  <a:pt x="7083" y="2858"/>
                </a:lnTo>
                <a:lnTo>
                  <a:pt x="6937" y="3028"/>
                </a:lnTo>
                <a:lnTo>
                  <a:pt x="6864" y="3175"/>
                </a:lnTo>
                <a:lnTo>
                  <a:pt x="6839" y="3322"/>
                </a:lnTo>
                <a:lnTo>
                  <a:pt x="6864" y="3395"/>
                </a:lnTo>
                <a:lnTo>
                  <a:pt x="6888" y="3419"/>
                </a:lnTo>
                <a:lnTo>
                  <a:pt x="6961" y="3517"/>
                </a:lnTo>
                <a:lnTo>
                  <a:pt x="7010" y="3615"/>
                </a:lnTo>
                <a:lnTo>
                  <a:pt x="7059" y="3712"/>
                </a:lnTo>
                <a:lnTo>
                  <a:pt x="7083" y="3810"/>
                </a:lnTo>
                <a:lnTo>
                  <a:pt x="7059" y="3908"/>
                </a:lnTo>
                <a:lnTo>
                  <a:pt x="7010" y="4005"/>
                </a:lnTo>
                <a:lnTo>
                  <a:pt x="6961" y="4103"/>
                </a:lnTo>
                <a:lnTo>
                  <a:pt x="6888" y="4201"/>
                </a:lnTo>
                <a:lnTo>
                  <a:pt x="6839" y="4225"/>
                </a:lnTo>
                <a:lnTo>
                  <a:pt x="6644" y="4225"/>
                </a:lnTo>
                <a:lnTo>
                  <a:pt x="6473" y="4128"/>
                </a:lnTo>
                <a:lnTo>
                  <a:pt x="6302" y="4005"/>
                </a:lnTo>
                <a:lnTo>
                  <a:pt x="6155" y="3859"/>
                </a:lnTo>
                <a:lnTo>
                  <a:pt x="5984" y="3786"/>
                </a:lnTo>
                <a:lnTo>
                  <a:pt x="5838" y="3761"/>
                </a:lnTo>
                <a:lnTo>
                  <a:pt x="5789" y="3786"/>
                </a:lnTo>
                <a:lnTo>
                  <a:pt x="5740" y="3810"/>
                </a:lnTo>
                <a:lnTo>
                  <a:pt x="5642" y="3883"/>
                </a:lnTo>
                <a:lnTo>
                  <a:pt x="5545" y="3957"/>
                </a:lnTo>
                <a:lnTo>
                  <a:pt x="5447" y="3981"/>
                </a:lnTo>
                <a:lnTo>
                  <a:pt x="5349" y="4005"/>
                </a:lnTo>
                <a:lnTo>
                  <a:pt x="5203" y="4030"/>
                </a:lnTo>
                <a:lnTo>
                  <a:pt x="5129" y="4054"/>
                </a:lnTo>
                <a:lnTo>
                  <a:pt x="5081" y="4103"/>
                </a:lnTo>
                <a:lnTo>
                  <a:pt x="5032" y="4128"/>
                </a:lnTo>
                <a:lnTo>
                  <a:pt x="4959" y="4152"/>
                </a:lnTo>
                <a:lnTo>
                  <a:pt x="4788" y="4201"/>
                </a:lnTo>
                <a:lnTo>
                  <a:pt x="4690" y="4201"/>
                </a:lnTo>
                <a:lnTo>
                  <a:pt x="4592" y="4250"/>
                </a:lnTo>
                <a:lnTo>
                  <a:pt x="4494" y="4298"/>
                </a:lnTo>
                <a:lnTo>
                  <a:pt x="4397" y="4372"/>
                </a:lnTo>
                <a:lnTo>
                  <a:pt x="4372" y="4421"/>
                </a:lnTo>
                <a:lnTo>
                  <a:pt x="4372" y="4494"/>
                </a:lnTo>
                <a:lnTo>
                  <a:pt x="4372" y="4616"/>
                </a:lnTo>
                <a:lnTo>
                  <a:pt x="4470" y="4787"/>
                </a:lnTo>
                <a:lnTo>
                  <a:pt x="4592" y="4958"/>
                </a:lnTo>
                <a:lnTo>
                  <a:pt x="4690" y="5031"/>
                </a:lnTo>
                <a:lnTo>
                  <a:pt x="4788" y="5056"/>
                </a:lnTo>
                <a:lnTo>
                  <a:pt x="4885" y="5080"/>
                </a:lnTo>
                <a:lnTo>
                  <a:pt x="5007" y="5080"/>
                </a:lnTo>
                <a:lnTo>
                  <a:pt x="5129" y="5056"/>
                </a:lnTo>
                <a:lnTo>
                  <a:pt x="5227" y="5007"/>
                </a:lnTo>
                <a:lnTo>
                  <a:pt x="5349" y="4933"/>
                </a:lnTo>
                <a:lnTo>
                  <a:pt x="5447" y="4860"/>
                </a:lnTo>
                <a:lnTo>
                  <a:pt x="5642" y="4665"/>
                </a:lnTo>
                <a:lnTo>
                  <a:pt x="5838" y="4518"/>
                </a:lnTo>
                <a:lnTo>
                  <a:pt x="6009" y="4421"/>
                </a:lnTo>
                <a:lnTo>
                  <a:pt x="6131" y="4372"/>
                </a:lnTo>
                <a:lnTo>
                  <a:pt x="6204" y="4396"/>
                </a:lnTo>
                <a:lnTo>
                  <a:pt x="6253" y="4445"/>
                </a:lnTo>
                <a:lnTo>
                  <a:pt x="6302" y="4494"/>
                </a:lnTo>
                <a:lnTo>
                  <a:pt x="6302" y="4567"/>
                </a:lnTo>
                <a:lnTo>
                  <a:pt x="6326" y="4640"/>
                </a:lnTo>
                <a:lnTo>
                  <a:pt x="6375" y="4714"/>
                </a:lnTo>
                <a:lnTo>
                  <a:pt x="6424" y="4738"/>
                </a:lnTo>
                <a:lnTo>
                  <a:pt x="6497" y="4763"/>
                </a:lnTo>
                <a:lnTo>
                  <a:pt x="6595" y="4787"/>
                </a:lnTo>
                <a:lnTo>
                  <a:pt x="6693" y="4811"/>
                </a:lnTo>
                <a:lnTo>
                  <a:pt x="6790" y="4885"/>
                </a:lnTo>
                <a:lnTo>
                  <a:pt x="6888" y="4958"/>
                </a:lnTo>
                <a:lnTo>
                  <a:pt x="6937" y="5031"/>
                </a:lnTo>
                <a:lnTo>
                  <a:pt x="6961" y="5153"/>
                </a:lnTo>
                <a:lnTo>
                  <a:pt x="6937" y="5251"/>
                </a:lnTo>
                <a:lnTo>
                  <a:pt x="6888" y="5324"/>
                </a:lnTo>
                <a:lnTo>
                  <a:pt x="6790" y="5398"/>
                </a:lnTo>
                <a:lnTo>
                  <a:pt x="6693" y="5471"/>
                </a:lnTo>
                <a:lnTo>
                  <a:pt x="6595" y="5520"/>
                </a:lnTo>
                <a:lnTo>
                  <a:pt x="6497" y="5520"/>
                </a:lnTo>
                <a:lnTo>
                  <a:pt x="6399" y="5544"/>
                </a:lnTo>
                <a:lnTo>
                  <a:pt x="6253" y="5642"/>
                </a:lnTo>
                <a:lnTo>
                  <a:pt x="6082" y="5764"/>
                </a:lnTo>
                <a:lnTo>
                  <a:pt x="5935" y="5910"/>
                </a:lnTo>
                <a:lnTo>
                  <a:pt x="5764" y="6057"/>
                </a:lnTo>
                <a:lnTo>
                  <a:pt x="5594" y="6179"/>
                </a:lnTo>
                <a:lnTo>
                  <a:pt x="5471" y="6252"/>
                </a:lnTo>
                <a:lnTo>
                  <a:pt x="5349" y="6277"/>
                </a:lnTo>
                <a:lnTo>
                  <a:pt x="5227" y="6326"/>
                </a:lnTo>
                <a:lnTo>
                  <a:pt x="5056" y="6448"/>
                </a:lnTo>
                <a:lnTo>
                  <a:pt x="4812" y="6643"/>
                </a:lnTo>
                <a:lnTo>
                  <a:pt x="4568" y="6887"/>
                </a:lnTo>
                <a:lnTo>
                  <a:pt x="4226" y="7229"/>
                </a:lnTo>
                <a:lnTo>
                  <a:pt x="4104" y="7327"/>
                </a:lnTo>
                <a:lnTo>
                  <a:pt x="3957" y="7449"/>
                </a:lnTo>
                <a:lnTo>
                  <a:pt x="3640" y="7644"/>
                </a:lnTo>
                <a:lnTo>
                  <a:pt x="3347" y="7767"/>
                </a:lnTo>
                <a:lnTo>
                  <a:pt x="3200" y="7791"/>
                </a:lnTo>
                <a:lnTo>
                  <a:pt x="3078" y="7815"/>
                </a:lnTo>
                <a:lnTo>
                  <a:pt x="2834" y="7815"/>
                </a:lnTo>
                <a:lnTo>
                  <a:pt x="2614" y="7864"/>
                </a:lnTo>
                <a:lnTo>
                  <a:pt x="2443" y="7938"/>
                </a:lnTo>
                <a:lnTo>
                  <a:pt x="2321" y="8011"/>
                </a:lnTo>
                <a:lnTo>
                  <a:pt x="2248" y="8084"/>
                </a:lnTo>
                <a:lnTo>
                  <a:pt x="2174" y="8182"/>
                </a:lnTo>
                <a:lnTo>
                  <a:pt x="2125" y="8279"/>
                </a:lnTo>
                <a:lnTo>
                  <a:pt x="2125" y="8377"/>
                </a:lnTo>
                <a:lnTo>
                  <a:pt x="2125" y="8475"/>
                </a:lnTo>
                <a:lnTo>
                  <a:pt x="2174" y="8573"/>
                </a:lnTo>
                <a:lnTo>
                  <a:pt x="2248" y="8670"/>
                </a:lnTo>
                <a:lnTo>
                  <a:pt x="2321" y="8768"/>
                </a:lnTo>
                <a:lnTo>
                  <a:pt x="2394" y="8841"/>
                </a:lnTo>
                <a:lnTo>
                  <a:pt x="2492" y="8890"/>
                </a:lnTo>
                <a:lnTo>
                  <a:pt x="2614" y="8939"/>
                </a:lnTo>
                <a:lnTo>
                  <a:pt x="2687" y="8939"/>
                </a:lnTo>
                <a:lnTo>
                  <a:pt x="2809" y="8988"/>
                </a:lnTo>
                <a:lnTo>
                  <a:pt x="2956" y="9085"/>
                </a:lnTo>
                <a:lnTo>
                  <a:pt x="3151" y="9232"/>
                </a:lnTo>
                <a:lnTo>
                  <a:pt x="3371" y="9427"/>
                </a:lnTo>
                <a:lnTo>
                  <a:pt x="3566" y="9623"/>
                </a:lnTo>
                <a:lnTo>
                  <a:pt x="3762" y="9769"/>
                </a:lnTo>
                <a:lnTo>
                  <a:pt x="3908" y="9867"/>
                </a:lnTo>
                <a:lnTo>
                  <a:pt x="4030" y="9891"/>
                </a:lnTo>
                <a:lnTo>
                  <a:pt x="4177" y="9867"/>
                </a:lnTo>
                <a:lnTo>
                  <a:pt x="4250" y="9843"/>
                </a:lnTo>
                <a:lnTo>
                  <a:pt x="4324" y="9818"/>
                </a:lnTo>
                <a:lnTo>
                  <a:pt x="4372" y="9769"/>
                </a:lnTo>
                <a:lnTo>
                  <a:pt x="4494" y="9745"/>
                </a:lnTo>
                <a:lnTo>
                  <a:pt x="4641" y="9720"/>
                </a:lnTo>
                <a:lnTo>
                  <a:pt x="4959" y="9720"/>
                </a:lnTo>
                <a:lnTo>
                  <a:pt x="5105" y="9769"/>
                </a:lnTo>
                <a:lnTo>
                  <a:pt x="5252" y="9818"/>
                </a:lnTo>
                <a:lnTo>
                  <a:pt x="5349" y="9916"/>
                </a:lnTo>
                <a:lnTo>
                  <a:pt x="5447" y="9989"/>
                </a:lnTo>
                <a:lnTo>
                  <a:pt x="5545" y="10038"/>
                </a:lnTo>
                <a:lnTo>
                  <a:pt x="5642" y="10087"/>
                </a:lnTo>
                <a:lnTo>
                  <a:pt x="5740" y="10087"/>
                </a:lnTo>
                <a:lnTo>
                  <a:pt x="5838" y="10136"/>
                </a:lnTo>
                <a:lnTo>
                  <a:pt x="5984" y="10209"/>
                </a:lnTo>
                <a:lnTo>
                  <a:pt x="6155" y="10331"/>
                </a:lnTo>
                <a:lnTo>
                  <a:pt x="6302" y="10478"/>
                </a:lnTo>
                <a:lnTo>
                  <a:pt x="6473" y="10624"/>
                </a:lnTo>
                <a:lnTo>
                  <a:pt x="6644" y="10746"/>
                </a:lnTo>
                <a:lnTo>
                  <a:pt x="6790" y="10819"/>
                </a:lnTo>
                <a:lnTo>
                  <a:pt x="6888" y="10844"/>
                </a:lnTo>
                <a:lnTo>
                  <a:pt x="6961" y="10868"/>
                </a:lnTo>
                <a:lnTo>
                  <a:pt x="7083" y="10917"/>
                </a:lnTo>
                <a:lnTo>
                  <a:pt x="7181" y="10966"/>
                </a:lnTo>
                <a:lnTo>
                  <a:pt x="7254" y="11039"/>
                </a:lnTo>
                <a:lnTo>
                  <a:pt x="7352" y="11113"/>
                </a:lnTo>
                <a:lnTo>
                  <a:pt x="7450" y="11186"/>
                </a:lnTo>
                <a:lnTo>
                  <a:pt x="7547" y="11210"/>
                </a:lnTo>
                <a:lnTo>
                  <a:pt x="7645" y="11235"/>
                </a:lnTo>
                <a:lnTo>
                  <a:pt x="7743" y="11259"/>
                </a:lnTo>
                <a:lnTo>
                  <a:pt x="7840" y="11283"/>
                </a:lnTo>
                <a:lnTo>
                  <a:pt x="7938" y="11357"/>
                </a:lnTo>
                <a:lnTo>
                  <a:pt x="8036" y="11430"/>
                </a:lnTo>
                <a:lnTo>
                  <a:pt x="8109" y="11528"/>
                </a:lnTo>
                <a:lnTo>
                  <a:pt x="8158" y="11625"/>
                </a:lnTo>
                <a:lnTo>
                  <a:pt x="8207" y="11723"/>
                </a:lnTo>
                <a:lnTo>
                  <a:pt x="8207" y="11796"/>
                </a:lnTo>
                <a:lnTo>
                  <a:pt x="8207" y="11894"/>
                </a:lnTo>
                <a:lnTo>
                  <a:pt x="8158" y="11992"/>
                </a:lnTo>
                <a:lnTo>
                  <a:pt x="8109" y="12089"/>
                </a:lnTo>
                <a:lnTo>
                  <a:pt x="8036" y="12187"/>
                </a:lnTo>
                <a:lnTo>
                  <a:pt x="7963" y="12285"/>
                </a:lnTo>
                <a:lnTo>
                  <a:pt x="7889" y="12383"/>
                </a:lnTo>
                <a:lnTo>
                  <a:pt x="7840" y="12480"/>
                </a:lnTo>
                <a:lnTo>
                  <a:pt x="7840" y="12578"/>
                </a:lnTo>
                <a:lnTo>
                  <a:pt x="7816" y="12676"/>
                </a:lnTo>
                <a:lnTo>
                  <a:pt x="7718" y="12822"/>
                </a:lnTo>
                <a:lnTo>
                  <a:pt x="7596" y="12969"/>
                </a:lnTo>
                <a:lnTo>
                  <a:pt x="7450" y="13140"/>
                </a:lnTo>
                <a:lnTo>
                  <a:pt x="7303" y="13311"/>
                </a:lnTo>
                <a:lnTo>
                  <a:pt x="7181" y="13457"/>
                </a:lnTo>
                <a:lnTo>
                  <a:pt x="7108" y="13604"/>
                </a:lnTo>
                <a:lnTo>
                  <a:pt x="7083" y="13701"/>
                </a:lnTo>
                <a:lnTo>
                  <a:pt x="7034" y="13823"/>
                </a:lnTo>
                <a:lnTo>
                  <a:pt x="6961" y="13970"/>
                </a:lnTo>
                <a:lnTo>
                  <a:pt x="6839" y="14117"/>
                </a:lnTo>
                <a:lnTo>
                  <a:pt x="6693" y="14288"/>
                </a:lnTo>
                <a:lnTo>
                  <a:pt x="6546" y="14434"/>
                </a:lnTo>
                <a:lnTo>
                  <a:pt x="6424" y="14605"/>
                </a:lnTo>
                <a:lnTo>
                  <a:pt x="6351" y="14752"/>
                </a:lnTo>
                <a:lnTo>
                  <a:pt x="6302" y="14849"/>
                </a:lnTo>
                <a:lnTo>
                  <a:pt x="6277" y="14947"/>
                </a:lnTo>
                <a:lnTo>
                  <a:pt x="6229" y="15069"/>
                </a:lnTo>
                <a:lnTo>
                  <a:pt x="6131" y="15216"/>
                </a:lnTo>
                <a:lnTo>
                  <a:pt x="6033" y="15338"/>
                </a:lnTo>
                <a:lnTo>
                  <a:pt x="5911" y="15460"/>
                </a:lnTo>
                <a:lnTo>
                  <a:pt x="5813" y="15582"/>
                </a:lnTo>
                <a:lnTo>
                  <a:pt x="5764" y="15704"/>
                </a:lnTo>
                <a:lnTo>
                  <a:pt x="5740" y="15802"/>
                </a:lnTo>
                <a:lnTo>
                  <a:pt x="5764" y="15973"/>
                </a:lnTo>
                <a:lnTo>
                  <a:pt x="5789" y="16046"/>
                </a:lnTo>
                <a:lnTo>
                  <a:pt x="5838" y="16095"/>
                </a:lnTo>
                <a:lnTo>
                  <a:pt x="5862" y="16144"/>
                </a:lnTo>
                <a:lnTo>
                  <a:pt x="5911" y="16217"/>
                </a:lnTo>
                <a:lnTo>
                  <a:pt x="5935" y="16388"/>
                </a:lnTo>
                <a:lnTo>
                  <a:pt x="5911" y="16461"/>
                </a:lnTo>
                <a:lnTo>
                  <a:pt x="5862" y="16510"/>
                </a:lnTo>
                <a:lnTo>
                  <a:pt x="5813" y="16559"/>
                </a:lnTo>
                <a:lnTo>
                  <a:pt x="5642" y="16559"/>
                </a:lnTo>
                <a:lnTo>
                  <a:pt x="5545" y="16510"/>
                </a:lnTo>
                <a:lnTo>
                  <a:pt x="5447" y="16461"/>
                </a:lnTo>
                <a:lnTo>
                  <a:pt x="5349" y="16388"/>
                </a:lnTo>
                <a:lnTo>
                  <a:pt x="5276" y="16266"/>
                </a:lnTo>
                <a:lnTo>
                  <a:pt x="5227" y="16119"/>
                </a:lnTo>
                <a:lnTo>
                  <a:pt x="5178" y="15973"/>
                </a:lnTo>
                <a:lnTo>
                  <a:pt x="5178" y="15802"/>
                </a:lnTo>
                <a:lnTo>
                  <a:pt x="5154" y="15655"/>
                </a:lnTo>
                <a:lnTo>
                  <a:pt x="5105" y="15484"/>
                </a:lnTo>
                <a:lnTo>
                  <a:pt x="5056" y="15338"/>
                </a:lnTo>
                <a:lnTo>
                  <a:pt x="4983" y="15240"/>
                </a:lnTo>
                <a:lnTo>
                  <a:pt x="4934" y="15191"/>
                </a:lnTo>
                <a:lnTo>
                  <a:pt x="4910" y="15093"/>
                </a:lnTo>
                <a:lnTo>
                  <a:pt x="4836" y="14849"/>
                </a:lnTo>
                <a:lnTo>
                  <a:pt x="4812" y="14556"/>
                </a:lnTo>
                <a:lnTo>
                  <a:pt x="4788" y="14214"/>
                </a:lnTo>
                <a:lnTo>
                  <a:pt x="4788" y="13970"/>
                </a:lnTo>
                <a:lnTo>
                  <a:pt x="4788" y="13799"/>
                </a:lnTo>
                <a:lnTo>
                  <a:pt x="4739" y="13604"/>
                </a:lnTo>
                <a:lnTo>
                  <a:pt x="4714" y="13433"/>
                </a:lnTo>
                <a:lnTo>
                  <a:pt x="4641" y="13237"/>
                </a:lnTo>
                <a:lnTo>
                  <a:pt x="4568" y="13066"/>
                </a:lnTo>
                <a:lnTo>
                  <a:pt x="4494" y="12920"/>
                </a:lnTo>
                <a:lnTo>
                  <a:pt x="4397" y="12773"/>
                </a:lnTo>
                <a:lnTo>
                  <a:pt x="4324" y="12676"/>
                </a:lnTo>
                <a:lnTo>
                  <a:pt x="4128" y="12456"/>
                </a:lnTo>
                <a:lnTo>
                  <a:pt x="3982" y="12260"/>
                </a:lnTo>
                <a:lnTo>
                  <a:pt x="3884" y="12114"/>
                </a:lnTo>
                <a:lnTo>
                  <a:pt x="3835" y="11992"/>
                </a:lnTo>
                <a:lnTo>
                  <a:pt x="3811" y="11845"/>
                </a:lnTo>
                <a:lnTo>
                  <a:pt x="3786" y="11772"/>
                </a:lnTo>
                <a:lnTo>
                  <a:pt x="3737" y="11723"/>
                </a:lnTo>
                <a:lnTo>
                  <a:pt x="3713" y="11650"/>
                </a:lnTo>
                <a:lnTo>
                  <a:pt x="3664" y="11528"/>
                </a:lnTo>
                <a:lnTo>
                  <a:pt x="3664" y="11381"/>
                </a:lnTo>
                <a:lnTo>
                  <a:pt x="3640" y="11235"/>
                </a:lnTo>
                <a:lnTo>
                  <a:pt x="3664" y="11088"/>
                </a:lnTo>
                <a:lnTo>
                  <a:pt x="3664" y="10942"/>
                </a:lnTo>
                <a:lnTo>
                  <a:pt x="3713" y="10819"/>
                </a:lnTo>
                <a:lnTo>
                  <a:pt x="3737" y="10771"/>
                </a:lnTo>
                <a:lnTo>
                  <a:pt x="3786" y="10697"/>
                </a:lnTo>
                <a:lnTo>
                  <a:pt x="3811" y="10648"/>
                </a:lnTo>
                <a:lnTo>
                  <a:pt x="3835" y="10478"/>
                </a:lnTo>
                <a:lnTo>
                  <a:pt x="3811" y="10307"/>
                </a:lnTo>
                <a:lnTo>
                  <a:pt x="3786" y="10233"/>
                </a:lnTo>
                <a:lnTo>
                  <a:pt x="3737" y="10184"/>
                </a:lnTo>
                <a:lnTo>
                  <a:pt x="3689" y="10160"/>
                </a:lnTo>
                <a:lnTo>
                  <a:pt x="3615" y="10111"/>
                </a:lnTo>
                <a:lnTo>
                  <a:pt x="3444" y="10087"/>
                </a:lnTo>
                <a:lnTo>
                  <a:pt x="3347" y="10062"/>
                </a:lnTo>
                <a:lnTo>
                  <a:pt x="3200" y="9989"/>
                </a:lnTo>
                <a:lnTo>
                  <a:pt x="3054" y="9867"/>
                </a:lnTo>
                <a:lnTo>
                  <a:pt x="2883" y="9720"/>
                </a:lnTo>
                <a:lnTo>
                  <a:pt x="2712" y="9574"/>
                </a:lnTo>
                <a:lnTo>
                  <a:pt x="2565" y="9452"/>
                </a:lnTo>
                <a:lnTo>
                  <a:pt x="2419" y="9354"/>
                </a:lnTo>
                <a:lnTo>
                  <a:pt x="2321" y="9330"/>
                </a:lnTo>
                <a:lnTo>
                  <a:pt x="2199" y="9281"/>
                </a:lnTo>
                <a:lnTo>
                  <a:pt x="2003" y="9159"/>
                </a:lnTo>
                <a:lnTo>
                  <a:pt x="1784" y="8988"/>
                </a:lnTo>
                <a:lnTo>
                  <a:pt x="1539" y="8768"/>
                </a:lnTo>
                <a:lnTo>
                  <a:pt x="1246" y="8402"/>
                </a:lnTo>
                <a:lnTo>
                  <a:pt x="1078" y="8185"/>
                </a:lnTo>
                <a:lnTo>
                  <a:pt x="1124" y="7840"/>
                </a:lnTo>
                <a:lnTo>
                  <a:pt x="1197" y="7473"/>
                </a:lnTo>
                <a:lnTo>
                  <a:pt x="1295" y="7132"/>
                </a:lnTo>
                <a:lnTo>
                  <a:pt x="1393" y="6790"/>
                </a:lnTo>
                <a:lnTo>
                  <a:pt x="1515" y="6448"/>
                </a:lnTo>
                <a:lnTo>
                  <a:pt x="1637" y="6106"/>
                </a:lnTo>
                <a:lnTo>
                  <a:pt x="1784" y="5788"/>
                </a:lnTo>
                <a:lnTo>
                  <a:pt x="1954" y="5471"/>
                </a:lnTo>
                <a:lnTo>
                  <a:pt x="2125" y="5153"/>
                </a:lnTo>
                <a:lnTo>
                  <a:pt x="2296" y="4860"/>
                </a:lnTo>
                <a:lnTo>
                  <a:pt x="2516" y="4567"/>
                </a:lnTo>
                <a:lnTo>
                  <a:pt x="2712" y="4298"/>
                </a:lnTo>
                <a:lnTo>
                  <a:pt x="3151" y="3737"/>
                </a:lnTo>
                <a:lnTo>
                  <a:pt x="3664" y="3248"/>
                </a:lnTo>
                <a:lnTo>
                  <a:pt x="4079" y="3248"/>
                </a:lnTo>
                <a:lnTo>
                  <a:pt x="4299" y="3297"/>
                </a:lnTo>
                <a:lnTo>
                  <a:pt x="4470" y="3346"/>
                </a:lnTo>
                <a:lnTo>
                  <a:pt x="4592" y="3419"/>
                </a:lnTo>
                <a:lnTo>
                  <a:pt x="4690" y="3493"/>
                </a:lnTo>
                <a:lnTo>
                  <a:pt x="4788" y="3517"/>
                </a:lnTo>
                <a:lnTo>
                  <a:pt x="4885" y="3493"/>
                </a:lnTo>
                <a:lnTo>
                  <a:pt x="4983" y="3419"/>
                </a:lnTo>
                <a:lnTo>
                  <a:pt x="5056" y="3346"/>
                </a:lnTo>
                <a:lnTo>
                  <a:pt x="5178" y="3297"/>
                </a:lnTo>
                <a:lnTo>
                  <a:pt x="5276" y="3248"/>
                </a:lnTo>
                <a:lnTo>
                  <a:pt x="5349" y="3248"/>
                </a:lnTo>
                <a:lnTo>
                  <a:pt x="5471" y="3199"/>
                </a:lnTo>
                <a:lnTo>
                  <a:pt x="5594" y="3126"/>
                </a:lnTo>
                <a:lnTo>
                  <a:pt x="5764" y="3004"/>
                </a:lnTo>
                <a:lnTo>
                  <a:pt x="5935" y="2858"/>
                </a:lnTo>
                <a:lnTo>
                  <a:pt x="6131" y="2711"/>
                </a:lnTo>
                <a:lnTo>
                  <a:pt x="6375" y="2589"/>
                </a:lnTo>
                <a:lnTo>
                  <a:pt x="6619" y="2516"/>
                </a:lnTo>
                <a:lnTo>
                  <a:pt x="6888" y="2467"/>
                </a:lnTo>
                <a:close/>
                <a:moveTo>
                  <a:pt x="9379" y="0"/>
                </a:moveTo>
                <a:lnTo>
                  <a:pt x="8891" y="24"/>
                </a:lnTo>
                <a:lnTo>
                  <a:pt x="8427" y="49"/>
                </a:lnTo>
                <a:lnTo>
                  <a:pt x="7963" y="122"/>
                </a:lnTo>
                <a:lnTo>
                  <a:pt x="7499" y="195"/>
                </a:lnTo>
                <a:lnTo>
                  <a:pt x="7034" y="293"/>
                </a:lnTo>
                <a:lnTo>
                  <a:pt x="6595" y="440"/>
                </a:lnTo>
                <a:lnTo>
                  <a:pt x="6155" y="586"/>
                </a:lnTo>
                <a:lnTo>
                  <a:pt x="5740" y="733"/>
                </a:lnTo>
                <a:lnTo>
                  <a:pt x="5325" y="928"/>
                </a:lnTo>
                <a:lnTo>
                  <a:pt x="4910" y="1148"/>
                </a:lnTo>
                <a:lnTo>
                  <a:pt x="4519" y="1368"/>
                </a:lnTo>
                <a:lnTo>
                  <a:pt x="4128" y="1612"/>
                </a:lnTo>
                <a:lnTo>
                  <a:pt x="3762" y="1881"/>
                </a:lnTo>
                <a:lnTo>
                  <a:pt x="3420" y="2149"/>
                </a:lnTo>
                <a:lnTo>
                  <a:pt x="3078" y="2442"/>
                </a:lnTo>
                <a:lnTo>
                  <a:pt x="2760" y="2760"/>
                </a:lnTo>
                <a:lnTo>
                  <a:pt x="2443" y="3077"/>
                </a:lnTo>
                <a:lnTo>
                  <a:pt x="2150" y="3419"/>
                </a:lnTo>
                <a:lnTo>
                  <a:pt x="1881" y="3761"/>
                </a:lnTo>
                <a:lnTo>
                  <a:pt x="1613" y="4128"/>
                </a:lnTo>
                <a:lnTo>
                  <a:pt x="1368" y="4518"/>
                </a:lnTo>
                <a:lnTo>
                  <a:pt x="1149" y="4909"/>
                </a:lnTo>
                <a:lnTo>
                  <a:pt x="929" y="5324"/>
                </a:lnTo>
                <a:lnTo>
                  <a:pt x="733" y="5739"/>
                </a:lnTo>
                <a:lnTo>
                  <a:pt x="587" y="6155"/>
                </a:lnTo>
                <a:lnTo>
                  <a:pt x="440" y="6594"/>
                </a:lnTo>
                <a:lnTo>
                  <a:pt x="294" y="7034"/>
                </a:lnTo>
                <a:lnTo>
                  <a:pt x="196" y="7498"/>
                </a:lnTo>
                <a:lnTo>
                  <a:pt x="123" y="7962"/>
                </a:lnTo>
                <a:lnTo>
                  <a:pt x="49" y="8426"/>
                </a:lnTo>
                <a:lnTo>
                  <a:pt x="25" y="8890"/>
                </a:lnTo>
                <a:lnTo>
                  <a:pt x="1" y="9378"/>
                </a:lnTo>
                <a:lnTo>
                  <a:pt x="25" y="9867"/>
                </a:lnTo>
                <a:lnTo>
                  <a:pt x="49" y="10331"/>
                </a:lnTo>
                <a:lnTo>
                  <a:pt x="123" y="10795"/>
                </a:lnTo>
                <a:lnTo>
                  <a:pt x="196" y="11259"/>
                </a:lnTo>
                <a:lnTo>
                  <a:pt x="294" y="11723"/>
                </a:lnTo>
                <a:lnTo>
                  <a:pt x="440" y="12163"/>
                </a:lnTo>
                <a:lnTo>
                  <a:pt x="587" y="12602"/>
                </a:lnTo>
                <a:lnTo>
                  <a:pt x="733" y="13018"/>
                </a:lnTo>
                <a:lnTo>
                  <a:pt x="929" y="13433"/>
                </a:lnTo>
                <a:lnTo>
                  <a:pt x="1149" y="13848"/>
                </a:lnTo>
                <a:lnTo>
                  <a:pt x="1368" y="14239"/>
                </a:lnTo>
                <a:lnTo>
                  <a:pt x="1613" y="14629"/>
                </a:lnTo>
                <a:lnTo>
                  <a:pt x="1881" y="14996"/>
                </a:lnTo>
                <a:lnTo>
                  <a:pt x="2150" y="15338"/>
                </a:lnTo>
                <a:lnTo>
                  <a:pt x="2443" y="15680"/>
                </a:lnTo>
                <a:lnTo>
                  <a:pt x="2760" y="15997"/>
                </a:lnTo>
                <a:lnTo>
                  <a:pt x="3078" y="16315"/>
                </a:lnTo>
                <a:lnTo>
                  <a:pt x="3420" y="16608"/>
                </a:lnTo>
                <a:lnTo>
                  <a:pt x="3762" y="16876"/>
                </a:lnTo>
                <a:lnTo>
                  <a:pt x="4128" y="17145"/>
                </a:lnTo>
                <a:lnTo>
                  <a:pt x="4519" y="17389"/>
                </a:lnTo>
                <a:lnTo>
                  <a:pt x="4910" y="17609"/>
                </a:lnTo>
                <a:lnTo>
                  <a:pt x="5325" y="17829"/>
                </a:lnTo>
                <a:lnTo>
                  <a:pt x="5740" y="18024"/>
                </a:lnTo>
                <a:lnTo>
                  <a:pt x="6155" y="18171"/>
                </a:lnTo>
                <a:lnTo>
                  <a:pt x="6595" y="18317"/>
                </a:lnTo>
                <a:lnTo>
                  <a:pt x="7034" y="18464"/>
                </a:lnTo>
                <a:lnTo>
                  <a:pt x="7499" y="18562"/>
                </a:lnTo>
                <a:lnTo>
                  <a:pt x="7963" y="18635"/>
                </a:lnTo>
                <a:lnTo>
                  <a:pt x="8427" y="18708"/>
                </a:lnTo>
                <a:lnTo>
                  <a:pt x="8891" y="18733"/>
                </a:lnTo>
                <a:lnTo>
                  <a:pt x="9379" y="18757"/>
                </a:lnTo>
                <a:lnTo>
                  <a:pt x="9868" y="18733"/>
                </a:lnTo>
                <a:lnTo>
                  <a:pt x="10332" y="18708"/>
                </a:lnTo>
                <a:lnTo>
                  <a:pt x="10796" y="18635"/>
                </a:lnTo>
                <a:lnTo>
                  <a:pt x="11260" y="18562"/>
                </a:lnTo>
                <a:lnTo>
                  <a:pt x="11724" y="18464"/>
                </a:lnTo>
                <a:lnTo>
                  <a:pt x="12163" y="18317"/>
                </a:lnTo>
                <a:lnTo>
                  <a:pt x="12603" y="18171"/>
                </a:lnTo>
                <a:lnTo>
                  <a:pt x="13018" y="18024"/>
                </a:lnTo>
                <a:lnTo>
                  <a:pt x="13433" y="17829"/>
                </a:lnTo>
                <a:lnTo>
                  <a:pt x="13848" y="17609"/>
                </a:lnTo>
                <a:lnTo>
                  <a:pt x="14239" y="17389"/>
                </a:lnTo>
                <a:lnTo>
                  <a:pt x="14630" y="17145"/>
                </a:lnTo>
                <a:lnTo>
                  <a:pt x="14996" y="16876"/>
                </a:lnTo>
                <a:lnTo>
                  <a:pt x="15338" y="16608"/>
                </a:lnTo>
                <a:lnTo>
                  <a:pt x="15680" y="16315"/>
                </a:lnTo>
                <a:lnTo>
                  <a:pt x="15998" y="15997"/>
                </a:lnTo>
                <a:lnTo>
                  <a:pt x="16315" y="15680"/>
                </a:lnTo>
                <a:lnTo>
                  <a:pt x="16608" y="15338"/>
                </a:lnTo>
                <a:lnTo>
                  <a:pt x="16877" y="14996"/>
                </a:lnTo>
                <a:lnTo>
                  <a:pt x="17146" y="14629"/>
                </a:lnTo>
                <a:lnTo>
                  <a:pt x="17390" y="14239"/>
                </a:lnTo>
                <a:lnTo>
                  <a:pt x="17610" y="13848"/>
                </a:lnTo>
                <a:lnTo>
                  <a:pt x="17829" y="13433"/>
                </a:lnTo>
                <a:lnTo>
                  <a:pt x="18025" y="13018"/>
                </a:lnTo>
                <a:lnTo>
                  <a:pt x="18171" y="12602"/>
                </a:lnTo>
                <a:lnTo>
                  <a:pt x="18318" y="12163"/>
                </a:lnTo>
                <a:lnTo>
                  <a:pt x="18464" y="11723"/>
                </a:lnTo>
                <a:lnTo>
                  <a:pt x="18562" y="11259"/>
                </a:lnTo>
                <a:lnTo>
                  <a:pt x="18635" y="10795"/>
                </a:lnTo>
                <a:lnTo>
                  <a:pt x="18709" y="10331"/>
                </a:lnTo>
                <a:lnTo>
                  <a:pt x="18733" y="9867"/>
                </a:lnTo>
                <a:lnTo>
                  <a:pt x="18758" y="9378"/>
                </a:lnTo>
                <a:lnTo>
                  <a:pt x="18733" y="8890"/>
                </a:lnTo>
                <a:lnTo>
                  <a:pt x="18709" y="8426"/>
                </a:lnTo>
                <a:lnTo>
                  <a:pt x="18635" y="7962"/>
                </a:lnTo>
                <a:lnTo>
                  <a:pt x="18562" y="7498"/>
                </a:lnTo>
                <a:lnTo>
                  <a:pt x="18464" y="7034"/>
                </a:lnTo>
                <a:lnTo>
                  <a:pt x="18318" y="6594"/>
                </a:lnTo>
                <a:lnTo>
                  <a:pt x="18171" y="6155"/>
                </a:lnTo>
                <a:lnTo>
                  <a:pt x="18025" y="5739"/>
                </a:lnTo>
                <a:lnTo>
                  <a:pt x="17829" y="5324"/>
                </a:lnTo>
                <a:lnTo>
                  <a:pt x="17610" y="4909"/>
                </a:lnTo>
                <a:lnTo>
                  <a:pt x="17390" y="4518"/>
                </a:lnTo>
                <a:lnTo>
                  <a:pt x="17146" y="4128"/>
                </a:lnTo>
                <a:lnTo>
                  <a:pt x="16877" y="3761"/>
                </a:lnTo>
                <a:lnTo>
                  <a:pt x="16608" y="3419"/>
                </a:lnTo>
                <a:lnTo>
                  <a:pt x="16315" y="3077"/>
                </a:lnTo>
                <a:lnTo>
                  <a:pt x="15998" y="2760"/>
                </a:lnTo>
                <a:lnTo>
                  <a:pt x="15680" y="2442"/>
                </a:lnTo>
                <a:lnTo>
                  <a:pt x="15338" y="2149"/>
                </a:lnTo>
                <a:lnTo>
                  <a:pt x="14996" y="1881"/>
                </a:lnTo>
                <a:lnTo>
                  <a:pt x="14630" y="1612"/>
                </a:lnTo>
                <a:lnTo>
                  <a:pt x="14239" y="1368"/>
                </a:lnTo>
                <a:lnTo>
                  <a:pt x="13848" y="1148"/>
                </a:lnTo>
                <a:lnTo>
                  <a:pt x="13433" y="928"/>
                </a:lnTo>
                <a:lnTo>
                  <a:pt x="13018" y="733"/>
                </a:lnTo>
                <a:lnTo>
                  <a:pt x="12603" y="586"/>
                </a:lnTo>
                <a:lnTo>
                  <a:pt x="12163" y="440"/>
                </a:lnTo>
                <a:lnTo>
                  <a:pt x="11724" y="293"/>
                </a:lnTo>
                <a:lnTo>
                  <a:pt x="11260" y="195"/>
                </a:lnTo>
                <a:lnTo>
                  <a:pt x="10796" y="122"/>
                </a:lnTo>
                <a:lnTo>
                  <a:pt x="10332" y="49"/>
                </a:lnTo>
                <a:lnTo>
                  <a:pt x="9868" y="24"/>
                </a:lnTo>
                <a:lnTo>
                  <a:pt x="9379" y="0"/>
                </a:lnTo>
                <a:close/>
              </a:path>
            </a:pathLst>
          </a:custGeom>
          <a:solidFill>
            <a:srgbClr val="FFFFFF"/>
          </a:solidFill>
          <a:ln>
            <a:noFill/>
          </a:ln>
        </p:spPr>
        <p:txBody>
          <a:bodyPr spcFirstLastPara="1" wrap="square" lIns="121900" tIns="121900" rIns="121900" bIns="121900" anchor="ctr" anchorCtr="0">
            <a:noAutofit/>
          </a:bodyPr>
          <a:lstStyle/>
          <a:p>
            <a:endParaRPr sz="2400"/>
          </a:p>
        </p:txBody>
      </p:sp>
      <p:grpSp>
        <p:nvGrpSpPr>
          <p:cNvPr id="152" name="Google Shape;152;p17"/>
          <p:cNvGrpSpPr/>
          <p:nvPr/>
        </p:nvGrpSpPr>
        <p:grpSpPr>
          <a:xfrm>
            <a:off x="9241757" y="1924750"/>
            <a:ext cx="895348" cy="895399"/>
            <a:chOff x="570875" y="4322250"/>
            <a:chExt cx="443300" cy="443325"/>
          </a:xfrm>
        </p:grpSpPr>
        <p:sp>
          <p:nvSpPr>
            <p:cNvPr id="153" name="Google Shape;153;p17"/>
            <p:cNvSpPr/>
            <p:nvPr/>
          </p:nvSpPr>
          <p:spPr>
            <a:xfrm>
              <a:off x="570875" y="4322250"/>
              <a:ext cx="443300" cy="443325"/>
            </a:xfrm>
            <a:custGeom>
              <a:avLst/>
              <a:gdLst/>
              <a:ahLst/>
              <a:cxnLst/>
              <a:rect l="l" t="t" r="r" b="b"/>
              <a:pathLst>
                <a:path w="17732" h="17733" extrusionOk="0">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rgbClr val="00AE9D">
                <a:alpha val="83460"/>
              </a:srgbClr>
            </a:solidFill>
            <a:ln>
              <a:noFill/>
            </a:ln>
          </p:spPr>
          <p:txBody>
            <a:bodyPr spcFirstLastPara="1" wrap="square" lIns="121900" tIns="121900" rIns="121900" bIns="121900" anchor="ctr" anchorCtr="0">
              <a:noAutofit/>
            </a:bodyPr>
            <a:lstStyle/>
            <a:p>
              <a:endParaRPr sz="2400"/>
            </a:p>
          </p:txBody>
        </p:sp>
        <p:sp>
          <p:nvSpPr>
            <p:cNvPr id="154" name="Google Shape;154;p17"/>
            <p:cNvSpPr/>
            <p:nvPr/>
          </p:nvSpPr>
          <p:spPr>
            <a:xfrm>
              <a:off x="597725" y="4665400"/>
              <a:ext cx="73300" cy="73300"/>
            </a:xfrm>
            <a:custGeom>
              <a:avLst/>
              <a:gdLst/>
              <a:ahLst/>
              <a:cxnLst/>
              <a:rect l="l" t="t" r="r" b="b"/>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rgbClr val="00AE9D">
                <a:alpha val="83460"/>
              </a:srgbClr>
            </a:solidFill>
            <a:ln>
              <a:noFill/>
            </a:ln>
          </p:spPr>
          <p:txBody>
            <a:bodyPr spcFirstLastPara="1" wrap="square" lIns="121900" tIns="121900" rIns="121900" bIns="121900" anchor="ctr" anchorCtr="0">
              <a:noAutofit/>
            </a:bodyPr>
            <a:lstStyle/>
            <a:p>
              <a:endParaRPr sz="2400"/>
            </a:p>
          </p:txBody>
        </p:sp>
        <p:sp>
          <p:nvSpPr>
            <p:cNvPr id="155" name="Google Shape;155;p17"/>
            <p:cNvSpPr/>
            <p:nvPr/>
          </p:nvSpPr>
          <p:spPr>
            <a:xfrm>
              <a:off x="654525" y="4708150"/>
              <a:ext cx="47025" cy="47025"/>
            </a:xfrm>
            <a:custGeom>
              <a:avLst/>
              <a:gdLst/>
              <a:ahLst/>
              <a:cxnLst/>
              <a:rect l="l" t="t" r="r" b="b"/>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rgbClr val="00AE9D">
                <a:alpha val="83460"/>
              </a:srgbClr>
            </a:solidFill>
            <a:ln>
              <a:noFill/>
            </a:ln>
          </p:spPr>
          <p:txBody>
            <a:bodyPr spcFirstLastPara="1" wrap="square" lIns="121900" tIns="121900" rIns="121900" bIns="121900" anchor="ctr" anchorCtr="0">
              <a:noAutofit/>
            </a:bodyPr>
            <a:lstStyle/>
            <a:p>
              <a:endParaRPr sz="2400"/>
            </a:p>
          </p:txBody>
        </p:sp>
        <p:sp>
          <p:nvSpPr>
            <p:cNvPr id="156" name="Google Shape;156;p17"/>
            <p:cNvSpPr/>
            <p:nvPr/>
          </p:nvSpPr>
          <p:spPr>
            <a:xfrm>
              <a:off x="581250" y="4634875"/>
              <a:ext cx="47050" cy="47050"/>
            </a:xfrm>
            <a:custGeom>
              <a:avLst/>
              <a:gdLst/>
              <a:ahLst/>
              <a:cxnLst/>
              <a:rect l="l" t="t" r="r" b="b"/>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rgbClr val="00AE9D">
                <a:alpha val="83460"/>
              </a:srgbClr>
            </a:solidFill>
            <a:ln>
              <a:noFill/>
            </a:ln>
          </p:spPr>
          <p:txBody>
            <a:bodyPr spcFirstLastPara="1" wrap="square" lIns="121900" tIns="121900" rIns="121900" bIns="121900" anchor="ctr" anchorCtr="0">
              <a:noAutofit/>
            </a:bodyPr>
            <a:lstStyle/>
            <a:p>
              <a:endParaRPr sz="2400"/>
            </a:p>
          </p:txBody>
        </p:sp>
      </p:grpSp>
      <p:sp>
        <p:nvSpPr>
          <p:cNvPr id="157" name="Google Shape;157;p17"/>
          <p:cNvSpPr/>
          <p:nvPr/>
        </p:nvSpPr>
        <p:spPr>
          <a:xfrm rot="-1627561">
            <a:off x="9912355" y="649976"/>
            <a:ext cx="373549" cy="356677"/>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158" name="Google Shape;158;p17"/>
          <p:cNvSpPr/>
          <p:nvPr/>
        </p:nvSpPr>
        <p:spPr>
          <a:xfrm rot="1504353">
            <a:off x="10454952" y="2774053"/>
            <a:ext cx="373568" cy="356695"/>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159" name="Google Shape;159;p17"/>
          <p:cNvSpPr/>
          <p:nvPr/>
        </p:nvSpPr>
        <p:spPr>
          <a:xfrm rot="1973882">
            <a:off x="10828495" y="1938885"/>
            <a:ext cx="257259" cy="245639"/>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2" name="TextBox 1"/>
          <p:cNvSpPr txBox="1"/>
          <p:nvPr/>
        </p:nvSpPr>
        <p:spPr>
          <a:xfrm>
            <a:off x="8012905" y="4530010"/>
            <a:ext cx="3118931" cy="1569660"/>
          </a:xfrm>
          <a:prstGeom prst="rect">
            <a:avLst/>
          </a:prstGeom>
          <a:noFill/>
        </p:spPr>
        <p:txBody>
          <a:bodyPr wrap="square" rtlCol="0">
            <a:spAutoFit/>
          </a:bodyPr>
          <a:lstStyle/>
          <a:p>
            <a:r>
              <a:rPr lang="en-US" sz="3200" b="1" dirty="0">
                <a:solidFill>
                  <a:schemeClr val="accent4">
                    <a:lumMod val="75000"/>
                  </a:schemeClr>
                </a:solidFill>
                <a:latin typeface="Karla" panose="020B0604020202020204" charset="0"/>
                <a:ea typeface="Karla" panose="020B0604020202020204" charset="0"/>
              </a:rPr>
              <a:t>Readers</a:t>
            </a:r>
          </a:p>
          <a:p>
            <a:pPr marL="457189" indent="-457189">
              <a:buFont typeface="Courier New" panose="02070309020205020404" pitchFamily="49" charset="0"/>
              <a:buChar char="o"/>
            </a:pPr>
            <a:r>
              <a:rPr lang="en-US" sz="3200" dirty="0">
                <a:latin typeface="Karla" panose="020B0604020202020204" charset="0"/>
                <a:ea typeface="Karla" panose="020B0604020202020204" charset="0"/>
              </a:rPr>
              <a:t>Supervisor</a:t>
            </a:r>
          </a:p>
          <a:p>
            <a:pPr marL="457189" indent="-457189">
              <a:buFont typeface="Courier New" panose="02070309020205020404" pitchFamily="49" charset="0"/>
              <a:buChar char="o"/>
            </a:pPr>
            <a:r>
              <a:rPr lang="en-US" sz="3200" dirty="0">
                <a:latin typeface="Karla" panose="020B0604020202020204" charset="0"/>
                <a:ea typeface="Karla" panose="020B0604020202020204" charset="0"/>
              </a:rPr>
              <a:t>Client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1"/>
          <p:cNvSpPr txBox="1">
            <a:spLocks noGrp="1"/>
          </p:cNvSpPr>
          <p:nvPr>
            <p:ph type="ctrTitle"/>
          </p:nvPr>
        </p:nvSpPr>
        <p:spPr>
          <a:prstGeom prst="rect">
            <a:avLst/>
          </a:prstGeom>
        </p:spPr>
        <p:txBody>
          <a:bodyPr spcFirstLastPara="1" vert="horz" wrap="square" lIns="121900" tIns="121900" rIns="121900" bIns="121900" rtlCol="0" anchor="ctr" anchorCtr="0">
            <a:noAutofit/>
          </a:bodyPr>
          <a:lstStyle/>
          <a:p>
            <a:pPr lvl="0"/>
            <a:r>
              <a:rPr lang="en-US" dirty="0"/>
              <a:t>Informal Reports</a:t>
            </a:r>
            <a:endParaRPr dirty="0"/>
          </a:p>
        </p:txBody>
      </p:sp>
      <p:sp>
        <p:nvSpPr>
          <p:cNvPr id="2" name="TextBox 1"/>
          <p:cNvSpPr txBox="1"/>
          <p:nvPr/>
        </p:nvSpPr>
        <p:spPr>
          <a:xfrm>
            <a:off x="5613400" y="4202167"/>
            <a:ext cx="3733800" cy="502766"/>
          </a:xfrm>
          <a:prstGeom prst="rect">
            <a:avLst/>
          </a:prstGeom>
          <a:noFill/>
        </p:spPr>
        <p:txBody>
          <a:bodyPr wrap="square" rtlCol="0">
            <a:spAutoFit/>
          </a:bodyPr>
          <a:lstStyle/>
          <a:p>
            <a:pPr algn="r"/>
            <a:r>
              <a:rPr lang="en-US" sz="2667" b="1" dirty="0">
                <a:solidFill>
                  <a:schemeClr val="bg1"/>
                </a:solidFill>
              </a:rPr>
              <a:t>CHAPTER: 11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0000000-1234-1234-1234-123412341234}" type="slidenum">
              <a:rPr lang="en" smtClean="0"/>
              <a:pPr/>
              <a:t>20</a:t>
            </a:fld>
            <a:endParaRPr lang="en"/>
          </a:p>
        </p:txBody>
      </p:sp>
      <p:pic>
        <p:nvPicPr>
          <p:cNvPr id="4" name="Picture 3"/>
          <p:cNvPicPr>
            <a:picLocks noChangeAspect="1"/>
          </p:cNvPicPr>
          <p:nvPr/>
        </p:nvPicPr>
        <p:blipFill>
          <a:blip r:embed="rId2"/>
          <a:stretch>
            <a:fillRect/>
          </a:stretch>
        </p:blipFill>
        <p:spPr>
          <a:xfrm>
            <a:off x="401963" y="206643"/>
            <a:ext cx="5694796" cy="6651292"/>
          </a:xfrm>
          <a:prstGeom prst="rect">
            <a:avLst/>
          </a:prstGeom>
        </p:spPr>
      </p:pic>
      <p:pic>
        <p:nvPicPr>
          <p:cNvPr id="5" name="Picture 4"/>
          <p:cNvPicPr>
            <a:picLocks noChangeAspect="1"/>
          </p:cNvPicPr>
          <p:nvPr/>
        </p:nvPicPr>
        <p:blipFill>
          <a:blip r:embed="rId3"/>
          <a:stretch>
            <a:fillRect/>
          </a:stretch>
        </p:blipFill>
        <p:spPr>
          <a:xfrm>
            <a:off x="6336432" y="0"/>
            <a:ext cx="5855568" cy="2870200"/>
          </a:xfrm>
          <a:prstGeom prst="rect">
            <a:avLst/>
          </a:prstGeom>
        </p:spPr>
      </p:pic>
    </p:spTree>
    <p:extLst>
      <p:ext uri="{BB962C8B-B14F-4D97-AF65-F5344CB8AC3E}">
        <p14:creationId xmlns:p14="http://schemas.microsoft.com/office/powerpoint/2010/main" val="19357040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8" name="Google Shape;228;p25"/>
          <p:cNvSpPr txBox="1">
            <a:spLocks noGrp="1"/>
          </p:cNvSpPr>
          <p:nvPr>
            <p:ph type="sldNum" sz="quarter" idx="12"/>
          </p:nvPr>
        </p:nvSpPr>
        <p:spPr>
          <a:prstGeom prst="rect">
            <a:avLst/>
          </a:prstGeom>
        </p:spPr>
        <p:txBody>
          <a:bodyPr spcFirstLastPara="1" vert="horz" wrap="square" lIns="121900" tIns="121900" rIns="121900" bIns="121900" rtlCol="0" anchor="t" anchorCtr="0">
            <a:noAutofit/>
          </a:bodyPr>
          <a:lstStyle/>
          <a:p>
            <a:fld id="{00000000-1234-1234-1234-123412341234}" type="slidenum">
              <a:rPr lang="en">
                <a:solidFill>
                  <a:srgbClr val="ABE33F"/>
                </a:solidFill>
              </a:rPr>
              <a:pPr/>
              <a:t>21</a:t>
            </a:fld>
            <a:endParaRPr dirty="0">
              <a:solidFill>
                <a:srgbClr val="ABE33F"/>
              </a:solidFill>
            </a:endParaRPr>
          </a:p>
        </p:txBody>
      </p:sp>
      <p:sp>
        <p:nvSpPr>
          <p:cNvPr id="226" name="Google Shape;226;p25"/>
          <p:cNvSpPr txBox="1">
            <a:spLocks noGrp="1"/>
          </p:cNvSpPr>
          <p:nvPr>
            <p:ph type="ctrTitle" idx="4294967295"/>
          </p:nvPr>
        </p:nvSpPr>
        <p:spPr>
          <a:xfrm>
            <a:off x="1828800" y="-226483"/>
            <a:ext cx="10363200" cy="1547284"/>
          </a:xfrm>
          <a:prstGeom prst="rect">
            <a:avLst/>
          </a:prstGeom>
        </p:spPr>
        <p:txBody>
          <a:bodyPr spcFirstLastPara="1" vert="horz" wrap="square" lIns="121900" tIns="121900" rIns="121900" bIns="121900" rtlCol="0" anchor="t" anchorCtr="0">
            <a:noAutofit/>
          </a:bodyPr>
          <a:lstStyle/>
          <a:p>
            <a:pPr algn="r">
              <a:spcBef>
                <a:spcPts val="0"/>
              </a:spcBef>
            </a:pPr>
            <a:r>
              <a:rPr lang="en" sz="12800" dirty="0">
                <a:solidFill>
                  <a:srgbClr val="ABE33F"/>
                </a:solidFill>
                <a:latin typeface="Karla"/>
                <a:ea typeface="Karla"/>
                <a:cs typeface="Karla"/>
                <a:sym typeface="Karla"/>
              </a:rPr>
              <a:t>Task</a:t>
            </a:r>
            <a:endParaRPr sz="12800" dirty="0">
              <a:solidFill>
                <a:srgbClr val="ABE33F"/>
              </a:solidFill>
              <a:latin typeface="Karla"/>
              <a:ea typeface="Karla"/>
              <a:cs typeface="Karla"/>
              <a:sym typeface="Karla"/>
            </a:endParaRPr>
          </a:p>
        </p:txBody>
      </p:sp>
      <p:sp>
        <p:nvSpPr>
          <p:cNvPr id="227" name="Google Shape;227;p25"/>
          <p:cNvSpPr txBox="1">
            <a:spLocks noGrp="1"/>
          </p:cNvSpPr>
          <p:nvPr>
            <p:ph type="subTitle" idx="4294967295"/>
          </p:nvPr>
        </p:nvSpPr>
        <p:spPr>
          <a:xfrm>
            <a:off x="1" y="1320800"/>
            <a:ext cx="11673417" cy="6045200"/>
          </a:xfrm>
          <a:prstGeom prst="rect">
            <a:avLst/>
          </a:prstGeom>
        </p:spPr>
        <p:txBody>
          <a:bodyPr spcFirstLastPara="1" vert="horz" wrap="square" lIns="121900" tIns="121900" rIns="121900" bIns="121900" rtlCol="0" anchor="t" anchorCtr="0">
            <a:noAutofit/>
          </a:bodyPr>
          <a:lstStyle/>
          <a:p>
            <a:pPr marL="0" indent="0">
              <a:buNone/>
            </a:pPr>
            <a:r>
              <a:rPr lang="en-US" dirty="0">
                <a:solidFill>
                  <a:schemeClr val="accent5">
                    <a:lumMod val="50000"/>
                  </a:schemeClr>
                </a:solidFill>
              </a:rPr>
              <a:t>Using the informal report guidelines, evaluate the level of effectiveness of the following progress report, which was written as part of the Wildwood Creek project. Develop responses to the following questions:</a:t>
            </a:r>
          </a:p>
          <a:p>
            <a:pPr marL="0" indent="0">
              <a:buNone/>
            </a:pPr>
            <a:endParaRPr lang="en-US" dirty="0">
              <a:solidFill>
                <a:schemeClr val="accent5">
                  <a:lumMod val="50000"/>
                </a:schemeClr>
              </a:solidFill>
            </a:endParaRPr>
          </a:p>
          <a:p>
            <a:pPr marL="609585" lvl="1" indent="0">
              <a:buNone/>
            </a:pPr>
            <a:r>
              <a:rPr lang="en-US" dirty="0">
                <a:solidFill>
                  <a:schemeClr val="accent5">
                    <a:lumMod val="50000"/>
                  </a:schemeClr>
                </a:solidFill>
              </a:rPr>
              <a:t>1. Does the report follow the ABC format?  (Explain.)</a:t>
            </a:r>
          </a:p>
          <a:p>
            <a:pPr marL="609585" lvl="1" indent="0">
              <a:buNone/>
            </a:pPr>
            <a:r>
              <a:rPr lang="en-US" dirty="0">
                <a:solidFill>
                  <a:schemeClr val="accent5">
                    <a:lumMod val="50000"/>
                  </a:schemeClr>
                </a:solidFill>
              </a:rPr>
              <a:t>2. What additional information does the report include? (Give examples.)</a:t>
            </a:r>
          </a:p>
          <a:p>
            <a:pPr marL="609585" lvl="1" indent="0">
              <a:buNone/>
            </a:pPr>
            <a:r>
              <a:rPr lang="en-US" dirty="0">
                <a:solidFill>
                  <a:schemeClr val="accent5">
                    <a:lumMod val="50000"/>
                  </a:schemeClr>
                </a:solidFill>
              </a:rPr>
              <a:t>3. Who is the audience for the report? (Support your conclusion with evidence from the report)</a:t>
            </a:r>
            <a:endParaRPr dirty="0">
              <a:solidFill>
                <a:schemeClr val="accent5">
                  <a:lumMod val="50000"/>
                </a:schemeClr>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23"/>
          <p:cNvSpPr txBox="1">
            <a:spLocks noGrp="1"/>
          </p:cNvSpPr>
          <p:nvPr>
            <p:ph type="title"/>
          </p:nvPr>
        </p:nvSpPr>
        <p:spPr>
          <a:prstGeom prst="rect">
            <a:avLst/>
          </a:prstGeom>
        </p:spPr>
        <p:txBody>
          <a:bodyPr spcFirstLastPara="1" vert="horz" wrap="square" lIns="121900" tIns="121900" rIns="121900" bIns="121900" rtlCol="0" anchor="t" anchorCtr="0">
            <a:noAutofit/>
          </a:bodyPr>
          <a:lstStyle/>
          <a:p>
            <a:pPr>
              <a:spcBef>
                <a:spcPts val="0"/>
              </a:spcBef>
            </a:pPr>
            <a:r>
              <a:rPr lang="en" dirty="0"/>
              <a:t>Case Study</a:t>
            </a:r>
            <a:endParaRPr dirty="0"/>
          </a:p>
        </p:txBody>
      </p:sp>
      <p:sp>
        <p:nvSpPr>
          <p:cNvPr id="207" name="Google Shape;207;p23"/>
          <p:cNvSpPr txBox="1">
            <a:spLocks noGrp="1"/>
          </p:cNvSpPr>
          <p:nvPr>
            <p:ph type="sldNum" sz="quarter" idx="12"/>
          </p:nvPr>
        </p:nvSpPr>
        <p:spPr>
          <a:prstGeom prst="rect">
            <a:avLst/>
          </a:prstGeom>
        </p:spPr>
        <p:txBody>
          <a:bodyPr spcFirstLastPara="1" vert="horz" wrap="square" lIns="121900" tIns="121900" rIns="121900" bIns="121900" rtlCol="0" anchor="t" anchorCtr="0">
            <a:noAutofit/>
          </a:bodyPr>
          <a:lstStyle/>
          <a:p>
            <a:fld id="{00000000-1234-1234-1234-123412341234}" type="slidenum">
              <a:rPr lang="en"/>
              <a:pPr/>
              <a:t>22</a:t>
            </a:fld>
            <a:endParaRPr/>
          </a:p>
        </p:txBody>
      </p:sp>
      <p:graphicFrame>
        <p:nvGraphicFramePr>
          <p:cNvPr id="206" name="Google Shape;206;p23"/>
          <p:cNvGraphicFramePr/>
          <p:nvPr/>
        </p:nvGraphicFramePr>
        <p:xfrm>
          <a:off x="36163" y="1391934"/>
          <a:ext cx="12435237" cy="5466001"/>
        </p:xfrm>
        <a:graphic>
          <a:graphicData uri="http://schemas.openxmlformats.org/drawingml/2006/table">
            <a:tbl>
              <a:tblPr>
                <a:noFill/>
              </a:tblPr>
              <a:tblGrid>
                <a:gridCol w="12435237">
                  <a:extLst>
                    <a:ext uri="{9D8B030D-6E8A-4147-A177-3AD203B41FA5}">
                      <a16:colId xmlns:a16="http://schemas.microsoft.com/office/drawing/2014/main" val="20000"/>
                    </a:ext>
                  </a:extLst>
                </a:gridCol>
              </a:tblGrid>
              <a:tr h="5466001">
                <a:tc>
                  <a:txBody>
                    <a:bodyPr/>
                    <a:lstStyle/>
                    <a:p>
                      <a:pPr marL="0" lvl="0" indent="0">
                        <a:spcBef>
                          <a:spcPts val="0"/>
                        </a:spcBef>
                        <a:spcAft>
                          <a:spcPts val="0"/>
                        </a:spcAft>
                        <a:buNone/>
                      </a:pPr>
                      <a:r>
                        <a:rPr lang="en-US" sz="2700" dirty="0">
                          <a:solidFill>
                            <a:srgbClr val="004C52"/>
                          </a:solidFill>
                          <a:latin typeface="Karla"/>
                          <a:ea typeface="Karla"/>
                          <a:cs typeface="Karla"/>
                          <a:sym typeface="Karla"/>
                        </a:rPr>
                        <a:t>Scott Sampson, M-</a:t>
                      </a:r>
                      <a:r>
                        <a:rPr lang="en-US" sz="2700" dirty="0" err="1">
                          <a:solidFill>
                            <a:srgbClr val="004C52"/>
                          </a:solidFill>
                          <a:latin typeface="Karla"/>
                          <a:ea typeface="Karla"/>
                          <a:cs typeface="Karla"/>
                          <a:sym typeface="Karla"/>
                        </a:rPr>
                        <a:t>Global’s</a:t>
                      </a:r>
                      <a:r>
                        <a:rPr lang="en-US" sz="2700" dirty="0">
                          <a:solidFill>
                            <a:srgbClr val="004C52"/>
                          </a:solidFill>
                          <a:latin typeface="Karla"/>
                          <a:ea typeface="Karla"/>
                          <a:cs typeface="Karla"/>
                          <a:sym typeface="Karla"/>
                        </a:rPr>
                        <a:t> personnel manager, is in the midst of an internal project being conducted for Jeannie </a:t>
                      </a:r>
                      <a:r>
                        <a:rPr lang="en-US" sz="2700" dirty="0" err="1">
                          <a:solidFill>
                            <a:srgbClr val="004C52"/>
                          </a:solidFill>
                          <a:latin typeface="Karla"/>
                          <a:ea typeface="Karla"/>
                          <a:cs typeface="Karla"/>
                          <a:sym typeface="Karla"/>
                        </a:rPr>
                        <a:t>McDuff</a:t>
                      </a:r>
                      <a:r>
                        <a:rPr lang="en-US" sz="2700" dirty="0">
                          <a:solidFill>
                            <a:srgbClr val="004C52"/>
                          </a:solidFill>
                          <a:latin typeface="Karla"/>
                          <a:ea typeface="Karla"/>
                          <a:cs typeface="Karla"/>
                          <a:sym typeface="Karla"/>
                        </a:rPr>
                        <a:t>, Vice President of Domestic Operations. Sampson’s goal is to find ways to improve the company’s training for technical employees. Having completed two of three phases, he is reporting his progress to </a:t>
                      </a:r>
                      <a:r>
                        <a:rPr lang="en-US" sz="2700" dirty="0" err="1">
                          <a:solidFill>
                            <a:srgbClr val="004C52"/>
                          </a:solidFill>
                          <a:latin typeface="Karla"/>
                          <a:ea typeface="Karla"/>
                          <a:cs typeface="Karla"/>
                          <a:sym typeface="Karla"/>
                        </a:rPr>
                        <a:t>McDuff</a:t>
                      </a:r>
                      <a:r>
                        <a:rPr lang="en-US" sz="2700" dirty="0">
                          <a:solidFill>
                            <a:srgbClr val="004C52"/>
                          </a:solidFill>
                          <a:latin typeface="Karla"/>
                          <a:ea typeface="Karla"/>
                          <a:cs typeface="Karla"/>
                          <a:sym typeface="Karla"/>
                        </a:rPr>
                        <a:t>. Note that Sampson organizes the body sections by task. This arrangement helps focus the reader’s attention on the two main accomplishments—the successful phone interviews and the potentially useful survey. Also note that Sampson adopts a persuasive tone at the end of the report—that is, he uses his solid progress as a way</a:t>
                      </a:r>
                    </a:p>
                    <a:p>
                      <a:pPr marL="0" lvl="0" indent="0">
                        <a:spcBef>
                          <a:spcPts val="0"/>
                        </a:spcBef>
                        <a:spcAft>
                          <a:spcPts val="0"/>
                        </a:spcAft>
                        <a:buNone/>
                      </a:pPr>
                      <a:r>
                        <a:rPr lang="en-US" sz="2700" dirty="0">
                          <a:solidFill>
                            <a:srgbClr val="004C52"/>
                          </a:solidFill>
                          <a:latin typeface="Karla"/>
                          <a:ea typeface="Karla"/>
                          <a:cs typeface="Karla"/>
                          <a:sym typeface="Karla"/>
                        </a:rPr>
                        <a:t>to emphasize the importance of the project. In this sense, he is “selling” the project to his “internal customer,” Jeannie </a:t>
                      </a:r>
                      <a:r>
                        <a:rPr lang="en-US" sz="2700" dirty="0" err="1">
                          <a:solidFill>
                            <a:srgbClr val="004C52"/>
                          </a:solidFill>
                          <a:latin typeface="Karla"/>
                          <a:ea typeface="Karla"/>
                          <a:cs typeface="Karla"/>
                          <a:sym typeface="Karla"/>
                        </a:rPr>
                        <a:t>McDuff</a:t>
                      </a:r>
                      <a:r>
                        <a:rPr lang="en-US" sz="2700" dirty="0">
                          <a:solidFill>
                            <a:srgbClr val="004C52"/>
                          </a:solidFill>
                          <a:latin typeface="Karla"/>
                          <a:ea typeface="Karla"/>
                          <a:cs typeface="Karla"/>
                          <a:sym typeface="Karla"/>
                        </a:rPr>
                        <a:t>, who ultimately is in the position to make decisions about the future of technical training at M-Global.</a:t>
                      </a:r>
                      <a:endParaRPr sz="2700" dirty="0">
                        <a:solidFill>
                          <a:srgbClr val="004C52"/>
                        </a:solidFill>
                        <a:latin typeface="Karla"/>
                        <a:ea typeface="Karla"/>
                        <a:cs typeface="Karla"/>
                        <a:sym typeface="Karla"/>
                      </a:endParaRPr>
                    </a:p>
                  </a:txBody>
                  <a:tcPr marL="121900" marR="121900" marT="91433" marB="91433" anchor="ctr">
                    <a:lnL w="38100" cap="flat" cmpd="sng">
                      <a:solidFill>
                        <a:srgbClr val="ABE33F"/>
                      </a:solidFill>
                      <a:prstDash val="solid"/>
                      <a:round/>
                      <a:headEnd type="none" w="sm" len="sm"/>
                      <a:tailEnd type="none" w="sm" len="sm"/>
                    </a:lnL>
                    <a:lnR w="38100" cap="flat" cmpd="sng">
                      <a:solidFill>
                        <a:srgbClr val="ABE33F"/>
                      </a:solidFill>
                      <a:prstDash val="solid"/>
                      <a:round/>
                      <a:headEnd type="none" w="sm" len="sm"/>
                      <a:tailEnd type="none" w="sm" len="sm"/>
                    </a:lnR>
                    <a:lnT w="38100" cap="flat" cmpd="sng">
                      <a:solidFill>
                        <a:srgbClr val="ABE33F"/>
                      </a:solidFill>
                      <a:prstDash val="solid"/>
                      <a:round/>
                      <a:headEnd type="none" w="sm" len="sm"/>
                      <a:tailEnd type="none" w="sm" len="sm"/>
                    </a:lnT>
                    <a:lnB w="38100" cap="flat" cmpd="sng">
                      <a:solidFill>
                        <a:srgbClr val="ABE33F"/>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0000000-1234-1234-1234-123412341234}" type="slidenum">
              <a:rPr lang="en" smtClean="0"/>
              <a:pPr/>
              <a:t>23</a:t>
            </a:fld>
            <a:endParaRPr lang="en"/>
          </a:p>
        </p:txBody>
      </p:sp>
      <p:pic>
        <p:nvPicPr>
          <p:cNvPr id="6" name="Picture 5"/>
          <p:cNvPicPr>
            <a:picLocks noChangeAspect="1"/>
          </p:cNvPicPr>
          <p:nvPr/>
        </p:nvPicPr>
        <p:blipFill>
          <a:blip r:embed="rId2"/>
          <a:stretch>
            <a:fillRect/>
          </a:stretch>
        </p:blipFill>
        <p:spPr>
          <a:xfrm>
            <a:off x="-38760" y="-441876"/>
            <a:ext cx="12269519" cy="7741751"/>
          </a:xfrm>
          <a:prstGeom prst="rect">
            <a:avLst/>
          </a:prstGeom>
        </p:spPr>
      </p:pic>
    </p:spTree>
    <p:extLst>
      <p:ext uri="{BB962C8B-B14F-4D97-AF65-F5344CB8AC3E}">
        <p14:creationId xmlns:p14="http://schemas.microsoft.com/office/powerpoint/2010/main" val="31105723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43932" y="2305985"/>
            <a:ext cx="9827600" cy="1143200"/>
          </a:xfrm>
        </p:spPr>
        <p:txBody>
          <a:bodyPr/>
          <a:lstStyle/>
          <a:p>
            <a:pPr algn="ctr"/>
            <a:r>
              <a:rPr lang="en-US" dirty="0">
                <a:solidFill>
                  <a:schemeClr val="tx1"/>
                </a:solidFill>
              </a:rPr>
              <a:t>Ethics Questions in the Workplace</a:t>
            </a:r>
          </a:p>
        </p:txBody>
      </p:sp>
      <p:sp>
        <p:nvSpPr>
          <p:cNvPr id="3" name="Slide Number Placeholder 2"/>
          <p:cNvSpPr>
            <a:spLocks noGrp="1"/>
          </p:cNvSpPr>
          <p:nvPr>
            <p:ph type="sldNum" sz="quarter" idx="12"/>
          </p:nvPr>
        </p:nvSpPr>
        <p:spPr/>
        <p:txBody>
          <a:bodyPr/>
          <a:lstStyle/>
          <a:p>
            <a:fld id="{00000000-1234-1234-1234-123412341234}" type="slidenum">
              <a:rPr lang="en" smtClean="0"/>
              <a:pPr/>
              <a:t>24</a:t>
            </a:fld>
            <a:endParaRPr lang="en"/>
          </a:p>
        </p:txBody>
      </p:sp>
      <p:sp>
        <p:nvSpPr>
          <p:cNvPr id="4" name="TextBox 3"/>
          <p:cNvSpPr txBox="1"/>
          <p:nvPr/>
        </p:nvSpPr>
        <p:spPr>
          <a:xfrm>
            <a:off x="1404395" y="3580437"/>
            <a:ext cx="9799899" cy="1569660"/>
          </a:xfrm>
          <a:prstGeom prst="rect">
            <a:avLst/>
          </a:prstGeom>
          <a:noFill/>
        </p:spPr>
        <p:txBody>
          <a:bodyPr wrap="square" rtlCol="0">
            <a:spAutoFit/>
          </a:bodyPr>
          <a:lstStyle/>
          <a:p>
            <a:r>
              <a:rPr lang="en-US" sz="3200" dirty="0"/>
              <a:t>Each of the situations that follow presents an ethical dilemma regarding a specific document, followed by an answer to each problem. </a:t>
            </a:r>
          </a:p>
        </p:txBody>
      </p:sp>
    </p:spTree>
    <p:extLst>
      <p:ext uri="{BB962C8B-B14F-4D97-AF65-F5344CB8AC3E}">
        <p14:creationId xmlns:p14="http://schemas.microsoft.com/office/powerpoint/2010/main" val="7576209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1182200" y="531200"/>
            <a:ext cx="9827600" cy="688000"/>
          </a:xfrm>
        </p:spPr>
        <p:txBody>
          <a:bodyPr>
            <a:normAutofit fontScale="90000"/>
          </a:bodyPr>
          <a:lstStyle/>
          <a:p>
            <a:r>
              <a:rPr lang="en-US" dirty="0"/>
              <a:t>Ethics Questions</a:t>
            </a:r>
          </a:p>
        </p:txBody>
      </p:sp>
      <p:sp>
        <p:nvSpPr>
          <p:cNvPr id="3" name="Text Placeholder 2"/>
          <p:cNvSpPr>
            <a:spLocks noGrp="1"/>
          </p:cNvSpPr>
          <p:nvPr>
            <p:ph type="body" idx="1"/>
          </p:nvPr>
        </p:nvSpPr>
        <p:spPr>
          <a:xfrm>
            <a:off x="185195" y="1390432"/>
            <a:ext cx="12006805" cy="4436400"/>
          </a:xfrm>
        </p:spPr>
        <p:txBody>
          <a:bodyPr>
            <a:normAutofit lnSpcReduction="10000"/>
          </a:bodyPr>
          <a:lstStyle/>
          <a:p>
            <a:r>
              <a:rPr lang="en-US" sz="2400" b="1" dirty="0"/>
              <a:t>Lab report: </a:t>
            </a:r>
            <a:r>
              <a:rPr lang="en-US" sz="2400" dirty="0"/>
              <a:t>Should you mention a small, possibly insignificant percentage of the data that was collected but that doesn’t support your conclusions?</a:t>
            </a:r>
          </a:p>
          <a:p>
            <a:r>
              <a:rPr lang="en-US" sz="2400" i="1" dirty="0"/>
              <a:t>Answer: </a:t>
            </a:r>
            <a:r>
              <a:rPr lang="en-US" sz="2400" dirty="0"/>
              <a:t>Yes. Readers deserve to see all the data, even (and perhaps especially) any information that doesn’t support your conclusion. They need a true picture of the lab study so that they can draw their own conclusions.</a:t>
            </a:r>
          </a:p>
          <a:p>
            <a:endParaRPr lang="en-US" sz="2400" dirty="0"/>
          </a:p>
          <a:p>
            <a:r>
              <a:rPr lang="en-US" sz="2400" b="1" dirty="0"/>
              <a:t>Trip report: </a:t>
            </a:r>
            <a:r>
              <a:rPr lang="en-US" sz="2400" dirty="0"/>
              <a:t>Should you mention the fact that one client you visited expressed dissatisfaction with the service he received from your team?</a:t>
            </a:r>
          </a:p>
          <a:p>
            <a:r>
              <a:rPr lang="en-US" sz="2400" i="1" dirty="0"/>
              <a:t>Answer: </a:t>
            </a:r>
            <a:r>
              <a:rPr lang="en-US" sz="2400" dirty="0"/>
              <a:t>Yes. Assuming that your report is supposed to present an accurate reflection of your activities, your reader deserves to hear about all your client contacts—good news and bad news. You can counter any critical comments by indicating how your team plans to remedy the problem.</a:t>
            </a:r>
          </a:p>
          <a:p>
            <a:endParaRPr lang="en-US" sz="2400" dirty="0"/>
          </a:p>
          <a:p>
            <a:endParaRPr lang="en-US" sz="2400" dirty="0"/>
          </a:p>
        </p:txBody>
      </p:sp>
      <p:sp>
        <p:nvSpPr>
          <p:cNvPr id="4" name="Slide Number Placeholder 3"/>
          <p:cNvSpPr>
            <a:spLocks noGrp="1"/>
          </p:cNvSpPr>
          <p:nvPr>
            <p:ph type="sldNum" idx="12"/>
          </p:nvPr>
        </p:nvSpPr>
        <p:spPr/>
        <p:txBody>
          <a:bodyPr/>
          <a:lstStyle/>
          <a:p>
            <a:fld id="{00000000-1234-1234-1234-123412341234}" type="slidenum">
              <a:rPr lang="en" smtClean="0"/>
              <a:pPr/>
              <a:t>25</a:t>
            </a:fld>
            <a:endParaRPr lang="en"/>
          </a:p>
        </p:txBody>
      </p:sp>
    </p:spTree>
    <p:extLst>
      <p:ext uri="{BB962C8B-B14F-4D97-AF65-F5344CB8AC3E}">
        <p14:creationId xmlns:p14="http://schemas.microsoft.com/office/powerpoint/2010/main" val="4581873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2200" y="531200"/>
            <a:ext cx="9827600" cy="688000"/>
          </a:xfrm>
        </p:spPr>
        <p:txBody>
          <a:bodyPr>
            <a:normAutofit fontScale="90000"/>
          </a:bodyPr>
          <a:lstStyle/>
          <a:p>
            <a:r>
              <a:rPr lang="en-US" dirty="0"/>
              <a:t>Ethics Questions</a:t>
            </a:r>
          </a:p>
        </p:txBody>
      </p:sp>
      <p:sp>
        <p:nvSpPr>
          <p:cNvPr id="3" name="Text Placeholder 2"/>
          <p:cNvSpPr>
            <a:spLocks noGrp="1"/>
          </p:cNvSpPr>
          <p:nvPr>
            <p:ph type="body" idx="1"/>
          </p:nvPr>
        </p:nvSpPr>
        <p:spPr>
          <a:xfrm>
            <a:off x="-277793" y="1544760"/>
            <a:ext cx="12469793" cy="4674704"/>
          </a:xfrm>
        </p:spPr>
        <p:txBody>
          <a:bodyPr>
            <a:normAutofit/>
          </a:bodyPr>
          <a:lstStyle/>
          <a:p>
            <a:r>
              <a:rPr lang="en-US" sz="2667" b="1" dirty="0"/>
              <a:t>Feasibility study: </a:t>
            </a:r>
            <a:r>
              <a:rPr lang="en-US" sz="2667" dirty="0"/>
              <a:t>Should you list all the criteria you used in comparing three products, even though one criterion could not be applied adequately in your study?</a:t>
            </a:r>
          </a:p>
          <a:p>
            <a:r>
              <a:rPr lang="en-US" sz="2667" i="1" dirty="0"/>
              <a:t>Answer: </a:t>
            </a:r>
            <a:r>
              <a:rPr lang="en-US" sz="2667" dirty="0"/>
              <a:t>Yes. It is unethical to adjust criteria after the fact to accommodate your inability to apply them consistently. Besides, information about a project dead end may be useful to the reader.</a:t>
            </a:r>
          </a:p>
          <a:p>
            <a:r>
              <a:rPr lang="en-US" sz="2667" b="1" dirty="0"/>
              <a:t>Technical article: </a:t>
            </a:r>
            <a:r>
              <a:rPr lang="en-US" sz="2667" dirty="0"/>
              <a:t>Should you acknowledge ideas you derived from another article, even though you quoted no information from the piece?</a:t>
            </a:r>
          </a:p>
          <a:p>
            <a:r>
              <a:rPr lang="en-US" sz="2400" i="1" dirty="0"/>
              <a:t>Answer: </a:t>
            </a:r>
            <a:r>
              <a:rPr lang="en-US" sz="2400" dirty="0"/>
              <a:t>Yes. Your reliance on all borrowed ideas should be noted, whether the ideas are quoted, paraphrased, or summarized. The exception is common knowledge, which is general information that is found in many sources. Such common knowledge need not be footnoted.</a:t>
            </a:r>
          </a:p>
          <a:p>
            <a:endParaRPr lang="en-US" dirty="0"/>
          </a:p>
        </p:txBody>
      </p:sp>
      <p:sp>
        <p:nvSpPr>
          <p:cNvPr id="4" name="Slide Number Placeholder 3"/>
          <p:cNvSpPr>
            <a:spLocks noGrp="1"/>
          </p:cNvSpPr>
          <p:nvPr>
            <p:ph type="sldNum" idx="12"/>
          </p:nvPr>
        </p:nvSpPr>
        <p:spPr/>
        <p:txBody>
          <a:bodyPr/>
          <a:lstStyle/>
          <a:p>
            <a:fld id="{00000000-1234-1234-1234-123412341234}" type="slidenum">
              <a:rPr lang="en" smtClean="0"/>
              <a:pPr/>
              <a:t>26</a:t>
            </a:fld>
            <a:endParaRPr lang="en"/>
          </a:p>
        </p:txBody>
      </p:sp>
    </p:spTree>
    <p:extLst>
      <p:ext uri="{BB962C8B-B14F-4D97-AF65-F5344CB8AC3E}">
        <p14:creationId xmlns:p14="http://schemas.microsoft.com/office/powerpoint/2010/main" val="36137214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420500" y="2767032"/>
            <a:ext cx="7350800" cy="1546400"/>
          </a:xfrm>
        </p:spPr>
        <p:txBody>
          <a:bodyPr>
            <a:normAutofit/>
          </a:bodyPr>
          <a:lstStyle/>
          <a:p>
            <a:r>
              <a:rPr lang="en-US" dirty="0">
                <a:solidFill>
                  <a:schemeClr val="tx1"/>
                </a:solidFill>
              </a:rPr>
              <a:t>Analysis Reports</a:t>
            </a:r>
            <a:br>
              <a:rPr lang="en-US" dirty="0"/>
            </a:br>
            <a:endParaRPr lang="en-US" dirty="0"/>
          </a:p>
        </p:txBody>
      </p:sp>
      <p:sp>
        <p:nvSpPr>
          <p:cNvPr id="3" name="Subtitle 2"/>
          <p:cNvSpPr>
            <a:spLocks noGrp="1"/>
          </p:cNvSpPr>
          <p:nvPr>
            <p:ph type="subTitle" idx="1"/>
          </p:nvPr>
        </p:nvSpPr>
        <p:spPr>
          <a:xfrm>
            <a:off x="4120586" y="3790232"/>
            <a:ext cx="5110561" cy="1046400"/>
          </a:xfrm>
        </p:spPr>
        <p:txBody>
          <a:bodyPr>
            <a:normAutofit fontScale="92500" lnSpcReduction="10000"/>
          </a:bodyPr>
          <a:lstStyle/>
          <a:p>
            <a:pPr marL="558786" indent="-457189" algn="l">
              <a:buFont typeface="+mj-lt"/>
              <a:buAutoNum type="arabicPeriod"/>
            </a:pPr>
            <a:r>
              <a:rPr lang="en-US" dirty="0"/>
              <a:t>Feasibility Studies</a:t>
            </a:r>
          </a:p>
          <a:p>
            <a:pPr marL="558786" indent="-457189" algn="l">
              <a:buFont typeface="+mj-lt"/>
              <a:buAutoNum type="arabicPeriod"/>
            </a:pPr>
            <a:r>
              <a:rPr lang="en-US" dirty="0"/>
              <a:t>Problem Analysis</a:t>
            </a:r>
          </a:p>
          <a:p>
            <a:pPr marL="558786" indent="-457189" algn="l">
              <a:buFont typeface="+mj-lt"/>
              <a:buAutoNum type="arabicPeriod"/>
            </a:pPr>
            <a:r>
              <a:rPr lang="en-US" dirty="0"/>
              <a:t> Equipment Evaluation</a:t>
            </a:r>
          </a:p>
        </p:txBody>
      </p:sp>
      <p:sp>
        <p:nvSpPr>
          <p:cNvPr id="4" name="Slide Number Placeholder 3"/>
          <p:cNvSpPr>
            <a:spLocks noGrp="1"/>
          </p:cNvSpPr>
          <p:nvPr>
            <p:ph type="sldNum" idx="12"/>
          </p:nvPr>
        </p:nvSpPr>
        <p:spPr/>
        <p:txBody>
          <a:bodyPr/>
          <a:lstStyle/>
          <a:p>
            <a:fld id="{00000000-1234-1234-1234-123412341234}" type="slidenum">
              <a:rPr lang="en" smtClean="0"/>
              <a:pPr/>
              <a:t>27</a:t>
            </a:fld>
            <a:endParaRPr lang="en"/>
          </a:p>
        </p:txBody>
      </p:sp>
    </p:spTree>
    <p:extLst>
      <p:ext uri="{BB962C8B-B14F-4D97-AF65-F5344CB8AC3E}">
        <p14:creationId xmlns:p14="http://schemas.microsoft.com/office/powerpoint/2010/main" val="32460873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Analysis</a:t>
            </a:r>
          </a:p>
        </p:txBody>
      </p:sp>
      <p:sp>
        <p:nvSpPr>
          <p:cNvPr id="3" name="Slide Number Placeholder 2"/>
          <p:cNvSpPr>
            <a:spLocks noGrp="1"/>
          </p:cNvSpPr>
          <p:nvPr>
            <p:ph type="sldNum" sz="quarter" idx="12"/>
          </p:nvPr>
        </p:nvSpPr>
        <p:spPr/>
        <p:txBody>
          <a:bodyPr/>
          <a:lstStyle/>
          <a:p>
            <a:fld id="{00000000-1234-1234-1234-123412341234}" type="slidenum">
              <a:rPr lang="en" smtClean="0"/>
              <a:pPr/>
              <a:t>28</a:t>
            </a:fld>
            <a:endParaRPr lang="en"/>
          </a:p>
        </p:txBody>
      </p:sp>
      <p:pic>
        <p:nvPicPr>
          <p:cNvPr id="4" name="Picture 3"/>
          <p:cNvPicPr>
            <a:picLocks noChangeAspect="1"/>
          </p:cNvPicPr>
          <p:nvPr/>
        </p:nvPicPr>
        <p:blipFill>
          <a:blip r:embed="rId3">
            <a:lum contrast="40000"/>
          </a:blip>
          <a:stretch>
            <a:fillRect/>
          </a:stretch>
        </p:blipFill>
        <p:spPr>
          <a:xfrm>
            <a:off x="5673514" y="-138897"/>
            <a:ext cx="6297629" cy="7287625"/>
          </a:xfrm>
          <a:prstGeom prst="rect">
            <a:avLst/>
          </a:prstGeom>
        </p:spPr>
      </p:pic>
      <p:sp>
        <p:nvSpPr>
          <p:cNvPr id="5" name="TextBox 4"/>
          <p:cNvSpPr txBox="1"/>
          <p:nvPr/>
        </p:nvSpPr>
        <p:spPr>
          <a:xfrm>
            <a:off x="447555" y="1805861"/>
            <a:ext cx="4814567" cy="4196662"/>
          </a:xfrm>
          <a:prstGeom prst="rect">
            <a:avLst/>
          </a:prstGeom>
          <a:noFill/>
        </p:spPr>
        <p:txBody>
          <a:bodyPr wrap="square" rtlCol="0">
            <a:spAutoFit/>
          </a:bodyPr>
          <a:lstStyle/>
          <a:p>
            <a:r>
              <a:rPr lang="en-US" sz="2667" dirty="0">
                <a:solidFill>
                  <a:schemeClr val="accent1">
                    <a:lumMod val="50000"/>
                  </a:schemeClr>
                </a:solidFill>
                <a:latin typeface="Karla" panose="020B0604020202020204" charset="0"/>
                <a:ea typeface="Karla" panose="020B0604020202020204" charset="0"/>
              </a:rPr>
              <a:t>A report that presents readers with a detailed description of problems in areas such as personnel, equipment, products, and services. </a:t>
            </a:r>
          </a:p>
          <a:p>
            <a:r>
              <a:rPr lang="en-US" sz="2667" dirty="0">
                <a:solidFill>
                  <a:schemeClr val="accent1">
                    <a:lumMod val="50000"/>
                  </a:schemeClr>
                </a:solidFill>
                <a:latin typeface="Karla" panose="020B0604020202020204" charset="0"/>
                <a:ea typeface="Karla" panose="020B0604020202020204" charset="0"/>
              </a:rPr>
              <a:t>Its main goal is to provide objective information so that the readers can choose the next step. Any opinions must be well supported by facts.</a:t>
            </a:r>
          </a:p>
        </p:txBody>
      </p:sp>
    </p:spTree>
    <p:extLst>
      <p:ext uri="{BB962C8B-B14F-4D97-AF65-F5344CB8AC3E}">
        <p14:creationId xmlns:p14="http://schemas.microsoft.com/office/powerpoint/2010/main" val="5966081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Case Study</a:t>
            </a:r>
          </a:p>
        </p:txBody>
      </p:sp>
      <p:sp>
        <p:nvSpPr>
          <p:cNvPr id="3" name="Text Placeholder 2"/>
          <p:cNvSpPr>
            <a:spLocks noGrp="1"/>
          </p:cNvSpPr>
          <p:nvPr>
            <p:ph type="body" idx="1"/>
          </p:nvPr>
        </p:nvSpPr>
        <p:spPr>
          <a:xfrm>
            <a:off x="-516753" y="1392164"/>
            <a:ext cx="12708753" cy="4940971"/>
          </a:xfrm>
        </p:spPr>
        <p:txBody>
          <a:bodyPr>
            <a:normAutofit/>
          </a:bodyPr>
          <a:lstStyle/>
          <a:p>
            <a:r>
              <a:rPr lang="en-US" sz="2400" dirty="0"/>
              <a:t>Harold Marshal, a longtime M-Global employee, supervises all technical work aboard the Seeker II, a boat that M-Global leases during the summer. Staffed with several technicians and engineers, the boat is used to collect and test soil samples from the ocean floor. Different clients purchase these data, such as oil companies that must place oil rigs safely and telecommunications companies that must lay cable.</a:t>
            </a:r>
          </a:p>
          <a:p>
            <a:r>
              <a:rPr lang="en-US" sz="2400" dirty="0"/>
              <a:t>After a summer on the Seeker II, Harold has severe reservations about the safety and technical adequacy of the boat. Yet he knows that his supervisor, Jan </a:t>
            </a:r>
            <a:r>
              <a:rPr lang="en-US" sz="2400" dirty="0" err="1"/>
              <a:t>Stillwright</a:t>
            </a:r>
            <a:r>
              <a:rPr lang="en-US" sz="2400" dirty="0"/>
              <a:t>, will require detailed support of any complaints before she seriously considers negotiating a new boat contract next season. Given this critical audience, Harold focuses on specific problems that affect(1) the safety of the crew, (2) the accuracy of the technical work performed, and (3) the morale of the crew. He believes that this pragmatic approach, rather than an emotional appeal, will best persuade his boss that the problem is serious.</a:t>
            </a:r>
          </a:p>
        </p:txBody>
      </p:sp>
      <p:sp>
        <p:nvSpPr>
          <p:cNvPr id="4" name="Slide Number Placeholder 3"/>
          <p:cNvSpPr>
            <a:spLocks noGrp="1"/>
          </p:cNvSpPr>
          <p:nvPr>
            <p:ph type="sldNum" idx="12"/>
          </p:nvPr>
        </p:nvSpPr>
        <p:spPr/>
        <p:txBody>
          <a:bodyPr/>
          <a:lstStyle/>
          <a:p>
            <a:fld id="{00000000-1234-1234-1234-123412341234}" type="slidenum">
              <a:rPr lang="en" smtClean="0"/>
              <a:pPr/>
              <a:t>29</a:t>
            </a:fld>
            <a:endParaRPr lang="en"/>
          </a:p>
        </p:txBody>
      </p:sp>
    </p:spTree>
    <p:extLst>
      <p:ext uri="{BB962C8B-B14F-4D97-AF65-F5344CB8AC3E}">
        <p14:creationId xmlns:p14="http://schemas.microsoft.com/office/powerpoint/2010/main" val="19485776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15"/>
          <p:cNvSpPr txBox="1">
            <a:spLocks noGrp="1"/>
          </p:cNvSpPr>
          <p:nvPr>
            <p:ph type="body" idx="1"/>
          </p:nvPr>
        </p:nvSpPr>
        <p:spPr>
          <a:xfrm>
            <a:off x="-228600" y="2677478"/>
            <a:ext cx="12729275" cy="1997845"/>
          </a:xfrm>
          <a:prstGeom prst="rect">
            <a:avLst/>
          </a:prstGeom>
        </p:spPr>
        <p:txBody>
          <a:bodyPr spcFirstLastPara="1" vert="horz" wrap="square" lIns="121900" tIns="121900" rIns="121900" bIns="121900" rtlCol="0" anchor="ctr" anchorCtr="0">
            <a:noAutofit/>
          </a:bodyPr>
          <a:lstStyle/>
          <a:p>
            <a:pPr marL="0" indent="0">
              <a:buNone/>
            </a:pPr>
            <a:r>
              <a:rPr lang="en-US" sz="3733" dirty="0">
                <a:solidFill>
                  <a:schemeClr val="tx1"/>
                </a:solidFill>
              </a:rPr>
              <a:t>A report is an organized presentation of factual information, often aimed at multiple audiences that may present the results of an investigation, </a:t>
            </a:r>
            <a:r>
              <a:rPr lang="en-US" sz="3733" dirty="0"/>
              <a:t>a trip, or a research project.</a:t>
            </a:r>
          </a:p>
        </p:txBody>
      </p:sp>
      <p:sp>
        <p:nvSpPr>
          <p:cNvPr id="132" name="Google Shape;132;p15"/>
          <p:cNvSpPr txBox="1">
            <a:spLocks noGrp="1"/>
          </p:cNvSpPr>
          <p:nvPr>
            <p:ph type="sldNum" idx="12"/>
          </p:nvPr>
        </p:nvSpPr>
        <p:spPr>
          <a:prstGeom prst="rect">
            <a:avLst/>
          </a:prstGeom>
        </p:spPr>
        <p:txBody>
          <a:bodyPr spcFirstLastPara="1" vert="horz" wrap="square" lIns="121900" tIns="121900" rIns="121900" bIns="121900" rtlCol="0" anchor="t" anchorCtr="0">
            <a:noAutofit/>
          </a:bodyPr>
          <a:lstStyle/>
          <a:p>
            <a:fld id="{00000000-1234-1234-1234-123412341234}" type="slidenum">
              <a:rPr lang="en"/>
              <a:pPr/>
              <a:t>3</a:t>
            </a:fld>
            <a:endParaRPr/>
          </a:p>
        </p:txBody>
      </p:sp>
      <p:sp>
        <p:nvSpPr>
          <p:cNvPr id="2" name="TextBox 1"/>
          <p:cNvSpPr txBox="1"/>
          <p:nvPr/>
        </p:nvSpPr>
        <p:spPr>
          <a:xfrm>
            <a:off x="3938937" y="4958400"/>
            <a:ext cx="5511800" cy="1343829"/>
          </a:xfrm>
          <a:prstGeom prst="rect">
            <a:avLst/>
          </a:prstGeom>
          <a:noFill/>
        </p:spPr>
        <p:txBody>
          <a:bodyPr wrap="square" rtlCol="0">
            <a:spAutoFit/>
          </a:bodyPr>
          <a:lstStyle/>
          <a:p>
            <a:pPr marL="457189" indent="-457189" algn="ctr">
              <a:spcBef>
                <a:spcPts val="800"/>
              </a:spcBef>
              <a:buClr>
                <a:srgbClr val="FFFFFF"/>
              </a:buClr>
              <a:buSzPts val="2400"/>
              <a:buFont typeface="Karla"/>
              <a:buChar char="◆"/>
            </a:pPr>
            <a:r>
              <a:rPr lang="en-US" sz="3733" b="1" i="1" dirty="0">
                <a:latin typeface="Karla"/>
                <a:ea typeface="Karla"/>
                <a:sym typeface="Karla"/>
              </a:rPr>
              <a:t>Informal Reports</a:t>
            </a:r>
          </a:p>
          <a:p>
            <a:pPr marL="457189" indent="-457189" algn="ctr">
              <a:spcBef>
                <a:spcPts val="800"/>
              </a:spcBef>
              <a:buClr>
                <a:srgbClr val="FFFFFF"/>
              </a:buClr>
              <a:buSzPts val="2400"/>
              <a:buFont typeface="Karla"/>
              <a:buChar char="◆"/>
            </a:pPr>
            <a:r>
              <a:rPr lang="en-US" sz="3733" b="1" i="1" dirty="0">
                <a:latin typeface="Karla"/>
                <a:ea typeface="Karla"/>
                <a:sym typeface="Karla"/>
              </a:rPr>
              <a:t>Formal Reports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0000000-1234-1234-1234-123412341234}" type="slidenum">
              <a:rPr lang="en" smtClean="0"/>
              <a:pPr/>
              <a:t>30</a:t>
            </a:fld>
            <a:endParaRPr lang="en"/>
          </a:p>
        </p:txBody>
      </p:sp>
      <p:pic>
        <p:nvPicPr>
          <p:cNvPr id="3" name="Picture 2"/>
          <p:cNvPicPr>
            <a:picLocks noChangeAspect="1"/>
          </p:cNvPicPr>
          <p:nvPr/>
        </p:nvPicPr>
        <p:blipFill>
          <a:blip r:embed="rId2"/>
          <a:stretch>
            <a:fillRect/>
          </a:stretch>
        </p:blipFill>
        <p:spPr>
          <a:xfrm>
            <a:off x="233545" y="-510490"/>
            <a:ext cx="11694047" cy="7601188"/>
          </a:xfrm>
          <a:prstGeom prst="rect">
            <a:avLst/>
          </a:prstGeom>
        </p:spPr>
      </p:pic>
    </p:spTree>
    <p:extLst>
      <p:ext uri="{BB962C8B-B14F-4D97-AF65-F5344CB8AC3E}">
        <p14:creationId xmlns:p14="http://schemas.microsoft.com/office/powerpoint/2010/main" val="289872256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0000000-1234-1234-1234-123412341234}" type="slidenum">
              <a:rPr lang="en" smtClean="0"/>
              <a:pPr/>
              <a:t>31</a:t>
            </a:fld>
            <a:endParaRPr lang="en"/>
          </a:p>
        </p:txBody>
      </p:sp>
      <p:pic>
        <p:nvPicPr>
          <p:cNvPr id="3" name="Picture 2"/>
          <p:cNvPicPr>
            <a:picLocks noChangeAspect="1"/>
          </p:cNvPicPr>
          <p:nvPr/>
        </p:nvPicPr>
        <p:blipFill>
          <a:blip r:embed="rId2"/>
          <a:stretch>
            <a:fillRect/>
          </a:stretch>
        </p:blipFill>
        <p:spPr>
          <a:xfrm>
            <a:off x="547023" y="-139126"/>
            <a:ext cx="11314016" cy="7136251"/>
          </a:xfrm>
          <a:prstGeom prst="rect">
            <a:avLst/>
          </a:prstGeom>
        </p:spPr>
      </p:pic>
    </p:spTree>
    <p:extLst>
      <p:ext uri="{BB962C8B-B14F-4D97-AF65-F5344CB8AC3E}">
        <p14:creationId xmlns:p14="http://schemas.microsoft.com/office/powerpoint/2010/main" val="192460475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Equipment Evaluation</a:t>
            </a:r>
          </a:p>
        </p:txBody>
      </p:sp>
      <p:sp>
        <p:nvSpPr>
          <p:cNvPr id="3" name="Text Placeholder 2"/>
          <p:cNvSpPr>
            <a:spLocks noGrp="1"/>
          </p:cNvSpPr>
          <p:nvPr>
            <p:ph type="body" idx="1"/>
          </p:nvPr>
        </p:nvSpPr>
        <p:spPr>
          <a:xfrm>
            <a:off x="-152400" y="1522000"/>
            <a:ext cx="12670971" cy="4203885"/>
          </a:xfrm>
        </p:spPr>
        <p:txBody>
          <a:bodyPr/>
          <a:lstStyle/>
          <a:p>
            <a:r>
              <a:rPr lang="en-US" dirty="0"/>
              <a:t>An informal report that provides objective data about how equipment has, or has not, functioned.</a:t>
            </a:r>
          </a:p>
          <a:p>
            <a:r>
              <a:rPr lang="en-US" dirty="0"/>
              <a:t>The report may cover topics such as machinery, tools, vehicles, office supplies, computer hardware, and computer software.</a:t>
            </a:r>
          </a:p>
          <a:p>
            <a:r>
              <a:rPr lang="en-US" dirty="0"/>
              <a:t> Like a problem analysis, an equipment evaluation may focus only on problems; or like a recommendation report, it may go on to suggest a change in equipment. Whatever its focus, an equipment evaluation must provide a well-documented review of the exact manner in which equipment performed. </a:t>
            </a:r>
          </a:p>
          <a:p>
            <a:endParaRPr lang="en-US" dirty="0"/>
          </a:p>
        </p:txBody>
      </p:sp>
      <p:sp>
        <p:nvSpPr>
          <p:cNvPr id="4" name="Slide Number Placeholder 3"/>
          <p:cNvSpPr>
            <a:spLocks noGrp="1"/>
          </p:cNvSpPr>
          <p:nvPr>
            <p:ph type="sldNum" idx="12"/>
          </p:nvPr>
        </p:nvSpPr>
        <p:spPr/>
        <p:txBody>
          <a:bodyPr/>
          <a:lstStyle/>
          <a:p>
            <a:fld id="{00000000-1234-1234-1234-123412341234}" type="slidenum">
              <a:rPr lang="en" smtClean="0"/>
              <a:pPr/>
              <a:t>32</a:t>
            </a:fld>
            <a:endParaRPr lang="en"/>
          </a:p>
        </p:txBody>
      </p:sp>
    </p:spTree>
    <p:extLst>
      <p:ext uri="{BB962C8B-B14F-4D97-AF65-F5344CB8AC3E}">
        <p14:creationId xmlns:p14="http://schemas.microsoft.com/office/powerpoint/2010/main" val="28896242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rot="16200000">
            <a:off x="-4265955" y="847735"/>
            <a:ext cx="9827600" cy="1143200"/>
          </a:xfrm>
        </p:spPr>
        <p:txBody>
          <a:bodyPr/>
          <a:lstStyle/>
          <a:p>
            <a:r>
              <a:rPr lang="en-US" dirty="0">
                <a:solidFill>
                  <a:schemeClr val="accent1">
                    <a:lumMod val="50000"/>
                  </a:schemeClr>
                </a:solidFill>
              </a:rPr>
              <a:t>Equipment Evaluation</a:t>
            </a:r>
          </a:p>
        </p:txBody>
      </p:sp>
      <p:sp>
        <p:nvSpPr>
          <p:cNvPr id="3" name="Slide Number Placeholder 2"/>
          <p:cNvSpPr>
            <a:spLocks noGrp="1"/>
          </p:cNvSpPr>
          <p:nvPr>
            <p:ph type="sldNum" sz="quarter" idx="12"/>
          </p:nvPr>
        </p:nvSpPr>
        <p:spPr/>
        <p:txBody>
          <a:bodyPr/>
          <a:lstStyle/>
          <a:p>
            <a:fld id="{00000000-1234-1234-1234-123412341234}" type="slidenum">
              <a:rPr lang="en" smtClean="0"/>
              <a:pPr/>
              <a:t>33</a:t>
            </a:fld>
            <a:endParaRPr lang="en"/>
          </a:p>
        </p:txBody>
      </p:sp>
      <p:pic>
        <p:nvPicPr>
          <p:cNvPr id="4" name="Picture 3"/>
          <p:cNvPicPr>
            <a:picLocks noChangeAspect="1"/>
          </p:cNvPicPr>
          <p:nvPr/>
        </p:nvPicPr>
        <p:blipFill>
          <a:blip r:embed="rId3">
            <a:lum contrast="20000"/>
          </a:blip>
          <a:stretch>
            <a:fillRect/>
          </a:stretch>
        </p:blipFill>
        <p:spPr>
          <a:xfrm>
            <a:off x="2175547" y="-173028"/>
            <a:ext cx="8024869" cy="7466456"/>
          </a:xfrm>
          <a:prstGeom prst="rect">
            <a:avLst/>
          </a:prstGeom>
        </p:spPr>
      </p:pic>
    </p:spTree>
    <p:extLst>
      <p:ext uri="{BB962C8B-B14F-4D97-AF65-F5344CB8AC3E}">
        <p14:creationId xmlns:p14="http://schemas.microsoft.com/office/powerpoint/2010/main" val="249830240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Case Study</a:t>
            </a:r>
          </a:p>
        </p:txBody>
      </p:sp>
      <p:sp>
        <p:nvSpPr>
          <p:cNvPr id="3" name="Text Placeholder 2"/>
          <p:cNvSpPr>
            <a:spLocks noGrp="1"/>
          </p:cNvSpPr>
          <p:nvPr>
            <p:ph type="body" idx="1"/>
          </p:nvPr>
        </p:nvSpPr>
        <p:spPr>
          <a:xfrm>
            <a:off x="-108857" y="1674401"/>
            <a:ext cx="12300857" cy="5094513"/>
          </a:xfrm>
        </p:spPr>
        <p:txBody>
          <a:bodyPr/>
          <a:lstStyle/>
          <a:p>
            <a:r>
              <a:rPr lang="en-US" dirty="0"/>
              <a:t>Like other firms, M-Global relies on word processing for almost all internal and external documents. It is an evaluation of a new word-processing package used on a trial basis. Melanie Frank, office manager in San Francisco, conducted the trial in her office and wrote the report to the branch manager, Hank Worley. Note that she analyzes each of the software’s five main features and then ends with a recommendation, much as in a recommendation report.</a:t>
            </a:r>
          </a:p>
        </p:txBody>
      </p:sp>
      <p:sp>
        <p:nvSpPr>
          <p:cNvPr id="4" name="Slide Number Placeholder 3"/>
          <p:cNvSpPr>
            <a:spLocks noGrp="1"/>
          </p:cNvSpPr>
          <p:nvPr>
            <p:ph type="sldNum" idx="12"/>
          </p:nvPr>
        </p:nvSpPr>
        <p:spPr/>
        <p:txBody>
          <a:bodyPr/>
          <a:lstStyle/>
          <a:p>
            <a:fld id="{00000000-1234-1234-1234-123412341234}" type="slidenum">
              <a:rPr lang="en" smtClean="0"/>
              <a:pPr/>
              <a:t>34</a:t>
            </a:fld>
            <a:endParaRPr lang="en"/>
          </a:p>
        </p:txBody>
      </p:sp>
    </p:spTree>
    <p:extLst>
      <p:ext uri="{BB962C8B-B14F-4D97-AF65-F5344CB8AC3E}">
        <p14:creationId xmlns:p14="http://schemas.microsoft.com/office/powerpoint/2010/main" val="258779270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0000000-1234-1234-1234-123412341234}" type="slidenum">
              <a:rPr lang="en" smtClean="0"/>
              <a:pPr/>
              <a:t>35</a:t>
            </a:fld>
            <a:endParaRPr lang="en"/>
          </a:p>
        </p:txBody>
      </p:sp>
      <p:pic>
        <p:nvPicPr>
          <p:cNvPr id="3" name="Picture 2"/>
          <p:cNvPicPr>
            <a:picLocks noChangeAspect="1"/>
          </p:cNvPicPr>
          <p:nvPr/>
        </p:nvPicPr>
        <p:blipFill>
          <a:blip r:embed="rId2">
            <a:grayscl/>
            <a:lum bright="-20000" contrast="40000"/>
          </a:blip>
          <a:stretch>
            <a:fillRect/>
          </a:stretch>
        </p:blipFill>
        <p:spPr>
          <a:xfrm>
            <a:off x="170719" y="-179408"/>
            <a:ext cx="11182960" cy="7037408"/>
          </a:xfrm>
          <a:prstGeom prst="rect">
            <a:avLst/>
          </a:prstGeom>
        </p:spPr>
      </p:pic>
    </p:spTree>
    <p:extLst>
      <p:ext uri="{BB962C8B-B14F-4D97-AF65-F5344CB8AC3E}">
        <p14:creationId xmlns:p14="http://schemas.microsoft.com/office/powerpoint/2010/main" val="352823185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0000000-1234-1234-1234-123412341234}" type="slidenum">
              <a:rPr lang="en" smtClean="0"/>
              <a:pPr/>
              <a:t>36</a:t>
            </a:fld>
            <a:endParaRPr lang="en"/>
          </a:p>
        </p:txBody>
      </p:sp>
      <p:pic>
        <p:nvPicPr>
          <p:cNvPr id="3" name="Picture 2"/>
          <p:cNvPicPr>
            <a:picLocks noChangeAspect="1"/>
          </p:cNvPicPr>
          <p:nvPr/>
        </p:nvPicPr>
        <p:blipFill>
          <a:blip r:embed="rId2">
            <a:lum bright="-20000" contrast="40000"/>
          </a:blip>
          <a:stretch>
            <a:fillRect/>
          </a:stretch>
        </p:blipFill>
        <p:spPr>
          <a:xfrm>
            <a:off x="-14697" y="725347"/>
            <a:ext cx="12206697" cy="5000263"/>
          </a:xfrm>
          <a:prstGeom prst="rect">
            <a:avLst/>
          </a:prstGeom>
        </p:spPr>
      </p:pic>
    </p:spTree>
    <p:extLst>
      <p:ext uri="{BB962C8B-B14F-4D97-AF65-F5344CB8AC3E}">
        <p14:creationId xmlns:p14="http://schemas.microsoft.com/office/powerpoint/2010/main" val="312772100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0000000-1234-1234-1234-123412341234}" type="slidenum">
              <a:rPr lang="en" smtClean="0"/>
              <a:pPr/>
              <a:t>37</a:t>
            </a:fld>
            <a:endParaRPr lang="en"/>
          </a:p>
        </p:txBody>
      </p:sp>
      <p:pic>
        <p:nvPicPr>
          <p:cNvPr id="3" name="Picture 2"/>
          <p:cNvPicPr>
            <a:picLocks noChangeAspect="1"/>
          </p:cNvPicPr>
          <p:nvPr/>
        </p:nvPicPr>
        <p:blipFill>
          <a:blip r:embed="rId2">
            <a:lum bright="-20000" contrast="40000"/>
          </a:blip>
          <a:stretch>
            <a:fillRect/>
          </a:stretch>
        </p:blipFill>
        <p:spPr>
          <a:xfrm>
            <a:off x="556291" y="1"/>
            <a:ext cx="10678868" cy="6914068"/>
          </a:xfrm>
          <a:prstGeom prst="rect">
            <a:avLst/>
          </a:prstGeom>
        </p:spPr>
      </p:pic>
    </p:spTree>
    <p:extLst>
      <p:ext uri="{BB962C8B-B14F-4D97-AF65-F5344CB8AC3E}">
        <p14:creationId xmlns:p14="http://schemas.microsoft.com/office/powerpoint/2010/main" val="224529743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Feasibility Studies</a:t>
            </a:r>
          </a:p>
        </p:txBody>
      </p:sp>
      <p:sp>
        <p:nvSpPr>
          <p:cNvPr id="3" name="Text Placeholder 2"/>
          <p:cNvSpPr>
            <a:spLocks noGrp="1"/>
          </p:cNvSpPr>
          <p:nvPr>
            <p:ph type="body" idx="1"/>
          </p:nvPr>
        </p:nvSpPr>
        <p:spPr>
          <a:xfrm>
            <a:off x="1" y="1440209"/>
            <a:ext cx="12068537" cy="4892927"/>
          </a:xfrm>
        </p:spPr>
        <p:txBody>
          <a:bodyPr>
            <a:normAutofit/>
          </a:bodyPr>
          <a:lstStyle/>
          <a:p>
            <a:r>
              <a:rPr lang="en-US" sz="2667" dirty="0"/>
              <a:t>A document written to show the  practicality  of a proposed policy, product, service, or other change within an organization. Often prompted by ideas suggested in a  proposal , a feasibility study examines details such as costs, alternatives, and likely effects. </a:t>
            </a:r>
          </a:p>
          <a:p>
            <a:r>
              <a:rPr lang="en-US" sz="2667" dirty="0"/>
              <a:t>Although they must reflect the objectivity of a report, most feasibility studies also try to convince readers either:</a:t>
            </a:r>
          </a:p>
          <a:p>
            <a:pPr lvl="1"/>
            <a:r>
              <a:rPr lang="en-US" sz="2667" dirty="0"/>
              <a:t>(1) to adopt or reject the one idea discussed or </a:t>
            </a:r>
          </a:p>
          <a:p>
            <a:pPr lvl="1"/>
            <a:r>
              <a:rPr lang="en-US" sz="2667" dirty="0"/>
              <a:t>(2) to adopt one of several alternatives presented in the study.</a:t>
            </a:r>
          </a:p>
        </p:txBody>
      </p:sp>
      <p:sp>
        <p:nvSpPr>
          <p:cNvPr id="4" name="Slide Number Placeholder 3"/>
          <p:cNvSpPr>
            <a:spLocks noGrp="1"/>
          </p:cNvSpPr>
          <p:nvPr>
            <p:ph type="sldNum" idx="12"/>
          </p:nvPr>
        </p:nvSpPr>
        <p:spPr/>
        <p:txBody>
          <a:bodyPr/>
          <a:lstStyle/>
          <a:p>
            <a:fld id="{00000000-1234-1234-1234-123412341234}" type="slidenum">
              <a:rPr lang="en" smtClean="0"/>
              <a:pPr/>
              <a:t>38</a:t>
            </a:fld>
            <a:endParaRPr lang="en"/>
          </a:p>
        </p:txBody>
      </p:sp>
    </p:spTree>
    <p:extLst>
      <p:ext uri="{BB962C8B-B14F-4D97-AF65-F5344CB8AC3E}">
        <p14:creationId xmlns:p14="http://schemas.microsoft.com/office/powerpoint/2010/main" val="221084037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Slide Number Placeholder 2"/>
          <p:cNvSpPr>
            <a:spLocks noGrp="1"/>
          </p:cNvSpPr>
          <p:nvPr>
            <p:ph type="sldNum" sz="quarter" idx="12"/>
          </p:nvPr>
        </p:nvSpPr>
        <p:spPr/>
        <p:txBody>
          <a:bodyPr/>
          <a:lstStyle/>
          <a:p>
            <a:fld id="{00000000-1234-1234-1234-123412341234}" type="slidenum">
              <a:rPr lang="en" smtClean="0"/>
              <a:pPr/>
              <a:t>39</a:t>
            </a:fld>
            <a:endParaRPr lang="en"/>
          </a:p>
        </p:txBody>
      </p:sp>
      <p:pic>
        <p:nvPicPr>
          <p:cNvPr id="4" name="Picture 3"/>
          <p:cNvPicPr>
            <a:picLocks noChangeAspect="1"/>
          </p:cNvPicPr>
          <p:nvPr/>
        </p:nvPicPr>
        <p:blipFill>
          <a:blip r:embed="rId2"/>
          <a:stretch>
            <a:fillRect/>
          </a:stretch>
        </p:blipFill>
        <p:spPr>
          <a:xfrm>
            <a:off x="2556200" y="-449933"/>
            <a:ext cx="8111800" cy="7840569"/>
          </a:xfrm>
          <a:prstGeom prst="rect">
            <a:avLst/>
          </a:prstGeom>
        </p:spPr>
      </p:pic>
    </p:spTree>
    <p:extLst>
      <p:ext uri="{BB962C8B-B14F-4D97-AF65-F5344CB8AC3E}">
        <p14:creationId xmlns:p14="http://schemas.microsoft.com/office/powerpoint/2010/main" val="1860037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9" name="Google Shape;119;p13"/>
          <p:cNvSpPr txBox="1">
            <a:spLocks noGrp="1"/>
          </p:cNvSpPr>
          <p:nvPr>
            <p:ph type="sldNum" sz="quarter" idx="12"/>
          </p:nvPr>
        </p:nvSpPr>
        <p:spPr>
          <a:prstGeom prst="rect">
            <a:avLst/>
          </a:prstGeom>
        </p:spPr>
        <p:txBody>
          <a:bodyPr spcFirstLastPara="1" vert="horz" wrap="square" lIns="121900" tIns="121900" rIns="121900" bIns="121900" rtlCol="0" anchor="t" anchorCtr="0">
            <a:noAutofit/>
          </a:bodyPr>
          <a:lstStyle/>
          <a:p>
            <a:fld id="{00000000-1234-1234-1234-123412341234}" type="slidenum">
              <a:rPr lang="en"/>
              <a:pPr/>
              <a:t>4</a:t>
            </a:fld>
            <a:endParaRPr/>
          </a:p>
        </p:txBody>
      </p:sp>
      <p:sp>
        <p:nvSpPr>
          <p:cNvPr id="110" name="Google Shape;110;p13"/>
          <p:cNvSpPr txBox="1">
            <a:spLocks noGrp="1"/>
          </p:cNvSpPr>
          <p:nvPr>
            <p:ph type="ctrTitle" idx="4294967295"/>
          </p:nvPr>
        </p:nvSpPr>
        <p:spPr>
          <a:xfrm>
            <a:off x="5054600" y="1805517"/>
            <a:ext cx="7137400" cy="1547283"/>
          </a:xfrm>
          <a:prstGeom prst="rect">
            <a:avLst/>
          </a:prstGeom>
        </p:spPr>
        <p:txBody>
          <a:bodyPr spcFirstLastPara="1" vert="horz" wrap="square" lIns="121900" tIns="121900" rIns="121900" bIns="121900" rtlCol="0" anchor="t" anchorCtr="0">
            <a:noAutofit/>
          </a:bodyPr>
          <a:lstStyle/>
          <a:p>
            <a:pPr>
              <a:spcBef>
                <a:spcPts val="0"/>
              </a:spcBef>
            </a:pPr>
            <a:r>
              <a:rPr lang="en" sz="8000" dirty="0">
                <a:solidFill>
                  <a:srgbClr val="ABE33F"/>
                </a:solidFill>
              </a:rPr>
              <a:t>Hello!</a:t>
            </a:r>
            <a:endParaRPr sz="8000" dirty="0">
              <a:solidFill>
                <a:srgbClr val="ABE33F"/>
              </a:solidFill>
            </a:endParaRPr>
          </a:p>
        </p:txBody>
      </p:sp>
      <p:pic>
        <p:nvPicPr>
          <p:cNvPr id="2" name="Picture 1"/>
          <p:cNvPicPr>
            <a:picLocks noChangeAspect="1"/>
          </p:cNvPicPr>
          <p:nvPr/>
        </p:nvPicPr>
        <p:blipFill>
          <a:blip r:embed="rId3"/>
          <a:stretch>
            <a:fillRect/>
          </a:stretch>
        </p:blipFill>
        <p:spPr>
          <a:xfrm>
            <a:off x="401963" y="-28790"/>
            <a:ext cx="6608644" cy="6886791"/>
          </a:xfrm>
          <a:prstGeom prst="rect">
            <a:avLst/>
          </a:prstGeom>
        </p:spPr>
      </p:pic>
      <p:pic>
        <p:nvPicPr>
          <p:cNvPr id="3" name="Picture 2"/>
          <p:cNvPicPr>
            <a:picLocks noChangeAspect="1"/>
          </p:cNvPicPr>
          <p:nvPr/>
        </p:nvPicPr>
        <p:blipFill>
          <a:blip r:embed="rId4"/>
          <a:stretch>
            <a:fillRect/>
          </a:stretch>
        </p:blipFill>
        <p:spPr>
          <a:xfrm>
            <a:off x="7010607" y="-111493"/>
            <a:ext cx="5986215" cy="696949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2200" y="531200"/>
            <a:ext cx="9827600" cy="857763"/>
          </a:xfrm>
        </p:spPr>
        <p:txBody>
          <a:bodyPr/>
          <a:lstStyle/>
          <a:p>
            <a:r>
              <a:rPr lang="en-US" dirty="0"/>
              <a:t>Feasibility Studies</a:t>
            </a:r>
          </a:p>
        </p:txBody>
      </p:sp>
      <p:sp>
        <p:nvSpPr>
          <p:cNvPr id="3" name="Text Placeholder 2"/>
          <p:cNvSpPr>
            <a:spLocks noGrp="1"/>
          </p:cNvSpPr>
          <p:nvPr>
            <p:ph type="body" idx="1"/>
          </p:nvPr>
        </p:nvSpPr>
        <p:spPr>
          <a:xfrm>
            <a:off x="-293226" y="1388963"/>
            <a:ext cx="12778452" cy="4753336"/>
          </a:xfrm>
        </p:spPr>
        <p:txBody>
          <a:bodyPr>
            <a:normAutofit/>
          </a:bodyPr>
          <a:lstStyle/>
          <a:p>
            <a:r>
              <a:rPr lang="en-US" sz="2400" dirty="0"/>
              <a:t>Feasibility studies guide readers toward a particular action. </a:t>
            </a:r>
          </a:p>
          <a:p>
            <a:r>
              <a:rPr lang="en-US" sz="2400" dirty="0"/>
              <a:t>It can be either in-house or external. </a:t>
            </a:r>
          </a:p>
          <a:p>
            <a:r>
              <a:rPr lang="en-US" sz="2400" dirty="0"/>
              <a:t>Feasibility studies are usually solicited by the reader who needs to make a decision. Therefore, they do not advocate strongly for a single solution. Instead, they compare alternatives in such a way that a reader can make an informed decision about a course of action.</a:t>
            </a:r>
          </a:p>
          <a:p>
            <a:r>
              <a:rPr lang="en-US" sz="2400" dirty="0"/>
              <a:t>Feasibility studies are often part of a larger process. They may be preceded by a problem analysis and a recommendation report or proposal. </a:t>
            </a:r>
          </a:p>
          <a:p>
            <a:r>
              <a:rPr lang="en-US" sz="2400" dirty="0"/>
              <a:t>Once a problem has been identified and analyzed and a response has been suggested, a feasibility study may be conducted to determine if the proposed action is appropriate for the particular situation in the organization. If the proposed action is feasible and desirable, the feasibility study may be followed by a plan of action, including the development of guidelines and </a:t>
            </a:r>
            <a:r>
              <a:rPr lang="en-US" sz="2400" dirty="0">
                <a:solidFill>
                  <a:schemeClr val="accent3">
                    <a:lumMod val="20000"/>
                    <a:lumOff val="80000"/>
                  </a:schemeClr>
                </a:solidFill>
              </a:rPr>
              <a:t>training materials</a:t>
            </a:r>
          </a:p>
        </p:txBody>
      </p:sp>
      <p:sp>
        <p:nvSpPr>
          <p:cNvPr id="4" name="Slide Number Placeholder 3"/>
          <p:cNvSpPr>
            <a:spLocks noGrp="1"/>
          </p:cNvSpPr>
          <p:nvPr>
            <p:ph type="sldNum" idx="12"/>
          </p:nvPr>
        </p:nvSpPr>
        <p:spPr/>
        <p:txBody>
          <a:bodyPr/>
          <a:lstStyle/>
          <a:p>
            <a:fld id="{00000000-1234-1234-1234-123412341234}" type="slidenum">
              <a:rPr lang="en" smtClean="0"/>
              <a:pPr/>
              <a:t>40</a:t>
            </a:fld>
            <a:endParaRPr lang="en"/>
          </a:p>
        </p:txBody>
      </p:sp>
    </p:spTree>
    <p:extLst>
      <p:ext uri="{BB962C8B-B14F-4D97-AF65-F5344CB8AC3E}">
        <p14:creationId xmlns:p14="http://schemas.microsoft.com/office/powerpoint/2010/main" val="73250367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0000000-1234-1234-1234-123412341234}" type="slidenum">
              <a:rPr lang="en" smtClean="0"/>
              <a:pPr/>
              <a:t>41</a:t>
            </a:fld>
            <a:endParaRPr lang="en"/>
          </a:p>
        </p:txBody>
      </p:sp>
      <p:pic>
        <p:nvPicPr>
          <p:cNvPr id="3" name="Picture 2"/>
          <p:cNvPicPr>
            <a:picLocks noChangeAspect="1"/>
          </p:cNvPicPr>
          <p:nvPr/>
        </p:nvPicPr>
        <p:blipFill>
          <a:blip r:embed="rId2">
            <a:lum bright="-20000" contrast="40000"/>
          </a:blip>
          <a:stretch>
            <a:fillRect/>
          </a:stretch>
        </p:blipFill>
        <p:spPr>
          <a:xfrm>
            <a:off x="1" y="141587"/>
            <a:ext cx="12165879" cy="6453948"/>
          </a:xfrm>
          <a:prstGeom prst="rect">
            <a:avLst/>
          </a:prstGeom>
        </p:spPr>
      </p:pic>
    </p:spTree>
    <p:extLst>
      <p:ext uri="{BB962C8B-B14F-4D97-AF65-F5344CB8AC3E}">
        <p14:creationId xmlns:p14="http://schemas.microsoft.com/office/powerpoint/2010/main" val="345941721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0000000-1234-1234-1234-123412341234}" type="slidenum">
              <a:rPr lang="en" smtClean="0"/>
              <a:pPr/>
              <a:t>42</a:t>
            </a:fld>
            <a:endParaRPr lang="en"/>
          </a:p>
        </p:txBody>
      </p:sp>
      <p:pic>
        <p:nvPicPr>
          <p:cNvPr id="3" name="Picture 2"/>
          <p:cNvPicPr>
            <a:picLocks noChangeAspect="1"/>
          </p:cNvPicPr>
          <p:nvPr/>
        </p:nvPicPr>
        <p:blipFill>
          <a:blip r:embed="rId2">
            <a:lum bright="-20000" contrast="40000"/>
          </a:blip>
          <a:stretch>
            <a:fillRect/>
          </a:stretch>
        </p:blipFill>
        <p:spPr>
          <a:xfrm>
            <a:off x="0" y="0"/>
            <a:ext cx="12192000" cy="6768021"/>
          </a:xfrm>
          <a:prstGeom prst="rect">
            <a:avLst/>
          </a:prstGeom>
        </p:spPr>
      </p:pic>
    </p:spTree>
    <p:extLst>
      <p:ext uri="{BB962C8B-B14F-4D97-AF65-F5344CB8AC3E}">
        <p14:creationId xmlns:p14="http://schemas.microsoft.com/office/powerpoint/2010/main" val="3138696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0000000-1234-1234-1234-123412341234}" type="slidenum">
              <a:rPr lang="en" smtClean="0"/>
              <a:pPr/>
              <a:t>5</a:t>
            </a:fld>
            <a:endParaRPr lang="en"/>
          </a:p>
        </p:txBody>
      </p:sp>
      <p:pic>
        <p:nvPicPr>
          <p:cNvPr id="4" name="Picture 3"/>
          <p:cNvPicPr>
            <a:picLocks noChangeAspect="1"/>
          </p:cNvPicPr>
          <p:nvPr/>
        </p:nvPicPr>
        <p:blipFill>
          <a:blip r:embed="rId2"/>
          <a:stretch>
            <a:fillRect/>
          </a:stretch>
        </p:blipFill>
        <p:spPr>
          <a:xfrm>
            <a:off x="401963" y="0"/>
            <a:ext cx="7145244" cy="6858000"/>
          </a:xfrm>
          <a:prstGeom prst="rect">
            <a:avLst/>
          </a:prstGeom>
        </p:spPr>
      </p:pic>
      <p:pic>
        <p:nvPicPr>
          <p:cNvPr id="5" name="Picture 4"/>
          <p:cNvPicPr>
            <a:picLocks noChangeAspect="1"/>
          </p:cNvPicPr>
          <p:nvPr/>
        </p:nvPicPr>
        <p:blipFill>
          <a:blip r:embed="rId3"/>
          <a:stretch>
            <a:fillRect/>
          </a:stretch>
        </p:blipFill>
        <p:spPr>
          <a:xfrm>
            <a:off x="7547208" y="0"/>
            <a:ext cx="6854593" cy="6452763"/>
          </a:xfrm>
          <a:prstGeom prst="rect">
            <a:avLst/>
          </a:prstGeom>
        </p:spPr>
      </p:pic>
    </p:spTree>
    <p:extLst>
      <p:ext uri="{BB962C8B-B14F-4D97-AF65-F5344CB8AC3E}">
        <p14:creationId xmlns:p14="http://schemas.microsoft.com/office/powerpoint/2010/main" val="32979741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22"/>
          <p:cNvSpPr txBox="1">
            <a:spLocks noGrp="1"/>
          </p:cNvSpPr>
          <p:nvPr>
            <p:ph type="title"/>
          </p:nvPr>
        </p:nvSpPr>
        <p:spPr>
          <a:xfrm>
            <a:off x="1375317" y="371584"/>
            <a:ext cx="9827600" cy="1143200"/>
          </a:xfrm>
          <a:prstGeom prst="rect">
            <a:avLst/>
          </a:prstGeom>
        </p:spPr>
        <p:txBody>
          <a:bodyPr spcFirstLastPara="1" vert="horz" wrap="square" lIns="121900" tIns="121900" rIns="121900" bIns="121900" rtlCol="0" anchor="t" anchorCtr="0">
            <a:noAutofit/>
          </a:bodyPr>
          <a:lstStyle/>
          <a:p>
            <a:pPr>
              <a:spcBef>
                <a:spcPts val="0"/>
              </a:spcBef>
            </a:pPr>
            <a:r>
              <a:rPr lang="en" sz="4800" dirty="0"/>
              <a:t>Informal Reports</a:t>
            </a:r>
            <a:endParaRPr sz="4800" dirty="0"/>
          </a:p>
        </p:txBody>
      </p:sp>
      <p:sp>
        <p:nvSpPr>
          <p:cNvPr id="200" name="Google Shape;200;p22"/>
          <p:cNvSpPr txBox="1">
            <a:spLocks noGrp="1"/>
          </p:cNvSpPr>
          <p:nvPr>
            <p:ph type="sldNum" sz="quarter" idx="12"/>
          </p:nvPr>
        </p:nvSpPr>
        <p:spPr>
          <a:prstGeom prst="rect">
            <a:avLst/>
          </a:prstGeom>
        </p:spPr>
        <p:txBody>
          <a:bodyPr spcFirstLastPara="1" vert="horz" wrap="square" lIns="121900" tIns="121900" rIns="121900" bIns="121900" rtlCol="0" anchor="t" anchorCtr="0">
            <a:noAutofit/>
          </a:bodyPr>
          <a:lstStyle/>
          <a:p>
            <a:fld id="{00000000-1234-1234-1234-123412341234}" type="slidenum">
              <a:rPr lang="en"/>
              <a:pPr/>
              <a:t>6</a:t>
            </a:fld>
            <a:endParaRPr/>
          </a:p>
        </p:txBody>
      </p:sp>
      <p:sp>
        <p:nvSpPr>
          <p:cNvPr id="197" name="Google Shape;197;p22"/>
          <p:cNvSpPr/>
          <p:nvPr/>
        </p:nvSpPr>
        <p:spPr>
          <a:xfrm rot="284545">
            <a:off x="-1094751" y="1253009"/>
            <a:ext cx="6646851" cy="5859891"/>
          </a:xfrm>
          <a:prstGeom prst="diamond">
            <a:avLst/>
          </a:prstGeom>
          <a:solidFill>
            <a:srgbClr val="004C52"/>
          </a:solidFill>
          <a:ln>
            <a:noFill/>
          </a:ln>
        </p:spPr>
        <p:txBody>
          <a:bodyPr spcFirstLastPara="1" wrap="square" lIns="121900" tIns="121900" rIns="121900" bIns="121900" anchor="ctr" anchorCtr="0">
            <a:noAutofit/>
          </a:bodyPr>
          <a:lstStyle/>
          <a:p>
            <a:pPr lvl="0" algn="ctr"/>
            <a:r>
              <a:rPr lang="en-US" sz="2667" b="1" dirty="0">
                <a:solidFill>
                  <a:srgbClr val="FFFFFF"/>
                </a:solidFill>
                <a:latin typeface="Karla"/>
                <a:ea typeface="Karla"/>
                <a:cs typeface="Karla"/>
                <a:sym typeface="Karla"/>
              </a:rPr>
              <a:t>Usually directed within your own organization, which summarizes an event or records work on a specific project or during a specific time period</a:t>
            </a:r>
            <a:endParaRPr sz="2667" b="1" dirty="0">
              <a:solidFill>
                <a:srgbClr val="FFFFFF"/>
              </a:solidFill>
              <a:latin typeface="Karla"/>
              <a:ea typeface="Karla"/>
              <a:cs typeface="Karla"/>
              <a:sym typeface="Karla"/>
            </a:endParaRPr>
          </a:p>
        </p:txBody>
      </p:sp>
      <p:sp>
        <p:nvSpPr>
          <p:cNvPr id="198" name="Google Shape;198;p22"/>
          <p:cNvSpPr/>
          <p:nvPr/>
        </p:nvSpPr>
        <p:spPr>
          <a:xfrm>
            <a:off x="7084840" y="939801"/>
            <a:ext cx="5361161" cy="3505199"/>
          </a:xfrm>
          <a:prstGeom prst="flowChartPreparation">
            <a:avLst/>
          </a:prstGeom>
          <a:solidFill>
            <a:srgbClr val="ABE33F">
              <a:alpha val="81150"/>
            </a:srgbClr>
          </a:solidFill>
          <a:ln>
            <a:noFill/>
          </a:ln>
        </p:spPr>
        <p:txBody>
          <a:bodyPr spcFirstLastPara="1" wrap="square" lIns="121900" tIns="121900" rIns="121900" bIns="121900" anchor="ctr" anchorCtr="0">
            <a:noAutofit/>
          </a:bodyPr>
          <a:lstStyle/>
          <a:p>
            <a:pPr lvl="0" algn="ctr"/>
            <a:r>
              <a:rPr lang="en-US" sz="2667" b="1" dirty="0">
                <a:solidFill>
                  <a:srgbClr val="004C52"/>
                </a:solidFill>
                <a:latin typeface="Karla"/>
                <a:ea typeface="Karla"/>
                <a:cs typeface="Karla"/>
                <a:sym typeface="Karla"/>
              </a:rPr>
              <a:t>Informative Reports</a:t>
            </a:r>
          </a:p>
          <a:p>
            <a:pPr lvl="0" algn="ctr"/>
            <a:r>
              <a:rPr lang="en-US" sz="2667" dirty="0">
                <a:solidFill>
                  <a:srgbClr val="004C52"/>
                </a:solidFill>
                <a:latin typeface="Karla"/>
                <a:ea typeface="Karla"/>
                <a:cs typeface="Karla"/>
                <a:sym typeface="Karla"/>
              </a:rPr>
              <a:t>• Progress Report</a:t>
            </a:r>
          </a:p>
          <a:p>
            <a:pPr lvl="0" algn="ctr"/>
            <a:r>
              <a:rPr lang="en-US" sz="2667" dirty="0">
                <a:solidFill>
                  <a:srgbClr val="004C52"/>
                </a:solidFill>
                <a:latin typeface="Karla"/>
                <a:ea typeface="Karla"/>
                <a:cs typeface="Karla"/>
                <a:sym typeface="Karla"/>
              </a:rPr>
              <a:t>• Trip/ Activity Report</a:t>
            </a:r>
          </a:p>
        </p:txBody>
      </p:sp>
      <p:sp>
        <p:nvSpPr>
          <p:cNvPr id="199" name="Google Shape;199;p22"/>
          <p:cNvSpPr/>
          <p:nvPr/>
        </p:nvSpPr>
        <p:spPr>
          <a:xfrm>
            <a:off x="3760040" y="3985617"/>
            <a:ext cx="7212761" cy="2872319"/>
          </a:xfrm>
          <a:prstGeom prst="flowChartPreparation">
            <a:avLst/>
          </a:prstGeom>
          <a:solidFill>
            <a:srgbClr val="ABE33F">
              <a:alpha val="81150"/>
            </a:srgbClr>
          </a:solidFill>
          <a:ln>
            <a:noFill/>
          </a:ln>
        </p:spPr>
        <p:txBody>
          <a:bodyPr spcFirstLastPara="1" wrap="square" lIns="121900" tIns="121900" rIns="121900" bIns="121900" anchor="ctr" anchorCtr="0">
            <a:noAutofit/>
          </a:bodyPr>
          <a:lstStyle/>
          <a:p>
            <a:pPr lvl="0" algn="ctr"/>
            <a:r>
              <a:rPr lang="en-US" sz="2667" b="1" dirty="0">
                <a:solidFill>
                  <a:srgbClr val="004C52"/>
                </a:solidFill>
                <a:latin typeface="Karla"/>
                <a:ea typeface="Karla"/>
                <a:cs typeface="Karla"/>
                <a:sym typeface="Karla"/>
              </a:rPr>
              <a:t>Analysis Reports</a:t>
            </a:r>
          </a:p>
          <a:p>
            <a:pPr lvl="0" algn="ctr"/>
            <a:r>
              <a:rPr lang="en-US" sz="2667" dirty="0">
                <a:solidFill>
                  <a:srgbClr val="004C52"/>
                </a:solidFill>
                <a:latin typeface="Karla"/>
                <a:ea typeface="Karla"/>
                <a:cs typeface="Karla"/>
                <a:sym typeface="Karla"/>
              </a:rPr>
              <a:t>• Feasibility Studies</a:t>
            </a:r>
          </a:p>
          <a:p>
            <a:pPr lvl="0" algn="ctr"/>
            <a:r>
              <a:rPr lang="en-US" sz="2667" dirty="0">
                <a:solidFill>
                  <a:srgbClr val="004C52"/>
                </a:solidFill>
                <a:latin typeface="Karla"/>
                <a:ea typeface="Karla"/>
                <a:cs typeface="Karla"/>
                <a:sym typeface="Karla"/>
              </a:rPr>
              <a:t>• Problem Analysis</a:t>
            </a:r>
          </a:p>
          <a:p>
            <a:pPr marL="457189" indent="-457189" algn="ctr">
              <a:buFont typeface="Arial" panose="020B0604020202020204" pitchFamily="34" charset="0"/>
              <a:buChar char="•"/>
            </a:pPr>
            <a:r>
              <a:rPr lang="en-US" sz="2667" dirty="0">
                <a:solidFill>
                  <a:srgbClr val="004C52"/>
                </a:solidFill>
                <a:latin typeface="Karla"/>
                <a:ea typeface="Karla"/>
                <a:cs typeface="Karla"/>
                <a:sym typeface="Karla"/>
              </a:rPr>
              <a:t>Equipment Evaluation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0000000-1234-1234-1234-123412341234}" type="slidenum">
              <a:rPr lang="en" smtClean="0"/>
              <a:pPr/>
              <a:t>7</a:t>
            </a:fld>
            <a:endParaRPr lang="en"/>
          </a:p>
        </p:txBody>
      </p:sp>
      <p:graphicFrame>
        <p:nvGraphicFramePr>
          <p:cNvPr id="3" name="Content Placeholder 3"/>
          <p:cNvGraphicFramePr>
            <a:graphicFrameLocks/>
          </p:cNvGraphicFramePr>
          <p:nvPr/>
        </p:nvGraphicFramePr>
        <p:xfrm>
          <a:off x="279400" y="0"/>
          <a:ext cx="11912600" cy="6830579"/>
        </p:xfrm>
        <a:graphic>
          <a:graphicData uri="http://schemas.openxmlformats.org/drawingml/2006/table">
            <a:tbl>
              <a:tblPr firstRow="1" bandRow="1">
                <a:tableStyleId>{F5AB1C69-6EDB-4FF4-983F-18BD219EF322}</a:tableStyleId>
              </a:tblPr>
              <a:tblGrid>
                <a:gridCol w="2035069">
                  <a:extLst>
                    <a:ext uri="{9D8B030D-6E8A-4147-A177-3AD203B41FA5}">
                      <a16:colId xmlns:a16="http://schemas.microsoft.com/office/drawing/2014/main" val="20000"/>
                    </a:ext>
                  </a:extLst>
                </a:gridCol>
                <a:gridCol w="4988400">
                  <a:extLst>
                    <a:ext uri="{9D8B030D-6E8A-4147-A177-3AD203B41FA5}">
                      <a16:colId xmlns:a16="http://schemas.microsoft.com/office/drawing/2014/main" val="20001"/>
                    </a:ext>
                  </a:extLst>
                </a:gridCol>
                <a:gridCol w="4889131">
                  <a:extLst>
                    <a:ext uri="{9D8B030D-6E8A-4147-A177-3AD203B41FA5}">
                      <a16:colId xmlns:a16="http://schemas.microsoft.com/office/drawing/2014/main" val="20002"/>
                    </a:ext>
                  </a:extLst>
                </a:gridCol>
              </a:tblGrid>
              <a:tr h="461708">
                <a:tc>
                  <a:txBody>
                    <a:bodyPr/>
                    <a:lstStyle/>
                    <a:p>
                      <a:endParaRPr lang="en-US" sz="2400" dirty="0"/>
                    </a:p>
                  </a:txBody>
                  <a:tcPr/>
                </a:tc>
                <a:tc>
                  <a:txBody>
                    <a:bodyPr/>
                    <a:lstStyle/>
                    <a:p>
                      <a:r>
                        <a:rPr lang="en-US" sz="2400" dirty="0"/>
                        <a:t>Informa</a:t>
                      </a:r>
                      <a:r>
                        <a:rPr lang="en-US" sz="2400" baseline="0" dirty="0"/>
                        <a:t>l Report</a:t>
                      </a:r>
                      <a:endParaRPr lang="en-US" sz="2400" dirty="0"/>
                    </a:p>
                  </a:txBody>
                  <a:tcPr/>
                </a:tc>
                <a:tc>
                  <a:txBody>
                    <a:bodyPr/>
                    <a:lstStyle/>
                    <a:p>
                      <a:r>
                        <a:rPr lang="en-US" sz="2400" dirty="0"/>
                        <a:t>Formal Report</a:t>
                      </a:r>
                    </a:p>
                  </a:txBody>
                  <a:tcPr/>
                </a:tc>
                <a:extLst>
                  <a:ext uri="{0D108BD9-81ED-4DB2-BD59-A6C34878D82A}">
                    <a16:rowId xmlns:a16="http://schemas.microsoft.com/office/drawing/2014/main" val="10000"/>
                  </a:ext>
                </a:extLst>
              </a:tr>
              <a:tr h="1141101">
                <a:tc>
                  <a:txBody>
                    <a:bodyPr/>
                    <a:lstStyle/>
                    <a:p>
                      <a:r>
                        <a:rPr lang="en-US" sz="2400" b="1" kern="1200" dirty="0">
                          <a:effectLst/>
                        </a:rPr>
                        <a:t>Length</a:t>
                      </a:r>
                      <a:endParaRPr lang="en-US" sz="2400" b="1" dirty="0"/>
                    </a:p>
                  </a:txBody>
                  <a:tcPr/>
                </a:tc>
                <a:tc>
                  <a:txBody>
                    <a:bodyPr/>
                    <a:lstStyle/>
                    <a:p>
                      <a:r>
                        <a:rPr lang="en-US" sz="2400" kern="1200" dirty="0">
                          <a:effectLst/>
                        </a:rPr>
                        <a:t>Short in length.</a:t>
                      </a:r>
                    </a:p>
                    <a:p>
                      <a:r>
                        <a:rPr lang="en-US" sz="2400" kern="1200" dirty="0">
                          <a:effectLst/>
                        </a:rPr>
                        <a:t>Usually completed in a page or two. </a:t>
                      </a:r>
                      <a:endParaRPr lang="en-US" sz="2400" dirty="0"/>
                    </a:p>
                  </a:txBody>
                  <a:tcPr/>
                </a:tc>
                <a:tc>
                  <a:txBody>
                    <a:bodyPr/>
                    <a:lstStyle/>
                    <a:p>
                      <a:r>
                        <a:rPr lang="en-US" sz="2400" kern="1200" dirty="0">
                          <a:effectLst/>
                        </a:rPr>
                        <a:t>Not to be completed in a page or two. Includes </a:t>
                      </a:r>
                      <a:r>
                        <a:rPr lang="en-US" sz="2400" kern="1200" baseline="0" dirty="0">
                          <a:effectLst/>
                        </a:rPr>
                        <a:t>TOC</a:t>
                      </a:r>
                      <a:endParaRPr lang="en-US" sz="2400" dirty="0"/>
                    </a:p>
                  </a:txBody>
                  <a:tcPr/>
                </a:tc>
                <a:extLst>
                  <a:ext uri="{0D108BD9-81ED-4DB2-BD59-A6C34878D82A}">
                    <a16:rowId xmlns:a16="http://schemas.microsoft.com/office/drawing/2014/main" val="10001"/>
                  </a:ext>
                </a:extLst>
              </a:tr>
              <a:tr h="584772">
                <a:tc>
                  <a:txBody>
                    <a:bodyPr/>
                    <a:lstStyle/>
                    <a:p>
                      <a:r>
                        <a:rPr lang="en-US" sz="2400" b="1" kern="1200" dirty="0">
                          <a:effectLst/>
                        </a:rPr>
                        <a:t>Nature</a:t>
                      </a:r>
                      <a:endParaRPr lang="en-US" sz="2400" b="1" dirty="0"/>
                    </a:p>
                  </a:txBody>
                  <a:tcPr/>
                </a:tc>
                <a:tc>
                  <a:txBody>
                    <a:bodyPr/>
                    <a:lstStyle/>
                    <a:p>
                      <a:r>
                        <a:rPr lang="en-US" sz="2400" kern="1200" dirty="0">
                          <a:effectLst/>
                        </a:rPr>
                        <a:t>Deals with the routine matters</a:t>
                      </a:r>
                      <a:endParaRPr lang="en-US" sz="2400" dirty="0"/>
                    </a:p>
                  </a:txBody>
                  <a:tcPr/>
                </a:tc>
                <a:tc>
                  <a:txBody>
                    <a:bodyPr/>
                    <a:lstStyle/>
                    <a:p>
                      <a:r>
                        <a:rPr lang="en-US" sz="2400" kern="1200" dirty="0">
                          <a:effectLst/>
                        </a:rPr>
                        <a:t>Deals with</a:t>
                      </a:r>
                      <a:r>
                        <a:rPr lang="en-US" sz="2400" kern="1200" baseline="0" dirty="0">
                          <a:effectLst/>
                        </a:rPr>
                        <a:t> </a:t>
                      </a:r>
                      <a:r>
                        <a:rPr lang="en-US" sz="2400" kern="1200" dirty="0">
                          <a:effectLst/>
                        </a:rPr>
                        <a:t>complex problems</a:t>
                      </a:r>
                      <a:endParaRPr lang="en-US" sz="2400" dirty="0"/>
                    </a:p>
                  </a:txBody>
                  <a:tcPr/>
                </a:tc>
                <a:extLst>
                  <a:ext uri="{0D108BD9-81ED-4DB2-BD59-A6C34878D82A}">
                    <a16:rowId xmlns:a16="http://schemas.microsoft.com/office/drawing/2014/main" val="10002"/>
                  </a:ext>
                </a:extLst>
              </a:tr>
              <a:tr h="917848">
                <a:tc>
                  <a:txBody>
                    <a:bodyPr/>
                    <a:lstStyle/>
                    <a:p>
                      <a:r>
                        <a:rPr lang="en-US" sz="2400" b="1" kern="1200" dirty="0">
                          <a:effectLst/>
                        </a:rPr>
                        <a:t>Reader</a:t>
                      </a:r>
                      <a:endParaRPr lang="en-US" sz="2400" b="1" dirty="0"/>
                    </a:p>
                  </a:txBody>
                  <a:tcPr/>
                </a:tc>
                <a:tc>
                  <a:txBody>
                    <a:bodyPr/>
                    <a:lstStyle/>
                    <a:p>
                      <a:r>
                        <a:rPr lang="en-US" sz="2400" kern="1200" dirty="0">
                          <a:effectLst/>
                        </a:rPr>
                        <a:t>Usually written for someone within’ the organization.</a:t>
                      </a:r>
                    </a:p>
                  </a:txBody>
                  <a:tcPr/>
                </a:tc>
                <a:tc>
                  <a:txBody>
                    <a:bodyPr/>
                    <a:lstStyle/>
                    <a:p>
                      <a:r>
                        <a:rPr lang="en-US" sz="2400" kern="1200" dirty="0">
                          <a:effectLst/>
                        </a:rPr>
                        <a:t>Written for within the organization or outside</a:t>
                      </a:r>
                      <a:endParaRPr lang="en-US" sz="2400" dirty="0"/>
                    </a:p>
                  </a:txBody>
                  <a:tcPr/>
                </a:tc>
                <a:extLst>
                  <a:ext uri="{0D108BD9-81ED-4DB2-BD59-A6C34878D82A}">
                    <a16:rowId xmlns:a16="http://schemas.microsoft.com/office/drawing/2014/main" val="10003"/>
                  </a:ext>
                </a:extLst>
              </a:tr>
              <a:tr h="589960">
                <a:tc>
                  <a:txBody>
                    <a:bodyPr/>
                    <a:lstStyle/>
                    <a:p>
                      <a:r>
                        <a:rPr lang="en-US" sz="2400" b="1" kern="1200" dirty="0">
                          <a:effectLst/>
                        </a:rPr>
                        <a:t>Format</a:t>
                      </a:r>
                      <a:endParaRPr lang="en-US" sz="2400" b="1" dirty="0">
                        <a:solidFill>
                          <a:schemeClr val="tx1"/>
                        </a:solidFill>
                      </a:endParaRPr>
                    </a:p>
                  </a:txBody>
                  <a:tcPr/>
                </a:tc>
                <a:tc>
                  <a:txBody>
                    <a:bodyPr/>
                    <a:lstStyle/>
                    <a:p>
                      <a:r>
                        <a:rPr lang="en-US" sz="2400" kern="1200" dirty="0">
                          <a:effectLst/>
                        </a:rPr>
                        <a:t>written as memorandum and letter</a:t>
                      </a:r>
                      <a:endParaRPr lang="en-US" sz="2400" dirty="0">
                        <a:solidFill>
                          <a:schemeClr val="tx1"/>
                        </a:solidFill>
                      </a:endParaRPr>
                    </a:p>
                  </a:txBody>
                  <a:tcPr/>
                </a:tc>
                <a:tc>
                  <a:txBody>
                    <a:bodyPr/>
                    <a:lstStyle/>
                    <a:p>
                      <a:r>
                        <a:rPr lang="en-US" sz="2400" kern="1200" dirty="0">
                          <a:effectLst/>
                        </a:rPr>
                        <a:t>Written in a manuscript format.</a:t>
                      </a:r>
                      <a:endParaRPr lang="en-US" sz="2400" dirty="0">
                        <a:solidFill>
                          <a:schemeClr val="tx1"/>
                        </a:solidFill>
                      </a:endParaRPr>
                    </a:p>
                  </a:txBody>
                  <a:tcPr/>
                </a:tc>
                <a:extLst>
                  <a:ext uri="{0D108BD9-81ED-4DB2-BD59-A6C34878D82A}">
                    <a16:rowId xmlns:a16="http://schemas.microsoft.com/office/drawing/2014/main" val="10004"/>
                  </a:ext>
                </a:extLst>
              </a:tr>
              <a:tr h="789993">
                <a:tc>
                  <a:txBody>
                    <a:bodyPr/>
                    <a:lstStyle/>
                    <a:p>
                      <a:r>
                        <a:rPr lang="en-US" sz="2400" b="1" kern="1200" dirty="0">
                          <a:effectLst/>
                        </a:rPr>
                        <a:t>Formality</a:t>
                      </a:r>
                      <a:endParaRPr lang="en-US" sz="2400" b="1" dirty="0"/>
                    </a:p>
                  </a:txBody>
                  <a:tcPr/>
                </a:tc>
                <a:tc>
                  <a:txBody>
                    <a:bodyPr/>
                    <a:lstStyle/>
                    <a:p>
                      <a:r>
                        <a:rPr lang="en-US" sz="2400" kern="1200" dirty="0">
                          <a:effectLst/>
                        </a:rPr>
                        <a:t>Does not require extended planning.</a:t>
                      </a:r>
                      <a:endParaRPr lang="en-US" sz="2400" dirty="0"/>
                    </a:p>
                  </a:txBody>
                  <a:tcPr/>
                </a:tc>
                <a:tc>
                  <a:txBody>
                    <a:bodyPr/>
                    <a:lstStyle/>
                    <a:p>
                      <a:r>
                        <a:rPr lang="en-US" sz="2400" kern="1200" dirty="0">
                          <a:effectLst/>
                        </a:rPr>
                        <a:t>Needs</a:t>
                      </a:r>
                      <a:r>
                        <a:rPr lang="en-US" sz="2400" kern="1200" baseline="0" dirty="0">
                          <a:effectLst/>
                        </a:rPr>
                        <a:t> </a:t>
                      </a:r>
                      <a:r>
                        <a:rPr lang="en-US" sz="2400" kern="1200" dirty="0">
                          <a:effectLst/>
                        </a:rPr>
                        <a:t>planning before writing</a:t>
                      </a:r>
                      <a:endParaRPr lang="en-US" sz="2400" dirty="0"/>
                    </a:p>
                  </a:txBody>
                  <a:tcPr/>
                </a:tc>
                <a:extLst>
                  <a:ext uri="{0D108BD9-81ED-4DB2-BD59-A6C34878D82A}">
                    <a16:rowId xmlns:a16="http://schemas.microsoft.com/office/drawing/2014/main" val="10005"/>
                  </a:ext>
                </a:extLst>
              </a:tr>
              <a:tr h="1204096">
                <a:tc>
                  <a:txBody>
                    <a:bodyPr/>
                    <a:lstStyle/>
                    <a:p>
                      <a:r>
                        <a:rPr lang="en-US" sz="2400" b="1" kern="1200" dirty="0">
                          <a:effectLst/>
                        </a:rPr>
                        <a:t>Use of Supplement</a:t>
                      </a:r>
                      <a:endParaRPr lang="en-US" sz="2400" b="1" dirty="0"/>
                    </a:p>
                  </a:txBody>
                  <a:tcPr/>
                </a:tc>
                <a:tc>
                  <a:txBody>
                    <a:bodyPr/>
                    <a:lstStyle/>
                    <a:p>
                      <a:r>
                        <a:rPr lang="en-US" sz="2400" kern="1200" baseline="0" dirty="0">
                          <a:effectLst/>
                        </a:rPr>
                        <a:t>Does</a:t>
                      </a:r>
                      <a:r>
                        <a:rPr lang="en-US" sz="2400" kern="1200" dirty="0">
                          <a:effectLst/>
                        </a:rPr>
                        <a:t> not include prefatory parts\nor appended once because it presents only day-to-day events.</a:t>
                      </a:r>
                      <a:endParaRPr lang="en-US" sz="2400" dirty="0"/>
                    </a:p>
                  </a:txBody>
                  <a:tcPr/>
                </a:tc>
                <a:tc>
                  <a:txBody>
                    <a:bodyPr/>
                    <a:lstStyle/>
                    <a:p>
                      <a:r>
                        <a:rPr lang="en-US" sz="2400" kern="1200" dirty="0">
                          <a:effectLst/>
                        </a:rPr>
                        <a:t>Include these special parts</a:t>
                      </a:r>
                      <a:r>
                        <a:rPr lang="en-US" sz="2400" kern="1200" baseline="0" dirty="0">
                          <a:effectLst/>
                        </a:rPr>
                        <a:t> to </a:t>
                      </a:r>
                      <a:r>
                        <a:rPr lang="en-US" sz="2400" kern="1200" dirty="0">
                          <a:effectLst/>
                        </a:rPr>
                        <a:t>increase the reliability and validity of the report.</a:t>
                      </a:r>
                      <a:endParaRPr lang="en-US" sz="2400" dirty="0"/>
                    </a:p>
                  </a:txBody>
                  <a:tcPr/>
                </a:tc>
                <a:extLst>
                  <a:ext uri="{0D108BD9-81ED-4DB2-BD59-A6C34878D82A}">
                    <a16:rowId xmlns:a16="http://schemas.microsoft.com/office/drawing/2014/main" val="10006"/>
                  </a:ext>
                </a:extLst>
              </a:tr>
              <a:tr h="1141101">
                <a:tc>
                  <a:txBody>
                    <a:bodyPr/>
                    <a:lstStyle/>
                    <a:p>
                      <a:r>
                        <a:rPr lang="en-US" sz="2400" b="1" kern="1200" dirty="0">
                          <a:effectLst/>
                        </a:rPr>
                        <a:t>Style</a:t>
                      </a:r>
                      <a:endParaRPr lang="en-US" sz="2400" b="1" dirty="0"/>
                    </a:p>
                  </a:txBody>
                  <a:tcPr/>
                </a:tc>
                <a:tc>
                  <a:txBody>
                    <a:bodyPr/>
                    <a:lstStyle/>
                    <a:p>
                      <a:r>
                        <a:rPr lang="en-US" sz="2400" kern="1200" dirty="0">
                          <a:effectLst/>
                        </a:rPr>
                        <a:t>Personal writing styles (using first or second person style)</a:t>
                      </a:r>
                      <a:r>
                        <a:rPr lang="en-US" sz="2400" kern="1200" baseline="0" dirty="0">
                          <a:effectLst/>
                        </a:rPr>
                        <a:t> can be used.</a:t>
                      </a:r>
                      <a:endParaRPr lang="en-US" sz="2400" dirty="0"/>
                    </a:p>
                  </a:txBody>
                  <a:tcPr/>
                </a:tc>
                <a:tc>
                  <a:txBody>
                    <a:bodyPr/>
                    <a:lstStyle/>
                    <a:p>
                      <a:r>
                        <a:rPr lang="en-US" sz="2400" kern="1200" dirty="0">
                          <a:effectLst/>
                        </a:rPr>
                        <a:t>Are written using impersonal (using third person style) styles</a:t>
                      </a:r>
                      <a:endParaRPr lang="en-US" sz="2400" dirty="0"/>
                    </a:p>
                  </a:txBody>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16573429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2"/>
          <p:cNvSpPr txBox="1">
            <a:spLocks noGrp="1"/>
          </p:cNvSpPr>
          <p:nvPr>
            <p:ph type="title"/>
          </p:nvPr>
        </p:nvSpPr>
        <p:spPr>
          <a:prstGeom prst="rect">
            <a:avLst/>
          </a:prstGeom>
        </p:spPr>
        <p:txBody>
          <a:bodyPr spcFirstLastPara="1" vert="horz" wrap="square" lIns="121900" tIns="121900" rIns="121900" bIns="121900" rtlCol="0" anchor="t" anchorCtr="0">
            <a:noAutofit/>
          </a:bodyPr>
          <a:lstStyle/>
          <a:p>
            <a:pPr lvl="0"/>
            <a:r>
              <a:rPr lang="en-US" sz="3733" dirty="0"/>
              <a:t>Guidelines for Informal Reports</a:t>
            </a:r>
            <a:endParaRPr sz="3733" dirty="0"/>
          </a:p>
        </p:txBody>
      </p:sp>
      <p:sp>
        <p:nvSpPr>
          <p:cNvPr id="102" name="Google Shape;102;p12"/>
          <p:cNvSpPr txBox="1">
            <a:spLocks noGrp="1"/>
          </p:cNvSpPr>
          <p:nvPr>
            <p:ph type="body" idx="1"/>
          </p:nvPr>
        </p:nvSpPr>
        <p:spPr>
          <a:xfrm>
            <a:off x="1182200" y="1496600"/>
            <a:ext cx="11187600" cy="3233733"/>
          </a:xfrm>
          <a:prstGeom prst="rect">
            <a:avLst/>
          </a:prstGeom>
        </p:spPr>
        <p:txBody>
          <a:bodyPr spcFirstLastPara="1" vert="horz" wrap="square" lIns="121900" tIns="121900" rIns="121900" bIns="121900" rtlCol="0" anchor="t" anchorCtr="0">
            <a:noAutofit/>
          </a:bodyPr>
          <a:lstStyle/>
          <a:p>
            <a:pPr indent="-609585">
              <a:buClr>
                <a:schemeClr val="dk1"/>
              </a:buClr>
              <a:buSzPts val="1100"/>
              <a:buFont typeface="+mj-lt"/>
              <a:buAutoNum type="arabicPeriod"/>
            </a:pPr>
            <a:r>
              <a:rPr lang="en-US" sz="2667" dirty="0"/>
              <a:t>Plan well before you write</a:t>
            </a:r>
          </a:p>
          <a:p>
            <a:pPr indent="-609585">
              <a:buClr>
                <a:schemeClr val="dk1"/>
              </a:buClr>
              <a:buSzPts val="1100"/>
              <a:buFont typeface="+mj-lt"/>
              <a:buAutoNum type="arabicPeriod"/>
            </a:pPr>
            <a:r>
              <a:rPr lang="en-US" sz="2667" dirty="0"/>
              <a:t>Use letter or memo format</a:t>
            </a:r>
          </a:p>
          <a:p>
            <a:pPr indent="-609585">
              <a:buClr>
                <a:schemeClr val="dk1"/>
              </a:buClr>
              <a:buSzPts val="1100"/>
              <a:buFont typeface="+mj-lt"/>
              <a:buAutoNum type="arabicPeriod"/>
            </a:pPr>
            <a:r>
              <a:rPr lang="en-US" sz="2667" dirty="0"/>
              <a:t>Make text visually appealing</a:t>
            </a:r>
          </a:p>
          <a:p>
            <a:pPr indent="-609585">
              <a:buClr>
                <a:schemeClr val="dk1"/>
              </a:buClr>
              <a:buSzPts val="1100"/>
              <a:buFont typeface="+mj-lt"/>
              <a:buAutoNum type="arabicPeriod"/>
            </a:pPr>
            <a:r>
              <a:rPr lang="en-US" sz="2667" dirty="0"/>
              <a:t>Use the ABC format for organization</a:t>
            </a:r>
          </a:p>
          <a:p>
            <a:pPr indent="-609585">
              <a:buClr>
                <a:schemeClr val="dk1"/>
              </a:buClr>
              <a:buSzPts val="1100"/>
              <a:buFont typeface="+mj-lt"/>
              <a:buAutoNum type="arabicPeriod"/>
            </a:pPr>
            <a:r>
              <a:rPr lang="en-US" sz="2667" dirty="0"/>
              <a:t>Call the abstract an introductory summary</a:t>
            </a:r>
          </a:p>
          <a:p>
            <a:pPr indent="-609585">
              <a:buClr>
                <a:schemeClr val="dk1"/>
              </a:buClr>
              <a:buSzPts val="1100"/>
              <a:buFont typeface="+mj-lt"/>
              <a:buAutoNum type="arabicPeriod"/>
            </a:pPr>
            <a:r>
              <a:rPr lang="en-US" sz="2667" dirty="0"/>
              <a:t>Put important details in the body</a:t>
            </a:r>
          </a:p>
          <a:p>
            <a:pPr indent="-609585">
              <a:buClr>
                <a:schemeClr val="dk1"/>
              </a:buClr>
              <a:buSzPts val="1100"/>
              <a:buFont typeface="+mj-lt"/>
              <a:buAutoNum type="arabicPeriod"/>
            </a:pPr>
            <a:r>
              <a:rPr lang="en-US" sz="2667" dirty="0"/>
              <a:t>Separate fact from opinion</a:t>
            </a:r>
          </a:p>
          <a:p>
            <a:pPr indent="-609585">
              <a:buClr>
                <a:schemeClr val="dk1"/>
              </a:buClr>
              <a:buSzPts val="1100"/>
              <a:buFont typeface="+mj-lt"/>
              <a:buAutoNum type="arabicPeriod"/>
            </a:pPr>
            <a:r>
              <a:rPr lang="en-US" sz="2667" dirty="0"/>
              <a:t>Focus attention in your conclusion</a:t>
            </a:r>
          </a:p>
          <a:p>
            <a:pPr indent="-609585">
              <a:buClr>
                <a:schemeClr val="dk1"/>
              </a:buClr>
              <a:buSzPts val="1100"/>
              <a:buFont typeface="+mj-lt"/>
              <a:buAutoNum type="arabicPeriod"/>
            </a:pPr>
            <a:r>
              <a:rPr lang="en-US" sz="2667" dirty="0"/>
              <a:t>Use attachments for less important details</a:t>
            </a:r>
          </a:p>
          <a:p>
            <a:pPr indent="-609585">
              <a:buClr>
                <a:schemeClr val="dk1"/>
              </a:buClr>
              <a:buSzPts val="1100"/>
              <a:buFont typeface="+mj-lt"/>
              <a:buAutoNum type="arabicPeriod"/>
            </a:pPr>
            <a:r>
              <a:rPr lang="en-US" sz="2667" dirty="0"/>
              <a:t>Edit carefully</a:t>
            </a:r>
          </a:p>
          <a:p>
            <a:pPr marL="0" indent="0">
              <a:buClr>
                <a:schemeClr val="dk1"/>
              </a:buClr>
              <a:buSzPts val="1100"/>
              <a:buNone/>
            </a:pPr>
            <a:endParaRPr sz="1600" dirty="0"/>
          </a:p>
          <a:p>
            <a:pPr marL="0" indent="0">
              <a:buNone/>
            </a:pPr>
            <a:endParaRPr sz="1600" dirty="0"/>
          </a:p>
        </p:txBody>
      </p:sp>
      <p:sp>
        <p:nvSpPr>
          <p:cNvPr id="105" name="Google Shape;105;p12"/>
          <p:cNvSpPr txBox="1">
            <a:spLocks noGrp="1"/>
          </p:cNvSpPr>
          <p:nvPr>
            <p:ph type="sldNum" idx="12"/>
          </p:nvPr>
        </p:nvSpPr>
        <p:spPr>
          <a:prstGeom prst="rect">
            <a:avLst/>
          </a:prstGeom>
        </p:spPr>
        <p:txBody>
          <a:bodyPr spcFirstLastPara="1" vert="horz" wrap="square" lIns="121900" tIns="121900" rIns="121900" bIns="121900" rtlCol="0" anchor="t" anchorCtr="0">
            <a:noAutofit/>
          </a:bodyPr>
          <a:lstStyle/>
          <a:p>
            <a:fld id="{00000000-1234-1234-1234-123412341234}" type="slidenum">
              <a:rPr lang="en"/>
              <a:pPr/>
              <a:t>8</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02">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02">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0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Guidelines for Informal Reports</a:t>
            </a:r>
          </a:p>
        </p:txBody>
      </p:sp>
      <p:sp>
        <p:nvSpPr>
          <p:cNvPr id="3" name="Text Placeholder 2"/>
          <p:cNvSpPr>
            <a:spLocks noGrp="1"/>
          </p:cNvSpPr>
          <p:nvPr>
            <p:ph type="body" idx="1"/>
          </p:nvPr>
        </p:nvSpPr>
        <p:spPr>
          <a:xfrm>
            <a:off x="767763" y="1470810"/>
            <a:ext cx="10242037" cy="4862324"/>
          </a:xfrm>
        </p:spPr>
        <p:txBody>
          <a:bodyPr/>
          <a:lstStyle/>
          <a:p>
            <a:r>
              <a:rPr lang="en-US" sz="2667" dirty="0"/>
              <a:t>Make Text Visually Appealing</a:t>
            </a:r>
          </a:p>
          <a:p>
            <a:pPr lvl="1">
              <a:buFont typeface="Courier New" panose="02070309020205020404" pitchFamily="49" charset="0"/>
              <a:buChar char="o"/>
            </a:pPr>
            <a:r>
              <a:rPr lang="en-US" sz="2667" dirty="0"/>
              <a:t>Use bulleted points</a:t>
            </a:r>
          </a:p>
          <a:p>
            <a:pPr lvl="1">
              <a:buFont typeface="Courier New" panose="02070309020205020404" pitchFamily="49" charset="0"/>
              <a:buChar char="o"/>
            </a:pPr>
            <a:r>
              <a:rPr lang="en-US" sz="2667" dirty="0"/>
              <a:t>Use numbered points for ordered steps</a:t>
            </a:r>
          </a:p>
          <a:p>
            <a:pPr lvl="1">
              <a:buFont typeface="Courier New" panose="02070309020205020404" pitchFamily="49" charset="0"/>
              <a:buChar char="o"/>
            </a:pPr>
            <a:r>
              <a:rPr lang="en-US" sz="2667" dirty="0"/>
              <a:t>Use frequent headings and subheadings</a:t>
            </a:r>
          </a:p>
          <a:p>
            <a:pPr>
              <a:buFont typeface="Courier New" panose="02070309020205020404" pitchFamily="49" charset="0"/>
              <a:buChar char="o"/>
            </a:pPr>
            <a:endParaRPr lang="en-US" dirty="0"/>
          </a:p>
          <a:p>
            <a:endParaRPr lang="en-US" dirty="0"/>
          </a:p>
        </p:txBody>
      </p:sp>
      <p:sp>
        <p:nvSpPr>
          <p:cNvPr id="4" name="Slide Number Placeholder 3"/>
          <p:cNvSpPr>
            <a:spLocks noGrp="1"/>
          </p:cNvSpPr>
          <p:nvPr>
            <p:ph type="sldNum" idx="12"/>
          </p:nvPr>
        </p:nvSpPr>
        <p:spPr/>
        <p:txBody>
          <a:bodyPr/>
          <a:lstStyle/>
          <a:p>
            <a:fld id="{00000000-1234-1234-1234-123412341234}" type="slidenum">
              <a:rPr lang="en" smtClean="0"/>
              <a:pPr/>
              <a:t>9</a:t>
            </a:fld>
            <a:endParaRPr lang="en"/>
          </a:p>
        </p:txBody>
      </p:sp>
    </p:spTree>
    <p:extLst>
      <p:ext uri="{BB962C8B-B14F-4D97-AF65-F5344CB8AC3E}">
        <p14:creationId xmlns:p14="http://schemas.microsoft.com/office/powerpoint/2010/main" val="21391197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TotalTime>
  <Words>2310</Words>
  <Application>Microsoft Office PowerPoint</Application>
  <PresentationFormat>Widescreen</PresentationFormat>
  <Paragraphs>200</Paragraphs>
  <Slides>42</Slides>
  <Notes>17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42</vt:i4>
      </vt:variant>
    </vt:vector>
  </HeadingPairs>
  <TitlesOfParts>
    <vt:vector size="49" baseType="lpstr">
      <vt:lpstr>Arial</vt:lpstr>
      <vt:lpstr>Calibri</vt:lpstr>
      <vt:lpstr>Calibri Light</vt:lpstr>
      <vt:lpstr>Courier New</vt:lpstr>
      <vt:lpstr>Karla</vt:lpstr>
      <vt:lpstr>Times New Roman</vt:lpstr>
      <vt:lpstr>Office Theme</vt:lpstr>
      <vt:lpstr>PowerPoint Presentation</vt:lpstr>
      <vt:lpstr>Informal Reports</vt:lpstr>
      <vt:lpstr>PowerPoint Presentation</vt:lpstr>
      <vt:lpstr>Hello!</vt:lpstr>
      <vt:lpstr>PowerPoint Presentation</vt:lpstr>
      <vt:lpstr>Informal Reports</vt:lpstr>
      <vt:lpstr>PowerPoint Presentation</vt:lpstr>
      <vt:lpstr>Guidelines for Informal Reports</vt:lpstr>
      <vt:lpstr>Guidelines for Informal Reports</vt:lpstr>
      <vt:lpstr>Guidelines for Informal Reports</vt:lpstr>
      <vt:lpstr>Guidelines for Informal Reports</vt:lpstr>
      <vt:lpstr>Guidelines for Informal Reports</vt:lpstr>
      <vt:lpstr>1. Activity Report</vt:lpstr>
      <vt:lpstr>Let’s review some concepts</vt:lpstr>
      <vt:lpstr>PowerPoint Presentation</vt:lpstr>
      <vt:lpstr>Case Study</vt:lpstr>
      <vt:lpstr>PowerPoint Presentation</vt:lpstr>
      <vt:lpstr>2. Progress Reort</vt:lpstr>
      <vt:lpstr>PowerPoint Presentation</vt:lpstr>
      <vt:lpstr>PowerPoint Presentation</vt:lpstr>
      <vt:lpstr>Task</vt:lpstr>
      <vt:lpstr>Case Study</vt:lpstr>
      <vt:lpstr>PowerPoint Presentation</vt:lpstr>
      <vt:lpstr>Ethics Questions in the Workplace</vt:lpstr>
      <vt:lpstr>Ethics Questions</vt:lpstr>
      <vt:lpstr>Ethics Questions</vt:lpstr>
      <vt:lpstr>Analysis Reports </vt:lpstr>
      <vt:lpstr>Problem Analysis</vt:lpstr>
      <vt:lpstr>Case Study</vt:lpstr>
      <vt:lpstr>PowerPoint Presentation</vt:lpstr>
      <vt:lpstr>PowerPoint Presentation</vt:lpstr>
      <vt:lpstr>Equipment Evaluation</vt:lpstr>
      <vt:lpstr>Equipment Evaluation</vt:lpstr>
      <vt:lpstr>Case Study</vt:lpstr>
      <vt:lpstr>PowerPoint Presentation</vt:lpstr>
      <vt:lpstr>PowerPoint Presentation</vt:lpstr>
      <vt:lpstr>PowerPoint Presentation</vt:lpstr>
      <vt:lpstr>Feasibility Studies</vt:lpstr>
      <vt:lpstr>PowerPoint Presentation</vt:lpstr>
      <vt:lpstr>Feasibility Studies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H.I. Butt</dc:creator>
  <cp:lastModifiedBy>H.I. Butt</cp:lastModifiedBy>
  <cp:revision>1</cp:revision>
  <dcterms:created xsi:type="dcterms:W3CDTF">2023-09-08T11:07:00Z</dcterms:created>
  <dcterms:modified xsi:type="dcterms:W3CDTF">2023-09-08T11:11:22Z</dcterms:modified>
</cp:coreProperties>
</file>