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Roboto"/>
      <p:regular r:id="rId18"/>
      <p:bold r:id="rId19"/>
      <p:italic r:id="rId20"/>
      <p:boldItalic r:id="rId21"/>
    </p:embeddedFont>
    <p:embeddedFont>
      <p:font typeface="Gill Sans"/>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heQGY0Dtp3n3c05RLYY5Lt0Ck6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7.xml"/><Relationship Id="rId22" Type="http://schemas.openxmlformats.org/officeDocument/2006/relationships/font" Target="fonts/GillSans-regular.fntdata"/><Relationship Id="rId10" Type="http://schemas.openxmlformats.org/officeDocument/2006/relationships/slide" Target="slides/slide6.xml"/><Relationship Id="rId21" Type="http://schemas.openxmlformats.org/officeDocument/2006/relationships/font" Target="fonts/Roboto-boldItalic.fntdata"/><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GillSans-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bold.fntdata"/><Relationship Id="rId6" Type="http://schemas.openxmlformats.org/officeDocument/2006/relationships/slide" Target="slides/slide2.xml"/><Relationship Id="rId18"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d13c678940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d13c67894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d13c678940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d13c67894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e2b9f34d24717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e2b9f34d24717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9" name="Shape 29"/>
        <p:cNvGrpSpPr/>
        <p:nvPr/>
      </p:nvGrpSpPr>
      <p:grpSpPr>
        <a:xfrm>
          <a:off x="0" y="0"/>
          <a:ext cx="0" cy="0"/>
          <a:chOff x="0" y="0"/>
          <a:chExt cx="0" cy="0"/>
        </a:xfrm>
      </p:grpSpPr>
      <p:sp>
        <p:nvSpPr>
          <p:cNvPr id="30" name="Google Shape;30;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2"/>
              </a:buClr>
              <a:buSzPts val="5400"/>
              <a:buFont typeface="Gill San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SzPts val="2400"/>
              <a:buNone/>
              <a:defRPr sz="2400"/>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 name="Google Shape;32;p12"/>
          <p:cNvSpPr txBox="1"/>
          <p:nvPr>
            <p:ph idx="10" type="dt"/>
          </p:nvPr>
        </p:nvSpPr>
        <p:spPr>
          <a:xfrm>
            <a:off x="777240" y="6488268"/>
            <a:ext cx="2743200" cy="23320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2"/>
          <p:cNvSpPr txBox="1"/>
          <p:nvPr>
            <p:ph idx="11" type="ftr"/>
          </p:nvPr>
        </p:nvSpPr>
        <p:spPr>
          <a:xfrm>
            <a:off x="4038600" y="6488268"/>
            <a:ext cx="4114800" cy="23320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2"/>
          <p:cNvSpPr txBox="1"/>
          <p:nvPr>
            <p:ph idx="12" type="sldNum"/>
          </p:nvPr>
        </p:nvSpPr>
        <p:spPr>
          <a:xfrm>
            <a:off x="8693150" y="6488268"/>
            <a:ext cx="2743200" cy="23320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6" name="Shape 86"/>
        <p:cNvGrpSpPr/>
        <p:nvPr/>
      </p:nvGrpSpPr>
      <p:grpSpPr>
        <a:xfrm>
          <a:off x="0" y="0"/>
          <a:ext cx="0" cy="0"/>
          <a:chOff x="0" y="0"/>
          <a:chExt cx="0" cy="0"/>
        </a:xfrm>
      </p:grpSpPr>
      <p:sp>
        <p:nvSpPr>
          <p:cNvPr id="87" name="Google Shape;87;p21"/>
          <p:cNvSpPr txBox="1"/>
          <p:nvPr>
            <p:ph type="title"/>
          </p:nvPr>
        </p:nvSpPr>
        <p:spPr>
          <a:xfrm>
            <a:off x="777240" y="365125"/>
            <a:ext cx="1065911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1"/>
          <p:cNvSpPr txBox="1"/>
          <p:nvPr>
            <p:ph idx="1" type="body"/>
          </p:nvPr>
        </p:nvSpPr>
        <p:spPr>
          <a:xfrm rot="5400000">
            <a:off x="3931126" y="-1328261"/>
            <a:ext cx="4351338" cy="1065911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21"/>
          <p:cNvSpPr txBox="1"/>
          <p:nvPr>
            <p:ph idx="10" type="dt"/>
          </p:nvPr>
        </p:nvSpPr>
        <p:spPr>
          <a:xfrm>
            <a:off x="777240" y="6488268"/>
            <a:ext cx="2743200" cy="23320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1"/>
          <p:cNvSpPr txBox="1"/>
          <p:nvPr>
            <p:ph idx="11" type="ftr"/>
          </p:nvPr>
        </p:nvSpPr>
        <p:spPr>
          <a:xfrm>
            <a:off x="4038600" y="6488268"/>
            <a:ext cx="4114800" cy="23320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1"/>
          <p:cNvSpPr txBox="1"/>
          <p:nvPr>
            <p:ph idx="12" type="sldNum"/>
          </p:nvPr>
        </p:nvSpPr>
        <p:spPr>
          <a:xfrm>
            <a:off x="8693150" y="6488268"/>
            <a:ext cx="2743200" cy="23320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2" name="Shape 92"/>
        <p:cNvGrpSpPr/>
        <p:nvPr/>
      </p:nvGrpSpPr>
      <p:grpSpPr>
        <a:xfrm>
          <a:off x="0" y="0"/>
          <a:ext cx="0" cy="0"/>
          <a:chOff x="0" y="0"/>
          <a:chExt cx="0" cy="0"/>
        </a:xfrm>
      </p:grpSpPr>
      <p:sp>
        <p:nvSpPr>
          <p:cNvPr id="93" name="Google Shape;93;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22"/>
          <p:cNvSpPr txBox="1"/>
          <p:nvPr>
            <p:ph idx="10" type="dt"/>
          </p:nvPr>
        </p:nvSpPr>
        <p:spPr>
          <a:xfrm>
            <a:off x="777240" y="6488268"/>
            <a:ext cx="2743200" cy="23320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2"/>
          <p:cNvSpPr txBox="1"/>
          <p:nvPr>
            <p:ph idx="11" type="ftr"/>
          </p:nvPr>
        </p:nvSpPr>
        <p:spPr>
          <a:xfrm>
            <a:off x="4038600" y="6488268"/>
            <a:ext cx="4114800" cy="23320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2"/>
          <p:cNvSpPr txBox="1"/>
          <p:nvPr>
            <p:ph idx="12" type="sldNum"/>
          </p:nvPr>
        </p:nvSpPr>
        <p:spPr>
          <a:xfrm>
            <a:off x="8693150" y="6488268"/>
            <a:ext cx="2743200" cy="23320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 name="Shape 35"/>
        <p:cNvGrpSpPr/>
        <p:nvPr/>
      </p:nvGrpSpPr>
      <p:grpSpPr>
        <a:xfrm>
          <a:off x="0" y="0"/>
          <a:ext cx="0" cy="0"/>
          <a:chOff x="0" y="0"/>
          <a:chExt cx="0" cy="0"/>
        </a:xfrm>
      </p:grpSpPr>
      <p:sp>
        <p:nvSpPr>
          <p:cNvPr id="36" name="Google Shape;36;p13"/>
          <p:cNvSpPr txBox="1"/>
          <p:nvPr>
            <p:ph type="title"/>
          </p:nvPr>
        </p:nvSpPr>
        <p:spPr>
          <a:xfrm>
            <a:off x="777240" y="365125"/>
            <a:ext cx="1065911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3"/>
          <p:cNvSpPr txBox="1"/>
          <p:nvPr>
            <p:ph idx="1" type="body"/>
          </p:nvPr>
        </p:nvSpPr>
        <p:spPr>
          <a:xfrm>
            <a:off x="777240" y="1825625"/>
            <a:ext cx="1065911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3"/>
          <p:cNvSpPr txBox="1"/>
          <p:nvPr>
            <p:ph idx="10" type="dt"/>
          </p:nvPr>
        </p:nvSpPr>
        <p:spPr>
          <a:xfrm>
            <a:off x="777240" y="6488268"/>
            <a:ext cx="2743200" cy="23320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1" type="ftr"/>
          </p:nvPr>
        </p:nvSpPr>
        <p:spPr>
          <a:xfrm>
            <a:off x="4038600" y="6488268"/>
            <a:ext cx="4114800" cy="23320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3"/>
          <p:cNvSpPr txBox="1"/>
          <p:nvPr>
            <p:ph idx="12" type="sldNum"/>
          </p:nvPr>
        </p:nvSpPr>
        <p:spPr>
          <a:xfrm>
            <a:off x="8693150" y="6488268"/>
            <a:ext cx="2743200" cy="23320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4"/>
          <p:cNvSpPr txBox="1"/>
          <p:nvPr>
            <p:ph type="title"/>
          </p:nvPr>
        </p:nvSpPr>
        <p:spPr>
          <a:xfrm>
            <a:off x="777240" y="365125"/>
            <a:ext cx="1065911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4"/>
          <p:cNvSpPr txBox="1"/>
          <p:nvPr>
            <p:ph idx="1" type="body"/>
          </p:nvPr>
        </p:nvSpPr>
        <p:spPr>
          <a:xfrm>
            <a:off x="777240" y="1825625"/>
            <a:ext cx="524256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4"/>
          <p:cNvSpPr txBox="1"/>
          <p:nvPr>
            <p:ph idx="10" type="dt"/>
          </p:nvPr>
        </p:nvSpPr>
        <p:spPr>
          <a:xfrm>
            <a:off x="777240" y="6488268"/>
            <a:ext cx="2743200" cy="23320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4"/>
          <p:cNvSpPr txBox="1"/>
          <p:nvPr>
            <p:ph idx="11" type="ftr"/>
          </p:nvPr>
        </p:nvSpPr>
        <p:spPr>
          <a:xfrm>
            <a:off x="4038600" y="6488268"/>
            <a:ext cx="4114800" cy="23320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
          <p:cNvSpPr txBox="1"/>
          <p:nvPr>
            <p:ph idx="12" type="sldNum"/>
          </p:nvPr>
        </p:nvSpPr>
        <p:spPr>
          <a:xfrm>
            <a:off x="8693150" y="6488268"/>
            <a:ext cx="2743200" cy="23320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15"/>
          <p:cNvSpPr txBox="1"/>
          <p:nvPr>
            <p:ph type="title"/>
          </p:nvPr>
        </p:nvSpPr>
        <p:spPr>
          <a:xfrm>
            <a:off x="777240" y="365125"/>
            <a:ext cx="1065911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5"/>
          <p:cNvSpPr txBox="1"/>
          <p:nvPr>
            <p:ph idx="10" type="dt"/>
          </p:nvPr>
        </p:nvSpPr>
        <p:spPr>
          <a:xfrm>
            <a:off x="777240" y="6488268"/>
            <a:ext cx="2743200" cy="23320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5"/>
          <p:cNvSpPr txBox="1"/>
          <p:nvPr>
            <p:ph idx="11" type="ftr"/>
          </p:nvPr>
        </p:nvSpPr>
        <p:spPr>
          <a:xfrm>
            <a:off x="4038600" y="6488268"/>
            <a:ext cx="4114800" cy="23320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2" type="sldNum"/>
          </p:nvPr>
        </p:nvSpPr>
        <p:spPr>
          <a:xfrm>
            <a:off x="8693150" y="6488268"/>
            <a:ext cx="2743200" cy="23320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3" name="Shape 53"/>
        <p:cNvGrpSpPr/>
        <p:nvPr/>
      </p:nvGrpSpPr>
      <p:grpSpPr>
        <a:xfrm>
          <a:off x="0" y="0"/>
          <a:ext cx="0" cy="0"/>
          <a:chOff x="0" y="0"/>
          <a:chExt cx="0" cy="0"/>
        </a:xfrm>
      </p:grpSpPr>
      <p:sp>
        <p:nvSpPr>
          <p:cNvPr id="54" name="Google Shape;54;p16"/>
          <p:cNvSpPr txBox="1"/>
          <p:nvPr>
            <p:ph type="title"/>
          </p:nvPr>
        </p:nvSpPr>
        <p:spPr>
          <a:xfrm>
            <a:off x="777240" y="1709738"/>
            <a:ext cx="10570210" cy="275889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5400"/>
              <a:buFont typeface="Gill San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6"/>
          <p:cNvSpPr txBox="1"/>
          <p:nvPr>
            <p:ph idx="1" type="body"/>
          </p:nvPr>
        </p:nvSpPr>
        <p:spPr>
          <a:xfrm>
            <a:off x="777240" y="4589463"/>
            <a:ext cx="1057021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2400"/>
              <a:buNone/>
              <a:defRPr sz="2400">
                <a:solidFill>
                  <a:schemeClr val="dk2"/>
                </a:solidFill>
              </a:defRPr>
            </a:lvl1pPr>
            <a:lvl2pPr indent="-228600" lvl="1" marL="914400" algn="l">
              <a:lnSpc>
                <a:spcPct val="90000"/>
              </a:lnSpc>
              <a:spcBef>
                <a:spcPts val="500"/>
              </a:spcBef>
              <a:spcAft>
                <a:spcPts val="0"/>
              </a:spcAft>
              <a:buSzPts val="2000"/>
              <a:buNone/>
              <a:defRPr sz="2000">
                <a:solidFill>
                  <a:srgbClr val="888888"/>
                </a:solidFill>
              </a:defRPr>
            </a:lvl2pPr>
            <a:lvl3pPr indent="-228600" lvl="2" marL="1371600" algn="l">
              <a:lnSpc>
                <a:spcPct val="90000"/>
              </a:lnSpc>
              <a:spcBef>
                <a:spcPts val="500"/>
              </a:spcBef>
              <a:spcAft>
                <a:spcPts val="0"/>
              </a:spcAft>
              <a:buSzPts val="1800"/>
              <a:buNone/>
              <a:defRPr sz="1800">
                <a:solidFill>
                  <a:srgbClr val="888888"/>
                </a:solidFill>
              </a:defRPr>
            </a:lvl3pPr>
            <a:lvl4pPr indent="-228600" lvl="3" marL="1828800" algn="l">
              <a:lnSpc>
                <a:spcPct val="90000"/>
              </a:lnSpc>
              <a:spcBef>
                <a:spcPts val="500"/>
              </a:spcBef>
              <a:spcAft>
                <a:spcPts val="0"/>
              </a:spcAft>
              <a:buSzPts val="1600"/>
              <a:buNone/>
              <a:defRPr sz="1600">
                <a:solidFill>
                  <a:srgbClr val="888888"/>
                </a:solidFill>
              </a:defRPr>
            </a:lvl4pPr>
            <a:lvl5pPr indent="-228600" lvl="4" marL="2286000" algn="l">
              <a:lnSpc>
                <a:spcPct val="90000"/>
              </a:lnSpc>
              <a:spcBef>
                <a:spcPts val="500"/>
              </a:spcBef>
              <a:spcAft>
                <a:spcPts val="0"/>
              </a:spcAft>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6" name="Google Shape;56;p16"/>
          <p:cNvSpPr txBox="1"/>
          <p:nvPr>
            <p:ph idx="10" type="dt"/>
          </p:nvPr>
        </p:nvSpPr>
        <p:spPr>
          <a:xfrm>
            <a:off x="777240" y="6488268"/>
            <a:ext cx="2743200" cy="23320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6"/>
          <p:cNvSpPr txBox="1"/>
          <p:nvPr>
            <p:ph idx="11" type="ftr"/>
          </p:nvPr>
        </p:nvSpPr>
        <p:spPr>
          <a:xfrm>
            <a:off x="4038600" y="6488268"/>
            <a:ext cx="4114800" cy="23320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6"/>
          <p:cNvSpPr txBox="1"/>
          <p:nvPr>
            <p:ph idx="12" type="sldNum"/>
          </p:nvPr>
        </p:nvSpPr>
        <p:spPr>
          <a:xfrm>
            <a:off x="8693150" y="6488268"/>
            <a:ext cx="2743200" cy="23320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9" name="Shape 59"/>
        <p:cNvGrpSpPr/>
        <p:nvPr/>
      </p:nvGrpSpPr>
      <p:grpSpPr>
        <a:xfrm>
          <a:off x="0" y="0"/>
          <a:ext cx="0" cy="0"/>
          <a:chOff x="0" y="0"/>
          <a:chExt cx="0" cy="0"/>
        </a:xfrm>
      </p:grpSpPr>
      <p:sp>
        <p:nvSpPr>
          <p:cNvPr id="60" name="Google Shape;60;p17"/>
          <p:cNvSpPr txBox="1"/>
          <p:nvPr>
            <p:ph type="title"/>
          </p:nvPr>
        </p:nvSpPr>
        <p:spPr>
          <a:xfrm>
            <a:off x="777240" y="365125"/>
            <a:ext cx="10578148"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7"/>
          <p:cNvSpPr txBox="1"/>
          <p:nvPr>
            <p:ph idx="1" type="body"/>
          </p:nvPr>
        </p:nvSpPr>
        <p:spPr>
          <a:xfrm>
            <a:off x="777240" y="1801812"/>
            <a:ext cx="5220335" cy="93503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SzPts val="2400"/>
              <a:buNone/>
              <a:defRPr b="1" sz="2400"/>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2" name="Google Shape;62;p17"/>
          <p:cNvSpPr txBox="1"/>
          <p:nvPr>
            <p:ph idx="2" type="body"/>
          </p:nvPr>
        </p:nvSpPr>
        <p:spPr>
          <a:xfrm>
            <a:off x="777240" y="2825749"/>
            <a:ext cx="5220335" cy="33639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7"/>
          <p:cNvSpPr txBox="1"/>
          <p:nvPr>
            <p:ph idx="3" type="body"/>
          </p:nvPr>
        </p:nvSpPr>
        <p:spPr>
          <a:xfrm>
            <a:off x="6172200" y="1801812"/>
            <a:ext cx="5183188" cy="93503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SzPts val="2400"/>
              <a:buNone/>
              <a:defRPr b="1" sz="2400"/>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4" name="Google Shape;64;p17"/>
          <p:cNvSpPr txBox="1"/>
          <p:nvPr>
            <p:ph idx="4" type="body"/>
          </p:nvPr>
        </p:nvSpPr>
        <p:spPr>
          <a:xfrm>
            <a:off x="6172200" y="2825749"/>
            <a:ext cx="5183188" cy="33639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7"/>
          <p:cNvSpPr txBox="1"/>
          <p:nvPr>
            <p:ph idx="10" type="dt"/>
          </p:nvPr>
        </p:nvSpPr>
        <p:spPr>
          <a:xfrm>
            <a:off x="777240" y="6488268"/>
            <a:ext cx="2743200" cy="23320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1" type="ftr"/>
          </p:nvPr>
        </p:nvSpPr>
        <p:spPr>
          <a:xfrm>
            <a:off x="4038600" y="6488268"/>
            <a:ext cx="4114800" cy="23320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2" type="sldNum"/>
          </p:nvPr>
        </p:nvSpPr>
        <p:spPr>
          <a:xfrm>
            <a:off x="8693150" y="6488268"/>
            <a:ext cx="2743200" cy="23320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8"/>
          <p:cNvSpPr txBox="1"/>
          <p:nvPr>
            <p:ph idx="10" type="dt"/>
          </p:nvPr>
        </p:nvSpPr>
        <p:spPr>
          <a:xfrm>
            <a:off x="777240" y="6488268"/>
            <a:ext cx="2743200" cy="23320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8"/>
          <p:cNvSpPr txBox="1"/>
          <p:nvPr>
            <p:ph idx="11" type="ftr"/>
          </p:nvPr>
        </p:nvSpPr>
        <p:spPr>
          <a:xfrm>
            <a:off x="4038600" y="6488268"/>
            <a:ext cx="4114800" cy="23320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8"/>
          <p:cNvSpPr txBox="1"/>
          <p:nvPr>
            <p:ph idx="12" type="sldNum"/>
          </p:nvPr>
        </p:nvSpPr>
        <p:spPr>
          <a:xfrm>
            <a:off x="8693150" y="6488268"/>
            <a:ext cx="2743200" cy="23320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2" name="Shape 72"/>
        <p:cNvGrpSpPr/>
        <p:nvPr/>
      </p:nvGrpSpPr>
      <p:grpSpPr>
        <a:xfrm>
          <a:off x="0" y="0"/>
          <a:ext cx="0" cy="0"/>
          <a:chOff x="0" y="0"/>
          <a:chExt cx="0" cy="0"/>
        </a:xfrm>
      </p:grpSpPr>
      <p:sp>
        <p:nvSpPr>
          <p:cNvPr id="73" name="Google Shape;73;p19"/>
          <p:cNvSpPr txBox="1"/>
          <p:nvPr>
            <p:ph type="title"/>
          </p:nvPr>
        </p:nvSpPr>
        <p:spPr>
          <a:xfrm>
            <a:off x="777240" y="457200"/>
            <a:ext cx="3994785" cy="25019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4000"/>
              <a:buFont typeface="Gill Sans"/>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9"/>
          <p:cNvSpPr txBox="1"/>
          <p:nvPr>
            <p:ph idx="1" type="body"/>
          </p:nvPr>
        </p:nvSpPr>
        <p:spPr>
          <a:xfrm>
            <a:off x="5183188" y="457201"/>
            <a:ext cx="6172200" cy="5403850"/>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SzPts val="2000"/>
              <a:buChar char="•"/>
              <a:defRPr sz="2000"/>
            </a:lvl1pPr>
            <a:lvl2pPr indent="-342900" lvl="1" marL="914400" algn="l">
              <a:lnSpc>
                <a:spcPct val="90000"/>
              </a:lnSpc>
              <a:spcBef>
                <a:spcPts val="500"/>
              </a:spcBef>
              <a:spcAft>
                <a:spcPts val="0"/>
              </a:spcAft>
              <a:buSzPts val="1800"/>
              <a:buChar char="•"/>
              <a:defRPr sz="1800"/>
            </a:lvl2pPr>
            <a:lvl3pPr indent="-330200" lvl="2" marL="1371600" algn="l">
              <a:lnSpc>
                <a:spcPct val="90000"/>
              </a:lnSpc>
              <a:spcBef>
                <a:spcPts val="500"/>
              </a:spcBef>
              <a:spcAft>
                <a:spcPts val="0"/>
              </a:spcAft>
              <a:buSzPts val="1600"/>
              <a:buChar char="•"/>
              <a:defRPr sz="1600"/>
            </a:lvl3pPr>
            <a:lvl4pPr indent="-317500" lvl="3" marL="1828800" algn="l">
              <a:lnSpc>
                <a:spcPct val="90000"/>
              </a:lnSpc>
              <a:spcBef>
                <a:spcPts val="500"/>
              </a:spcBef>
              <a:spcAft>
                <a:spcPts val="0"/>
              </a:spcAft>
              <a:buSzPts val="1400"/>
              <a:buChar char="•"/>
              <a:defRPr sz="1400"/>
            </a:lvl4pPr>
            <a:lvl5pPr indent="-317500" lvl="4" marL="2286000" algn="l">
              <a:lnSpc>
                <a:spcPct val="90000"/>
              </a:lnSpc>
              <a:spcBef>
                <a:spcPts val="500"/>
              </a:spcBef>
              <a:spcAft>
                <a:spcPts val="0"/>
              </a:spcAft>
              <a:buSzPts val="1400"/>
              <a:buChar char="•"/>
              <a:defRPr sz="14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5" name="Google Shape;75;p19"/>
          <p:cNvSpPr txBox="1"/>
          <p:nvPr>
            <p:ph idx="2" type="body"/>
          </p:nvPr>
        </p:nvSpPr>
        <p:spPr>
          <a:xfrm>
            <a:off x="777240" y="3092450"/>
            <a:ext cx="3994785" cy="277653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2000"/>
              <a:buNone/>
              <a:defRPr sz="2000"/>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6" name="Google Shape;76;p19"/>
          <p:cNvSpPr txBox="1"/>
          <p:nvPr>
            <p:ph idx="10" type="dt"/>
          </p:nvPr>
        </p:nvSpPr>
        <p:spPr>
          <a:xfrm>
            <a:off x="777240" y="6488268"/>
            <a:ext cx="2743200" cy="23320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9"/>
          <p:cNvSpPr txBox="1"/>
          <p:nvPr>
            <p:ph idx="11" type="ftr"/>
          </p:nvPr>
        </p:nvSpPr>
        <p:spPr>
          <a:xfrm>
            <a:off x="4038600" y="6488268"/>
            <a:ext cx="4114800" cy="23320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2" type="sldNum"/>
          </p:nvPr>
        </p:nvSpPr>
        <p:spPr>
          <a:xfrm>
            <a:off x="8693150" y="6488268"/>
            <a:ext cx="2743200" cy="23320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20"/>
          <p:cNvSpPr txBox="1"/>
          <p:nvPr>
            <p:ph type="title"/>
          </p:nvPr>
        </p:nvSpPr>
        <p:spPr>
          <a:xfrm>
            <a:off x="777240" y="457200"/>
            <a:ext cx="3994785" cy="250545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4000"/>
              <a:buFont typeface="Gill Sans"/>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0"/>
          <p:cNvSpPr/>
          <p:nvPr>
            <p:ph idx="2" type="pic"/>
          </p:nvPr>
        </p:nvSpPr>
        <p:spPr>
          <a:xfrm>
            <a:off x="5183188" y="457201"/>
            <a:ext cx="6172200" cy="5403850"/>
          </a:xfrm>
          <a:prstGeom prst="rect">
            <a:avLst/>
          </a:prstGeom>
          <a:noFill/>
          <a:ln>
            <a:noFill/>
          </a:ln>
        </p:spPr>
      </p:sp>
      <p:sp>
        <p:nvSpPr>
          <p:cNvPr id="82" name="Google Shape;82;p20"/>
          <p:cNvSpPr txBox="1"/>
          <p:nvPr>
            <p:ph idx="1" type="body"/>
          </p:nvPr>
        </p:nvSpPr>
        <p:spPr>
          <a:xfrm>
            <a:off x="777240" y="3081275"/>
            <a:ext cx="3994785" cy="277977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2000"/>
              <a:buNone/>
              <a:defRPr sz="2000"/>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3" name="Google Shape;83;p20"/>
          <p:cNvSpPr txBox="1"/>
          <p:nvPr>
            <p:ph idx="10" type="dt"/>
          </p:nvPr>
        </p:nvSpPr>
        <p:spPr>
          <a:xfrm>
            <a:off x="777240" y="6488268"/>
            <a:ext cx="2743200" cy="23320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0"/>
          <p:cNvSpPr txBox="1"/>
          <p:nvPr>
            <p:ph idx="11" type="ftr"/>
          </p:nvPr>
        </p:nvSpPr>
        <p:spPr>
          <a:xfrm>
            <a:off x="4038600" y="6488268"/>
            <a:ext cx="4114800" cy="23320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0"/>
          <p:cNvSpPr txBox="1"/>
          <p:nvPr>
            <p:ph idx="12" type="sldNum"/>
          </p:nvPr>
        </p:nvSpPr>
        <p:spPr>
          <a:xfrm>
            <a:off x="8693150" y="6488268"/>
            <a:ext cx="2743200" cy="23320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p:nvPr/>
        </p:nvSpPr>
        <p:spPr>
          <a:xfrm>
            <a:off x="-1" y="-1"/>
            <a:ext cx="12192001" cy="685800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 name="Google Shape;7;p11"/>
          <p:cNvSpPr/>
          <p:nvPr/>
        </p:nvSpPr>
        <p:spPr>
          <a:xfrm>
            <a:off x="-1" y="-1"/>
            <a:ext cx="12192001" cy="685800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Gill Sans"/>
              <a:ea typeface="Gill Sans"/>
              <a:cs typeface="Gill Sans"/>
              <a:sym typeface="Gill Sans"/>
            </a:endParaRPr>
          </a:p>
        </p:txBody>
      </p:sp>
      <p:grpSp>
        <p:nvGrpSpPr>
          <p:cNvPr id="8" name="Google Shape;8;p11"/>
          <p:cNvGrpSpPr/>
          <p:nvPr/>
        </p:nvGrpSpPr>
        <p:grpSpPr>
          <a:xfrm>
            <a:off x="-1" y="-1"/>
            <a:ext cx="12192001" cy="6858001"/>
            <a:chOff x="-1" y="-1"/>
            <a:chExt cx="12192001" cy="6858001"/>
          </a:xfrm>
        </p:grpSpPr>
        <p:sp>
          <p:nvSpPr>
            <p:cNvPr id="9" name="Google Shape;9;p11"/>
            <p:cNvSpPr/>
            <p:nvPr/>
          </p:nvSpPr>
          <p:spPr>
            <a:xfrm>
              <a:off x="209098" y="727602"/>
              <a:ext cx="172408" cy="172408"/>
            </a:xfrm>
            <a:prstGeom prst="ellipse">
              <a:avLst/>
            </a:prstGeom>
            <a:solidFill>
              <a:srgbClr val="BBDEE3">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 name="Google Shape;10;p11"/>
            <p:cNvSpPr/>
            <p:nvPr/>
          </p:nvSpPr>
          <p:spPr>
            <a:xfrm>
              <a:off x="949947" y="136523"/>
              <a:ext cx="113367" cy="113367"/>
            </a:xfrm>
            <a:prstGeom prst="ellipse">
              <a:avLst/>
            </a:prstGeom>
            <a:solidFill>
              <a:srgbClr val="F39E29">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 name="Google Shape;11;p11"/>
            <p:cNvSpPr/>
            <p:nvPr/>
          </p:nvSpPr>
          <p:spPr>
            <a:xfrm>
              <a:off x="11575290" y="5859047"/>
              <a:ext cx="305780" cy="305780"/>
            </a:xfrm>
            <a:prstGeom prst="ellipse">
              <a:avLst/>
            </a:prstGeom>
            <a:solidFill>
              <a:srgbClr val="ACC9E8">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 name="Google Shape;12;p11"/>
            <p:cNvSpPr/>
            <p:nvPr/>
          </p:nvSpPr>
          <p:spPr>
            <a:xfrm>
              <a:off x="95730" y="1133938"/>
              <a:ext cx="226735" cy="226735"/>
            </a:xfrm>
            <a:prstGeom prst="ellipse">
              <a:avLst/>
            </a:prstGeom>
            <a:solidFill>
              <a:schemeClr val="accent3">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 name="Google Shape;13;p11"/>
            <p:cNvSpPr/>
            <p:nvPr/>
          </p:nvSpPr>
          <p:spPr>
            <a:xfrm>
              <a:off x="11536830" y="554419"/>
              <a:ext cx="382700" cy="382700"/>
            </a:xfrm>
            <a:prstGeom prst="ellipse">
              <a:avLst/>
            </a:prstGeom>
            <a:solidFill>
              <a:srgbClr val="9ACED5">
                <a:alpha val="7176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 name="Google Shape;14;p11"/>
            <p:cNvSpPr/>
            <p:nvPr/>
          </p:nvSpPr>
          <p:spPr>
            <a:xfrm>
              <a:off x="11224303" y="299808"/>
              <a:ext cx="113367" cy="113367"/>
            </a:xfrm>
            <a:prstGeom prst="ellipse">
              <a:avLst/>
            </a:prstGeom>
            <a:solidFill>
              <a:srgbClr val="F39E2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 name="Google Shape;15;p11"/>
            <p:cNvSpPr/>
            <p:nvPr/>
          </p:nvSpPr>
          <p:spPr>
            <a:xfrm>
              <a:off x="11629630" y="5482355"/>
              <a:ext cx="94160" cy="94160"/>
            </a:xfrm>
            <a:prstGeom prst="ellipse">
              <a:avLst/>
            </a:prstGeom>
            <a:solidFill>
              <a:srgbClr val="E3BEBE">
                <a:alpha val="2784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 name="Google Shape;16;p11"/>
            <p:cNvSpPr/>
            <p:nvPr/>
          </p:nvSpPr>
          <p:spPr>
            <a:xfrm>
              <a:off x="10415328" y="6124958"/>
              <a:ext cx="113367" cy="113367"/>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 name="Google Shape;17;p11"/>
            <p:cNvSpPr/>
            <p:nvPr/>
          </p:nvSpPr>
          <p:spPr>
            <a:xfrm>
              <a:off x="10120382" y="6255986"/>
              <a:ext cx="305780" cy="305780"/>
            </a:xfrm>
            <a:prstGeom prst="ellipse">
              <a:avLst/>
            </a:prstGeom>
            <a:solidFill>
              <a:srgbClr val="E2ECF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 name="Google Shape;18;p11"/>
            <p:cNvSpPr/>
            <p:nvPr/>
          </p:nvSpPr>
          <p:spPr>
            <a:xfrm>
              <a:off x="9934343" y="6204350"/>
              <a:ext cx="113367" cy="113367"/>
            </a:xfrm>
            <a:prstGeom prst="ellipse">
              <a:avLst/>
            </a:prstGeom>
            <a:solidFill>
              <a:srgbClr val="CEDEB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 name="Google Shape;19;p11"/>
            <p:cNvSpPr/>
            <p:nvPr/>
          </p:nvSpPr>
          <p:spPr>
            <a:xfrm>
              <a:off x="11642244" y="6317718"/>
              <a:ext cx="549756" cy="540282"/>
            </a:xfrm>
            <a:custGeom>
              <a:rect b="b" l="l" r="r" t="t"/>
              <a:pathLst>
                <a:path extrusionOk="0" h="2079100" w="2115556">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rgbClr val="CEDEB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Gill Sans"/>
                <a:ea typeface="Gill Sans"/>
                <a:cs typeface="Gill Sans"/>
                <a:sym typeface="Gill Sans"/>
              </a:endParaRPr>
            </a:p>
          </p:txBody>
        </p:sp>
        <p:sp>
          <p:nvSpPr>
            <p:cNvPr id="20" name="Google Shape;20;p11"/>
            <p:cNvSpPr/>
            <p:nvPr/>
          </p:nvSpPr>
          <p:spPr>
            <a:xfrm>
              <a:off x="-1" y="-1"/>
              <a:ext cx="510196" cy="538336"/>
            </a:xfrm>
            <a:custGeom>
              <a:rect b="b" l="l" r="r" t="t"/>
              <a:pathLst>
                <a:path extrusionOk="0" h="538336" w="51019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rgbClr val="E2ECF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Gill Sans"/>
                <a:ea typeface="Gill Sans"/>
                <a:cs typeface="Gill Sans"/>
                <a:sym typeface="Gill Sans"/>
              </a:endParaRPr>
            </a:p>
          </p:txBody>
        </p:sp>
        <p:sp>
          <p:nvSpPr>
            <p:cNvPr id="21" name="Google Shape;21;p11"/>
            <p:cNvSpPr/>
            <p:nvPr/>
          </p:nvSpPr>
          <p:spPr>
            <a:xfrm>
              <a:off x="10528695" y="1"/>
              <a:ext cx="554074" cy="282754"/>
            </a:xfrm>
            <a:custGeom>
              <a:rect b="b" l="l" r="r" t="t"/>
              <a:pathLst>
                <a:path extrusionOk="0" h="157771" w="309162">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rgbClr val="99D1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Gill Sans"/>
                <a:ea typeface="Gill Sans"/>
                <a:cs typeface="Gill Sans"/>
                <a:sym typeface="Gill Sans"/>
              </a:endParaRPr>
            </a:p>
          </p:txBody>
        </p:sp>
        <p:sp>
          <p:nvSpPr>
            <p:cNvPr id="22" name="Google Shape;22;p11"/>
            <p:cNvSpPr/>
            <p:nvPr/>
          </p:nvSpPr>
          <p:spPr>
            <a:xfrm>
              <a:off x="504140" y="1132500"/>
              <a:ext cx="84680" cy="846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 name="Google Shape;23;p11"/>
            <p:cNvSpPr/>
            <p:nvPr/>
          </p:nvSpPr>
          <p:spPr>
            <a:xfrm>
              <a:off x="12051348" y="5576515"/>
              <a:ext cx="137603" cy="210490"/>
            </a:xfrm>
            <a:custGeom>
              <a:rect b="b" l="l" r="r" t="t"/>
              <a:pathLst>
                <a:path extrusionOk="0" h="210490" w="137603">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rgbClr val="BFDED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Gill Sans"/>
                <a:ea typeface="Gill Sans"/>
                <a:cs typeface="Gill Sans"/>
                <a:sym typeface="Gill Sans"/>
              </a:endParaRPr>
            </a:p>
          </p:txBody>
        </p:sp>
      </p:grpSp>
      <p:sp>
        <p:nvSpPr>
          <p:cNvPr id="24" name="Google Shape;24;p11"/>
          <p:cNvSpPr txBox="1"/>
          <p:nvPr>
            <p:ph idx="10" type="dt"/>
          </p:nvPr>
        </p:nvSpPr>
        <p:spPr>
          <a:xfrm>
            <a:off x="777240" y="6488268"/>
            <a:ext cx="2743200" cy="233209"/>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11"/>
          <p:cNvSpPr txBox="1"/>
          <p:nvPr>
            <p:ph idx="11" type="ftr"/>
          </p:nvPr>
        </p:nvSpPr>
        <p:spPr>
          <a:xfrm>
            <a:off x="4038600" y="6488268"/>
            <a:ext cx="4114800" cy="233209"/>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0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11"/>
          <p:cNvSpPr txBox="1"/>
          <p:nvPr>
            <p:ph idx="12" type="sldNum"/>
          </p:nvPr>
        </p:nvSpPr>
        <p:spPr>
          <a:xfrm>
            <a:off x="8693150" y="6488268"/>
            <a:ext cx="2743200" cy="233209"/>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rgbClr val="888888"/>
                </a:solidFill>
                <a:latin typeface="Calibri"/>
                <a:ea typeface="Calibri"/>
                <a:cs typeface="Calibri"/>
                <a:sym typeface="Calibri"/>
              </a:defRPr>
            </a:lvl1pPr>
            <a:lvl2pPr indent="0" lvl="1" marL="0" marR="0" rtl="0" algn="r">
              <a:spcBef>
                <a:spcPts val="0"/>
              </a:spcBef>
              <a:buNone/>
              <a:defRPr b="0" i="0" sz="1000" u="none" cap="none" strike="noStrike">
                <a:solidFill>
                  <a:srgbClr val="888888"/>
                </a:solidFill>
                <a:latin typeface="Calibri"/>
                <a:ea typeface="Calibri"/>
                <a:cs typeface="Calibri"/>
                <a:sym typeface="Calibri"/>
              </a:defRPr>
            </a:lvl2pPr>
            <a:lvl3pPr indent="0" lvl="2" marL="0" marR="0" rtl="0" algn="r">
              <a:spcBef>
                <a:spcPts val="0"/>
              </a:spcBef>
              <a:buNone/>
              <a:defRPr b="0" i="0" sz="1000" u="none" cap="none" strike="noStrike">
                <a:solidFill>
                  <a:srgbClr val="888888"/>
                </a:solidFill>
                <a:latin typeface="Calibri"/>
                <a:ea typeface="Calibri"/>
                <a:cs typeface="Calibri"/>
                <a:sym typeface="Calibri"/>
              </a:defRPr>
            </a:lvl3pPr>
            <a:lvl4pPr indent="0" lvl="3" marL="0" marR="0" rtl="0" algn="r">
              <a:spcBef>
                <a:spcPts val="0"/>
              </a:spcBef>
              <a:buNone/>
              <a:defRPr b="0" i="0" sz="1000" u="none" cap="none" strike="noStrike">
                <a:solidFill>
                  <a:srgbClr val="888888"/>
                </a:solidFill>
                <a:latin typeface="Calibri"/>
                <a:ea typeface="Calibri"/>
                <a:cs typeface="Calibri"/>
                <a:sym typeface="Calibri"/>
              </a:defRPr>
            </a:lvl4pPr>
            <a:lvl5pPr indent="0" lvl="4" marL="0" marR="0" rtl="0" algn="r">
              <a:spcBef>
                <a:spcPts val="0"/>
              </a:spcBef>
              <a:buNone/>
              <a:defRPr b="0" i="0" sz="1000" u="none" cap="none" strike="noStrike">
                <a:solidFill>
                  <a:srgbClr val="888888"/>
                </a:solidFill>
                <a:latin typeface="Calibri"/>
                <a:ea typeface="Calibri"/>
                <a:cs typeface="Calibri"/>
                <a:sym typeface="Calibri"/>
              </a:defRPr>
            </a:lvl5pPr>
            <a:lvl6pPr indent="0" lvl="5" marL="0" marR="0" rtl="0" algn="r">
              <a:spcBef>
                <a:spcPts val="0"/>
              </a:spcBef>
              <a:buNone/>
              <a:defRPr b="0" i="0" sz="1000" u="none" cap="none" strike="noStrike">
                <a:solidFill>
                  <a:srgbClr val="888888"/>
                </a:solidFill>
                <a:latin typeface="Calibri"/>
                <a:ea typeface="Calibri"/>
                <a:cs typeface="Calibri"/>
                <a:sym typeface="Calibri"/>
              </a:defRPr>
            </a:lvl6pPr>
            <a:lvl7pPr indent="0" lvl="6" marL="0" marR="0" rtl="0" algn="r">
              <a:spcBef>
                <a:spcPts val="0"/>
              </a:spcBef>
              <a:buNone/>
              <a:defRPr b="0" i="0" sz="1000" u="none" cap="none" strike="noStrike">
                <a:solidFill>
                  <a:srgbClr val="888888"/>
                </a:solidFill>
                <a:latin typeface="Calibri"/>
                <a:ea typeface="Calibri"/>
                <a:cs typeface="Calibri"/>
                <a:sym typeface="Calibri"/>
              </a:defRPr>
            </a:lvl7pPr>
            <a:lvl8pPr indent="0" lvl="7" marL="0" marR="0" rtl="0" algn="r">
              <a:spcBef>
                <a:spcPts val="0"/>
              </a:spcBef>
              <a:buNone/>
              <a:defRPr b="0" i="0" sz="1000" u="none" cap="none" strike="noStrike">
                <a:solidFill>
                  <a:srgbClr val="888888"/>
                </a:solidFill>
                <a:latin typeface="Calibri"/>
                <a:ea typeface="Calibri"/>
                <a:cs typeface="Calibri"/>
                <a:sym typeface="Calibri"/>
              </a:defRPr>
            </a:lvl8pPr>
            <a:lvl9pPr indent="0" lvl="8" marL="0" marR="0" rtl="0" algn="r">
              <a:spcBef>
                <a:spcPts val="0"/>
              </a:spcBef>
              <a:buNone/>
              <a:defRPr b="0" i="0" sz="1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11"/>
          <p:cNvSpPr txBox="1"/>
          <p:nvPr>
            <p:ph type="title"/>
          </p:nvPr>
        </p:nvSpPr>
        <p:spPr>
          <a:xfrm>
            <a:off x="777240" y="365125"/>
            <a:ext cx="1065911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2"/>
              </a:buClr>
              <a:buSzPts val="5400"/>
              <a:buFont typeface="Gill Sans"/>
              <a:buNone/>
              <a:defRPr b="0" i="0" sz="5400" u="none" cap="none" strike="noStrike">
                <a:solidFill>
                  <a:schemeClr val="dk2"/>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 name="Google Shape;28;p11"/>
          <p:cNvSpPr txBox="1"/>
          <p:nvPr>
            <p:ph idx="1" type="body"/>
          </p:nvPr>
        </p:nvSpPr>
        <p:spPr>
          <a:xfrm>
            <a:off x="777240" y="1825625"/>
            <a:ext cx="10659110" cy="4351338"/>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0000"/>
              </a:lnSpc>
              <a:spcBef>
                <a:spcPts val="1000"/>
              </a:spcBef>
              <a:spcAft>
                <a:spcPts val="0"/>
              </a:spcAft>
              <a:buClr>
                <a:srgbClr val="7B7546"/>
              </a:buClr>
              <a:buSzPts val="2000"/>
              <a:buFont typeface="Arial"/>
              <a:buChar char="•"/>
              <a:defRPr b="0" i="0" sz="2000" u="none" cap="none" strike="noStrike">
                <a:solidFill>
                  <a:schemeClr val="dk2"/>
                </a:solidFill>
                <a:latin typeface="Calibri"/>
                <a:ea typeface="Calibri"/>
                <a:cs typeface="Calibri"/>
                <a:sym typeface="Calibri"/>
              </a:defRPr>
            </a:lvl1pPr>
            <a:lvl2pPr indent="-342900" lvl="1" marL="914400" marR="0" rtl="0" algn="l">
              <a:lnSpc>
                <a:spcPct val="90000"/>
              </a:lnSpc>
              <a:spcBef>
                <a:spcPts val="500"/>
              </a:spcBef>
              <a:spcAft>
                <a:spcPts val="0"/>
              </a:spcAft>
              <a:buClr>
                <a:srgbClr val="7B7546"/>
              </a:buClr>
              <a:buSzPts val="1800"/>
              <a:buFont typeface="Arial"/>
              <a:buChar char="•"/>
              <a:defRPr b="0" i="0" sz="1800" u="none" cap="none" strike="noStrike">
                <a:solidFill>
                  <a:schemeClr val="dk2"/>
                </a:solidFill>
                <a:latin typeface="Calibri"/>
                <a:ea typeface="Calibri"/>
                <a:cs typeface="Calibri"/>
                <a:sym typeface="Calibri"/>
              </a:defRPr>
            </a:lvl2pPr>
            <a:lvl3pPr indent="-330200" lvl="2" marL="1371600" marR="0" rtl="0" algn="l">
              <a:lnSpc>
                <a:spcPct val="90000"/>
              </a:lnSpc>
              <a:spcBef>
                <a:spcPts val="500"/>
              </a:spcBef>
              <a:spcAft>
                <a:spcPts val="0"/>
              </a:spcAft>
              <a:buClr>
                <a:srgbClr val="7B7546"/>
              </a:buClr>
              <a:buSzPts val="1600"/>
              <a:buFont typeface="Arial"/>
              <a:buChar char="•"/>
              <a:defRPr b="0" i="0" sz="1600" u="none" cap="none" strike="noStrike">
                <a:solidFill>
                  <a:schemeClr val="dk2"/>
                </a:solidFill>
                <a:latin typeface="Calibri"/>
                <a:ea typeface="Calibri"/>
                <a:cs typeface="Calibri"/>
                <a:sym typeface="Calibri"/>
              </a:defRPr>
            </a:lvl3pPr>
            <a:lvl4pPr indent="-317500" lvl="3" marL="1828800" marR="0" rtl="0" algn="l">
              <a:lnSpc>
                <a:spcPct val="90000"/>
              </a:lnSpc>
              <a:spcBef>
                <a:spcPts val="500"/>
              </a:spcBef>
              <a:spcAft>
                <a:spcPts val="0"/>
              </a:spcAft>
              <a:buClr>
                <a:srgbClr val="7B7546"/>
              </a:buClr>
              <a:buSzPts val="1400"/>
              <a:buFont typeface="Arial"/>
              <a:buChar char="•"/>
              <a:defRPr b="0" i="0" sz="1400" u="none" cap="none" strike="noStrike">
                <a:solidFill>
                  <a:schemeClr val="dk2"/>
                </a:solidFill>
                <a:latin typeface="Calibri"/>
                <a:ea typeface="Calibri"/>
                <a:cs typeface="Calibri"/>
                <a:sym typeface="Calibri"/>
              </a:defRPr>
            </a:lvl4pPr>
            <a:lvl5pPr indent="-317500" lvl="4" marL="2286000" marR="0" rtl="0" algn="l">
              <a:lnSpc>
                <a:spcPct val="90000"/>
              </a:lnSpc>
              <a:spcBef>
                <a:spcPts val="500"/>
              </a:spcBef>
              <a:spcAft>
                <a:spcPts val="0"/>
              </a:spcAft>
              <a:buClr>
                <a:srgbClr val="7B7546"/>
              </a:buClr>
              <a:buSzPts val="1400"/>
              <a:buFont typeface="Arial"/>
              <a:buChar char="•"/>
              <a:defRPr b="0" i="0" sz="1400" u="none" cap="none" strike="noStrike">
                <a:solidFill>
                  <a:schemeClr val="dk2"/>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1" name="Shape 101"/>
        <p:cNvGrpSpPr/>
        <p:nvPr/>
      </p:nvGrpSpPr>
      <p:grpSpPr>
        <a:xfrm>
          <a:off x="0" y="0"/>
          <a:ext cx="0" cy="0"/>
          <a:chOff x="0" y="0"/>
          <a:chExt cx="0" cy="0"/>
        </a:xfrm>
      </p:grpSpPr>
      <p:sp>
        <p:nvSpPr>
          <p:cNvPr id="102" name="Google Shape;102;p1"/>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3" name="Google Shape;103;p1"/>
          <p:cNvSpPr/>
          <p:nvPr/>
        </p:nvSpPr>
        <p:spPr>
          <a:xfrm>
            <a:off x="1524" y="0"/>
            <a:ext cx="12188952" cy="68580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Gill Sans"/>
              <a:ea typeface="Gill Sans"/>
              <a:cs typeface="Gill Sans"/>
              <a:sym typeface="Gill Sans"/>
            </a:endParaRPr>
          </a:p>
        </p:txBody>
      </p:sp>
      <p:pic>
        <p:nvPicPr>
          <p:cNvPr descr="Alarm clocks in a line" id="104" name="Google Shape;104;p1"/>
          <p:cNvPicPr preferRelativeResize="0"/>
          <p:nvPr/>
        </p:nvPicPr>
        <p:blipFill rotWithShape="1">
          <a:blip r:embed="rId3">
            <a:alphaModFix amt="40000"/>
          </a:blip>
          <a:srcRect b="0" l="25" r="0" t="0"/>
          <a:stretch/>
        </p:blipFill>
        <p:spPr>
          <a:xfrm>
            <a:off x="1525" y="10"/>
            <a:ext cx="12188951" cy="6857990"/>
          </a:xfrm>
          <a:prstGeom prst="rect">
            <a:avLst/>
          </a:prstGeom>
          <a:noFill/>
          <a:ln>
            <a:noFill/>
          </a:ln>
        </p:spPr>
      </p:pic>
      <p:grpSp>
        <p:nvGrpSpPr>
          <p:cNvPr id="105" name="Google Shape;105;p1"/>
          <p:cNvGrpSpPr/>
          <p:nvPr/>
        </p:nvGrpSpPr>
        <p:grpSpPr>
          <a:xfrm>
            <a:off x="314102" y="236341"/>
            <a:ext cx="11340713" cy="5464029"/>
            <a:chOff x="314102" y="236341"/>
            <a:chExt cx="11340713" cy="5464029"/>
          </a:xfrm>
        </p:grpSpPr>
        <p:sp>
          <p:nvSpPr>
            <p:cNvPr id="106" name="Google Shape;106;p1"/>
            <p:cNvSpPr/>
            <p:nvPr/>
          </p:nvSpPr>
          <p:spPr>
            <a:xfrm>
              <a:off x="7760448" y="3803994"/>
              <a:ext cx="94160" cy="94160"/>
            </a:xfrm>
            <a:prstGeom prst="ellipse">
              <a:avLst/>
            </a:prstGeom>
            <a:solidFill>
              <a:srgbClr val="E3BEBE">
                <a:alpha val="2784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7" name="Google Shape;107;p1"/>
            <p:cNvSpPr/>
            <p:nvPr/>
          </p:nvSpPr>
          <p:spPr>
            <a:xfrm>
              <a:off x="314102" y="3044381"/>
              <a:ext cx="226735" cy="226735"/>
            </a:xfrm>
            <a:prstGeom prst="ellipse">
              <a:avLst/>
            </a:prstGeom>
            <a:solidFill>
              <a:srgbClr val="B2A8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8" name="Google Shape;108;p1"/>
            <p:cNvSpPr/>
            <p:nvPr/>
          </p:nvSpPr>
          <p:spPr>
            <a:xfrm>
              <a:off x="11188374" y="386135"/>
              <a:ext cx="466441" cy="466441"/>
            </a:xfrm>
            <a:prstGeom prst="ellipse">
              <a:avLst/>
            </a:prstGeom>
            <a:solidFill>
              <a:srgbClr val="9ACED5">
                <a:alpha val="7176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9" name="Google Shape;109;p1"/>
            <p:cNvSpPr/>
            <p:nvPr/>
          </p:nvSpPr>
          <p:spPr>
            <a:xfrm>
              <a:off x="11065714" y="236341"/>
              <a:ext cx="113367" cy="113367"/>
            </a:xfrm>
            <a:prstGeom prst="ellipse">
              <a:avLst/>
            </a:prstGeom>
            <a:solidFill>
              <a:srgbClr val="F39E2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0" name="Google Shape;110;p1"/>
            <p:cNvSpPr/>
            <p:nvPr/>
          </p:nvSpPr>
          <p:spPr>
            <a:xfrm>
              <a:off x="751535" y="2516671"/>
              <a:ext cx="466441" cy="466441"/>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1" name="Google Shape;111;p1"/>
            <p:cNvSpPr/>
            <p:nvPr/>
          </p:nvSpPr>
          <p:spPr>
            <a:xfrm>
              <a:off x="11230142" y="4588038"/>
              <a:ext cx="113367" cy="113367"/>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2" name="Google Shape;112;p1"/>
            <p:cNvSpPr/>
            <p:nvPr/>
          </p:nvSpPr>
          <p:spPr>
            <a:xfrm>
              <a:off x="10902046" y="5394590"/>
              <a:ext cx="305780" cy="305780"/>
            </a:xfrm>
            <a:prstGeom prst="ellipse">
              <a:avLst/>
            </a:prstGeom>
            <a:solidFill>
              <a:srgbClr val="C8DAE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3" name="Google Shape;113;p1"/>
            <p:cNvSpPr/>
            <p:nvPr/>
          </p:nvSpPr>
          <p:spPr>
            <a:xfrm>
              <a:off x="10408287" y="5160714"/>
              <a:ext cx="113367" cy="113367"/>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14" name="Google Shape;114;p1"/>
          <p:cNvSpPr txBox="1"/>
          <p:nvPr>
            <p:ph type="ctrTitle"/>
          </p:nvPr>
        </p:nvSpPr>
        <p:spPr>
          <a:xfrm>
            <a:off x="2562606" y="1122363"/>
            <a:ext cx="7063739"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E2ECF7"/>
              </a:buClr>
              <a:buSzPts val="5400"/>
              <a:buFont typeface="Gill Sans"/>
              <a:buNone/>
            </a:pPr>
            <a:r>
              <a:rPr b="1" lang="en-US">
                <a:solidFill>
                  <a:srgbClr val="E2ECF7"/>
                </a:solidFill>
              </a:rPr>
              <a:t>License Plate Recognition</a:t>
            </a:r>
            <a:endParaRPr>
              <a:solidFill>
                <a:srgbClr val="E2ECF7"/>
              </a:solidFill>
            </a:endParaRPr>
          </a:p>
        </p:txBody>
      </p:sp>
      <p:sp>
        <p:nvSpPr>
          <p:cNvPr id="115" name="Google Shape;115;p1"/>
          <p:cNvSpPr txBox="1"/>
          <p:nvPr>
            <p:ph idx="1" type="subTitle"/>
          </p:nvPr>
        </p:nvSpPr>
        <p:spPr>
          <a:xfrm>
            <a:off x="2562606" y="3602038"/>
            <a:ext cx="7063739"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2400"/>
              <a:buNone/>
            </a:pPr>
            <a:r>
              <a:rPr lang="en-US">
                <a:solidFill>
                  <a:srgbClr val="FFFFFF"/>
                </a:solidFill>
              </a:rPr>
              <a:t>User Manual</a:t>
            </a:r>
            <a:endParaRPr/>
          </a:p>
          <a:p>
            <a:pPr indent="0" lvl="0" marL="0" rtl="0" algn="ctr">
              <a:lnSpc>
                <a:spcPct val="90000"/>
              </a:lnSpc>
              <a:spcBef>
                <a:spcPts val="1000"/>
              </a:spcBef>
              <a:spcAft>
                <a:spcPts val="0"/>
              </a:spcAft>
              <a:buSzPts val="2400"/>
              <a:buNone/>
            </a:pPr>
            <a:r>
              <a:t/>
            </a:r>
            <a:endParaRPr>
              <a:solidFill>
                <a:srgbClr val="FFFFFF"/>
              </a:solidFill>
            </a:endParaRPr>
          </a:p>
          <a:p>
            <a:pPr indent="0" lvl="0" marL="0" rtl="0" algn="ctr">
              <a:lnSpc>
                <a:spcPct val="90000"/>
              </a:lnSpc>
              <a:spcBef>
                <a:spcPts val="1000"/>
              </a:spcBef>
              <a:spcAft>
                <a:spcPts val="0"/>
              </a:spcAft>
              <a:buSzPts val="2400"/>
              <a:buNone/>
            </a:pPr>
            <a:r>
              <a:t/>
            </a:r>
            <a:endParaRPr>
              <a:solidFill>
                <a:srgbClr val="FFFFFF"/>
              </a:solidFill>
            </a:endParaRPr>
          </a:p>
          <a:p>
            <a:pPr indent="0" lvl="0" marL="0" rtl="0" algn="ctr">
              <a:lnSpc>
                <a:spcPct val="90000"/>
              </a:lnSpc>
              <a:spcBef>
                <a:spcPts val="1000"/>
              </a:spcBef>
              <a:spcAft>
                <a:spcPts val="0"/>
              </a:spcAft>
              <a:buSzPts val="2400"/>
              <a:buNone/>
            </a:pPr>
            <a:r>
              <a:t/>
            </a:r>
            <a:endParaRPr>
              <a:solidFill>
                <a:srgbClr val="FFFFFF"/>
              </a:solidFill>
            </a:endParaRPr>
          </a:p>
        </p:txBody>
      </p:sp>
      <p:sp>
        <p:nvSpPr>
          <p:cNvPr id="116" name="Google Shape;116;p1"/>
          <p:cNvSpPr txBox="1"/>
          <p:nvPr/>
        </p:nvSpPr>
        <p:spPr>
          <a:xfrm>
            <a:off x="390524" y="5867400"/>
            <a:ext cx="631507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chemeClr val="lt1"/>
                </a:solidFill>
                <a:latin typeface="Calibri"/>
                <a:ea typeface="Calibri"/>
                <a:cs typeface="Calibri"/>
                <a:sym typeface="Calibri"/>
              </a:rPr>
              <a:t>Author: Muhammad Hamza Siddiqui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9"/>
          <p:cNvSpPr txBox="1"/>
          <p:nvPr>
            <p:ph type="title"/>
          </p:nvPr>
        </p:nvSpPr>
        <p:spPr>
          <a:xfrm>
            <a:off x="777240" y="365125"/>
            <a:ext cx="1065911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5400"/>
              <a:buFont typeface="Gill Sans"/>
              <a:buNone/>
            </a:pPr>
            <a:r>
              <a:rPr lang="en-US"/>
              <a:t>Detecting the License Plate</a:t>
            </a:r>
            <a:endParaRPr/>
          </a:p>
        </p:txBody>
      </p:sp>
      <p:sp>
        <p:nvSpPr>
          <p:cNvPr id="174" name="Google Shape;174;p9"/>
          <p:cNvSpPr txBox="1"/>
          <p:nvPr>
            <p:ph idx="1" type="body"/>
          </p:nvPr>
        </p:nvSpPr>
        <p:spPr>
          <a:xfrm>
            <a:off x="777240" y="1825625"/>
            <a:ext cx="1065911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sz="2800"/>
              <a:t>For detecting click the “predict license plate button” which is located right below the upload image button. Then the image should start checking the image and it will display a cropped image of the license plate of the car in a smoother way so it is visible. This will appear in a new window.</a:t>
            </a:r>
            <a:endParaRPr/>
          </a:p>
          <a:p>
            <a:pPr indent="-228600" lvl="0" marL="228600" rtl="0" algn="l">
              <a:lnSpc>
                <a:spcPct val="90000"/>
              </a:lnSpc>
              <a:spcBef>
                <a:spcPts val="1000"/>
              </a:spcBef>
              <a:spcAft>
                <a:spcPts val="0"/>
              </a:spcAft>
              <a:buSzPts val="2800"/>
              <a:buChar char="•"/>
            </a:pPr>
            <a:r>
              <a:rPr lang="en-US" sz="2800"/>
              <a:t>The only problem you will face is that while detecting the image it has to calibrate it so different windows pop up of it calibrating so you will have to close them.</a:t>
            </a:r>
            <a:endParaRPr/>
          </a:p>
        </p:txBody>
      </p:sp>
      <p:pic>
        <p:nvPicPr>
          <p:cNvPr id="175" name="Google Shape;175;p9"/>
          <p:cNvPicPr preferRelativeResize="0"/>
          <p:nvPr/>
        </p:nvPicPr>
        <p:blipFill rotWithShape="1">
          <a:blip r:embed="rId3">
            <a:alphaModFix/>
          </a:blip>
          <a:srcRect b="0" l="0" r="0" t="0"/>
          <a:stretch/>
        </p:blipFill>
        <p:spPr>
          <a:xfrm>
            <a:off x="8106832" y="4667250"/>
            <a:ext cx="3894667" cy="2190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0"/>
          <p:cNvSpPr txBox="1"/>
          <p:nvPr>
            <p:ph type="title"/>
          </p:nvPr>
        </p:nvSpPr>
        <p:spPr>
          <a:xfrm>
            <a:off x="777240" y="365125"/>
            <a:ext cx="10659110" cy="233980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400"/>
              <a:buFont typeface="Gill Sans"/>
              <a:buNone/>
            </a:pPr>
            <a:r>
              <a:rPr b="1" lang="en-US"/>
              <a:t>Contact Person</a:t>
            </a:r>
            <a:br>
              <a:rPr lang="en-US"/>
            </a:br>
            <a:br>
              <a:rPr lang="en-US"/>
            </a:br>
            <a:endParaRPr/>
          </a:p>
        </p:txBody>
      </p:sp>
      <p:sp>
        <p:nvSpPr>
          <p:cNvPr id="181" name="Google Shape;181;p10"/>
          <p:cNvSpPr txBox="1"/>
          <p:nvPr>
            <p:ph idx="1" type="body"/>
          </p:nvPr>
        </p:nvSpPr>
        <p:spPr>
          <a:xfrm>
            <a:off x="777240" y="1825625"/>
            <a:ext cx="10659110" cy="4351338"/>
          </a:xfrm>
          <a:prstGeom prst="rect">
            <a:avLst/>
          </a:prstGeom>
          <a:noFill/>
          <a:ln>
            <a:noFill/>
          </a:ln>
        </p:spPr>
        <p:txBody>
          <a:bodyPr anchorCtr="0" anchor="t" bIns="45700" lIns="91425" spcFirstLastPara="1" rIns="91425" wrap="square" tIns="45700">
            <a:normAutofit/>
          </a:bodyPr>
          <a:lstStyle/>
          <a:p>
            <a:pPr indent="-342900" lvl="0" marL="228600" rtl="0" algn="l">
              <a:lnSpc>
                <a:spcPct val="90000"/>
              </a:lnSpc>
              <a:spcBef>
                <a:spcPts val="0"/>
              </a:spcBef>
              <a:spcAft>
                <a:spcPts val="0"/>
              </a:spcAft>
              <a:buSzPts val="5400"/>
              <a:buChar char="•"/>
            </a:pPr>
            <a:r>
              <a:rPr lang="en-US" sz="5400"/>
              <a:t>If you have any  issues or suggestion then please contact me at:</a:t>
            </a:r>
            <a:endParaRPr/>
          </a:p>
          <a:p>
            <a:pPr indent="-342900" lvl="0" marL="228600" rtl="0" algn="l">
              <a:lnSpc>
                <a:spcPct val="90000"/>
              </a:lnSpc>
              <a:spcBef>
                <a:spcPts val="1000"/>
              </a:spcBef>
              <a:spcAft>
                <a:spcPts val="0"/>
              </a:spcAft>
              <a:buSzPts val="5400"/>
              <a:buChar char="•"/>
            </a:pPr>
            <a:r>
              <a:rPr lang="en-US" sz="5400"/>
              <a:t>hamza.theghostrider@gmail.com</a:t>
            </a:r>
            <a:endParaRPr/>
          </a:p>
          <a:p>
            <a:pPr indent="-101600" lvl="0" marL="228600" rtl="0" algn="l">
              <a:lnSpc>
                <a:spcPct val="90000"/>
              </a:lnSpc>
              <a:spcBef>
                <a:spcPts val="1000"/>
              </a:spcBef>
              <a:spcAft>
                <a:spcPts val="0"/>
              </a:spcAft>
              <a:buSzPts val="2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1d13c678940_0_1"/>
          <p:cNvSpPr txBox="1"/>
          <p:nvPr>
            <p:ph type="title"/>
          </p:nvPr>
        </p:nvSpPr>
        <p:spPr>
          <a:xfrm>
            <a:off x="777240" y="365125"/>
            <a:ext cx="106590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Social Media Accounts</a:t>
            </a:r>
            <a:endParaRPr/>
          </a:p>
        </p:txBody>
      </p:sp>
      <p:sp>
        <p:nvSpPr>
          <p:cNvPr id="187" name="Google Shape;187;g1d13c678940_0_1"/>
          <p:cNvSpPr txBox="1"/>
          <p:nvPr>
            <p:ph idx="1" type="body"/>
          </p:nvPr>
        </p:nvSpPr>
        <p:spPr>
          <a:xfrm>
            <a:off x="777240" y="1825625"/>
            <a:ext cx="10659000" cy="4351200"/>
          </a:xfrm>
          <a:prstGeom prst="rect">
            <a:avLst/>
          </a:prstGeom>
        </p:spPr>
        <p:txBody>
          <a:bodyPr anchorCtr="0" anchor="t" bIns="45700" lIns="91425" spcFirstLastPara="1" rIns="91425" wrap="square" tIns="45700">
            <a:normAutofit/>
          </a:bodyPr>
          <a:lstStyle/>
          <a:p>
            <a:pPr indent="-514350" lvl="0" marL="457200" rtl="0" algn="l">
              <a:spcBef>
                <a:spcPts val="1000"/>
              </a:spcBef>
              <a:spcAft>
                <a:spcPts val="0"/>
              </a:spcAft>
              <a:buSzPts val="4500"/>
              <a:buFont typeface="Arial"/>
              <a:buChar char="•"/>
            </a:pPr>
            <a:r>
              <a:rPr lang="en-US" sz="4500" u="sng">
                <a:latin typeface="Arial"/>
                <a:ea typeface="Arial"/>
                <a:cs typeface="Arial"/>
                <a:sym typeface="Arial"/>
              </a:rPr>
              <a:t>Github:</a:t>
            </a:r>
            <a:endParaRPr sz="4500" u="sng">
              <a:latin typeface="Arial"/>
              <a:ea typeface="Arial"/>
              <a:cs typeface="Arial"/>
              <a:sym typeface="Arial"/>
            </a:endParaRPr>
          </a:p>
          <a:p>
            <a:pPr indent="457200" lvl="0" marL="0" rtl="0" algn="l">
              <a:spcBef>
                <a:spcPts val="1000"/>
              </a:spcBef>
              <a:spcAft>
                <a:spcPts val="0"/>
              </a:spcAft>
              <a:buNone/>
            </a:pPr>
            <a:r>
              <a:rPr lang="en-US" sz="4500">
                <a:latin typeface="Arial"/>
                <a:ea typeface="Arial"/>
                <a:cs typeface="Arial"/>
                <a:sym typeface="Arial"/>
              </a:rPr>
              <a:t>Muhammad-Hamza-Siddiqui</a:t>
            </a:r>
            <a:endParaRPr sz="4500">
              <a:latin typeface="Arial"/>
              <a:ea typeface="Arial"/>
              <a:cs typeface="Arial"/>
              <a:sym typeface="Arial"/>
            </a:endParaRPr>
          </a:p>
          <a:p>
            <a:pPr indent="-514350" lvl="0" marL="457200" rtl="0" algn="l">
              <a:spcBef>
                <a:spcPts val="1000"/>
              </a:spcBef>
              <a:spcAft>
                <a:spcPts val="0"/>
              </a:spcAft>
              <a:buSzPts val="4500"/>
              <a:buFont typeface="Arial"/>
              <a:buChar char="•"/>
            </a:pPr>
            <a:r>
              <a:rPr lang="en-US" sz="4500" u="sng">
                <a:latin typeface="Arial"/>
                <a:ea typeface="Arial"/>
                <a:cs typeface="Arial"/>
                <a:sym typeface="Arial"/>
              </a:rPr>
              <a:t>Linkedin:</a:t>
            </a:r>
            <a:endParaRPr sz="4500" u="sng">
              <a:latin typeface="Arial"/>
              <a:ea typeface="Arial"/>
              <a:cs typeface="Arial"/>
              <a:sym typeface="Arial"/>
            </a:endParaRPr>
          </a:p>
          <a:p>
            <a:pPr indent="0" lvl="0" marL="457200" rtl="0" algn="l">
              <a:spcBef>
                <a:spcPts val="1000"/>
              </a:spcBef>
              <a:spcAft>
                <a:spcPts val="0"/>
              </a:spcAft>
              <a:buNone/>
            </a:pPr>
            <a:r>
              <a:rPr lang="en-US" sz="4500">
                <a:latin typeface="Roboto"/>
                <a:ea typeface="Roboto"/>
                <a:cs typeface="Roboto"/>
                <a:sym typeface="Roboto"/>
              </a:rPr>
              <a:t>Hamza Siddiqui</a:t>
            </a:r>
            <a:endParaRPr sz="4500" u="sng">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1d13c678940_0_8"/>
          <p:cNvSpPr txBox="1"/>
          <p:nvPr>
            <p:ph type="title"/>
          </p:nvPr>
        </p:nvSpPr>
        <p:spPr>
          <a:xfrm>
            <a:off x="766490" y="2766150"/>
            <a:ext cx="106590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highlight>
                  <a:srgbClr val="C0C0C0"/>
                </a:highlight>
              </a:rPr>
              <a:t>THANK YOU!!!</a:t>
            </a:r>
            <a:endParaRPr>
              <a:highlight>
                <a:srgbClr val="C0C0C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
          <p:cNvSpPr txBox="1"/>
          <p:nvPr>
            <p:ph type="title"/>
          </p:nvPr>
        </p:nvSpPr>
        <p:spPr>
          <a:xfrm>
            <a:off x="777240" y="365125"/>
            <a:ext cx="1065911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5400"/>
              <a:buFont typeface="Gill Sans"/>
              <a:buNone/>
            </a:pPr>
            <a:r>
              <a:rPr b="1" lang="en-US"/>
              <a:t>Table of Contents</a:t>
            </a:r>
            <a:endParaRPr/>
          </a:p>
        </p:txBody>
      </p:sp>
      <p:sp>
        <p:nvSpPr>
          <p:cNvPr id="122" name="Google Shape;122;p2"/>
          <p:cNvSpPr txBox="1"/>
          <p:nvPr>
            <p:ph idx="1" type="body"/>
          </p:nvPr>
        </p:nvSpPr>
        <p:spPr>
          <a:xfrm>
            <a:off x="777240" y="1825625"/>
            <a:ext cx="10659110" cy="4351338"/>
          </a:xfrm>
          <a:prstGeom prst="rect">
            <a:avLst/>
          </a:prstGeom>
          <a:noFill/>
          <a:ln>
            <a:noFill/>
          </a:ln>
        </p:spPr>
        <p:txBody>
          <a:bodyPr anchorCtr="0" anchor="t" bIns="45700" lIns="91425" spcFirstLastPara="1" rIns="91425" wrap="square" tIns="45700">
            <a:normAutofit/>
          </a:bodyPr>
          <a:lstStyle/>
          <a:p>
            <a:pPr indent="-279400" lvl="0" marL="228600" rtl="0" algn="l">
              <a:lnSpc>
                <a:spcPct val="90000"/>
              </a:lnSpc>
              <a:spcBef>
                <a:spcPts val="0"/>
              </a:spcBef>
              <a:spcAft>
                <a:spcPts val="0"/>
              </a:spcAft>
              <a:buSzPts val="4400"/>
              <a:buChar char="•"/>
            </a:pPr>
            <a:r>
              <a:rPr lang="en-US" sz="4400"/>
              <a:t>Acknowledgements</a:t>
            </a:r>
            <a:endParaRPr/>
          </a:p>
          <a:p>
            <a:pPr indent="-279400" lvl="0" marL="228600" rtl="0" algn="l">
              <a:lnSpc>
                <a:spcPct val="90000"/>
              </a:lnSpc>
              <a:spcBef>
                <a:spcPts val="1000"/>
              </a:spcBef>
              <a:spcAft>
                <a:spcPts val="0"/>
              </a:spcAft>
              <a:buSzPts val="4400"/>
              <a:buChar char="•"/>
            </a:pPr>
            <a:r>
              <a:rPr lang="en-US" sz="4400"/>
              <a:t>About Me</a:t>
            </a:r>
            <a:endParaRPr/>
          </a:p>
          <a:p>
            <a:pPr indent="-279400" lvl="0" marL="228600" rtl="0" algn="l">
              <a:lnSpc>
                <a:spcPct val="90000"/>
              </a:lnSpc>
              <a:spcBef>
                <a:spcPts val="1000"/>
              </a:spcBef>
              <a:spcAft>
                <a:spcPts val="0"/>
              </a:spcAft>
              <a:buSzPts val="4400"/>
              <a:buChar char="•"/>
            </a:pPr>
            <a:r>
              <a:rPr lang="en-US" sz="4400"/>
              <a:t>About My Internship Journey with Clevered</a:t>
            </a:r>
            <a:endParaRPr/>
          </a:p>
          <a:p>
            <a:pPr indent="-279400" lvl="0" marL="228600" rtl="0" algn="l">
              <a:lnSpc>
                <a:spcPct val="90000"/>
              </a:lnSpc>
              <a:spcBef>
                <a:spcPts val="1000"/>
              </a:spcBef>
              <a:spcAft>
                <a:spcPts val="0"/>
              </a:spcAft>
              <a:buSzPts val="4400"/>
              <a:buChar char="•"/>
            </a:pPr>
            <a:r>
              <a:rPr lang="en-US" sz="4400"/>
              <a:t>About App</a:t>
            </a:r>
            <a:endParaRPr/>
          </a:p>
          <a:p>
            <a:pPr indent="-279400" lvl="0" marL="228600" rtl="0" algn="l">
              <a:lnSpc>
                <a:spcPct val="90000"/>
              </a:lnSpc>
              <a:spcBef>
                <a:spcPts val="1000"/>
              </a:spcBef>
              <a:spcAft>
                <a:spcPts val="0"/>
              </a:spcAft>
              <a:buSzPts val="4400"/>
              <a:buChar char="•"/>
            </a:pPr>
            <a:r>
              <a:rPr lang="en-US" sz="4400"/>
              <a:t>How do I use the App?</a:t>
            </a:r>
            <a:endParaRPr/>
          </a:p>
          <a:p>
            <a:pPr indent="-101600" lvl="0" marL="228600" rtl="0" algn="l">
              <a:lnSpc>
                <a:spcPct val="90000"/>
              </a:lnSpc>
              <a:spcBef>
                <a:spcPts val="1000"/>
              </a:spcBef>
              <a:spcAft>
                <a:spcPts val="0"/>
              </a:spcAft>
              <a:buSzPts val="2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3"/>
          <p:cNvSpPr txBox="1"/>
          <p:nvPr>
            <p:ph type="title"/>
          </p:nvPr>
        </p:nvSpPr>
        <p:spPr>
          <a:xfrm>
            <a:off x="777240" y="365125"/>
            <a:ext cx="1065911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5400"/>
              <a:buFont typeface="Gill Sans"/>
              <a:buNone/>
            </a:pPr>
            <a:r>
              <a:rPr b="1" lang="en-US"/>
              <a:t>Acknowledgements</a:t>
            </a:r>
            <a:endParaRPr/>
          </a:p>
        </p:txBody>
      </p:sp>
      <p:sp>
        <p:nvSpPr>
          <p:cNvPr id="128" name="Google Shape;128;p3"/>
          <p:cNvSpPr txBox="1"/>
          <p:nvPr>
            <p:ph idx="1" type="body"/>
          </p:nvPr>
        </p:nvSpPr>
        <p:spPr>
          <a:xfrm>
            <a:off x="777240" y="1825625"/>
            <a:ext cx="1065911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400"/>
              <a:buChar char="•"/>
            </a:pPr>
            <a:r>
              <a:rPr lang="en-US" sz="2400"/>
              <a:t>I would like to thank my parents first of all for believing in me and supporting me throughout this journey and for actually telling me and enrolling me for this platform. I would also like to thank my brother as he himself is practically an expert in these kinds of things and helped me if I faced any issues.</a:t>
            </a:r>
            <a:endParaRPr/>
          </a:p>
          <a:p>
            <a:pPr indent="-228600" lvl="0" marL="228600" rtl="0" algn="l">
              <a:lnSpc>
                <a:spcPct val="90000"/>
              </a:lnSpc>
              <a:spcBef>
                <a:spcPts val="1000"/>
              </a:spcBef>
              <a:spcAft>
                <a:spcPts val="0"/>
              </a:spcAft>
              <a:buSzPts val="2400"/>
              <a:buChar char="•"/>
            </a:pPr>
            <a:r>
              <a:rPr lang="en-US" sz="2400"/>
              <a:t>I will thank all my teachers and mentors who helped me during this journey and gave me the concept for many different topics which helped me in my code.</a:t>
            </a:r>
            <a:endParaRPr/>
          </a:p>
          <a:p>
            <a:pPr indent="-228600" lvl="0" marL="228600" rtl="0" algn="l">
              <a:lnSpc>
                <a:spcPct val="90000"/>
              </a:lnSpc>
              <a:spcBef>
                <a:spcPts val="1000"/>
              </a:spcBef>
              <a:spcAft>
                <a:spcPts val="0"/>
              </a:spcAft>
              <a:buSzPts val="2400"/>
              <a:buChar char="•"/>
            </a:pPr>
            <a:r>
              <a:rPr lang="en-US" sz="2400"/>
              <a:t>I will also thank all my classmates as they were helpful along the way. We helped each other for different things however we could. We had a fun time during this entire journey.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4"/>
          <p:cNvSpPr txBox="1"/>
          <p:nvPr>
            <p:ph type="title"/>
          </p:nvPr>
        </p:nvSpPr>
        <p:spPr>
          <a:xfrm>
            <a:off x="777240" y="365125"/>
            <a:ext cx="1065911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5400"/>
              <a:buFont typeface="Gill Sans"/>
              <a:buNone/>
            </a:pPr>
            <a:r>
              <a:rPr b="1" lang="en-US"/>
              <a:t>About Me</a:t>
            </a:r>
            <a:endParaRPr/>
          </a:p>
        </p:txBody>
      </p:sp>
      <p:sp>
        <p:nvSpPr>
          <p:cNvPr id="134" name="Google Shape;134;p4"/>
          <p:cNvSpPr txBox="1"/>
          <p:nvPr>
            <p:ph idx="1" type="body"/>
          </p:nvPr>
        </p:nvSpPr>
        <p:spPr>
          <a:xfrm>
            <a:off x="777240" y="1825625"/>
            <a:ext cx="1065911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sz="2800"/>
              <a:t>My name is Muhammad Hamza. I am 14 years old and I study in grade 9. I am born in Pakistan in its largest city Karachi. I am living in Saudi Arabia in its capital Riyadh. My hobbies include:</a:t>
            </a:r>
            <a:endParaRPr/>
          </a:p>
          <a:p>
            <a:pPr indent="-228600" lvl="1" marL="685800" rtl="0" algn="l">
              <a:lnSpc>
                <a:spcPct val="90000"/>
              </a:lnSpc>
              <a:spcBef>
                <a:spcPts val="500"/>
              </a:spcBef>
              <a:spcAft>
                <a:spcPts val="0"/>
              </a:spcAft>
              <a:buSzPts val="2600"/>
              <a:buChar char="•"/>
            </a:pPr>
            <a:r>
              <a:rPr lang="en-US" sz="2600"/>
              <a:t>Sports such as swimming, football, basketball, tennis volleyball and badminton</a:t>
            </a:r>
            <a:endParaRPr/>
          </a:p>
          <a:p>
            <a:pPr indent="-228600" lvl="1" marL="685800" rtl="0" algn="l">
              <a:lnSpc>
                <a:spcPct val="90000"/>
              </a:lnSpc>
              <a:spcBef>
                <a:spcPts val="500"/>
              </a:spcBef>
              <a:spcAft>
                <a:spcPts val="0"/>
              </a:spcAft>
              <a:buSzPts val="2600"/>
              <a:buChar char="•"/>
            </a:pPr>
            <a:r>
              <a:rPr lang="en-US" sz="2600"/>
              <a:t>Video games</a:t>
            </a:r>
            <a:endParaRPr/>
          </a:p>
          <a:p>
            <a:pPr indent="-228600" lvl="1" marL="685800" rtl="0" algn="l">
              <a:lnSpc>
                <a:spcPct val="90000"/>
              </a:lnSpc>
              <a:spcBef>
                <a:spcPts val="500"/>
              </a:spcBef>
              <a:spcAft>
                <a:spcPts val="0"/>
              </a:spcAft>
              <a:buSzPts val="2600"/>
              <a:buChar char="•"/>
            </a:pPr>
            <a:r>
              <a:rPr lang="en-US" sz="2600"/>
              <a:t>Coding </a:t>
            </a:r>
            <a:endParaRPr/>
          </a:p>
          <a:p>
            <a:pPr indent="-228600" lvl="1" marL="685800" rtl="0" algn="l">
              <a:lnSpc>
                <a:spcPct val="90000"/>
              </a:lnSpc>
              <a:spcBef>
                <a:spcPts val="500"/>
              </a:spcBef>
              <a:spcAft>
                <a:spcPts val="0"/>
              </a:spcAft>
              <a:buSzPts val="2600"/>
              <a:buChar char="•"/>
            </a:pPr>
            <a:r>
              <a:rPr lang="en-US" sz="2600"/>
              <a:t>Drawing and art</a:t>
            </a:r>
            <a:endParaRPr/>
          </a:p>
          <a:p>
            <a:pPr indent="-228600" lvl="1" marL="685800" rtl="0" algn="l">
              <a:lnSpc>
                <a:spcPct val="90000"/>
              </a:lnSpc>
              <a:spcBef>
                <a:spcPts val="500"/>
              </a:spcBef>
              <a:spcAft>
                <a:spcPts val="0"/>
              </a:spcAft>
              <a:buSzPts val="2600"/>
              <a:buChar char="•"/>
            </a:pPr>
            <a:r>
              <a:rPr lang="en-US" sz="2600"/>
              <a:t>Reading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5"/>
          <p:cNvSpPr txBox="1"/>
          <p:nvPr>
            <p:ph type="title"/>
          </p:nvPr>
        </p:nvSpPr>
        <p:spPr>
          <a:xfrm>
            <a:off x="777240" y="365125"/>
            <a:ext cx="10659110" cy="1325563"/>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2"/>
              </a:buClr>
              <a:buSzPct val="100000"/>
              <a:buFont typeface="Gill Sans"/>
              <a:buNone/>
            </a:pPr>
            <a:r>
              <a:rPr b="1" lang="en-US"/>
              <a:t>About My Internship Journey with Clevered..</a:t>
            </a:r>
            <a:br>
              <a:rPr lang="en-US"/>
            </a:br>
            <a:br>
              <a:rPr lang="en-US"/>
            </a:br>
            <a:endParaRPr/>
          </a:p>
        </p:txBody>
      </p:sp>
      <p:sp>
        <p:nvSpPr>
          <p:cNvPr id="140" name="Google Shape;140;p5"/>
          <p:cNvSpPr txBox="1"/>
          <p:nvPr>
            <p:ph idx="1" type="body"/>
          </p:nvPr>
        </p:nvSpPr>
        <p:spPr>
          <a:xfrm>
            <a:off x="777240" y="1825625"/>
            <a:ext cx="1065911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sz="2800"/>
              <a:t>My internship journey with Clevered has been really nice. I got to learn more about coding and how to execute different codes. I enhanced my skills in coding and got to learn different new concepts. It was a really nice platform for me as I was just starting my journey in AI and data. The mentors were really nice and explained everything really well and gave the concepts in a really nice way.  Learning the basics of AI to being a part of this internship has been a brilliant journey.</a:t>
            </a:r>
            <a:endParaRPr/>
          </a:p>
        </p:txBody>
      </p:sp>
      <p:pic>
        <p:nvPicPr>
          <p:cNvPr id="141" name="Google Shape;141;p5"/>
          <p:cNvPicPr preferRelativeResize="0"/>
          <p:nvPr/>
        </p:nvPicPr>
        <p:blipFill rotWithShape="1">
          <a:blip r:embed="rId3">
            <a:alphaModFix/>
          </a:blip>
          <a:srcRect b="4789" l="0" r="0" t="14253"/>
          <a:stretch/>
        </p:blipFill>
        <p:spPr>
          <a:xfrm>
            <a:off x="1390650" y="4673600"/>
            <a:ext cx="3771900" cy="1717675"/>
          </a:xfrm>
          <a:prstGeom prst="rect">
            <a:avLst/>
          </a:prstGeom>
          <a:noFill/>
          <a:ln>
            <a:noFill/>
          </a:ln>
        </p:spPr>
      </p:pic>
      <p:pic>
        <p:nvPicPr>
          <p:cNvPr id="142" name="Google Shape;142;p5"/>
          <p:cNvPicPr preferRelativeResize="0"/>
          <p:nvPr/>
        </p:nvPicPr>
        <p:blipFill rotWithShape="1">
          <a:blip r:embed="rId4">
            <a:alphaModFix/>
          </a:blip>
          <a:srcRect b="4789" l="0" r="0" t="14253"/>
          <a:stretch/>
        </p:blipFill>
        <p:spPr>
          <a:xfrm>
            <a:off x="6829423" y="4673600"/>
            <a:ext cx="3771901" cy="1717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6"/>
          <p:cNvSpPr txBox="1"/>
          <p:nvPr>
            <p:ph type="title"/>
          </p:nvPr>
        </p:nvSpPr>
        <p:spPr>
          <a:xfrm>
            <a:off x="777240" y="365125"/>
            <a:ext cx="1065911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5400"/>
              <a:buFont typeface="Gill Sans"/>
              <a:buNone/>
            </a:pPr>
            <a:r>
              <a:rPr b="1" lang="en-US"/>
              <a:t>About the App</a:t>
            </a:r>
            <a:endParaRPr/>
          </a:p>
        </p:txBody>
      </p:sp>
      <p:sp>
        <p:nvSpPr>
          <p:cNvPr id="148" name="Google Shape;148;p6"/>
          <p:cNvSpPr txBox="1"/>
          <p:nvPr>
            <p:ph idx="1" type="body"/>
          </p:nvPr>
        </p:nvSpPr>
        <p:spPr>
          <a:xfrm>
            <a:off x="777240" y="1825625"/>
            <a:ext cx="524256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3200"/>
              <a:buChar char="•"/>
            </a:pPr>
            <a:r>
              <a:rPr lang="en-US" sz="3200"/>
              <a:t>My app is about finding out the license plate of a car. It is to tell what the number plate is of a car and be able to identify which car it is so that it can be known which car is the one that is being detected</a:t>
            </a:r>
            <a:endParaRPr/>
          </a:p>
        </p:txBody>
      </p:sp>
      <p:sp>
        <p:nvSpPr>
          <p:cNvPr id="149" name="Google Shape;149;p6"/>
          <p:cNvSpPr txBox="1"/>
          <p:nvPr>
            <p:ph idx="2" type="body"/>
          </p:nvPr>
        </p:nvSpPr>
        <p:spPr>
          <a:xfrm>
            <a:off x="6019800" y="1825625"/>
            <a:ext cx="5976300" cy="4351500"/>
          </a:xfrm>
          <a:prstGeom prst="rect">
            <a:avLst/>
          </a:prstGeom>
          <a:noFill/>
          <a:ln>
            <a:noFill/>
          </a:ln>
        </p:spPr>
        <p:txBody>
          <a:bodyPr anchorCtr="0" anchor="t" bIns="45700" lIns="91425" spcFirstLastPara="1" rIns="91425" wrap="square" tIns="45700">
            <a:normAutofit/>
          </a:bodyPr>
          <a:lstStyle/>
          <a:p>
            <a:pPr indent="-304800" lvl="0" marL="228600" rtl="0" algn="l">
              <a:lnSpc>
                <a:spcPct val="90000"/>
              </a:lnSpc>
              <a:spcBef>
                <a:spcPts val="0"/>
              </a:spcBef>
              <a:spcAft>
                <a:spcPts val="0"/>
              </a:spcAft>
              <a:buSzPts val="3200"/>
              <a:buChar char="•"/>
            </a:pPr>
            <a:r>
              <a:rPr lang="en-US" sz="3200"/>
              <a:t>This is the main menu of the app:</a:t>
            </a:r>
            <a:endParaRPr sz="3200"/>
          </a:p>
        </p:txBody>
      </p:sp>
      <p:pic>
        <p:nvPicPr>
          <p:cNvPr id="150" name="Google Shape;150;p6"/>
          <p:cNvPicPr preferRelativeResize="0"/>
          <p:nvPr/>
        </p:nvPicPr>
        <p:blipFill>
          <a:blip r:embed="rId3">
            <a:alphaModFix/>
          </a:blip>
          <a:stretch>
            <a:fillRect/>
          </a:stretch>
        </p:blipFill>
        <p:spPr>
          <a:xfrm>
            <a:off x="5901355" y="2638651"/>
            <a:ext cx="6290645" cy="35384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fe2b9f34d247172_0"/>
          <p:cNvSpPr txBox="1"/>
          <p:nvPr>
            <p:ph type="title"/>
          </p:nvPr>
        </p:nvSpPr>
        <p:spPr>
          <a:xfrm>
            <a:off x="777240" y="365125"/>
            <a:ext cx="106590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Use of the App</a:t>
            </a:r>
            <a:endParaRPr/>
          </a:p>
        </p:txBody>
      </p:sp>
      <p:sp>
        <p:nvSpPr>
          <p:cNvPr id="156" name="Google Shape;156;gfe2b9f34d247172_0"/>
          <p:cNvSpPr txBox="1"/>
          <p:nvPr>
            <p:ph idx="1" type="body"/>
          </p:nvPr>
        </p:nvSpPr>
        <p:spPr>
          <a:xfrm>
            <a:off x="777260" y="1825625"/>
            <a:ext cx="10659000" cy="4476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3800"/>
              <a:t>The app is very useful in many aspects. It will be very helpful to be able to detect any kind of breaking in the traffic rules and regulations. It will help for better safety and security of cars as it will be able to detect any license plate. It will prove useful in stopping different issues like speeding and illegal lane changing and will be helpful for issues related to this.</a:t>
            </a:r>
            <a:endParaRPr sz="3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7"/>
          <p:cNvSpPr txBox="1"/>
          <p:nvPr>
            <p:ph type="title"/>
          </p:nvPr>
        </p:nvSpPr>
        <p:spPr>
          <a:xfrm>
            <a:off x="766445" y="2470150"/>
            <a:ext cx="1065911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2"/>
              </a:buClr>
              <a:buSzPts val="5400"/>
              <a:buFont typeface="Gill Sans"/>
              <a:buNone/>
            </a:pPr>
            <a:r>
              <a:rPr b="1" lang="en-US">
                <a:highlight>
                  <a:srgbClr val="C0C0C0"/>
                </a:highlight>
              </a:rPr>
              <a:t>How do I use the App?</a:t>
            </a:r>
            <a:endParaRPr>
              <a:highlight>
                <a:srgbClr val="C0C0C0"/>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8"/>
          <p:cNvSpPr txBox="1"/>
          <p:nvPr>
            <p:ph type="title"/>
          </p:nvPr>
        </p:nvSpPr>
        <p:spPr>
          <a:xfrm>
            <a:off x="777240" y="365125"/>
            <a:ext cx="1065911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5400"/>
              <a:buFont typeface="Gill Sans"/>
              <a:buNone/>
            </a:pPr>
            <a:r>
              <a:rPr lang="en-US"/>
              <a:t>Uploading the image</a:t>
            </a:r>
            <a:endParaRPr/>
          </a:p>
        </p:txBody>
      </p:sp>
      <p:sp>
        <p:nvSpPr>
          <p:cNvPr id="167" name="Google Shape;167;p8"/>
          <p:cNvSpPr txBox="1"/>
          <p:nvPr>
            <p:ph idx="1" type="body"/>
          </p:nvPr>
        </p:nvSpPr>
        <p:spPr>
          <a:xfrm>
            <a:off x="777240" y="1825625"/>
            <a:ext cx="1065911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3200"/>
              <a:buChar char="•"/>
            </a:pPr>
            <a:r>
              <a:rPr lang="en-US" sz="3200"/>
              <a:t>Just click on the upload image button then a screen should pop up for the file explorer from which you can select the image for which you have to detect the license plate. The image should then display on your screen on the right-hand side.</a:t>
            </a:r>
            <a:endParaRPr/>
          </a:p>
        </p:txBody>
      </p:sp>
      <p:pic>
        <p:nvPicPr>
          <p:cNvPr id="168" name="Google Shape;168;p8"/>
          <p:cNvPicPr preferRelativeResize="0"/>
          <p:nvPr/>
        </p:nvPicPr>
        <p:blipFill rotWithShape="1">
          <a:blip r:embed="rId3">
            <a:alphaModFix/>
          </a:blip>
          <a:srcRect b="0" l="0" r="0" t="0"/>
          <a:stretch/>
        </p:blipFill>
        <p:spPr>
          <a:xfrm>
            <a:off x="5391150" y="3738562"/>
            <a:ext cx="5410200" cy="304323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nfettiVTI">
  <a:themeElements>
    <a:clrScheme name="AnalogousFromLightSeedLeftStep">
      <a:dk1>
        <a:srgbClr val="000000"/>
      </a:dk1>
      <a:lt1>
        <a:srgbClr val="FFFFFF"/>
      </a:lt1>
      <a:dk2>
        <a:srgbClr val="393620"/>
      </a:dk2>
      <a:lt2>
        <a:srgbClr val="E8E5E2"/>
      </a:lt2>
      <a:accent1>
        <a:srgbClr val="78A6D9"/>
      </a:accent1>
      <a:accent2>
        <a:srgbClr val="59AFBA"/>
      </a:accent2>
      <a:accent3>
        <a:srgbClr val="62B098"/>
      </a:accent3>
      <a:accent4>
        <a:srgbClr val="56B470"/>
      </a:accent4>
      <a:accent5>
        <a:srgbClr val="6BB35F"/>
      </a:accent5>
      <a:accent6>
        <a:srgbClr val="87AF54"/>
      </a:accent6>
      <a:hlink>
        <a:srgbClr val="9B7E5E"/>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2023-03-07T12:31:07Z</dcterms:created>
  <dc:creator>Lenovo</dc:creator>
</cp:coreProperties>
</file>