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Lst>
  <p:notesMasterIdLst>
    <p:notesMasterId r:id="rId16"/>
  </p:notesMasterIdLst>
  <p:sldIdLst>
    <p:sldId id="367" r:id="rId2"/>
    <p:sldId id="375" r:id="rId3"/>
    <p:sldId id="266" r:id="rId4"/>
    <p:sldId id="340" r:id="rId5"/>
    <p:sldId id="352" r:id="rId6"/>
    <p:sldId id="317" r:id="rId7"/>
    <p:sldId id="378" r:id="rId8"/>
    <p:sldId id="372" r:id="rId9"/>
    <p:sldId id="374" r:id="rId10"/>
    <p:sldId id="377" r:id="rId11"/>
    <p:sldId id="320" r:id="rId12"/>
    <p:sldId id="376" r:id="rId13"/>
    <p:sldId id="316" r:id="rId14"/>
    <p:sldId id="323" r:id="rId15"/>
  </p:sldIdLst>
  <p:sldSz cx="24384000" cy="13716000"/>
  <p:notesSz cx="6858000" cy="9144000"/>
  <p:defaultTextStyle>
    <a:defPPr>
      <a:defRPr lang="en-US"/>
    </a:defPPr>
    <a:lvl1pPr algn="ctr" rtl="0" fontAlgn="base">
      <a:spcBef>
        <a:spcPct val="0"/>
      </a:spcBef>
      <a:spcAft>
        <a:spcPct val="0"/>
      </a:spcAft>
      <a:defRPr sz="5800" kern="1200">
        <a:solidFill>
          <a:srgbClr val="000000"/>
        </a:solidFill>
        <a:latin typeface="Helvetica Neue UltraLight" charset="0"/>
        <a:ea typeface="ヒラギノ角ゴ ProN W3" charset="0"/>
        <a:cs typeface="ヒラギノ角ゴ ProN W3" charset="0"/>
        <a:sym typeface="Helvetica Neue UltraLight" charset="0"/>
      </a:defRPr>
    </a:lvl1pPr>
    <a:lvl2pPr marL="457200" algn="ctr" rtl="0" fontAlgn="base">
      <a:spcBef>
        <a:spcPct val="0"/>
      </a:spcBef>
      <a:spcAft>
        <a:spcPct val="0"/>
      </a:spcAft>
      <a:defRPr sz="5800" kern="1200">
        <a:solidFill>
          <a:srgbClr val="000000"/>
        </a:solidFill>
        <a:latin typeface="Helvetica Neue UltraLight" charset="0"/>
        <a:ea typeface="ヒラギノ角ゴ ProN W3" charset="0"/>
        <a:cs typeface="ヒラギノ角ゴ ProN W3" charset="0"/>
        <a:sym typeface="Helvetica Neue UltraLight" charset="0"/>
      </a:defRPr>
    </a:lvl2pPr>
    <a:lvl3pPr marL="914400" algn="ctr" rtl="0" fontAlgn="base">
      <a:spcBef>
        <a:spcPct val="0"/>
      </a:spcBef>
      <a:spcAft>
        <a:spcPct val="0"/>
      </a:spcAft>
      <a:defRPr sz="5800" kern="1200">
        <a:solidFill>
          <a:srgbClr val="000000"/>
        </a:solidFill>
        <a:latin typeface="Helvetica Neue UltraLight" charset="0"/>
        <a:ea typeface="ヒラギノ角ゴ ProN W3" charset="0"/>
        <a:cs typeface="ヒラギノ角ゴ ProN W3" charset="0"/>
        <a:sym typeface="Helvetica Neue UltraLight" charset="0"/>
      </a:defRPr>
    </a:lvl3pPr>
    <a:lvl4pPr marL="1371600" algn="ctr" rtl="0" fontAlgn="base">
      <a:spcBef>
        <a:spcPct val="0"/>
      </a:spcBef>
      <a:spcAft>
        <a:spcPct val="0"/>
      </a:spcAft>
      <a:defRPr sz="5800" kern="1200">
        <a:solidFill>
          <a:srgbClr val="000000"/>
        </a:solidFill>
        <a:latin typeface="Helvetica Neue UltraLight" charset="0"/>
        <a:ea typeface="ヒラギノ角ゴ ProN W3" charset="0"/>
        <a:cs typeface="ヒラギノ角ゴ ProN W3" charset="0"/>
        <a:sym typeface="Helvetica Neue UltraLight" charset="0"/>
      </a:defRPr>
    </a:lvl4pPr>
    <a:lvl5pPr marL="1828800" algn="ctr" rtl="0" fontAlgn="base">
      <a:spcBef>
        <a:spcPct val="0"/>
      </a:spcBef>
      <a:spcAft>
        <a:spcPct val="0"/>
      </a:spcAft>
      <a:defRPr sz="5800" kern="1200">
        <a:solidFill>
          <a:srgbClr val="000000"/>
        </a:solidFill>
        <a:latin typeface="Helvetica Neue UltraLight" charset="0"/>
        <a:ea typeface="ヒラギノ角ゴ ProN W3" charset="0"/>
        <a:cs typeface="ヒラギノ角ゴ ProN W3" charset="0"/>
        <a:sym typeface="Helvetica Neue UltraLight" charset="0"/>
      </a:defRPr>
    </a:lvl5pPr>
    <a:lvl6pPr marL="2286000" algn="l" defTabSz="457200" rtl="0" eaLnBrk="1" latinLnBrk="0" hangingPunct="1">
      <a:defRPr sz="5800" kern="1200">
        <a:solidFill>
          <a:srgbClr val="000000"/>
        </a:solidFill>
        <a:latin typeface="Helvetica Neue UltraLight" charset="0"/>
        <a:ea typeface="ヒラギノ角ゴ ProN W3" charset="0"/>
        <a:cs typeface="ヒラギノ角ゴ ProN W3" charset="0"/>
        <a:sym typeface="Helvetica Neue UltraLight" charset="0"/>
      </a:defRPr>
    </a:lvl6pPr>
    <a:lvl7pPr marL="2743200" algn="l" defTabSz="457200" rtl="0" eaLnBrk="1" latinLnBrk="0" hangingPunct="1">
      <a:defRPr sz="5800" kern="1200">
        <a:solidFill>
          <a:srgbClr val="000000"/>
        </a:solidFill>
        <a:latin typeface="Helvetica Neue UltraLight" charset="0"/>
        <a:ea typeface="ヒラギノ角ゴ ProN W3" charset="0"/>
        <a:cs typeface="ヒラギノ角ゴ ProN W3" charset="0"/>
        <a:sym typeface="Helvetica Neue UltraLight" charset="0"/>
      </a:defRPr>
    </a:lvl7pPr>
    <a:lvl8pPr marL="3200400" algn="l" defTabSz="457200" rtl="0" eaLnBrk="1" latinLnBrk="0" hangingPunct="1">
      <a:defRPr sz="5800" kern="1200">
        <a:solidFill>
          <a:srgbClr val="000000"/>
        </a:solidFill>
        <a:latin typeface="Helvetica Neue UltraLight" charset="0"/>
        <a:ea typeface="ヒラギノ角ゴ ProN W3" charset="0"/>
        <a:cs typeface="ヒラギノ角ゴ ProN W3" charset="0"/>
        <a:sym typeface="Helvetica Neue UltraLight" charset="0"/>
      </a:defRPr>
    </a:lvl8pPr>
    <a:lvl9pPr marL="3657600" algn="l" defTabSz="457200" rtl="0" eaLnBrk="1" latinLnBrk="0" hangingPunct="1">
      <a:defRPr sz="5800" kern="1200">
        <a:solidFill>
          <a:srgbClr val="000000"/>
        </a:solidFill>
        <a:latin typeface="Helvetica Neue UltraLight" charset="0"/>
        <a:ea typeface="ヒラギノ角ゴ ProN W3" charset="0"/>
        <a:cs typeface="ヒラギノ角ゴ ProN W3" charset="0"/>
        <a:sym typeface="Helvetica Neue UltraLight" charset="0"/>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7" d="100"/>
          <a:sy n="47" d="100"/>
        </p:scale>
        <p:origin x="245" y="67"/>
      </p:cViewPr>
      <p:guideLst>
        <p:guide orient="horz" pos="4320"/>
        <p:guide pos="76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928FA6-6AF6-1A4A-B103-3C929F222E62}" type="datetimeFigureOut">
              <a:rPr lang="en-US" smtClean="0"/>
              <a:pPr/>
              <a:t>5/15/2023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B361A5-0486-1E4A-95BE-1928BFB921AF}" type="slidenum">
              <a:rPr lang="en-US" smtClean="0"/>
              <a:pPr/>
              <a:t>‹#›</a:t>
            </a:fld>
            <a:endParaRPr lang="en-US"/>
          </a:p>
        </p:txBody>
      </p:sp>
    </p:spTree>
    <p:extLst>
      <p:ext uri="{BB962C8B-B14F-4D97-AF65-F5344CB8AC3E}">
        <p14:creationId xmlns:p14="http://schemas.microsoft.com/office/powerpoint/2010/main" val="345282080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B361A5-0486-1E4A-95BE-1928BFB921AF}" type="slidenum">
              <a:rPr lang="en-US" smtClean="0"/>
              <a:pPr/>
              <a:t>11</a:t>
            </a:fld>
            <a:endParaRPr lang="en-US"/>
          </a:p>
        </p:txBody>
      </p:sp>
    </p:spTree>
    <p:extLst>
      <p:ext uri="{BB962C8B-B14F-4D97-AF65-F5344CB8AC3E}">
        <p14:creationId xmlns:p14="http://schemas.microsoft.com/office/powerpoint/2010/main" val="2202700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4260850"/>
            <a:ext cx="20726400" cy="2940050"/>
          </a:xfrm>
          <a:prstGeom prst="rect">
            <a:avLst/>
          </a:prstGeom>
        </p:spPr>
        <p:txBody>
          <a:bodyPr vert="horz"/>
          <a:lstStyle>
            <a:lvl1pPr>
              <a:defRPr>
                <a:latin typeface="Arial"/>
                <a:ea typeface="Arial"/>
                <a:cs typeface="Arial"/>
              </a:defRPr>
            </a:lvl1pPr>
          </a:lstStyle>
          <a:p>
            <a:r>
              <a:rPr lang="en-US" dirty="0"/>
              <a:t>Click to edit Master title style</a:t>
            </a:r>
          </a:p>
        </p:txBody>
      </p:sp>
      <p:sp>
        <p:nvSpPr>
          <p:cNvPr id="3" name="Subtitle 2"/>
          <p:cNvSpPr>
            <a:spLocks noGrp="1"/>
          </p:cNvSpPr>
          <p:nvPr>
            <p:ph type="subTitle" idx="1"/>
          </p:nvPr>
        </p:nvSpPr>
        <p:spPr>
          <a:xfrm>
            <a:off x="3657600" y="7772400"/>
            <a:ext cx="17068800" cy="3505200"/>
          </a:xfrm>
          <a:prstGeom prst="rect">
            <a:avLst/>
          </a:prstGeom>
        </p:spPr>
        <p:txBody>
          <a:bodyPr vert="horz"/>
          <a:lstStyle>
            <a:lvl1pPr marL="0" indent="0" algn="ctr">
              <a:buNone/>
              <a:defRPr>
                <a:latin typeface="Arial"/>
                <a:ea typeface="Arial"/>
                <a:cs typeface="Aria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Slide Number Placeholder 3"/>
          <p:cNvSpPr>
            <a:spLocks noGrp="1"/>
          </p:cNvSpPr>
          <p:nvPr>
            <p:ph type="sldNum" sz="quarter" idx="10"/>
          </p:nvPr>
        </p:nvSpPr>
        <p:spPr/>
        <p:txBody>
          <a:bodyPr/>
          <a:lstStyle>
            <a:lvl1pPr>
              <a:defRPr/>
            </a:lvl1pPr>
          </a:lstStyle>
          <a:p>
            <a:fld id="{0A0691A0-CDF1-B943-8A9E-647EA630EAE7}" type="slidenum">
              <a:rPr lang="en-US"/>
              <a:pPr/>
              <a:t>‹#›</a:t>
            </a:fld>
            <a:endParaRPr lang="en-US"/>
          </a:p>
        </p:txBody>
      </p:sp>
    </p:spTree>
    <p:extLst>
      <p:ext uri="{BB962C8B-B14F-4D97-AF65-F5344CB8AC3E}">
        <p14:creationId xmlns:p14="http://schemas.microsoft.com/office/powerpoint/2010/main" val="195702904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219200" y="549275"/>
            <a:ext cx="21945600" cy="2286000"/>
          </a:xfrm>
          <a:prstGeom prst="rect">
            <a:avLst/>
          </a:prstGeom>
        </p:spPr>
        <p:txBody>
          <a:bodyPr vert="horz"/>
          <a:lstStyle>
            <a:lvl1pPr>
              <a:defRPr>
                <a:latin typeface="Arial"/>
                <a:ea typeface="Arial"/>
                <a:cs typeface="Arial"/>
              </a:defRPr>
            </a:lvl1pPr>
          </a:lstStyle>
          <a:p>
            <a:r>
              <a:rPr lang="en-US" dirty="0"/>
              <a:t>Click to edit Master title style</a:t>
            </a:r>
          </a:p>
        </p:txBody>
      </p:sp>
      <p:sp>
        <p:nvSpPr>
          <p:cNvPr id="3" name="Vertical Text Placeholder 2"/>
          <p:cNvSpPr>
            <a:spLocks noGrp="1"/>
          </p:cNvSpPr>
          <p:nvPr>
            <p:ph type="body" orient="vert" idx="1"/>
          </p:nvPr>
        </p:nvSpPr>
        <p:spPr>
          <a:xfrm>
            <a:off x="1219200" y="3200400"/>
            <a:ext cx="21945600" cy="9051925"/>
          </a:xfrm>
          <a:prstGeom prst="rect">
            <a:avLst/>
          </a:prstGeom>
        </p:spPr>
        <p:txBody>
          <a:bodyPr vert="eaVert"/>
          <a:lstStyle>
            <a:lvl1pPr>
              <a:defRPr>
                <a:latin typeface="Arial"/>
                <a:ea typeface="Arial"/>
                <a:cs typeface="Arial"/>
              </a:defRPr>
            </a:lvl1pPr>
            <a:lvl2pPr>
              <a:defRPr>
                <a:latin typeface="Arial"/>
                <a:ea typeface="Arial"/>
                <a:cs typeface="Arial"/>
              </a:defRPr>
            </a:lvl2pPr>
            <a:lvl3pPr>
              <a:defRPr>
                <a:latin typeface="Arial"/>
                <a:ea typeface="Arial"/>
                <a:cs typeface="Arial"/>
              </a:defRPr>
            </a:lvl3pPr>
            <a:lvl4pPr>
              <a:defRPr>
                <a:latin typeface="Arial"/>
                <a:ea typeface="Arial"/>
                <a:cs typeface="Arial"/>
              </a:defRPr>
            </a:lvl4pPr>
            <a:lvl5pPr>
              <a:defRPr>
                <a:latin typeface="Arial"/>
                <a:ea typeface="Arial"/>
                <a:cs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p:cNvSpPr>
          <p:nvPr>
            <p:ph type="sldNum" sz="quarter" idx="10"/>
          </p:nvPr>
        </p:nvSpPr>
        <p:spPr/>
        <p:txBody>
          <a:bodyPr/>
          <a:lstStyle>
            <a:lvl1pPr>
              <a:defRPr/>
            </a:lvl1pPr>
          </a:lstStyle>
          <a:p>
            <a:fld id="{B4A1E929-7B5D-9641-A153-50DB71600802}" type="slidenum">
              <a:rPr lang="en-US"/>
              <a:pPr/>
              <a:t>‹#›</a:t>
            </a:fld>
            <a:endParaRPr lang="en-US"/>
          </a:p>
        </p:txBody>
      </p:sp>
    </p:spTree>
    <p:extLst>
      <p:ext uri="{BB962C8B-B14F-4D97-AF65-F5344CB8AC3E}">
        <p14:creationId xmlns:p14="http://schemas.microsoft.com/office/powerpoint/2010/main" val="116800661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678400" y="549275"/>
            <a:ext cx="5486400" cy="11703050"/>
          </a:xfrm>
          <a:prstGeom prst="rect">
            <a:avLst/>
          </a:prstGeom>
        </p:spPr>
        <p:txBody>
          <a:bodyPr vert="eaVert"/>
          <a:lstStyle>
            <a:lvl1pPr>
              <a:defRPr>
                <a:latin typeface="Arial"/>
                <a:ea typeface="Arial"/>
                <a:cs typeface="Arial"/>
              </a:defRPr>
            </a:lvl1pPr>
          </a:lstStyle>
          <a:p>
            <a:r>
              <a:rPr lang="en-US" dirty="0"/>
              <a:t>Click to edit Master title style</a:t>
            </a:r>
          </a:p>
        </p:txBody>
      </p:sp>
      <p:sp>
        <p:nvSpPr>
          <p:cNvPr id="3" name="Vertical Text Placeholder 2"/>
          <p:cNvSpPr>
            <a:spLocks noGrp="1"/>
          </p:cNvSpPr>
          <p:nvPr>
            <p:ph type="body" orient="vert" idx="1"/>
          </p:nvPr>
        </p:nvSpPr>
        <p:spPr>
          <a:xfrm>
            <a:off x="1219200" y="549275"/>
            <a:ext cx="16306800" cy="11703050"/>
          </a:xfrm>
          <a:prstGeom prst="rect">
            <a:avLst/>
          </a:prstGeom>
        </p:spPr>
        <p:txBody>
          <a:bodyPr vert="eaVert"/>
          <a:lstStyle>
            <a:lvl1pPr>
              <a:defRPr>
                <a:latin typeface="Arial"/>
                <a:ea typeface="Arial"/>
                <a:cs typeface="Arial"/>
              </a:defRPr>
            </a:lvl1pPr>
            <a:lvl2pPr>
              <a:defRPr>
                <a:latin typeface="Arial"/>
                <a:ea typeface="Arial"/>
                <a:cs typeface="Arial"/>
              </a:defRPr>
            </a:lvl2pPr>
            <a:lvl3pPr>
              <a:defRPr>
                <a:latin typeface="Arial"/>
                <a:ea typeface="Arial"/>
                <a:cs typeface="Arial"/>
              </a:defRPr>
            </a:lvl3pPr>
            <a:lvl4pPr>
              <a:defRPr>
                <a:latin typeface="Arial"/>
                <a:ea typeface="Arial"/>
                <a:cs typeface="Arial"/>
              </a:defRPr>
            </a:lvl4pPr>
            <a:lvl5pPr>
              <a:defRPr>
                <a:latin typeface="Arial"/>
                <a:ea typeface="Arial"/>
                <a:cs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p:cNvSpPr>
          <p:nvPr>
            <p:ph type="sldNum" sz="quarter" idx="10"/>
          </p:nvPr>
        </p:nvSpPr>
        <p:spPr/>
        <p:txBody>
          <a:bodyPr/>
          <a:lstStyle>
            <a:lvl1pPr>
              <a:defRPr/>
            </a:lvl1pPr>
          </a:lstStyle>
          <a:p>
            <a:fld id="{593CDDB2-504F-3A4C-8F22-F1E4AE4ACCBA}" type="slidenum">
              <a:rPr lang="en-US"/>
              <a:pPr/>
              <a:t>‹#›</a:t>
            </a:fld>
            <a:endParaRPr lang="en-US"/>
          </a:p>
        </p:txBody>
      </p:sp>
    </p:spTree>
    <p:extLst>
      <p:ext uri="{BB962C8B-B14F-4D97-AF65-F5344CB8AC3E}">
        <p14:creationId xmlns:p14="http://schemas.microsoft.com/office/powerpoint/2010/main" val="297149246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549275"/>
            <a:ext cx="21945600" cy="2286000"/>
          </a:xfrm>
          <a:prstGeom prst="rect">
            <a:avLst/>
          </a:prstGeom>
        </p:spPr>
        <p:txBody>
          <a:bodyPr vert="horz"/>
          <a:lstStyle>
            <a:lvl1pPr>
              <a:defRPr>
                <a:latin typeface="Arial"/>
                <a:ea typeface="Arial"/>
                <a:cs typeface="Arial"/>
              </a:defRPr>
            </a:lvl1pPr>
          </a:lstStyle>
          <a:p>
            <a:r>
              <a:rPr lang="en-US" dirty="0"/>
              <a:t>Click to edit Master title style</a:t>
            </a:r>
          </a:p>
        </p:txBody>
      </p:sp>
      <p:sp>
        <p:nvSpPr>
          <p:cNvPr id="3" name="Content Placeholder 2"/>
          <p:cNvSpPr>
            <a:spLocks noGrp="1"/>
          </p:cNvSpPr>
          <p:nvPr>
            <p:ph idx="1"/>
          </p:nvPr>
        </p:nvSpPr>
        <p:spPr>
          <a:xfrm>
            <a:off x="1219200" y="3200400"/>
            <a:ext cx="21945600" cy="9051925"/>
          </a:xfrm>
          <a:prstGeom prst="rect">
            <a:avLst/>
          </a:prstGeom>
        </p:spPr>
        <p:txBody>
          <a:bodyPr vert="horz"/>
          <a:lstStyle>
            <a:lvl1pPr>
              <a:defRPr>
                <a:latin typeface="Arial"/>
                <a:ea typeface="Arial"/>
                <a:cs typeface="Arial"/>
              </a:defRPr>
            </a:lvl1pPr>
            <a:lvl2pPr>
              <a:defRPr>
                <a:latin typeface="Arial"/>
                <a:ea typeface="Arial"/>
                <a:cs typeface="Arial"/>
              </a:defRPr>
            </a:lvl2pPr>
            <a:lvl3pPr>
              <a:defRPr>
                <a:latin typeface="Arial"/>
                <a:ea typeface="Arial"/>
                <a:cs typeface="Arial"/>
              </a:defRPr>
            </a:lvl3pPr>
            <a:lvl4pPr>
              <a:defRPr>
                <a:latin typeface="Arial"/>
                <a:ea typeface="Arial"/>
                <a:cs typeface="Arial"/>
              </a:defRPr>
            </a:lvl4pPr>
            <a:lvl5pPr>
              <a:defRPr>
                <a:latin typeface="Arial"/>
                <a:ea typeface="Arial"/>
                <a:cs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p:cNvSpPr>
          <p:nvPr>
            <p:ph type="sldNum" sz="quarter" idx="10"/>
          </p:nvPr>
        </p:nvSpPr>
        <p:spPr/>
        <p:txBody>
          <a:bodyPr/>
          <a:lstStyle>
            <a:lvl1pPr>
              <a:defRPr/>
            </a:lvl1pPr>
          </a:lstStyle>
          <a:p>
            <a:fld id="{93F8BBA5-4A41-4346-B59D-940AD6BCDC8F}" type="slidenum">
              <a:rPr lang="en-US"/>
              <a:pPr/>
              <a:t>‹#›</a:t>
            </a:fld>
            <a:endParaRPr lang="en-US"/>
          </a:p>
        </p:txBody>
      </p:sp>
    </p:spTree>
    <p:extLst>
      <p:ext uri="{BB962C8B-B14F-4D97-AF65-F5344CB8AC3E}">
        <p14:creationId xmlns:p14="http://schemas.microsoft.com/office/powerpoint/2010/main" val="379458981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5638" y="8813800"/>
            <a:ext cx="20726400" cy="2724150"/>
          </a:xfrm>
          <a:prstGeom prst="rect">
            <a:avLst/>
          </a:prstGeom>
        </p:spPr>
        <p:txBody>
          <a:bodyPr vert="horz" anchor="t"/>
          <a:lstStyle>
            <a:lvl1pPr algn="l">
              <a:defRPr sz="4000" b="1" cap="all">
                <a:latin typeface="Arial"/>
                <a:ea typeface="Arial"/>
                <a:cs typeface="Arial"/>
              </a:defRPr>
            </a:lvl1pPr>
          </a:lstStyle>
          <a:p>
            <a:r>
              <a:rPr lang="en-US" dirty="0"/>
              <a:t>Click to edit Master title style</a:t>
            </a:r>
          </a:p>
        </p:txBody>
      </p:sp>
      <p:sp>
        <p:nvSpPr>
          <p:cNvPr id="3" name="Text Placeholder 2"/>
          <p:cNvSpPr>
            <a:spLocks noGrp="1"/>
          </p:cNvSpPr>
          <p:nvPr>
            <p:ph type="body" idx="1"/>
          </p:nvPr>
        </p:nvSpPr>
        <p:spPr>
          <a:xfrm>
            <a:off x="1925638" y="5813425"/>
            <a:ext cx="20726400" cy="3000375"/>
          </a:xfrm>
          <a:prstGeom prst="rect">
            <a:avLst/>
          </a:prstGeom>
        </p:spPr>
        <p:txBody>
          <a:bodyPr vert="horz" anchor="b"/>
          <a:lstStyle>
            <a:lvl1pPr marL="0" indent="0">
              <a:buNone/>
              <a:defRPr sz="2000">
                <a:latin typeface="Arial"/>
                <a:ea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4" name="Slide Number Placeholder 3"/>
          <p:cNvSpPr>
            <a:spLocks noGrp="1"/>
          </p:cNvSpPr>
          <p:nvPr>
            <p:ph type="sldNum" sz="quarter" idx="10"/>
          </p:nvPr>
        </p:nvSpPr>
        <p:spPr/>
        <p:txBody>
          <a:bodyPr/>
          <a:lstStyle>
            <a:lvl1pPr>
              <a:defRPr/>
            </a:lvl1pPr>
          </a:lstStyle>
          <a:p>
            <a:fld id="{B9883E5C-13D3-1B44-ADD6-648B26B187CF}" type="slidenum">
              <a:rPr lang="en-US"/>
              <a:pPr/>
              <a:t>‹#›</a:t>
            </a:fld>
            <a:endParaRPr lang="en-US"/>
          </a:p>
        </p:txBody>
      </p:sp>
    </p:spTree>
    <p:extLst>
      <p:ext uri="{BB962C8B-B14F-4D97-AF65-F5344CB8AC3E}">
        <p14:creationId xmlns:p14="http://schemas.microsoft.com/office/powerpoint/2010/main" val="365555973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549275"/>
            <a:ext cx="21945600" cy="2286000"/>
          </a:xfrm>
          <a:prstGeom prst="rect">
            <a:avLst/>
          </a:prstGeom>
        </p:spPr>
        <p:txBody>
          <a:bodyPr vert="horz"/>
          <a:lstStyle>
            <a:lvl1pPr>
              <a:defRPr>
                <a:latin typeface="Arial"/>
                <a:ea typeface="Arial"/>
                <a:cs typeface="Arial"/>
              </a:defRPr>
            </a:lvl1pPr>
          </a:lstStyle>
          <a:p>
            <a:r>
              <a:rPr lang="en-US" dirty="0"/>
              <a:t>Click to edit Master title style</a:t>
            </a:r>
          </a:p>
        </p:txBody>
      </p:sp>
      <p:sp>
        <p:nvSpPr>
          <p:cNvPr id="3" name="Content Placeholder 2"/>
          <p:cNvSpPr>
            <a:spLocks noGrp="1"/>
          </p:cNvSpPr>
          <p:nvPr>
            <p:ph sz="half" idx="1"/>
          </p:nvPr>
        </p:nvSpPr>
        <p:spPr>
          <a:xfrm>
            <a:off x="1219200" y="3200400"/>
            <a:ext cx="10896600" cy="9051925"/>
          </a:xfrm>
          <a:prstGeom prst="rect">
            <a:avLst/>
          </a:prstGeom>
        </p:spPr>
        <p:txBody>
          <a:bodyPr vert="horz"/>
          <a:lstStyle>
            <a:lvl1pPr>
              <a:defRPr sz="2800">
                <a:latin typeface="Arial"/>
                <a:ea typeface="Arial"/>
                <a:cs typeface="Arial"/>
              </a:defRPr>
            </a:lvl1pPr>
            <a:lvl2pPr>
              <a:defRPr sz="2400">
                <a:latin typeface="Arial"/>
                <a:ea typeface="Arial"/>
                <a:cs typeface="Arial"/>
              </a:defRPr>
            </a:lvl2pPr>
            <a:lvl3pPr>
              <a:defRPr sz="2000">
                <a:latin typeface="Arial"/>
                <a:ea typeface="Arial"/>
                <a:cs typeface="Arial"/>
              </a:defRPr>
            </a:lvl3pPr>
            <a:lvl4pPr>
              <a:defRPr sz="1800">
                <a:latin typeface="Arial"/>
                <a:ea typeface="Arial"/>
                <a:cs typeface="Arial"/>
              </a:defRPr>
            </a:lvl4pPr>
            <a:lvl5pPr>
              <a:defRPr sz="1800">
                <a:latin typeface="Arial"/>
                <a:ea typeface="Arial"/>
                <a:cs typeface="Aria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12268200" y="3200400"/>
            <a:ext cx="10896600" cy="9051925"/>
          </a:xfrm>
          <a:prstGeom prst="rect">
            <a:avLst/>
          </a:prstGeom>
        </p:spPr>
        <p:txBody>
          <a:bodyPr vert="horz"/>
          <a:lstStyle>
            <a:lvl1pPr>
              <a:defRPr sz="2800">
                <a:latin typeface="Arial"/>
                <a:ea typeface="Arial"/>
                <a:cs typeface="Arial"/>
              </a:defRPr>
            </a:lvl1pPr>
            <a:lvl2pPr>
              <a:defRPr sz="2400">
                <a:latin typeface="Arial"/>
                <a:ea typeface="Arial"/>
                <a:cs typeface="Arial"/>
              </a:defRPr>
            </a:lvl2pPr>
            <a:lvl3pPr>
              <a:defRPr sz="2000">
                <a:latin typeface="Arial"/>
                <a:ea typeface="Arial"/>
                <a:cs typeface="Arial"/>
              </a:defRPr>
            </a:lvl3pPr>
            <a:lvl4pPr>
              <a:defRPr sz="1800">
                <a:latin typeface="Arial"/>
                <a:ea typeface="Arial"/>
                <a:cs typeface="Arial"/>
              </a:defRPr>
            </a:lvl4pPr>
            <a:lvl5pPr>
              <a:defRPr sz="1800">
                <a:latin typeface="Arial"/>
                <a:ea typeface="Arial"/>
                <a:cs typeface="Aria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4"/>
          <p:cNvSpPr>
            <a:spLocks noGrp="1"/>
          </p:cNvSpPr>
          <p:nvPr>
            <p:ph type="sldNum" sz="quarter" idx="10"/>
          </p:nvPr>
        </p:nvSpPr>
        <p:spPr/>
        <p:txBody>
          <a:bodyPr/>
          <a:lstStyle>
            <a:lvl1pPr>
              <a:defRPr/>
            </a:lvl1pPr>
          </a:lstStyle>
          <a:p>
            <a:fld id="{47199131-4EB7-204F-9201-7739A6E0DFC5}" type="slidenum">
              <a:rPr lang="en-US"/>
              <a:pPr/>
              <a:t>‹#›</a:t>
            </a:fld>
            <a:endParaRPr lang="en-US"/>
          </a:p>
        </p:txBody>
      </p:sp>
    </p:spTree>
    <p:extLst>
      <p:ext uri="{BB962C8B-B14F-4D97-AF65-F5344CB8AC3E}">
        <p14:creationId xmlns:p14="http://schemas.microsoft.com/office/powerpoint/2010/main" val="245451962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549275"/>
            <a:ext cx="21945600" cy="2286000"/>
          </a:xfrm>
          <a:prstGeom prst="rect">
            <a:avLst/>
          </a:prstGeom>
        </p:spPr>
        <p:txBody>
          <a:bodyPr vert="horz"/>
          <a:lstStyle>
            <a:lvl1pPr>
              <a:defRPr>
                <a:latin typeface="Arial"/>
                <a:ea typeface="Arial"/>
                <a:cs typeface="Arial"/>
              </a:defRPr>
            </a:lvl1pPr>
          </a:lstStyle>
          <a:p>
            <a:r>
              <a:rPr lang="en-US" dirty="0"/>
              <a:t>Click to edit Master title style</a:t>
            </a:r>
          </a:p>
        </p:txBody>
      </p:sp>
      <p:sp>
        <p:nvSpPr>
          <p:cNvPr id="3" name="Text Placeholder 2"/>
          <p:cNvSpPr>
            <a:spLocks noGrp="1"/>
          </p:cNvSpPr>
          <p:nvPr>
            <p:ph type="body" idx="1"/>
          </p:nvPr>
        </p:nvSpPr>
        <p:spPr>
          <a:xfrm>
            <a:off x="1219200" y="3070225"/>
            <a:ext cx="10774363" cy="1279525"/>
          </a:xfrm>
          <a:prstGeom prst="rect">
            <a:avLst/>
          </a:prstGeom>
        </p:spPr>
        <p:txBody>
          <a:bodyPr vert="horz" anchor="b"/>
          <a:lstStyle>
            <a:lvl1pPr marL="0" indent="0">
              <a:buNone/>
              <a:defRPr sz="2400" b="1">
                <a:latin typeface="Arial"/>
                <a:ea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19200" y="4349750"/>
            <a:ext cx="10774363" cy="7902575"/>
          </a:xfrm>
          <a:prstGeom prst="rect">
            <a:avLst/>
          </a:prstGeom>
        </p:spPr>
        <p:txBody>
          <a:bodyPr vert="horz"/>
          <a:lstStyle>
            <a:lvl1pPr>
              <a:defRPr sz="2400">
                <a:latin typeface="Arial"/>
                <a:ea typeface="Arial"/>
                <a:cs typeface="Arial"/>
              </a:defRPr>
            </a:lvl1pPr>
            <a:lvl2pPr>
              <a:defRPr sz="2000">
                <a:latin typeface="Arial"/>
                <a:ea typeface="Arial"/>
                <a:cs typeface="Arial"/>
              </a:defRPr>
            </a:lvl2pPr>
            <a:lvl3pPr>
              <a:defRPr sz="1800">
                <a:latin typeface="Arial"/>
                <a:ea typeface="Arial"/>
                <a:cs typeface="Arial"/>
              </a:defRPr>
            </a:lvl3pPr>
            <a:lvl4pPr>
              <a:defRPr sz="1600">
                <a:latin typeface="Arial"/>
                <a:ea typeface="Arial"/>
                <a:cs typeface="Arial"/>
              </a:defRPr>
            </a:lvl4pPr>
            <a:lvl5pPr>
              <a:defRPr sz="1600">
                <a:latin typeface="Arial"/>
                <a:ea typeface="Arial"/>
                <a:cs typeface="Aria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12387263" y="3070225"/>
            <a:ext cx="10777537" cy="1279525"/>
          </a:xfrm>
          <a:prstGeom prst="rect">
            <a:avLst/>
          </a:prstGeom>
        </p:spPr>
        <p:txBody>
          <a:bodyPr vert="horz" anchor="b"/>
          <a:lstStyle>
            <a:lvl1pPr marL="0" indent="0">
              <a:buNone/>
              <a:defRPr sz="2400" b="1">
                <a:latin typeface="Arial"/>
                <a:ea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12387263" y="4349750"/>
            <a:ext cx="10777537" cy="7902575"/>
          </a:xfrm>
          <a:prstGeom prst="rect">
            <a:avLst/>
          </a:prstGeom>
        </p:spPr>
        <p:txBody>
          <a:bodyPr vert="horz"/>
          <a:lstStyle>
            <a:lvl1pPr>
              <a:defRPr sz="2400">
                <a:latin typeface="Arial"/>
                <a:ea typeface="Arial"/>
                <a:cs typeface="Arial"/>
              </a:defRPr>
            </a:lvl1pPr>
            <a:lvl2pPr>
              <a:defRPr sz="2000">
                <a:latin typeface="Arial"/>
                <a:ea typeface="Arial"/>
                <a:cs typeface="Arial"/>
              </a:defRPr>
            </a:lvl2pPr>
            <a:lvl3pPr>
              <a:defRPr sz="1800">
                <a:latin typeface="Arial"/>
                <a:ea typeface="Arial"/>
                <a:cs typeface="Arial"/>
              </a:defRPr>
            </a:lvl3pPr>
            <a:lvl4pPr>
              <a:defRPr sz="1600">
                <a:latin typeface="Arial"/>
                <a:ea typeface="Arial"/>
                <a:cs typeface="Arial"/>
              </a:defRPr>
            </a:lvl4pPr>
            <a:lvl5pPr>
              <a:defRPr sz="1600">
                <a:latin typeface="Arial"/>
                <a:ea typeface="Arial"/>
                <a:cs typeface="Aria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0"/>
          </p:nvPr>
        </p:nvSpPr>
        <p:spPr/>
        <p:txBody>
          <a:bodyPr/>
          <a:lstStyle>
            <a:lvl1pPr>
              <a:defRPr/>
            </a:lvl1pPr>
          </a:lstStyle>
          <a:p>
            <a:fld id="{5D2D21A3-48CD-7142-AB57-23EDC2814E01}" type="slidenum">
              <a:rPr lang="en-US"/>
              <a:pPr/>
              <a:t>‹#›</a:t>
            </a:fld>
            <a:endParaRPr lang="en-US"/>
          </a:p>
        </p:txBody>
      </p:sp>
    </p:spTree>
    <p:extLst>
      <p:ext uri="{BB962C8B-B14F-4D97-AF65-F5344CB8AC3E}">
        <p14:creationId xmlns:p14="http://schemas.microsoft.com/office/powerpoint/2010/main" val="251932489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549275"/>
            <a:ext cx="21945600" cy="2286000"/>
          </a:xfrm>
          <a:prstGeom prst="rect">
            <a:avLst/>
          </a:prstGeom>
        </p:spPr>
        <p:txBody>
          <a:bodyPr vert="horz"/>
          <a:lstStyle>
            <a:lvl1pPr>
              <a:defRPr>
                <a:latin typeface="Arial"/>
                <a:ea typeface="Arial"/>
                <a:cs typeface="Aria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DF92178-B26E-ED47-809B-77D626474E39}" type="slidenum">
              <a:rPr lang="en-US"/>
              <a:pPr/>
              <a:t>‹#›</a:t>
            </a:fld>
            <a:endParaRPr lang="en-US"/>
          </a:p>
        </p:txBody>
      </p:sp>
    </p:spTree>
    <p:extLst>
      <p:ext uri="{BB962C8B-B14F-4D97-AF65-F5344CB8AC3E}">
        <p14:creationId xmlns:p14="http://schemas.microsoft.com/office/powerpoint/2010/main" val="150759541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7710A43C-527C-F24F-95A9-C0FB6AFDB365}" type="slidenum">
              <a:rPr lang="en-US"/>
              <a:pPr/>
              <a:t>‹#›</a:t>
            </a:fld>
            <a:endParaRPr lang="en-US"/>
          </a:p>
        </p:txBody>
      </p:sp>
    </p:spTree>
    <p:extLst>
      <p:ext uri="{BB962C8B-B14F-4D97-AF65-F5344CB8AC3E}">
        <p14:creationId xmlns:p14="http://schemas.microsoft.com/office/powerpoint/2010/main" val="348442312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546100"/>
            <a:ext cx="8021638" cy="2324100"/>
          </a:xfrm>
          <a:prstGeom prst="rect">
            <a:avLst/>
          </a:prstGeom>
        </p:spPr>
        <p:txBody>
          <a:bodyPr vert="horz" anchor="b"/>
          <a:lstStyle>
            <a:lvl1pPr algn="l">
              <a:defRPr sz="2000" b="1">
                <a:latin typeface="Arial"/>
                <a:ea typeface="Arial"/>
                <a:cs typeface="Arial"/>
              </a:defRPr>
            </a:lvl1pPr>
          </a:lstStyle>
          <a:p>
            <a:r>
              <a:rPr lang="en-US" dirty="0"/>
              <a:t>Click to edit Master title style</a:t>
            </a:r>
          </a:p>
        </p:txBody>
      </p:sp>
      <p:sp>
        <p:nvSpPr>
          <p:cNvPr id="3" name="Content Placeholder 2"/>
          <p:cNvSpPr>
            <a:spLocks noGrp="1"/>
          </p:cNvSpPr>
          <p:nvPr>
            <p:ph idx="1"/>
          </p:nvPr>
        </p:nvSpPr>
        <p:spPr>
          <a:xfrm>
            <a:off x="9532938" y="546100"/>
            <a:ext cx="13631862" cy="11706225"/>
          </a:xfrm>
          <a:prstGeom prst="rect">
            <a:avLst/>
          </a:prstGeom>
        </p:spPr>
        <p:txBody>
          <a:bodyPr vert="horz"/>
          <a:lstStyle>
            <a:lvl1pPr>
              <a:defRPr sz="3200">
                <a:latin typeface="Arial"/>
                <a:ea typeface="Arial"/>
                <a:cs typeface="Arial"/>
              </a:defRPr>
            </a:lvl1pPr>
            <a:lvl2pPr>
              <a:defRPr sz="2800">
                <a:latin typeface="Arial"/>
                <a:ea typeface="Arial"/>
                <a:cs typeface="Arial"/>
              </a:defRPr>
            </a:lvl2pPr>
            <a:lvl3pPr>
              <a:defRPr sz="2400">
                <a:latin typeface="Arial"/>
                <a:ea typeface="Arial"/>
                <a:cs typeface="Arial"/>
              </a:defRPr>
            </a:lvl3pPr>
            <a:lvl4pPr>
              <a:defRPr sz="2000">
                <a:latin typeface="Arial"/>
                <a:ea typeface="Arial"/>
                <a:cs typeface="Arial"/>
              </a:defRPr>
            </a:lvl4pPr>
            <a:lvl5pPr>
              <a:defRPr sz="2000">
                <a:latin typeface="Arial"/>
                <a:ea typeface="Arial"/>
                <a:cs typeface="Aria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219200" y="2870200"/>
            <a:ext cx="8021638" cy="9382125"/>
          </a:xfrm>
          <a:prstGeom prst="rect">
            <a:avLst/>
          </a:prstGeom>
        </p:spPr>
        <p:txBody>
          <a:bodyPr vert="horz"/>
          <a:lstStyle>
            <a:lvl1pPr marL="0" indent="0">
              <a:buNone/>
              <a:defRPr sz="1400">
                <a:latin typeface="Arial"/>
                <a:ea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Slide Number Placeholder 4"/>
          <p:cNvSpPr>
            <a:spLocks noGrp="1"/>
          </p:cNvSpPr>
          <p:nvPr>
            <p:ph type="sldNum" sz="quarter" idx="10"/>
          </p:nvPr>
        </p:nvSpPr>
        <p:spPr/>
        <p:txBody>
          <a:bodyPr/>
          <a:lstStyle>
            <a:lvl1pPr>
              <a:defRPr/>
            </a:lvl1pPr>
          </a:lstStyle>
          <a:p>
            <a:fld id="{04321BA0-39AD-C14C-A103-B5BC8FCE3310}" type="slidenum">
              <a:rPr lang="en-US"/>
              <a:pPr/>
              <a:t>‹#›</a:t>
            </a:fld>
            <a:endParaRPr lang="en-US"/>
          </a:p>
        </p:txBody>
      </p:sp>
    </p:spTree>
    <p:extLst>
      <p:ext uri="{BB962C8B-B14F-4D97-AF65-F5344CB8AC3E}">
        <p14:creationId xmlns:p14="http://schemas.microsoft.com/office/powerpoint/2010/main" val="241235875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79963" y="9601200"/>
            <a:ext cx="14630400" cy="1133475"/>
          </a:xfrm>
          <a:prstGeom prst="rect">
            <a:avLst/>
          </a:prstGeom>
        </p:spPr>
        <p:txBody>
          <a:bodyPr vert="horz" anchor="b"/>
          <a:lstStyle>
            <a:lvl1pPr algn="l">
              <a:defRPr sz="2000" b="1">
                <a:latin typeface="Arial"/>
                <a:ea typeface="Arial"/>
                <a:cs typeface="Arial"/>
              </a:defRPr>
            </a:lvl1pPr>
          </a:lstStyle>
          <a:p>
            <a:r>
              <a:rPr lang="en-US" dirty="0"/>
              <a:t>Click to edit Master title style</a:t>
            </a:r>
          </a:p>
        </p:txBody>
      </p:sp>
      <p:sp>
        <p:nvSpPr>
          <p:cNvPr id="3" name="Picture Placeholder 2"/>
          <p:cNvSpPr>
            <a:spLocks noGrp="1"/>
          </p:cNvSpPr>
          <p:nvPr>
            <p:ph type="pic" idx="1"/>
          </p:nvPr>
        </p:nvSpPr>
        <p:spPr>
          <a:xfrm>
            <a:off x="4779963" y="1225550"/>
            <a:ext cx="14630400" cy="8229600"/>
          </a:xfrm>
          <a:prstGeom prst="rect">
            <a:avLst/>
          </a:prstGeom>
        </p:spPr>
        <p:txBody>
          <a:bodyPr vert="horz"/>
          <a:lstStyle>
            <a:lvl1pPr marL="0" indent="0">
              <a:buNone/>
              <a:defRPr sz="3200">
                <a:latin typeface="Arial"/>
                <a:ea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4779963" y="10734675"/>
            <a:ext cx="14630400" cy="1609725"/>
          </a:xfrm>
          <a:prstGeom prst="rect">
            <a:avLst/>
          </a:prstGeom>
        </p:spPr>
        <p:txBody>
          <a:bodyPr vert="horz"/>
          <a:lstStyle>
            <a:lvl1pPr marL="0" indent="0">
              <a:buNone/>
              <a:defRPr sz="1400">
                <a:latin typeface="Arial"/>
                <a:ea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Slide Number Placeholder 4"/>
          <p:cNvSpPr>
            <a:spLocks noGrp="1"/>
          </p:cNvSpPr>
          <p:nvPr>
            <p:ph type="sldNum" sz="quarter" idx="10"/>
          </p:nvPr>
        </p:nvSpPr>
        <p:spPr/>
        <p:txBody>
          <a:bodyPr/>
          <a:lstStyle>
            <a:lvl1pPr>
              <a:defRPr/>
            </a:lvl1pPr>
          </a:lstStyle>
          <a:p>
            <a:fld id="{44B19E7D-E812-CB45-9414-3312A377C081}" type="slidenum">
              <a:rPr lang="en-US"/>
              <a:pPr/>
              <a:t>‹#›</a:t>
            </a:fld>
            <a:endParaRPr lang="en-US"/>
          </a:p>
        </p:txBody>
      </p:sp>
    </p:spTree>
    <p:extLst>
      <p:ext uri="{BB962C8B-B14F-4D97-AF65-F5344CB8AC3E}">
        <p14:creationId xmlns:p14="http://schemas.microsoft.com/office/powerpoint/2010/main" val="63109562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sp>
        <p:nvSpPr>
          <p:cNvPr id="3073" name="Text Box 1"/>
          <p:cNvSpPr txBox="1">
            <a:spLocks noGrp="1" noChangeArrowheads="1"/>
          </p:cNvSpPr>
          <p:nvPr>
            <p:ph type="sldNum" sz="quarter" idx="4"/>
          </p:nvPr>
        </p:nvSpPr>
        <p:spPr bwMode="auto">
          <a:xfrm>
            <a:off x="23426738" y="393700"/>
            <a:ext cx="539750" cy="736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none" lIns="91440" tIns="45720" rIns="91440" bIns="45720" numCol="1" anchor="t" anchorCtr="0" compatLnSpc="1">
            <a:prstTxWarp prst="textNoShape">
              <a:avLst/>
            </a:prstTxWarp>
          </a:bodyPr>
          <a:lstStyle>
            <a:lvl1pPr algn="ctr">
              <a:defRPr sz="4800">
                <a:solidFill>
                  <a:srgbClr val="FFFFFF"/>
                </a:solidFill>
                <a:latin typeface="Lobster 1.3" charset="0"/>
                <a:ea typeface="Arial"/>
                <a:cs typeface="Lobster 1.3" charset="0"/>
                <a:sym typeface="Lobster 1.3" charset="0"/>
              </a:defRPr>
            </a:lvl1pPr>
            <a:lvl2pPr algn="l">
              <a:defRPr sz="1200">
                <a:solidFill>
                  <a:schemeClr val="tx1"/>
                </a:solidFill>
                <a:latin typeface="+mn-lt"/>
                <a:ea typeface="ＭＳ Ｐゴシック" charset="0"/>
              </a:defRPr>
            </a:lvl2pPr>
            <a:lvl3pPr algn="l">
              <a:defRPr sz="1200">
                <a:solidFill>
                  <a:schemeClr val="tx1"/>
                </a:solidFill>
                <a:latin typeface="+mn-lt"/>
                <a:ea typeface="ＭＳ Ｐゴシック" charset="0"/>
              </a:defRPr>
            </a:lvl3pPr>
            <a:lvl4pPr algn="l">
              <a:defRPr sz="1200">
                <a:solidFill>
                  <a:schemeClr val="tx1"/>
                </a:solidFill>
                <a:latin typeface="+mn-lt"/>
                <a:ea typeface="ＭＳ Ｐゴシック" charset="0"/>
              </a:defRPr>
            </a:lvl4pPr>
            <a:lvl5pPr algn="l">
              <a:defRPr sz="1200">
                <a:solidFill>
                  <a:schemeClr val="tx1"/>
                </a:solidFill>
                <a:latin typeface="+mn-lt"/>
                <a:ea typeface="ＭＳ Ｐゴシック" charset="0"/>
              </a:defRPr>
            </a:lvl5pPr>
            <a:lvl6pPr fontAlgn="base">
              <a:spcBef>
                <a:spcPct val="0"/>
              </a:spcBef>
              <a:spcAft>
                <a:spcPct val="0"/>
              </a:spcAft>
              <a:defRPr sz="1200">
                <a:solidFill>
                  <a:schemeClr val="tx1"/>
                </a:solidFill>
                <a:latin typeface="+mn-lt"/>
                <a:ea typeface="ＭＳ Ｐゴシック" charset="0"/>
              </a:defRPr>
            </a:lvl6pPr>
            <a:lvl7pPr fontAlgn="base">
              <a:spcBef>
                <a:spcPct val="0"/>
              </a:spcBef>
              <a:spcAft>
                <a:spcPct val="0"/>
              </a:spcAft>
              <a:defRPr sz="1200">
                <a:solidFill>
                  <a:schemeClr val="tx1"/>
                </a:solidFill>
                <a:latin typeface="+mn-lt"/>
                <a:ea typeface="ＭＳ Ｐゴシック" charset="0"/>
              </a:defRPr>
            </a:lvl7pPr>
            <a:lvl8pPr fontAlgn="base">
              <a:spcBef>
                <a:spcPct val="0"/>
              </a:spcBef>
              <a:spcAft>
                <a:spcPct val="0"/>
              </a:spcAft>
              <a:defRPr sz="1200">
                <a:solidFill>
                  <a:schemeClr val="tx1"/>
                </a:solidFill>
                <a:latin typeface="+mn-lt"/>
                <a:ea typeface="ＭＳ Ｐゴシック" charset="0"/>
              </a:defRPr>
            </a:lvl8pPr>
            <a:lvl9pPr fontAlgn="base">
              <a:spcBef>
                <a:spcPct val="0"/>
              </a:spcBef>
              <a:spcAft>
                <a:spcPct val="0"/>
              </a:spcAft>
              <a:defRPr sz="1200">
                <a:solidFill>
                  <a:schemeClr val="tx1"/>
                </a:solidFill>
                <a:latin typeface="+mn-lt"/>
                <a:ea typeface="ＭＳ Ｐゴシック" charset="0"/>
              </a:defRPr>
            </a:lvl9pPr>
          </a:lstStyle>
          <a:p>
            <a:fld id="{1F7A9F21-8980-6249-9869-05B3DE3E293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ransition/>
  <p:hf hdr="0" ftr="0" dt="0"/>
  <p:txStyles>
    <p:titleStyle>
      <a:lvl1pPr algn="ctr" rtl="0" fontAlgn="base">
        <a:spcBef>
          <a:spcPct val="0"/>
        </a:spcBef>
        <a:spcAft>
          <a:spcPct val="0"/>
        </a:spcAft>
        <a:defRPr sz="11800">
          <a:solidFill>
            <a:schemeClr val="tx1"/>
          </a:solidFill>
          <a:latin typeface="+mj-lt"/>
          <a:ea typeface="+mj-ea"/>
          <a:cs typeface="+mj-cs"/>
          <a:sym typeface="Helvetica Neue UltraLight" charset="0"/>
        </a:defRPr>
      </a:lvl1pPr>
      <a:lvl2pPr algn="ctr" rtl="0" fontAlgn="base">
        <a:spcBef>
          <a:spcPct val="0"/>
        </a:spcBef>
        <a:spcAft>
          <a:spcPct val="0"/>
        </a:spcAft>
        <a:defRPr sz="11800">
          <a:solidFill>
            <a:schemeClr val="tx1"/>
          </a:solidFill>
          <a:latin typeface="Helvetica Neue UltraLight" charset="0"/>
          <a:ea typeface="ヒラギノ角ゴ ProN W3" charset="0"/>
          <a:cs typeface="ヒラギノ角ゴ ProN W3" charset="0"/>
          <a:sym typeface="Helvetica Neue UltraLight" charset="0"/>
        </a:defRPr>
      </a:lvl2pPr>
      <a:lvl3pPr algn="ctr" rtl="0" fontAlgn="base">
        <a:spcBef>
          <a:spcPct val="0"/>
        </a:spcBef>
        <a:spcAft>
          <a:spcPct val="0"/>
        </a:spcAft>
        <a:defRPr sz="11800">
          <a:solidFill>
            <a:schemeClr val="tx1"/>
          </a:solidFill>
          <a:latin typeface="Helvetica Neue UltraLight" charset="0"/>
          <a:ea typeface="ヒラギノ角ゴ ProN W3" charset="0"/>
          <a:cs typeface="ヒラギノ角ゴ ProN W3" charset="0"/>
          <a:sym typeface="Helvetica Neue UltraLight" charset="0"/>
        </a:defRPr>
      </a:lvl3pPr>
      <a:lvl4pPr algn="ctr" rtl="0" fontAlgn="base">
        <a:spcBef>
          <a:spcPct val="0"/>
        </a:spcBef>
        <a:spcAft>
          <a:spcPct val="0"/>
        </a:spcAft>
        <a:defRPr sz="11800">
          <a:solidFill>
            <a:schemeClr val="tx1"/>
          </a:solidFill>
          <a:latin typeface="Helvetica Neue UltraLight" charset="0"/>
          <a:ea typeface="ヒラギノ角ゴ ProN W3" charset="0"/>
          <a:cs typeface="ヒラギノ角ゴ ProN W3" charset="0"/>
          <a:sym typeface="Helvetica Neue UltraLight" charset="0"/>
        </a:defRPr>
      </a:lvl4pPr>
      <a:lvl5pPr algn="ctr" rtl="0" fontAlgn="base">
        <a:spcBef>
          <a:spcPct val="0"/>
        </a:spcBef>
        <a:spcAft>
          <a:spcPct val="0"/>
        </a:spcAft>
        <a:defRPr sz="11800">
          <a:solidFill>
            <a:schemeClr val="tx1"/>
          </a:solidFill>
          <a:latin typeface="Helvetica Neue UltraLight" charset="0"/>
          <a:ea typeface="ヒラギノ角ゴ ProN W3" charset="0"/>
          <a:cs typeface="ヒラギノ角ゴ ProN W3" charset="0"/>
          <a:sym typeface="Helvetica Neue UltraLight" charset="0"/>
        </a:defRPr>
      </a:lvl5pPr>
      <a:lvl6pPr marL="457200" algn="ctr" rtl="0" fontAlgn="base">
        <a:spcBef>
          <a:spcPct val="0"/>
        </a:spcBef>
        <a:spcAft>
          <a:spcPct val="0"/>
        </a:spcAft>
        <a:defRPr sz="11800">
          <a:solidFill>
            <a:schemeClr val="tx1"/>
          </a:solidFill>
          <a:latin typeface="Helvetica Neue UltraLight" charset="0"/>
          <a:ea typeface="ヒラギノ角ゴ ProN W3" charset="0"/>
          <a:cs typeface="ヒラギノ角ゴ ProN W3" charset="0"/>
          <a:sym typeface="Helvetica Neue UltraLight" charset="0"/>
        </a:defRPr>
      </a:lvl6pPr>
      <a:lvl7pPr marL="914400" algn="ctr" rtl="0" fontAlgn="base">
        <a:spcBef>
          <a:spcPct val="0"/>
        </a:spcBef>
        <a:spcAft>
          <a:spcPct val="0"/>
        </a:spcAft>
        <a:defRPr sz="11800">
          <a:solidFill>
            <a:schemeClr val="tx1"/>
          </a:solidFill>
          <a:latin typeface="Helvetica Neue UltraLight" charset="0"/>
          <a:ea typeface="ヒラギノ角ゴ ProN W3" charset="0"/>
          <a:cs typeface="ヒラギノ角ゴ ProN W3" charset="0"/>
          <a:sym typeface="Helvetica Neue UltraLight" charset="0"/>
        </a:defRPr>
      </a:lvl7pPr>
      <a:lvl8pPr marL="1371600" algn="ctr" rtl="0" fontAlgn="base">
        <a:spcBef>
          <a:spcPct val="0"/>
        </a:spcBef>
        <a:spcAft>
          <a:spcPct val="0"/>
        </a:spcAft>
        <a:defRPr sz="11800">
          <a:solidFill>
            <a:schemeClr val="tx1"/>
          </a:solidFill>
          <a:latin typeface="Helvetica Neue UltraLight" charset="0"/>
          <a:ea typeface="ヒラギノ角ゴ ProN W3" charset="0"/>
          <a:cs typeface="ヒラギノ角ゴ ProN W3" charset="0"/>
          <a:sym typeface="Helvetica Neue UltraLight" charset="0"/>
        </a:defRPr>
      </a:lvl8pPr>
      <a:lvl9pPr marL="1828800" algn="ctr" rtl="0" fontAlgn="base">
        <a:spcBef>
          <a:spcPct val="0"/>
        </a:spcBef>
        <a:spcAft>
          <a:spcPct val="0"/>
        </a:spcAft>
        <a:defRPr sz="11800">
          <a:solidFill>
            <a:schemeClr val="tx1"/>
          </a:solidFill>
          <a:latin typeface="Helvetica Neue UltraLight" charset="0"/>
          <a:ea typeface="ヒラギノ角ゴ ProN W3" charset="0"/>
          <a:cs typeface="ヒラギノ角ゴ ProN W3" charset="0"/>
          <a:sym typeface="Helvetica Neue UltraLight" charset="0"/>
        </a:defRPr>
      </a:lvl9pPr>
    </p:titleStyle>
    <p:bodyStyle>
      <a:lvl1pPr algn="ctr" rtl="0" fontAlgn="base">
        <a:spcBef>
          <a:spcPct val="0"/>
        </a:spcBef>
        <a:spcAft>
          <a:spcPct val="0"/>
        </a:spcAft>
        <a:defRPr sz="5000">
          <a:solidFill>
            <a:schemeClr val="tx1"/>
          </a:solidFill>
          <a:latin typeface="+mn-lt"/>
          <a:ea typeface="+mn-ea"/>
          <a:cs typeface="+mn-cs"/>
          <a:sym typeface="Helvetica Neue UltraLight" charset="0"/>
        </a:defRPr>
      </a:lvl1pPr>
      <a:lvl2pPr algn="ctr" rtl="0" fontAlgn="base">
        <a:spcBef>
          <a:spcPct val="0"/>
        </a:spcBef>
        <a:spcAft>
          <a:spcPct val="0"/>
        </a:spcAft>
        <a:defRPr sz="5000">
          <a:solidFill>
            <a:schemeClr val="tx1"/>
          </a:solidFill>
          <a:latin typeface="+mn-lt"/>
          <a:ea typeface="+mn-ea"/>
          <a:cs typeface="+mn-cs"/>
          <a:sym typeface="Helvetica Neue UltraLight" charset="0"/>
        </a:defRPr>
      </a:lvl2pPr>
      <a:lvl3pPr algn="ctr" rtl="0" fontAlgn="base">
        <a:spcBef>
          <a:spcPct val="0"/>
        </a:spcBef>
        <a:spcAft>
          <a:spcPct val="0"/>
        </a:spcAft>
        <a:defRPr sz="5000">
          <a:solidFill>
            <a:schemeClr val="tx1"/>
          </a:solidFill>
          <a:latin typeface="+mn-lt"/>
          <a:ea typeface="+mn-ea"/>
          <a:cs typeface="+mn-cs"/>
          <a:sym typeface="Helvetica Neue UltraLight" charset="0"/>
        </a:defRPr>
      </a:lvl3pPr>
      <a:lvl4pPr algn="ctr" rtl="0" fontAlgn="base">
        <a:spcBef>
          <a:spcPct val="0"/>
        </a:spcBef>
        <a:spcAft>
          <a:spcPct val="0"/>
        </a:spcAft>
        <a:defRPr sz="5000">
          <a:solidFill>
            <a:schemeClr val="tx1"/>
          </a:solidFill>
          <a:latin typeface="+mn-lt"/>
          <a:ea typeface="+mn-ea"/>
          <a:cs typeface="+mn-cs"/>
          <a:sym typeface="Helvetica Neue UltraLight" charset="0"/>
        </a:defRPr>
      </a:lvl4pPr>
      <a:lvl5pPr algn="ctr" rtl="0" fontAlgn="base">
        <a:spcBef>
          <a:spcPct val="0"/>
        </a:spcBef>
        <a:spcAft>
          <a:spcPct val="0"/>
        </a:spcAft>
        <a:defRPr sz="5000">
          <a:solidFill>
            <a:schemeClr val="tx1"/>
          </a:solidFill>
          <a:latin typeface="+mn-lt"/>
          <a:ea typeface="+mn-ea"/>
          <a:cs typeface="+mn-cs"/>
          <a:sym typeface="Helvetica Neue UltraLight" charset="0"/>
        </a:defRPr>
      </a:lvl5pPr>
      <a:lvl6pPr marL="457200" algn="ctr" rtl="0" fontAlgn="base">
        <a:spcBef>
          <a:spcPct val="0"/>
        </a:spcBef>
        <a:spcAft>
          <a:spcPct val="0"/>
        </a:spcAft>
        <a:defRPr sz="5000">
          <a:solidFill>
            <a:schemeClr val="tx1"/>
          </a:solidFill>
          <a:latin typeface="+mn-lt"/>
          <a:ea typeface="+mn-ea"/>
          <a:cs typeface="+mn-cs"/>
          <a:sym typeface="Helvetica Neue UltraLight" charset="0"/>
        </a:defRPr>
      </a:lvl6pPr>
      <a:lvl7pPr marL="914400" algn="ctr" rtl="0" fontAlgn="base">
        <a:spcBef>
          <a:spcPct val="0"/>
        </a:spcBef>
        <a:spcAft>
          <a:spcPct val="0"/>
        </a:spcAft>
        <a:defRPr sz="5000">
          <a:solidFill>
            <a:schemeClr val="tx1"/>
          </a:solidFill>
          <a:latin typeface="+mn-lt"/>
          <a:ea typeface="+mn-ea"/>
          <a:cs typeface="+mn-cs"/>
          <a:sym typeface="Helvetica Neue UltraLight" charset="0"/>
        </a:defRPr>
      </a:lvl7pPr>
      <a:lvl8pPr marL="1371600" algn="ctr" rtl="0" fontAlgn="base">
        <a:spcBef>
          <a:spcPct val="0"/>
        </a:spcBef>
        <a:spcAft>
          <a:spcPct val="0"/>
        </a:spcAft>
        <a:defRPr sz="5000">
          <a:solidFill>
            <a:schemeClr val="tx1"/>
          </a:solidFill>
          <a:latin typeface="+mn-lt"/>
          <a:ea typeface="+mn-ea"/>
          <a:cs typeface="+mn-cs"/>
          <a:sym typeface="Helvetica Neue UltraLight" charset="0"/>
        </a:defRPr>
      </a:lvl8pPr>
      <a:lvl9pPr marL="1828800" algn="ctr" rtl="0" fontAlgn="base">
        <a:spcBef>
          <a:spcPct val="0"/>
        </a:spcBef>
        <a:spcAft>
          <a:spcPct val="0"/>
        </a:spcAft>
        <a:defRPr sz="5000">
          <a:solidFill>
            <a:schemeClr val="tx1"/>
          </a:solidFill>
          <a:latin typeface="+mn-lt"/>
          <a:ea typeface="+mn-ea"/>
          <a:cs typeface="+mn-cs"/>
          <a:sym typeface="Helvetica Neue UltraLight"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www.sciencedirect.com/science/article/pii/S0957417411016903" TargetMode="External"/><Relationship Id="rId3" Type="http://schemas.openxmlformats.org/officeDocument/2006/relationships/hyperlink" Target="https://www.sciencedirect.com/science/article/pii/S0920548914000051" TargetMode="External"/><Relationship Id="rId7" Type="http://schemas.openxmlformats.org/officeDocument/2006/relationships/hyperlink" Target="https://www.sciencedirect.com/science/article/pii/S1047320316301407" TargetMode="External"/><Relationship Id="rId2" Type="http://schemas.openxmlformats.org/officeDocument/2006/relationships/hyperlink" Target="https://www.sciencedirect.com/science/article/pii/S0165168418300483" TargetMode="External"/><Relationship Id="rId1" Type="http://schemas.openxmlformats.org/officeDocument/2006/relationships/slideLayout" Target="../slideLayouts/slideLayout2.xml"/><Relationship Id="rId6" Type="http://schemas.openxmlformats.org/officeDocument/2006/relationships/hyperlink" Target="https://www.sciencedirect.com/science/article/pii/S0020025501001943" TargetMode="External"/><Relationship Id="rId5" Type="http://schemas.openxmlformats.org/officeDocument/2006/relationships/hyperlink" Target="https://www.sciencedirect.com/science/article/pii/S0020025507001016" TargetMode="External"/><Relationship Id="rId4" Type="http://schemas.openxmlformats.org/officeDocument/2006/relationships/hyperlink" Target="https://www.sciencedirect.com/science/article/pii/S0164121212001446"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tegnography.jpg"/>
          <p:cNvPicPr>
            <a:picLocks noChangeAspect="1"/>
          </p:cNvPicPr>
          <p:nvPr/>
        </p:nvPicPr>
        <p:blipFill>
          <a:blip r:embed="rId2"/>
          <a:stretch>
            <a:fillRect/>
          </a:stretch>
        </p:blipFill>
        <p:spPr>
          <a:xfrm>
            <a:off x="0" y="228600"/>
            <a:ext cx="24384000" cy="13716000"/>
          </a:xfrm>
          <a:prstGeom prst="rect">
            <a:avLst/>
          </a:prstGeom>
        </p:spPr>
      </p:pic>
      <p:sp>
        <p:nvSpPr>
          <p:cNvPr id="6147" name="Rectangle 3"/>
          <p:cNvSpPr>
            <a:spLocks/>
          </p:cNvSpPr>
          <p:nvPr/>
        </p:nvSpPr>
        <p:spPr bwMode="auto">
          <a:xfrm>
            <a:off x="6027738" y="10217150"/>
            <a:ext cx="4267200" cy="35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rnd">
                <a:solidFill>
                  <a:schemeClr val="tx1"/>
                </a:solidFill>
                <a:round/>
                <a:headEnd type="none" w="med" len="med"/>
                <a:tailEnd type="none" w="med" len="med"/>
              </a14:hiddenLine>
            </a:ext>
          </a:extLst>
        </p:spPr>
        <p:txBody>
          <a:bodyPr lIns="0" tIns="0" rIns="0" bIns="0"/>
          <a:lstStyle/>
          <a:p>
            <a:pPr algn="l"/>
            <a:endParaRPr lang="en-US" sz="2400" dirty="0">
              <a:solidFill>
                <a:srgbClr val="F9FAFC"/>
              </a:solidFill>
              <a:latin typeface="Arial"/>
              <a:ea typeface="Arial"/>
              <a:cs typeface="Arial"/>
              <a:sym typeface="Helvetica Neue" charset="0"/>
            </a:endParaRPr>
          </a:p>
        </p:txBody>
      </p:sp>
      <p:sp>
        <p:nvSpPr>
          <p:cNvPr id="6148" name="Rectangle 4"/>
          <p:cNvSpPr>
            <a:spLocks/>
          </p:cNvSpPr>
          <p:nvPr/>
        </p:nvSpPr>
        <p:spPr bwMode="auto">
          <a:xfrm>
            <a:off x="6064250" y="3765550"/>
            <a:ext cx="12242800" cy="6159500"/>
          </a:xfrm>
          <a:prstGeom prst="rect">
            <a:avLst/>
          </a:prstGeom>
          <a:noFill/>
          <a:ln w="127000" cap="flat">
            <a:solidFill>
              <a:schemeClr val="accent2"/>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dirty="0">
              <a:latin typeface="Arial"/>
              <a:ea typeface="Arial"/>
              <a:cs typeface="Arial"/>
            </a:endParaRPr>
          </a:p>
        </p:txBody>
      </p:sp>
      <p:sp>
        <p:nvSpPr>
          <p:cNvPr id="6150" name="Rectangle 6"/>
          <p:cNvSpPr>
            <a:spLocks/>
          </p:cNvSpPr>
          <p:nvPr/>
        </p:nvSpPr>
        <p:spPr bwMode="auto">
          <a:xfrm>
            <a:off x="6400800" y="5257800"/>
            <a:ext cx="11391900" cy="3810000"/>
          </a:xfrm>
          <a:prstGeom prst="rect">
            <a:avLst/>
          </a:prstGeom>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nSpc>
                <a:spcPct val="150000"/>
              </a:lnSpc>
            </a:pPr>
            <a:r>
              <a:rPr lang="en-US" sz="13800" b="1" baseline="-25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Garamond" pitchFamily="18" charset="0"/>
                <a:ea typeface="Arial"/>
                <a:cs typeface="Lobster 1.3" charset="0"/>
                <a:sym typeface="Lobster 1.3" charset="0"/>
              </a:rPr>
              <a:t>IMAGE</a:t>
            </a:r>
            <a:r>
              <a:rPr lang="en-US" sz="9600" b="1" baseline="-25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Garamond" pitchFamily="18" charset="0"/>
                <a:ea typeface="Arial"/>
                <a:cs typeface="Lobster 1.3" charset="0"/>
                <a:sym typeface="Lobster 1.3" charset="0"/>
              </a:rPr>
              <a:t> </a:t>
            </a:r>
          </a:p>
          <a:p>
            <a:pPr>
              <a:lnSpc>
                <a:spcPct val="80000"/>
              </a:lnSpc>
            </a:pPr>
            <a:r>
              <a:rPr lang="en-US" sz="9600" dirty="0"/>
              <a:t>Steganography </a:t>
            </a:r>
            <a:endParaRPr lang="en-US" sz="9600" b="1" baseline="-25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Garamond" pitchFamily="18" charset="0"/>
              <a:ea typeface="Arial"/>
              <a:cs typeface="Lobster 1.3" charset="0"/>
              <a:sym typeface="Lobster 1.3" charset="0"/>
            </a:endParaRPr>
          </a:p>
        </p:txBody>
      </p:sp>
    </p:spTree>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149F0-CD8D-4DAC-8614-58E791E75F08}"/>
              </a:ext>
            </a:extLst>
          </p:cNvPr>
          <p:cNvSpPr>
            <a:spLocks noGrp="1"/>
          </p:cNvSpPr>
          <p:nvPr>
            <p:ph type="title"/>
          </p:nvPr>
        </p:nvSpPr>
        <p:spPr/>
        <p:txBody>
          <a:bodyPr/>
          <a:lstStyle/>
          <a:p>
            <a:pPr marL="1143000" indent="-1143000">
              <a:buFont typeface="Wingdings" panose="05000000000000000000" pitchFamily="2" charset="2"/>
              <a:buChar char="q"/>
            </a:pPr>
            <a:r>
              <a:rPr lang="en-US" sz="9800" i="1" u="sng" dirty="0">
                <a:solidFill>
                  <a:srgbClr val="00B050"/>
                </a:solidFill>
                <a:latin typeface="Algerian" panose="04020705040A02060702" pitchFamily="82" charset="0"/>
              </a:rPr>
              <a:t>Future Enhancement</a:t>
            </a:r>
          </a:p>
        </p:txBody>
      </p:sp>
      <p:sp>
        <p:nvSpPr>
          <p:cNvPr id="3" name="Content Placeholder 2">
            <a:extLst>
              <a:ext uri="{FF2B5EF4-FFF2-40B4-BE49-F238E27FC236}">
                <a16:creationId xmlns:a16="http://schemas.microsoft.com/office/drawing/2014/main" id="{9AA35BCC-A4FB-4B0F-9812-46205B95610E}"/>
              </a:ext>
            </a:extLst>
          </p:cNvPr>
          <p:cNvSpPr>
            <a:spLocks noGrp="1"/>
          </p:cNvSpPr>
          <p:nvPr>
            <p:ph idx="1"/>
          </p:nvPr>
        </p:nvSpPr>
        <p:spPr>
          <a:xfrm>
            <a:off x="1219200" y="3352800"/>
            <a:ext cx="21945600" cy="9051925"/>
          </a:xfrm>
        </p:spPr>
        <p:txBody>
          <a:bodyPr/>
          <a:lstStyle/>
          <a:p>
            <a:pPr marL="571500" indent="-571500" algn="just">
              <a:buFont typeface="Wingdings" panose="05000000000000000000" pitchFamily="2" charset="2"/>
              <a:buChar char="Ø"/>
            </a:pPr>
            <a:r>
              <a:rPr lang="en-US" sz="3600" b="1" i="0" u="sng" dirty="0">
                <a:solidFill>
                  <a:schemeClr val="bg1"/>
                </a:solidFill>
                <a:effectLst/>
                <a:latin typeface="Times New Roman" panose="02020603050405020304" pitchFamily="18" charset="0"/>
                <a:cs typeface="Times New Roman" panose="02020603050405020304" pitchFamily="18" charset="0"/>
              </a:rPr>
              <a:t>Deep Learning-Based Steganography: </a:t>
            </a:r>
            <a:r>
              <a:rPr lang="en-US" sz="3600" b="0" i="0" dirty="0">
                <a:solidFill>
                  <a:schemeClr val="bg1"/>
                </a:solidFill>
                <a:effectLst/>
                <a:latin typeface="Times New Roman" panose="02020603050405020304" pitchFamily="18" charset="0"/>
                <a:cs typeface="Times New Roman" panose="02020603050405020304" pitchFamily="18" charset="0"/>
              </a:rPr>
              <a:t>Deep learning models have already been used for various computer vision tasks, including image classification and object detection. In the future, we may see deep learning-based steganography techniques that can automatically learn to hide secret messages in images, making it harder for adversaries to detect and extract the hidden information.</a:t>
            </a:r>
          </a:p>
          <a:p>
            <a:pPr marL="571500" indent="-571500" algn="just">
              <a:buFont typeface="Wingdings" panose="05000000000000000000" pitchFamily="2" charset="2"/>
              <a:buChar char="Ø"/>
            </a:pPr>
            <a:endParaRPr lang="en-US" sz="3600" b="0" i="0" dirty="0">
              <a:solidFill>
                <a:schemeClr val="bg1"/>
              </a:solidFill>
              <a:effectLst/>
              <a:latin typeface="Times New Roman" panose="02020603050405020304" pitchFamily="18" charset="0"/>
              <a:cs typeface="Times New Roman" panose="02020603050405020304" pitchFamily="18" charset="0"/>
            </a:endParaRPr>
          </a:p>
          <a:p>
            <a:pPr marL="571500" indent="-571500" algn="just">
              <a:buFont typeface="Wingdings" panose="05000000000000000000" pitchFamily="2" charset="2"/>
              <a:buChar char="Ø"/>
            </a:pPr>
            <a:r>
              <a:rPr lang="en-US" sz="3600" b="1" i="0" u="sng" dirty="0">
                <a:solidFill>
                  <a:schemeClr val="bg1"/>
                </a:solidFill>
                <a:effectLst/>
                <a:latin typeface="Times New Roman" panose="02020603050405020304" pitchFamily="18" charset="0"/>
                <a:cs typeface="Times New Roman" panose="02020603050405020304" pitchFamily="18" charset="0"/>
              </a:rPr>
              <a:t>Multi-Modal Steganography: </a:t>
            </a:r>
            <a:r>
              <a:rPr lang="en-US" sz="3600" b="0" i="0" dirty="0">
                <a:solidFill>
                  <a:schemeClr val="bg1"/>
                </a:solidFill>
                <a:effectLst/>
                <a:latin typeface="Times New Roman" panose="02020603050405020304" pitchFamily="18" charset="0"/>
                <a:cs typeface="Times New Roman" panose="02020603050405020304" pitchFamily="18" charset="0"/>
              </a:rPr>
              <a:t>Multi-modal steganography involves hiding secret information across multiple media types, such as images, videos, and audio files, to increase the security and robustness of the hidden data. This approach can make it much more difficult for an attacker to discover and extract the secret information.</a:t>
            </a:r>
          </a:p>
          <a:p>
            <a:pPr marL="571500" indent="-571500" algn="just">
              <a:buFont typeface="Wingdings" panose="05000000000000000000" pitchFamily="2" charset="2"/>
              <a:buChar char="Ø"/>
            </a:pPr>
            <a:endParaRPr lang="en-US" sz="3600" dirty="0">
              <a:solidFill>
                <a:schemeClr val="bg1"/>
              </a:solidFill>
              <a:latin typeface="Times New Roman" panose="02020603050405020304" pitchFamily="18" charset="0"/>
              <a:cs typeface="Times New Roman" panose="02020603050405020304" pitchFamily="18" charset="0"/>
            </a:endParaRPr>
          </a:p>
          <a:p>
            <a:pPr marL="571500" indent="-571500" algn="just">
              <a:buFont typeface="Wingdings" panose="05000000000000000000" pitchFamily="2" charset="2"/>
              <a:buChar char="Ø"/>
            </a:pPr>
            <a:r>
              <a:rPr lang="en-US" sz="3600" b="1" i="0" u="sng" dirty="0">
                <a:solidFill>
                  <a:schemeClr val="bg1"/>
                </a:solidFill>
                <a:effectLst/>
                <a:latin typeface="Times New Roman" panose="02020603050405020304" pitchFamily="18" charset="0"/>
                <a:cs typeface="Times New Roman" panose="02020603050405020304" pitchFamily="18" charset="0"/>
              </a:rPr>
              <a:t>Watermarking and Steganography Integration</a:t>
            </a:r>
            <a:r>
              <a:rPr lang="en-US" sz="3600" b="0" i="0" dirty="0">
                <a:solidFill>
                  <a:schemeClr val="bg1"/>
                </a:solidFill>
                <a:effectLst/>
                <a:latin typeface="Times New Roman" panose="02020603050405020304" pitchFamily="18" charset="0"/>
                <a:cs typeface="Times New Roman" panose="02020603050405020304" pitchFamily="18" charset="0"/>
              </a:rPr>
              <a:t>: Watermarking is a technique that is used to embed a visible or invisible mark within an image for copyright protection or authentication purposes. In the future, we may see the integration of watermarking and steganography techniques to provide additional layers of security and protection for digital images.</a:t>
            </a:r>
          </a:p>
          <a:p>
            <a:pPr algn="just"/>
            <a:endParaRPr lang="en-US" sz="3600" b="0" i="0" dirty="0">
              <a:solidFill>
                <a:schemeClr val="bg1"/>
              </a:solidFill>
              <a:effectLst/>
              <a:latin typeface="Times New Roman" panose="02020603050405020304" pitchFamily="18" charset="0"/>
              <a:cs typeface="Times New Roman" panose="02020603050405020304" pitchFamily="18" charset="0"/>
            </a:endParaRPr>
          </a:p>
          <a:p>
            <a:endParaRPr lang="en-US" dirty="0"/>
          </a:p>
          <a:p>
            <a:endParaRPr lang="en-US" dirty="0"/>
          </a:p>
        </p:txBody>
      </p:sp>
      <p:sp>
        <p:nvSpPr>
          <p:cNvPr id="4" name="Slide Number Placeholder 3">
            <a:extLst>
              <a:ext uri="{FF2B5EF4-FFF2-40B4-BE49-F238E27FC236}">
                <a16:creationId xmlns:a16="http://schemas.microsoft.com/office/drawing/2014/main" id="{F4580119-AF32-41C9-8DB7-93EEA1070894}"/>
              </a:ext>
            </a:extLst>
          </p:cNvPr>
          <p:cNvSpPr>
            <a:spLocks noGrp="1"/>
          </p:cNvSpPr>
          <p:nvPr>
            <p:ph type="sldNum" sz="quarter" idx="10"/>
          </p:nvPr>
        </p:nvSpPr>
        <p:spPr/>
        <p:txBody>
          <a:bodyPr/>
          <a:lstStyle/>
          <a:p>
            <a:fld id="{93F8BBA5-4A41-4346-B59D-940AD6BCDC8F}" type="slidenum">
              <a:rPr lang="en-US" smtClean="0"/>
              <a:pPr/>
              <a:t>10</a:t>
            </a:fld>
            <a:endParaRPr lang="en-US"/>
          </a:p>
        </p:txBody>
      </p:sp>
    </p:spTree>
    <p:extLst>
      <p:ext uri="{BB962C8B-B14F-4D97-AF65-F5344CB8AC3E}">
        <p14:creationId xmlns:p14="http://schemas.microsoft.com/office/powerpoint/2010/main" val="56262076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lide Number Placeholder 3"/>
          <p:cNvSpPr>
            <a:spLocks noGrp="1"/>
          </p:cNvSpPr>
          <p:nvPr>
            <p:ph type="sldNum" sz="quarter" idx="10"/>
          </p:nvPr>
        </p:nvSpPr>
        <p:spPr/>
        <p:txBody>
          <a:bodyPr/>
          <a:lstStyle/>
          <a:p>
            <a:fld id="{F50F4961-744B-984B-A288-A4BFDD33C62E}" type="slidenum">
              <a:rPr lang="en-US"/>
              <a:pPr/>
              <a:t>11</a:t>
            </a:fld>
            <a:endParaRPr lang="en-US"/>
          </a:p>
        </p:txBody>
      </p:sp>
      <p:sp>
        <p:nvSpPr>
          <p:cNvPr id="22536" name="Rectangle 8"/>
          <p:cNvSpPr>
            <a:spLocks/>
          </p:cNvSpPr>
          <p:nvPr/>
        </p:nvSpPr>
        <p:spPr bwMode="auto">
          <a:xfrm>
            <a:off x="3746500" y="3244850"/>
            <a:ext cx="3557588" cy="771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nchor="ctr"/>
          <a:lstStyle/>
          <a:p>
            <a:r>
              <a:rPr lang="en-US" sz="2400" b="1" dirty="0">
                <a:solidFill>
                  <a:srgbClr val="1A1A1A"/>
                </a:solidFill>
                <a:latin typeface="Arial"/>
                <a:ea typeface="Arial"/>
                <a:cs typeface="Arial"/>
                <a:sym typeface="Helvetica Neue" charset="0"/>
              </a:rPr>
              <a:t>BASIC </a:t>
            </a:r>
            <a:r>
              <a:rPr lang="en-US" sz="4800" b="1" dirty="0">
                <a:solidFill>
                  <a:srgbClr val="1A1A1A"/>
                </a:solidFill>
                <a:latin typeface="Arial"/>
                <a:ea typeface="Arial"/>
                <a:cs typeface="Arial"/>
                <a:sym typeface="Helvetica Neue" charset="0"/>
              </a:rPr>
              <a:t>27$</a:t>
            </a:r>
            <a:r>
              <a:rPr lang="en-US" sz="2400" b="1" dirty="0">
                <a:solidFill>
                  <a:srgbClr val="1A1A1A"/>
                </a:solidFill>
                <a:latin typeface="Arial"/>
                <a:ea typeface="Arial"/>
                <a:cs typeface="Arial"/>
                <a:sym typeface="Helvetica Neue" charset="0"/>
              </a:rPr>
              <a:t>/MO</a:t>
            </a:r>
          </a:p>
        </p:txBody>
      </p:sp>
      <p:sp>
        <p:nvSpPr>
          <p:cNvPr id="22537" name="Rectangle 9"/>
          <p:cNvSpPr>
            <a:spLocks/>
          </p:cNvSpPr>
          <p:nvPr/>
        </p:nvSpPr>
        <p:spPr bwMode="auto">
          <a:xfrm>
            <a:off x="3633788" y="5495925"/>
            <a:ext cx="3787775" cy="825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nchor="ctr"/>
          <a:lstStyle/>
          <a:p>
            <a:r>
              <a:rPr lang="en-US" sz="2400" b="1" dirty="0">
                <a:solidFill>
                  <a:srgbClr val="1A1A1A"/>
                </a:solidFill>
                <a:latin typeface="Arial"/>
                <a:ea typeface="Arial"/>
                <a:cs typeface="Arial"/>
                <a:sym typeface="Helvetica Neue" charset="0"/>
              </a:rPr>
              <a:t>100 products</a:t>
            </a:r>
          </a:p>
        </p:txBody>
      </p:sp>
      <p:sp>
        <p:nvSpPr>
          <p:cNvPr id="22538" name="Rectangle 10"/>
          <p:cNvSpPr>
            <a:spLocks/>
          </p:cNvSpPr>
          <p:nvPr/>
        </p:nvSpPr>
        <p:spPr bwMode="auto">
          <a:xfrm>
            <a:off x="2700338" y="6956425"/>
            <a:ext cx="5656262" cy="825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nchor="ctr"/>
          <a:lstStyle/>
          <a:p>
            <a:r>
              <a:rPr lang="en-US" sz="2400" b="1" dirty="0">
                <a:solidFill>
                  <a:srgbClr val="1A1A1A"/>
                </a:solidFill>
                <a:latin typeface="Arial"/>
                <a:ea typeface="Arial"/>
                <a:cs typeface="Arial"/>
                <a:sym typeface="Helvetica Neue" charset="0"/>
              </a:rPr>
              <a:t>1  image per product</a:t>
            </a:r>
          </a:p>
        </p:txBody>
      </p:sp>
      <p:sp>
        <p:nvSpPr>
          <p:cNvPr id="22539" name="Rectangle 11"/>
          <p:cNvSpPr>
            <a:spLocks/>
          </p:cNvSpPr>
          <p:nvPr/>
        </p:nvSpPr>
        <p:spPr bwMode="auto">
          <a:xfrm>
            <a:off x="4052888" y="8356600"/>
            <a:ext cx="2949575" cy="823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nchor="ctr"/>
          <a:lstStyle/>
          <a:p>
            <a:r>
              <a:rPr lang="en-US" sz="2400" b="1" dirty="0">
                <a:solidFill>
                  <a:srgbClr val="1A1A1A"/>
                </a:solidFill>
                <a:latin typeface="Arial"/>
                <a:ea typeface="Arial"/>
                <a:cs typeface="Arial"/>
                <a:sym typeface="Helvetica Neue" charset="0"/>
              </a:rPr>
              <a:t>Best stats</a:t>
            </a:r>
          </a:p>
        </p:txBody>
      </p:sp>
      <p:sp>
        <p:nvSpPr>
          <p:cNvPr id="22540" name="Rectangle 12"/>
          <p:cNvSpPr>
            <a:spLocks/>
          </p:cNvSpPr>
          <p:nvPr/>
        </p:nvSpPr>
        <p:spPr bwMode="auto">
          <a:xfrm>
            <a:off x="16689388" y="3311525"/>
            <a:ext cx="4044950" cy="723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nchor="ctr"/>
          <a:lstStyle/>
          <a:p>
            <a:r>
              <a:rPr lang="en-US" sz="2400" b="1" dirty="0">
                <a:solidFill>
                  <a:srgbClr val="1A1A1A"/>
                </a:solidFill>
                <a:latin typeface="Arial"/>
                <a:ea typeface="Arial"/>
                <a:cs typeface="Arial"/>
                <a:sym typeface="Helvetica Neue" charset="0"/>
              </a:rPr>
              <a:t>PERSONAL </a:t>
            </a:r>
            <a:r>
              <a:rPr lang="en-US" sz="4800" b="1" dirty="0">
                <a:solidFill>
                  <a:srgbClr val="1A1A1A"/>
                </a:solidFill>
                <a:latin typeface="Arial"/>
                <a:ea typeface="Arial"/>
                <a:cs typeface="Arial"/>
                <a:sym typeface="Helvetica Neue" charset="0"/>
              </a:rPr>
              <a:t>37$</a:t>
            </a:r>
            <a:r>
              <a:rPr lang="en-US" sz="2400" b="1" dirty="0">
                <a:solidFill>
                  <a:srgbClr val="1A1A1A"/>
                </a:solidFill>
                <a:latin typeface="Arial"/>
                <a:ea typeface="Arial"/>
                <a:cs typeface="Arial"/>
                <a:sym typeface="Helvetica Neue" charset="0"/>
              </a:rPr>
              <a:t>/MO</a:t>
            </a:r>
          </a:p>
        </p:txBody>
      </p:sp>
      <p:sp>
        <p:nvSpPr>
          <p:cNvPr id="22541" name="Rectangle 13"/>
          <p:cNvSpPr>
            <a:spLocks/>
          </p:cNvSpPr>
          <p:nvPr/>
        </p:nvSpPr>
        <p:spPr bwMode="auto">
          <a:xfrm>
            <a:off x="16810038" y="4929188"/>
            <a:ext cx="3789362" cy="825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nchor="ctr"/>
          <a:lstStyle/>
          <a:p>
            <a:r>
              <a:rPr lang="en-US" sz="2400" b="1" dirty="0">
                <a:solidFill>
                  <a:srgbClr val="1A1A1A"/>
                </a:solidFill>
                <a:latin typeface="Arial"/>
                <a:ea typeface="Arial"/>
                <a:cs typeface="Arial"/>
                <a:sym typeface="Helvetica Neue" charset="0"/>
              </a:rPr>
              <a:t>100 products</a:t>
            </a:r>
          </a:p>
        </p:txBody>
      </p:sp>
      <p:sp>
        <p:nvSpPr>
          <p:cNvPr id="22542" name="Rectangle 14"/>
          <p:cNvSpPr>
            <a:spLocks/>
          </p:cNvSpPr>
          <p:nvPr/>
        </p:nvSpPr>
        <p:spPr bwMode="auto">
          <a:xfrm>
            <a:off x="15876588" y="5881688"/>
            <a:ext cx="5656262" cy="823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nchor="ctr"/>
          <a:lstStyle/>
          <a:p>
            <a:r>
              <a:rPr lang="en-US" sz="2400" b="1" dirty="0">
                <a:solidFill>
                  <a:srgbClr val="1A1A1A"/>
                </a:solidFill>
                <a:latin typeface="Arial"/>
                <a:ea typeface="Arial"/>
                <a:cs typeface="Arial"/>
                <a:sym typeface="Helvetica Neue" charset="0"/>
              </a:rPr>
              <a:t>1  image per product</a:t>
            </a:r>
          </a:p>
        </p:txBody>
      </p:sp>
      <p:sp>
        <p:nvSpPr>
          <p:cNvPr id="22543" name="Rectangle 15"/>
          <p:cNvSpPr>
            <a:spLocks/>
          </p:cNvSpPr>
          <p:nvPr/>
        </p:nvSpPr>
        <p:spPr bwMode="auto">
          <a:xfrm>
            <a:off x="17229138" y="6832600"/>
            <a:ext cx="2951162" cy="825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nchor="ctr"/>
          <a:lstStyle/>
          <a:p>
            <a:r>
              <a:rPr lang="en-US" sz="2400" b="1" dirty="0">
                <a:solidFill>
                  <a:srgbClr val="1A1A1A"/>
                </a:solidFill>
                <a:latin typeface="Arial"/>
                <a:ea typeface="Arial"/>
                <a:cs typeface="Arial"/>
                <a:sym typeface="Helvetica Neue" charset="0"/>
              </a:rPr>
              <a:t>Best stats</a:t>
            </a:r>
          </a:p>
        </p:txBody>
      </p:sp>
      <p:sp>
        <p:nvSpPr>
          <p:cNvPr id="22544" name="Rectangle 16"/>
          <p:cNvSpPr>
            <a:spLocks/>
          </p:cNvSpPr>
          <p:nvPr/>
        </p:nvSpPr>
        <p:spPr bwMode="auto">
          <a:xfrm>
            <a:off x="16135350" y="7781925"/>
            <a:ext cx="5138738" cy="823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nchor="ctr"/>
          <a:lstStyle/>
          <a:p>
            <a:r>
              <a:rPr lang="en-US" sz="2400" b="1" dirty="0">
                <a:solidFill>
                  <a:srgbClr val="1A1A1A"/>
                </a:solidFill>
                <a:latin typeface="Arial"/>
                <a:ea typeface="Arial"/>
                <a:cs typeface="Arial"/>
                <a:sym typeface="Helvetica Neue" charset="0"/>
              </a:rPr>
              <a:t>Full customization</a:t>
            </a:r>
          </a:p>
        </p:txBody>
      </p:sp>
      <p:sp>
        <p:nvSpPr>
          <p:cNvPr id="22545" name="Rectangle 17"/>
          <p:cNvSpPr>
            <a:spLocks/>
          </p:cNvSpPr>
          <p:nvPr/>
        </p:nvSpPr>
        <p:spPr bwMode="auto">
          <a:xfrm>
            <a:off x="16557625" y="8723313"/>
            <a:ext cx="4305300" cy="823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nchor="ctr"/>
          <a:lstStyle/>
          <a:p>
            <a:r>
              <a:rPr lang="en-US" sz="2400" b="1" dirty="0">
                <a:solidFill>
                  <a:srgbClr val="1A1A1A"/>
                </a:solidFill>
                <a:latin typeface="Arial"/>
                <a:ea typeface="Arial"/>
                <a:cs typeface="Arial"/>
                <a:sym typeface="Helvetica Neue" charset="0"/>
              </a:rPr>
              <a:t>Discount codes</a:t>
            </a:r>
          </a:p>
        </p:txBody>
      </p:sp>
      <p:sp>
        <p:nvSpPr>
          <p:cNvPr id="22547" name="Rectangle 19"/>
          <p:cNvSpPr>
            <a:spLocks/>
          </p:cNvSpPr>
          <p:nvPr/>
        </p:nvSpPr>
        <p:spPr bwMode="auto">
          <a:xfrm>
            <a:off x="10309225" y="4616450"/>
            <a:ext cx="3787775" cy="825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nchor="ctr"/>
          <a:lstStyle/>
          <a:p>
            <a:r>
              <a:rPr lang="en-US" sz="2400" b="1" dirty="0">
                <a:solidFill>
                  <a:srgbClr val="1A1A1A"/>
                </a:solidFill>
                <a:latin typeface="Arial"/>
                <a:ea typeface="Arial"/>
                <a:cs typeface="Arial"/>
                <a:sym typeface="Helvetica Neue" charset="0"/>
              </a:rPr>
              <a:t>100 products</a:t>
            </a:r>
          </a:p>
        </p:txBody>
      </p:sp>
      <p:sp>
        <p:nvSpPr>
          <p:cNvPr id="22549" name="Rectangle 21"/>
          <p:cNvSpPr>
            <a:spLocks/>
          </p:cNvSpPr>
          <p:nvPr/>
        </p:nvSpPr>
        <p:spPr bwMode="auto">
          <a:xfrm>
            <a:off x="10728325" y="6430963"/>
            <a:ext cx="2949575" cy="823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nchor="ctr"/>
          <a:lstStyle/>
          <a:p>
            <a:r>
              <a:rPr lang="en-US" sz="2400" b="1" dirty="0">
                <a:solidFill>
                  <a:srgbClr val="1A1A1A"/>
                </a:solidFill>
                <a:latin typeface="Arial"/>
                <a:ea typeface="Arial"/>
                <a:cs typeface="Arial"/>
                <a:sym typeface="Helvetica Neue" charset="0"/>
              </a:rPr>
              <a:t>Best stats</a:t>
            </a:r>
          </a:p>
        </p:txBody>
      </p:sp>
      <p:sp>
        <p:nvSpPr>
          <p:cNvPr id="22551" name="Rectangle 23"/>
          <p:cNvSpPr>
            <a:spLocks/>
          </p:cNvSpPr>
          <p:nvPr/>
        </p:nvSpPr>
        <p:spPr bwMode="auto">
          <a:xfrm>
            <a:off x="10045700" y="8231188"/>
            <a:ext cx="4306888" cy="823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nchor="ctr"/>
          <a:lstStyle/>
          <a:p>
            <a:r>
              <a:rPr lang="en-US" sz="2400" b="1" dirty="0">
                <a:solidFill>
                  <a:srgbClr val="1A1A1A"/>
                </a:solidFill>
                <a:latin typeface="Arial"/>
                <a:ea typeface="Arial"/>
                <a:cs typeface="Arial"/>
                <a:sym typeface="Helvetica Neue" charset="0"/>
              </a:rPr>
              <a:t>Discount codes</a:t>
            </a:r>
          </a:p>
        </p:txBody>
      </p:sp>
      <p:sp>
        <p:nvSpPr>
          <p:cNvPr id="22552" name="Rectangle 24"/>
          <p:cNvSpPr>
            <a:spLocks/>
          </p:cNvSpPr>
          <p:nvPr/>
        </p:nvSpPr>
        <p:spPr bwMode="auto">
          <a:xfrm>
            <a:off x="9647238" y="9129713"/>
            <a:ext cx="5103812" cy="825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nchor="ctr"/>
          <a:lstStyle/>
          <a:p>
            <a:r>
              <a:rPr lang="en-US" sz="2400" b="1" dirty="0">
                <a:solidFill>
                  <a:srgbClr val="1A1A1A"/>
                </a:solidFill>
                <a:latin typeface="Arial"/>
                <a:ea typeface="Arial"/>
                <a:cs typeface="Arial"/>
                <a:sym typeface="Helvetica Neue" charset="0"/>
              </a:rPr>
              <a:t>Inventory tracking</a:t>
            </a:r>
          </a:p>
        </p:txBody>
      </p:sp>
      <p:sp>
        <p:nvSpPr>
          <p:cNvPr id="22553" name="Rectangle 25"/>
          <p:cNvSpPr>
            <a:spLocks/>
          </p:cNvSpPr>
          <p:nvPr/>
        </p:nvSpPr>
        <p:spPr bwMode="auto">
          <a:xfrm>
            <a:off x="889000" y="430252"/>
            <a:ext cx="4548938" cy="11079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wrap="none" lIns="0" tIns="0" rIns="0" bIns="0" anchor="ctr">
            <a:spAutoFit/>
          </a:bodyPr>
          <a:lstStyle/>
          <a:p>
            <a:pPr algn="l"/>
            <a:r>
              <a:rPr lang="en-US" sz="7200" dirty="0">
                <a:solidFill>
                  <a:srgbClr val="FFFFFF"/>
                </a:solidFill>
                <a:latin typeface="Lobster 1.3" charset="0"/>
                <a:ea typeface="Arial"/>
                <a:cs typeface="Lobster 1.3" charset="0"/>
                <a:sym typeface="Lobster 1.3" charset="0"/>
              </a:rPr>
              <a:t>Conclusion</a:t>
            </a:r>
          </a:p>
        </p:txBody>
      </p:sp>
      <p:sp>
        <p:nvSpPr>
          <p:cNvPr id="22554" name="Line 26"/>
          <p:cNvSpPr>
            <a:spLocks noChangeShapeType="1"/>
          </p:cNvSpPr>
          <p:nvPr/>
        </p:nvSpPr>
        <p:spPr bwMode="auto">
          <a:xfrm rot="10800000" flipH="1">
            <a:off x="555625" y="438150"/>
            <a:ext cx="401638" cy="401638"/>
          </a:xfrm>
          <a:prstGeom prst="line">
            <a:avLst/>
          </a:prstGeom>
          <a:noFill/>
          <a:ln w="50800" cap="flat">
            <a:solidFill>
              <a:srgbClr val="FFFFFF"/>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dirty="0">
              <a:latin typeface="Arial"/>
              <a:ea typeface="Arial"/>
              <a:cs typeface="Arial"/>
            </a:endParaRPr>
          </a:p>
        </p:txBody>
      </p:sp>
      <p:sp>
        <p:nvSpPr>
          <p:cNvPr id="22567" name="Rectangle 39"/>
          <p:cNvSpPr>
            <a:spLocks/>
          </p:cNvSpPr>
          <p:nvPr/>
        </p:nvSpPr>
        <p:spPr bwMode="auto">
          <a:xfrm>
            <a:off x="3621088" y="10668270"/>
            <a:ext cx="3886200" cy="8139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6400" dirty="0">
                <a:solidFill>
                  <a:srgbClr val="1A1A1A"/>
                </a:solidFill>
                <a:latin typeface="Lobster 1.3" charset="0"/>
                <a:ea typeface="Arial"/>
                <a:cs typeface="Lobster 1.3" charset="0"/>
                <a:sym typeface="Lobster 1.3" charset="0"/>
              </a:rPr>
              <a:t>Get it Now</a:t>
            </a:r>
          </a:p>
        </p:txBody>
      </p:sp>
      <p:sp>
        <p:nvSpPr>
          <p:cNvPr id="22573" name="Rectangle 45"/>
          <p:cNvSpPr>
            <a:spLocks/>
          </p:cNvSpPr>
          <p:nvPr/>
        </p:nvSpPr>
        <p:spPr bwMode="auto">
          <a:xfrm>
            <a:off x="16765588" y="10668270"/>
            <a:ext cx="3886200" cy="8139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6400" dirty="0">
                <a:solidFill>
                  <a:srgbClr val="1A1A1A"/>
                </a:solidFill>
                <a:latin typeface="Lobster 1.3" charset="0"/>
                <a:ea typeface="Arial"/>
                <a:cs typeface="Lobster 1.3" charset="0"/>
                <a:sym typeface="Lobster 1.3" charset="0"/>
              </a:rPr>
              <a:t>Get it Now</a:t>
            </a:r>
          </a:p>
        </p:txBody>
      </p:sp>
      <p:sp>
        <p:nvSpPr>
          <p:cNvPr id="46" name="Rectangle 25"/>
          <p:cNvSpPr>
            <a:spLocks/>
          </p:cNvSpPr>
          <p:nvPr/>
        </p:nvSpPr>
        <p:spPr bwMode="auto">
          <a:xfrm>
            <a:off x="1862435" y="2397204"/>
            <a:ext cx="20159365" cy="11079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wrap="none" lIns="0" tIns="0" rIns="0" bIns="0" anchor="ctr">
            <a:spAutoFit/>
          </a:bodyPr>
          <a:lstStyle/>
          <a:p>
            <a:pPr algn="l"/>
            <a:r>
              <a:rPr lang="en-US" sz="7200" dirty="0">
                <a:solidFill>
                  <a:srgbClr val="FFFFFF"/>
                </a:solidFill>
                <a:latin typeface="Lobster 1.3" charset="0"/>
                <a:ea typeface="Arial"/>
                <a:cs typeface="Lobster 1.3" charset="0"/>
                <a:sym typeface="Lobster 1.3" charset="0"/>
              </a:rPr>
              <a:t>Benefits and Limitations of Image </a:t>
            </a:r>
            <a:r>
              <a:rPr lang="en-US" sz="7200" dirty="0" err="1">
                <a:solidFill>
                  <a:srgbClr val="FFFFFF"/>
                </a:solidFill>
                <a:latin typeface="Lobster 1.3" charset="0"/>
                <a:ea typeface="Arial"/>
                <a:cs typeface="Lobster 1.3" charset="0"/>
                <a:sym typeface="Lobster 1.3" charset="0"/>
              </a:rPr>
              <a:t>Steganography</a:t>
            </a:r>
            <a:endParaRPr lang="en-US" sz="7200" dirty="0">
              <a:solidFill>
                <a:srgbClr val="FFFFFF"/>
              </a:solidFill>
              <a:latin typeface="Lobster 1.3" charset="0"/>
              <a:ea typeface="Arial"/>
              <a:cs typeface="Lobster 1.3" charset="0"/>
              <a:sym typeface="Lobster 1.3" charset="0"/>
            </a:endParaRPr>
          </a:p>
        </p:txBody>
      </p:sp>
      <p:sp>
        <p:nvSpPr>
          <p:cNvPr id="50" name="Rectangle 25"/>
          <p:cNvSpPr>
            <a:spLocks/>
          </p:cNvSpPr>
          <p:nvPr/>
        </p:nvSpPr>
        <p:spPr bwMode="auto">
          <a:xfrm>
            <a:off x="1041400" y="4191000"/>
            <a:ext cx="3334246" cy="11079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wrap="none" lIns="0" tIns="0" rIns="0" bIns="0" anchor="ctr">
            <a:spAutoFit/>
          </a:bodyPr>
          <a:lstStyle/>
          <a:p>
            <a:pPr algn="l"/>
            <a:r>
              <a:rPr lang="en-US" sz="7200" dirty="0">
                <a:solidFill>
                  <a:srgbClr val="FFFFFF"/>
                </a:solidFill>
                <a:latin typeface="Lobster 1.3" charset="0"/>
                <a:ea typeface="Arial"/>
                <a:cs typeface="Lobster 1.3" charset="0"/>
                <a:sym typeface="Lobster 1.3" charset="0"/>
              </a:rPr>
              <a:t>Benefits</a:t>
            </a:r>
          </a:p>
        </p:txBody>
      </p:sp>
      <p:sp>
        <p:nvSpPr>
          <p:cNvPr id="52" name="Rectangle 25"/>
          <p:cNvSpPr>
            <a:spLocks/>
          </p:cNvSpPr>
          <p:nvPr/>
        </p:nvSpPr>
        <p:spPr bwMode="auto">
          <a:xfrm>
            <a:off x="1193800" y="5486400"/>
            <a:ext cx="21285200" cy="2708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wrap="square" lIns="0" tIns="0" rIns="0" bIns="0" anchor="ctr">
            <a:spAutoFit/>
          </a:bodyPr>
          <a:lstStyle/>
          <a:p>
            <a:pPr algn="l"/>
            <a:r>
              <a:rPr lang="en-US" sz="4400" dirty="0">
                <a:solidFill>
                  <a:srgbClr val="FFFFFF"/>
                </a:solidFill>
                <a:latin typeface="+mj-lt"/>
                <a:ea typeface="Arial"/>
                <a:cs typeface="Lobster 1.3" charset="0"/>
                <a:sym typeface="Lobster 1.3" charset="0"/>
              </a:rPr>
              <a:t>1. Provides an additional layer of security in data transmission.</a:t>
            </a:r>
          </a:p>
          <a:p>
            <a:pPr algn="l"/>
            <a:r>
              <a:rPr lang="en-US" sz="4400" dirty="0">
                <a:solidFill>
                  <a:srgbClr val="FFFFFF"/>
                </a:solidFill>
                <a:latin typeface="+mj-lt"/>
                <a:ea typeface="Arial"/>
                <a:cs typeface="Lobster 1.3" charset="0"/>
                <a:sym typeface="Lobster 1.3" charset="0"/>
              </a:rPr>
              <a:t>2. Can be used for covert communication.</a:t>
            </a:r>
          </a:p>
          <a:p>
            <a:pPr algn="l"/>
            <a:r>
              <a:rPr lang="en-US" sz="4400" dirty="0">
                <a:solidFill>
                  <a:srgbClr val="FFFFFF"/>
                </a:solidFill>
                <a:latin typeface="+mj-lt"/>
                <a:ea typeface="Arial"/>
                <a:cs typeface="Lobster 1.3" charset="0"/>
                <a:sym typeface="Lobster 1.3" charset="0"/>
              </a:rPr>
              <a:t>3. Can help in detecting data tampering.</a:t>
            </a:r>
          </a:p>
          <a:p>
            <a:pPr algn="l"/>
            <a:r>
              <a:rPr lang="en-US" sz="4400" dirty="0">
                <a:solidFill>
                  <a:srgbClr val="FFFFFF"/>
                </a:solidFill>
                <a:latin typeface="+mj-lt"/>
                <a:ea typeface="Arial"/>
                <a:cs typeface="Lobster 1.3" charset="0"/>
                <a:sym typeface="Lobster 1.3" charset="0"/>
              </a:rPr>
              <a:t>4. Can hide information from unauthorized users.</a:t>
            </a:r>
          </a:p>
        </p:txBody>
      </p:sp>
      <p:sp>
        <p:nvSpPr>
          <p:cNvPr id="53" name="Rectangle 25"/>
          <p:cNvSpPr>
            <a:spLocks/>
          </p:cNvSpPr>
          <p:nvPr/>
        </p:nvSpPr>
        <p:spPr bwMode="auto">
          <a:xfrm>
            <a:off x="1193800" y="8417004"/>
            <a:ext cx="4411464" cy="11079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wrap="none" lIns="0" tIns="0" rIns="0" bIns="0" anchor="ctr">
            <a:spAutoFit/>
          </a:bodyPr>
          <a:lstStyle/>
          <a:p>
            <a:pPr algn="l"/>
            <a:r>
              <a:rPr lang="en-US" sz="7200" dirty="0">
                <a:solidFill>
                  <a:srgbClr val="FFFFFF"/>
                </a:solidFill>
                <a:latin typeface="Lobster 1.3" charset="0"/>
                <a:ea typeface="Arial"/>
                <a:cs typeface="Lobster 1.3" charset="0"/>
                <a:sym typeface="Lobster 1.3" charset="0"/>
              </a:rPr>
              <a:t>Limitations</a:t>
            </a:r>
          </a:p>
        </p:txBody>
      </p:sp>
      <p:sp>
        <p:nvSpPr>
          <p:cNvPr id="54" name="Rectangle 25"/>
          <p:cNvSpPr>
            <a:spLocks/>
          </p:cNvSpPr>
          <p:nvPr/>
        </p:nvSpPr>
        <p:spPr bwMode="auto">
          <a:xfrm>
            <a:off x="1346200" y="9788366"/>
            <a:ext cx="21285200" cy="2708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wrap="square" lIns="0" tIns="0" rIns="0" bIns="0" anchor="ctr">
            <a:spAutoFit/>
          </a:bodyPr>
          <a:lstStyle/>
          <a:p>
            <a:pPr algn="l"/>
            <a:r>
              <a:rPr lang="en-US" sz="4400" dirty="0">
                <a:solidFill>
                  <a:srgbClr val="FFFFFF"/>
                </a:solidFill>
                <a:latin typeface="+mj-lt"/>
                <a:ea typeface="Arial"/>
                <a:cs typeface="Lobster 1.3" charset="0"/>
                <a:sym typeface="Lobster 1.3" charset="0"/>
              </a:rPr>
              <a:t>1. Can be easily detected due to changes in image properties.</a:t>
            </a:r>
          </a:p>
          <a:p>
            <a:pPr algn="l"/>
            <a:r>
              <a:rPr lang="en-US" sz="4400" dirty="0">
                <a:solidFill>
                  <a:srgbClr val="FFFFFF"/>
                </a:solidFill>
                <a:latin typeface="+mj-lt"/>
                <a:ea typeface="Arial"/>
                <a:cs typeface="Lobster 1.3" charset="0"/>
                <a:sym typeface="Lobster 1.3" charset="0"/>
              </a:rPr>
              <a:t>2. Can be vulnerable to attacks if the </a:t>
            </a:r>
            <a:r>
              <a:rPr lang="en-US" sz="4400" dirty="0" err="1">
                <a:solidFill>
                  <a:srgbClr val="FFFFFF"/>
                </a:solidFill>
                <a:latin typeface="+mj-lt"/>
                <a:ea typeface="Arial"/>
                <a:cs typeface="Lobster 1.3" charset="0"/>
                <a:sym typeface="Lobster 1.3" charset="0"/>
              </a:rPr>
              <a:t>steganographic</a:t>
            </a:r>
            <a:r>
              <a:rPr lang="en-US" sz="4400" dirty="0">
                <a:solidFill>
                  <a:srgbClr val="FFFFFF"/>
                </a:solidFill>
                <a:latin typeface="+mj-lt"/>
                <a:ea typeface="Arial"/>
                <a:cs typeface="Lobster 1.3" charset="0"/>
                <a:sym typeface="Lobster 1.3" charset="0"/>
              </a:rPr>
              <a:t> algorithm is not strong.</a:t>
            </a:r>
          </a:p>
          <a:p>
            <a:pPr algn="l"/>
            <a:r>
              <a:rPr lang="en-US" sz="4400" dirty="0">
                <a:solidFill>
                  <a:srgbClr val="FFFFFF"/>
                </a:solidFill>
                <a:latin typeface="+mj-lt"/>
                <a:ea typeface="Arial"/>
                <a:cs typeface="Lobster 1.3" charset="0"/>
                <a:sym typeface="Lobster 1.3" charset="0"/>
              </a:rPr>
              <a:t>3. Can cause image quality loss.</a:t>
            </a:r>
          </a:p>
          <a:p>
            <a:pPr algn="l"/>
            <a:r>
              <a:rPr lang="en-US" sz="4400" dirty="0">
                <a:solidFill>
                  <a:srgbClr val="FFFFFF"/>
                </a:solidFill>
                <a:latin typeface="+mj-lt"/>
                <a:ea typeface="Arial"/>
                <a:cs typeface="Lobster 1.3" charset="0"/>
                <a:sym typeface="Lobster 1.3" charset="0"/>
              </a:rPr>
              <a:t>4. Can slow down the image transmission process.</a:t>
            </a: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BB576-B849-4EFB-85B6-FB30A427E5A1}"/>
              </a:ext>
            </a:extLst>
          </p:cNvPr>
          <p:cNvSpPr>
            <a:spLocks noGrp="1"/>
          </p:cNvSpPr>
          <p:nvPr>
            <p:ph type="title"/>
          </p:nvPr>
        </p:nvSpPr>
        <p:spPr/>
        <p:txBody>
          <a:bodyPr/>
          <a:lstStyle/>
          <a:p>
            <a:pPr marL="1143000" indent="-1143000">
              <a:buFont typeface="Wingdings" panose="05000000000000000000" pitchFamily="2" charset="2"/>
              <a:buChar char="q"/>
            </a:pPr>
            <a:r>
              <a:rPr lang="en-US" dirty="0">
                <a:solidFill>
                  <a:srgbClr val="FFC000"/>
                </a:solidFill>
                <a:latin typeface="Algerian" panose="04020705040A02060702" pitchFamily="82" charset="0"/>
              </a:rPr>
              <a:t>References</a:t>
            </a:r>
          </a:p>
        </p:txBody>
      </p:sp>
      <p:sp>
        <p:nvSpPr>
          <p:cNvPr id="3" name="Content Placeholder 2">
            <a:extLst>
              <a:ext uri="{FF2B5EF4-FFF2-40B4-BE49-F238E27FC236}">
                <a16:creationId xmlns:a16="http://schemas.microsoft.com/office/drawing/2014/main" id="{C62AFBC0-DB77-4760-8AAD-602C8D9D9DC8}"/>
              </a:ext>
            </a:extLst>
          </p:cNvPr>
          <p:cNvSpPr>
            <a:spLocks noGrp="1"/>
          </p:cNvSpPr>
          <p:nvPr>
            <p:ph idx="1"/>
          </p:nvPr>
        </p:nvSpPr>
        <p:spPr>
          <a:xfrm>
            <a:off x="1219200" y="2835275"/>
            <a:ext cx="21945600" cy="9280525"/>
          </a:xfrm>
        </p:spPr>
        <p:txBody>
          <a:bodyPr/>
          <a:lstStyle/>
          <a:p>
            <a:pPr algn="l">
              <a:buFont typeface="Arial" panose="020B0604020202020204" pitchFamily="34" charset="0"/>
              <a:buChar char="•"/>
            </a:pPr>
            <a:r>
              <a:rPr lang="en-US" sz="2800" b="0" i="0" dirty="0">
                <a:solidFill>
                  <a:schemeClr val="accent2">
                    <a:lumMod val="40000"/>
                    <a:lumOff val="60000"/>
                  </a:schemeClr>
                </a:solidFill>
                <a:effectLst/>
                <a:latin typeface="NexusSans"/>
              </a:rPr>
              <a:t>D. Hou</a:t>
            </a:r>
            <a:r>
              <a:rPr lang="en-US" sz="2800" b="0" i="1" dirty="0">
                <a:solidFill>
                  <a:schemeClr val="accent2">
                    <a:lumMod val="40000"/>
                    <a:lumOff val="60000"/>
                  </a:schemeClr>
                </a:solidFill>
                <a:effectLst/>
                <a:latin typeface="NexusSans"/>
              </a:rPr>
              <a:t> et </a:t>
            </a:r>
            <a:r>
              <a:rPr lang="en-US" sz="2800" b="0" i="1" dirty="0" err="1">
                <a:solidFill>
                  <a:schemeClr val="accent2">
                    <a:lumMod val="40000"/>
                    <a:lumOff val="60000"/>
                  </a:schemeClr>
                </a:solidFill>
                <a:effectLst/>
                <a:latin typeface="NexusSans"/>
              </a:rPr>
              <a:t>al.</a:t>
            </a:r>
            <a:r>
              <a:rPr lang="en-US" sz="2800" b="0" i="0" u="none" strike="noStrike" dirty="0" err="1">
                <a:solidFill>
                  <a:srgbClr val="2980B9"/>
                </a:solidFill>
                <a:effectLst/>
                <a:latin typeface="ElsevierGulliver"/>
                <a:hlinkClick r:id="rId2">
                  <a:extLst>
                    <a:ext uri="{A12FA001-AC4F-418D-AE19-62706E023703}">
                      <ahyp:hlinkClr xmlns:ahyp="http://schemas.microsoft.com/office/drawing/2018/hyperlinkcolor" val="tx"/>
                    </a:ext>
                  </a:extLst>
                </a:hlinkClick>
              </a:rPr>
              <a:t>Reversible</a:t>
            </a:r>
            <a:r>
              <a:rPr lang="en-US" sz="2800" b="0" i="0" u="none" strike="noStrike" dirty="0">
                <a:solidFill>
                  <a:schemeClr val="accent2">
                    <a:lumMod val="40000"/>
                    <a:lumOff val="60000"/>
                  </a:schemeClr>
                </a:solidFill>
                <a:effectLst/>
                <a:latin typeface="ElsevierGulliver"/>
                <a:hlinkClick r:id="rId2">
                  <a:extLst>
                    <a:ext uri="{A12FA001-AC4F-418D-AE19-62706E023703}">
                      <ahyp:hlinkClr xmlns:ahyp="http://schemas.microsoft.com/office/drawing/2018/hyperlinkcolor" val="tx"/>
                    </a:ext>
                  </a:extLst>
                </a:hlinkClick>
              </a:rPr>
              <a:t> Data Hiding in JPEG Image based on DCT Frequency and Block Selection</a:t>
            </a:r>
            <a:endParaRPr lang="en-US" sz="2800" b="0" i="0" dirty="0">
              <a:solidFill>
                <a:schemeClr val="accent2">
                  <a:lumMod val="40000"/>
                  <a:lumOff val="60000"/>
                </a:schemeClr>
              </a:solidFill>
              <a:effectLst/>
              <a:latin typeface="ElsevierGulliver"/>
            </a:endParaRPr>
          </a:p>
          <a:p>
            <a:pPr algn="l">
              <a:buFont typeface="Arial" panose="020B0604020202020204" pitchFamily="34" charset="0"/>
              <a:buChar char="•"/>
            </a:pPr>
            <a:r>
              <a:rPr lang="en-US" sz="2800" b="0" i="0" dirty="0">
                <a:solidFill>
                  <a:schemeClr val="accent2">
                    <a:lumMod val="40000"/>
                    <a:lumOff val="60000"/>
                  </a:schemeClr>
                </a:solidFill>
                <a:effectLst/>
                <a:latin typeface="NexusSans"/>
              </a:rPr>
              <a:t>Signal Processing</a:t>
            </a:r>
          </a:p>
          <a:p>
            <a:pPr algn="l">
              <a:buFont typeface="Arial" panose="020B0604020202020204" pitchFamily="34" charset="0"/>
              <a:buChar char="•"/>
            </a:pPr>
            <a:r>
              <a:rPr lang="en-US" sz="2800" b="0" i="0" dirty="0">
                <a:solidFill>
                  <a:schemeClr val="accent2">
                    <a:lumMod val="40000"/>
                    <a:lumOff val="60000"/>
                  </a:schemeClr>
                </a:solidFill>
                <a:effectLst/>
                <a:latin typeface="NexusSans"/>
              </a:rPr>
              <a:t>(2018)</a:t>
            </a:r>
          </a:p>
          <a:p>
            <a:pPr algn="l">
              <a:buFont typeface="Arial" panose="020B0604020202020204" pitchFamily="34" charset="0"/>
              <a:buChar char="•"/>
            </a:pPr>
            <a:r>
              <a:rPr lang="en-US" sz="2800" b="0" i="0" dirty="0">
                <a:solidFill>
                  <a:schemeClr val="accent2">
                    <a:lumMod val="40000"/>
                    <a:lumOff val="60000"/>
                  </a:schemeClr>
                </a:solidFill>
                <a:effectLst/>
                <a:latin typeface="NexusSans"/>
              </a:rPr>
              <a:t>Y.K. </a:t>
            </a:r>
            <a:r>
              <a:rPr lang="en-US" sz="2800" b="0" i="0" dirty="0" err="1">
                <a:solidFill>
                  <a:schemeClr val="accent2">
                    <a:lumMod val="40000"/>
                    <a:lumOff val="60000"/>
                  </a:schemeClr>
                </a:solidFill>
                <a:effectLst/>
                <a:latin typeface="NexusSans"/>
              </a:rPr>
              <a:t>Lin</a:t>
            </a:r>
            <a:r>
              <a:rPr lang="en-US" sz="2800" b="0" i="0" u="none" strike="noStrike" dirty="0" err="1">
                <a:solidFill>
                  <a:srgbClr val="2980B9"/>
                </a:solidFill>
                <a:effectLst/>
                <a:latin typeface="ElsevierGulliver"/>
                <a:hlinkClick r:id="rId3">
                  <a:extLst>
                    <a:ext uri="{A12FA001-AC4F-418D-AE19-62706E023703}">
                      <ahyp:hlinkClr xmlns:ahyp="http://schemas.microsoft.com/office/drawing/2018/hyperlinkcolor" val="tx"/>
                    </a:ext>
                  </a:extLst>
                </a:hlinkClick>
              </a:rPr>
              <a:t>A</a:t>
            </a:r>
            <a:r>
              <a:rPr lang="en-US" sz="2800" b="0" i="0" u="none" strike="noStrike" dirty="0">
                <a:solidFill>
                  <a:srgbClr val="2980B9"/>
                </a:solidFill>
                <a:effectLst/>
                <a:latin typeface="ElsevierGulliver"/>
                <a:hlinkClick r:id="rId3">
                  <a:extLst>
                    <a:ext uri="{A12FA001-AC4F-418D-AE19-62706E023703}">
                      <ahyp:hlinkClr xmlns:ahyp="http://schemas.microsoft.com/office/drawing/2018/hyperlinkcolor" val="tx"/>
                    </a:ext>
                  </a:extLst>
                </a:hlinkClick>
              </a:rPr>
              <a:t> Data Hiding Scheme based upon DCT Coefficient </a:t>
            </a:r>
            <a:r>
              <a:rPr lang="en-US" sz="2800" b="0" i="0" u="none" strike="noStrike" dirty="0" err="1">
                <a:solidFill>
                  <a:schemeClr val="accent2">
                    <a:lumMod val="40000"/>
                    <a:lumOff val="60000"/>
                  </a:schemeClr>
                </a:solidFill>
                <a:effectLst/>
                <a:latin typeface="ElsevierGulliver"/>
                <a:hlinkClick r:id="rId3">
                  <a:extLst>
                    <a:ext uri="{A12FA001-AC4F-418D-AE19-62706E023703}">
                      <ahyp:hlinkClr xmlns:ahyp="http://schemas.microsoft.com/office/drawing/2018/hyperlinkcolor" val="tx"/>
                    </a:ext>
                  </a:extLst>
                </a:hlinkClick>
              </a:rPr>
              <a:t>Mmodification</a:t>
            </a:r>
            <a:endParaRPr lang="en-US" sz="2800" b="0" i="0" dirty="0">
              <a:solidFill>
                <a:schemeClr val="accent2">
                  <a:lumMod val="40000"/>
                  <a:lumOff val="60000"/>
                </a:schemeClr>
              </a:solidFill>
              <a:effectLst/>
              <a:latin typeface="ElsevierGulliver"/>
            </a:endParaRPr>
          </a:p>
          <a:p>
            <a:pPr algn="l">
              <a:buFont typeface="Arial" panose="020B0604020202020204" pitchFamily="34" charset="0"/>
              <a:buChar char="•"/>
            </a:pPr>
            <a:r>
              <a:rPr lang="en-US" sz="2800" b="0" i="0" dirty="0">
                <a:solidFill>
                  <a:schemeClr val="accent2">
                    <a:lumMod val="40000"/>
                    <a:lumOff val="60000"/>
                  </a:schemeClr>
                </a:solidFill>
                <a:effectLst/>
                <a:latin typeface="NexusSans"/>
              </a:rPr>
              <a:t>Computer Standards &amp; Interfaces</a:t>
            </a:r>
          </a:p>
          <a:p>
            <a:pPr algn="l">
              <a:buFont typeface="Arial" panose="020B0604020202020204" pitchFamily="34" charset="0"/>
              <a:buChar char="•"/>
            </a:pPr>
            <a:r>
              <a:rPr lang="en-US" sz="2800" b="0" i="0" dirty="0">
                <a:solidFill>
                  <a:schemeClr val="accent2">
                    <a:lumMod val="40000"/>
                    <a:lumOff val="60000"/>
                  </a:schemeClr>
                </a:solidFill>
                <a:effectLst/>
                <a:latin typeface="NexusSans"/>
              </a:rPr>
              <a:t>(2014)</a:t>
            </a:r>
          </a:p>
          <a:p>
            <a:pPr algn="l">
              <a:buFont typeface="Arial" panose="020B0604020202020204" pitchFamily="34" charset="0"/>
              <a:buChar char="•"/>
            </a:pPr>
            <a:r>
              <a:rPr lang="en-US" sz="2800" b="0" i="0" dirty="0">
                <a:solidFill>
                  <a:schemeClr val="accent2">
                    <a:lumMod val="40000"/>
                    <a:lumOff val="60000"/>
                  </a:schemeClr>
                </a:solidFill>
                <a:effectLst/>
                <a:latin typeface="NexusSans"/>
              </a:rPr>
              <a:t>Y.K. </a:t>
            </a:r>
            <a:r>
              <a:rPr lang="en-US" sz="2800" b="0" i="0" dirty="0" err="1">
                <a:solidFill>
                  <a:schemeClr val="accent2">
                    <a:lumMod val="40000"/>
                    <a:lumOff val="60000"/>
                  </a:schemeClr>
                </a:solidFill>
                <a:effectLst/>
                <a:latin typeface="NexusSans"/>
              </a:rPr>
              <a:t>Lin</a:t>
            </a:r>
            <a:r>
              <a:rPr lang="en-US" sz="2800" b="0" i="0" u="none" strike="noStrike" dirty="0" err="1">
                <a:solidFill>
                  <a:srgbClr val="2980B9"/>
                </a:solidFill>
                <a:effectLst/>
                <a:latin typeface="ElsevierGulliver"/>
                <a:hlinkClick r:id="rId4">
                  <a:extLst>
                    <a:ext uri="{A12FA001-AC4F-418D-AE19-62706E023703}">
                      <ahyp:hlinkClr xmlns:ahyp="http://schemas.microsoft.com/office/drawing/2018/hyperlinkcolor" val="tx"/>
                    </a:ext>
                  </a:extLst>
                </a:hlinkClick>
              </a:rPr>
              <a:t>High</a:t>
            </a:r>
            <a:r>
              <a:rPr lang="en-US" sz="2800" b="0" i="0" u="none" strike="noStrike" dirty="0">
                <a:solidFill>
                  <a:schemeClr val="accent2">
                    <a:lumMod val="40000"/>
                    <a:lumOff val="60000"/>
                  </a:schemeClr>
                </a:solidFill>
                <a:effectLst/>
                <a:latin typeface="ElsevierGulliver"/>
                <a:hlinkClick r:id="rId4">
                  <a:extLst>
                    <a:ext uri="{A12FA001-AC4F-418D-AE19-62706E023703}">
                      <ahyp:hlinkClr xmlns:ahyp="http://schemas.microsoft.com/office/drawing/2018/hyperlinkcolor" val="tx"/>
                    </a:ext>
                  </a:extLst>
                </a:hlinkClick>
              </a:rPr>
              <a:t> Capacity Reversible Data Hiding Scheme based upon Discrete Cosine Transformation</a:t>
            </a:r>
            <a:endParaRPr lang="en-US" sz="2800" b="0" i="0" dirty="0">
              <a:solidFill>
                <a:schemeClr val="accent2">
                  <a:lumMod val="40000"/>
                  <a:lumOff val="60000"/>
                </a:schemeClr>
              </a:solidFill>
              <a:effectLst/>
              <a:latin typeface="ElsevierGulliver"/>
            </a:endParaRPr>
          </a:p>
          <a:p>
            <a:pPr algn="l">
              <a:buFont typeface="Arial" panose="020B0604020202020204" pitchFamily="34" charset="0"/>
              <a:buChar char="•"/>
            </a:pPr>
            <a:r>
              <a:rPr lang="en-US" sz="2800" b="0" i="0" dirty="0">
                <a:solidFill>
                  <a:schemeClr val="accent2">
                    <a:lumMod val="40000"/>
                    <a:lumOff val="60000"/>
                  </a:schemeClr>
                </a:solidFill>
                <a:effectLst/>
                <a:latin typeface="NexusSans"/>
              </a:rPr>
              <a:t>Journal of Systems and Software</a:t>
            </a:r>
          </a:p>
          <a:p>
            <a:pPr algn="l">
              <a:buFont typeface="Arial" panose="020B0604020202020204" pitchFamily="34" charset="0"/>
              <a:buChar char="•"/>
            </a:pPr>
            <a:r>
              <a:rPr lang="en-US" sz="2800" b="0" i="0" dirty="0">
                <a:solidFill>
                  <a:schemeClr val="accent2">
                    <a:lumMod val="40000"/>
                    <a:lumOff val="60000"/>
                  </a:schemeClr>
                </a:solidFill>
                <a:effectLst/>
                <a:latin typeface="NexusSans"/>
              </a:rPr>
              <a:t>(2012)</a:t>
            </a:r>
          </a:p>
          <a:p>
            <a:pPr algn="l">
              <a:buFont typeface="Arial" panose="020B0604020202020204" pitchFamily="34" charset="0"/>
              <a:buChar char="•"/>
            </a:pPr>
            <a:r>
              <a:rPr lang="en-US" sz="2800" b="0" i="0" dirty="0">
                <a:solidFill>
                  <a:schemeClr val="accent2">
                    <a:lumMod val="40000"/>
                    <a:lumOff val="60000"/>
                  </a:schemeClr>
                </a:solidFill>
                <a:effectLst/>
                <a:latin typeface="NexusSans"/>
              </a:rPr>
              <a:t>C.C. Chang</a:t>
            </a:r>
            <a:r>
              <a:rPr lang="en-US" sz="2800" b="0" i="1" dirty="0">
                <a:solidFill>
                  <a:schemeClr val="accent2">
                    <a:lumMod val="40000"/>
                    <a:lumOff val="60000"/>
                  </a:schemeClr>
                </a:solidFill>
                <a:effectLst/>
                <a:latin typeface="NexusSans"/>
              </a:rPr>
              <a:t> et </a:t>
            </a:r>
            <a:r>
              <a:rPr lang="en-US" sz="2800" b="0" i="1" dirty="0" err="1">
                <a:solidFill>
                  <a:schemeClr val="accent2">
                    <a:lumMod val="40000"/>
                    <a:lumOff val="60000"/>
                  </a:schemeClr>
                </a:solidFill>
                <a:effectLst/>
                <a:latin typeface="NexusSans"/>
              </a:rPr>
              <a:t>al.</a:t>
            </a:r>
            <a:r>
              <a:rPr lang="en-US" sz="2800" b="0" i="0" u="none" strike="noStrike" dirty="0" err="1">
                <a:solidFill>
                  <a:srgbClr val="2980B9"/>
                </a:solidFill>
                <a:effectLst/>
                <a:latin typeface="ElsevierGulliver"/>
                <a:hlinkClick r:id="rId5">
                  <a:extLst>
                    <a:ext uri="{A12FA001-AC4F-418D-AE19-62706E023703}">
                      <ahyp:hlinkClr xmlns:ahyp="http://schemas.microsoft.com/office/drawing/2018/hyperlinkcolor" val="tx"/>
                    </a:ext>
                  </a:extLst>
                </a:hlinkClick>
              </a:rPr>
              <a:t>Reversible</a:t>
            </a:r>
            <a:r>
              <a:rPr lang="en-US" sz="2800" b="0" i="0" u="none" strike="noStrike" dirty="0">
                <a:solidFill>
                  <a:schemeClr val="accent2">
                    <a:lumMod val="40000"/>
                    <a:lumOff val="60000"/>
                  </a:schemeClr>
                </a:solidFill>
                <a:effectLst/>
                <a:latin typeface="ElsevierGulliver"/>
                <a:hlinkClick r:id="rId5">
                  <a:extLst>
                    <a:ext uri="{A12FA001-AC4F-418D-AE19-62706E023703}">
                      <ahyp:hlinkClr xmlns:ahyp="http://schemas.microsoft.com/office/drawing/2018/hyperlinkcolor" val="tx"/>
                    </a:ext>
                  </a:extLst>
                </a:hlinkClick>
              </a:rPr>
              <a:t> Hiding in DCT-based Compressed Images</a:t>
            </a:r>
            <a:endParaRPr lang="en-US" sz="2800" b="0" i="0" dirty="0">
              <a:solidFill>
                <a:schemeClr val="accent2">
                  <a:lumMod val="40000"/>
                  <a:lumOff val="60000"/>
                </a:schemeClr>
              </a:solidFill>
              <a:effectLst/>
              <a:latin typeface="ElsevierGulliver"/>
            </a:endParaRPr>
          </a:p>
          <a:p>
            <a:pPr algn="l">
              <a:buFont typeface="Arial" panose="020B0604020202020204" pitchFamily="34" charset="0"/>
              <a:buChar char="•"/>
            </a:pPr>
            <a:r>
              <a:rPr lang="en-US" sz="2800" b="0" i="0" dirty="0">
                <a:solidFill>
                  <a:schemeClr val="accent2">
                    <a:lumMod val="40000"/>
                    <a:lumOff val="60000"/>
                  </a:schemeClr>
                </a:solidFill>
                <a:effectLst/>
                <a:latin typeface="NexusSans"/>
              </a:rPr>
              <a:t>Information Sciences</a:t>
            </a:r>
          </a:p>
          <a:p>
            <a:pPr algn="l">
              <a:buFont typeface="Arial" panose="020B0604020202020204" pitchFamily="34" charset="0"/>
              <a:buChar char="•"/>
            </a:pPr>
            <a:r>
              <a:rPr lang="en-US" sz="2800" b="0" i="0" dirty="0">
                <a:solidFill>
                  <a:schemeClr val="accent2">
                    <a:lumMod val="40000"/>
                    <a:lumOff val="60000"/>
                  </a:schemeClr>
                </a:solidFill>
                <a:effectLst/>
                <a:latin typeface="NexusSans"/>
              </a:rPr>
              <a:t>(2007)</a:t>
            </a:r>
          </a:p>
          <a:p>
            <a:pPr algn="l">
              <a:buFont typeface="Arial" panose="020B0604020202020204" pitchFamily="34" charset="0"/>
              <a:buChar char="•"/>
            </a:pPr>
            <a:r>
              <a:rPr lang="en-US" sz="2800" b="0" i="0" dirty="0">
                <a:solidFill>
                  <a:schemeClr val="accent2">
                    <a:lumMod val="40000"/>
                    <a:lumOff val="60000"/>
                  </a:schemeClr>
                </a:solidFill>
                <a:effectLst/>
                <a:latin typeface="NexusSans"/>
              </a:rPr>
              <a:t>C.C. Chang</a:t>
            </a:r>
            <a:r>
              <a:rPr lang="en-US" sz="2800" b="0" i="1" dirty="0">
                <a:solidFill>
                  <a:schemeClr val="accent2">
                    <a:lumMod val="40000"/>
                    <a:lumOff val="60000"/>
                  </a:schemeClr>
                </a:solidFill>
                <a:effectLst/>
                <a:latin typeface="NexusSans"/>
              </a:rPr>
              <a:t> et </a:t>
            </a:r>
            <a:r>
              <a:rPr lang="en-US" sz="2800" b="0" i="1" dirty="0" err="1">
                <a:solidFill>
                  <a:schemeClr val="accent2">
                    <a:lumMod val="40000"/>
                    <a:lumOff val="60000"/>
                  </a:schemeClr>
                </a:solidFill>
                <a:effectLst/>
                <a:latin typeface="NexusSans"/>
              </a:rPr>
              <a:t>al.</a:t>
            </a:r>
            <a:r>
              <a:rPr lang="en-US" sz="2800" b="0" i="0" u="none" strike="noStrike" dirty="0" err="1">
                <a:solidFill>
                  <a:srgbClr val="2980B9"/>
                </a:solidFill>
                <a:effectLst/>
                <a:latin typeface="ElsevierGulliver"/>
                <a:hlinkClick r:id="rId6">
                  <a:extLst>
                    <a:ext uri="{A12FA001-AC4F-418D-AE19-62706E023703}">
                      <ahyp:hlinkClr xmlns:ahyp="http://schemas.microsoft.com/office/drawing/2018/hyperlinkcolor" val="tx"/>
                    </a:ext>
                  </a:extLst>
                </a:hlinkClick>
              </a:rPr>
              <a:t>A</a:t>
            </a:r>
            <a:r>
              <a:rPr lang="en-US" sz="2800" b="0" i="0" u="none" strike="noStrike" dirty="0">
                <a:solidFill>
                  <a:schemeClr val="accent2">
                    <a:lumMod val="40000"/>
                    <a:lumOff val="60000"/>
                  </a:schemeClr>
                </a:solidFill>
                <a:effectLst/>
                <a:latin typeface="ElsevierGulliver"/>
                <a:hlinkClick r:id="rId6">
                  <a:extLst>
                    <a:ext uri="{A12FA001-AC4F-418D-AE19-62706E023703}">
                      <ahyp:hlinkClr xmlns:ahyp="http://schemas.microsoft.com/office/drawing/2018/hyperlinkcolor" val="tx"/>
                    </a:ext>
                  </a:extLst>
                </a:hlinkClick>
              </a:rPr>
              <a:t> Steganographic Method based upon JPEG and Quantization Table Modification</a:t>
            </a:r>
            <a:endParaRPr lang="en-US" sz="2800" b="0" i="0" dirty="0">
              <a:solidFill>
                <a:schemeClr val="accent2">
                  <a:lumMod val="40000"/>
                  <a:lumOff val="60000"/>
                </a:schemeClr>
              </a:solidFill>
              <a:effectLst/>
              <a:latin typeface="ElsevierGulliver"/>
            </a:endParaRPr>
          </a:p>
          <a:p>
            <a:pPr algn="l">
              <a:buFont typeface="Arial" panose="020B0604020202020204" pitchFamily="34" charset="0"/>
              <a:buChar char="•"/>
            </a:pPr>
            <a:r>
              <a:rPr lang="en-US" sz="2800" b="0" i="0" dirty="0">
                <a:solidFill>
                  <a:schemeClr val="accent2">
                    <a:lumMod val="40000"/>
                    <a:lumOff val="60000"/>
                  </a:schemeClr>
                </a:solidFill>
                <a:effectLst/>
                <a:latin typeface="NexusSans"/>
              </a:rPr>
              <a:t>Information Sciences</a:t>
            </a:r>
          </a:p>
          <a:p>
            <a:pPr algn="l">
              <a:buFont typeface="Arial" panose="020B0604020202020204" pitchFamily="34" charset="0"/>
              <a:buChar char="•"/>
            </a:pPr>
            <a:r>
              <a:rPr lang="en-US" sz="2800" b="0" i="0" dirty="0">
                <a:solidFill>
                  <a:schemeClr val="accent2">
                    <a:lumMod val="40000"/>
                    <a:lumOff val="60000"/>
                  </a:schemeClr>
                </a:solidFill>
                <a:effectLst/>
                <a:latin typeface="NexusSans"/>
              </a:rPr>
              <a:t>(2002)</a:t>
            </a:r>
          </a:p>
          <a:p>
            <a:pPr algn="l">
              <a:buFont typeface="Arial" panose="020B0604020202020204" pitchFamily="34" charset="0"/>
              <a:buChar char="•"/>
            </a:pPr>
            <a:r>
              <a:rPr lang="en-US" sz="2800" b="0" i="0" dirty="0">
                <a:solidFill>
                  <a:schemeClr val="accent2">
                    <a:lumMod val="40000"/>
                    <a:lumOff val="60000"/>
                  </a:schemeClr>
                </a:solidFill>
                <a:effectLst/>
                <a:latin typeface="NexusSans"/>
              </a:rPr>
              <a:t>W. He</a:t>
            </a:r>
            <a:r>
              <a:rPr lang="en-US" sz="2800" b="0" i="1" dirty="0">
                <a:solidFill>
                  <a:schemeClr val="accent2">
                    <a:lumMod val="40000"/>
                    <a:lumOff val="60000"/>
                  </a:schemeClr>
                </a:solidFill>
                <a:effectLst/>
                <a:latin typeface="NexusSans"/>
              </a:rPr>
              <a:t> et </a:t>
            </a:r>
            <a:r>
              <a:rPr lang="en-US" sz="2800" b="0" i="1" dirty="0" err="1">
                <a:solidFill>
                  <a:schemeClr val="accent2">
                    <a:lumMod val="40000"/>
                    <a:lumOff val="60000"/>
                  </a:schemeClr>
                </a:solidFill>
                <a:effectLst/>
                <a:latin typeface="NexusSans"/>
              </a:rPr>
              <a:t>al.</a:t>
            </a:r>
            <a:r>
              <a:rPr lang="en-US" sz="2800" b="0" i="0" u="none" strike="noStrike" dirty="0" err="1">
                <a:solidFill>
                  <a:srgbClr val="2980B9"/>
                </a:solidFill>
                <a:effectLst/>
                <a:latin typeface="ElsevierGulliver"/>
                <a:hlinkClick r:id="rId7">
                  <a:extLst>
                    <a:ext uri="{A12FA001-AC4F-418D-AE19-62706E023703}">
                      <ahyp:hlinkClr xmlns:ahyp="http://schemas.microsoft.com/office/drawing/2018/hyperlinkcolor" val="tx"/>
                    </a:ext>
                  </a:extLst>
                </a:hlinkClick>
              </a:rPr>
              <a:t>Reversible</a:t>
            </a:r>
            <a:r>
              <a:rPr lang="en-US" sz="2800" b="0" i="0" u="none" strike="noStrike" dirty="0">
                <a:solidFill>
                  <a:schemeClr val="accent2">
                    <a:lumMod val="40000"/>
                    <a:lumOff val="60000"/>
                  </a:schemeClr>
                </a:solidFill>
                <a:effectLst/>
                <a:latin typeface="ElsevierGulliver"/>
                <a:hlinkClick r:id="rId7">
                  <a:extLst>
                    <a:ext uri="{A12FA001-AC4F-418D-AE19-62706E023703}">
                      <ahyp:hlinkClr xmlns:ahyp="http://schemas.microsoft.com/office/drawing/2018/hyperlinkcolor" val="tx"/>
                    </a:ext>
                  </a:extLst>
                </a:hlinkClick>
              </a:rPr>
              <a:t> Data Hiding based on Multilevel Histogram Modification and Pixel Value Grouping</a:t>
            </a:r>
            <a:endParaRPr lang="en-US" sz="2800" b="0" i="0" dirty="0">
              <a:solidFill>
                <a:schemeClr val="accent2">
                  <a:lumMod val="40000"/>
                  <a:lumOff val="60000"/>
                </a:schemeClr>
              </a:solidFill>
              <a:effectLst/>
              <a:latin typeface="ElsevierGulliver"/>
            </a:endParaRPr>
          </a:p>
          <a:p>
            <a:pPr algn="l">
              <a:buFont typeface="Arial" panose="020B0604020202020204" pitchFamily="34" charset="0"/>
              <a:buChar char="•"/>
            </a:pPr>
            <a:r>
              <a:rPr lang="en-US" sz="2800" b="0" i="0" dirty="0">
                <a:solidFill>
                  <a:schemeClr val="accent2">
                    <a:lumMod val="40000"/>
                    <a:lumOff val="60000"/>
                  </a:schemeClr>
                </a:solidFill>
                <a:effectLst/>
                <a:latin typeface="NexusSans"/>
              </a:rPr>
              <a:t>Journal of Visual Communication and Image Representation</a:t>
            </a:r>
          </a:p>
          <a:p>
            <a:pPr algn="l">
              <a:buFont typeface="Arial" panose="020B0604020202020204" pitchFamily="34" charset="0"/>
              <a:buChar char="•"/>
            </a:pPr>
            <a:r>
              <a:rPr lang="en-US" sz="2800" b="0" i="0" dirty="0">
                <a:solidFill>
                  <a:schemeClr val="accent2">
                    <a:lumMod val="40000"/>
                    <a:lumOff val="60000"/>
                  </a:schemeClr>
                </a:solidFill>
                <a:effectLst/>
                <a:latin typeface="NexusSans"/>
              </a:rPr>
              <a:t>(2016)</a:t>
            </a:r>
          </a:p>
          <a:p>
            <a:pPr algn="l">
              <a:buFont typeface="Arial" panose="020B0604020202020204" pitchFamily="34" charset="0"/>
              <a:buChar char="•"/>
            </a:pPr>
            <a:r>
              <a:rPr lang="en-US" sz="2800" b="0" i="0" dirty="0">
                <a:solidFill>
                  <a:schemeClr val="accent2">
                    <a:lumMod val="40000"/>
                    <a:lumOff val="60000"/>
                  </a:schemeClr>
                </a:solidFill>
                <a:effectLst/>
                <a:latin typeface="NexusSans"/>
              </a:rPr>
              <a:t>C.F. Lee</a:t>
            </a:r>
            <a:r>
              <a:rPr lang="en-US" sz="2800" b="0" i="1" dirty="0">
                <a:solidFill>
                  <a:schemeClr val="accent2">
                    <a:lumMod val="40000"/>
                    <a:lumOff val="60000"/>
                  </a:schemeClr>
                </a:solidFill>
                <a:effectLst/>
                <a:latin typeface="NexusSans"/>
              </a:rPr>
              <a:t> et </a:t>
            </a:r>
            <a:r>
              <a:rPr lang="en-US" sz="2800" b="0" i="1" dirty="0" err="1">
                <a:solidFill>
                  <a:schemeClr val="accent2">
                    <a:lumMod val="40000"/>
                    <a:lumOff val="60000"/>
                  </a:schemeClr>
                </a:solidFill>
                <a:effectLst/>
                <a:latin typeface="NexusSans"/>
              </a:rPr>
              <a:t>al.</a:t>
            </a:r>
            <a:r>
              <a:rPr lang="en-US" sz="2800" b="0" i="0" u="none" strike="noStrike" dirty="0" err="1">
                <a:solidFill>
                  <a:srgbClr val="2980B9"/>
                </a:solidFill>
                <a:effectLst/>
                <a:latin typeface="ElsevierGulliver"/>
                <a:hlinkClick r:id="rId8">
                  <a:extLst>
                    <a:ext uri="{A12FA001-AC4F-418D-AE19-62706E023703}">
                      <ahyp:hlinkClr xmlns:ahyp="http://schemas.microsoft.com/office/drawing/2018/hyperlinkcolor" val="tx"/>
                    </a:ext>
                  </a:extLst>
                </a:hlinkClick>
              </a:rPr>
              <a:t>An</a:t>
            </a:r>
            <a:r>
              <a:rPr lang="en-US" sz="2800" b="0" i="0" u="none" strike="noStrike" dirty="0">
                <a:solidFill>
                  <a:schemeClr val="accent2">
                    <a:lumMod val="40000"/>
                    <a:lumOff val="60000"/>
                  </a:schemeClr>
                </a:solidFill>
                <a:effectLst/>
                <a:latin typeface="ElsevierGulliver"/>
                <a:hlinkClick r:id="rId8">
                  <a:extLst>
                    <a:ext uri="{A12FA001-AC4F-418D-AE19-62706E023703}">
                      <ahyp:hlinkClr xmlns:ahyp="http://schemas.microsoft.com/office/drawing/2018/hyperlinkcolor" val="tx"/>
                    </a:ext>
                  </a:extLst>
                </a:hlinkClick>
              </a:rPr>
              <a:t> Efficient Image Interpolation Increasing Payload in Reversible Data Hiding</a:t>
            </a:r>
            <a:endParaRPr lang="en-US" sz="2800" b="0" i="0" dirty="0">
              <a:solidFill>
                <a:schemeClr val="accent2">
                  <a:lumMod val="40000"/>
                  <a:lumOff val="60000"/>
                </a:schemeClr>
              </a:solidFill>
              <a:effectLst/>
              <a:latin typeface="ElsevierGulliver"/>
            </a:endParaRPr>
          </a:p>
          <a:p>
            <a:pPr algn="l">
              <a:buFont typeface="Arial" panose="020B0604020202020204" pitchFamily="34" charset="0"/>
              <a:buChar char="•"/>
            </a:pPr>
            <a:r>
              <a:rPr lang="en-US" sz="2800" b="0" i="0" dirty="0">
                <a:solidFill>
                  <a:schemeClr val="accent2">
                    <a:lumMod val="40000"/>
                    <a:lumOff val="60000"/>
                  </a:schemeClr>
                </a:solidFill>
                <a:effectLst/>
                <a:latin typeface="NexusSans"/>
              </a:rPr>
              <a:t>Expert Systems with Applications</a:t>
            </a:r>
          </a:p>
          <a:p>
            <a:pPr algn="l">
              <a:buFont typeface="Arial" panose="020B0604020202020204" pitchFamily="34" charset="0"/>
              <a:buChar char="•"/>
            </a:pPr>
            <a:r>
              <a:rPr lang="en-US" sz="2800" b="0" i="0" dirty="0">
                <a:solidFill>
                  <a:schemeClr val="accent2">
                    <a:lumMod val="40000"/>
                    <a:lumOff val="60000"/>
                  </a:schemeClr>
                </a:solidFill>
                <a:effectLst/>
                <a:latin typeface="NexusSans"/>
              </a:rPr>
              <a:t>(2012)</a:t>
            </a:r>
          </a:p>
          <a:p>
            <a:endParaRPr lang="en-US" sz="2400" dirty="0">
              <a:solidFill>
                <a:schemeClr val="accent2">
                  <a:lumMod val="40000"/>
                  <a:lumOff val="60000"/>
                </a:schemeClr>
              </a:solidFill>
            </a:endParaRPr>
          </a:p>
        </p:txBody>
      </p:sp>
      <p:sp>
        <p:nvSpPr>
          <p:cNvPr id="4" name="Slide Number Placeholder 3">
            <a:extLst>
              <a:ext uri="{FF2B5EF4-FFF2-40B4-BE49-F238E27FC236}">
                <a16:creationId xmlns:a16="http://schemas.microsoft.com/office/drawing/2014/main" id="{76B45380-48AB-4632-8973-2BA8F5D6775B}"/>
              </a:ext>
            </a:extLst>
          </p:cNvPr>
          <p:cNvSpPr>
            <a:spLocks noGrp="1"/>
          </p:cNvSpPr>
          <p:nvPr>
            <p:ph type="sldNum" sz="quarter" idx="10"/>
          </p:nvPr>
        </p:nvSpPr>
        <p:spPr/>
        <p:txBody>
          <a:bodyPr/>
          <a:lstStyle/>
          <a:p>
            <a:fld id="{93F8BBA5-4A41-4346-B59D-940AD6BCDC8F}" type="slidenum">
              <a:rPr lang="en-US" smtClean="0"/>
              <a:pPr/>
              <a:t>12</a:t>
            </a:fld>
            <a:endParaRPr lang="en-US"/>
          </a:p>
        </p:txBody>
      </p:sp>
    </p:spTree>
    <p:extLst>
      <p:ext uri="{BB962C8B-B14F-4D97-AF65-F5344CB8AC3E}">
        <p14:creationId xmlns:p14="http://schemas.microsoft.com/office/powerpoint/2010/main" val="253103469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p:cNvSpPr>
            <a:spLocks/>
          </p:cNvSpPr>
          <p:nvPr/>
        </p:nvSpPr>
        <p:spPr bwMode="auto">
          <a:xfrm>
            <a:off x="41274" y="304800"/>
            <a:ext cx="24418926" cy="13716000"/>
          </a:xfrm>
          <a:prstGeom prst="rect">
            <a:avLst/>
          </a:prstGeom>
          <a:solidFill>
            <a:schemeClr val="accent1"/>
          </a:solid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endParaRPr lang="en-US" dirty="0">
              <a:latin typeface="Arial"/>
              <a:ea typeface="Arial"/>
              <a:cs typeface="Arial"/>
            </a:endParaRPr>
          </a:p>
        </p:txBody>
      </p:sp>
      <p:sp>
        <p:nvSpPr>
          <p:cNvPr id="56323" name="Rectangle 3"/>
          <p:cNvSpPr>
            <a:spLocks/>
          </p:cNvSpPr>
          <p:nvPr/>
        </p:nvSpPr>
        <p:spPr bwMode="auto">
          <a:xfrm>
            <a:off x="9036050" y="3765550"/>
            <a:ext cx="6286500" cy="6159500"/>
          </a:xfrm>
          <a:prstGeom prst="rect">
            <a:avLst/>
          </a:prstGeom>
          <a:noFill/>
          <a:ln w="127000" cap="flat">
            <a:solidFill>
              <a:schemeClr val="accent2"/>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dirty="0">
              <a:latin typeface="Arial"/>
              <a:ea typeface="Arial"/>
              <a:cs typeface="Arial"/>
            </a:endParaRPr>
          </a:p>
        </p:txBody>
      </p:sp>
      <p:sp>
        <p:nvSpPr>
          <p:cNvPr id="56324" name="Rectangle 4"/>
          <p:cNvSpPr>
            <a:spLocks/>
          </p:cNvSpPr>
          <p:nvPr/>
        </p:nvSpPr>
        <p:spPr bwMode="auto">
          <a:xfrm>
            <a:off x="9601200" y="6019800"/>
            <a:ext cx="5092700" cy="2298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10000" dirty="0">
                <a:solidFill>
                  <a:srgbClr val="FFFFFF"/>
                </a:solidFill>
                <a:latin typeface="Lobster 1.3" charset="0"/>
                <a:ea typeface="Arial"/>
                <a:cs typeface="Lobster 1.3" charset="0"/>
                <a:sym typeface="Lobster 1.3" charset="0"/>
              </a:rPr>
              <a:t>Thank You</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10"/>
          </p:nvPr>
        </p:nvSpPr>
        <p:spPr/>
        <p:txBody>
          <a:bodyPr/>
          <a:lstStyle/>
          <a:p>
            <a:fld id="{9EB39809-F997-8A40-84AE-980582E26F17}" type="slidenum">
              <a:rPr lang="en-US"/>
              <a:pPr/>
              <a:t>14</a:t>
            </a:fld>
            <a:endParaRPr lang="en-US"/>
          </a:p>
        </p:txBody>
      </p:sp>
      <p:sp>
        <p:nvSpPr>
          <p:cNvPr id="17409" name="Rectangle 1"/>
          <p:cNvSpPr>
            <a:spLocks/>
          </p:cNvSpPr>
          <p:nvPr/>
        </p:nvSpPr>
        <p:spPr bwMode="auto">
          <a:xfrm>
            <a:off x="3213100" y="1898650"/>
            <a:ext cx="17957800" cy="9918700"/>
          </a:xfrm>
          <a:prstGeom prst="rect">
            <a:avLst/>
          </a:prstGeom>
          <a:solidFill>
            <a:srgbClr val="EEEEEE"/>
          </a:solid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endParaRPr lang="en-US" dirty="0">
              <a:latin typeface="Arial"/>
              <a:ea typeface="Arial"/>
              <a:cs typeface="Arial"/>
            </a:endParaRPr>
          </a:p>
          <a:p>
            <a:r>
              <a:rPr lang="en-US" u="sng" dirty="0">
                <a:solidFill>
                  <a:srgbClr val="00B0F0"/>
                </a:solidFill>
                <a:latin typeface="Arial"/>
                <a:ea typeface="Arial"/>
                <a:cs typeface="Arial"/>
              </a:rPr>
              <a:t>Submitted By:</a:t>
            </a:r>
          </a:p>
        </p:txBody>
      </p:sp>
      <p:sp>
        <p:nvSpPr>
          <p:cNvPr id="17412" name="Line 4"/>
          <p:cNvSpPr>
            <a:spLocks noChangeShapeType="1"/>
          </p:cNvSpPr>
          <p:nvPr/>
        </p:nvSpPr>
        <p:spPr bwMode="auto">
          <a:xfrm rot="10800000" flipH="1">
            <a:off x="555625" y="438150"/>
            <a:ext cx="401638" cy="401638"/>
          </a:xfrm>
          <a:prstGeom prst="line">
            <a:avLst/>
          </a:prstGeom>
          <a:noFill/>
          <a:ln w="50800" cap="flat">
            <a:solidFill>
              <a:srgbClr val="1A1A1A"/>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dirty="0">
              <a:latin typeface="Arial"/>
              <a:ea typeface="Arial"/>
              <a:cs typeface="Arial"/>
            </a:endParaRPr>
          </a:p>
        </p:txBody>
      </p:sp>
      <p:sp>
        <p:nvSpPr>
          <p:cNvPr id="17413" name="Rectangle 5"/>
          <p:cNvSpPr>
            <a:spLocks/>
          </p:cNvSpPr>
          <p:nvPr/>
        </p:nvSpPr>
        <p:spPr bwMode="auto">
          <a:xfrm>
            <a:off x="6896100" y="3962400"/>
            <a:ext cx="10591800" cy="2362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nchor="ctr"/>
          <a:lstStyle/>
          <a:p>
            <a:pPr>
              <a:lnSpc>
                <a:spcPct val="80000"/>
              </a:lnSpc>
            </a:pPr>
            <a:endParaRPr lang="en-US" sz="6000" i="1" dirty="0">
              <a:solidFill>
                <a:srgbClr val="1A1A1A"/>
              </a:solidFill>
              <a:latin typeface="Imprint MT Shadow" panose="04020605060303030202" pitchFamily="82" charset="0"/>
              <a:ea typeface="Arial"/>
              <a:cs typeface="Lobster 1.3" charset="0"/>
              <a:sym typeface="Lobster 1.3" charset="0"/>
            </a:endParaRPr>
          </a:p>
          <a:p>
            <a:pPr>
              <a:lnSpc>
                <a:spcPct val="80000"/>
              </a:lnSpc>
            </a:pPr>
            <a:endParaRPr lang="en-US" sz="6000" i="1" dirty="0">
              <a:solidFill>
                <a:srgbClr val="1A1A1A"/>
              </a:solidFill>
              <a:latin typeface="Imprint MT Shadow" panose="04020605060303030202" pitchFamily="82" charset="0"/>
              <a:ea typeface="Arial"/>
              <a:cs typeface="Lobster 1.3" charset="0"/>
              <a:sym typeface="Lobster 1.3" charset="0"/>
            </a:endParaRPr>
          </a:p>
          <a:p>
            <a:pPr>
              <a:lnSpc>
                <a:spcPct val="80000"/>
              </a:lnSpc>
            </a:pPr>
            <a:endParaRPr lang="en-US" sz="6000" i="1" dirty="0">
              <a:solidFill>
                <a:srgbClr val="1A1A1A"/>
              </a:solidFill>
              <a:latin typeface="Imprint MT Shadow" panose="04020605060303030202" pitchFamily="82" charset="0"/>
              <a:ea typeface="Arial"/>
              <a:cs typeface="Lobster 1.3" charset="0"/>
              <a:sym typeface="Lobster 1.3" charset="0"/>
            </a:endParaRPr>
          </a:p>
          <a:p>
            <a:pPr>
              <a:lnSpc>
                <a:spcPct val="80000"/>
              </a:lnSpc>
            </a:pPr>
            <a:endParaRPr lang="en-US" sz="6000" i="1" dirty="0">
              <a:solidFill>
                <a:srgbClr val="1A1A1A"/>
              </a:solidFill>
              <a:latin typeface="Imprint MT Shadow" panose="04020605060303030202" pitchFamily="82" charset="0"/>
              <a:ea typeface="Arial"/>
              <a:cs typeface="Lobster 1.3" charset="0"/>
              <a:sym typeface="Lobster 1.3" charset="0"/>
            </a:endParaRPr>
          </a:p>
          <a:p>
            <a:pPr>
              <a:lnSpc>
                <a:spcPct val="80000"/>
              </a:lnSpc>
            </a:pPr>
            <a:r>
              <a:rPr lang="en-US" sz="6000" i="1" dirty="0">
                <a:solidFill>
                  <a:srgbClr val="1A1A1A"/>
                </a:solidFill>
                <a:latin typeface="Imprint MT Shadow" panose="04020605060303030202" pitchFamily="82" charset="0"/>
                <a:ea typeface="Arial"/>
                <a:cs typeface="Lobster 1.3" charset="0"/>
                <a:sym typeface="Lobster 1.3" charset="0"/>
              </a:rPr>
              <a:t>Tayyaba Shahid</a:t>
            </a:r>
          </a:p>
          <a:p>
            <a:pPr>
              <a:lnSpc>
                <a:spcPct val="80000"/>
              </a:lnSpc>
            </a:pPr>
            <a:r>
              <a:rPr lang="en-US" sz="6000" i="1" dirty="0">
                <a:solidFill>
                  <a:srgbClr val="1A1A1A"/>
                </a:solidFill>
                <a:latin typeface="Imprint MT Shadow" panose="04020605060303030202" pitchFamily="82" charset="0"/>
                <a:ea typeface="Arial"/>
                <a:cs typeface="Lobster 1.3" charset="0"/>
                <a:sym typeface="Lobster 1.3" charset="0"/>
              </a:rPr>
              <a:t>Huzaifa Awan</a:t>
            </a:r>
          </a:p>
          <a:p>
            <a:pPr>
              <a:lnSpc>
                <a:spcPct val="80000"/>
              </a:lnSpc>
            </a:pPr>
            <a:r>
              <a:rPr lang="en-US" sz="6000" i="1" dirty="0">
                <a:solidFill>
                  <a:srgbClr val="1A1A1A"/>
                </a:solidFill>
                <a:latin typeface="Imprint MT Shadow" panose="04020605060303030202" pitchFamily="82" charset="0"/>
                <a:ea typeface="Arial"/>
                <a:cs typeface="Lobster 1.3" charset="0"/>
                <a:sym typeface="Lobster 1.3" charset="0"/>
              </a:rPr>
              <a:t>Hassan Fareed</a:t>
            </a:r>
          </a:p>
          <a:p>
            <a:pPr>
              <a:lnSpc>
                <a:spcPct val="80000"/>
              </a:lnSpc>
            </a:pPr>
            <a:endParaRPr lang="en-US" sz="6000" i="1" dirty="0">
              <a:solidFill>
                <a:srgbClr val="1A1A1A"/>
              </a:solidFill>
              <a:latin typeface="Imprint MT Shadow" panose="04020605060303030202" pitchFamily="82" charset="0"/>
              <a:ea typeface="Arial"/>
              <a:cs typeface="Lobster 1.3" charset="0"/>
              <a:sym typeface="Lobster 1.3" charset="0"/>
            </a:endParaRPr>
          </a:p>
          <a:p>
            <a:pPr>
              <a:lnSpc>
                <a:spcPct val="80000"/>
              </a:lnSpc>
            </a:pPr>
            <a:r>
              <a:rPr lang="en-US" sz="6000" u="sng" dirty="0">
                <a:solidFill>
                  <a:srgbClr val="00B0F0"/>
                </a:solidFill>
                <a:latin typeface="Imprint MT Shadow" panose="04020605060303030202" pitchFamily="82" charset="0"/>
                <a:ea typeface="Arial"/>
                <a:cs typeface="Lobster 1.3" charset="0"/>
                <a:sym typeface="Lobster 1.3" charset="0"/>
              </a:rPr>
              <a:t>Submitted  To:</a:t>
            </a:r>
          </a:p>
          <a:p>
            <a:pPr>
              <a:lnSpc>
                <a:spcPct val="80000"/>
              </a:lnSpc>
            </a:pPr>
            <a:endParaRPr lang="en-US" sz="6000" u="sng" dirty="0">
              <a:solidFill>
                <a:srgbClr val="00B0F0"/>
              </a:solidFill>
              <a:latin typeface="Imprint MT Shadow" panose="04020605060303030202" pitchFamily="82" charset="0"/>
              <a:ea typeface="Arial"/>
              <a:cs typeface="Lobster 1.3" charset="0"/>
              <a:sym typeface="Lobster 1.3" charset="0"/>
            </a:endParaRPr>
          </a:p>
          <a:p>
            <a:pPr>
              <a:lnSpc>
                <a:spcPct val="80000"/>
              </a:lnSpc>
            </a:pPr>
            <a:r>
              <a:rPr lang="en-US" sz="6000" i="1" dirty="0">
                <a:solidFill>
                  <a:srgbClr val="1A1A1A"/>
                </a:solidFill>
                <a:latin typeface="Imprint MT Shadow" panose="04020605060303030202" pitchFamily="82" charset="0"/>
                <a:ea typeface="Arial"/>
                <a:cs typeface="Lobster 1.3" charset="0"/>
                <a:sym typeface="Lobster 1.3" charset="0"/>
              </a:rPr>
              <a:t>Sir </a:t>
            </a:r>
            <a:r>
              <a:rPr lang="en-US" sz="6000" i="1" dirty="0" err="1">
                <a:solidFill>
                  <a:srgbClr val="1A1A1A"/>
                </a:solidFill>
                <a:latin typeface="Imprint MT Shadow" panose="04020605060303030202" pitchFamily="82" charset="0"/>
                <a:ea typeface="Arial"/>
                <a:cs typeface="Lobster 1.3" charset="0"/>
                <a:sym typeface="Lobster 1.3" charset="0"/>
              </a:rPr>
              <a:t>Yawar</a:t>
            </a:r>
            <a:r>
              <a:rPr lang="en-US" sz="6000" i="1" dirty="0">
                <a:solidFill>
                  <a:srgbClr val="1A1A1A"/>
                </a:solidFill>
                <a:latin typeface="Imprint MT Shadow" panose="04020605060303030202" pitchFamily="82" charset="0"/>
                <a:ea typeface="Arial"/>
                <a:cs typeface="Lobster 1.3" charset="0"/>
                <a:sym typeface="Lobster 1.3" charset="0"/>
              </a:rPr>
              <a:t> Abbas</a:t>
            </a: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508F6-C12C-4817-B134-AA1EC72C08CF}"/>
              </a:ext>
            </a:extLst>
          </p:cNvPr>
          <p:cNvSpPr>
            <a:spLocks noGrp="1"/>
          </p:cNvSpPr>
          <p:nvPr>
            <p:ph type="title"/>
          </p:nvPr>
        </p:nvSpPr>
        <p:spPr>
          <a:xfrm>
            <a:off x="1219200" y="1122168"/>
            <a:ext cx="21945600" cy="1431925"/>
          </a:xfrm>
        </p:spPr>
        <p:txBody>
          <a:bodyPr/>
          <a:lstStyle/>
          <a:p>
            <a:r>
              <a:rPr lang="en-US" sz="7200" u="sng" dirty="0">
                <a:solidFill>
                  <a:srgbClr val="FFFF00"/>
                </a:solidFill>
                <a:latin typeface="Algerian" panose="04020705040A02060702" pitchFamily="82" charset="0"/>
              </a:rPr>
              <a:t>Roadmap of the Presentation</a:t>
            </a:r>
          </a:p>
        </p:txBody>
      </p:sp>
      <p:sp>
        <p:nvSpPr>
          <p:cNvPr id="3" name="Content Placeholder 2">
            <a:extLst>
              <a:ext uri="{FF2B5EF4-FFF2-40B4-BE49-F238E27FC236}">
                <a16:creationId xmlns:a16="http://schemas.microsoft.com/office/drawing/2014/main" id="{ABE4BCDD-8061-4FB5-AC9A-1E27690D972B}"/>
              </a:ext>
            </a:extLst>
          </p:cNvPr>
          <p:cNvSpPr>
            <a:spLocks noGrp="1"/>
          </p:cNvSpPr>
          <p:nvPr>
            <p:ph idx="1"/>
          </p:nvPr>
        </p:nvSpPr>
        <p:spPr>
          <a:xfrm>
            <a:off x="2667000" y="2819400"/>
            <a:ext cx="19583400" cy="9051925"/>
          </a:xfrm>
        </p:spPr>
        <p:txBody>
          <a:bodyPr/>
          <a:lstStyle/>
          <a:p>
            <a:pPr marL="685800" indent="-685800" algn="l">
              <a:lnSpc>
                <a:spcPct val="150000"/>
              </a:lnSpc>
              <a:buFont typeface="Wingdings" panose="05000000000000000000" pitchFamily="2" charset="2"/>
              <a:buChar char="Ø"/>
            </a:pPr>
            <a:r>
              <a:rPr lang="en-US" sz="5400" i="1" dirty="0">
                <a:solidFill>
                  <a:schemeClr val="bg2"/>
                </a:solidFill>
                <a:latin typeface="Times New Roman" panose="02020603050405020304" pitchFamily="18" charset="0"/>
                <a:cs typeface="Times New Roman" panose="02020603050405020304" pitchFamily="18" charset="0"/>
              </a:rPr>
              <a:t>Introduction</a:t>
            </a:r>
          </a:p>
          <a:p>
            <a:pPr marL="685800" indent="-685800" algn="l">
              <a:lnSpc>
                <a:spcPct val="150000"/>
              </a:lnSpc>
              <a:buFont typeface="Wingdings" panose="05000000000000000000" pitchFamily="2" charset="2"/>
              <a:buChar char="Ø"/>
            </a:pPr>
            <a:r>
              <a:rPr lang="en-US" sz="5400" i="1" dirty="0">
                <a:solidFill>
                  <a:schemeClr val="bg2"/>
                </a:solidFill>
                <a:latin typeface="Times New Roman" panose="02020603050405020304" pitchFamily="18" charset="0"/>
                <a:cs typeface="Times New Roman" panose="02020603050405020304" pitchFamily="18" charset="0"/>
              </a:rPr>
              <a:t>Background</a:t>
            </a:r>
          </a:p>
          <a:p>
            <a:pPr marL="685800" indent="-685800" algn="l">
              <a:lnSpc>
                <a:spcPct val="150000"/>
              </a:lnSpc>
              <a:buFont typeface="Wingdings" panose="05000000000000000000" pitchFamily="2" charset="2"/>
              <a:buChar char="Ø"/>
            </a:pPr>
            <a:r>
              <a:rPr lang="en-US" sz="5400" i="1" dirty="0">
                <a:solidFill>
                  <a:schemeClr val="bg2"/>
                </a:solidFill>
                <a:latin typeface="Times New Roman" panose="02020603050405020304" pitchFamily="18" charset="0"/>
                <a:cs typeface="Times New Roman" panose="02020603050405020304" pitchFamily="18" charset="0"/>
              </a:rPr>
              <a:t>Literature Review</a:t>
            </a:r>
          </a:p>
          <a:p>
            <a:pPr marL="685800" indent="-685800" algn="l">
              <a:lnSpc>
                <a:spcPct val="150000"/>
              </a:lnSpc>
              <a:buFont typeface="Wingdings" panose="05000000000000000000" pitchFamily="2" charset="2"/>
              <a:buChar char="Ø"/>
            </a:pPr>
            <a:r>
              <a:rPr lang="en-US" sz="5400" i="1" dirty="0">
                <a:solidFill>
                  <a:schemeClr val="bg2"/>
                </a:solidFill>
                <a:latin typeface="Times New Roman" panose="02020603050405020304" pitchFamily="18" charset="0"/>
                <a:cs typeface="Times New Roman" panose="02020603050405020304" pitchFamily="18" charset="0"/>
              </a:rPr>
              <a:t>System Model</a:t>
            </a:r>
          </a:p>
          <a:p>
            <a:pPr marL="685800" indent="-685800" algn="l">
              <a:lnSpc>
                <a:spcPct val="150000"/>
              </a:lnSpc>
              <a:buFont typeface="Wingdings" panose="05000000000000000000" pitchFamily="2" charset="2"/>
              <a:buChar char="Ø"/>
            </a:pPr>
            <a:r>
              <a:rPr lang="en-US" sz="5400" i="1" dirty="0">
                <a:solidFill>
                  <a:schemeClr val="bg2"/>
                </a:solidFill>
                <a:latin typeface="Times New Roman" panose="02020603050405020304" pitchFamily="18" charset="0"/>
                <a:cs typeface="Times New Roman" panose="02020603050405020304" pitchFamily="18" charset="0"/>
              </a:rPr>
              <a:t>Security Features</a:t>
            </a:r>
          </a:p>
          <a:p>
            <a:pPr marL="685800" indent="-685800" algn="l">
              <a:lnSpc>
                <a:spcPct val="150000"/>
              </a:lnSpc>
              <a:buFont typeface="Wingdings" panose="05000000000000000000" pitchFamily="2" charset="2"/>
              <a:buChar char="Ø"/>
            </a:pPr>
            <a:r>
              <a:rPr lang="en-US" sz="5400" i="1" dirty="0">
                <a:solidFill>
                  <a:schemeClr val="bg2"/>
                </a:solidFill>
                <a:latin typeface="Times New Roman" panose="02020603050405020304" pitchFamily="18" charset="0"/>
                <a:cs typeface="Times New Roman" panose="02020603050405020304" pitchFamily="18" charset="0"/>
              </a:rPr>
              <a:t>Future Enhancement</a:t>
            </a:r>
          </a:p>
          <a:p>
            <a:pPr marL="685800" indent="-685800" algn="l">
              <a:lnSpc>
                <a:spcPct val="150000"/>
              </a:lnSpc>
              <a:buFont typeface="Wingdings" panose="05000000000000000000" pitchFamily="2" charset="2"/>
              <a:buChar char="Ø"/>
            </a:pPr>
            <a:r>
              <a:rPr lang="en-US" sz="5400" i="1" dirty="0">
                <a:solidFill>
                  <a:schemeClr val="bg2"/>
                </a:solidFill>
                <a:latin typeface="Times New Roman" panose="02020603050405020304" pitchFamily="18" charset="0"/>
                <a:cs typeface="Times New Roman" panose="02020603050405020304" pitchFamily="18" charset="0"/>
              </a:rPr>
              <a:t>References</a:t>
            </a:r>
          </a:p>
          <a:p>
            <a:pPr marL="685800" indent="-685800" algn="l">
              <a:lnSpc>
                <a:spcPct val="150000"/>
              </a:lnSpc>
              <a:buFont typeface="Wingdings" panose="05000000000000000000" pitchFamily="2" charset="2"/>
              <a:buChar char="Ø"/>
            </a:pPr>
            <a:endParaRPr lang="en-US" sz="5400" i="1"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894317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91919">
            <a:alpha val="0"/>
          </a:srgbClr>
        </a:solidFill>
        <a:effectLst/>
      </p:bgPr>
    </p:bg>
    <p:spTree>
      <p:nvGrpSpPr>
        <p:cNvPr id="1" name=""/>
        <p:cNvGrpSpPr/>
        <p:nvPr/>
      </p:nvGrpSpPr>
      <p:grpSpPr>
        <a:xfrm>
          <a:off x="0" y="0"/>
          <a:ext cx="0" cy="0"/>
          <a:chOff x="0" y="0"/>
          <a:chExt cx="0" cy="0"/>
        </a:xfrm>
      </p:grpSpPr>
      <p:pic>
        <p:nvPicPr>
          <p:cNvPr id="10" name="Picture 9" descr="stegnography.jpg"/>
          <p:cNvPicPr>
            <a:picLocks noChangeAspect="1"/>
          </p:cNvPicPr>
          <p:nvPr/>
        </p:nvPicPr>
        <p:blipFill>
          <a:blip r:embed="rId2"/>
          <a:stretch>
            <a:fillRect/>
          </a:stretch>
        </p:blipFill>
        <p:spPr>
          <a:xfrm>
            <a:off x="560106" y="848754"/>
            <a:ext cx="9296400" cy="10515600"/>
          </a:xfrm>
          <a:prstGeom prst="rect">
            <a:avLst/>
          </a:prstGeom>
        </p:spPr>
      </p:pic>
      <p:sp>
        <p:nvSpPr>
          <p:cNvPr id="9" name="Slide Number Placeholder 3"/>
          <p:cNvSpPr>
            <a:spLocks noGrp="1"/>
          </p:cNvSpPr>
          <p:nvPr>
            <p:ph type="sldNum" sz="quarter" idx="10"/>
          </p:nvPr>
        </p:nvSpPr>
        <p:spPr/>
        <p:txBody>
          <a:bodyPr/>
          <a:lstStyle/>
          <a:p>
            <a:fld id="{99F16B5E-C19E-A445-A622-6A944E1321FA}" type="slidenum">
              <a:rPr lang="en-US"/>
              <a:pPr/>
              <a:t>3</a:t>
            </a:fld>
            <a:endParaRPr lang="en-US"/>
          </a:p>
        </p:txBody>
      </p:sp>
      <p:sp>
        <p:nvSpPr>
          <p:cNvPr id="7172" name="Line 4"/>
          <p:cNvSpPr>
            <a:spLocks noChangeShapeType="1"/>
          </p:cNvSpPr>
          <p:nvPr/>
        </p:nvSpPr>
        <p:spPr bwMode="auto">
          <a:xfrm rot="10800000" flipH="1">
            <a:off x="555625" y="438150"/>
            <a:ext cx="401638" cy="401638"/>
          </a:xfrm>
          <a:prstGeom prst="line">
            <a:avLst/>
          </a:prstGeom>
          <a:noFill/>
          <a:ln w="50800" cap="flat">
            <a:solidFill>
              <a:srgbClr val="1A1A1A"/>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dirty="0">
              <a:latin typeface="Arial"/>
              <a:ea typeface="Arial"/>
              <a:cs typeface="Arial"/>
            </a:endParaRPr>
          </a:p>
        </p:txBody>
      </p:sp>
      <p:sp>
        <p:nvSpPr>
          <p:cNvPr id="7173" name="Rectangle 5"/>
          <p:cNvSpPr>
            <a:spLocks/>
          </p:cNvSpPr>
          <p:nvPr/>
        </p:nvSpPr>
        <p:spPr bwMode="auto">
          <a:xfrm>
            <a:off x="9525000" y="3048000"/>
            <a:ext cx="13258800" cy="8881131"/>
          </a:xfrm>
          <a:prstGeom prst="rect">
            <a:avLst/>
          </a:prstGeom>
          <a:noFill/>
          <a:ln w="127000" cap="flat">
            <a:solidFill>
              <a:schemeClr val="accent2"/>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dirty="0">
              <a:latin typeface="Arial"/>
              <a:ea typeface="Arial"/>
              <a:cs typeface="Arial"/>
            </a:endParaRPr>
          </a:p>
        </p:txBody>
      </p:sp>
      <p:sp>
        <p:nvSpPr>
          <p:cNvPr id="7174" name="Rectangle 6"/>
          <p:cNvSpPr>
            <a:spLocks/>
          </p:cNvSpPr>
          <p:nvPr/>
        </p:nvSpPr>
        <p:spPr bwMode="auto">
          <a:xfrm>
            <a:off x="10058400" y="5103810"/>
            <a:ext cx="11700669" cy="55417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rnd">
                <a:solidFill>
                  <a:schemeClr val="tx1"/>
                </a:solidFill>
                <a:round/>
                <a:headEnd type="none" w="med" len="med"/>
                <a:tailEnd type="none" w="med" len="med"/>
              </a14:hiddenLine>
            </a:ext>
          </a:extLst>
        </p:spPr>
        <p:txBody>
          <a:bodyPr lIns="0" tIns="0" rIns="0" bIns="0"/>
          <a:lstStyle/>
          <a:p>
            <a:pPr marL="457200" indent="-457200" algn="just">
              <a:lnSpc>
                <a:spcPct val="150000"/>
              </a:lnSpc>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Steganography has been derived from Greek word “</a:t>
            </a:r>
            <a:r>
              <a:rPr lang="en-US" sz="2800" b="1" dirty="0" err="1">
                <a:latin typeface="Times New Roman" panose="02020603050405020304" pitchFamily="18" charset="0"/>
                <a:cs typeface="Times New Roman" panose="02020603050405020304" pitchFamily="18" charset="0"/>
              </a:rPr>
              <a:t>Stego</a:t>
            </a:r>
            <a:r>
              <a:rPr lang="en-US" sz="2800" b="1" dirty="0">
                <a:latin typeface="Times New Roman" panose="02020603050405020304" pitchFamily="18" charset="0"/>
                <a:cs typeface="Times New Roman" panose="02020603050405020304" pitchFamily="18" charset="0"/>
              </a:rPr>
              <a:t>” which means “Covered” and “</a:t>
            </a:r>
            <a:r>
              <a:rPr lang="en-US" sz="2800" b="1" dirty="0" err="1">
                <a:latin typeface="Times New Roman" panose="02020603050405020304" pitchFamily="18" charset="0"/>
                <a:cs typeface="Times New Roman" panose="02020603050405020304" pitchFamily="18" charset="0"/>
              </a:rPr>
              <a:t>Graphia</a:t>
            </a:r>
            <a:r>
              <a:rPr lang="en-US" sz="2800" b="1" dirty="0">
                <a:latin typeface="Times New Roman" panose="02020603050405020304" pitchFamily="18" charset="0"/>
                <a:cs typeface="Times New Roman" panose="02020603050405020304" pitchFamily="18" charset="0"/>
              </a:rPr>
              <a:t>” which means “writing”.</a:t>
            </a:r>
          </a:p>
          <a:p>
            <a:pPr marL="457200" indent="-457200" algn="just">
              <a:lnSpc>
                <a:spcPct val="150000"/>
              </a:lnSpc>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Steganography is a form of security technique through obscurity, </a:t>
            </a:r>
          </a:p>
          <a:p>
            <a:pPr marL="457200" indent="-457200" algn="just">
              <a:lnSpc>
                <a:spcPct val="150000"/>
              </a:lnSpc>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The art and science of hiding the existence of a message between sender and intended recipient. </a:t>
            </a:r>
          </a:p>
          <a:p>
            <a:pPr marL="457200" indent="-457200" algn="just">
              <a:lnSpc>
                <a:spcPct val="150000"/>
              </a:lnSpc>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Steganography has been used to hide secret messages in various types of files, including digital images, audio and video.</a:t>
            </a:r>
          </a:p>
          <a:p>
            <a:pPr marL="457200" indent="-457200" algn="just">
              <a:lnSpc>
                <a:spcPct val="150000"/>
              </a:lnSpc>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Steganography can be considered as an art as well as science for secret communication.</a:t>
            </a:r>
          </a:p>
        </p:txBody>
      </p:sp>
      <p:sp>
        <p:nvSpPr>
          <p:cNvPr id="7175" name="Rectangle 7"/>
          <p:cNvSpPr>
            <a:spLocks/>
          </p:cNvSpPr>
          <p:nvPr/>
        </p:nvSpPr>
        <p:spPr bwMode="auto">
          <a:xfrm>
            <a:off x="10058400" y="3352800"/>
            <a:ext cx="12395200" cy="15419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nchor="ctr"/>
          <a:lstStyle/>
          <a:p>
            <a:pPr marL="1143000" indent="-1143000">
              <a:lnSpc>
                <a:spcPct val="60000"/>
              </a:lnSpc>
              <a:buFont typeface="Wingdings" panose="05000000000000000000" pitchFamily="2" charset="2"/>
              <a:buChar char="v"/>
            </a:pPr>
            <a:r>
              <a:rPr lang="en-US" sz="8000" u="sng" dirty="0">
                <a:solidFill>
                  <a:schemeClr val="tx1"/>
                </a:solidFill>
                <a:effectLst>
                  <a:glow rad="139700">
                    <a:schemeClr val="accent3">
                      <a:satMod val="175000"/>
                      <a:alpha val="40000"/>
                    </a:schemeClr>
                  </a:glow>
                  <a:outerShdw blurRad="38100" dist="38100" dir="2700000" algn="tl">
                    <a:srgbClr val="000000">
                      <a:alpha val="43137"/>
                    </a:srgbClr>
                  </a:outerShdw>
                </a:effectLst>
              </a:rPr>
              <a:t>Introduction</a:t>
            </a:r>
            <a:endParaRPr lang="en-US" sz="20800" u="sng" dirty="0">
              <a:solidFill>
                <a:schemeClr val="tx1"/>
              </a:solidFill>
              <a:effectLst>
                <a:glow rad="139700">
                  <a:schemeClr val="accent3">
                    <a:satMod val="175000"/>
                    <a:alpha val="40000"/>
                  </a:schemeClr>
                </a:glow>
                <a:outerShdw blurRad="38100" dist="38100" dir="2700000" algn="tl">
                  <a:srgbClr val="000000">
                    <a:alpha val="43137"/>
                  </a:srgbClr>
                </a:outerShdw>
              </a:effectLst>
              <a:latin typeface="Lobster 1.3" charset="0"/>
              <a:ea typeface="Arial"/>
              <a:cs typeface="Lobster 1.3" charset="0"/>
              <a:sym typeface="Lobster 1.3" charset="0"/>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a:spLocks noGrp="1"/>
          </p:cNvSpPr>
          <p:nvPr>
            <p:ph type="sldNum" sz="quarter" idx="10"/>
          </p:nvPr>
        </p:nvSpPr>
        <p:spPr/>
        <p:txBody>
          <a:bodyPr/>
          <a:lstStyle/>
          <a:p>
            <a:fld id="{3CFFAABA-6F76-8043-8189-E6E28A21609D}" type="slidenum">
              <a:rPr lang="en-US"/>
              <a:pPr/>
              <a:t>4</a:t>
            </a:fld>
            <a:endParaRPr lang="en-US"/>
          </a:p>
        </p:txBody>
      </p:sp>
      <p:sp>
        <p:nvSpPr>
          <p:cNvPr id="8194" name="Rectangle 2"/>
          <p:cNvSpPr>
            <a:spLocks/>
          </p:cNvSpPr>
          <p:nvPr/>
        </p:nvSpPr>
        <p:spPr bwMode="auto">
          <a:xfrm>
            <a:off x="2092138" y="825500"/>
            <a:ext cx="20679336" cy="11499850"/>
          </a:xfrm>
          <a:prstGeom prst="rect">
            <a:avLst/>
          </a:prstGeom>
          <a:solidFill>
            <a:schemeClr val="accent1">
              <a:alpha val="64999"/>
            </a:schemeClr>
          </a:solidFill>
          <a:ln w="38100" cap="flat">
            <a:solidFill>
              <a:schemeClr val="accent2">
                <a:alpha val="64999"/>
              </a:schemeClr>
            </a:solidFill>
            <a:prstDash val="solid"/>
            <a:miter lim="800000"/>
            <a:headEnd type="none" w="med" len="med"/>
            <a:tailEnd type="none" w="med" len="med"/>
          </a:ln>
        </p:spPr>
        <p:txBody>
          <a:bodyPr lIns="0" tIns="0" rIns="0" bIns="0"/>
          <a:lstStyle/>
          <a:p>
            <a:endParaRPr lang="en-US" dirty="0">
              <a:latin typeface="Arial"/>
              <a:ea typeface="Arial"/>
              <a:cs typeface="Arial"/>
            </a:endParaRPr>
          </a:p>
        </p:txBody>
      </p:sp>
      <p:sp>
        <p:nvSpPr>
          <p:cNvPr id="8197" name="Rectangle 5"/>
          <p:cNvSpPr>
            <a:spLocks/>
          </p:cNvSpPr>
          <p:nvPr/>
        </p:nvSpPr>
        <p:spPr bwMode="auto">
          <a:xfrm>
            <a:off x="6794500" y="1092200"/>
            <a:ext cx="11455400" cy="1828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nchor="ctr"/>
          <a:lstStyle/>
          <a:p>
            <a:pPr>
              <a:lnSpc>
                <a:spcPct val="80000"/>
              </a:lnSpc>
            </a:pPr>
            <a:endParaRPr lang="en-US" sz="6600" dirty="0">
              <a:solidFill>
                <a:srgbClr val="FFFFFF"/>
              </a:solidFill>
              <a:latin typeface="Lobster 1.3" charset="0"/>
              <a:ea typeface="Arial"/>
              <a:cs typeface="Lobster 1.3" charset="0"/>
              <a:sym typeface="Lobster 1.3" charset="0"/>
            </a:endParaRPr>
          </a:p>
          <a:p>
            <a:pPr>
              <a:lnSpc>
                <a:spcPct val="80000"/>
              </a:lnSpc>
            </a:pPr>
            <a:r>
              <a:rPr lang="en-US" sz="6600" dirty="0">
                <a:solidFill>
                  <a:srgbClr val="FFFFFF"/>
                </a:solidFill>
                <a:latin typeface="Lobster 1.3" charset="0"/>
                <a:ea typeface="Arial"/>
                <a:cs typeface="Lobster 1.3" charset="0"/>
                <a:sym typeface="Lobster 1.3" charset="0"/>
              </a:rPr>
              <a:t>Background</a:t>
            </a:r>
          </a:p>
          <a:p>
            <a:pPr>
              <a:lnSpc>
                <a:spcPct val="80000"/>
              </a:lnSpc>
            </a:pPr>
            <a:endParaRPr lang="en-US" sz="9600" dirty="0">
              <a:solidFill>
                <a:srgbClr val="FFFFFF"/>
              </a:solidFill>
              <a:latin typeface="Lobster 1.3" charset="0"/>
              <a:ea typeface="Arial"/>
              <a:cs typeface="Lobster 1.3" charset="0"/>
              <a:sym typeface="Lobster 1.3" charset="0"/>
            </a:endParaRPr>
          </a:p>
        </p:txBody>
      </p:sp>
      <p:sp>
        <p:nvSpPr>
          <p:cNvPr id="8198" name="Rectangle 6"/>
          <p:cNvSpPr>
            <a:spLocks/>
          </p:cNvSpPr>
          <p:nvPr/>
        </p:nvSpPr>
        <p:spPr bwMode="auto">
          <a:xfrm>
            <a:off x="2590800" y="3505200"/>
            <a:ext cx="15868650" cy="35146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rnd">
                <a:solidFill>
                  <a:schemeClr val="tx1"/>
                </a:solidFill>
                <a:round/>
                <a:headEnd type="none" w="med" len="med"/>
                <a:tailEnd type="none" w="med" len="med"/>
              </a14:hiddenLine>
            </a:ext>
          </a:extLst>
        </p:spPr>
        <p:txBody>
          <a:bodyPr lIns="0" tIns="0" rIns="0" bIns="0"/>
          <a:lstStyle/>
          <a:p>
            <a:pPr marL="571500" indent="-571500" algn="l">
              <a:lnSpc>
                <a:spcPct val="150000"/>
              </a:lnSpc>
              <a:buFont typeface="Wingdings" panose="05000000000000000000" pitchFamily="2" charset="2"/>
              <a:buChar char="q"/>
            </a:pPr>
            <a:r>
              <a:rPr lang="en-US" sz="3600" b="1" dirty="0">
                <a:solidFill>
                  <a:srgbClr val="FFFFFF"/>
                </a:solidFill>
                <a:effectLst>
                  <a:outerShdw blurRad="38100" dist="38100" dir="2700000" algn="tl">
                    <a:srgbClr val="000000">
                      <a:alpha val="43137"/>
                    </a:srgbClr>
                  </a:outerShdw>
                </a:effectLst>
                <a:latin typeface="Arial"/>
                <a:ea typeface="Arial"/>
                <a:cs typeface="Arial"/>
                <a:sym typeface="Helvetica Neue" charset="0"/>
              </a:rPr>
              <a:t>The earliest form of Steganography has been reported by the Chinese. In which secret message was written in very fine silk or paper.</a:t>
            </a:r>
          </a:p>
          <a:p>
            <a:pPr marL="571500" indent="-571500" algn="l">
              <a:lnSpc>
                <a:spcPct val="150000"/>
              </a:lnSpc>
              <a:buFont typeface="Wingdings" panose="05000000000000000000" pitchFamily="2" charset="2"/>
              <a:buChar char="q"/>
            </a:pPr>
            <a:r>
              <a:rPr lang="en-US" sz="3600" b="1" dirty="0">
                <a:solidFill>
                  <a:srgbClr val="FFFFFF"/>
                </a:solidFill>
                <a:effectLst>
                  <a:outerShdw blurRad="38100" dist="38100" dir="2700000" algn="tl">
                    <a:srgbClr val="000000">
                      <a:alpha val="43137"/>
                    </a:srgbClr>
                  </a:outerShdw>
                </a:effectLst>
                <a:latin typeface="Arial"/>
                <a:ea typeface="Arial"/>
                <a:cs typeface="Arial"/>
                <a:sym typeface="Helvetica Neue" charset="0"/>
              </a:rPr>
              <a:t>And then it was rolled into a ball and covered with wax. The messenger would either swallow the ball or hide it in his nether parts</a:t>
            </a:r>
          </a:p>
          <a:p>
            <a:pPr marL="571500" indent="-571500" algn="l">
              <a:lnSpc>
                <a:spcPct val="150000"/>
              </a:lnSpc>
              <a:buFont typeface="Wingdings" panose="05000000000000000000" pitchFamily="2" charset="2"/>
              <a:buChar char="q"/>
            </a:pPr>
            <a:r>
              <a:rPr lang="en-US" sz="3600" b="1" dirty="0">
                <a:solidFill>
                  <a:srgbClr val="FFFFFF"/>
                </a:solidFill>
                <a:effectLst>
                  <a:outerShdw blurRad="38100" dist="38100" dir="2700000" algn="tl">
                    <a:srgbClr val="000000">
                      <a:alpha val="43137"/>
                    </a:srgbClr>
                  </a:outerShdw>
                </a:effectLst>
                <a:latin typeface="Arial"/>
                <a:ea typeface="Arial"/>
                <a:cs typeface="Arial"/>
                <a:sym typeface="Helvetica Neue" charset="0"/>
              </a:rPr>
              <a:t>Herodotus work on history(conflict between Greece and Persia)</a:t>
            </a:r>
          </a:p>
          <a:p>
            <a:pPr marL="571500" indent="-571500" algn="l">
              <a:lnSpc>
                <a:spcPct val="150000"/>
              </a:lnSpc>
              <a:buFont typeface="Wingdings" panose="05000000000000000000" pitchFamily="2" charset="2"/>
              <a:buChar char="q"/>
            </a:pPr>
            <a:r>
              <a:rPr lang="en-US" sz="3600" b="1" dirty="0">
                <a:solidFill>
                  <a:srgbClr val="FFFFFF"/>
                </a:solidFill>
                <a:effectLst>
                  <a:outerShdw blurRad="38100" dist="38100" dir="2700000" algn="tl">
                    <a:srgbClr val="000000">
                      <a:alpha val="43137"/>
                    </a:srgbClr>
                  </a:outerShdw>
                </a:effectLst>
                <a:latin typeface="Arial"/>
                <a:ea typeface="Arial"/>
                <a:cs typeface="Arial"/>
                <a:sym typeface="Helvetica Neue" charset="0"/>
              </a:rPr>
              <a:t> In world war II Germans invented microdots</a:t>
            </a:r>
          </a:p>
          <a:p>
            <a:pPr marL="342900" indent="-342900">
              <a:lnSpc>
                <a:spcPct val="150000"/>
              </a:lnSpc>
              <a:buFont typeface="Wingdings" panose="05000000000000000000" pitchFamily="2" charset="2"/>
              <a:buChar char="q"/>
            </a:pPr>
            <a:endParaRPr lang="en-US" sz="2400" dirty="0">
              <a:solidFill>
                <a:srgbClr val="FFFFFF"/>
              </a:solidFill>
              <a:latin typeface="Arial"/>
              <a:ea typeface="Arial"/>
              <a:cs typeface="Arial"/>
              <a:sym typeface="Helvetica Neue" charset="0"/>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91919">
            <a:alpha val="0"/>
          </a:srgbClr>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B663D21-8372-460A-B52C-4210B269FBA3}"/>
              </a:ext>
            </a:extLst>
          </p:cNvPr>
          <p:cNvPicPr>
            <a:picLocks noChangeAspect="1"/>
          </p:cNvPicPr>
          <p:nvPr/>
        </p:nvPicPr>
        <p:blipFill>
          <a:blip r:embed="rId2"/>
          <a:stretch>
            <a:fillRect/>
          </a:stretch>
        </p:blipFill>
        <p:spPr>
          <a:xfrm>
            <a:off x="194355" y="-1600200"/>
            <a:ext cx="24195088" cy="15647681"/>
          </a:xfrm>
          <a:prstGeom prst="rect">
            <a:avLst/>
          </a:prstGeom>
          <a:solidFill>
            <a:srgbClr val="191919">
              <a:alpha val="6000"/>
            </a:srgbClr>
          </a:solidFill>
        </p:spPr>
      </p:pic>
      <p:sp>
        <p:nvSpPr>
          <p:cNvPr id="31" name="Slide Number Placeholder 3"/>
          <p:cNvSpPr>
            <a:spLocks noGrp="1"/>
          </p:cNvSpPr>
          <p:nvPr>
            <p:ph type="sldNum" sz="quarter" idx="10"/>
          </p:nvPr>
        </p:nvSpPr>
        <p:spPr>
          <a:xfrm>
            <a:off x="23426738" y="393700"/>
            <a:ext cx="539750" cy="738068"/>
          </a:xfrm>
        </p:spPr>
        <p:txBody>
          <a:bodyPr/>
          <a:lstStyle/>
          <a:p>
            <a:fld id="{AB42CD83-5FB6-D143-885A-B03BAAF31F2E}" type="slidenum">
              <a:rPr lang="en-US"/>
              <a:pPr/>
              <a:t>5</a:t>
            </a:fld>
            <a:endParaRPr lang="en-US"/>
          </a:p>
        </p:txBody>
      </p:sp>
      <p:sp>
        <p:nvSpPr>
          <p:cNvPr id="11288" name="Rectangle 24"/>
          <p:cNvSpPr>
            <a:spLocks/>
          </p:cNvSpPr>
          <p:nvPr/>
        </p:nvSpPr>
        <p:spPr bwMode="auto">
          <a:xfrm>
            <a:off x="9525000" y="201538"/>
            <a:ext cx="13716000" cy="2708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wrap="square" lIns="0" tIns="0" rIns="0" bIns="0" anchor="ctr">
            <a:spAutoFit/>
          </a:bodyPr>
          <a:lstStyle/>
          <a:p>
            <a:pPr marL="1143000" indent="-1143000" algn="l">
              <a:buFont typeface="Wingdings" panose="05000000000000000000" pitchFamily="2" charset="2"/>
              <a:buChar char="q"/>
            </a:pPr>
            <a:r>
              <a:rPr lang="en-US" sz="8800" u="sng" dirty="0">
                <a:solidFill>
                  <a:srgbClr val="FFC000"/>
                </a:solidFill>
                <a:latin typeface="Algerian" panose="04020705040A02060702" pitchFamily="82" charset="0"/>
                <a:ea typeface="Arial"/>
                <a:cs typeface="Lobster 1.3" charset="0"/>
                <a:sym typeface="Lobster 1.3" charset="0"/>
              </a:rPr>
              <a:t>Literature Review</a:t>
            </a:r>
          </a:p>
          <a:p>
            <a:pPr marL="1143000" indent="-1143000" algn="l">
              <a:buFont typeface="Wingdings" panose="05000000000000000000" pitchFamily="2" charset="2"/>
              <a:buChar char="q"/>
            </a:pPr>
            <a:endParaRPr lang="en-US" sz="8800" u="sng" dirty="0">
              <a:solidFill>
                <a:srgbClr val="FFC000"/>
              </a:solidFill>
              <a:latin typeface="Algerian" panose="04020705040A02060702" pitchFamily="82" charset="0"/>
              <a:ea typeface="Arial"/>
              <a:cs typeface="Lobster 1.3" charset="0"/>
              <a:sym typeface="Lobster 1.3" charset="0"/>
            </a:endParaRPr>
          </a:p>
        </p:txBody>
      </p:sp>
      <p:sp>
        <p:nvSpPr>
          <p:cNvPr id="11289" name="Line 25"/>
          <p:cNvSpPr>
            <a:spLocks noChangeShapeType="1"/>
          </p:cNvSpPr>
          <p:nvPr/>
        </p:nvSpPr>
        <p:spPr bwMode="auto">
          <a:xfrm rot="10800000" flipH="1">
            <a:off x="555625" y="438150"/>
            <a:ext cx="401638" cy="402438"/>
          </a:xfrm>
          <a:prstGeom prst="line">
            <a:avLst/>
          </a:prstGeom>
          <a:noFill/>
          <a:ln w="50800" cap="flat">
            <a:solidFill>
              <a:srgbClr val="1A1A1A"/>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dirty="0">
              <a:latin typeface="Arial"/>
              <a:ea typeface="Arial"/>
              <a:cs typeface="Arial"/>
            </a:endParaRPr>
          </a:p>
        </p:txBody>
      </p:sp>
      <p:sp>
        <p:nvSpPr>
          <p:cNvPr id="32" name="TextBox 31"/>
          <p:cNvSpPr txBox="1"/>
          <p:nvPr/>
        </p:nvSpPr>
        <p:spPr>
          <a:xfrm>
            <a:off x="9296400" y="1905000"/>
            <a:ext cx="14130338" cy="10372070"/>
          </a:xfrm>
          <a:prstGeom prst="rect">
            <a:avLst/>
          </a:prstGeom>
          <a:noFill/>
        </p:spPr>
        <p:txBody>
          <a:bodyPr wrap="square" rtlCol="0">
            <a:spAutoFit/>
          </a:bodyPr>
          <a:lstStyle/>
          <a:p>
            <a:pPr marL="571500" indent="-571500" algn="just">
              <a:buFont typeface="Wingdings" panose="05000000000000000000" pitchFamily="2" charset="2"/>
              <a:buChar char="§"/>
            </a:pPr>
            <a:r>
              <a:rPr lang="en-US" sz="4000" u="sng" dirty="0">
                <a:solidFill>
                  <a:schemeClr val="bg1"/>
                </a:solidFill>
                <a:latin typeface="Times New Roman" panose="02020603050405020304" pitchFamily="18" charset="0"/>
                <a:cs typeface="Times New Roman" panose="02020603050405020304" pitchFamily="18" charset="0"/>
              </a:rPr>
              <a:t>Previously,</a:t>
            </a:r>
            <a:r>
              <a:rPr lang="en-US" sz="4000" dirty="0">
                <a:solidFill>
                  <a:schemeClr val="bg1"/>
                </a:solidFill>
                <a:latin typeface="Times New Roman" panose="02020603050405020304" pitchFamily="18" charset="0"/>
                <a:cs typeface="Times New Roman" panose="02020603050405020304" pitchFamily="18" charset="0"/>
              </a:rPr>
              <a:t> On the bases of Human visual system (HVS) X. Qing et al.  proposed a new technique in which sensitive information is embedded in all planes of RGB components of an image.  In this technique multiple plan-bit is used with adaptive nature of information hiding algorithm. This proposed method has high embedding capacity than traditional LSB method and low computational complexity. Proposed system also has good quality of </a:t>
            </a:r>
            <a:r>
              <a:rPr lang="en-US" sz="4000" dirty="0" err="1">
                <a:solidFill>
                  <a:schemeClr val="bg1"/>
                </a:solidFill>
                <a:latin typeface="Times New Roman" panose="02020603050405020304" pitchFamily="18" charset="0"/>
                <a:cs typeface="Times New Roman" panose="02020603050405020304" pitchFamily="18" charset="0"/>
              </a:rPr>
              <a:t>stego</a:t>
            </a:r>
            <a:r>
              <a:rPr lang="en-US" sz="4000" dirty="0">
                <a:solidFill>
                  <a:schemeClr val="bg1"/>
                </a:solidFill>
                <a:latin typeface="Times New Roman" panose="02020603050405020304" pitchFamily="18" charset="0"/>
                <a:cs typeface="Times New Roman" panose="02020603050405020304" pitchFamily="18" charset="0"/>
              </a:rPr>
              <a:t> image.</a:t>
            </a:r>
          </a:p>
          <a:p>
            <a:pPr marL="571500" indent="-571500" algn="just">
              <a:buFont typeface="Wingdings" panose="05000000000000000000" pitchFamily="2" charset="2"/>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571500" indent="-571500" algn="just">
              <a:buFont typeface="Wingdings" panose="05000000000000000000" pitchFamily="2" charset="2"/>
              <a:buChar char="§"/>
            </a:pPr>
            <a:r>
              <a:rPr lang="en-US" sz="4000" dirty="0">
                <a:solidFill>
                  <a:schemeClr val="bg1"/>
                </a:solidFill>
                <a:latin typeface="Times New Roman" panose="02020603050405020304" pitchFamily="18" charset="0"/>
                <a:cs typeface="Times New Roman" panose="02020603050405020304" pitchFamily="18" charset="0"/>
              </a:rPr>
              <a:t>Another researcher,</a:t>
            </a:r>
            <a:r>
              <a:rPr lang="en-US" sz="4000" i="0" dirty="0">
                <a:solidFill>
                  <a:schemeClr val="bg1"/>
                </a:solidFill>
                <a:effectLst/>
                <a:latin typeface="Times New Roman" panose="02020603050405020304" pitchFamily="18" charset="0"/>
                <a:cs typeface="Times New Roman" panose="02020603050405020304" pitchFamily="18" charset="0"/>
              </a:rPr>
              <a:t> S.M.M. Karim et al. proposed a new approach that provides very good security to secret data. They use LSB approach with secret key. This secret key is used to hide the sensitive information and this information is stored on different LSB bits of image </a:t>
            </a:r>
          </a:p>
          <a:p>
            <a:pPr marL="571500" indent="-571500" algn="just">
              <a:buFont typeface="Wingdings" panose="05000000000000000000" pitchFamily="2" charset="2"/>
              <a:buChar char="§"/>
            </a:pPr>
            <a:endParaRPr lang="en-US" sz="3600" b="0" i="0" dirty="0">
              <a:solidFill>
                <a:schemeClr val="bg1"/>
              </a:solidFill>
              <a:effectLst/>
              <a:latin typeface="Times New Roman" panose="02020603050405020304" pitchFamily="18" charset="0"/>
              <a:cs typeface="Times New Roman" panose="02020603050405020304" pitchFamily="18" charset="0"/>
            </a:endParaRPr>
          </a:p>
          <a:p>
            <a:pPr marL="857250" indent="-857250" algn="just">
              <a:buFont typeface="Wingdings" panose="05000000000000000000" pitchFamily="2" charset="2"/>
              <a:buChar char="§"/>
            </a:pPr>
            <a:endParaRPr lang="en-US" sz="3600" dirty="0">
              <a:solidFill>
                <a:schemeClr val="bg1"/>
              </a:solidFill>
              <a:latin typeface="Times New Roman" panose="02020603050405020304" pitchFamily="18" charset="0"/>
              <a:cs typeface="Times New Roman" panose="02020603050405020304" pitchFamily="18" charset="0"/>
            </a:endParaRPr>
          </a:p>
          <a:p>
            <a:pPr marL="857250" indent="-857250" algn="just">
              <a:buFont typeface="Wingdings" panose="05000000000000000000" pitchFamily="2" charset="2"/>
              <a:buChar char="§"/>
            </a:pPr>
            <a:endParaRPr lang="en-US" sz="36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3"/>
          <p:cNvSpPr>
            <a:spLocks noGrp="1"/>
          </p:cNvSpPr>
          <p:nvPr>
            <p:ph type="sldNum" sz="quarter" idx="10"/>
          </p:nvPr>
        </p:nvSpPr>
        <p:spPr/>
        <p:txBody>
          <a:bodyPr/>
          <a:lstStyle/>
          <a:p>
            <a:fld id="{253B44E2-31A0-A24D-BD2D-934F6ACB04D9}" type="slidenum">
              <a:rPr lang="en-US"/>
              <a:pPr/>
              <a:t>6</a:t>
            </a:fld>
            <a:endParaRPr lang="en-US"/>
          </a:p>
        </p:txBody>
      </p:sp>
      <p:sp>
        <p:nvSpPr>
          <p:cNvPr id="26634" name="AutoShape 10"/>
          <p:cNvSpPr>
            <a:spLocks/>
          </p:cNvSpPr>
          <p:nvPr/>
        </p:nvSpPr>
        <p:spPr bwMode="auto">
          <a:xfrm rot="10800000">
            <a:off x="11887201" y="12801600"/>
            <a:ext cx="592137" cy="292100"/>
          </a:xfrm>
          <a:prstGeom prst="triangle">
            <a:avLst>
              <a:gd name="adj" fmla="val 50000"/>
            </a:avLst>
          </a:prstGeom>
          <a:solidFill>
            <a:schemeClr val="accent2"/>
          </a:solidFill>
          <a:ln>
            <a:noFill/>
          </a:ln>
        </p:spPr>
        <p:txBody>
          <a:bodyPr lIns="0" tIns="0" rIns="0" bIns="0"/>
          <a:lstStyle/>
          <a:p>
            <a:endParaRPr lang="en-US" dirty="0">
              <a:latin typeface="Arial"/>
              <a:ea typeface="Arial"/>
              <a:cs typeface="Arial"/>
            </a:endParaRPr>
          </a:p>
        </p:txBody>
      </p:sp>
      <p:sp>
        <p:nvSpPr>
          <p:cNvPr id="26635" name="Rectangle 11"/>
          <p:cNvSpPr>
            <a:spLocks/>
          </p:cNvSpPr>
          <p:nvPr/>
        </p:nvSpPr>
        <p:spPr bwMode="auto">
          <a:xfrm>
            <a:off x="7556516" y="839789"/>
            <a:ext cx="9845644" cy="14773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wrap="none" lIns="0" tIns="0" rIns="0" bIns="0" anchor="ctr">
            <a:spAutoFit/>
          </a:bodyPr>
          <a:lstStyle/>
          <a:p>
            <a:pPr marL="1143000" indent="-1143000" algn="l">
              <a:buFont typeface="Wingdings" panose="05000000000000000000" pitchFamily="2" charset="2"/>
              <a:buChar char="q"/>
            </a:pPr>
            <a:r>
              <a:rPr lang="en-US" sz="9600" u="sng" dirty="0">
                <a:solidFill>
                  <a:srgbClr val="FFC000"/>
                </a:solidFill>
                <a:latin typeface="Algerian" panose="04020705040A02060702" pitchFamily="82" charset="0"/>
                <a:ea typeface="Arial"/>
                <a:cs typeface="Lobster 1.3" charset="0"/>
                <a:sym typeface="Lobster 1.3" charset="0"/>
              </a:rPr>
              <a:t>System Model</a:t>
            </a:r>
          </a:p>
        </p:txBody>
      </p:sp>
      <p:sp>
        <p:nvSpPr>
          <p:cNvPr id="26636" name="Line 12"/>
          <p:cNvSpPr>
            <a:spLocks noChangeShapeType="1"/>
          </p:cNvSpPr>
          <p:nvPr/>
        </p:nvSpPr>
        <p:spPr bwMode="auto">
          <a:xfrm rot="10800000" flipH="1">
            <a:off x="555625" y="438150"/>
            <a:ext cx="401638" cy="401638"/>
          </a:xfrm>
          <a:prstGeom prst="line">
            <a:avLst/>
          </a:prstGeom>
          <a:noFill/>
          <a:ln w="50800" cap="flat">
            <a:solidFill>
              <a:srgbClr val="FFFFFF"/>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dirty="0">
              <a:latin typeface="Arial"/>
              <a:ea typeface="Arial"/>
              <a:cs typeface="Arial"/>
            </a:endParaRPr>
          </a:p>
        </p:txBody>
      </p:sp>
      <p:sp>
        <p:nvSpPr>
          <p:cNvPr id="8" name="TextBox 7">
            <a:extLst>
              <a:ext uri="{FF2B5EF4-FFF2-40B4-BE49-F238E27FC236}">
                <a16:creationId xmlns:a16="http://schemas.microsoft.com/office/drawing/2014/main" id="{2CA07B94-CA9C-4EE3-A562-77B861B7BCC3}"/>
              </a:ext>
            </a:extLst>
          </p:cNvPr>
          <p:cNvSpPr txBox="1"/>
          <p:nvPr/>
        </p:nvSpPr>
        <p:spPr>
          <a:xfrm>
            <a:off x="2010569" y="3048000"/>
            <a:ext cx="20345400" cy="8217634"/>
          </a:xfrm>
          <a:prstGeom prst="rect">
            <a:avLst/>
          </a:prstGeom>
          <a:noFill/>
        </p:spPr>
        <p:txBody>
          <a:bodyPr wrap="square">
            <a:spAutoFit/>
          </a:bodyPr>
          <a:lstStyle/>
          <a:p>
            <a:pPr algn="just"/>
            <a:r>
              <a:rPr lang="en-US" sz="4400" b="0" i="0" dirty="0">
                <a:solidFill>
                  <a:schemeClr val="bg1"/>
                </a:solidFill>
                <a:effectLst/>
                <a:latin typeface="Times New Roman" panose="02020603050405020304" pitchFamily="18" charset="0"/>
                <a:cs typeface="Times New Roman" panose="02020603050405020304" pitchFamily="18" charset="0"/>
              </a:rPr>
              <a:t>A system model for image steganography can be divided into three main components:</a:t>
            </a:r>
          </a:p>
          <a:p>
            <a:pPr algn="just"/>
            <a:endParaRPr lang="en-US" sz="4400" b="0" i="0" dirty="0">
              <a:solidFill>
                <a:schemeClr val="bg1"/>
              </a:solidFill>
              <a:effectLst/>
              <a:latin typeface="Times New Roman" panose="02020603050405020304" pitchFamily="18" charset="0"/>
              <a:cs typeface="Times New Roman" panose="02020603050405020304" pitchFamily="18" charset="0"/>
            </a:endParaRPr>
          </a:p>
          <a:p>
            <a:pPr marL="571500" indent="-571500" algn="just">
              <a:buFont typeface="Wingdings" panose="05000000000000000000" pitchFamily="2" charset="2"/>
              <a:buChar char="Ø"/>
            </a:pPr>
            <a:r>
              <a:rPr lang="en-US" sz="4400" b="1" u="sng" dirty="0">
                <a:solidFill>
                  <a:schemeClr val="bg1"/>
                </a:solidFill>
                <a:latin typeface="Times New Roman" panose="02020603050405020304" pitchFamily="18" charset="0"/>
                <a:cs typeface="Times New Roman" panose="02020603050405020304" pitchFamily="18" charset="0"/>
              </a:rPr>
              <a:t>Embedding System: </a:t>
            </a:r>
            <a:r>
              <a:rPr lang="en-US" sz="4400" dirty="0">
                <a:solidFill>
                  <a:schemeClr val="bg1"/>
                </a:solidFill>
                <a:latin typeface="Times New Roman" panose="02020603050405020304" pitchFamily="18" charset="0"/>
                <a:cs typeface="Times New Roman" panose="02020603050405020304" pitchFamily="18" charset="0"/>
              </a:rPr>
              <a:t>The embedding system is responsible for embedding the secret message or data into the cover image. The system uses an embedding algorithm that modifies the cover image to embed the secret data.</a:t>
            </a:r>
          </a:p>
          <a:p>
            <a:pPr marL="571500" indent="-571500" algn="just">
              <a:buFont typeface="Wingdings" panose="05000000000000000000" pitchFamily="2" charset="2"/>
              <a:buChar char="Ø"/>
            </a:pPr>
            <a:r>
              <a:rPr lang="en-US" sz="4400" b="1" u="sng" dirty="0">
                <a:solidFill>
                  <a:schemeClr val="bg1"/>
                </a:solidFill>
                <a:latin typeface="Times New Roman" panose="02020603050405020304" pitchFamily="18" charset="0"/>
                <a:cs typeface="Times New Roman" panose="02020603050405020304" pitchFamily="18" charset="0"/>
              </a:rPr>
              <a:t>Transmission System: </a:t>
            </a:r>
            <a:r>
              <a:rPr lang="en-US" sz="4400" dirty="0">
                <a:solidFill>
                  <a:schemeClr val="bg1"/>
                </a:solidFill>
                <a:latin typeface="Times New Roman" panose="02020603050405020304" pitchFamily="18" charset="0"/>
                <a:cs typeface="Times New Roman" panose="02020603050405020304" pitchFamily="18" charset="0"/>
              </a:rPr>
              <a:t>The transmission system is responsible for transmitting the </a:t>
            </a:r>
            <a:r>
              <a:rPr lang="en-US" sz="4400" dirty="0" err="1">
                <a:solidFill>
                  <a:schemeClr val="bg1"/>
                </a:solidFill>
                <a:latin typeface="Times New Roman" panose="02020603050405020304" pitchFamily="18" charset="0"/>
                <a:cs typeface="Times New Roman" panose="02020603050405020304" pitchFamily="18" charset="0"/>
              </a:rPr>
              <a:t>stego</a:t>
            </a:r>
            <a:r>
              <a:rPr lang="en-US" sz="4400" dirty="0">
                <a:solidFill>
                  <a:schemeClr val="bg1"/>
                </a:solidFill>
                <a:latin typeface="Times New Roman" panose="02020603050405020304" pitchFamily="18" charset="0"/>
                <a:cs typeface="Times New Roman" panose="02020603050405020304" pitchFamily="18" charset="0"/>
              </a:rPr>
              <a:t> image from the sender to the receiver. The transmission system may use various channels such as the internet, email, or other forms of communication to transmit the </a:t>
            </a:r>
            <a:r>
              <a:rPr lang="en-US" sz="4400" dirty="0" err="1">
                <a:solidFill>
                  <a:schemeClr val="bg1"/>
                </a:solidFill>
                <a:latin typeface="Times New Roman" panose="02020603050405020304" pitchFamily="18" charset="0"/>
                <a:cs typeface="Times New Roman" panose="02020603050405020304" pitchFamily="18" charset="0"/>
              </a:rPr>
              <a:t>stego</a:t>
            </a:r>
            <a:r>
              <a:rPr lang="en-US" sz="4400" dirty="0">
                <a:solidFill>
                  <a:schemeClr val="bg1"/>
                </a:solidFill>
                <a:latin typeface="Times New Roman" panose="02020603050405020304" pitchFamily="18" charset="0"/>
                <a:cs typeface="Times New Roman" panose="02020603050405020304" pitchFamily="18" charset="0"/>
              </a:rPr>
              <a:t> image.</a:t>
            </a:r>
          </a:p>
          <a:p>
            <a:pPr marL="571500" indent="-571500" algn="just">
              <a:buFont typeface="Wingdings" panose="05000000000000000000" pitchFamily="2" charset="2"/>
              <a:buChar char="Ø"/>
            </a:pPr>
            <a:r>
              <a:rPr lang="en-US" sz="4400" b="1" u="sng" dirty="0">
                <a:solidFill>
                  <a:schemeClr val="bg1"/>
                </a:solidFill>
                <a:latin typeface="Times New Roman" panose="02020603050405020304" pitchFamily="18" charset="0"/>
                <a:cs typeface="Times New Roman" panose="02020603050405020304" pitchFamily="18" charset="0"/>
              </a:rPr>
              <a:t>Extraction System: </a:t>
            </a:r>
            <a:r>
              <a:rPr lang="en-US" sz="4400" dirty="0">
                <a:solidFill>
                  <a:schemeClr val="bg1"/>
                </a:solidFill>
                <a:latin typeface="Times New Roman" panose="02020603050405020304" pitchFamily="18" charset="0"/>
                <a:cs typeface="Times New Roman" panose="02020603050405020304" pitchFamily="18" charset="0"/>
              </a:rPr>
              <a:t>The extraction system is responsible for extracting the secret message or data from the </a:t>
            </a:r>
            <a:r>
              <a:rPr lang="en-US" sz="4400" dirty="0" err="1">
                <a:solidFill>
                  <a:schemeClr val="bg1"/>
                </a:solidFill>
                <a:latin typeface="Times New Roman" panose="02020603050405020304" pitchFamily="18" charset="0"/>
                <a:cs typeface="Times New Roman" panose="02020603050405020304" pitchFamily="18" charset="0"/>
              </a:rPr>
              <a:t>stego</a:t>
            </a:r>
            <a:r>
              <a:rPr lang="en-US" sz="4400" dirty="0">
                <a:solidFill>
                  <a:schemeClr val="bg1"/>
                </a:solidFill>
                <a:latin typeface="Times New Roman" panose="02020603050405020304" pitchFamily="18" charset="0"/>
                <a:cs typeface="Times New Roman" panose="02020603050405020304" pitchFamily="18" charset="0"/>
              </a:rPr>
              <a:t> image. The extraction system uses an extraction algorithm that analyzes the </a:t>
            </a:r>
            <a:r>
              <a:rPr lang="en-US" sz="4400" dirty="0" err="1">
                <a:solidFill>
                  <a:schemeClr val="bg1"/>
                </a:solidFill>
                <a:latin typeface="Times New Roman" panose="02020603050405020304" pitchFamily="18" charset="0"/>
                <a:cs typeface="Times New Roman" panose="02020603050405020304" pitchFamily="18" charset="0"/>
              </a:rPr>
              <a:t>stego</a:t>
            </a:r>
            <a:r>
              <a:rPr lang="en-US" sz="4400" dirty="0">
                <a:solidFill>
                  <a:schemeClr val="bg1"/>
                </a:solidFill>
                <a:latin typeface="Times New Roman" panose="02020603050405020304" pitchFamily="18" charset="0"/>
                <a:cs typeface="Times New Roman" panose="02020603050405020304" pitchFamily="18" charset="0"/>
              </a:rPr>
              <a:t> image to extract the secret message or data. </a:t>
            </a: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A945B3C-54CE-46B9-90C3-466AF838DEAD}"/>
              </a:ext>
            </a:extLst>
          </p:cNvPr>
          <p:cNvSpPr>
            <a:spLocks noGrp="1"/>
          </p:cNvSpPr>
          <p:nvPr>
            <p:ph type="sldNum" sz="quarter" idx="10"/>
          </p:nvPr>
        </p:nvSpPr>
        <p:spPr>
          <a:xfrm>
            <a:off x="23426738" y="-139700"/>
            <a:ext cx="539750" cy="736600"/>
          </a:xfrm>
        </p:spPr>
        <p:txBody>
          <a:bodyPr/>
          <a:lstStyle/>
          <a:p>
            <a:pPr algn="just"/>
            <a:fld id="{7710A43C-527C-F24F-95A9-C0FB6AFDB365}" type="slidenum">
              <a:rPr lang="en-US" smtClean="0"/>
              <a:pPr algn="just"/>
              <a:t>7</a:t>
            </a:fld>
            <a:endParaRPr lang="en-US"/>
          </a:p>
        </p:txBody>
      </p:sp>
      <p:sp>
        <p:nvSpPr>
          <p:cNvPr id="4" name="TextBox 3">
            <a:extLst>
              <a:ext uri="{FF2B5EF4-FFF2-40B4-BE49-F238E27FC236}">
                <a16:creationId xmlns:a16="http://schemas.microsoft.com/office/drawing/2014/main" id="{37850414-27D0-426A-93D1-9F6795986B8D}"/>
              </a:ext>
            </a:extLst>
          </p:cNvPr>
          <p:cNvSpPr txBox="1"/>
          <p:nvPr/>
        </p:nvSpPr>
        <p:spPr>
          <a:xfrm>
            <a:off x="1295400" y="2286000"/>
            <a:ext cx="10668000" cy="8125301"/>
          </a:xfrm>
          <a:prstGeom prst="rect">
            <a:avLst/>
          </a:prstGeom>
          <a:noFill/>
        </p:spPr>
        <p:txBody>
          <a:bodyPr wrap="square">
            <a:spAutoFit/>
          </a:bodyPr>
          <a:lstStyle/>
          <a:p>
            <a:pPr algn="just"/>
            <a:r>
              <a:rPr lang="en-US" b="0" i="0" dirty="0">
                <a:solidFill>
                  <a:schemeClr val="bg1"/>
                </a:solidFill>
                <a:effectLst/>
                <a:latin typeface="Söhne"/>
              </a:rPr>
              <a:t>In addition to these components, the system model for image steganography may also include security features such as encryption, error correction codes, randomization, and key management to ensure the confidentiality, integrity, and availability of the data. </a:t>
            </a:r>
            <a:endParaRPr lang="en-US" dirty="0">
              <a:solidFill>
                <a:schemeClr val="bg1"/>
              </a:solidFill>
            </a:endParaRPr>
          </a:p>
        </p:txBody>
      </p:sp>
      <p:pic>
        <p:nvPicPr>
          <p:cNvPr id="6" name="Picture 5">
            <a:extLst>
              <a:ext uri="{FF2B5EF4-FFF2-40B4-BE49-F238E27FC236}">
                <a16:creationId xmlns:a16="http://schemas.microsoft.com/office/drawing/2014/main" id="{23F34480-A950-4D37-8624-A7E2155D356C}"/>
              </a:ext>
            </a:extLst>
          </p:cNvPr>
          <p:cNvPicPr>
            <a:picLocks noChangeAspect="1"/>
          </p:cNvPicPr>
          <p:nvPr/>
        </p:nvPicPr>
        <p:blipFill>
          <a:blip r:embed="rId2"/>
          <a:stretch>
            <a:fillRect/>
          </a:stretch>
        </p:blipFill>
        <p:spPr>
          <a:xfrm>
            <a:off x="12649200" y="5334000"/>
            <a:ext cx="11047413" cy="65532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94941052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3"/>
          <p:cNvSpPr>
            <a:spLocks noGrp="1"/>
          </p:cNvSpPr>
          <p:nvPr>
            <p:ph type="sldNum" sz="quarter" idx="10"/>
          </p:nvPr>
        </p:nvSpPr>
        <p:spPr/>
        <p:txBody>
          <a:bodyPr/>
          <a:lstStyle/>
          <a:p>
            <a:fld id="{253B44E2-31A0-A24D-BD2D-934F6ACB04D9}" type="slidenum">
              <a:rPr lang="en-US"/>
              <a:pPr/>
              <a:t>8</a:t>
            </a:fld>
            <a:endParaRPr lang="en-US" dirty="0"/>
          </a:p>
        </p:txBody>
      </p:sp>
      <p:sp>
        <p:nvSpPr>
          <p:cNvPr id="26636" name="Line 12"/>
          <p:cNvSpPr>
            <a:spLocks noChangeShapeType="1"/>
          </p:cNvSpPr>
          <p:nvPr/>
        </p:nvSpPr>
        <p:spPr bwMode="auto">
          <a:xfrm rot="10800000" flipH="1">
            <a:off x="555625" y="438150"/>
            <a:ext cx="401638" cy="401638"/>
          </a:xfrm>
          <a:prstGeom prst="line">
            <a:avLst/>
          </a:prstGeom>
          <a:noFill/>
          <a:ln w="50800" cap="flat">
            <a:solidFill>
              <a:srgbClr val="FFFFFF"/>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dirty="0">
              <a:latin typeface="Arial"/>
              <a:ea typeface="Arial"/>
              <a:cs typeface="Arial"/>
            </a:endParaRPr>
          </a:p>
        </p:txBody>
      </p:sp>
      <p:sp>
        <p:nvSpPr>
          <p:cNvPr id="22" name="TextBox 21"/>
          <p:cNvSpPr txBox="1"/>
          <p:nvPr/>
        </p:nvSpPr>
        <p:spPr>
          <a:xfrm>
            <a:off x="3581400" y="609600"/>
            <a:ext cx="16306800" cy="984885"/>
          </a:xfrm>
          <a:prstGeom prst="rect">
            <a:avLst/>
          </a:prstGeom>
          <a:noFill/>
        </p:spPr>
        <p:txBody>
          <a:bodyPr wrap="square" rtlCol="0">
            <a:spAutoFit/>
          </a:bodyPr>
          <a:lstStyle/>
          <a:p>
            <a:r>
              <a:rPr lang="en-US" dirty="0">
                <a:solidFill>
                  <a:schemeClr val="bg1"/>
                </a:solidFill>
              </a:rPr>
              <a:t>Common Techniques for Image </a:t>
            </a:r>
            <a:r>
              <a:rPr lang="en-US" dirty="0" err="1">
                <a:solidFill>
                  <a:schemeClr val="bg1"/>
                </a:solidFill>
              </a:rPr>
              <a:t>Steganography</a:t>
            </a:r>
            <a:endParaRPr lang="en-US" b="1" dirty="0">
              <a:solidFill>
                <a:schemeClr val="bg1"/>
              </a:solidFill>
              <a:effectLst>
                <a:outerShdw blurRad="38100" dist="38100" dir="2700000" algn="tl">
                  <a:srgbClr val="000000">
                    <a:alpha val="43137"/>
                  </a:srgbClr>
                </a:outerShdw>
              </a:effectLst>
            </a:endParaRPr>
          </a:p>
        </p:txBody>
      </p:sp>
      <p:sp>
        <p:nvSpPr>
          <p:cNvPr id="9" name="TextBox 8"/>
          <p:cNvSpPr txBox="1"/>
          <p:nvPr/>
        </p:nvSpPr>
        <p:spPr>
          <a:xfrm>
            <a:off x="1752600" y="3810000"/>
            <a:ext cx="7010400" cy="646331"/>
          </a:xfrm>
          <a:prstGeom prst="rect">
            <a:avLst/>
          </a:prstGeom>
          <a:noFill/>
        </p:spPr>
        <p:txBody>
          <a:bodyPr wrap="square" rtlCol="0">
            <a:spAutoFit/>
          </a:bodyPr>
          <a:lstStyle/>
          <a:p>
            <a:pPr>
              <a:buFont typeface="Arial" pitchFamily="34" charset="0"/>
              <a:buChar char="•"/>
            </a:pPr>
            <a:r>
              <a:rPr lang="en-US" sz="3600" dirty="0">
                <a:solidFill>
                  <a:schemeClr val="bg1"/>
                </a:solidFill>
              </a:rPr>
              <a:t> </a:t>
            </a:r>
            <a:r>
              <a:rPr lang="en-US" sz="3600" dirty="0">
                <a:solidFill>
                  <a:srgbClr val="FFFF00"/>
                </a:solidFill>
              </a:rPr>
              <a:t>LSB </a:t>
            </a:r>
            <a:r>
              <a:rPr lang="en-US" sz="3600" dirty="0" err="1">
                <a:solidFill>
                  <a:srgbClr val="FFFF00"/>
                </a:solidFill>
              </a:rPr>
              <a:t>Steganography</a:t>
            </a:r>
            <a:endParaRPr lang="en-US" sz="3600" dirty="0">
              <a:solidFill>
                <a:srgbClr val="FFFF00"/>
              </a:solidFill>
            </a:endParaRPr>
          </a:p>
        </p:txBody>
      </p:sp>
      <p:sp>
        <p:nvSpPr>
          <p:cNvPr id="10" name="TextBox 9"/>
          <p:cNvSpPr txBox="1"/>
          <p:nvPr/>
        </p:nvSpPr>
        <p:spPr>
          <a:xfrm>
            <a:off x="1066800" y="4684693"/>
            <a:ext cx="8686800" cy="954107"/>
          </a:xfrm>
          <a:prstGeom prst="rect">
            <a:avLst/>
          </a:prstGeom>
          <a:noFill/>
        </p:spPr>
        <p:txBody>
          <a:bodyPr wrap="square" rtlCol="0">
            <a:spAutoFit/>
          </a:bodyPr>
          <a:lstStyle/>
          <a:p>
            <a:r>
              <a:rPr lang="en-US" sz="2800" dirty="0">
                <a:solidFill>
                  <a:schemeClr val="bg1"/>
                </a:solidFill>
              </a:rPr>
              <a:t>Least Significant Bit technique for hiding data in an image's RGB values</a:t>
            </a:r>
          </a:p>
        </p:txBody>
      </p:sp>
      <p:sp>
        <p:nvSpPr>
          <p:cNvPr id="11" name="TextBox 10"/>
          <p:cNvSpPr txBox="1"/>
          <p:nvPr/>
        </p:nvSpPr>
        <p:spPr>
          <a:xfrm>
            <a:off x="1600200" y="6553200"/>
            <a:ext cx="7010400" cy="646331"/>
          </a:xfrm>
          <a:prstGeom prst="rect">
            <a:avLst/>
          </a:prstGeom>
          <a:noFill/>
        </p:spPr>
        <p:txBody>
          <a:bodyPr wrap="square" rtlCol="0">
            <a:spAutoFit/>
          </a:bodyPr>
          <a:lstStyle/>
          <a:p>
            <a:pPr>
              <a:buFont typeface="Arial" pitchFamily="34" charset="0"/>
              <a:buChar char="•"/>
            </a:pPr>
            <a:r>
              <a:rPr lang="en-US" sz="3600" dirty="0">
                <a:solidFill>
                  <a:srgbClr val="FFFF00"/>
                </a:solidFill>
              </a:rPr>
              <a:t> JPEG </a:t>
            </a:r>
            <a:r>
              <a:rPr lang="en-US" sz="3600" dirty="0" err="1">
                <a:solidFill>
                  <a:srgbClr val="FFFF00"/>
                </a:solidFill>
              </a:rPr>
              <a:t>Steganography</a:t>
            </a:r>
            <a:endParaRPr lang="en-US" sz="3600" dirty="0">
              <a:solidFill>
                <a:srgbClr val="FFFF00"/>
              </a:solidFill>
            </a:endParaRPr>
          </a:p>
        </p:txBody>
      </p:sp>
      <p:sp>
        <p:nvSpPr>
          <p:cNvPr id="12" name="TextBox 11"/>
          <p:cNvSpPr txBox="1"/>
          <p:nvPr/>
        </p:nvSpPr>
        <p:spPr>
          <a:xfrm>
            <a:off x="12479338" y="6853518"/>
            <a:ext cx="7010400" cy="646331"/>
          </a:xfrm>
          <a:prstGeom prst="rect">
            <a:avLst/>
          </a:prstGeom>
          <a:noFill/>
        </p:spPr>
        <p:txBody>
          <a:bodyPr wrap="square" rtlCol="0">
            <a:spAutoFit/>
          </a:bodyPr>
          <a:lstStyle/>
          <a:p>
            <a:pPr>
              <a:buFont typeface="Arial" pitchFamily="34" charset="0"/>
              <a:buChar char="•"/>
            </a:pPr>
            <a:r>
              <a:rPr lang="en-US" sz="3600" dirty="0">
                <a:solidFill>
                  <a:srgbClr val="FFFF00"/>
                </a:solidFill>
              </a:rPr>
              <a:t> Filter-based </a:t>
            </a:r>
            <a:r>
              <a:rPr lang="en-US" sz="3600" dirty="0" err="1">
                <a:solidFill>
                  <a:srgbClr val="FFFF00"/>
                </a:solidFill>
              </a:rPr>
              <a:t>Steganography</a:t>
            </a:r>
            <a:endParaRPr lang="en-US" sz="3600" dirty="0">
              <a:solidFill>
                <a:srgbClr val="FFFF00"/>
              </a:solidFill>
            </a:endParaRPr>
          </a:p>
        </p:txBody>
      </p:sp>
      <p:sp>
        <p:nvSpPr>
          <p:cNvPr id="13" name="TextBox 12"/>
          <p:cNvSpPr txBox="1"/>
          <p:nvPr/>
        </p:nvSpPr>
        <p:spPr>
          <a:xfrm>
            <a:off x="12268200" y="3962400"/>
            <a:ext cx="7010400" cy="646331"/>
          </a:xfrm>
          <a:prstGeom prst="rect">
            <a:avLst/>
          </a:prstGeom>
          <a:noFill/>
        </p:spPr>
        <p:txBody>
          <a:bodyPr wrap="square" rtlCol="0">
            <a:spAutoFit/>
          </a:bodyPr>
          <a:lstStyle/>
          <a:p>
            <a:pPr>
              <a:buFont typeface="Arial" pitchFamily="34" charset="0"/>
              <a:buChar char="•"/>
            </a:pPr>
            <a:r>
              <a:rPr lang="en-US" sz="3600" dirty="0">
                <a:solidFill>
                  <a:srgbClr val="FFFF00"/>
                </a:solidFill>
              </a:rPr>
              <a:t>Spatial Domain Techniques</a:t>
            </a:r>
          </a:p>
        </p:txBody>
      </p:sp>
      <p:sp>
        <p:nvSpPr>
          <p:cNvPr id="15" name="TextBox 14"/>
          <p:cNvSpPr txBox="1"/>
          <p:nvPr/>
        </p:nvSpPr>
        <p:spPr>
          <a:xfrm>
            <a:off x="11887200" y="4837093"/>
            <a:ext cx="8686800" cy="954107"/>
          </a:xfrm>
          <a:prstGeom prst="rect">
            <a:avLst/>
          </a:prstGeom>
          <a:noFill/>
        </p:spPr>
        <p:txBody>
          <a:bodyPr wrap="square" rtlCol="0">
            <a:spAutoFit/>
          </a:bodyPr>
          <a:lstStyle/>
          <a:p>
            <a:r>
              <a:rPr lang="en-US" sz="2800" dirty="0">
                <a:solidFill>
                  <a:schemeClr val="bg1"/>
                </a:solidFill>
              </a:rPr>
              <a:t>Hiding data by modifying pixel values in the spatial domain of an image</a:t>
            </a:r>
          </a:p>
        </p:txBody>
      </p:sp>
      <p:sp>
        <p:nvSpPr>
          <p:cNvPr id="16" name="TextBox 15"/>
          <p:cNvSpPr txBox="1"/>
          <p:nvPr/>
        </p:nvSpPr>
        <p:spPr>
          <a:xfrm>
            <a:off x="11734800" y="7656493"/>
            <a:ext cx="8686800" cy="954107"/>
          </a:xfrm>
          <a:prstGeom prst="rect">
            <a:avLst/>
          </a:prstGeom>
          <a:noFill/>
        </p:spPr>
        <p:txBody>
          <a:bodyPr wrap="square" rtlCol="0">
            <a:spAutoFit/>
          </a:bodyPr>
          <a:lstStyle/>
          <a:p>
            <a:r>
              <a:rPr lang="en-US" sz="2800" dirty="0">
                <a:solidFill>
                  <a:schemeClr val="bg1"/>
                </a:solidFill>
              </a:rPr>
              <a:t>Hiding data by modifying the high-frequency components of an image using filters</a:t>
            </a:r>
          </a:p>
        </p:txBody>
      </p:sp>
      <p:sp>
        <p:nvSpPr>
          <p:cNvPr id="17" name="TextBox 16"/>
          <p:cNvSpPr txBox="1"/>
          <p:nvPr/>
        </p:nvSpPr>
        <p:spPr>
          <a:xfrm>
            <a:off x="1524000" y="7656493"/>
            <a:ext cx="8686800" cy="954107"/>
          </a:xfrm>
          <a:prstGeom prst="rect">
            <a:avLst/>
          </a:prstGeom>
          <a:noFill/>
        </p:spPr>
        <p:txBody>
          <a:bodyPr wrap="square" rtlCol="0">
            <a:spAutoFit/>
          </a:bodyPr>
          <a:lstStyle/>
          <a:p>
            <a:r>
              <a:rPr lang="en-US" sz="2800" dirty="0">
                <a:solidFill>
                  <a:schemeClr val="bg1"/>
                </a:solidFill>
              </a:rPr>
              <a:t>Hiding data in the Discrete Cosine Transform coefficients of a JPEG image</a:t>
            </a: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962400"/>
            <a:ext cx="21945600" cy="4419599"/>
          </a:xfrm>
        </p:spPr>
        <p:txBody>
          <a:bodyPr/>
          <a:lstStyle/>
          <a:p>
            <a:pPr algn="l"/>
            <a:r>
              <a:rPr lang="en-US" sz="4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 </a:t>
            </a:r>
            <a:r>
              <a:rPr lang="en-US" sz="400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steganography</a:t>
            </a:r>
            <a:r>
              <a:rPr lang="en-US" sz="4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 message is secretly hidden inside a digital file, so there arises no suspicion to the attacker. Steganography does not attempt to scramble the original message but the intent is the same as in cryptography; to protect the original message.</a:t>
            </a:r>
          </a:p>
          <a:p>
            <a:pPr algn="l"/>
            <a:endParaRPr lang="en-US" sz="4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571500" indent="-571500" algn="l">
              <a:buFont typeface="Wingdings" panose="05000000000000000000" pitchFamily="2" charset="2"/>
              <a:buChar char="Ø"/>
            </a:pPr>
            <a:r>
              <a:rPr lang="en-US" sz="4000" b="1" i="0" dirty="0">
                <a:solidFill>
                  <a:schemeClr val="bg1"/>
                </a:solidFill>
                <a:effectLst/>
                <a:latin typeface="Times New Roman" panose="02020603050405020304" pitchFamily="18" charset="0"/>
                <a:cs typeface="Times New Roman" panose="02020603050405020304" pitchFamily="18" charset="0"/>
              </a:rPr>
              <a:t>Encryption: </a:t>
            </a:r>
            <a:r>
              <a:rPr lang="en-US" sz="4000" i="0" dirty="0">
                <a:solidFill>
                  <a:schemeClr val="bg1"/>
                </a:solidFill>
                <a:effectLst/>
                <a:latin typeface="Times New Roman" panose="02020603050405020304" pitchFamily="18" charset="0"/>
                <a:cs typeface="Times New Roman" panose="02020603050405020304" pitchFamily="18" charset="0"/>
              </a:rPr>
              <a:t>Before embedding the secret data into the image, encryption techniques can be used to ensure that the data is secure and cannot be accessed by unauthorized individuals. Encryption can also help prevent any tampering with the hidden data.</a:t>
            </a:r>
          </a:p>
          <a:p>
            <a:pPr marL="571500" indent="-571500" algn="l">
              <a:buFont typeface="Wingdings" panose="05000000000000000000" pitchFamily="2" charset="2"/>
              <a:buChar char="Ø"/>
            </a:pPr>
            <a:r>
              <a:rPr lang="en-US" sz="4000" b="1" i="0" dirty="0">
                <a:solidFill>
                  <a:schemeClr val="bg1"/>
                </a:solidFill>
                <a:effectLst/>
                <a:latin typeface="Times New Roman" panose="02020603050405020304" pitchFamily="18" charset="0"/>
                <a:cs typeface="Times New Roman" panose="02020603050405020304" pitchFamily="18" charset="0"/>
              </a:rPr>
              <a:t>Cover Image Selection: </a:t>
            </a:r>
            <a:r>
              <a:rPr lang="en-US" sz="4000" i="0" dirty="0">
                <a:solidFill>
                  <a:schemeClr val="bg1"/>
                </a:solidFill>
                <a:effectLst/>
                <a:latin typeface="Times New Roman" panose="02020603050405020304" pitchFamily="18" charset="0"/>
                <a:cs typeface="Times New Roman" panose="02020603050405020304" pitchFamily="18" charset="0"/>
              </a:rPr>
              <a:t>The selection of an appropriate cover image is important in image steganography as it can help in maintaining the security of the hidden data. The cover image should have enough noise to blend with the hidden data and prevent detection by an attacker.</a:t>
            </a:r>
          </a:p>
          <a:p>
            <a:pPr marL="571500" indent="-571500" algn="l">
              <a:buFont typeface="Wingdings" panose="05000000000000000000" pitchFamily="2" charset="2"/>
              <a:buChar char="Ø"/>
            </a:pPr>
            <a:r>
              <a:rPr lang="en-US" sz="4000" b="1" i="0" dirty="0">
                <a:solidFill>
                  <a:schemeClr val="bg1"/>
                </a:solidFill>
                <a:effectLst/>
                <a:latin typeface="Times New Roman" panose="02020603050405020304" pitchFamily="18" charset="0"/>
                <a:cs typeface="Times New Roman" panose="02020603050405020304" pitchFamily="18" charset="0"/>
              </a:rPr>
              <a:t>Steganography Algorithm: </a:t>
            </a:r>
            <a:r>
              <a:rPr lang="en-US" sz="4000" i="0" dirty="0">
                <a:solidFill>
                  <a:schemeClr val="bg1"/>
                </a:solidFill>
                <a:effectLst/>
                <a:latin typeface="Times New Roman" panose="02020603050405020304" pitchFamily="18" charset="0"/>
                <a:cs typeface="Times New Roman" panose="02020603050405020304" pitchFamily="18" charset="0"/>
              </a:rPr>
              <a:t>The algorithm used in image steganography plays a crucial role in ensuring the security of the hidden data. A strong algorithm should be used that can resist various attacks like statistical analysis, visual attacks, etc.</a:t>
            </a:r>
          </a:p>
          <a:p>
            <a:pPr algn="l"/>
            <a:endParaRPr lang="en-US" sz="4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3F8BBA5-4A41-4346-B59D-940AD6BCDC8F}" type="slidenum">
              <a:rPr lang="en-US" smtClean="0"/>
              <a:pPr/>
              <a:t>9</a:t>
            </a:fld>
            <a:endParaRPr lang="en-US"/>
          </a:p>
        </p:txBody>
      </p:sp>
      <p:sp>
        <p:nvSpPr>
          <p:cNvPr id="5" name="TextBox 4">
            <a:extLst>
              <a:ext uri="{FF2B5EF4-FFF2-40B4-BE49-F238E27FC236}">
                <a16:creationId xmlns:a16="http://schemas.microsoft.com/office/drawing/2014/main" id="{E62CF188-A0BF-4740-8080-F714DADA0CFC}"/>
              </a:ext>
            </a:extLst>
          </p:cNvPr>
          <p:cNvSpPr txBox="1"/>
          <p:nvPr/>
        </p:nvSpPr>
        <p:spPr>
          <a:xfrm>
            <a:off x="4719638" y="1090144"/>
            <a:ext cx="15468600" cy="1938992"/>
          </a:xfrm>
          <a:prstGeom prst="rect">
            <a:avLst/>
          </a:prstGeom>
          <a:noFill/>
        </p:spPr>
        <p:txBody>
          <a:bodyPr wrap="square">
            <a:spAutoFit/>
          </a:bodyPr>
          <a:lstStyle/>
          <a:p>
            <a:pPr marL="857250" indent="-857250">
              <a:buFont typeface="Wingdings" panose="05000000000000000000" pitchFamily="2" charset="2"/>
              <a:buChar char="v"/>
            </a:pPr>
            <a:r>
              <a:rPr lang="en-US" sz="6000" b="1" u="sng" dirty="0">
                <a:solidFill>
                  <a:srgbClr val="00B050"/>
                </a:solidFill>
                <a:effectLst>
                  <a:outerShdw blurRad="38100" dist="38100" dir="2700000" algn="tl">
                    <a:srgbClr val="000000">
                      <a:alpha val="43137"/>
                    </a:srgbClr>
                  </a:outerShdw>
                </a:effectLst>
              </a:rPr>
              <a:t>Security Features of Image Steganography</a:t>
            </a:r>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rk">
  <a:themeElements>
    <a:clrScheme name="Custom 52">
      <a:dk1>
        <a:srgbClr val="1A1A1A"/>
      </a:dk1>
      <a:lt1>
        <a:srgbClr val="FFFFFF"/>
      </a:lt1>
      <a:dk2>
        <a:srgbClr val="1A1A1A"/>
      </a:dk2>
      <a:lt2>
        <a:srgbClr val="FFFFFF"/>
      </a:lt2>
      <a:accent1>
        <a:srgbClr val="1A1A1A"/>
      </a:accent1>
      <a:accent2>
        <a:srgbClr val="2980B9"/>
      </a:accent2>
      <a:accent3>
        <a:srgbClr val="FFFFFF"/>
      </a:accent3>
      <a:accent4>
        <a:srgbClr val="000000"/>
      </a:accent4>
      <a:accent5>
        <a:srgbClr val="2980B9"/>
      </a:accent5>
      <a:accent6>
        <a:srgbClr val="EEEEEE"/>
      </a:accent6>
      <a:hlink>
        <a:srgbClr val="2980B9"/>
      </a:hlink>
      <a:folHlink>
        <a:srgbClr val="E2E4E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Helvetica Neue UltraLight" charset="0"/>
            <a:ea typeface="ヒラギノ角ゴ ProN W3" charset="0"/>
            <a:cs typeface="ヒラギノ角ゴ ProN W3" charset="0"/>
            <a:sym typeface="Helvetica Neue UltraLight"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Helvetica Neue UltraLight" charset="0"/>
            <a:ea typeface="ヒラギノ角ゴ ProN W3" charset="0"/>
            <a:cs typeface="ヒラギノ角ゴ ProN W3" charset="0"/>
            <a:sym typeface="Helvetica Neue UltraLight" charset="0"/>
          </a:defRPr>
        </a:defPPr>
      </a:lstStyle>
    </a:lnDef>
  </a:objectDefaults>
  <a:extraClrSchemeLst>
    <a:extraClrScheme>
      <a:clrScheme name="Dar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5553</TotalTime>
  <Pages>0</Pages>
  <Words>1245</Words>
  <Characters>0</Characters>
  <Application>Microsoft Office PowerPoint</Application>
  <PresentationFormat>Custom</PresentationFormat>
  <Lines>0</Lines>
  <Paragraphs>132</Paragraphs>
  <Slides>14</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14</vt:i4>
      </vt:variant>
    </vt:vector>
  </HeadingPairs>
  <TitlesOfParts>
    <vt:vector size="27" baseType="lpstr">
      <vt:lpstr>Algerian</vt:lpstr>
      <vt:lpstr>Arial</vt:lpstr>
      <vt:lpstr>Calibri</vt:lpstr>
      <vt:lpstr>ElsevierGulliver</vt:lpstr>
      <vt:lpstr>Garamond</vt:lpstr>
      <vt:lpstr>Helvetica Neue UltraLight</vt:lpstr>
      <vt:lpstr>Imprint MT Shadow</vt:lpstr>
      <vt:lpstr>Lobster 1.3</vt:lpstr>
      <vt:lpstr>NexusSans</vt:lpstr>
      <vt:lpstr>Söhne</vt:lpstr>
      <vt:lpstr>Times New Roman</vt:lpstr>
      <vt:lpstr>Wingdings</vt:lpstr>
      <vt:lpstr>Dark</vt:lpstr>
      <vt:lpstr>PowerPoint Presentation</vt:lpstr>
      <vt:lpstr>Roadmap of the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Enhancement</vt:lpstr>
      <vt:lpstr>PowerPoint Presentation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TAYYABA</dc:creator>
  <cp:lastModifiedBy>Muhammad Hassan Farid</cp:lastModifiedBy>
  <cp:revision>133</cp:revision>
  <dcterms:modified xsi:type="dcterms:W3CDTF">2023-05-15T07:59:45Z</dcterms:modified>
</cp:coreProperties>
</file>