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BA37AC2-B034-4B7E-97FB-75A89115CC32}" type="datetimeFigureOut">
              <a:rPr lang="en-US" smtClean="0"/>
              <a:t>11/30/2023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18810894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A37AC2-B034-4B7E-97FB-75A89115CC32}"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17289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A37AC2-B034-4B7E-97FB-75A89115CC32}"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157430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A37AC2-B034-4B7E-97FB-75A89115CC32}"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3793124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A37AC2-B034-4B7E-97FB-75A89115CC32}"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614568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A37AC2-B034-4B7E-97FB-75A89115CC32}"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3793458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A37AC2-B034-4B7E-97FB-75A89115CC32}"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875945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37AC2-B034-4B7E-97FB-75A89115CC32}"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34EDE-F8C4-40C2-BBB7-787CAE2CCB9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5611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37AC2-B034-4B7E-97FB-75A89115CC32}"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63544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37AC2-B034-4B7E-97FB-75A89115CC32}"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353318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A37AC2-B034-4B7E-97FB-75A89115CC32}"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412863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37AC2-B034-4B7E-97FB-75A89115CC32}"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409174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A37AC2-B034-4B7E-97FB-75A89115CC32}"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292940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A37AC2-B034-4B7E-97FB-75A89115CC32}"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362051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BA37AC2-B034-4B7E-97FB-75A89115CC32}"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3566647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A37AC2-B034-4B7E-97FB-75A89115CC32}"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312739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A37AC2-B034-4B7E-97FB-75A89115CC32}"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34EDE-F8C4-40C2-BBB7-787CAE2CCB95}" type="slidenum">
              <a:rPr lang="en-US" smtClean="0"/>
              <a:t>‹#›</a:t>
            </a:fld>
            <a:endParaRPr lang="en-US"/>
          </a:p>
        </p:txBody>
      </p:sp>
    </p:spTree>
    <p:extLst>
      <p:ext uri="{BB962C8B-B14F-4D97-AF65-F5344CB8AC3E}">
        <p14:creationId xmlns:p14="http://schemas.microsoft.com/office/powerpoint/2010/main" val="1128198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A37AC2-B034-4B7E-97FB-75A89115CC32}" type="datetimeFigureOut">
              <a:rPr lang="en-US" smtClean="0"/>
              <a:t>11/30/2023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C34EDE-F8C4-40C2-BBB7-787CAE2CCB95}" type="slidenum">
              <a:rPr lang="en-US" smtClean="0"/>
              <a:t>‹#›</a:t>
            </a:fld>
            <a:endParaRPr lang="en-US"/>
          </a:p>
        </p:txBody>
      </p:sp>
    </p:spTree>
    <p:extLst>
      <p:ext uri="{BB962C8B-B14F-4D97-AF65-F5344CB8AC3E}">
        <p14:creationId xmlns:p14="http://schemas.microsoft.com/office/powerpoint/2010/main" val="8393533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1C14A-4BF9-43A0-A646-B9760C6C2BED}"/>
              </a:ext>
            </a:extLst>
          </p:cNvPr>
          <p:cNvSpPr>
            <a:spLocks noGrp="1"/>
          </p:cNvSpPr>
          <p:nvPr>
            <p:ph type="ctrTitle"/>
          </p:nvPr>
        </p:nvSpPr>
        <p:spPr/>
        <p:txBody>
          <a:bodyPr/>
          <a:lstStyle/>
          <a:p>
            <a:r>
              <a:rPr lang="en-US" b="1" dirty="0">
                <a:solidFill>
                  <a:schemeClr val="bg2">
                    <a:lumMod val="20000"/>
                    <a:lumOff val="80000"/>
                  </a:schemeClr>
                </a:solidFill>
                <a:latin typeface="Arial Black" panose="020B0A04020102020204" pitchFamily="34" charset="0"/>
              </a:rPr>
              <a:t>Hospitals Routes Finder</a:t>
            </a:r>
          </a:p>
        </p:txBody>
      </p:sp>
      <p:sp>
        <p:nvSpPr>
          <p:cNvPr id="3" name="Subtitle 2">
            <a:extLst>
              <a:ext uri="{FF2B5EF4-FFF2-40B4-BE49-F238E27FC236}">
                <a16:creationId xmlns:a16="http://schemas.microsoft.com/office/drawing/2014/main" xmlns="" id="{A6810273-0A41-4C13-A022-CCF1FE57B3B7}"/>
              </a:ext>
            </a:extLst>
          </p:cNvPr>
          <p:cNvSpPr>
            <a:spLocks noGrp="1"/>
          </p:cNvSpPr>
          <p:nvPr>
            <p:ph type="subTitle" idx="1"/>
          </p:nvPr>
        </p:nvSpPr>
        <p:spPr/>
        <p:txBody>
          <a:bodyPr/>
          <a:lstStyle/>
          <a:p>
            <a:r>
              <a:rPr lang="en-US" dirty="0">
                <a:solidFill>
                  <a:schemeClr val="accent1">
                    <a:lumMod val="20000"/>
                    <a:lumOff val="80000"/>
                  </a:schemeClr>
                </a:solidFill>
                <a:latin typeface="Arial Black" panose="020B0A04020102020204" pitchFamily="34" charset="0"/>
              </a:rPr>
              <a:t>21K-4598 Salman Ali</a:t>
            </a:r>
          </a:p>
          <a:p>
            <a:r>
              <a:rPr lang="en-US" dirty="0">
                <a:solidFill>
                  <a:schemeClr val="accent1">
                    <a:lumMod val="20000"/>
                    <a:lumOff val="80000"/>
                  </a:schemeClr>
                </a:solidFill>
                <a:latin typeface="Arial Black" panose="020B0A04020102020204" pitchFamily="34" charset="0"/>
              </a:rPr>
              <a:t>21K-3336 Hassan Shahbaz</a:t>
            </a:r>
          </a:p>
          <a:p>
            <a:r>
              <a:rPr lang="en-US" dirty="0">
                <a:solidFill>
                  <a:schemeClr val="accent1">
                    <a:lumMod val="20000"/>
                    <a:lumOff val="80000"/>
                  </a:schemeClr>
                </a:solidFill>
                <a:latin typeface="Arial Black" panose="020B0A04020102020204" pitchFamily="34" charset="0"/>
              </a:rPr>
              <a:t>21K-3164 Asad Jaffer</a:t>
            </a:r>
          </a:p>
        </p:txBody>
      </p:sp>
    </p:spTree>
    <p:extLst>
      <p:ext uri="{BB962C8B-B14F-4D97-AF65-F5344CB8AC3E}">
        <p14:creationId xmlns:p14="http://schemas.microsoft.com/office/powerpoint/2010/main" val="287485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86D6B1-548F-4CF7-A383-E2088AB6B918}"/>
              </a:ext>
            </a:extLst>
          </p:cNvPr>
          <p:cNvSpPr>
            <a:spLocks noGrp="1"/>
          </p:cNvSpPr>
          <p:nvPr>
            <p:ph type="title"/>
          </p:nvPr>
        </p:nvSpPr>
        <p:spPr/>
        <p:txBody>
          <a:bodyPr/>
          <a:lstStyle/>
          <a:p>
            <a:pPr algn="ctr"/>
            <a:r>
              <a:rPr lang="en-US" sz="4000" b="1" dirty="0">
                <a:latin typeface="Arial Black" panose="020B0A04020102020204" pitchFamily="34" charset="0"/>
              </a:rPr>
              <a:t>Overview</a:t>
            </a:r>
            <a:endParaRPr lang="en-US"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xmlns="" id="{A93A0C78-45F5-44F1-AC35-B4AF2E7C5D00}"/>
              </a:ext>
            </a:extLst>
          </p:cNvPr>
          <p:cNvSpPr>
            <a:spLocks noGrp="1"/>
          </p:cNvSpPr>
          <p:nvPr>
            <p:ph idx="1"/>
          </p:nvPr>
        </p:nvSpPr>
        <p:spPr/>
        <p:txBody>
          <a:bodyPr>
            <a:normAutofit/>
          </a:bodyPr>
          <a:lstStyle/>
          <a:p>
            <a:r>
              <a:rPr lang="en-US" sz="2400" dirty="0">
                <a:latin typeface="Arial Black" panose="020B0A04020102020204" pitchFamily="34" charset="0"/>
              </a:rPr>
              <a:t>The Hospitals Routes Finder project aims to develop a system that leverages Dijkstra's algorithm to optimize and streamline the routes within a hospital, enhancing overall accessibility and minimizing travel times.</a:t>
            </a:r>
          </a:p>
          <a:p>
            <a:pPr lvl="1"/>
            <a:r>
              <a:rPr lang="en-US" sz="1800" b="1" dirty="0">
                <a:latin typeface="Arial Black" panose="020B0A04020102020204" pitchFamily="34" charset="0"/>
              </a:rPr>
              <a:t>Optimized Navigation</a:t>
            </a:r>
          </a:p>
          <a:p>
            <a:pPr lvl="1"/>
            <a:r>
              <a:rPr lang="en-US" sz="1800" b="1" dirty="0">
                <a:latin typeface="Arial Black" panose="020B0A04020102020204" pitchFamily="34" charset="0"/>
              </a:rPr>
              <a:t>User-Friendly</a:t>
            </a:r>
          </a:p>
          <a:p>
            <a:pPr lvl="1"/>
            <a:r>
              <a:rPr lang="en-US" sz="1800" b="1" dirty="0">
                <a:latin typeface="Arial Black" panose="020B0A04020102020204" pitchFamily="34" charset="0"/>
              </a:rPr>
              <a:t>Scalability</a:t>
            </a:r>
          </a:p>
        </p:txBody>
      </p:sp>
    </p:spTree>
    <p:extLst>
      <p:ext uri="{BB962C8B-B14F-4D97-AF65-F5344CB8AC3E}">
        <p14:creationId xmlns:p14="http://schemas.microsoft.com/office/powerpoint/2010/main" val="402516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B0781-271F-4D66-BE65-0C1D06F8C8B7}"/>
              </a:ext>
            </a:extLst>
          </p:cNvPr>
          <p:cNvSpPr>
            <a:spLocks noGrp="1"/>
          </p:cNvSpPr>
          <p:nvPr>
            <p:ph type="title"/>
          </p:nvPr>
        </p:nvSpPr>
        <p:spPr/>
        <p:txBody>
          <a:bodyPr>
            <a:normAutofit/>
          </a:bodyPr>
          <a:lstStyle/>
          <a:p>
            <a:pPr algn="ctr"/>
            <a:r>
              <a:rPr lang="en-US" sz="4400" dirty="0">
                <a:latin typeface="Arial Black" panose="020B0A04020102020204" pitchFamily="34" charset="0"/>
              </a:rPr>
              <a:t>Problem Statement</a:t>
            </a:r>
          </a:p>
        </p:txBody>
      </p:sp>
      <p:sp>
        <p:nvSpPr>
          <p:cNvPr id="3" name="Content Placeholder 2">
            <a:extLst>
              <a:ext uri="{FF2B5EF4-FFF2-40B4-BE49-F238E27FC236}">
                <a16:creationId xmlns:a16="http://schemas.microsoft.com/office/drawing/2014/main" xmlns="" id="{FCC3DAD1-9971-409C-A4A8-900F48FAFBF6}"/>
              </a:ext>
            </a:extLst>
          </p:cNvPr>
          <p:cNvSpPr>
            <a:spLocks noGrp="1"/>
          </p:cNvSpPr>
          <p:nvPr>
            <p:ph idx="1"/>
          </p:nvPr>
        </p:nvSpPr>
        <p:spPr/>
        <p:txBody>
          <a:bodyPr/>
          <a:lstStyle/>
          <a:p>
            <a:r>
              <a:rPr lang="en-US" sz="2000" dirty="0">
                <a:latin typeface="Arial Black" panose="020B0A04020102020204" pitchFamily="34" charset="0"/>
              </a:rPr>
              <a:t>In many hospitals, the lack of an efficient navigation system contributes to delays, confusion, and increased stress for patients, visitors, and healthcare professionals. Traditional signage may not be sufficient, especially in large and complex hospital layouts. This project addresses the following challenges:</a:t>
            </a:r>
          </a:p>
          <a:p>
            <a:pPr lvl="1"/>
            <a:r>
              <a:rPr lang="en-US" b="1" dirty="0">
                <a:latin typeface="Arial Black" panose="020B0A04020102020204" pitchFamily="34" charset="0"/>
              </a:rPr>
              <a:t>Inefficient Navigation</a:t>
            </a:r>
          </a:p>
          <a:p>
            <a:pPr lvl="1"/>
            <a:r>
              <a:rPr lang="en-US" b="1" dirty="0">
                <a:latin typeface="Arial Black" panose="020B0A04020102020204" pitchFamily="34" charset="0"/>
              </a:rPr>
              <a:t>Resource Optimization</a:t>
            </a:r>
          </a:p>
          <a:p>
            <a:pPr lvl="1"/>
            <a:r>
              <a:rPr lang="en-US" b="1" dirty="0">
                <a:latin typeface="Arial Black" panose="020B0A04020102020204" pitchFamily="34" charset="0"/>
              </a:rPr>
              <a:t>User Experience</a:t>
            </a:r>
            <a:endParaRPr lang="en-US" dirty="0">
              <a:latin typeface="Arial Black" panose="020B0A04020102020204" pitchFamily="34" charset="0"/>
            </a:endParaRPr>
          </a:p>
        </p:txBody>
      </p:sp>
    </p:spTree>
    <p:extLst>
      <p:ext uri="{BB962C8B-B14F-4D97-AF65-F5344CB8AC3E}">
        <p14:creationId xmlns:p14="http://schemas.microsoft.com/office/powerpoint/2010/main" val="170951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756768A-721E-42D0-AB3E-E5FB4F2A699B}"/>
              </a:ext>
            </a:extLst>
          </p:cNvPr>
          <p:cNvPicPr>
            <a:picLocks noChangeAspect="1"/>
          </p:cNvPicPr>
          <p:nvPr/>
        </p:nvPicPr>
        <p:blipFill>
          <a:blip r:embed="rId2"/>
          <a:stretch>
            <a:fillRect/>
          </a:stretch>
        </p:blipFill>
        <p:spPr>
          <a:xfrm>
            <a:off x="0" y="0"/>
            <a:ext cx="4305300" cy="5057775"/>
          </a:xfrm>
          <a:prstGeom prst="rect">
            <a:avLst/>
          </a:prstGeom>
        </p:spPr>
      </p:pic>
      <p:pic>
        <p:nvPicPr>
          <p:cNvPr id="4" name="Picture 3">
            <a:extLst>
              <a:ext uri="{FF2B5EF4-FFF2-40B4-BE49-F238E27FC236}">
                <a16:creationId xmlns:a16="http://schemas.microsoft.com/office/drawing/2014/main" xmlns="" id="{F612C883-F24F-4F4F-AC18-2CA89B5B52FA}"/>
              </a:ext>
            </a:extLst>
          </p:cNvPr>
          <p:cNvPicPr>
            <a:picLocks noChangeAspect="1"/>
          </p:cNvPicPr>
          <p:nvPr/>
        </p:nvPicPr>
        <p:blipFill>
          <a:blip r:embed="rId3"/>
          <a:stretch>
            <a:fillRect/>
          </a:stretch>
        </p:blipFill>
        <p:spPr>
          <a:xfrm>
            <a:off x="4367813" y="0"/>
            <a:ext cx="7824187" cy="6858000"/>
          </a:xfrm>
          <a:prstGeom prst="rect">
            <a:avLst/>
          </a:prstGeom>
        </p:spPr>
      </p:pic>
      <p:pic>
        <p:nvPicPr>
          <p:cNvPr id="5" name="Picture 4">
            <a:extLst>
              <a:ext uri="{FF2B5EF4-FFF2-40B4-BE49-F238E27FC236}">
                <a16:creationId xmlns:a16="http://schemas.microsoft.com/office/drawing/2014/main" xmlns="" id="{5DE17850-6771-41EA-A2C1-89F64C18EAFA}"/>
              </a:ext>
            </a:extLst>
          </p:cNvPr>
          <p:cNvPicPr>
            <a:picLocks noChangeAspect="1"/>
          </p:cNvPicPr>
          <p:nvPr/>
        </p:nvPicPr>
        <p:blipFill>
          <a:blip r:embed="rId4"/>
          <a:stretch>
            <a:fillRect/>
          </a:stretch>
        </p:blipFill>
        <p:spPr>
          <a:xfrm>
            <a:off x="-1" y="5057774"/>
            <a:ext cx="4305300" cy="1800225"/>
          </a:xfrm>
          <a:prstGeom prst="rect">
            <a:avLst/>
          </a:prstGeom>
        </p:spPr>
      </p:pic>
    </p:spTree>
    <p:extLst>
      <p:ext uri="{BB962C8B-B14F-4D97-AF65-F5344CB8AC3E}">
        <p14:creationId xmlns:p14="http://schemas.microsoft.com/office/powerpoint/2010/main" val="68118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29" y="0"/>
            <a:ext cx="871369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5094" y="0"/>
            <a:ext cx="502920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20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47F6BD2-CE90-4376-9B70-32A09325E4C5}"/>
              </a:ext>
            </a:extLst>
          </p:cNvPr>
          <p:cNvPicPr>
            <a:picLocks noChangeAspect="1"/>
          </p:cNvPicPr>
          <p:nvPr/>
        </p:nvPicPr>
        <p:blipFill>
          <a:blip r:embed="rId2"/>
          <a:stretch>
            <a:fillRect/>
          </a:stretch>
        </p:blipFill>
        <p:spPr>
          <a:xfrm>
            <a:off x="0" y="0"/>
            <a:ext cx="4457700" cy="1047750"/>
          </a:xfrm>
          <a:prstGeom prst="rect">
            <a:avLst/>
          </a:prstGeom>
        </p:spPr>
      </p:pic>
      <p:pic>
        <p:nvPicPr>
          <p:cNvPr id="5" name="Picture 4">
            <a:extLst>
              <a:ext uri="{FF2B5EF4-FFF2-40B4-BE49-F238E27FC236}">
                <a16:creationId xmlns:a16="http://schemas.microsoft.com/office/drawing/2014/main" xmlns="" id="{F9E39110-7A99-4B6A-B2E8-513170A50B6E}"/>
              </a:ext>
            </a:extLst>
          </p:cNvPr>
          <p:cNvPicPr>
            <a:picLocks noChangeAspect="1"/>
          </p:cNvPicPr>
          <p:nvPr/>
        </p:nvPicPr>
        <p:blipFill>
          <a:blip r:embed="rId3"/>
          <a:stretch>
            <a:fillRect/>
          </a:stretch>
        </p:blipFill>
        <p:spPr>
          <a:xfrm>
            <a:off x="0" y="1047750"/>
            <a:ext cx="2228850" cy="3704554"/>
          </a:xfrm>
          <a:prstGeom prst="rect">
            <a:avLst/>
          </a:prstGeom>
        </p:spPr>
      </p:pic>
      <p:pic>
        <p:nvPicPr>
          <p:cNvPr id="6" name="Picture 5">
            <a:extLst>
              <a:ext uri="{FF2B5EF4-FFF2-40B4-BE49-F238E27FC236}">
                <a16:creationId xmlns:a16="http://schemas.microsoft.com/office/drawing/2014/main" xmlns="" id="{C7987674-33DC-42F6-AD6C-B09F3853D0DF}"/>
              </a:ext>
            </a:extLst>
          </p:cNvPr>
          <p:cNvPicPr>
            <a:picLocks noChangeAspect="1"/>
          </p:cNvPicPr>
          <p:nvPr/>
        </p:nvPicPr>
        <p:blipFill>
          <a:blip r:embed="rId4"/>
          <a:stretch>
            <a:fillRect/>
          </a:stretch>
        </p:blipFill>
        <p:spPr>
          <a:xfrm>
            <a:off x="2228850" y="1047750"/>
            <a:ext cx="2228850" cy="3704554"/>
          </a:xfrm>
          <a:prstGeom prst="rect">
            <a:avLst/>
          </a:prstGeom>
        </p:spPr>
      </p:pic>
      <p:sp>
        <p:nvSpPr>
          <p:cNvPr id="12" name="TextBox 11">
            <a:extLst>
              <a:ext uri="{FF2B5EF4-FFF2-40B4-BE49-F238E27FC236}">
                <a16:creationId xmlns:a16="http://schemas.microsoft.com/office/drawing/2014/main" xmlns="" id="{EF17D370-0E70-4899-A9A9-5C59C220DEDF}"/>
              </a:ext>
            </a:extLst>
          </p:cNvPr>
          <p:cNvSpPr txBox="1"/>
          <p:nvPr/>
        </p:nvSpPr>
        <p:spPr>
          <a:xfrm>
            <a:off x="1649163" y="268146"/>
            <a:ext cx="2579552" cy="400110"/>
          </a:xfrm>
          <a:prstGeom prst="rect">
            <a:avLst/>
          </a:prstGeom>
          <a:noFill/>
        </p:spPr>
        <p:txBody>
          <a:bodyPr wrap="none" rtlCol="0">
            <a:spAutoFit/>
          </a:bodyPr>
          <a:lstStyle/>
          <a:p>
            <a:r>
              <a:rPr lang="en-US" sz="2000" b="1" dirty="0">
                <a:latin typeface="Arial Black" panose="020B0A04020102020204" pitchFamily="34" charset="0"/>
              </a:rPr>
              <a:t>Inputs &amp; Outputs</a:t>
            </a: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52304"/>
            <a:ext cx="12192000" cy="2105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699" y="0"/>
            <a:ext cx="7734301" cy="475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373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3E112-1406-4883-97F5-C27C92506197}"/>
              </a:ext>
            </a:extLst>
          </p:cNvPr>
          <p:cNvSpPr>
            <a:spLocks noGrp="1"/>
          </p:cNvSpPr>
          <p:nvPr>
            <p:ph type="title"/>
          </p:nvPr>
        </p:nvSpPr>
        <p:spPr/>
        <p:txBody>
          <a:bodyPr/>
          <a:lstStyle/>
          <a:p>
            <a:pPr algn="ctr"/>
            <a:r>
              <a:rPr lang="en-US" sz="4400" dirty="0">
                <a:latin typeface="Arial Black" panose="020B0A04020102020204" pitchFamily="34" charset="0"/>
              </a:rPr>
              <a:t>conclusion</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xmlns="" id="{60DFE953-9832-4EF9-BB7D-98E50B0A8F65}"/>
              </a:ext>
            </a:extLst>
          </p:cNvPr>
          <p:cNvSpPr>
            <a:spLocks noGrp="1"/>
          </p:cNvSpPr>
          <p:nvPr>
            <p:ph idx="1"/>
          </p:nvPr>
        </p:nvSpPr>
        <p:spPr/>
        <p:txBody>
          <a:bodyPr/>
          <a:lstStyle/>
          <a:p>
            <a:r>
              <a:rPr lang="en-US" dirty="0">
                <a:latin typeface="Arial Black" panose="020B0A04020102020204" pitchFamily="34" charset="0"/>
              </a:rPr>
              <a:t>the Hospitals Routes Finder project not only seeks to solve the immediate problems associated with inefficient navigation within hospitals but also strives to contribute to the broader goals of enhancing emergency response, optimizing resource utilization, and ultimately improving the overall quality of care within healthcare facilities. As technology continues to play a pivotal role in shaping the healthcare landscape, this project represents a significant step toward creating a more patient-centric, efficient, and responsive hospital environment.</a:t>
            </a:r>
          </a:p>
        </p:txBody>
      </p:sp>
    </p:spTree>
    <p:extLst>
      <p:ext uri="{BB962C8B-B14F-4D97-AF65-F5344CB8AC3E}">
        <p14:creationId xmlns:p14="http://schemas.microsoft.com/office/powerpoint/2010/main" val="4033889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74</TotalTime>
  <Words>194</Words>
  <Application>Microsoft Office PowerPoint</Application>
  <PresentationFormat>Custom</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Celestial</vt:lpstr>
      <vt:lpstr>Hospitals Routes Finder</vt:lpstr>
      <vt:lpstr>Overview</vt:lpstr>
      <vt:lpstr>Problem Statement</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Hospitals Routes Finder</dc:title>
  <dc:creator>Family</dc:creator>
  <cp:lastModifiedBy>haroon traders</cp:lastModifiedBy>
  <cp:revision>8</cp:revision>
  <dcterms:created xsi:type="dcterms:W3CDTF">2023-11-29T16:55:21Z</dcterms:created>
  <dcterms:modified xsi:type="dcterms:W3CDTF">2023-11-30T02:05:02Z</dcterms:modified>
</cp:coreProperties>
</file>