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69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5FA7BB-D297-47F2-8628-4D813DDE62A1}"/>
              </a:ext>
            </a:extLst>
          </p:cNvPr>
          <p:cNvSpPr/>
          <p:nvPr/>
        </p:nvSpPr>
        <p:spPr>
          <a:xfrm>
            <a:off x="914400" y="609600"/>
            <a:ext cx="6248400" cy="403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B433B2-A0D5-4D0B-BC11-60167D6E7641}"/>
              </a:ext>
            </a:extLst>
          </p:cNvPr>
          <p:cNvSpPr/>
          <p:nvPr/>
        </p:nvSpPr>
        <p:spPr>
          <a:xfrm>
            <a:off x="5410200" y="6858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Shed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C0B67F-CB12-4445-A60C-D62F9F0931D0}"/>
              </a:ext>
            </a:extLst>
          </p:cNvPr>
          <p:cNvSpPr/>
          <p:nvPr/>
        </p:nvSpPr>
        <p:spPr>
          <a:xfrm>
            <a:off x="1181100" y="3048000"/>
            <a:ext cx="26289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Tables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FC2A3C-0BCF-4042-A419-9C3E7F1DF816}"/>
              </a:ext>
            </a:extLst>
          </p:cNvPr>
          <p:cNvCxnSpPr/>
          <p:nvPr/>
        </p:nvCxnSpPr>
        <p:spPr>
          <a:xfrm>
            <a:off x="533400" y="3048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334FAE-AD3B-41A8-B51F-A6119B830D31}"/>
              </a:ext>
            </a:extLst>
          </p:cNvPr>
          <p:cNvCxnSpPr>
            <a:cxnSpLocks/>
          </p:cNvCxnSpPr>
          <p:nvPr/>
        </p:nvCxnSpPr>
        <p:spPr>
          <a:xfrm>
            <a:off x="533400" y="3048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D7D8AA7-7C26-47D8-8AA9-728D91DA3132}"/>
              </a:ext>
            </a:extLst>
          </p:cNvPr>
          <p:cNvSpPr txBox="1"/>
          <p:nvPr/>
        </p:nvSpPr>
        <p:spPr>
          <a:xfrm>
            <a:off x="401748" y="8382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80B98B-6494-40DD-8ADE-EA91785120EC}"/>
              </a:ext>
            </a:extLst>
          </p:cNvPr>
          <p:cNvSpPr txBox="1"/>
          <p:nvPr/>
        </p:nvSpPr>
        <p:spPr>
          <a:xfrm>
            <a:off x="1158938" y="878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46C951-938D-49BC-B542-E758BA201ECB}"/>
              </a:ext>
            </a:extLst>
          </p:cNvPr>
          <p:cNvSpPr/>
          <p:nvPr/>
        </p:nvSpPr>
        <p:spPr>
          <a:xfrm>
            <a:off x="4800600" y="190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F6796D-B6C7-4857-9BF4-46215530172D}"/>
              </a:ext>
            </a:extLst>
          </p:cNvPr>
          <p:cNvSpPr/>
          <p:nvPr/>
        </p:nvSpPr>
        <p:spPr>
          <a:xfrm>
            <a:off x="571500" y="535775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987AF2-4DAF-4013-B92C-E08C21527BC8}"/>
              </a:ext>
            </a:extLst>
          </p:cNvPr>
          <p:cNvSpPr txBox="1"/>
          <p:nvPr/>
        </p:nvSpPr>
        <p:spPr>
          <a:xfrm>
            <a:off x="800100" y="5232261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Cam T (3.352, 12.633, 1.871)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84939A83-4FD0-46AE-ABA6-7BBF0AA75C87}"/>
              </a:ext>
            </a:extLst>
          </p:cNvPr>
          <p:cNvSpPr/>
          <p:nvPr/>
        </p:nvSpPr>
        <p:spPr>
          <a:xfrm>
            <a:off x="5334000" y="2552700"/>
            <a:ext cx="228600" cy="1524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2A90A9-3887-49F4-B2B1-B2CFFB25F4DC}"/>
              </a:ext>
            </a:extLst>
          </p:cNvPr>
          <p:cNvSpPr txBox="1"/>
          <p:nvPr/>
        </p:nvSpPr>
        <p:spPr>
          <a:xfrm>
            <a:off x="5486400" y="2678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LS1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AEBCBB-C8B3-422B-8CC4-7AE4F40079AA}"/>
              </a:ext>
            </a:extLst>
          </p:cNvPr>
          <p:cNvSpPr txBox="1"/>
          <p:nvPr/>
        </p:nvSpPr>
        <p:spPr>
          <a:xfrm>
            <a:off x="4904526" y="838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LS2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A975189E-4644-4DF9-9043-70F32E389C6D}"/>
              </a:ext>
            </a:extLst>
          </p:cNvPr>
          <p:cNvSpPr/>
          <p:nvPr/>
        </p:nvSpPr>
        <p:spPr>
          <a:xfrm>
            <a:off x="5112807" y="1143000"/>
            <a:ext cx="228600" cy="1524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18A615B-CA46-4683-B186-5CADF92297CA}"/>
              </a:ext>
            </a:extLst>
          </p:cNvPr>
          <p:cNvSpPr/>
          <p:nvPr/>
        </p:nvSpPr>
        <p:spPr>
          <a:xfrm>
            <a:off x="3916894" y="1466612"/>
            <a:ext cx="228600" cy="1524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AF1F9E-13AB-4B4D-8C69-85B5B6395D8A}"/>
              </a:ext>
            </a:extLst>
          </p:cNvPr>
          <p:cNvSpPr txBox="1"/>
          <p:nvPr/>
        </p:nvSpPr>
        <p:spPr>
          <a:xfrm>
            <a:off x="3429000" y="106426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LS3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2A6F4A-B5E0-4C58-90E0-54AB666894B4}"/>
              </a:ext>
            </a:extLst>
          </p:cNvPr>
          <p:cNvSpPr txBox="1"/>
          <p:nvPr/>
        </p:nvSpPr>
        <p:spPr>
          <a:xfrm>
            <a:off x="3733800" y="2602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LS4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C9955FF-DFD8-4E25-92FB-5CCD4CFB5E0C}"/>
              </a:ext>
            </a:extLst>
          </p:cNvPr>
          <p:cNvSpPr/>
          <p:nvPr/>
        </p:nvSpPr>
        <p:spPr>
          <a:xfrm>
            <a:off x="4239260" y="2819400"/>
            <a:ext cx="228600" cy="1524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37454-0551-4160-9EFD-5406FC92C018}"/>
              </a:ext>
            </a:extLst>
          </p:cNvPr>
          <p:cNvSpPr txBox="1"/>
          <p:nvPr/>
        </p:nvSpPr>
        <p:spPr>
          <a:xfrm>
            <a:off x="475409" y="4862929"/>
            <a:ext cx="272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Boundary (10.10, 19.00)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884F53-A425-4EDC-99F6-0A30C8DA065A}"/>
              </a:ext>
            </a:extLst>
          </p:cNvPr>
          <p:cNvSpPr txBox="1"/>
          <p:nvPr/>
        </p:nvSpPr>
        <p:spPr>
          <a:xfrm>
            <a:off x="800100" y="5514061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Cam B (3.352, 12.633, 1.584)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51269A-4DB5-43EC-B3CD-49EC48A7C5FB}"/>
              </a:ext>
            </a:extLst>
          </p:cNvPr>
          <p:cNvSpPr txBox="1"/>
          <p:nvPr/>
        </p:nvSpPr>
        <p:spPr>
          <a:xfrm>
            <a:off x="800100" y="5795861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Baseline distance: 0.287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1DDE4B-9460-4A9C-B78C-2DBAC0A8CFB4}"/>
              </a:ext>
            </a:extLst>
          </p:cNvPr>
          <p:cNvSpPr txBox="1"/>
          <p:nvPr/>
        </p:nvSpPr>
        <p:spPr>
          <a:xfrm>
            <a:off x="800100" y="6087070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Mic (3.352, 12.633, 1.704)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550CCB-A5E0-4375-B81A-979CA829E262}"/>
              </a:ext>
            </a:extLst>
          </p:cNvPr>
          <p:cNvSpPr txBox="1"/>
          <p:nvPr/>
        </p:nvSpPr>
        <p:spPr>
          <a:xfrm>
            <a:off x="688914" y="392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3C826F-5CBD-4259-B3A5-0AF25F6E081F}"/>
              </a:ext>
            </a:extLst>
          </p:cNvPr>
          <p:cNvSpPr txBox="1"/>
          <p:nvPr/>
        </p:nvSpPr>
        <p:spPr>
          <a:xfrm>
            <a:off x="4634230" y="5154414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LS 1 (5.418, 14.992, 1.686)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CB9CE48-CBC4-4034-A0D3-BF0BB3BBA428}"/>
              </a:ext>
            </a:extLst>
          </p:cNvPr>
          <p:cNvSpPr/>
          <p:nvPr/>
        </p:nvSpPr>
        <p:spPr>
          <a:xfrm>
            <a:off x="4405630" y="5259586"/>
            <a:ext cx="228600" cy="1524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A037F4-D272-4E6E-8B52-1874ED22F178}"/>
              </a:ext>
            </a:extLst>
          </p:cNvPr>
          <p:cNvSpPr txBox="1"/>
          <p:nvPr/>
        </p:nvSpPr>
        <p:spPr>
          <a:xfrm>
            <a:off x="4634230" y="5444252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LS 2 (1.191, 14.563, 1.692)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AC46E1-AB99-4F21-B654-702AF853D738}"/>
              </a:ext>
            </a:extLst>
          </p:cNvPr>
          <p:cNvSpPr txBox="1"/>
          <p:nvPr/>
        </p:nvSpPr>
        <p:spPr>
          <a:xfrm>
            <a:off x="4634230" y="5715000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LS 3 (2.627, 9.547, 1.696)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EAC554-3041-4395-BB8B-260DE8E5FD2B}"/>
              </a:ext>
            </a:extLst>
          </p:cNvPr>
          <p:cNvSpPr txBox="1"/>
          <p:nvPr/>
        </p:nvSpPr>
        <p:spPr>
          <a:xfrm>
            <a:off x="4639310" y="6003528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LS 4 (6.193, 11.333, 1.685)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FC50DC-EFE6-42A5-85DE-44E190D4D659}"/>
              </a:ext>
            </a:extLst>
          </p:cNvPr>
          <p:cNvSpPr txBox="1"/>
          <p:nvPr/>
        </p:nvSpPr>
        <p:spPr>
          <a:xfrm>
            <a:off x="4503420" y="1998702"/>
            <a:ext cx="145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Cam and Mic</a:t>
            </a:r>
          </a:p>
        </p:txBody>
      </p:sp>
    </p:spTree>
    <p:extLst>
      <p:ext uri="{BB962C8B-B14F-4D97-AF65-F5344CB8AC3E}">
        <p14:creationId xmlns:p14="http://schemas.microsoft.com/office/powerpoint/2010/main" val="41366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84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Hansung Kim</dc:creator>
  <cp:lastModifiedBy>Cho Yeonsook</cp:lastModifiedBy>
  <cp:revision>3</cp:revision>
  <dcterms:created xsi:type="dcterms:W3CDTF">2006-08-16T00:00:00Z</dcterms:created>
  <dcterms:modified xsi:type="dcterms:W3CDTF">2018-04-26T17:24:44Z</dcterms:modified>
</cp:coreProperties>
</file>