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8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FC2A3C-0BCF-4042-A419-9C3E7F1DF816}"/>
              </a:ext>
            </a:extLst>
          </p:cNvPr>
          <p:cNvCxnSpPr/>
          <p:nvPr/>
        </p:nvCxnSpPr>
        <p:spPr>
          <a:xfrm flipV="1">
            <a:off x="762000" y="6148360"/>
            <a:ext cx="0" cy="55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34FAE-AD3B-41A8-B51F-A6119B830D31}"/>
              </a:ext>
            </a:extLst>
          </p:cNvPr>
          <p:cNvCxnSpPr>
            <a:cxnSpLocks/>
          </p:cNvCxnSpPr>
          <p:nvPr/>
        </p:nvCxnSpPr>
        <p:spPr>
          <a:xfrm>
            <a:off x="762000" y="6705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7D8AA7-7C26-47D8-8AA9-728D91DA3132}"/>
              </a:ext>
            </a:extLst>
          </p:cNvPr>
          <p:cNvSpPr txBox="1"/>
          <p:nvPr/>
        </p:nvSpPr>
        <p:spPr>
          <a:xfrm>
            <a:off x="1397033" y="6529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0B98B-6494-40DD-8ADE-EA91785120EC}"/>
              </a:ext>
            </a:extLst>
          </p:cNvPr>
          <p:cNvSpPr txBox="1"/>
          <p:nvPr/>
        </p:nvSpPr>
        <p:spPr>
          <a:xfrm>
            <a:off x="584403" y="57704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F6796D-B6C7-4857-9BF4-46215530172D}"/>
              </a:ext>
            </a:extLst>
          </p:cNvPr>
          <p:cNvSpPr/>
          <p:nvPr/>
        </p:nvSpPr>
        <p:spPr>
          <a:xfrm>
            <a:off x="4152900" y="179695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87AF2-4DAF-4013-B92C-E08C21527BC8}"/>
              </a:ext>
            </a:extLst>
          </p:cNvPr>
          <p:cNvSpPr txBox="1"/>
          <p:nvPr/>
        </p:nvSpPr>
        <p:spPr>
          <a:xfrm>
            <a:off x="4381500" y="167145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 T (1.585, 4.100, 1.782)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37454-0551-4160-9EFD-5406FC92C018}"/>
              </a:ext>
            </a:extLst>
          </p:cNvPr>
          <p:cNvSpPr txBox="1"/>
          <p:nvPr/>
        </p:nvSpPr>
        <p:spPr>
          <a:xfrm>
            <a:off x="4056808" y="852070"/>
            <a:ext cx="356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Boundary (6.64, 3.46, 2.67)</a:t>
            </a:r>
          </a:p>
          <a:p>
            <a:r>
              <a:rPr lang="en-GB" sz="1400" dirty="0"/>
              <a:t>(-2.54, 4.10, -1.585, 1.875, -1.782, 0.89)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884F53-A425-4EDC-99F6-0A30C8DA065A}"/>
              </a:ext>
            </a:extLst>
          </p:cNvPr>
          <p:cNvSpPr txBox="1"/>
          <p:nvPr/>
        </p:nvSpPr>
        <p:spPr>
          <a:xfrm>
            <a:off x="4381500" y="195325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 B (1.585, 4.100, 1.606)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1269A-4DB5-43EC-B3CD-49EC48A7C5FB}"/>
              </a:ext>
            </a:extLst>
          </p:cNvPr>
          <p:cNvSpPr txBox="1"/>
          <p:nvPr/>
        </p:nvSpPr>
        <p:spPr>
          <a:xfrm>
            <a:off x="4381500" y="223505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 distance: 0.176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1DDE4B-9460-4A9C-B78C-2DBAC0A8CFB4}"/>
              </a:ext>
            </a:extLst>
          </p:cNvPr>
          <p:cNvSpPr txBox="1"/>
          <p:nvPr/>
        </p:nvSpPr>
        <p:spPr>
          <a:xfrm>
            <a:off x="4381500" y="252626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 (1.585, 4.100, 1.705)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550CCB-A5E0-4375-B81A-979CA829E262}"/>
              </a:ext>
            </a:extLst>
          </p:cNvPr>
          <p:cNvSpPr txBox="1"/>
          <p:nvPr/>
        </p:nvSpPr>
        <p:spPr>
          <a:xfrm>
            <a:off x="716142" y="642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C826F-5CBD-4259-B3A5-0AF25F6E081F}"/>
              </a:ext>
            </a:extLst>
          </p:cNvPr>
          <p:cNvSpPr txBox="1"/>
          <p:nvPr/>
        </p:nvSpPr>
        <p:spPr>
          <a:xfrm>
            <a:off x="4381500" y="299843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 1 (1.982, 1.953, 1.676)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B9CE48-CBC4-4034-A0D3-BF0BB3BBA428}"/>
              </a:ext>
            </a:extLst>
          </p:cNvPr>
          <p:cNvSpPr/>
          <p:nvPr/>
        </p:nvSpPr>
        <p:spPr>
          <a:xfrm>
            <a:off x="4152900" y="3103602"/>
            <a:ext cx="228600" cy="1524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A037F4-D272-4E6E-8B52-1874ED22F178}"/>
              </a:ext>
            </a:extLst>
          </p:cNvPr>
          <p:cNvSpPr txBox="1"/>
          <p:nvPr/>
        </p:nvSpPr>
        <p:spPr>
          <a:xfrm>
            <a:off x="4381500" y="328826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 2 (2.431, 5.587, 1.689)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5FA7BB-D297-47F2-8628-4D813DDE62A1}"/>
              </a:ext>
            </a:extLst>
          </p:cNvPr>
          <p:cNvSpPr/>
          <p:nvPr/>
        </p:nvSpPr>
        <p:spPr>
          <a:xfrm rot="16200000">
            <a:off x="-690179" y="2285409"/>
            <a:ext cx="6008131" cy="25526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433B2-A0D5-4D0B-BC11-60167D6E7641}"/>
              </a:ext>
            </a:extLst>
          </p:cNvPr>
          <p:cNvSpPr/>
          <p:nvPr/>
        </p:nvSpPr>
        <p:spPr>
          <a:xfrm rot="16200000">
            <a:off x="279012" y="1327783"/>
            <a:ext cx="2065576" cy="525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0B67F-CB12-4445-A60C-D62F9F0931D0}"/>
              </a:ext>
            </a:extLst>
          </p:cNvPr>
          <p:cNvSpPr/>
          <p:nvPr/>
        </p:nvSpPr>
        <p:spPr>
          <a:xfrm rot="16200000">
            <a:off x="680829" y="5001208"/>
            <a:ext cx="1652560" cy="641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46C951-938D-49BC-B542-E758BA201ECB}"/>
              </a:ext>
            </a:extLst>
          </p:cNvPr>
          <p:cNvSpPr/>
          <p:nvPr/>
        </p:nvSpPr>
        <p:spPr>
          <a:xfrm rot="16200000">
            <a:off x="2155987" y="3272389"/>
            <a:ext cx="116663" cy="115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4939A83-4FD0-46AE-ABA6-7BBF0AA75C87}"/>
              </a:ext>
            </a:extLst>
          </p:cNvPr>
          <p:cNvSpPr/>
          <p:nvPr/>
        </p:nvSpPr>
        <p:spPr>
          <a:xfrm rot="16200000">
            <a:off x="2973806" y="1090261"/>
            <a:ext cx="174994" cy="11564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2A90A9-3887-49F4-B2B1-B2CFFB25F4DC}"/>
              </a:ext>
            </a:extLst>
          </p:cNvPr>
          <p:cNvSpPr txBox="1"/>
          <p:nvPr/>
        </p:nvSpPr>
        <p:spPr>
          <a:xfrm rot="16200000">
            <a:off x="2257820" y="5152059"/>
            <a:ext cx="51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LS1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EBCBB-C8B3-422B-8CC4-7AE4F40079AA}"/>
              </a:ext>
            </a:extLst>
          </p:cNvPr>
          <p:cNvSpPr txBox="1"/>
          <p:nvPr/>
        </p:nvSpPr>
        <p:spPr>
          <a:xfrm rot="16200000">
            <a:off x="2745671" y="1103778"/>
            <a:ext cx="46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LS2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18A615B-CA46-4683-B186-5CADF92297CA}"/>
              </a:ext>
            </a:extLst>
          </p:cNvPr>
          <p:cNvSpPr/>
          <p:nvPr/>
        </p:nvSpPr>
        <p:spPr>
          <a:xfrm rot="16200000">
            <a:off x="2501022" y="5142966"/>
            <a:ext cx="174994" cy="11564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3B8BB-3A51-47A3-B283-FDA0FDAAC535}"/>
              </a:ext>
            </a:extLst>
          </p:cNvPr>
          <p:cNvSpPr/>
          <p:nvPr/>
        </p:nvSpPr>
        <p:spPr>
          <a:xfrm rot="16200000">
            <a:off x="1834694" y="309060"/>
            <a:ext cx="447370" cy="944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AB17A3-1C54-478B-8D87-DC34DEACD7F3}"/>
              </a:ext>
            </a:extLst>
          </p:cNvPr>
          <p:cNvSpPr txBox="1"/>
          <p:nvPr/>
        </p:nvSpPr>
        <p:spPr>
          <a:xfrm rot="16200000">
            <a:off x="1486312" y="2945625"/>
            <a:ext cx="111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Cam and Mic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710B2C-63C4-4F0B-B59C-790CCFFBE628}"/>
              </a:ext>
            </a:extLst>
          </p:cNvPr>
          <p:cNvSpPr/>
          <p:nvPr/>
        </p:nvSpPr>
        <p:spPr>
          <a:xfrm rot="16200000">
            <a:off x="2387279" y="1461877"/>
            <a:ext cx="2065576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D5650C-A25F-4B35-87D3-8934B6829A99}"/>
              </a:ext>
            </a:extLst>
          </p:cNvPr>
          <p:cNvSpPr/>
          <p:nvPr/>
        </p:nvSpPr>
        <p:spPr>
          <a:xfrm rot="16200000">
            <a:off x="2403560" y="5370228"/>
            <a:ext cx="2065576" cy="30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Hansung Kim</dc:creator>
  <cp:lastModifiedBy>Kim, Hansung Dr (CVSSP)</cp:lastModifiedBy>
  <cp:revision>8</cp:revision>
  <dcterms:created xsi:type="dcterms:W3CDTF">2006-08-16T00:00:00Z</dcterms:created>
  <dcterms:modified xsi:type="dcterms:W3CDTF">2019-01-14T17:45:12Z</dcterms:modified>
</cp:coreProperties>
</file>