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3B35-39F9-AE41-A86C-5406A292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BD1AB-B761-D24B-85E4-DFD23BB2E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EF19-D7AC-4D4A-81A1-591BE00C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6891-19F2-E046-B96B-0636466C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47C5-7B27-584C-BE01-5AAB8612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9F94-34E1-AF4D-BCE9-2C2C3CC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C9A9-3162-2842-A053-4805F5F3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1026-C0E4-5944-B191-BC5AB35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685B-AFE2-7049-A36F-9BD8783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C8D-12AA-6741-8F21-24810EB5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87BD-A212-9B46-BCBF-E549D55DD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2155F-D181-9B46-8E9E-D642AE067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107F-1CC1-9D45-AC2B-846F3143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C03E-AA0A-1148-9F59-C2D6BE3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948C-EAAB-C041-A034-D641FD1C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433B-35E4-C046-8E68-3E6F5D6C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8EB5-206F-234A-B7F2-2EBC464C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5469-7155-B649-9657-FA8B773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266E-6823-6148-B6DD-A9BA3821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9E42-BCCA-024A-8F51-679DD588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553F-B18B-8941-94CD-4B5E0434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65E0-D39B-A64D-824B-D4B15F48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1785-121B-6E44-B109-A7DD02DC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DD23-3486-8145-B2C4-4D84D99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D903-A8AB-B245-89B7-3DE2BC75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8CFF-9699-7F49-ABF2-4C22566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69F2-F6C5-704A-B5CB-9476CBAF9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6D9E-2697-F044-AA65-E21FDE6B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ACEE-117C-EA40-B294-6CEA4C2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FE9B-54FE-A142-8677-06DD5596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53FC-D27A-2845-9627-BF0C17D4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3DAD-2F5B-C642-838F-96D09D42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4282-6F3F-8A4A-A13C-A304054B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6CB4-FDEE-3547-BB0C-91726690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91B42-E663-424C-8011-9C057F783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DA9A1-4E47-A84E-BE6E-C6891E754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28CE1-588C-F146-A6D4-E3E3A656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BE9D1-9A1C-9C43-B6B8-5E9F5A1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C4C52-9F29-6940-82B2-2E1FC110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C1B-9480-4143-B2B7-9239C441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79BCF-2BED-5C4B-A21C-87CDED7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393A-9374-0143-8C34-96CF3C89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D9461-ACDE-064E-A600-1A435A33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64344-4FFA-A141-8193-D5515919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94AEF-FB7E-924A-A8FD-027EA2C9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66F7-6CE0-8A42-A9FC-D435AE7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6855-8E26-AA4B-9465-22F9B23A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F15D-0C7E-3D46-937C-DA1BB6B1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CDF7-D996-984D-8612-338CF5D9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8CD2-235B-2441-9D67-3B41214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0082-FC6E-AC42-92C5-471247F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808B1-B309-5F4D-9EE9-A1D8609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B0DD-4EE2-D140-BDA1-06EDA575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75524-DFAF-8F43-9345-78700D2F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B9060-A48E-F444-AC64-889C544A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947F-3CF5-454F-8699-E15B6295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67DB-83D2-B84F-ABA1-2CBF7068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BF88-1C98-044F-B819-AF3236E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4726A-D994-FD45-B952-28FE7B6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5DE6-44F0-CB46-B37E-179AF0BB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D243-C79C-7F4E-A846-E02224FA8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6E4E-26A6-714B-BB55-3CC3B0B4DE7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112F-E34A-E24C-8675-37EA64B8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54EF-3535-844A-BC64-C3BC93465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08663D-4681-9840-B27E-E3A5F3AC6903}"/>
              </a:ext>
            </a:extLst>
          </p:cNvPr>
          <p:cNvSpPr/>
          <p:nvPr/>
        </p:nvSpPr>
        <p:spPr>
          <a:xfrm>
            <a:off x="1041991" y="48555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7FE44-B024-214A-90BA-896B3B374DBF}"/>
              </a:ext>
            </a:extLst>
          </p:cNvPr>
          <p:cNvSpPr/>
          <p:nvPr/>
        </p:nvSpPr>
        <p:spPr>
          <a:xfrm>
            <a:off x="1041991" y="3753292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7AA2A-A154-0343-8C3C-DC2F708D94AF}"/>
              </a:ext>
            </a:extLst>
          </p:cNvPr>
          <p:cNvSpPr/>
          <p:nvPr/>
        </p:nvSpPr>
        <p:spPr>
          <a:xfrm>
            <a:off x="6400795" y="48555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D021A-C512-3C42-8646-448F4621754E}"/>
              </a:ext>
            </a:extLst>
          </p:cNvPr>
          <p:cNvSpPr/>
          <p:nvPr/>
        </p:nvSpPr>
        <p:spPr>
          <a:xfrm>
            <a:off x="6400795" y="375329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2826A-67F5-8F42-BD24-5C379822CE0A}"/>
              </a:ext>
            </a:extLst>
          </p:cNvPr>
          <p:cNvSpPr txBox="1"/>
          <p:nvPr/>
        </p:nvSpPr>
        <p:spPr>
          <a:xfrm>
            <a:off x="1041991" y="485553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66E0F-F710-4C40-93B7-FDA8F1114690}"/>
              </a:ext>
            </a:extLst>
          </p:cNvPr>
          <p:cNvSpPr txBox="1"/>
          <p:nvPr/>
        </p:nvSpPr>
        <p:spPr>
          <a:xfrm>
            <a:off x="1041991" y="3765996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E51D4-44D9-2442-A0B1-1404620DCF73}"/>
              </a:ext>
            </a:extLst>
          </p:cNvPr>
          <p:cNvSpPr txBox="1"/>
          <p:nvPr/>
        </p:nvSpPr>
        <p:spPr>
          <a:xfrm>
            <a:off x="10139913" y="3780022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BE65-B7CB-BF4B-8FC4-333EFA2DACF8}"/>
              </a:ext>
            </a:extLst>
          </p:cNvPr>
          <p:cNvSpPr txBox="1"/>
          <p:nvPr/>
        </p:nvSpPr>
        <p:spPr>
          <a:xfrm>
            <a:off x="10152979" y="455341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3AAA5-87BD-164E-9848-52C2A84F1C62}"/>
              </a:ext>
            </a:extLst>
          </p:cNvPr>
          <p:cNvCxnSpPr>
            <a:cxnSpLocks/>
          </p:cNvCxnSpPr>
          <p:nvPr/>
        </p:nvCxnSpPr>
        <p:spPr>
          <a:xfrm flipV="1">
            <a:off x="5316197" y="2738010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AA194F-0471-684B-9696-6E42E1AC7C84}"/>
              </a:ext>
            </a:extLst>
          </p:cNvPr>
          <p:cNvCxnSpPr>
            <a:cxnSpLocks/>
          </p:cNvCxnSpPr>
          <p:nvPr/>
        </p:nvCxnSpPr>
        <p:spPr>
          <a:xfrm flipH="1" flipV="1">
            <a:off x="4848364" y="3237742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BDE096-32F5-B343-B2DD-DCE83B852E39}"/>
              </a:ext>
            </a:extLst>
          </p:cNvPr>
          <p:cNvSpPr txBox="1"/>
          <p:nvPr/>
        </p:nvSpPr>
        <p:spPr>
          <a:xfrm>
            <a:off x="5287844" y="282709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DF86F-7A47-7A4E-B1EC-F56E27C12DDE}"/>
              </a:ext>
            </a:extLst>
          </p:cNvPr>
          <p:cNvSpPr txBox="1"/>
          <p:nvPr/>
        </p:nvSpPr>
        <p:spPr>
          <a:xfrm>
            <a:off x="4958234" y="315511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25043D-1E9B-4643-BE10-AD55E3A70547}"/>
              </a:ext>
            </a:extLst>
          </p:cNvPr>
          <p:cNvSpPr/>
          <p:nvPr/>
        </p:nvSpPr>
        <p:spPr>
          <a:xfrm>
            <a:off x="4111257" y="2444275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7C199-6787-2544-87FE-ED68F6B326FC}"/>
              </a:ext>
            </a:extLst>
          </p:cNvPr>
          <p:cNvCxnSpPr/>
          <p:nvPr/>
        </p:nvCxnSpPr>
        <p:spPr>
          <a:xfrm>
            <a:off x="4083547" y="1228283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4D775D-7B9A-B446-91F2-71B0454B10DC}"/>
              </a:ext>
            </a:extLst>
          </p:cNvPr>
          <p:cNvCxnSpPr>
            <a:cxnSpLocks/>
          </p:cNvCxnSpPr>
          <p:nvPr/>
        </p:nvCxnSpPr>
        <p:spPr>
          <a:xfrm flipH="1">
            <a:off x="4083547" y="1228283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B5264E2-B3CF-5E46-86E1-96507AFD5F4E}"/>
              </a:ext>
            </a:extLst>
          </p:cNvPr>
          <p:cNvSpPr/>
          <p:nvPr/>
        </p:nvSpPr>
        <p:spPr>
          <a:xfrm>
            <a:off x="11890748" y="903768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F4FED5-704C-234A-A915-025EC19A3838}"/>
              </a:ext>
            </a:extLst>
          </p:cNvPr>
          <p:cNvCxnSpPr/>
          <p:nvPr/>
        </p:nvCxnSpPr>
        <p:spPr>
          <a:xfrm>
            <a:off x="11878343" y="1392866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3012D1-92EC-6245-BA67-9B674091608A}"/>
              </a:ext>
            </a:extLst>
          </p:cNvPr>
          <p:cNvCxnSpPr>
            <a:cxnSpLocks/>
          </p:cNvCxnSpPr>
          <p:nvPr/>
        </p:nvCxnSpPr>
        <p:spPr>
          <a:xfrm flipH="1">
            <a:off x="11878343" y="1392866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D8803C-D796-7041-B59B-61FD14352919}"/>
              </a:ext>
            </a:extLst>
          </p:cNvPr>
          <p:cNvSpPr/>
          <p:nvPr/>
        </p:nvSpPr>
        <p:spPr>
          <a:xfrm>
            <a:off x="3040912" y="5211563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E1DCF4-124E-E344-A0BA-38CCDC90C094}"/>
              </a:ext>
            </a:extLst>
          </p:cNvPr>
          <p:cNvCxnSpPr/>
          <p:nvPr/>
        </p:nvCxnSpPr>
        <p:spPr>
          <a:xfrm>
            <a:off x="3009011" y="3875164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E1B1CF-15D1-E545-96D5-A5DF014ABC80}"/>
              </a:ext>
            </a:extLst>
          </p:cNvPr>
          <p:cNvCxnSpPr>
            <a:cxnSpLocks/>
          </p:cNvCxnSpPr>
          <p:nvPr/>
        </p:nvCxnSpPr>
        <p:spPr>
          <a:xfrm flipH="1">
            <a:off x="3009011" y="3875164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E37F370-1D54-B84C-B46C-B01E4D068E64}"/>
              </a:ext>
            </a:extLst>
          </p:cNvPr>
          <p:cNvSpPr/>
          <p:nvPr/>
        </p:nvSpPr>
        <p:spPr>
          <a:xfrm>
            <a:off x="8495409" y="1765613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278A2B-2F0E-5D4D-B6BB-DD0EC7467552}"/>
              </a:ext>
            </a:extLst>
          </p:cNvPr>
          <p:cNvCxnSpPr/>
          <p:nvPr/>
        </p:nvCxnSpPr>
        <p:spPr>
          <a:xfrm>
            <a:off x="7114787" y="169057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5537A-93BF-2A4D-BFF5-24B463AA8ECC}"/>
              </a:ext>
            </a:extLst>
          </p:cNvPr>
          <p:cNvCxnSpPr>
            <a:cxnSpLocks/>
          </p:cNvCxnSpPr>
          <p:nvPr/>
        </p:nvCxnSpPr>
        <p:spPr>
          <a:xfrm flipH="1">
            <a:off x="7114787" y="169057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CFECB7-50AD-4F43-B64B-9D708F378FDB}"/>
              </a:ext>
            </a:extLst>
          </p:cNvPr>
          <p:cNvSpPr/>
          <p:nvPr/>
        </p:nvSpPr>
        <p:spPr>
          <a:xfrm>
            <a:off x="8329978" y="5092994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02648-CD59-1C4D-A552-80418145D705}"/>
              </a:ext>
            </a:extLst>
          </p:cNvPr>
          <p:cNvCxnSpPr/>
          <p:nvPr/>
        </p:nvCxnSpPr>
        <p:spPr>
          <a:xfrm>
            <a:off x="7271541" y="506270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246A91-7432-7A45-9211-23BB5BE6732F}"/>
              </a:ext>
            </a:extLst>
          </p:cNvPr>
          <p:cNvCxnSpPr>
            <a:cxnSpLocks/>
          </p:cNvCxnSpPr>
          <p:nvPr/>
        </p:nvCxnSpPr>
        <p:spPr>
          <a:xfrm flipH="1">
            <a:off x="7271541" y="506270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A9CB5F-0969-CB45-8DDD-A8E713DCC9F0}"/>
              </a:ext>
            </a:extLst>
          </p:cNvPr>
          <p:cNvSpPr txBox="1"/>
          <p:nvPr/>
        </p:nvSpPr>
        <p:spPr>
          <a:xfrm>
            <a:off x="10822942" y="809479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26096-3978-7A4E-918A-12E0048EB4B2}"/>
              </a:ext>
            </a:extLst>
          </p:cNvPr>
          <p:cNvSpPr txBox="1"/>
          <p:nvPr/>
        </p:nvSpPr>
        <p:spPr>
          <a:xfrm>
            <a:off x="10932810" y="1357055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AC0BC9-3D4F-9E4C-98E5-89566758FE6C}"/>
              </a:ext>
            </a:extLst>
          </p:cNvPr>
          <p:cNvCxnSpPr>
            <a:cxnSpLocks/>
          </p:cNvCxnSpPr>
          <p:nvPr/>
        </p:nvCxnSpPr>
        <p:spPr>
          <a:xfrm>
            <a:off x="6524585" y="696943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AA469F-0334-494E-A54D-F4F47CD4F982}"/>
              </a:ext>
            </a:extLst>
          </p:cNvPr>
          <p:cNvCxnSpPr>
            <a:cxnSpLocks/>
          </p:cNvCxnSpPr>
          <p:nvPr/>
        </p:nvCxnSpPr>
        <p:spPr>
          <a:xfrm flipV="1">
            <a:off x="6528134" y="706961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1123A-301B-CE4C-B333-7228704D6EBB}"/>
              </a:ext>
            </a:extLst>
          </p:cNvPr>
          <p:cNvSpPr txBox="1"/>
          <p:nvPr/>
        </p:nvSpPr>
        <p:spPr>
          <a:xfrm>
            <a:off x="6331271" y="733691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238F9-538A-BA4A-8A5E-A0234D118E10}"/>
              </a:ext>
            </a:extLst>
          </p:cNvPr>
          <p:cNvSpPr txBox="1"/>
          <p:nvPr/>
        </p:nvSpPr>
        <p:spPr>
          <a:xfrm>
            <a:off x="6603534" y="397859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428D73-D09E-574A-A6C1-4089F7A7772B}"/>
              </a:ext>
            </a:extLst>
          </p:cNvPr>
          <p:cNvCxnSpPr>
            <a:cxnSpLocks/>
          </p:cNvCxnSpPr>
          <p:nvPr/>
        </p:nvCxnSpPr>
        <p:spPr>
          <a:xfrm>
            <a:off x="6563822" y="4001840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D9C9C1-D031-AD4E-9412-267B5C0CB025}"/>
              </a:ext>
            </a:extLst>
          </p:cNvPr>
          <p:cNvCxnSpPr>
            <a:cxnSpLocks/>
          </p:cNvCxnSpPr>
          <p:nvPr/>
        </p:nvCxnSpPr>
        <p:spPr>
          <a:xfrm flipV="1">
            <a:off x="6563823" y="4001842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60562E-D70B-694A-AB93-1D6EE9861FFC}"/>
              </a:ext>
            </a:extLst>
          </p:cNvPr>
          <p:cNvSpPr txBox="1"/>
          <p:nvPr/>
        </p:nvSpPr>
        <p:spPr>
          <a:xfrm>
            <a:off x="6347626" y="4017450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CD9853-F813-6A47-B563-2618BBE3838B}"/>
              </a:ext>
            </a:extLst>
          </p:cNvPr>
          <p:cNvSpPr txBox="1"/>
          <p:nvPr/>
        </p:nvSpPr>
        <p:spPr>
          <a:xfrm>
            <a:off x="6631161" y="364811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259548-2D80-AC40-981E-B8C661141F43}"/>
              </a:ext>
            </a:extLst>
          </p:cNvPr>
          <p:cNvCxnSpPr>
            <a:cxnSpLocks/>
          </p:cNvCxnSpPr>
          <p:nvPr/>
        </p:nvCxnSpPr>
        <p:spPr>
          <a:xfrm>
            <a:off x="5071719" y="3931906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7ACD69-F912-6245-B239-EC7AB0CE02C9}"/>
              </a:ext>
            </a:extLst>
          </p:cNvPr>
          <p:cNvCxnSpPr>
            <a:cxnSpLocks/>
          </p:cNvCxnSpPr>
          <p:nvPr/>
        </p:nvCxnSpPr>
        <p:spPr>
          <a:xfrm flipH="1" flipV="1">
            <a:off x="4618065" y="3941924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EDAA72-A332-5B43-8A90-817F27A1C6C4}"/>
              </a:ext>
            </a:extLst>
          </p:cNvPr>
          <p:cNvSpPr txBox="1"/>
          <p:nvPr/>
        </p:nvSpPr>
        <p:spPr>
          <a:xfrm>
            <a:off x="4756298" y="364811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C299A7-59C8-4047-BB80-407D390F52DB}"/>
              </a:ext>
            </a:extLst>
          </p:cNvPr>
          <p:cNvSpPr txBox="1"/>
          <p:nvPr/>
        </p:nvSpPr>
        <p:spPr>
          <a:xfrm>
            <a:off x="5022110" y="3950662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04C24A-7483-944D-A011-444560F888E3}"/>
              </a:ext>
            </a:extLst>
          </p:cNvPr>
          <p:cNvSpPr/>
          <p:nvPr/>
        </p:nvSpPr>
        <p:spPr>
          <a:xfrm>
            <a:off x="3694815" y="2656248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07B45-A4AB-3F4A-903A-27F4789FBCC3}"/>
              </a:ext>
            </a:extLst>
          </p:cNvPr>
          <p:cNvSpPr/>
          <p:nvPr/>
        </p:nvSpPr>
        <p:spPr>
          <a:xfrm rot="5400000">
            <a:off x="4440208" y="1869298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F8F132-723E-034B-9622-D2AB8F6BF2B9}"/>
              </a:ext>
            </a:extLst>
          </p:cNvPr>
          <p:cNvSpPr txBox="1"/>
          <p:nvPr/>
        </p:nvSpPr>
        <p:spPr>
          <a:xfrm>
            <a:off x="3902774" y="2676904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05D3CA-00E6-4C49-8B7B-6AF62DAC0F90}"/>
              </a:ext>
            </a:extLst>
          </p:cNvPr>
          <p:cNvSpPr txBox="1"/>
          <p:nvPr/>
        </p:nvSpPr>
        <p:spPr>
          <a:xfrm>
            <a:off x="4671072" y="1889954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F0759F-0B26-AD4A-BD1E-0F7A9413CD83}"/>
              </a:ext>
            </a:extLst>
          </p:cNvPr>
          <p:cNvSpPr txBox="1"/>
          <p:nvPr/>
        </p:nvSpPr>
        <p:spPr>
          <a:xfrm>
            <a:off x="2524158" y="2333508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[0.33,2.12,1.00]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B24FA7-B538-F445-AB8A-14D52F87492F}"/>
              </a:ext>
            </a:extLst>
          </p:cNvPr>
          <p:cNvSpPr txBox="1"/>
          <p:nvPr/>
        </p:nvSpPr>
        <p:spPr>
          <a:xfrm>
            <a:off x="2480176" y="1210839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[3.00,2.12,1.00]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A5D304-92F5-1245-B491-5B13A97E0670}"/>
              </a:ext>
            </a:extLst>
          </p:cNvPr>
          <p:cNvSpPr/>
          <p:nvPr/>
        </p:nvSpPr>
        <p:spPr>
          <a:xfrm>
            <a:off x="7497094" y="2197828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888586-FE16-0349-AB0F-1AA770EAF397}"/>
              </a:ext>
            </a:extLst>
          </p:cNvPr>
          <p:cNvSpPr txBox="1"/>
          <p:nvPr/>
        </p:nvSpPr>
        <p:spPr>
          <a:xfrm>
            <a:off x="7705053" y="2218484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7517EC-F574-5041-A718-42F9E0F61867}"/>
              </a:ext>
            </a:extLst>
          </p:cNvPr>
          <p:cNvSpPr/>
          <p:nvPr/>
        </p:nvSpPr>
        <p:spPr>
          <a:xfrm>
            <a:off x="7497094" y="1094384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251E0C-6686-4742-A548-C344734A95FC}"/>
              </a:ext>
            </a:extLst>
          </p:cNvPr>
          <p:cNvSpPr txBox="1"/>
          <p:nvPr/>
        </p:nvSpPr>
        <p:spPr>
          <a:xfrm>
            <a:off x="7705053" y="1115040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E00240-B008-8F4F-972D-581B27998337}"/>
              </a:ext>
            </a:extLst>
          </p:cNvPr>
          <p:cNvSpPr/>
          <p:nvPr/>
        </p:nvSpPr>
        <p:spPr>
          <a:xfrm>
            <a:off x="8690165" y="1573185"/>
            <a:ext cx="478639" cy="5564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AA2843-3B78-3743-BDEF-8833BAA91CBC}"/>
              </a:ext>
            </a:extLst>
          </p:cNvPr>
          <p:cNvSpPr txBox="1"/>
          <p:nvPr/>
        </p:nvSpPr>
        <p:spPr>
          <a:xfrm>
            <a:off x="8686795" y="1688402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Armchair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C16505-4B3E-654D-804F-C0EFB446DE7E}"/>
              </a:ext>
            </a:extLst>
          </p:cNvPr>
          <p:cNvSpPr txBox="1"/>
          <p:nvPr/>
        </p:nvSpPr>
        <p:spPr>
          <a:xfrm>
            <a:off x="5561791" y="1668835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[2.24,1.31,1.07]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D687EF-C728-8E4F-8C9F-B9DC7E5E40F9}"/>
              </a:ext>
            </a:extLst>
          </p:cNvPr>
          <p:cNvSpPr txBox="1"/>
          <p:nvPr/>
        </p:nvSpPr>
        <p:spPr>
          <a:xfrm>
            <a:off x="8813751" y="2488132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[2.27,3.58,1.07]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E258CF-FC6E-9249-A48A-2D29182D163F}"/>
              </a:ext>
            </a:extLst>
          </p:cNvPr>
          <p:cNvCxnSpPr>
            <a:cxnSpLocks/>
            <a:endCxn id="36" idx="4"/>
          </p:cNvCxnSpPr>
          <p:nvPr/>
        </p:nvCxnSpPr>
        <p:spPr>
          <a:xfrm flipH="1" flipV="1">
            <a:off x="8591102" y="1946367"/>
            <a:ext cx="429002" cy="57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36A672D-A7F5-6A4B-8829-420EBA294932}"/>
              </a:ext>
            </a:extLst>
          </p:cNvPr>
          <p:cNvSpPr/>
          <p:nvPr/>
        </p:nvSpPr>
        <p:spPr>
          <a:xfrm>
            <a:off x="5203509" y="5327557"/>
            <a:ext cx="67970" cy="671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167D46-F6BB-6946-B7C7-97591B459B46}"/>
              </a:ext>
            </a:extLst>
          </p:cNvPr>
          <p:cNvSpPr txBox="1"/>
          <p:nvPr/>
        </p:nvSpPr>
        <p:spPr>
          <a:xfrm>
            <a:off x="1417683" y="3869531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[2.80,0.51,1.20]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8F24E5-91C1-4E4E-9276-04A11BD58AA6}"/>
              </a:ext>
            </a:extLst>
          </p:cNvPr>
          <p:cNvSpPr txBox="1"/>
          <p:nvPr/>
        </p:nvSpPr>
        <p:spPr>
          <a:xfrm>
            <a:off x="1409062" y="5117274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[2.79,2.55,1.08]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5007FA-90D4-424A-A4A4-35669CC3FD0A}"/>
              </a:ext>
            </a:extLst>
          </p:cNvPr>
          <p:cNvSpPr/>
          <p:nvPr/>
        </p:nvSpPr>
        <p:spPr>
          <a:xfrm>
            <a:off x="9101448" y="4149353"/>
            <a:ext cx="1321533" cy="21267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150C6E-0BFA-5841-85CF-38C32CADF528}"/>
              </a:ext>
            </a:extLst>
          </p:cNvPr>
          <p:cNvSpPr txBox="1"/>
          <p:nvPr/>
        </p:nvSpPr>
        <p:spPr>
          <a:xfrm>
            <a:off x="9376779" y="5033706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39F23B-2F49-B742-89FF-7BBF2BCBB6AF}"/>
              </a:ext>
            </a:extLst>
          </p:cNvPr>
          <p:cNvSpPr txBox="1"/>
          <p:nvPr/>
        </p:nvSpPr>
        <p:spPr>
          <a:xfrm>
            <a:off x="6387773" y="4743979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[5.00,4.94,1.50]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F3EF7E-3A78-C442-9C39-0ACE012E867C}"/>
              </a:ext>
            </a:extLst>
          </p:cNvPr>
          <p:cNvSpPr txBox="1"/>
          <p:nvPr/>
        </p:nvSpPr>
        <p:spPr>
          <a:xfrm>
            <a:off x="7601611" y="5315010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[5.00,6.94,1.50]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EB51AB-E0E4-4435-ACFC-C88B8C66D736}"/>
              </a:ext>
            </a:extLst>
          </p:cNvPr>
          <p:cNvSpPr txBox="1"/>
          <p:nvPr/>
        </p:nvSpPr>
        <p:spPr>
          <a:xfrm>
            <a:off x="4626564" y="5629688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122208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Remaggi L Dr (UG - Higher Education)</dc:creator>
  <cp:lastModifiedBy>H Kim Dr</cp:lastModifiedBy>
  <cp:revision>8</cp:revision>
  <dcterms:created xsi:type="dcterms:W3CDTF">2018-09-21T15:47:01Z</dcterms:created>
  <dcterms:modified xsi:type="dcterms:W3CDTF">2022-01-19T00:01:52Z</dcterms:modified>
</cp:coreProperties>
</file>