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21386800" cy="30279975"/>
  <p:notesSz cx="6858000" cy="9144000"/>
  <p:custDataLst>
    <p:tags r:id="rId3"/>
  </p:custDataLst>
  <p:defaultTextStyle>
    <a:defPPr>
      <a:defRPr lang="en-US"/>
    </a:defPPr>
    <a:lvl1pPr marL="0" algn="l" defTabSz="2952319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1pPr>
    <a:lvl2pPr marL="1476159" algn="l" defTabSz="2952319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2pPr>
    <a:lvl3pPr marL="2952319" algn="l" defTabSz="2952319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3pPr>
    <a:lvl4pPr marL="4428478" algn="l" defTabSz="2952319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4pPr>
    <a:lvl5pPr marL="5904637" algn="l" defTabSz="2952319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5pPr>
    <a:lvl6pPr marL="7380797" algn="l" defTabSz="2952319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6pPr>
    <a:lvl7pPr marL="8856957" algn="l" defTabSz="2952319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7pPr>
    <a:lvl8pPr marL="10333116" algn="l" defTabSz="2952319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8pPr>
    <a:lvl9pPr marL="11809275" algn="l" defTabSz="2952319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537">
          <p15:clr>
            <a:srgbClr val="A4A3A4"/>
          </p15:clr>
        </p15:guide>
        <p15:guide id="2" pos="673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C84"/>
    <a:srgbClr val="006699"/>
    <a:srgbClr val="085C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AC5907B-CF87-425A-9DAB-1919B88CDB22}" v="6" dt="2023-04-14T14:35:53.1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24" d="100"/>
          <a:sy n="24" d="100"/>
        </p:scale>
        <p:origin x="2668" y="112"/>
      </p:cViewPr>
      <p:guideLst>
        <p:guide orient="horz" pos="9537"/>
        <p:guide pos="67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tags" Target="tags/tag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4010" y="9406421"/>
            <a:ext cx="18178780" cy="649056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8020" y="17158652"/>
            <a:ext cx="14970760" cy="773821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4761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9523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4284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9046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3807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88569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3331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1809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BB966-EE47-4E85-A60A-9E3A61D1BFCB}" type="datetimeFigureOut">
              <a:rPr lang="en-GB" smtClean="0"/>
              <a:t>23/08/2024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51EEF-DA0B-46FC-9E64-938C419CC785}" type="slidenum">
              <a:rPr lang="en-GB" smtClean="0"/>
              <a:t>‹#›</a:t>
            </a:fld>
            <a:endParaRPr lang="en-GB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00165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5C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340" y="1212603"/>
            <a:ext cx="19248120" cy="5046662"/>
          </a:xfrm>
          <a:prstGeom prst="rect">
            <a:avLst/>
          </a:prstGeom>
        </p:spPr>
        <p:txBody>
          <a:bodyPr vert="horz" lIns="295232" tIns="147616" rIns="295232" bIns="147616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340" y="7065330"/>
            <a:ext cx="19248120" cy="19983384"/>
          </a:xfrm>
          <a:prstGeom prst="rect">
            <a:avLst/>
          </a:prstGeom>
        </p:spPr>
        <p:txBody>
          <a:bodyPr vert="horz" lIns="295232" tIns="147616" rIns="295232" bIns="147616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9340" y="28065053"/>
            <a:ext cx="4990254" cy="1612129"/>
          </a:xfrm>
          <a:prstGeom prst="rect">
            <a:avLst/>
          </a:prstGeom>
        </p:spPr>
        <p:txBody>
          <a:bodyPr vert="horz" lIns="295232" tIns="147616" rIns="295232" bIns="147616" rtlCol="0" anchor="ctr"/>
          <a:lstStyle>
            <a:lvl1pPr algn="l">
              <a:defRPr sz="3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0BB966-EE47-4E85-A60A-9E3A61D1BFCB}" type="datetimeFigureOut">
              <a:rPr lang="en-GB" smtClean="0"/>
              <a:t>23/08/2024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307157" y="28065053"/>
            <a:ext cx="6772487" cy="1612129"/>
          </a:xfrm>
          <a:prstGeom prst="rect">
            <a:avLst/>
          </a:prstGeom>
        </p:spPr>
        <p:txBody>
          <a:bodyPr vert="horz" lIns="295232" tIns="147616" rIns="295232" bIns="147616" rtlCol="0" anchor="ctr"/>
          <a:lstStyle>
            <a:lvl1pPr algn="ctr">
              <a:defRPr sz="3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327207" y="28065053"/>
            <a:ext cx="4990254" cy="1612129"/>
          </a:xfrm>
          <a:prstGeom prst="rect">
            <a:avLst/>
          </a:prstGeom>
        </p:spPr>
        <p:txBody>
          <a:bodyPr vert="horz" lIns="295232" tIns="147616" rIns="295232" bIns="147616" rtlCol="0" anchor="ctr"/>
          <a:lstStyle>
            <a:lvl1pPr algn="r">
              <a:defRPr sz="3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651EEF-DA0B-46FC-9E64-938C419CC785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F24120AF-5C8C-6E3B-914B-0EF9E48487E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53014" y="1142536"/>
            <a:ext cx="7128000" cy="1534648"/>
          </a:xfrm>
          <a:prstGeom prst="rect">
            <a:avLst/>
          </a:prstGeom>
        </p:spPr>
      </p:pic>
    </p:spTree>
    <p:custDataLst>
      <p:tags r:id="rId3"/>
    </p:custDataLst>
    <p:extLst>
      <p:ext uri="{BB962C8B-B14F-4D97-AF65-F5344CB8AC3E}">
        <p14:creationId xmlns:p14="http://schemas.microsoft.com/office/powerpoint/2010/main" val="430504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2952319" rtl="0" eaLnBrk="1" latinLnBrk="0" hangingPunct="1">
        <a:spcBef>
          <a:spcPct val="0"/>
        </a:spcBef>
        <a:buNone/>
        <a:defRPr sz="14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07119" indent="-1107119" algn="l" defTabSz="2952319" rtl="0" eaLnBrk="1" latinLnBrk="0" hangingPunct="1">
        <a:spcBef>
          <a:spcPct val="20000"/>
        </a:spcBef>
        <a:buFont typeface="Arial" pitchFamily="34" charset="0"/>
        <a:buChar char="•"/>
        <a:defRPr sz="10300" kern="1200">
          <a:solidFill>
            <a:schemeClr val="tx1"/>
          </a:solidFill>
          <a:latin typeface="+mn-lt"/>
          <a:ea typeface="+mn-ea"/>
          <a:cs typeface="+mn-cs"/>
        </a:defRPr>
      </a:lvl1pPr>
      <a:lvl2pPr marL="2398759" indent="-922600" algn="l" defTabSz="2952319" rtl="0" eaLnBrk="1" latinLnBrk="0" hangingPunct="1">
        <a:spcBef>
          <a:spcPct val="20000"/>
        </a:spcBef>
        <a:buFont typeface="Arial" pitchFamily="34" charset="0"/>
        <a:buChar char="–"/>
        <a:defRPr sz="9000" kern="1200">
          <a:solidFill>
            <a:schemeClr val="tx1"/>
          </a:solidFill>
          <a:latin typeface="+mn-lt"/>
          <a:ea typeface="+mn-ea"/>
          <a:cs typeface="+mn-cs"/>
        </a:defRPr>
      </a:lvl2pPr>
      <a:lvl3pPr marL="3690398" indent="-738080" algn="l" defTabSz="2952319" rtl="0" eaLnBrk="1" latinLnBrk="0" hangingPunct="1">
        <a:spcBef>
          <a:spcPct val="20000"/>
        </a:spcBef>
        <a:buFont typeface="Arial" pitchFamily="34" charset="0"/>
        <a:buChar char="•"/>
        <a:defRPr sz="7800" kern="1200">
          <a:solidFill>
            <a:schemeClr val="tx1"/>
          </a:solidFill>
          <a:latin typeface="+mn-lt"/>
          <a:ea typeface="+mn-ea"/>
          <a:cs typeface="+mn-cs"/>
        </a:defRPr>
      </a:lvl3pPr>
      <a:lvl4pPr marL="5166557" indent="-738080" algn="l" defTabSz="2952319" rtl="0" eaLnBrk="1" latinLnBrk="0" hangingPunct="1">
        <a:spcBef>
          <a:spcPct val="20000"/>
        </a:spcBef>
        <a:buFont typeface="Arial" pitchFamily="34" charset="0"/>
        <a:buChar char="–"/>
        <a:defRPr sz="6400" kern="1200">
          <a:solidFill>
            <a:schemeClr val="tx1"/>
          </a:solidFill>
          <a:latin typeface="+mn-lt"/>
          <a:ea typeface="+mn-ea"/>
          <a:cs typeface="+mn-cs"/>
        </a:defRPr>
      </a:lvl4pPr>
      <a:lvl5pPr marL="6642717" indent="-738080" algn="l" defTabSz="2952319" rtl="0" eaLnBrk="1" latinLnBrk="0" hangingPunct="1">
        <a:spcBef>
          <a:spcPct val="20000"/>
        </a:spcBef>
        <a:buFont typeface="Arial" pitchFamily="34" charset="0"/>
        <a:buChar char="»"/>
        <a:defRPr sz="6400" kern="1200">
          <a:solidFill>
            <a:schemeClr val="tx1"/>
          </a:solidFill>
          <a:latin typeface="+mn-lt"/>
          <a:ea typeface="+mn-ea"/>
          <a:cs typeface="+mn-cs"/>
        </a:defRPr>
      </a:lvl5pPr>
      <a:lvl6pPr marL="8118877" indent="-738080" algn="l" defTabSz="2952319" rtl="0" eaLnBrk="1" latinLnBrk="0" hangingPunct="1">
        <a:spcBef>
          <a:spcPct val="20000"/>
        </a:spcBef>
        <a:buFont typeface="Arial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6pPr>
      <a:lvl7pPr marL="9595036" indent="-738080" algn="l" defTabSz="2952319" rtl="0" eaLnBrk="1" latinLnBrk="0" hangingPunct="1">
        <a:spcBef>
          <a:spcPct val="20000"/>
        </a:spcBef>
        <a:buFont typeface="Arial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7pPr>
      <a:lvl8pPr marL="11071196" indent="-738080" algn="l" defTabSz="2952319" rtl="0" eaLnBrk="1" latinLnBrk="0" hangingPunct="1">
        <a:spcBef>
          <a:spcPct val="20000"/>
        </a:spcBef>
        <a:buFont typeface="Arial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8pPr>
      <a:lvl9pPr marL="12547355" indent="-738080" algn="l" defTabSz="2952319" rtl="0" eaLnBrk="1" latinLnBrk="0" hangingPunct="1">
        <a:spcBef>
          <a:spcPct val="20000"/>
        </a:spcBef>
        <a:buFont typeface="Arial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952319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1pPr>
      <a:lvl2pPr marL="1476159" algn="l" defTabSz="2952319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2pPr>
      <a:lvl3pPr marL="2952319" algn="l" defTabSz="2952319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3pPr>
      <a:lvl4pPr marL="4428478" algn="l" defTabSz="2952319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4pPr>
      <a:lvl5pPr marL="5904637" algn="l" defTabSz="2952319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5pPr>
      <a:lvl6pPr marL="7380797" algn="l" defTabSz="2952319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6pPr>
      <a:lvl7pPr marL="8856957" algn="l" defTabSz="2952319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7pPr>
      <a:lvl8pPr marL="10333116" algn="l" defTabSz="2952319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8pPr>
      <a:lvl9pPr marL="11809275" algn="l" defTabSz="2952319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68906" y="3891655"/>
            <a:ext cx="18665905" cy="1973484"/>
          </a:xfrm>
          <a:prstGeom prst="rect">
            <a:avLst/>
          </a:prstGeom>
          <a:noFill/>
          <a:ln>
            <a:noFill/>
          </a:ln>
        </p:spPr>
        <p:txBody>
          <a:bodyPr wrap="square" lIns="64639" tIns="32319" rIns="64639" bIns="32319" rtlCol="0">
            <a:spAutoFit/>
          </a:bodyPr>
          <a:lstStyle/>
          <a:p>
            <a:pPr algn="ctr"/>
            <a:r>
              <a:rPr lang="en-GB" sz="6200" b="1" dirty="0">
                <a:solidFill>
                  <a:schemeClr val="bg1"/>
                </a:solidFill>
              </a:rPr>
              <a:t>Generating an acoustically realistic 3D indoor room scene from a single 360-degree image.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5174002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GUID" val="e2fafdd6-4f59-440e-a773-4159b3e9002b"/>
  <p:tag name="ARTICULATE_DESIGN_ID_OFFICE THEME" val="iyuIGwSj"/>
  <p:tag name="ARTICULATE_SLIDE_COUNT" val="1"/>
  <p:tag name="ARTICULATE_SLIDE_THUMBNAIL_REFRESH" val="1"/>
  <p:tag name="ARTICULATE_PROJECT_OPEN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14</Words>
  <Application>Microsoft Office PowerPoint</Application>
  <PresentationFormat>Custom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>University of Southampton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Hunt S.</dc:creator>
  <cp:lastModifiedBy>kproject</cp:lastModifiedBy>
  <cp:revision>9</cp:revision>
  <dcterms:created xsi:type="dcterms:W3CDTF">2013-07-22T13:53:13Z</dcterms:created>
  <dcterms:modified xsi:type="dcterms:W3CDTF">2024-08-23T16:58:53Z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27802077</vt:i4>
  </property>
  <property fmtid="{D5CDD505-2E9C-101B-9397-08002B2CF9AE}" pid="3" name="_NewReviewCycle">
    <vt:lpwstr/>
  </property>
  <property fmtid="{D5CDD505-2E9C-101B-9397-08002B2CF9AE}" pid="4" name="_EmailSubject">
    <vt:lpwstr>Slightly random question! </vt:lpwstr>
  </property>
  <property fmtid="{D5CDD505-2E9C-101B-9397-08002B2CF9AE}" pid="5" name="_AuthorEmail">
    <vt:lpwstr>print@soton.ac.uk</vt:lpwstr>
  </property>
  <property fmtid="{D5CDD505-2E9C-101B-9397-08002B2CF9AE}" pid="6" name="_AuthorEmailDisplayName">
    <vt:lpwstr>Print</vt:lpwstr>
  </property>
  <property fmtid="{D5CDD505-2E9C-101B-9397-08002B2CF9AE}" pid="7" name="ArticulateGUID">
    <vt:lpwstr>AD0BCA92-F283-46B7-AA17-F61373F292FB</vt:lpwstr>
  </property>
  <property fmtid="{D5CDD505-2E9C-101B-9397-08002B2CF9AE}" pid="8" name="ArticulatePath">
    <vt:lpwstr>https://sotonac-my.sharepoint.com/personal/jl14_soton_ac_uk/Documents/Documents/Poster templates with new brand colour/A1_Powerpoint_Poster_Portrait_Colour_Background_Template</vt:lpwstr>
  </property>
</Properties>
</file>