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386800" cy="30279975"/>
  <p:notesSz cx="6858000" cy="9144000"/>
  <p:custDataLst>
    <p:tags r:id="rId3"/>
  </p:custDataLst>
  <p:defaultTextStyle>
    <a:defPPr>
      <a:defRPr lang="en-US"/>
    </a:defPPr>
    <a:lvl1pPr marL="0" algn="l" defTabSz="2952319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159" algn="l" defTabSz="2952319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319" algn="l" defTabSz="2952319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478" algn="l" defTabSz="2952319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637" algn="l" defTabSz="2952319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797" algn="l" defTabSz="2952319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957" algn="l" defTabSz="2952319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3116" algn="l" defTabSz="2952319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9275" algn="l" defTabSz="2952319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31D"/>
    <a:srgbClr val="495961"/>
    <a:srgbClr val="006699"/>
    <a:srgbClr val="085C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E16ECC-E6A4-4E4F-B31A-6F39D282C6B3}" v="1" dt="2023-04-14T14:30:59.3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4" d="100"/>
          <a:sy n="24" d="100"/>
        </p:scale>
        <p:origin x="2668" y="112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010" y="9406421"/>
            <a:ext cx="18178780" cy="64905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B966-EE47-4E85-A60A-9E3A61D1BFCB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1EEF-DA0B-46FC-9E64-938C419CC785}" type="slidenum">
              <a:rPr lang="en-GB" smtClean="0"/>
              <a:t>‹#›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0165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2"/>
          </a:xfrm>
          <a:prstGeom prst="rect">
            <a:avLst/>
          </a:prstGeom>
        </p:spPr>
        <p:txBody>
          <a:bodyPr vert="horz" lIns="295232" tIns="147616" rIns="295232" bIns="147616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0" y="7065330"/>
            <a:ext cx="19248120" cy="19983384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4" cy="1612129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BB966-EE47-4E85-A60A-9E3A61D1BFCB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9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4" cy="1612129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51EEF-DA0B-46FC-9E64-938C419CC785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A black and white sign&#10;&#10;Description automatically generated with medium confidence">
            <a:extLst>
              <a:ext uri="{FF2B5EF4-FFF2-40B4-BE49-F238E27FC236}">
                <a16:creationId xmlns:a16="http://schemas.microsoft.com/office/drawing/2014/main" id="{FA83FE59-9AD8-B77F-2E37-90466E33150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715" y="1188750"/>
            <a:ext cx="7128000" cy="1511083"/>
          </a:xfrm>
          <a:prstGeom prst="rect">
            <a:avLst/>
          </a:prstGeom>
        </p:spPr>
      </p:pic>
    </p:spTree>
    <p:custDataLst>
      <p:tags r:id="rId3"/>
    </p:custDataLst>
    <p:extLst>
      <p:ext uri="{BB962C8B-B14F-4D97-AF65-F5344CB8AC3E}">
        <p14:creationId xmlns:p14="http://schemas.microsoft.com/office/powerpoint/2010/main" val="430504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2952319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119" indent="-1107119" algn="l" defTabSz="2952319" rtl="0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59" indent="-922600" algn="l" defTabSz="2952319" rtl="0" eaLnBrk="1" latinLnBrk="0" hangingPunct="1">
        <a:spcBef>
          <a:spcPct val="20000"/>
        </a:spcBef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398" indent="-738080" algn="l" defTabSz="2952319" rtl="0" eaLnBrk="1" latinLnBrk="0" hangingPunct="1">
        <a:spcBef>
          <a:spcPct val="20000"/>
        </a:spcBef>
        <a:buFont typeface="Arial" pitchFamily="34" charset="0"/>
        <a:buChar char="•"/>
        <a:defRPr sz="78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57" indent="-738080" algn="l" defTabSz="2952319" rtl="0" eaLnBrk="1" latinLnBrk="0" hangingPunct="1">
        <a:spcBef>
          <a:spcPct val="20000"/>
        </a:spcBef>
        <a:buFont typeface="Arial" pitchFamily="34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717" indent="-738080" algn="l" defTabSz="2952319" rtl="0" eaLnBrk="1" latinLnBrk="0" hangingPunct="1">
        <a:spcBef>
          <a:spcPct val="20000"/>
        </a:spcBef>
        <a:buFont typeface="Arial" pitchFamily="34" charset="0"/>
        <a:buChar char="»"/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77" indent="-738080" algn="l" defTabSz="2952319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595036" indent="-738080" algn="l" defTabSz="2952319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196" indent="-738080" algn="l" defTabSz="2952319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355" indent="-738080" algn="l" defTabSz="2952319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52319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59" algn="l" defTabSz="2952319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19" algn="l" defTabSz="2952319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78" algn="l" defTabSz="2952319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37" algn="l" defTabSz="2952319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797" algn="l" defTabSz="2952319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57" algn="l" defTabSz="2952319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16" algn="l" defTabSz="2952319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75" algn="l" defTabSz="2952319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8906" y="3891655"/>
            <a:ext cx="18665905" cy="19734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64639" tIns="32319" rIns="64639" bIns="32319" rtlCol="0">
            <a:spAutoFit/>
          </a:bodyPr>
          <a:lstStyle/>
          <a:p>
            <a:pPr algn="ctr"/>
            <a:r>
              <a:rPr lang="en-GB" sz="6200" b="1" dirty="0">
                <a:solidFill>
                  <a:schemeClr val="tx2"/>
                </a:solidFill>
              </a:rPr>
              <a:t>Generating an acoustically realistic 3D indoor room scene from a single 360-degree image.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17400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833db874-3bda-45b8-8c4c-36bfcdaf8ed3"/>
  <p:tag name="ARTICULATE_SLIDE_COUNT" val="1"/>
  <p:tag name="ARTICULATE_DESIGN_ID_OFFICE THEME" val="Kmz7GAbJ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Custom 1">
      <a:dk1>
        <a:srgbClr val="495961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14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University of Southampton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Hunt S.</dc:creator>
  <cp:lastModifiedBy>kproject</cp:lastModifiedBy>
  <cp:revision>11</cp:revision>
  <dcterms:created xsi:type="dcterms:W3CDTF">2013-07-22T13:53:13Z</dcterms:created>
  <dcterms:modified xsi:type="dcterms:W3CDTF">2024-08-23T16:59:07Z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27802077</vt:i4>
  </property>
  <property fmtid="{D5CDD505-2E9C-101B-9397-08002B2CF9AE}" pid="3" name="_NewReviewCycle">
    <vt:lpwstr/>
  </property>
  <property fmtid="{D5CDD505-2E9C-101B-9397-08002B2CF9AE}" pid="4" name="_EmailSubject">
    <vt:lpwstr>Slightly random question! </vt:lpwstr>
  </property>
  <property fmtid="{D5CDD505-2E9C-101B-9397-08002B2CF9AE}" pid="5" name="_AuthorEmail">
    <vt:lpwstr>print@soton.ac.uk</vt:lpwstr>
  </property>
  <property fmtid="{D5CDD505-2E9C-101B-9397-08002B2CF9AE}" pid="6" name="_AuthorEmailDisplayName">
    <vt:lpwstr>Print</vt:lpwstr>
  </property>
  <property fmtid="{D5CDD505-2E9C-101B-9397-08002B2CF9AE}" pid="7" name="ArticulateGUID">
    <vt:lpwstr>D734B689-60EE-4069-8593-E75010166411</vt:lpwstr>
  </property>
  <property fmtid="{D5CDD505-2E9C-101B-9397-08002B2CF9AE}" pid="8" name="ArticulatePath">
    <vt:lpwstr>https://sotonac-my.sharepoint.com/personal/jl14_soton_ac_uk/Documents/Documents/Poster templates with new brand colour/A1_Powerpoint_Poster_Portrait_White_Background_Template</vt:lpwstr>
  </property>
</Properties>
</file>