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71" autoAdjust="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F78A1-C3D4-4242-A480-A6E71F0E76A1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55723-B5D7-45F3-932D-7DFAA6661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4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55723-B5D7-45F3-932D-7DFAA6661B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51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7D9E-1DD3-4D13-B8D7-BC4CA4E7BF0F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2B2F-FC84-4CCA-9D19-D5D6E1C0D99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7D9E-1DD3-4D13-B8D7-BC4CA4E7BF0F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2B2F-FC84-4CCA-9D19-D5D6E1C0D9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7D9E-1DD3-4D13-B8D7-BC4CA4E7BF0F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2B2F-FC84-4CCA-9D19-D5D6E1C0D9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7D9E-1DD3-4D13-B8D7-BC4CA4E7BF0F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2B2F-FC84-4CCA-9D19-D5D6E1C0D9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7D9E-1DD3-4D13-B8D7-BC4CA4E7BF0F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2B2F-FC84-4CCA-9D19-D5D6E1C0D99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7D9E-1DD3-4D13-B8D7-BC4CA4E7BF0F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2B2F-FC84-4CCA-9D19-D5D6E1C0D9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7D9E-1DD3-4D13-B8D7-BC4CA4E7BF0F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2B2F-FC84-4CCA-9D19-D5D6E1C0D9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7D9E-1DD3-4D13-B8D7-BC4CA4E7BF0F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2B2F-FC84-4CCA-9D19-D5D6E1C0D9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7D9E-1DD3-4D13-B8D7-BC4CA4E7BF0F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2B2F-FC84-4CCA-9D19-D5D6E1C0D9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7D9E-1DD3-4D13-B8D7-BC4CA4E7BF0F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2B2F-FC84-4CCA-9D19-D5D6E1C0D9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7D9E-1DD3-4D13-B8D7-BC4CA4E7BF0F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5DF2B2F-FC84-4CCA-9D19-D5D6E1C0D99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5487D9E-1DD3-4D13-B8D7-BC4CA4E7BF0F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5DF2B2F-FC84-4CCA-9D19-D5D6E1C0D99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7851648" cy="1600200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SDGP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76600"/>
            <a:ext cx="7854696" cy="271506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Health and Fitness Monitoring System</a:t>
            </a:r>
          </a:p>
          <a:p>
            <a:pPr algn="ctr"/>
            <a:r>
              <a:rPr lang="en-US" dirty="0" smtClean="0"/>
              <a:t>Mid Project Presentation</a:t>
            </a:r>
          </a:p>
          <a:p>
            <a:pPr algn="ctr"/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Muhammad Ijlal</a:t>
            </a:r>
          </a:p>
          <a:p>
            <a:r>
              <a:rPr lang="en-US" dirty="0" smtClean="0"/>
              <a:t>UOB # 14031197</a:t>
            </a:r>
          </a:p>
          <a:p>
            <a:r>
              <a:rPr lang="en-US" dirty="0" smtClean="0"/>
              <a:t>Group </a:t>
            </a:r>
            <a:r>
              <a:rPr lang="en-US" dirty="0" smtClean="0"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1644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032804"/>
          </a:xfrm>
        </p:spPr>
        <p:txBody>
          <a:bodyPr/>
          <a:lstStyle/>
          <a:p>
            <a:r>
              <a:rPr lang="en-US" dirty="0" smtClean="0"/>
              <a:t>Health And Fitness Monitoring Systems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09600" y="2438400"/>
            <a:ext cx="2209800" cy="2569705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Increased cardio diseases due to inactive life styles.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Variety of products available for adding activity to life style.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Integrating these systems into normal routine to track physical health.</a:t>
            </a:r>
            <a:endParaRPr lang="en-US" sz="1800" dirty="0"/>
          </a:p>
        </p:txBody>
      </p:sp>
      <p:pic>
        <p:nvPicPr>
          <p:cNvPr id="1027" name="Picture 3" descr="C:\Users\14031197\Desktop\fathers-day-health-gifts_v7eug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5570">
            <a:off x="3132274" y="1057153"/>
            <a:ext cx="5480989" cy="430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52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3352800" cy="13716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System Specifications and Proposed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2"/>
              </p:nvPr>
            </p:nvSpPr>
            <p:spPr>
              <a:xfrm>
                <a:off x="685800" y="1905000"/>
                <a:ext cx="2743200" cy="4648200"/>
              </a:xfrm>
            </p:spPr>
            <p:txBody>
              <a:bodyPr>
                <a:normAutofit/>
              </a:bodyPr>
              <a:lstStyle/>
              <a:p>
                <a:pPr lvl="0"/>
                <a:endParaRPr lang="en-US" dirty="0" smtClean="0"/>
              </a:p>
              <a:p>
                <a:pPr lvl="0"/>
                <a:endParaRPr lang="en-US" dirty="0" smtClean="0"/>
              </a:p>
              <a:p>
                <a:pPr marL="285750" lvl="0" indent="-285750">
                  <a:buFont typeface="Wingdings" pitchFamily="2" charset="2"/>
                  <a:buChar char="Ø"/>
                </a:pPr>
                <a:r>
                  <a:rPr lang="en-US" sz="1800" dirty="0" smtClean="0"/>
                  <a:t>Displaying </a:t>
                </a:r>
                <a:r>
                  <a:rPr lang="en-US" sz="1800" dirty="0"/>
                  <a:t>current time and date</a:t>
                </a:r>
                <a:r>
                  <a:rPr lang="en-US" sz="1800" dirty="0" smtClean="0"/>
                  <a:t>.</a:t>
                </a:r>
              </a:p>
              <a:p>
                <a:pPr marL="285750" lvl="0" indent="-285750">
                  <a:buFont typeface="Wingdings" pitchFamily="2" charset="2"/>
                  <a:buChar char="Ø"/>
                </a:pPr>
                <a:r>
                  <a:rPr lang="en-US" sz="1800" dirty="0" smtClean="0"/>
                  <a:t>Measuring </a:t>
                </a:r>
                <a:r>
                  <a:rPr lang="en-US" sz="1800" dirty="0"/>
                  <a:t>and displaying heart rate with an accuracy of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sPre>
                  </m:oMath>
                </a14:m>
                <a:r>
                  <a:rPr lang="en-US" sz="1800" dirty="0"/>
                  <a:t>bpm</a:t>
                </a:r>
                <a:r>
                  <a:rPr lang="en-US" sz="1800" dirty="0" smtClean="0"/>
                  <a:t>.</a:t>
                </a:r>
              </a:p>
              <a:p>
                <a:pPr marL="285750" lvl="0" indent="-285750">
                  <a:buFont typeface="Wingdings" pitchFamily="2" charset="2"/>
                  <a:buChar char="Ø"/>
                </a:pPr>
                <a:r>
                  <a:rPr lang="en-US" sz="1800" dirty="0" smtClean="0"/>
                  <a:t>Displaying </a:t>
                </a:r>
                <a:r>
                  <a:rPr lang="en-US" sz="1800" dirty="0"/>
                  <a:t>the speed and distance covered with an accuracy of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−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sPre>
                    <m:r>
                      <a:rPr lang="en-US" sz="1800" i="1">
                        <a:latin typeface="Cambria Math" panose="02040503050406030204" pitchFamily="18" charset="0"/>
                      </a:rPr>
                      <m:t> %</m:t>
                    </m:r>
                  </m:oMath>
                </a14:m>
                <a:r>
                  <a:rPr lang="en-US" sz="1800" dirty="0"/>
                  <a:t>.</a:t>
                </a:r>
                <a:endParaRPr lang="en-US" sz="1800" dirty="0" smtClean="0"/>
              </a:p>
              <a:p>
                <a:pPr marL="285750" lvl="0" indent="-285750">
                  <a:buFont typeface="Wingdings" pitchFamily="2" charset="2"/>
                  <a:buChar char="Ø"/>
                </a:pPr>
                <a:r>
                  <a:rPr lang="en-US" sz="1800" dirty="0" smtClean="0"/>
                  <a:t>Recording </a:t>
                </a:r>
                <a:r>
                  <a:rPr lang="en-US" sz="1800" dirty="0"/>
                  <a:t>and preparing a graphical report from the data.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685800" y="1905000"/>
                <a:ext cx="2743200" cy="4648200"/>
              </a:xfrm>
              <a:blipFill rotWithShape="1">
                <a:blip r:embed="rId3"/>
                <a:stretch>
                  <a:fillRect l="-4000" r="-3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C:\Users\Muhammad Asad\Desktop\17092285_738003936362524_2096576662_n.png"/>
          <p:cNvPicPr>
            <a:picLocks noGrp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057400"/>
            <a:ext cx="4714418" cy="419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318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best fit 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Currently Using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Best Fit Found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 descr="C:\Users\14031197\Desktop\Nan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55" y="2514600"/>
            <a:ext cx="2057400" cy="144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14031197\Desktop\1193147290_d2069c9c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54388">
            <a:off x="2138244" y="3315926"/>
            <a:ext cx="2216150" cy="166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14031197\Desktop\sku_420417_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6609">
            <a:off x="721520" y="3954780"/>
            <a:ext cx="1536382" cy="153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14031197\Desktop\arduino_primo_core-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234" y="2679700"/>
            <a:ext cx="2103438" cy="181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14031197\Desktop\359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105400"/>
            <a:ext cx="2110405" cy="1582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14031197\Desktop\arduino_primo_core-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4492625"/>
            <a:ext cx="1889125" cy="188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14031197\Desktop\arduino_primo_core-3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109" y="2679700"/>
            <a:ext cx="1889125" cy="184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04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 </a:t>
            </a:r>
            <a:r>
              <a:rPr lang="en-US" dirty="0"/>
              <a:t>B</a:t>
            </a:r>
            <a:r>
              <a:rPr lang="en-US" dirty="0" smtClean="0"/>
              <a:t>reakdown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81200"/>
            <a:ext cx="6934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6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466848"/>
          </a:xfrm>
        </p:spPr>
        <p:txBody>
          <a:bodyPr/>
          <a:lstStyle/>
          <a:p>
            <a:r>
              <a:rPr lang="en-US" dirty="0" smtClean="0"/>
              <a:t>Gadget Graphical Display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2133600"/>
            <a:ext cx="2743200" cy="4114800"/>
          </a:xfrm>
        </p:spPr>
        <p:txBody>
          <a:bodyPr/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000" dirty="0" smtClean="0"/>
              <a:t>Full color TFT display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 smtClean="0"/>
              <a:t>1.44 inch in size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 smtClean="0"/>
              <a:t>128 x 128 pixels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 smtClean="0"/>
              <a:t>SPI communication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 smtClean="0"/>
              <a:t>Adruino Libraries</a:t>
            </a:r>
          </a:p>
          <a:p>
            <a:pPr marL="925830" lvl="1" indent="-285750">
              <a:buFont typeface="Wingdings" pitchFamily="2" charset="2"/>
              <a:buChar char="q"/>
            </a:pPr>
            <a:r>
              <a:rPr lang="en-US" sz="1800" dirty="0" smtClean="0"/>
              <a:t>SPI.h</a:t>
            </a:r>
          </a:p>
          <a:p>
            <a:pPr marL="925830" lvl="1" indent="-285750">
              <a:buFont typeface="Wingdings" pitchFamily="2" charset="2"/>
              <a:buChar char="q"/>
            </a:pPr>
            <a:r>
              <a:rPr lang="en-US" sz="1800" dirty="0" smtClean="0"/>
              <a:t>Adafruit GFX.h</a:t>
            </a:r>
          </a:p>
          <a:p>
            <a:pPr marL="925830" lvl="1" indent="-285750">
              <a:buFont typeface="Wingdings" pitchFamily="2" charset="2"/>
              <a:buChar char="q"/>
            </a:pPr>
            <a:r>
              <a:rPr lang="en-US" sz="1800" dirty="0" smtClean="0"/>
              <a:t>Adafruit ST7735.h</a:t>
            </a:r>
          </a:p>
          <a:p>
            <a:pPr marL="925830" lvl="1" indent="-285750"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 descr="C:\Users\14031197\Desktop\358-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61577">
            <a:off x="4313399" y="2039088"/>
            <a:ext cx="2502709" cy="187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14031197\Desktop\IMG_20170407_11134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3865">
            <a:off x="6923325" y="3035301"/>
            <a:ext cx="1665325" cy="222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14031197\Desktop\IMG_20170407_11191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8871">
            <a:off x="4980546" y="4160361"/>
            <a:ext cx="1683940" cy="224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94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962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Unavailiabitly Of Desired Components</a:t>
            </a:r>
          </a:p>
          <a:p>
            <a:pPr marL="708660" lvl="1" indent="-342900">
              <a:buFont typeface="Courier New" pitchFamily="49" charset="0"/>
              <a:buChar char="o"/>
            </a:pPr>
            <a:r>
              <a:rPr lang="en-US" dirty="0" smtClean="0"/>
              <a:t>Use of alternative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Problem in connecting </a:t>
            </a:r>
            <a:r>
              <a:rPr lang="en-US" sz="2400" dirty="0"/>
              <a:t>A</a:t>
            </a:r>
            <a:r>
              <a:rPr lang="en-US" sz="2400" dirty="0" smtClean="0"/>
              <a:t>rduino Nano</a:t>
            </a:r>
          </a:p>
          <a:p>
            <a:pPr marL="708660" lvl="1" indent="-342900">
              <a:buFont typeface="Courier New" pitchFamily="49" charset="0"/>
              <a:buChar char="o"/>
            </a:pPr>
            <a:r>
              <a:rPr lang="en-US" sz="2200" dirty="0" smtClean="0"/>
              <a:t>Read internet blogs and downloaded libraries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Huge library size of Graphical Display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/>
              <a:t> </a:t>
            </a:r>
            <a:r>
              <a:rPr lang="en-US" sz="2200" dirty="0" smtClean="0"/>
              <a:t>Trying to optimize the library to required use only.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98857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Completing the whole layout of display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Optimize the graphical library as far as possible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Generating Reports from the data stored in SD card.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Designing a platform to display reports and graphs.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3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14031197\Desktop\question-and-answer-images-Question-Answer-300x2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857" y="1981200"/>
            <a:ext cx="4727575" cy="354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857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85</TotalTime>
  <Words>183</Words>
  <Application>Microsoft Office PowerPoint</Application>
  <PresentationFormat>On-screen Show (4:3)</PresentationFormat>
  <Paragraphs>49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 Math</vt:lpstr>
      <vt:lpstr>Constantia</vt:lpstr>
      <vt:lpstr>Courier New</vt:lpstr>
      <vt:lpstr>Wingdings</vt:lpstr>
      <vt:lpstr>Wingdings 2</vt:lpstr>
      <vt:lpstr>Flow</vt:lpstr>
      <vt:lpstr>SDGP</vt:lpstr>
      <vt:lpstr>Health And Fitness Monitoring Systems</vt:lpstr>
      <vt:lpstr> System Specifications and Proposed Solution</vt:lpstr>
      <vt:lpstr>Finding best fit Hardware</vt:lpstr>
      <vt:lpstr>Task Breakdown Structure</vt:lpstr>
      <vt:lpstr>Gadget Graphical Display</vt:lpstr>
      <vt:lpstr>Problems and Solutions</vt:lpstr>
      <vt:lpstr>What’s Next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SDGP</dc:title>
  <dc:creator>Muhammad Ijlal</dc:creator>
  <cp:lastModifiedBy>Muhammad Ijlal</cp:lastModifiedBy>
  <cp:revision>8</cp:revision>
  <dcterms:created xsi:type="dcterms:W3CDTF">2017-04-07T05:30:35Z</dcterms:created>
  <dcterms:modified xsi:type="dcterms:W3CDTF">2017-04-07T06:56:57Z</dcterms:modified>
</cp:coreProperties>
</file>