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07BAF-6132-2A74-6C88-79B074C05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4888F-4095-AE58-4C0B-977F8E030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41C4-112F-02B3-8713-2587C395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ECF9-1079-4BCF-8BCF-64C67886914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639CE-E9AD-7196-7D93-EFBF8AE6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E7C7A-CA3A-7C39-3585-E6DB8D43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7535-FC43-47F5-872E-D5CC1C54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7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0FEB-D644-EF75-992F-6096F816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603E7-6C01-8C9D-A8D0-9E478A7CE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45D3D-BEEA-A984-F505-34BFD9C2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ECF9-1079-4BCF-8BCF-64C67886914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F81E5-0941-64A1-FBB4-A18E8DD18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4772D-6A63-E149-6D31-C5A5B125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7535-FC43-47F5-872E-D5CC1C54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6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5F4FC-6312-9A94-0EEB-B9398A73E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D8B5F-6F39-792B-6530-EB5DBCD2E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9880C-E145-2887-C408-6DBBD250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ECF9-1079-4BCF-8BCF-64C67886914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93A2A-10C2-9C4A-24E9-50DF8F9F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F2832-2C98-065F-ADBB-1A9EE67B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7535-FC43-47F5-872E-D5CC1C54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9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B094-735F-967C-CC5F-1878DFEE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5B56-CBBC-EC8B-AB53-81DD441E3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0A19C-88CA-509F-B55D-EC7E1CDA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ECF9-1079-4BCF-8BCF-64C67886914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3424B-0D7C-0F91-0DFE-0DEBE4C4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F83C9-52A6-49D1-69AB-E0B9BC18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7535-FC43-47F5-872E-D5CC1C54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2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55CC-68EA-0ECB-D126-830DAF52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FBC7E-C00D-058C-F067-DF784917D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57C61-76B0-6CA3-6E4D-DDDC5C0E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ECF9-1079-4BCF-8BCF-64C67886914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FE9CE-06B4-04DD-49F4-BAC05AC4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195D1-30AA-47C7-7388-65627A01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7535-FC43-47F5-872E-D5CC1C54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8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1B7B-7DAD-558D-E614-A74C4700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29A2A-BFFD-8A9F-21CE-7480A0DC7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ADDF6-A299-D287-EB7A-5C6C3CFA0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FE770-8425-184F-F11E-69AD5B99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ECF9-1079-4BCF-8BCF-64C67886914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92FB5-3768-2434-6FFD-AABC1486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2E59B-DAF2-EC4B-4A81-D7B33930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7535-FC43-47F5-872E-D5CC1C54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8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765A-DFFD-5104-666E-88A89C8A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EFB17-3109-9CEE-7CB9-EF53D76D8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7D9D4-FF7D-B64F-289F-8E2DCA9BE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92162-F2C4-98EB-A9F0-2BF3BF39C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ACDEC-19E6-B78F-0CF5-EAE777CC7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0905D-B6C4-47F7-FA95-05DD68457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ECF9-1079-4BCF-8BCF-64C67886914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556E8-F0A1-6362-F7AA-B30DCA7C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29D8A9-489B-70D8-04CE-8D09ABCD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7535-FC43-47F5-872E-D5CC1C54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4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09AA-68A7-0BBE-1C71-BE57BA33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F5C8F-CC22-9F11-153D-BB16E8AB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ECF9-1079-4BCF-8BCF-64C67886914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44B0F-57AB-44C7-DE5D-243A8409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E1C70-E0E0-743E-8473-DDBC9DE9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7535-FC43-47F5-872E-D5CC1C54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4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0A7C45-B44C-4904-A8C6-7D4F1674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ECF9-1079-4BCF-8BCF-64C67886914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386C7-B94A-9F46-4D5B-448DA605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3CC2F-8417-5F8B-B833-74A633C1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7535-FC43-47F5-872E-D5CC1C54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7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1467-0E54-F5E6-40CF-5A36F64B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8C19-4677-2DCE-E799-D9937A231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E67F7-4398-9A5A-0B85-6CA5FBE73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147F0-0F8B-8602-2EED-FA20825F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ECF9-1079-4BCF-8BCF-64C67886914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62CD8-A349-F693-E05A-1B6EFF87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C18A0-0464-D1B3-815E-87ED9C2B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7535-FC43-47F5-872E-D5CC1C54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7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F100-56F4-93A8-C06A-D09B2360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0979F7-76B4-1371-E1A8-BA184AE03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6B457-29F6-D802-0382-F48D25AB0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17C00-DE11-5678-D867-090E42C4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ECF9-1079-4BCF-8BCF-64C67886914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35CC5-BB64-D516-6FFC-4CDB75FC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BC14C-9E83-8920-9B74-91E80038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7535-FC43-47F5-872E-D5CC1C54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4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2CC8AA-1320-9EC7-0548-C7AB4C59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B4DBA-E855-3024-5926-DB7DFED8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D59C3-F0E2-1B06-A64F-AE71B1906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5ECF9-1079-4BCF-8BCF-64C67886914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D2173-C9D8-89E0-BF77-AF4FC38BB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2D64B-26F0-86FD-3220-A9CDE2A66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7535-FC43-47F5-872E-D5CC1C54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ECCDF2-7B2F-BCC6-0B52-69B393D2D8C4}"/>
              </a:ext>
            </a:extLst>
          </p:cNvPr>
          <p:cNvSpPr txBox="1"/>
          <p:nvPr/>
        </p:nvSpPr>
        <p:spPr>
          <a:xfrm>
            <a:off x="114300" y="142875"/>
            <a:ext cx="11496675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70C0"/>
                </a:solidFill>
                <a:latin typeface="Lato Black" panose="020F0A02020204030203" pitchFamily="34" charset="0"/>
              </a:rPr>
              <a:t>Business 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Yearly Performance</a:t>
            </a:r>
            <a:r>
              <a:rPr lang="en-US" sz="2400" dirty="0"/>
              <a:t> → </a:t>
            </a:r>
            <a:r>
              <a:rPr lang="en-US" sz="2000" dirty="0"/>
              <a:t>How much Sales and Profit were generated each year, and whether the trend shows growth or decline.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Category &amp; Sub-Category Analysis</a:t>
            </a:r>
            <a:r>
              <a:rPr lang="en-US" sz="2400" dirty="0"/>
              <a:t> → </a:t>
            </a:r>
            <a:r>
              <a:rPr lang="en-US" sz="2000" dirty="0"/>
              <a:t>Which categories and sub-categories contributed the most profit, and which ones went into loss.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Regional &amp; State Performance</a:t>
            </a:r>
            <a:r>
              <a:rPr lang="en-US" sz="2400" dirty="0"/>
              <a:t> → </a:t>
            </a:r>
            <a:r>
              <a:rPr lang="en-US" sz="2000" dirty="0"/>
              <a:t>Which regions and states generated the highest revenue and profit.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Customer Segments</a:t>
            </a:r>
            <a:r>
              <a:rPr lang="en-US" sz="2400" dirty="0"/>
              <a:t> → </a:t>
            </a:r>
            <a:r>
              <a:rPr lang="en-US" sz="2000" dirty="0"/>
              <a:t>Which customer segment (Consumer, Corporate, Home Office) contributes the most.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Top Customers</a:t>
            </a:r>
            <a:r>
              <a:rPr lang="en-US" sz="2400" dirty="0"/>
              <a:t> → </a:t>
            </a:r>
            <a:r>
              <a:rPr lang="en-US" sz="2000" dirty="0"/>
              <a:t>Identify the top 5 customers each year, based on both Sales and Profit.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Discount Impact</a:t>
            </a:r>
            <a:r>
              <a:rPr lang="en-US" sz="2400" dirty="0"/>
              <a:t> → </a:t>
            </a:r>
            <a:r>
              <a:rPr lang="en-US" sz="2000" dirty="0"/>
              <a:t>Does offering higher discounts increase sales, or reduce profit margins?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Shipping Performance</a:t>
            </a:r>
            <a:r>
              <a:rPr lang="en-US" sz="2400" dirty="0"/>
              <a:t> → </a:t>
            </a:r>
            <a:r>
              <a:rPr lang="en-US" sz="2000" dirty="0"/>
              <a:t>Which shipping mode is most commonly used, and how is the average delivery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KPI Summary</a:t>
            </a:r>
            <a:r>
              <a:rPr lang="en-US" sz="2400" dirty="0"/>
              <a:t> → </a:t>
            </a:r>
            <a:r>
              <a:rPr lang="en-US" sz="2000" dirty="0"/>
              <a:t>Yearly key performance metrics like Sales, Profit, Orders, Average Order Value (AOV), Profit Margin %, and Delivery Days.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701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5DDE799-D775-65B9-E5A7-F1AAACDD04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0"/>
          <a:stretch/>
        </p:blipFill>
        <p:spPr>
          <a:xfrm>
            <a:off x="0" y="-3"/>
            <a:ext cx="12161520" cy="33426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DA21B5F-AF0B-2E6B-ECCF-4E454C0D86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0"/>
          <a:stretch/>
        </p:blipFill>
        <p:spPr>
          <a:xfrm>
            <a:off x="0" y="3515316"/>
            <a:ext cx="12161520" cy="33426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60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47CFC2-1334-6CC9-3796-7C2E9374C0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8" r="5391"/>
          <a:stretch/>
        </p:blipFill>
        <p:spPr>
          <a:xfrm>
            <a:off x="0" y="384500"/>
            <a:ext cx="12192000" cy="64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0F8E43-32FB-36D3-7445-3C5C3A720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124756"/>
            <a:ext cx="5000625" cy="4643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671A26-D1A4-DCD9-E7BA-4D9B1FDAAB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t="10578" r="54687" b="6275"/>
          <a:stretch/>
        </p:blipFill>
        <p:spPr>
          <a:xfrm>
            <a:off x="-1" y="5082"/>
            <a:ext cx="7191375" cy="3269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1E9254-F5E6-7C73-A671-D5C93FF02E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0" t="10579"/>
          <a:stretch/>
        </p:blipFill>
        <p:spPr>
          <a:xfrm>
            <a:off x="-1" y="3274437"/>
            <a:ext cx="7439025" cy="387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4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4547A7-5D90-63C8-9D68-88736718E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9EC137-EDB7-2E74-6E35-998312213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001"/>
            <a:ext cx="12192000" cy="500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3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158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muhammed Jan</dc:creator>
  <cp:lastModifiedBy>muhammed Jan</cp:lastModifiedBy>
  <cp:revision>1</cp:revision>
  <dcterms:created xsi:type="dcterms:W3CDTF">2025-10-04T19:31:55Z</dcterms:created>
  <dcterms:modified xsi:type="dcterms:W3CDTF">2025-10-04T19:33:00Z</dcterms:modified>
</cp:coreProperties>
</file>