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5/16/2024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5/16/2024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javatpoint.com/linux-r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javatpoint.com/linux-c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javatpoint.com/linux-m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javatpoint.com/linux-renam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javatpoint.com/linux-hea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linux-tai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javatpoint.com/linux-ta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javatpoint.com/linux-mkdi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javatpoint.com/linux-mor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javatpoint.com/linux-create-us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javatpoint.com/linux-user-passwor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javatpoint.com/linux-rmdi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javatpoint.com/linux-l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javatpoint.com/linux-c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javatpoint.com/linux-touch"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linux-ca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Command </a:t>
            </a:r>
            <a:br>
              <a:rPr lang="en-US" dirty="0" smtClean="0"/>
            </a:br>
            <a:endParaRPr lang="en-US" dirty="0"/>
          </a:p>
        </p:txBody>
      </p:sp>
      <p:sp>
        <p:nvSpPr>
          <p:cNvPr id="3" name="Subtitle 2"/>
          <p:cNvSpPr>
            <a:spLocks noGrp="1"/>
          </p:cNvSpPr>
          <p:nvPr>
            <p:ph type="subTitle" idx="1"/>
          </p:nvPr>
        </p:nvSpPr>
        <p:spPr/>
        <p:txBody>
          <a:bodyPr/>
          <a:lstStyle/>
          <a:p>
            <a:pPr algn="ctr"/>
            <a:r>
              <a:rPr lang="en-US" dirty="0" smtClean="0"/>
              <a:t>Muhammad Waseem</a:t>
            </a:r>
          </a:p>
          <a:p>
            <a:r>
              <a:rPr lang="en-US" dirty="0"/>
              <a:t>	</a:t>
            </a:r>
            <a:r>
              <a:rPr lang="en-US" dirty="0" smtClean="0"/>
              <a:t>		</a:t>
            </a:r>
            <a:endParaRPr lang="en-US" dirty="0"/>
          </a:p>
        </p:txBody>
      </p:sp>
    </p:spTree>
    <p:extLst>
      <p:ext uri="{BB962C8B-B14F-4D97-AF65-F5344CB8AC3E}">
        <p14:creationId xmlns:p14="http://schemas.microsoft.com/office/powerpoint/2010/main" val="909815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r>
              <a:rPr lang="en-US" dirty="0" smtClean="0"/>
              <a:t>output</a:t>
            </a:r>
            <a:endParaRPr lang="en-US" dirty="0"/>
          </a:p>
        </p:txBody>
      </p:sp>
      <p:pic>
        <p:nvPicPr>
          <p:cNvPr id="4" name="Picture 3"/>
          <p:cNvPicPr>
            <a:picLocks noChangeAspect="1"/>
          </p:cNvPicPr>
          <p:nvPr/>
        </p:nvPicPr>
        <p:blipFill>
          <a:blip r:embed="rId2"/>
          <a:stretch>
            <a:fillRect/>
          </a:stretch>
        </p:blipFill>
        <p:spPr>
          <a:xfrm>
            <a:off x="1569130" y="2674387"/>
            <a:ext cx="9734973" cy="952633"/>
          </a:xfrm>
          <a:prstGeom prst="rect">
            <a:avLst/>
          </a:prstGeom>
        </p:spPr>
      </p:pic>
    </p:spTree>
    <p:extLst>
      <p:ext uri="{BB962C8B-B14F-4D97-AF65-F5344CB8AC3E}">
        <p14:creationId xmlns:p14="http://schemas.microsoft.com/office/powerpoint/2010/main" val="179240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r>
              <a:rPr lang="en-US" b="1" dirty="0" err="1"/>
              <a:t>rm</a:t>
            </a:r>
            <a:r>
              <a:rPr lang="en-US" b="1" dirty="0"/>
              <a:t> Command</a:t>
            </a:r>
            <a:endParaRPr lang="en-US" dirty="0"/>
          </a:p>
          <a:p>
            <a:r>
              <a:rPr lang="en-US" dirty="0"/>
              <a:t>The </a:t>
            </a:r>
            <a:r>
              <a:rPr lang="en-US" dirty="0" err="1">
                <a:hlinkClick r:id="rId2"/>
              </a:rPr>
              <a:t>rm</a:t>
            </a:r>
            <a:r>
              <a:rPr lang="en-US" dirty="0"/>
              <a:t> command is used to remove a file.</a:t>
            </a:r>
          </a:p>
          <a:p>
            <a:endParaRPr lang="en-US" dirty="0"/>
          </a:p>
        </p:txBody>
      </p:sp>
      <p:pic>
        <p:nvPicPr>
          <p:cNvPr id="4" name="Picture 3"/>
          <p:cNvPicPr>
            <a:picLocks noChangeAspect="1"/>
          </p:cNvPicPr>
          <p:nvPr/>
        </p:nvPicPr>
        <p:blipFill>
          <a:blip r:embed="rId3"/>
          <a:stretch>
            <a:fillRect/>
          </a:stretch>
        </p:blipFill>
        <p:spPr>
          <a:xfrm>
            <a:off x="1302394" y="3154726"/>
            <a:ext cx="9752460" cy="1973865"/>
          </a:xfrm>
          <a:prstGeom prst="rect">
            <a:avLst/>
          </a:prstGeom>
        </p:spPr>
      </p:pic>
    </p:spTree>
    <p:extLst>
      <p:ext uri="{BB962C8B-B14F-4D97-AF65-F5344CB8AC3E}">
        <p14:creationId xmlns:p14="http://schemas.microsoft.com/office/powerpoint/2010/main" val="3380794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r>
              <a:rPr lang="en-US" b="1" dirty="0" err="1"/>
              <a:t>cp</a:t>
            </a:r>
            <a:r>
              <a:rPr lang="en-US" b="1" dirty="0"/>
              <a:t> </a:t>
            </a:r>
            <a:r>
              <a:rPr lang="en-US" b="1" dirty="0" smtClean="0"/>
              <a:t>Command</a:t>
            </a:r>
          </a:p>
          <a:p>
            <a:r>
              <a:rPr lang="en-US" dirty="0"/>
              <a:t>The </a:t>
            </a:r>
            <a:r>
              <a:rPr lang="en-US" dirty="0" err="1">
                <a:hlinkClick r:id="rId2"/>
              </a:rPr>
              <a:t>cp</a:t>
            </a:r>
            <a:r>
              <a:rPr lang="en-US" dirty="0"/>
              <a:t> command is used to copy a file or directory.</a:t>
            </a:r>
            <a:endParaRPr lang="en-US" dirty="0"/>
          </a:p>
        </p:txBody>
      </p:sp>
      <p:pic>
        <p:nvPicPr>
          <p:cNvPr id="4" name="Picture 3"/>
          <p:cNvPicPr>
            <a:picLocks noChangeAspect="1"/>
          </p:cNvPicPr>
          <p:nvPr/>
        </p:nvPicPr>
        <p:blipFill>
          <a:blip r:embed="rId3"/>
          <a:stretch>
            <a:fillRect/>
          </a:stretch>
        </p:blipFill>
        <p:spPr>
          <a:xfrm>
            <a:off x="1584101" y="2965998"/>
            <a:ext cx="8858612" cy="3019846"/>
          </a:xfrm>
          <a:prstGeom prst="rect">
            <a:avLst/>
          </a:prstGeom>
        </p:spPr>
      </p:pic>
    </p:spTree>
    <p:extLst>
      <p:ext uri="{BB962C8B-B14F-4D97-AF65-F5344CB8AC3E}">
        <p14:creationId xmlns:p14="http://schemas.microsoft.com/office/powerpoint/2010/main" val="1970793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r>
              <a:rPr lang="en-US" b="1" dirty="0"/>
              <a:t>mv Command</a:t>
            </a:r>
            <a:endParaRPr lang="en-US" dirty="0"/>
          </a:p>
          <a:p>
            <a:r>
              <a:rPr lang="en-US" dirty="0"/>
              <a:t>The </a:t>
            </a:r>
            <a:r>
              <a:rPr lang="en-US" dirty="0">
                <a:hlinkClick r:id="rId2"/>
              </a:rPr>
              <a:t>mv</a:t>
            </a:r>
            <a:r>
              <a:rPr lang="en-US" dirty="0"/>
              <a:t> command is used to move a file or a directory form one location to another location.</a:t>
            </a:r>
          </a:p>
          <a:p>
            <a:endParaRPr lang="en-US" dirty="0"/>
          </a:p>
        </p:txBody>
      </p:sp>
      <p:pic>
        <p:nvPicPr>
          <p:cNvPr id="4" name="Picture 3"/>
          <p:cNvPicPr>
            <a:picLocks noChangeAspect="1"/>
          </p:cNvPicPr>
          <p:nvPr/>
        </p:nvPicPr>
        <p:blipFill>
          <a:blip r:embed="rId3"/>
          <a:stretch>
            <a:fillRect/>
          </a:stretch>
        </p:blipFill>
        <p:spPr>
          <a:xfrm>
            <a:off x="1711369" y="3618267"/>
            <a:ext cx="9526474" cy="2010056"/>
          </a:xfrm>
          <a:prstGeom prst="rect">
            <a:avLst/>
          </a:prstGeom>
        </p:spPr>
      </p:pic>
    </p:spTree>
    <p:extLst>
      <p:ext uri="{BB962C8B-B14F-4D97-AF65-F5344CB8AC3E}">
        <p14:creationId xmlns:p14="http://schemas.microsoft.com/office/powerpoint/2010/main" val="121421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r>
              <a:rPr lang="en-US" b="1" dirty="0"/>
              <a:t>rename Command</a:t>
            </a:r>
            <a:endParaRPr lang="en-US" dirty="0"/>
          </a:p>
          <a:p>
            <a:r>
              <a:rPr lang="en-US" dirty="0"/>
              <a:t>The </a:t>
            </a:r>
            <a:r>
              <a:rPr lang="en-US" dirty="0">
                <a:hlinkClick r:id="rId2"/>
              </a:rPr>
              <a:t>rename</a:t>
            </a:r>
            <a:r>
              <a:rPr lang="en-US" dirty="0"/>
              <a:t> command is used to rename files. It is useful for renaming a large group of files.</a:t>
            </a:r>
          </a:p>
          <a:p>
            <a:endParaRPr lang="en-US" dirty="0"/>
          </a:p>
        </p:txBody>
      </p:sp>
      <p:pic>
        <p:nvPicPr>
          <p:cNvPr id="5" name="Picture 4"/>
          <p:cNvPicPr>
            <a:picLocks noChangeAspect="1"/>
          </p:cNvPicPr>
          <p:nvPr/>
        </p:nvPicPr>
        <p:blipFill>
          <a:blip r:embed="rId3"/>
          <a:stretch>
            <a:fillRect/>
          </a:stretch>
        </p:blipFill>
        <p:spPr>
          <a:xfrm>
            <a:off x="1603658" y="3265793"/>
            <a:ext cx="9700446" cy="2362530"/>
          </a:xfrm>
          <a:prstGeom prst="rect">
            <a:avLst/>
          </a:prstGeom>
        </p:spPr>
      </p:pic>
    </p:spTree>
    <p:extLst>
      <p:ext uri="{BB962C8B-B14F-4D97-AF65-F5344CB8AC3E}">
        <p14:creationId xmlns:p14="http://schemas.microsoft.com/office/powerpoint/2010/main" val="1424109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r>
              <a:rPr lang="en-US" b="1" dirty="0"/>
              <a:t>head Command</a:t>
            </a:r>
            <a:endParaRPr lang="en-US" dirty="0"/>
          </a:p>
          <a:p>
            <a:r>
              <a:rPr lang="en-US" dirty="0"/>
              <a:t>The </a:t>
            </a:r>
            <a:r>
              <a:rPr lang="en-US" dirty="0">
                <a:hlinkClick r:id="rId2"/>
              </a:rPr>
              <a:t>head</a:t>
            </a:r>
            <a:r>
              <a:rPr lang="en-US" dirty="0"/>
              <a:t> command is used to display the content of a file. It displays the first 10 lines of a file.</a:t>
            </a:r>
          </a:p>
          <a:p>
            <a:endParaRPr lang="en-US" dirty="0"/>
          </a:p>
        </p:txBody>
      </p:sp>
    </p:spTree>
    <p:extLst>
      <p:ext uri="{BB962C8B-B14F-4D97-AF65-F5344CB8AC3E}">
        <p14:creationId xmlns:p14="http://schemas.microsoft.com/office/powerpoint/2010/main" val="346251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pic>
        <p:nvPicPr>
          <p:cNvPr id="4" name="Content Placeholder 3"/>
          <p:cNvPicPr>
            <a:picLocks noGrp="1" noChangeAspect="1"/>
          </p:cNvPicPr>
          <p:nvPr>
            <p:ph idx="1"/>
          </p:nvPr>
        </p:nvPicPr>
        <p:blipFill>
          <a:blip r:embed="rId2"/>
          <a:stretch>
            <a:fillRect/>
          </a:stretch>
        </p:blipFill>
        <p:spPr>
          <a:xfrm>
            <a:off x="1451579" y="2055881"/>
            <a:ext cx="9759760" cy="3788328"/>
          </a:xfrm>
          <a:prstGeom prst="rect">
            <a:avLst/>
          </a:prstGeom>
        </p:spPr>
      </p:pic>
    </p:spTree>
    <p:extLst>
      <p:ext uri="{BB962C8B-B14F-4D97-AF65-F5344CB8AC3E}">
        <p14:creationId xmlns:p14="http://schemas.microsoft.com/office/powerpoint/2010/main" val="101911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r>
              <a:rPr lang="en-US" b="1" dirty="0"/>
              <a:t>tail Command</a:t>
            </a:r>
            <a:endParaRPr lang="en-US" dirty="0"/>
          </a:p>
          <a:p>
            <a:r>
              <a:rPr lang="en-US" dirty="0"/>
              <a:t>The </a:t>
            </a:r>
            <a:r>
              <a:rPr lang="en-US" dirty="0">
                <a:hlinkClick r:id="rId2"/>
              </a:rPr>
              <a:t>tail</a:t>
            </a:r>
            <a:r>
              <a:rPr lang="en-US" dirty="0"/>
              <a:t> command is similar to the head command. The difference between both commands is that it displays the last ten lines of the file content. It is useful for reading the error message.</a:t>
            </a:r>
          </a:p>
          <a:p>
            <a:endParaRPr lang="en-US" dirty="0"/>
          </a:p>
        </p:txBody>
      </p:sp>
    </p:spTree>
    <p:extLst>
      <p:ext uri="{BB962C8B-B14F-4D97-AF65-F5344CB8AC3E}">
        <p14:creationId xmlns:p14="http://schemas.microsoft.com/office/powerpoint/2010/main" val="3214158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pic>
        <p:nvPicPr>
          <p:cNvPr id="4" name="Content Placeholder 3"/>
          <p:cNvPicPr>
            <a:picLocks noGrp="1" noChangeAspect="1"/>
          </p:cNvPicPr>
          <p:nvPr>
            <p:ph idx="1"/>
          </p:nvPr>
        </p:nvPicPr>
        <p:blipFill>
          <a:blip r:embed="rId2"/>
          <a:stretch>
            <a:fillRect/>
          </a:stretch>
        </p:blipFill>
        <p:spPr>
          <a:xfrm>
            <a:off x="1451579" y="2016125"/>
            <a:ext cx="9932038" cy="3449638"/>
          </a:xfrm>
          <a:prstGeom prst="rect">
            <a:avLst/>
          </a:prstGeom>
        </p:spPr>
      </p:pic>
    </p:spTree>
    <p:extLst>
      <p:ext uri="{BB962C8B-B14F-4D97-AF65-F5344CB8AC3E}">
        <p14:creationId xmlns:p14="http://schemas.microsoft.com/office/powerpoint/2010/main" val="3664455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r>
              <a:rPr lang="en-US" b="1" dirty="0"/>
              <a:t>tac </a:t>
            </a:r>
            <a:r>
              <a:rPr lang="en-US" b="1" dirty="0" smtClean="0"/>
              <a:t>Command</a:t>
            </a:r>
          </a:p>
          <a:p>
            <a:r>
              <a:rPr lang="en-US" dirty="0"/>
              <a:t>The </a:t>
            </a:r>
            <a:r>
              <a:rPr lang="en-US" dirty="0">
                <a:hlinkClick r:id="rId2"/>
              </a:rPr>
              <a:t>tac</a:t>
            </a:r>
            <a:r>
              <a:rPr lang="en-US" dirty="0"/>
              <a:t> command is the reverse of cat command, as its name specified. It displays the file content in reverse order (from the last line).</a:t>
            </a:r>
            <a:endParaRPr lang="en-US" dirty="0"/>
          </a:p>
        </p:txBody>
      </p:sp>
    </p:spTree>
    <p:extLst>
      <p:ext uri="{BB962C8B-B14F-4D97-AF65-F5344CB8AC3E}">
        <p14:creationId xmlns:p14="http://schemas.microsoft.com/office/powerpoint/2010/main" val="384987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br>
              <a:rPr lang="en-US" dirty="0"/>
            </a:br>
            <a:endParaRPr lang="en-US" dirty="0"/>
          </a:p>
        </p:txBody>
      </p:sp>
      <p:sp>
        <p:nvSpPr>
          <p:cNvPr id="3" name="Content Placeholder 2"/>
          <p:cNvSpPr>
            <a:spLocks noGrp="1"/>
          </p:cNvSpPr>
          <p:nvPr>
            <p:ph idx="1"/>
          </p:nvPr>
        </p:nvSpPr>
        <p:spPr/>
        <p:txBody>
          <a:bodyPr/>
          <a:lstStyle/>
          <a:p>
            <a:r>
              <a:rPr lang="en-US" b="1" dirty="0"/>
              <a:t> </a:t>
            </a:r>
            <a:r>
              <a:rPr lang="en-US" b="1" dirty="0" err="1"/>
              <a:t>mkdir</a:t>
            </a:r>
            <a:r>
              <a:rPr lang="en-US" b="1" dirty="0"/>
              <a:t> </a:t>
            </a:r>
            <a:r>
              <a:rPr lang="en-US" b="1" dirty="0" smtClean="0"/>
              <a:t>Command</a:t>
            </a:r>
          </a:p>
          <a:p>
            <a:r>
              <a:rPr lang="en-US" dirty="0" smtClean="0"/>
              <a:t>The</a:t>
            </a:r>
            <a:r>
              <a:rPr lang="en-US" dirty="0"/>
              <a:t> </a:t>
            </a:r>
            <a:r>
              <a:rPr lang="en-US" dirty="0" err="1">
                <a:hlinkClick r:id="rId2"/>
              </a:rPr>
              <a:t>mkdir</a:t>
            </a:r>
            <a:r>
              <a:rPr lang="en-US" dirty="0"/>
              <a:t> command is used to create a new directory under any directory.</a:t>
            </a:r>
            <a:endParaRPr lang="en-US" dirty="0"/>
          </a:p>
        </p:txBody>
      </p:sp>
      <p:pic>
        <p:nvPicPr>
          <p:cNvPr id="6" name="Picture 5"/>
          <p:cNvPicPr>
            <a:picLocks noChangeAspect="1"/>
          </p:cNvPicPr>
          <p:nvPr/>
        </p:nvPicPr>
        <p:blipFill>
          <a:blip r:embed="rId3"/>
          <a:stretch>
            <a:fillRect/>
          </a:stretch>
        </p:blipFill>
        <p:spPr>
          <a:xfrm>
            <a:off x="1613146" y="2970350"/>
            <a:ext cx="10472837" cy="3072641"/>
          </a:xfrm>
          <a:prstGeom prst="rect">
            <a:avLst/>
          </a:prstGeom>
        </p:spPr>
      </p:pic>
    </p:spTree>
    <p:extLst>
      <p:ext uri="{BB962C8B-B14F-4D97-AF65-F5344CB8AC3E}">
        <p14:creationId xmlns:p14="http://schemas.microsoft.com/office/powerpoint/2010/main" val="3262595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51579" y="1853754"/>
            <a:ext cx="8540560" cy="3772426"/>
          </a:xfrm>
          <a:prstGeom prst="rect">
            <a:avLst/>
          </a:prstGeom>
        </p:spPr>
      </p:pic>
    </p:spTree>
    <p:extLst>
      <p:ext uri="{BB962C8B-B14F-4D97-AF65-F5344CB8AC3E}">
        <p14:creationId xmlns:p14="http://schemas.microsoft.com/office/powerpoint/2010/main" val="1693310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r>
              <a:rPr lang="en-US" b="1" dirty="0"/>
              <a:t>ore command</a:t>
            </a:r>
            <a:endParaRPr lang="en-US" dirty="0"/>
          </a:p>
          <a:p>
            <a:r>
              <a:rPr lang="en-US" dirty="0"/>
              <a:t>The </a:t>
            </a:r>
            <a:r>
              <a:rPr lang="en-US" dirty="0">
                <a:hlinkClick r:id="rId2"/>
              </a:rPr>
              <a:t>more</a:t>
            </a:r>
            <a:r>
              <a:rPr lang="en-US" dirty="0"/>
              <a:t> command is quite similar to the cat command, as it is used to display the file content in the same way that the cat command does. The only difference between both commands is that, in case of larger files, the more command displays </a:t>
            </a:r>
            <a:r>
              <a:rPr lang="en-US" dirty="0" err="1"/>
              <a:t>screenful</a:t>
            </a:r>
            <a:r>
              <a:rPr lang="en-US" dirty="0"/>
              <a:t> output at a time.</a:t>
            </a:r>
          </a:p>
          <a:p>
            <a:r>
              <a:rPr lang="en-US" dirty="0"/>
              <a:t>In more command, the following keys are used to scroll the page:</a:t>
            </a:r>
          </a:p>
          <a:p>
            <a:endParaRPr lang="en-US" dirty="0"/>
          </a:p>
        </p:txBody>
      </p:sp>
    </p:spTree>
    <p:extLst>
      <p:ext uri="{BB962C8B-B14F-4D97-AF65-F5344CB8AC3E}">
        <p14:creationId xmlns:p14="http://schemas.microsoft.com/office/powerpoint/2010/main" val="287770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r>
              <a:rPr lang="en-US" b="1" dirty="0"/>
              <a:t> </a:t>
            </a:r>
            <a:r>
              <a:rPr lang="en-US" b="1" dirty="0" err="1"/>
              <a:t>useradd</a:t>
            </a:r>
            <a:r>
              <a:rPr lang="en-US" b="1" dirty="0"/>
              <a:t> Command</a:t>
            </a:r>
            <a:endParaRPr lang="en-US" dirty="0"/>
          </a:p>
          <a:p>
            <a:r>
              <a:rPr lang="en-US" dirty="0"/>
              <a:t>The </a:t>
            </a:r>
            <a:r>
              <a:rPr lang="en-US" dirty="0" err="1">
                <a:hlinkClick r:id="rId2"/>
              </a:rPr>
              <a:t>useradd</a:t>
            </a:r>
            <a:r>
              <a:rPr lang="en-US" dirty="0"/>
              <a:t> command is used to add or remove a user on a Linux server.</a:t>
            </a:r>
          </a:p>
          <a:p>
            <a:endParaRPr lang="en-US" dirty="0"/>
          </a:p>
        </p:txBody>
      </p:sp>
      <p:pic>
        <p:nvPicPr>
          <p:cNvPr id="4" name="Picture 3"/>
          <p:cNvPicPr>
            <a:picLocks noChangeAspect="1"/>
          </p:cNvPicPr>
          <p:nvPr/>
        </p:nvPicPr>
        <p:blipFill>
          <a:blip r:embed="rId3"/>
          <a:stretch>
            <a:fillRect/>
          </a:stretch>
        </p:blipFill>
        <p:spPr>
          <a:xfrm>
            <a:off x="1555265" y="3122898"/>
            <a:ext cx="5953956" cy="2505425"/>
          </a:xfrm>
          <a:prstGeom prst="rect">
            <a:avLst/>
          </a:prstGeom>
        </p:spPr>
      </p:pic>
    </p:spTree>
    <p:extLst>
      <p:ext uri="{BB962C8B-B14F-4D97-AF65-F5344CB8AC3E}">
        <p14:creationId xmlns:p14="http://schemas.microsoft.com/office/powerpoint/2010/main" val="124376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51578" y="2015732"/>
            <a:ext cx="9229673" cy="3883847"/>
          </a:xfrm>
          <a:prstGeom prst="rect">
            <a:avLst/>
          </a:prstGeom>
        </p:spPr>
      </p:pic>
    </p:spTree>
    <p:extLst>
      <p:ext uri="{BB962C8B-B14F-4D97-AF65-F5344CB8AC3E}">
        <p14:creationId xmlns:p14="http://schemas.microsoft.com/office/powerpoint/2010/main" val="454658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r>
              <a:rPr lang="en-US" b="1" dirty="0" err="1"/>
              <a:t>passwd</a:t>
            </a:r>
            <a:r>
              <a:rPr lang="en-US" b="1" dirty="0"/>
              <a:t> Command</a:t>
            </a:r>
            <a:endParaRPr lang="en-US" dirty="0"/>
          </a:p>
          <a:p>
            <a:r>
              <a:rPr lang="en-US" dirty="0"/>
              <a:t>The </a:t>
            </a:r>
            <a:r>
              <a:rPr lang="en-US" dirty="0" err="1">
                <a:hlinkClick r:id="rId2"/>
              </a:rPr>
              <a:t>passwd</a:t>
            </a:r>
            <a:r>
              <a:rPr lang="en-US" dirty="0"/>
              <a:t> command is used to create and change the password for a user.</a:t>
            </a:r>
          </a:p>
          <a:p>
            <a:endParaRPr lang="en-US" dirty="0"/>
          </a:p>
        </p:txBody>
      </p:sp>
    </p:spTree>
    <p:extLst>
      <p:ext uri="{BB962C8B-B14F-4D97-AF65-F5344CB8AC3E}">
        <p14:creationId xmlns:p14="http://schemas.microsoft.com/office/powerpoint/2010/main" val="3560209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Linux Directory Commands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51578" y="1853754"/>
            <a:ext cx="9044143" cy="3537856"/>
          </a:xfrm>
          <a:prstGeom prst="rect">
            <a:avLst/>
          </a:prstGeom>
        </p:spPr>
      </p:pic>
    </p:spTree>
    <p:extLst>
      <p:ext uri="{BB962C8B-B14F-4D97-AF65-F5344CB8AC3E}">
        <p14:creationId xmlns:p14="http://schemas.microsoft.com/office/powerpoint/2010/main" val="42390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r>
              <a:rPr lang="en-US" b="1" dirty="0"/>
              <a:t> </a:t>
            </a:r>
            <a:r>
              <a:rPr lang="en-US" b="1" dirty="0" err="1"/>
              <a:t>rmdir</a:t>
            </a:r>
            <a:r>
              <a:rPr lang="en-US" b="1" dirty="0"/>
              <a:t> Command</a:t>
            </a:r>
            <a:endParaRPr lang="en-US" dirty="0"/>
          </a:p>
          <a:p>
            <a:r>
              <a:rPr lang="en-US" dirty="0"/>
              <a:t>The </a:t>
            </a:r>
            <a:r>
              <a:rPr lang="en-US" dirty="0" err="1">
                <a:hlinkClick r:id="rId2"/>
              </a:rPr>
              <a:t>rmdir</a:t>
            </a:r>
            <a:r>
              <a:rPr lang="en-US" dirty="0"/>
              <a:t> command is used to delete a directory.</a:t>
            </a:r>
          </a:p>
          <a:p>
            <a:endParaRPr lang="en-US" dirty="0"/>
          </a:p>
        </p:txBody>
      </p:sp>
      <p:pic>
        <p:nvPicPr>
          <p:cNvPr id="4" name="Picture 3"/>
          <p:cNvPicPr>
            <a:picLocks noChangeAspect="1"/>
          </p:cNvPicPr>
          <p:nvPr/>
        </p:nvPicPr>
        <p:blipFill>
          <a:blip r:embed="rId3"/>
          <a:stretch>
            <a:fillRect/>
          </a:stretch>
        </p:blipFill>
        <p:spPr>
          <a:xfrm>
            <a:off x="7155897" y="1853754"/>
            <a:ext cx="4572277" cy="4046961"/>
          </a:xfrm>
          <a:prstGeom prst="rect">
            <a:avLst/>
          </a:prstGeom>
        </p:spPr>
      </p:pic>
    </p:spTree>
    <p:extLst>
      <p:ext uri="{BB962C8B-B14F-4D97-AF65-F5344CB8AC3E}">
        <p14:creationId xmlns:p14="http://schemas.microsoft.com/office/powerpoint/2010/main" val="208609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r>
              <a:rPr lang="en-US" b="1" dirty="0"/>
              <a:t> ls Command</a:t>
            </a:r>
            <a:endParaRPr lang="en-US" dirty="0"/>
          </a:p>
          <a:p>
            <a:r>
              <a:rPr lang="en-US" dirty="0"/>
              <a:t>The </a:t>
            </a:r>
            <a:r>
              <a:rPr lang="en-US" dirty="0">
                <a:hlinkClick r:id="rId2"/>
              </a:rPr>
              <a:t>ls</a:t>
            </a:r>
            <a:r>
              <a:rPr lang="en-US" dirty="0"/>
              <a:t> command is used to display a list of content of a directory.</a:t>
            </a:r>
          </a:p>
          <a:p>
            <a:endParaRPr lang="en-US" dirty="0"/>
          </a:p>
        </p:txBody>
      </p:sp>
      <p:pic>
        <p:nvPicPr>
          <p:cNvPr id="5" name="Picture 4"/>
          <p:cNvPicPr>
            <a:picLocks noChangeAspect="1"/>
          </p:cNvPicPr>
          <p:nvPr/>
        </p:nvPicPr>
        <p:blipFill>
          <a:blip r:embed="rId3"/>
          <a:stretch>
            <a:fillRect/>
          </a:stretch>
        </p:blipFill>
        <p:spPr>
          <a:xfrm>
            <a:off x="2471189" y="3184528"/>
            <a:ext cx="7173326" cy="809738"/>
          </a:xfrm>
          <a:prstGeom prst="rect">
            <a:avLst/>
          </a:prstGeom>
        </p:spPr>
      </p:pic>
      <p:sp>
        <p:nvSpPr>
          <p:cNvPr id="6" name="TextBox 5"/>
          <p:cNvSpPr txBox="1"/>
          <p:nvPr/>
        </p:nvSpPr>
        <p:spPr>
          <a:xfrm>
            <a:off x="1610056" y="2991248"/>
            <a:ext cx="861133" cy="369332"/>
          </a:xfrm>
          <a:prstGeom prst="rect">
            <a:avLst/>
          </a:prstGeom>
          <a:noFill/>
        </p:spPr>
        <p:txBody>
          <a:bodyPr wrap="none" rtlCol="0">
            <a:spAutoFit/>
          </a:bodyPr>
          <a:lstStyle/>
          <a:p>
            <a:r>
              <a:rPr lang="en-US" dirty="0" smtClean="0"/>
              <a:t>Syntax </a:t>
            </a:r>
            <a:endParaRPr lang="en-US" dirty="0"/>
          </a:p>
        </p:txBody>
      </p:sp>
      <p:pic>
        <p:nvPicPr>
          <p:cNvPr id="7" name="Picture 6"/>
          <p:cNvPicPr>
            <a:picLocks noChangeAspect="1"/>
          </p:cNvPicPr>
          <p:nvPr/>
        </p:nvPicPr>
        <p:blipFill>
          <a:blip r:embed="rId4"/>
          <a:stretch>
            <a:fillRect/>
          </a:stretch>
        </p:blipFill>
        <p:spPr>
          <a:xfrm>
            <a:off x="2495883" y="4187546"/>
            <a:ext cx="7148632" cy="1895740"/>
          </a:xfrm>
          <a:prstGeom prst="rect">
            <a:avLst/>
          </a:prstGeom>
        </p:spPr>
      </p:pic>
    </p:spTree>
    <p:extLst>
      <p:ext uri="{BB962C8B-B14F-4D97-AF65-F5344CB8AC3E}">
        <p14:creationId xmlns:p14="http://schemas.microsoft.com/office/powerpoint/2010/main" val="3570831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r>
              <a:rPr lang="en-US" b="1" dirty="0"/>
              <a:t>cd </a:t>
            </a:r>
            <a:r>
              <a:rPr lang="en-US" b="1" dirty="0" smtClean="0"/>
              <a:t>Command</a:t>
            </a:r>
          </a:p>
          <a:p>
            <a:r>
              <a:rPr lang="en-US" dirty="0"/>
              <a:t>The </a:t>
            </a:r>
            <a:r>
              <a:rPr lang="en-US" dirty="0">
                <a:hlinkClick r:id="rId2"/>
              </a:rPr>
              <a:t>cd</a:t>
            </a:r>
            <a:r>
              <a:rPr lang="en-US" dirty="0"/>
              <a:t> command is used to change the current directory.</a:t>
            </a:r>
            <a:endParaRPr lang="en-US" dirty="0"/>
          </a:p>
        </p:txBody>
      </p:sp>
      <p:pic>
        <p:nvPicPr>
          <p:cNvPr id="5" name="Picture 4"/>
          <p:cNvPicPr>
            <a:picLocks noChangeAspect="1"/>
          </p:cNvPicPr>
          <p:nvPr/>
        </p:nvPicPr>
        <p:blipFill>
          <a:blip r:embed="rId3"/>
          <a:stretch>
            <a:fillRect/>
          </a:stretch>
        </p:blipFill>
        <p:spPr>
          <a:xfrm>
            <a:off x="1451578" y="3021547"/>
            <a:ext cx="9799517" cy="2444798"/>
          </a:xfrm>
          <a:prstGeom prst="rect">
            <a:avLst/>
          </a:prstGeom>
        </p:spPr>
      </p:pic>
    </p:spTree>
    <p:extLst>
      <p:ext uri="{BB962C8B-B14F-4D97-AF65-F5344CB8AC3E}">
        <p14:creationId xmlns:p14="http://schemas.microsoft.com/office/powerpoint/2010/main" val="152453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r>
              <a:rPr lang="en-US" b="1" dirty="0"/>
              <a:t> touch </a:t>
            </a:r>
            <a:r>
              <a:rPr lang="en-US" b="1" dirty="0" smtClean="0"/>
              <a:t>Command</a:t>
            </a:r>
          </a:p>
          <a:p>
            <a:r>
              <a:rPr lang="en-US" dirty="0"/>
              <a:t>The </a:t>
            </a:r>
            <a:r>
              <a:rPr lang="en-US" dirty="0">
                <a:hlinkClick r:id="rId2"/>
              </a:rPr>
              <a:t>touch</a:t>
            </a:r>
            <a:r>
              <a:rPr lang="en-US" dirty="0"/>
              <a:t> command is used to create empty files. We can create multiple empty files by executing it once.</a:t>
            </a:r>
            <a:endParaRPr lang="en-US" dirty="0"/>
          </a:p>
        </p:txBody>
      </p:sp>
      <p:pic>
        <p:nvPicPr>
          <p:cNvPr id="4" name="Picture 3"/>
          <p:cNvPicPr>
            <a:picLocks noChangeAspect="1"/>
          </p:cNvPicPr>
          <p:nvPr/>
        </p:nvPicPr>
        <p:blipFill>
          <a:blip r:embed="rId3"/>
          <a:stretch>
            <a:fillRect/>
          </a:stretch>
        </p:blipFill>
        <p:spPr>
          <a:xfrm>
            <a:off x="1625166" y="3293894"/>
            <a:ext cx="7192379" cy="1409897"/>
          </a:xfrm>
          <a:prstGeom prst="rect">
            <a:avLst/>
          </a:prstGeom>
        </p:spPr>
      </p:pic>
    </p:spTree>
    <p:extLst>
      <p:ext uri="{BB962C8B-B14F-4D97-AF65-F5344CB8AC3E}">
        <p14:creationId xmlns:p14="http://schemas.microsoft.com/office/powerpoint/2010/main" val="28062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593518" y="2015732"/>
            <a:ext cx="9564333" cy="1761138"/>
          </a:xfrm>
          <a:prstGeom prst="rect">
            <a:avLst/>
          </a:prstGeom>
        </p:spPr>
      </p:pic>
    </p:spTree>
    <p:extLst>
      <p:ext uri="{BB962C8B-B14F-4D97-AF65-F5344CB8AC3E}">
        <p14:creationId xmlns:p14="http://schemas.microsoft.com/office/powerpoint/2010/main" val="3910835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sp>
        <p:nvSpPr>
          <p:cNvPr id="3" name="Content Placeholder 2"/>
          <p:cNvSpPr>
            <a:spLocks noGrp="1"/>
          </p:cNvSpPr>
          <p:nvPr>
            <p:ph idx="1"/>
          </p:nvPr>
        </p:nvSpPr>
        <p:spPr/>
        <p:txBody>
          <a:bodyPr/>
          <a:lstStyle/>
          <a:p>
            <a:r>
              <a:rPr lang="en-US" b="1" dirty="0"/>
              <a:t>cat Command</a:t>
            </a:r>
            <a:endParaRPr lang="en-US" dirty="0"/>
          </a:p>
          <a:p>
            <a:r>
              <a:rPr lang="en-US" dirty="0"/>
              <a:t>The </a:t>
            </a:r>
            <a:r>
              <a:rPr lang="en-US" dirty="0">
                <a:hlinkClick r:id="rId2"/>
              </a:rPr>
              <a:t>cat</a:t>
            </a:r>
            <a:r>
              <a:rPr lang="en-US" dirty="0"/>
              <a:t> command is a multi-purpose utility in the Linux system. It can be used to create a file, display content of the file, copy the content of one file to another file, and more.</a:t>
            </a:r>
          </a:p>
          <a:p>
            <a:endParaRPr lang="en-US" dirty="0"/>
          </a:p>
          <a:p>
            <a:endParaRPr lang="en-US" dirty="0"/>
          </a:p>
        </p:txBody>
      </p:sp>
    </p:spTree>
    <p:extLst>
      <p:ext uri="{BB962C8B-B14F-4D97-AF65-F5344CB8AC3E}">
        <p14:creationId xmlns:p14="http://schemas.microsoft.com/office/powerpoint/2010/main" val="69895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Directory Commands</a:t>
            </a:r>
          </a:p>
        </p:txBody>
      </p:sp>
      <p:pic>
        <p:nvPicPr>
          <p:cNvPr id="4" name="Content Placeholder 3"/>
          <p:cNvPicPr>
            <a:picLocks noGrp="1" noChangeAspect="1"/>
          </p:cNvPicPr>
          <p:nvPr>
            <p:ph idx="1"/>
          </p:nvPr>
        </p:nvPicPr>
        <p:blipFill>
          <a:blip r:embed="rId2"/>
          <a:stretch>
            <a:fillRect/>
          </a:stretch>
        </p:blipFill>
        <p:spPr>
          <a:xfrm>
            <a:off x="1451579" y="2281168"/>
            <a:ext cx="8239233" cy="3449638"/>
          </a:xfrm>
          <a:prstGeom prst="rect">
            <a:avLst/>
          </a:prstGeom>
        </p:spPr>
      </p:pic>
      <p:sp>
        <p:nvSpPr>
          <p:cNvPr id="5" name="TextBox 4"/>
          <p:cNvSpPr txBox="1"/>
          <p:nvPr/>
        </p:nvSpPr>
        <p:spPr>
          <a:xfrm>
            <a:off x="1451579" y="1882795"/>
            <a:ext cx="797013" cy="369332"/>
          </a:xfrm>
          <a:prstGeom prst="rect">
            <a:avLst/>
          </a:prstGeom>
          <a:noFill/>
        </p:spPr>
        <p:txBody>
          <a:bodyPr wrap="none" rtlCol="0">
            <a:spAutoFit/>
          </a:bodyPr>
          <a:lstStyle/>
          <a:p>
            <a:r>
              <a:rPr lang="en-US" dirty="0" smtClean="0"/>
              <a:t>Syntax</a:t>
            </a:r>
            <a:endParaRPr lang="en-US" dirty="0"/>
          </a:p>
        </p:txBody>
      </p:sp>
    </p:spTree>
    <p:extLst>
      <p:ext uri="{BB962C8B-B14F-4D97-AF65-F5344CB8AC3E}">
        <p14:creationId xmlns:p14="http://schemas.microsoft.com/office/powerpoint/2010/main" val="40527007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65</TotalTime>
  <Words>514</Words>
  <Application>Microsoft Office PowerPoint</Application>
  <PresentationFormat>Widescreen</PresentationFormat>
  <Paragraphs>63</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Gill Sans MT</vt:lpstr>
      <vt:lpstr>Gallery</vt:lpstr>
      <vt:lpstr>Linux Command  </vt:lpstr>
      <vt:lpstr>Linux Directory Commands </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lpstr>Linux Directory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Command</dc:title>
  <dc:creator>Muhammad waseem</dc:creator>
  <cp:lastModifiedBy>Muhammad waseem</cp:lastModifiedBy>
  <cp:revision>5</cp:revision>
  <dcterms:created xsi:type="dcterms:W3CDTF">2024-05-16T09:57:44Z</dcterms:created>
  <dcterms:modified xsi:type="dcterms:W3CDTF">2024-05-16T11:03:34Z</dcterms:modified>
</cp:coreProperties>
</file>