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handoutMasterIdLst>
    <p:handoutMasterId r:id="rId11"/>
  </p:handoutMasterIdLst>
  <p:sldIdLst>
    <p:sldId id="256" r:id="rId2"/>
    <p:sldId id="258" r:id="rId3"/>
    <p:sldId id="409" r:id="rId4"/>
    <p:sldId id="412" r:id="rId5"/>
    <p:sldId id="413" r:id="rId6"/>
    <p:sldId id="410" r:id="rId7"/>
    <p:sldId id="411" r:id="rId8"/>
    <p:sldId id="41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CC5D12"/>
    <a:srgbClr val="34A6DC"/>
    <a:srgbClr val="6CBEE6"/>
    <a:srgbClr val="2EA2DB"/>
    <a:srgbClr val="57C3EA"/>
    <a:srgbClr val="84BAF1"/>
    <a:srgbClr val="66C6E8"/>
    <a:srgbClr val="57BCE6"/>
    <a:srgbClr val="57C3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455"/>
  </p:normalViewPr>
  <p:slideViewPr>
    <p:cSldViewPr snapToGrid="0" snapToObjects="1">
      <p:cViewPr varScale="1">
        <p:scale>
          <a:sx n="114" d="100"/>
          <a:sy n="114" d="100"/>
        </p:scale>
        <p:origin x="186" y="11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snapToObjects="1">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5FEB92-9794-4C7C-8C57-A93208C96200}" type="datetimeFigureOut">
              <a:rPr lang="en-US" smtClean="0"/>
              <a:t>10/2/2023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4879C3-5D69-4D58-AD1C-C5425233C818}" type="slidenum">
              <a:rPr lang="en-US" smtClean="0"/>
              <a:t>‹#›</a:t>
            </a:fld>
            <a:endParaRPr lang="en-US"/>
          </a:p>
        </p:txBody>
      </p:sp>
    </p:spTree>
    <p:extLst>
      <p:ext uri="{BB962C8B-B14F-4D97-AF65-F5344CB8AC3E}">
        <p14:creationId xmlns:p14="http://schemas.microsoft.com/office/powerpoint/2010/main" val="8797676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E92B92-7896-6246-9CC5-687CE76BB093}" type="datetimeFigureOut">
              <a:rPr lang="en-US" smtClean="0"/>
              <a:t>10/2/2023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3AA729-FF79-1146-A286-CCEF9A183414}" type="slidenum">
              <a:rPr lang="en-US" smtClean="0"/>
              <a:t>‹#›</a:t>
            </a:fld>
            <a:endParaRPr lang="en-US"/>
          </a:p>
        </p:txBody>
      </p:sp>
    </p:spTree>
    <p:extLst>
      <p:ext uri="{BB962C8B-B14F-4D97-AF65-F5344CB8AC3E}">
        <p14:creationId xmlns:p14="http://schemas.microsoft.com/office/powerpoint/2010/main" val="14745935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1A4849-66A6-45B6-AADA-63FD44B28FFF}" type="datetime2">
              <a:rPr lang="en-US" smtClean="0"/>
              <a:t>Monday, October 2, 2023</a:t>
            </a:fld>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8279435-30EF-C241-87D1-8D13B984C0EB}" type="slidenum">
              <a:rPr lang="en-US" smtClean="0"/>
              <a:t>‹#›</a:t>
            </a:fld>
            <a:endParaRPr lang="en-US"/>
          </a:p>
        </p:txBody>
      </p:sp>
      <p:sp>
        <p:nvSpPr>
          <p:cNvPr id="7" name="Rectangle 6"/>
          <p:cNvSpPr/>
          <p:nvPr userDrawn="1"/>
        </p:nvSpPr>
        <p:spPr>
          <a:xfrm>
            <a:off x="8925" y="5245768"/>
            <a:ext cx="12192000" cy="1612232"/>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bg1"/>
              </a:solidFill>
            </a:endParaRPr>
          </a:p>
        </p:txBody>
      </p:sp>
      <p:sp>
        <p:nvSpPr>
          <p:cNvPr id="17" name="Title 1"/>
          <p:cNvSpPr>
            <a:spLocks noGrp="1"/>
          </p:cNvSpPr>
          <p:nvPr>
            <p:ph type="ctrTitle"/>
          </p:nvPr>
        </p:nvSpPr>
        <p:spPr>
          <a:xfrm>
            <a:off x="886714" y="2140770"/>
            <a:ext cx="10363200" cy="1470025"/>
          </a:xfrm>
        </p:spPr>
        <p:txBody>
          <a:bodyPr/>
          <a:lstStyle>
            <a:lvl1pPr>
              <a:defRPr>
                <a:solidFill>
                  <a:schemeClr val="tx1"/>
                </a:solidFill>
              </a:defRPr>
            </a:lvl1pPr>
          </a:lstStyle>
          <a:p>
            <a:r>
              <a:rPr lang="en-US" dirty="0"/>
              <a:t>Click to edit Master title style</a:t>
            </a:r>
          </a:p>
        </p:txBody>
      </p:sp>
      <p:sp>
        <p:nvSpPr>
          <p:cNvPr id="18"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22" name="Picture 21"/>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486526"/>
            <a:ext cx="12192000" cy="2351891"/>
          </a:xfrm>
          <a:prstGeom prst="rect">
            <a:avLst/>
          </a:prstGeom>
        </p:spPr>
      </p:pic>
      <p:grpSp>
        <p:nvGrpSpPr>
          <p:cNvPr id="24" name="Group 9"/>
          <p:cNvGrpSpPr>
            <a:grpSpLocks noChangeAspect="1"/>
          </p:cNvGrpSpPr>
          <p:nvPr userDrawn="1"/>
        </p:nvGrpSpPr>
        <p:grpSpPr bwMode="hidden">
          <a:xfrm flipH="1">
            <a:off x="0" y="860931"/>
            <a:ext cx="12192000" cy="101504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9"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dirty="0"/>
            </a:p>
          </p:txBody>
        </p:sp>
      </p:grpSp>
      <p:pic>
        <p:nvPicPr>
          <p:cNvPr id="19" name="Picture 18">
            <a:extLst>
              <a:ext uri="{FF2B5EF4-FFF2-40B4-BE49-F238E27FC236}">
                <a16:creationId xmlns:a16="http://schemas.microsoft.com/office/drawing/2014/main" id="{6918C9B6-A29F-7C4A-A83A-CABDDEA1F9BF}"/>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rcRect/>
          <a:stretch/>
        </p:blipFill>
        <p:spPr>
          <a:xfrm>
            <a:off x="10363729" y="6298250"/>
            <a:ext cx="1284797" cy="284345"/>
          </a:xfrm>
          <a:prstGeom prst="rect">
            <a:avLst/>
          </a:prstGeom>
        </p:spPr>
      </p:pic>
    </p:spTree>
    <p:extLst>
      <p:ext uri="{BB962C8B-B14F-4D97-AF65-F5344CB8AC3E}">
        <p14:creationId xmlns:p14="http://schemas.microsoft.com/office/powerpoint/2010/main" val="2398555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E69C97-67E9-467B-8942-E1347185AAB9}" type="datetime2">
              <a:rPr lang="en-US" smtClean="0"/>
              <a:t>Monday, October 2, 2023</a:t>
            </a:fld>
            <a:endParaRPr lang="en-US"/>
          </a:p>
        </p:txBody>
      </p:sp>
      <p:sp>
        <p:nvSpPr>
          <p:cNvPr id="6" name="Slide Number Placeholder 5"/>
          <p:cNvSpPr>
            <a:spLocks noGrp="1"/>
          </p:cNvSpPr>
          <p:nvPr>
            <p:ph type="sldNum" sz="quarter" idx="12"/>
          </p:nvPr>
        </p:nvSpPr>
        <p:spPr/>
        <p:txBody>
          <a:bodyPr/>
          <a:lstStyle/>
          <a:p>
            <a:fld id="{88279435-30EF-C241-87D1-8D13B984C0EB}" type="slidenum">
              <a:rPr lang="en-US" smtClean="0"/>
              <a:t>‹#›</a:t>
            </a:fld>
            <a:endParaRPr lang="en-US"/>
          </a:p>
        </p:txBody>
      </p:sp>
    </p:spTree>
    <p:extLst>
      <p:ext uri="{BB962C8B-B14F-4D97-AF65-F5344CB8AC3E}">
        <p14:creationId xmlns:p14="http://schemas.microsoft.com/office/powerpoint/2010/main" val="238535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5D108A-AD4F-4577-AE55-D770B4CC8899}" type="datetime2">
              <a:rPr lang="en-US" smtClean="0"/>
              <a:t>Monday, October 2, 2023</a:t>
            </a:fld>
            <a:endParaRPr lang="en-US"/>
          </a:p>
        </p:txBody>
      </p:sp>
      <p:sp>
        <p:nvSpPr>
          <p:cNvPr id="6" name="Slide Number Placeholder 5"/>
          <p:cNvSpPr>
            <a:spLocks noGrp="1"/>
          </p:cNvSpPr>
          <p:nvPr>
            <p:ph type="sldNum" sz="quarter" idx="12"/>
          </p:nvPr>
        </p:nvSpPr>
        <p:spPr/>
        <p:txBody>
          <a:bodyPr/>
          <a:lstStyle/>
          <a:p>
            <a:fld id="{88279435-30EF-C241-87D1-8D13B984C0EB}" type="slidenum">
              <a:rPr lang="en-US" smtClean="0"/>
              <a:t>‹#›</a:t>
            </a:fld>
            <a:endParaRPr lang="en-US"/>
          </a:p>
        </p:txBody>
      </p:sp>
    </p:spTree>
    <p:extLst>
      <p:ext uri="{BB962C8B-B14F-4D97-AF65-F5344CB8AC3E}">
        <p14:creationId xmlns:p14="http://schemas.microsoft.com/office/powerpoint/2010/main" val="1214720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D2DFED-7999-41C3-9416-E38544192B1B}" type="datetime2">
              <a:rPr lang="en-US" smtClean="0"/>
              <a:t>Monday, October 2, 2023</a:t>
            </a:fld>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8279435-30EF-C241-87D1-8D13B984C0EB}" type="slidenum">
              <a:rPr lang="en-US" smtClean="0"/>
              <a:t>‹#›</a:t>
            </a:fld>
            <a:endParaRPr lang="en-US"/>
          </a:p>
        </p:txBody>
      </p:sp>
      <p:sp>
        <p:nvSpPr>
          <p:cNvPr id="7" name="Rectangle 6"/>
          <p:cNvSpPr/>
          <p:nvPr userDrawn="1"/>
        </p:nvSpPr>
        <p:spPr>
          <a:xfrm>
            <a:off x="0" y="5245768"/>
            <a:ext cx="12192000" cy="1612232"/>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bg1"/>
              </a:solidFill>
            </a:endParaRPr>
          </a:p>
        </p:txBody>
      </p:sp>
      <p:sp>
        <p:nvSpPr>
          <p:cNvPr id="17" name="Title 1"/>
          <p:cNvSpPr>
            <a:spLocks noGrp="1"/>
          </p:cNvSpPr>
          <p:nvPr>
            <p:ph type="ctrTitle"/>
          </p:nvPr>
        </p:nvSpPr>
        <p:spPr>
          <a:xfrm>
            <a:off x="914400" y="2130426"/>
            <a:ext cx="10363200" cy="1470025"/>
          </a:xfrm>
        </p:spPr>
        <p:txBody>
          <a:bodyPr/>
          <a:lstStyle/>
          <a:p>
            <a:r>
              <a:rPr lang="en-US"/>
              <a:t>Click to edit Master title style</a:t>
            </a:r>
          </a:p>
        </p:txBody>
      </p:sp>
      <p:sp>
        <p:nvSpPr>
          <p:cNvPr id="18"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21" name="Slide Number Placeholder 5"/>
          <p:cNvSpPr txBox="1">
            <a:spLocks/>
          </p:cNvSpPr>
          <p:nvPr userDrawn="1"/>
        </p:nvSpPr>
        <p:spPr>
          <a:xfrm>
            <a:off x="8737600" y="6356351"/>
            <a:ext cx="28448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FE35DC9-8D54-45EF-A345-7AC5A9ADAFE8}" type="slidenum">
              <a:rPr lang="en-US" altLang="en-US" sz="1200" smtClean="0"/>
              <a:pPr/>
              <a:t>‹#›</a:t>
            </a:fld>
            <a:endParaRPr lang="en-US" altLang="en-US" sz="1200"/>
          </a:p>
        </p:txBody>
      </p:sp>
      <p:pic>
        <p:nvPicPr>
          <p:cNvPr id="22" name="Picture 21"/>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25400"/>
            <a:ext cx="12192000" cy="3327400"/>
          </a:xfrm>
          <a:prstGeom prst="rect">
            <a:avLst/>
          </a:prstGeom>
        </p:spPr>
      </p:pic>
      <p:grpSp>
        <p:nvGrpSpPr>
          <p:cNvPr id="24" name="Group 9"/>
          <p:cNvGrpSpPr>
            <a:grpSpLocks noChangeAspect="1"/>
          </p:cNvGrpSpPr>
          <p:nvPr userDrawn="1"/>
        </p:nvGrpSpPr>
        <p:grpSpPr bwMode="hidden">
          <a:xfrm flipH="1">
            <a:off x="-1" y="2819400"/>
            <a:ext cx="12192000" cy="101504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9"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dirty="0"/>
            </a:p>
          </p:txBody>
        </p:sp>
      </p:grpSp>
      <p:pic>
        <p:nvPicPr>
          <p:cNvPr id="19" name="Picture 18">
            <a:extLst>
              <a:ext uri="{FF2B5EF4-FFF2-40B4-BE49-F238E27FC236}">
                <a16:creationId xmlns:a16="http://schemas.microsoft.com/office/drawing/2014/main" id="{6918C9B6-A29F-7C4A-A83A-CABDDEA1F9BF}"/>
              </a:ext>
            </a:extLst>
          </p:cNvPr>
          <p:cNvPicPr>
            <a:picLocks noChangeAspect="1"/>
          </p:cNvPicPr>
          <p:nvPr userDrawn="1"/>
        </p:nvPicPr>
        <p:blipFill>
          <a:blip r:embed="rId4"/>
          <a:srcRect/>
          <a:stretch/>
        </p:blipFill>
        <p:spPr>
          <a:xfrm>
            <a:off x="10363729" y="6298250"/>
            <a:ext cx="1284797" cy="284345"/>
          </a:xfrm>
          <a:prstGeom prst="rect">
            <a:avLst/>
          </a:prstGeom>
        </p:spPr>
      </p:pic>
    </p:spTree>
    <p:extLst>
      <p:ext uri="{BB962C8B-B14F-4D97-AF65-F5344CB8AC3E}">
        <p14:creationId xmlns:p14="http://schemas.microsoft.com/office/powerpoint/2010/main" val="1059362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7D9D4D0F-0B89-49D7-8B1E-A93CD70A0CCB}"/>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2"/>
            <a:ext cx="12192000" cy="444843"/>
          </a:xfrm>
          <a:prstGeom prst="rect">
            <a:avLst/>
          </a:prstGeom>
        </p:spPr>
      </p:pic>
      <p:sp>
        <p:nvSpPr>
          <p:cNvPr id="3" name="Content Placeholder 2"/>
          <p:cNvSpPr>
            <a:spLocks noGrp="1"/>
          </p:cNvSpPr>
          <p:nvPr>
            <p:ph idx="1"/>
          </p:nvPr>
        </p:nvSpPr>
        <p:spPr>
          <a:xfrm>
            <a:off x="609600" y="988383"/>
            <a:ext cx="10972800" cy="49863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660113-2420-4EEA-952A-6D98D5F5D4EE}" type="datetime2">
              <a:rPr lang="en-US" smtClean="0"/>
              <a:t>Monday, October 2, 2023</a:t>
            </a:fld>
            <a:endParaRPr lang="en-US"/>
          </a:p>
        </p:txBody>
      </p:sp>
      <p:sp>
        <p:nvSpPr>
          <p:cNvPr id="6" name="Slide Number Placeholder 5"/>
          <p:cNvSpPr>
            <a:spLocks noGrp="1"/>
          </p:cNvSpPr>
          <p:nvPr>
            <p:ph type="sldNum" sz="quarter" idx="12"/>
          </p:nvPr>
        </p:nvSpPr>
        <p:spPr>
          <a:xfrm>
            <a:off x="4673600" y="6356350"/>
            <a:ext cx="2844800" cy="365125"/>
          </a:xfrm>
        </p:spPr>
        <p:txBody>
          <a:bodyPr/>
          <a:lstStyle>
            <a:lvl1pPr algn="ctr">
              <a:defRPr/>
            </a:lvl1pPr>
          </a:lstStyle>
          <a:p>
            <a:fld id="{88279435-30EF-C241-87D1-8D13B984C0EB}" type="slidenum">
              <a:rPr lang="en-US" smtClean="0"/>
              <a:pPr/>
              <a:t>‹#›</a:t>
            </a:fld>
            <a:endParaRPr lang="en-US"/>
          </a:p>
        </p:txBody>
      </p:sp>
      <p:pic>
        <p:nvPicPr>
          <p:cNvPr id="16" name="Picture 15">
            <a:extLst>
              <a:ext uri="{FF2B5EF4-FFF2-40B4-BE49-F238E27FC236}">
                <a16:creationId xmlns:a16="http://schemas.microsoft.com/office/drawing/2014/main" id="{095D00C3-9D6E-1340-9EBD-DD3D424F3FE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rcRect/>
          <a:stretch/>
        </p:blipFill>
        <p:spPr>
          <a:xfrm>
            <a:off x="10363729" y="6298250"/>
            <a:ext cx="1284797" cy="284345"/>
          </a:xfrm>
          <a:prstGeom prst="rect">
            <a:avLst/>
          </a:prstGeom>
        </p:spPr>
      </p:pic>
      <p:pic>
        <p:nvPicPr>
          <p:cNvPr id="45" name="Picture 44">
            <a:extLst>
              <a:ext uri="{FF2B5EF4-FFF2-40B4-BE49-F238E27FC236}">
                <a16:creationId xmlns:a16="http://schemas.microsoft.com/office/drawing/2014/main" id="{5B57C765-4AE1-424A-B6E6-3E036EBE8FC3}"/>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2"/>
            <a:ext cx="12192000" cy="862012"/>
          </a:xfrm>
          <a:prstGeom prst="rect">
            <a:avLst/>
          </a:prstGeom>
        </p:spPr>
      </p:pic>
      <p:sp>
        <p:nvSpPr>
          <p:cNvPr id="47" name="Title Placeholder 1">
            <a:extLst>
              <a:ext uri="{FF2B5EF4-FFF2-40B4-BE49-F238E27FC236}">
                <a16:creationId xmlns:a16="http://schemas.microsoft.com/office/drawing/2014/main" id="{D2B83DE4-60DC-43FF-A807-226486F322C4}"/>
              </a:ext>
            </a:extLst>
          </p:cNvPr>
          <p:cNvSpPr>
            <a:spLocks noGrp="1"/>
          </p:cNvSpPr>
          <p:nvPr>
            <p:ph type="title"/>
          </p:nvPr>
        </p:nvSpPr>
        <p:spPr>
          <a:xfrm>
            <a:off x="643467" y="126371"/>
            <a:ext cx="10972800" cy="607722"/>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344806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258100-2F13-41E9-9F5C-5CA0D05066C4}" type="datetime2">
              <a:rPr lang="en-US" smtClean="0"/>
              <a:t>Monday, October 2, 2023</a:t>
            </a:fld>
            <a:endParaRPr lang="en-US"/>
          </a:p>
        </p:txBody>
      </p:sp>
      <p:sp>
        <p:nvSpPr>
          <p:cNvPr id="6" name="Slide Number Placeholder 5"/>
          <p:cNvSpPr>
            <a:spLocks noGrp="1"/>
          </p:cNvSpPr>
          <p:nvPr>
            <p:ph type="sldNum" sz="quarter" idx="12"/>
          </p:nvPr>
        </p:nvSpPr>
        <p:spPr/>
        <p:txBody>
          <a:bodyPr/>
          <a:lstStyle/>
          <a:p>
            <a:fld id="{88279435-30EF-C241-87D1-8D13B984C0EB}" type="slidenum">
              <a:rPr lang="en-US" smtClean="0"/>
              <a:t>‹#›</a:t>
            </a:fld>
            <a:endParaRPr lang="en-US" dirty="0"/>
          </a:p>
        </p:txBody>
      </p:sp>
    </p:spTree>
    <p:extLst>
      <p:ext uri="{BB962C8B-B14F-4D97-AF65-F5344CB8AC3E}">
        <p14:creationId xmlns:p14="http://schemas.microsoft.com/office/powerpoint/2010/main" val="2299305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8C71B8-D4CE-448F-88CB-738B8F296667}" type="datetime2">
              <a:rPr lang="en-US" smtClean="0"/>
              <a:t>Monday, October 2, 2023</a:t>
            </a:fld>
            <a:endParaRPr lang="en-US"/>
          </a:p>
        </p:txBody>
      </p:sp>
      <p:sp>
        <p:nvSpPr>
          <p:cNvPr id="7" name="Slide Number Placeholder 6"/>
          <p:cNvSpPr>
            <a:spLocks noGrp="1"/>
          </p:cNvSpPr>
          <p:nvPr>
            <p:ph type="sldNum" sz="quarter" idx="12"/>
          </p:nvPr>
        </p:nvSpPr>
        <p:spPr/>
        <p:txBody>
          <a:bodyPr/>
          <a:lstStyle/>
          <a:p>
            <a:fld id="{88279435-30EF-C241-87D1-8D13B984C0EB}" type="slidenum">
              <a:rPr lang="en-US" smtClean="0"/>
              <a:t>‹#›</a:t>
            </a:fld>
            <a:endParaRPr lang="en-US"/>
          </a:p>
        </p:txBody>
      </p:sp>
    </p:spTree>
    <p:extLst>
      <p:ext uri="{BB962C8B-B14F-4D97-AF65-F5344CB8AC3E}">
        <p14:creationId xmlns:p14="http://schemas.microsoft.com/office/powerpoint/2010/main" val="1137448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F0BA90-9A0A-4AB7-AEBE-08B15D8767B2}" type="datetime2">
              <a:rPr lang="en-US" smtClean="0"/>
              <a:t>Monday, October 2, 2023</a:t>
            </a:fld>
            <a:endParaRPr lang="en-US"/>
          </a:p>
        </p:txBody>
      </p:sp>
      <p:sp>
        <p:nvSpPr>
          <p:cNvPr id="9" name="Slide Number Placeholder 8"/>
          <p:cNvSpPr>
            <a:spLocks noGrp="1"/>
          </p:cNvSpPr>
          <p:nvPr>
            <p:ph type="sldNum" sz="quarter" idx="12"/>
          </p:nvPr>
        </p:nvSpPr>
        <p:spPr/>
        <p:txBody>
          <a:bodyPr/>
          <a:lstStyle/>
          <a:p>
            <a:fld id="{88279435-30EF-C241-87D1-8D13B984C0EB}" type="slidenum">
              <a:rPr lang="en-US" smtClean="0"/>
              <a:t>‹#›</a:t>
            </a:fld>
            <a:endParaRPr lang="en-US"/>
          </a:p>
        </p:txBody>
      </p:sp>
    </p:spTree>
    <p:extLst>
      <p:ext uri="{BB962C8B-B14F-4D97-AF65-F5344CB8AC3E}">
        <p14:creationId xmlns:p14="http://schemas.microsoft.com/office/powerpoint/2010/main" val="3102219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userDrawn="1"/>
        </p:nvSpPr>
        <p:spPr>
          <a:xfrm>
            <a:off x="0" y="5622878"/>
            <a:ext cx="12192000" cy="123512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A18BF6-E1CF-454E-BC3C-73E4F8B60C15}" type="datetime2">
              <a:rPr lang="en-US" smtClean="0"/>
              <a:t>Monday, October 2, 2023</a:t>
            </a:fld>
            <a:endParaRPr lang="en-US"/>
          </a:p>
        </p:txBody>
      </p:sp>
      <p:sp>
        <p:nvSpPr>
          <p:cNvPr id="5" name="Slide Number Placeholder 4"/>
          <p:cNvSpPr>
            <a:spLocks noGrp="1"/>
          </p:cNvSpPr>
          <p:nvPr>
            <p:ph type="sldNum" sz="quarter" idx="12"/>
          </p:nvPr>
        </p:nvSpPr>
        <p:spPr/>
        <p:txBody>
          <a:bodyPr/>
          <a:lstStyle/>
          <a:p>
            <a:fld id="{88279435-30EF-C241-87D1-8D13B984C0EB}" type="slidenum">
              <a:rPr lang="en-US" smtClean="0"/>
              <a:t>‹#›</a:t>
            </a:fld>
            <a:endParaRPr lang="en-US"/>
          </a:p>
        </p:txBody>
      </p:sp>
      <p:pic>
        <p:nvPicPr>
          <p:cNvPr id="7" name="Picture 6">
            <a:extLst>
              <a:ext uri="{FF2B5EF4-FFF2-40B4-BE49-F238E27FC236}">
                <a16:creationId xmlns:a16="http://schemas.microsoft.com/office/drawing/2014/main" id="{27C3EDF7-D7E7-4268-8C0C-0D74B3422564}"/>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rcRect/>
          <a:stretch/>
        </p:blipFill>
        <p:spPr>
          <a:xfrm>
            <a:off x="10460441" y="6271874"/>
            <a:ext cx="1284797" cy="284345"/>
          </a:xfrm>
          <a:prstGeom prst="rect">
            <a:avLst/>
          </a:prstGeom>
        </p:spPr>
      </p:pic>
    </p:spTree>
    <p:extLst>
      <p:ext uri="{BB962C8B-B14F-4D97-AF65-F5344CB8AC3E}">
        <p14:creationId xmlns:p14="http://schemas.microsoft.com/office/powerpoint/2010/main" val="3517078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29BAE1-B718-473F-8385-BA058D210323}" type="datetime2">
              <a:rPr lang="en-US" smtClean="0"/>
              <a:t>Monday, October 2, 2023</a:t>
            </a:fld>
            <a:endParaRPr lang="en-US"/>
          </a:p>
        </p:txBody>
      </p:sp>
      <p:sp>
        <p:nvSpPr>
          <p:cNvPr id="4" name="Slide Number Placeholder 3"/>
          <p:cNvSpPr>
            <a:spLocks noGrp="1"/>
          </p:cNvSpPr>
          <p:nvPr>
            <p:ph type="sldNum" sz="quarter" idx="12"/>
          </p:nvPr>
        </p:nvSpPr>
        <p:spPr/>
        <p:txBody>
          <a:bodyPr/>
          <a:lstStyle/>
          <a:p>
            <a:fld id="{88279435-30EF-C241-87D1-8D13B984C0EB}" type="slidenum">
              <a:rPr lang="en-US" smtClean="0"/>
              <a:t>‹#›</a:t>
            </a:fld>
            <a:endParaRPr lang="en-US"/>
          </a:p>
        </p:txBody>
      </p:sp>
    </p:spTree>
    <p:extLst>
      <p:ext uri="{BB962C8B-B14F-4D97-AF65-F5344CB8AC3E}">
        <p14:creationId xmlns:p14="http://schemas.microsoft.com/office/powerpoint/2010/main" val="286447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A41DC3-5B8C-4124-AD1F-784D127D43B2}" type="datetime2">
              <a:rPr lang="en-US" smtClean="0"/>
              <a:t>Monday, October 2, 2023</a:t>
            </a:fld>
            <a:endParaRPr lang="en-US"/>
          </a:p>
        </p:txBody>
      </p:sp>
      <p:sp>
        <p:nvSpPr>
          <p:cNvPr id="7" name="Slide Number Placeholder 6"/>
          <p:cNvSpPr>
            <a:spLocks noGrp="1"/>
          </p:cNvSpPr>
          <p:nvPr>
            <p:ph type="sldNum" sz="quarter" idx="12"/>
          </p:nvPr>
        </p:nvSpPr>
        <p:spPr/>
        <p:txBody>
          <a:bodyPr/>
          <a:lstStyle/>
          <a:p>
            <a:fld id="{88279435-30EF-C241-87D1-8D13B984C0EB}" type="slidenum">
              <a:rPr lang="en-US" smtClean="0"/>
              <a:t>‹#›</a:t>
            </a:fld>
            <a:endParaRPr lang="en-US"/>
          </a:p>
        </p:txBody>
      </p:sp>
    </p:spTree>
    <p:extLst>
      <p:ext uri="{BB962C8B-B14F-4D97-AF65-F5344CB8AC3E}">
        <p14:creationId xmlns:p14="http://schemas.microsoft.com/office/powerpoint/2010/main" val="216776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93E359-D064-47A3-870E-1E98780E68C1}" type="datetime2">
              <a:rPr lang="en-US" smtClean="0"/>
              <a:t>Monday, October 2, 2023</a:t>
            </a:fld>
            <a:endParaRPr lang="en-US"/>
          </a:p>
        </p:txBody>
      </p:sp>
      <p:sp>
        <p:nvSpPr>
          <p:cNvPr id="7" name="Slide Number Placeholder 6"/>
          <p:cNvSpPr>
            <a:spLocks noGrp="1"/>
          </p:cNvSpPr>
          <p:nvPr>
            <p:ph type="sldNum" sz="quarter" idx="12"/>
          </p:nvPr>
        </p:nvSpPr>
        <p:spPr/>
        <p:txBody>
          <a:bodyPr/>
          <a:lstStyle/>
          <a:p>
            <a:fld id="{88279435-30EF-C241-87D1-8D13B984C0EB}" type="slidenum">
              <a:rPr lang="en-US" smtClean="0"/>
              <a:t>‹#›</a:t>
            </a:fld>
            <a:endParaRPr lang="en-US"/>
          </a:p>
        </p:txBody>
      </p:sp>
    </p:spTree>
    <p:extLst>
      <p:ext uri="{BB962C8B-B14F-4D97-AF65-F5344CB8AC3E}">
        <p14:creationId xmlns:p14="http://schemas.microsoft.com/office/powerpoint/2010/main" val="292078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2.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2"/>
            <a:ext cx="12192000" cy="862012"/>
          </a:xfrm>
          <a:prstGeom prst="rect">
            <a:avLst/>
          </a:prstGeom>
        </p:spPr>
      </p:pic>
      <p:sp>
        <p:nvSpPr>
          <p:cNvPr id="3" name="Text Placeholder 2"/>
          <p:cNvSpPr>
            <a:spLocks noGrp="1"/>
          </p:cNvSpPr>
          <p:nvPr>
            <p:ph type="body" idx="1"/>
          </p:nvPr>
        </p:nvSpPr>
        <p:spPr>
          <a:xfrm>
            <a:off x="643467" y="988383"/>
            <a:ext cx="10972800" cy="48837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4673600" y="6356350"/>
            <a:ext cx="284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88279435-30EF-C241-87D1-8D13B984C0EB}" type="slidenum">
              <a:rPr lang="en-US" smtClean="0"/>
              <a:pPr/>
              <a:t>‹#›</a:t>
            </a:fld>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0C02D3-7E05-45AD-9945-A9B537AABABF}" type="datetime2">
              <a:rPr lang="en-US" smtClean="0"/>
              <a:t>Monday, October 2, 2023</a:t>
            </a:fld>
            <a:endParaRPr lang="en-US" dirty="0"/>
          </a:p>
        </p:txBody>
      </p:sp>
      <p:pic>
        <p:nvPicPr>
          <p:cNvPr id="15" name="Picture 14">
            <a:extLst>
              <a:ext uri="{FF2B5EF4-FFF2-40B4-BE49-F238E27FC236}">
                <a16:creationId xmlns:a16="http://schemas.microsoft.com/office/drawing/2014/main" id="{62161B55-68B1-1D4A-9A6C-0BB796F1579E}"/>
              </a:ext>
            </a:extLst>
          </p:cNvPr>
          <p:cNvPicPr>
            <a:picLocks noChangeAspect="1"/>
          </p:cNvPicPr>
          <p:nvPr userDrawn="1"/>
        </p:nvPicPr>
        <p:blipFill>
          <a:blip r:embed="rId16">
            <a:extLst>
              <a:ext uri="{BEBA8EAE-BF5A-486C-A8C5-ECC9F3942E4B}">
                <a14:imgProps xmlns:a14="http://schemas.microsoft.com/office/drawing/2010/main">
                  <a14:imgLayer r:embed="rId17">
                    <a14:imgEffect>
                      <a14:brightnessContrast contrast="-40000"/>
                    </a14:imgEffect>
                  </a14:imgLayer>
                </a14:imgProps>
              </a:ext>
            </a:extLst>
          </a:blip>
          <a:srcRect/>
          <a:stretch/>
        </p:blipFill>
        <p:spPr>
          <a:xfrm>
            <a:off x="10460441" y="6271874"/>
            <a:ext cx="1284797" cy="284345"/>
          </a:xfrm>
          <a:prstGeom prst="rect">
            <a:avLst/>
          </a:prstGeom>
        </p:spPr>
      </p:pic>
      <p:sp>
        <p:nvSpPr>
          <p:cNvPr id="2" name="Title Placeholder 1"/>
          <p:cNvSpPr>
            <a:spLocks noGrp="1"/>
          </p:cNvSpPr>
          <p:nvPr>
            <p:ph type="title"/>
          </p:nvPr>
        </p:nvSpPr>
        <p:spPr>
          <a:xfrm>
            <a:off x="643467" y="126371"/>
            <a:ext cx="10972800" cy="607722"/>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42449732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49" r:id="rId12"/>
  </p:sldLayoutIdLst>
  <p:hf hdr="0" ftr="0"/>
  <p:txStyles>
    <p:titleStyle>
      <a:lvl1pPr algn="ctr" defTabSz="457200" rtl="0" eaLnBrk="1" latinLnBrk="0" hangingPunct="1">
        <a:spcBef>
          <a:spcPct val="0"/>
        </a:spcBef>
        <a:buNone/>
        <a:defRPr sz="3600" b="0" kern="1200">
          <a:solidFill>
            <a:schemeClr val="bg1"/>
          </a:solidFill>
          <a:latin typeface="Microsoft PhagsPa" panose="020B0502040204020203" pitchFamily="34" charset="0"/>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icrosoft PhagsPa" panose="020B0502040204020203"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icrosoft PhagsPa" panose="020B0502040204020203" pitchFamily="34" charset="0"/>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icrosoft PhagsPa" panose="020B0502040204020203" pitchFamily="34" charset="0"/>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icrosoft PhagsPa" panose="020B0502040204020203" pitchFamily="34"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icrosoft PhagsPa" panose="020B0502040204020203"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4FCB-2A97-4ACE-AA17-9F4BDBEFD1D2}"/>
              </a:ext>
            </a:extLst>
          </p:cNvPr>
          <p:cNvSpPr>
            <a:spLocks noGrp="1"/>
          </p:cNvSpPr>
          <p:nvPr>
            <p:ph type="ctrTitle"/>
          </p:nvPr>
        </p:nvSpPr>
        <p:spPr/>
        <p:txBody>
          <a:bodyPr>
            <a:normAutofit fontScale="90000"/>
          </a:bodyPr>
          <a:lstStyle/>
          <a:p>
            <a:pPr>
              <a:lnSpc>
                <a:spcPts val="8818"/>
              </a:lnSpc>
            </a:pPr>
            <a:r>
              <a:rPr lang="en-US" dirty="0">
                <a:latin typeface="HK Grotesk Bold"/>
              </a:rPr>
              <a:t>Project 3: Diabetes Risk Prediction and Treatment Pathways</a:t>
            </a:r>
          </a:p>
        </p:txBody>
      </p:sp>
      <p:sp>
        <p:nvSpPr>
          <p:cNvPr id="3" name="Subtitle 2">
            <a:extLst>
              <a:ext uri="{FF2B5EF4-FFF2-40B4-BE49-F238E27FC236}">
                <a16:creationId xmlns:a16="http://schemas.microsoft.com/office/drawing/2014/main" id="{FFCB29B1-E986-4F3C-97A3-3CE2455D0697}"/>
              </a:ext>
            </a:extLst>
          </p:cNvPr>
          <p:cNvSpPr>
            <a:spLocks noGrp="1"/>
          </p:cNvSpPr>
          <p:nvPr>
            <p:ph type="subTitle" idx="1"/>
          </p:nvPr>
        </p:nvSpPr>
        <p:spPr/>
        <p:txBody>
          <a:bodyPr>
            <a:normAutofit fontScale="85000" lnSpcReduction="20000"/>
          </a:bodyPr>
          <a:lstStyle/>
          <a:p>
            <a:endParaRPr lang="en-US" dirty="0"/>
          </a:p>
          <a:p>
            <a:endParaRPr lang="en-US" dirty="0"/>
          </a:p>
          <a:p>
            <a:r>
              <a:rPr lang="en-US" dirty="0"/>
              <a:t>Ibrahim </a:t>
            </a:r>
            <a:r>
              <a:rPr lang="en-US" dirty="0" err="1"/>
              <a:t>Luqman</a:t>
            </a:r>
            <a:endParaRPr lang="en-US" dirty="0"/>
          </a:p>
          <a:p>
            <a:r>
              <a:rPr lang="en-US" dirty="0"/>
              <a:t>Jawad Haider</a:t>
            </a:r>
          </a:p>
          <a:p>
            <a:endParaRPr lang="en-US" dirty="0"/>
          </a:p>
        </p:txBody>
      </p:sp>
      <p:sp>
        <p:nvSpPr>
          <p:cNvPr id="4" name="Date Placeholder 3">
            <a:extLst>
              <a:ext uri="{FF2B5EF4-FFF2-40B4-BE49-F238E27FC236}">
                <a16:creationId xmlns:a16="http://schemas.microsoft.com/office/drawing/2014/main" id="{944B2822-D140-4281-88AA-87301B437CFE}"/>
              </a:ext>
            </a:extLst>
          </p:cNvPr>
          <p:cNvSpPr>
            <a:spLocks noGrp="1"/>
          </p:cNvSpPr>
          <p:nvPr>
            <p:ph type="dt" sz="half" idx="10"/>
          </p:nvPr>
        </p:nvSpPr>
        <p:spPr/>
        <p:txBody>
          <a:bodyPr/>
          <a:lstStyle/>
          <a:p>
            <a:fld id="{0F631FEA-5D91-4764-8EAC-0A71A3251D22}" type="datetime2">
              <a:rPr lang="en-US" smtClean="0"/>
              <a:t>Monday, October 2, 2023</a:t>
            </a:fld>
            <a:endParaRPr lang="en-US" dirty="0"/>
          </a:p>
        </p:txBody>
      </p:sp>
      <p:sp>
        <p:nvSpPr>
          <p:cNvPr id="5" name="Slide Number Placeholder 4">
            <a:extLst>
              <a:ext uri="{FF2B5EF4-FFF2-40B4-BE49-F238E27FC236}">
                <a16:creationId xmlns:a16="http://schemas.microsoft.com/office/drawing/2014/main" id="{DED10974-C58E-4D5F-8565-6E0404881E1A}"/>
              </a:ext>
            </a:extLst>
          </p:cNvPr>
          <p:cNvSpPr>
            <a:spLocks noGrp="1"/>
          </p:cNvSpPr>
          <p:nvPr>
            <p:ph type="sldNum" sz="quarter" idx="12"/>
          </p:nvPr>
        </p:nvSpPr>
        <p:spPr/>
        <p:txBody>
          <a:bodyPr/>
          <a:lstStyle/>
          <a:p>
            <a:fld id="{88279435-30EF-C241-87D1-8D13B984C0EB}" type="slidenum">
              <a:rPr lang="en-US" smtClean="0"/>
              <a:t>1</a:t>
            </a:fld>
            <a:endParaRPr lang="en-US"/>
          </a:p>
        </p:txBody>
      </p:sp>
    </p:spTree>
    <p:extLst>
      <p:ext uri="{BB962C8B-B14F-4D97-AF65-F5344CB8AC3E}">
        <p14:creationId xmlns:p14="http://schemas.microsoft.com/office/powerpoint/2010/main" val="1040248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A062-07EC-4BE8-95A7-82160D326EE0}"/>
              </a:ext>
            </a:extLst>
          </p:cNvPr>
          <p:cNvSpPr>
            <a:spLocks noGrp="1"/>
          </p:cNvSpPr>
          <p:nvPr>
            <p:ph type="title"/>
          </p:nvPr>
        </p:nvSpPr>
        <p:spPr>
          <a:xfrm>
            <a:off x="838200" y="576071"/>
            <a:ext cx="10515600" cy="1114617"/>
          </a:xfrm>
        </p:spPr>
        <p:txBody>
          <a:bodyPr/>
          <a:lstStyle/>
          <a:p>
            <a:r>
              <a:rPr lang="en-US" dirty="0"/>
              <a:t>Overview</a:t>
            </a:r>
          </a:p>
        </p:txBody>
      </p:sp>
      <p:sp>
        <p:nvSpPr>
          <p:cNvPr id="3" name="Content Placeholder 2">
            <a:extLst>
              <a:ext uri="{FF2B5EF4-FFF2-40B4-BE49-F238E27FC236}">
                <a16:creationId xmlns:a16="http://schemas.microsoft.com/office/drawing/2014/main" id="{7554FFDF-3915-48EA-9D43-72D82C9836F7}"/>
              </a:ext>
            </a:extLst>
          </p:cNvPr>
          <p:cNvSpPr>
            <a:spLocks noGrp="1"/>
          </p:cNvSpPr>
          <p:nvPr>
            <p:ph idx="1"/>
          </p:nvPr>
        </p:nvSpPr>
        <p:spPr>
          <a:xfrm>
            <a:off x="838200" y="1358200"/>
            <a:ext cx="10515600" cy="4374042"/>
          </a:xfrm>
        </p:spPr>
        <p:txBody>
          <a:bodyPr/>
          <a:lstStyle/>
          <a:p>
            <a:pPr marL="0" indent="0">
              <a:buNone/>
            </a:pPr>
            <a:r>
              <a:rPr lang="en-US" dirty="0"/>
              <a:t>The aim is to develop a system to assess patient risk for Type-2 diabetes both by the Standards of Care in Diabetes and the previously developed Diabetes Forecasting models. The feature engineering on these models can be revisited and improved based on clinical evidence. Also, depending upon the risk, a suitable treatment plan can be suggested to the patient. </a:t>
            </a:r>
            <a:endParaRPr lang="en-US" sz="2800" dirty="0"/>
          </a:p>
        </p:txBody>
      </p:sp>
      <p:sp>
        <p:nvSpPr>
          <p:cNvPr id="9" name="Slide Number Placeholder 8">
            <a:extLst>
              <a:ext uri="{FF2B5EF4-FFF2-40B4-BE49-F238E27FC236}">
                <a16:creationId xmlns:a16="http://schemas.microsoft.com/office/drawing/2014/main" id="{F96220C6-3A6B-4E62-A8E6-E29E1BB5CCA3}"/>
              </a:ext>
            </a:extLst>
          </p:cNvPr>
          <p:cNvSpPr>
            <a:spLocks noGrp="1"/>
          </p:cNvSpPr>
          <p:nvPr>
            <p:ph type="sldNum" sz="quarter" idx="12"/>
          </p:nvPr>
        </p:nvSpPr>
        <p:spPr/>
        <p:txBody>
          <a:bodyPr/>
          <a:lstStyle/>
          <a:p>
            <a:fld id="{F95058E6-B6E9-4B7D-9DDE-04196D2335F5}" type="slidenum">
              <a:rPr lang="en-US" smtClean="0"/>
              <a:t>2</a:t>
            </a:fld>
            <a:endParaRPr lang="en-US"/>
          </a:p>
        </p:txBody>
      </p:sp>
      <p:sp>
        <p:nvSpPr>
          <p:cNvPr id="6" name="Title 5">
            <a:extLst>
              <a:ext uri="{FF2B5EF4-FFF2-40B4-BE49-F238E27FC236}">
                <a16:creationId xmlns:a16="http://schemas.microsoft.com/office/drawing/2014/main" id="{2F9FD600-0F15-469E-803A-8F62DB1C3290}"/>
              </a:ext>
            </a:extLst>
          </p:cNvPr>
          <p:cNvSpPr txBox="1">
            <a:spLocks/>
          </p:cNvSpPr>
          <p:nvPr/>
        </p:nvSpPr>
        <p:spPr>
          <a:xfrm>
            <a:off x="643467" y="126371"/>
            <a:ext cx="10972800" cy="60772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b="0" kern="1200">
                <a:solidFill>
                  <a:schemeClr val="bg1"/>
                </a:solidFill>
                <a:latin typeface="Microsoft PhagsPa" panose="020B0502040204020203" pitchFamily="34" charset="0"/>
                <a:ea typeface="+mj-ea"/>
                <a:cs typeface="+mj-cs"/>
              </a:defRPr>
            </a:lvl1pPr>
          </a:lstStyle>
          <a:p>
            <a:r>
              <a:rPr lang="en-US" dirty="0">
                <a:solidFill>
                  <a:srgbClr val="FFFFFF"/>
                </a:solidFill>
                <a:latin typeface="HK Grotesk Bold"/>
              </a:rPr>
              <a:t>Problem Statement</a:t>
            </a:r>
          </a:p>
        </p:txBody>
      </p:sp>
      <p:sp>
        <p:nvSpPr>
          <p:cNvPr id="4" name="Date Placeholder 3">
            <a:extLst>
              <a:ext uri="{FF2B5EF4-FFF2-40B4-BE49-F238E27FC236}">
                <a16:creationId xmlns:a16="http://schemas.microsoft.com/office/drawing/2014/main" id="{7100F953-BE47-40B5-858F-838437127192}"/>
              </a:ext>
            </a:extLst>
          </p:cNvPr>
          <p:cNvSpPr>
            <a:spLocks noGrp="1"/>
          </p:cNvSpPr>
          <p:nvPr>
            <p:ph type="dt" sz="half" idx="10"/>
          </p:nvPr>
        </p:nvSpPr>
        <p:spPr/>
        <p:txBody>
          <a:bodyPr/>
          <a:lstStyle/>
          <a:p>
            <a:fld id="{2802634E-EE56-44EE-BEB5-63B3F82C6BB0}" type="datetime2">
              <a:rPr lang="en-US" smtClean="0"/>
              <a:t>Monday, October 2, 2023</a:t>
            </a:fld>
            <a:endParaRPr lang="en-US"/>
          </a:p>
        </p:txBody>
      </p:sp>
    </p:spTree>
    <p:extLst>
      <p:ext uri="{BB962C8B-B14F-4D97-AF65-F5344CB8AC3E}">
        <p14:creationId xmlns:p14="http://schemas.microsoft.com/office/powerpoint/2010/main" val="3691817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A062-07EC-4BE8-95A7-82160D326EE0}"/>
              </a:ext>
            </a:extLst>
          </p:cNvPr>
          <p:cNvSpPr>
            <a:spLocks noGrp="1"/>
          </p:cNvSpPr>
          <p:nvPr>
            <p:ph type="title"/>
          </p:nvPr>
        </p:nvSpPr>
        <p:spPr>
          <a:xfrm>
            <a:off x="838200" y="576071"/>
            <a:ext cx="10515600" cy="1114617"/>
          </a:xfrm>
        </p:spPr>
        <p:txBody>
          <a:bodyPr/>
          <a:lstStyle/>
          <a:p>
            <a:r>
              <a:rPr lang="en-US" dirty="0"/>
              <a:t>Overview</a:t>
            </a:r>
          </a:p>
        </p:txBody>
      </p:sp>
      <p:sp>
        <p:nvSpPr>
          <p:cNvPr id="3" name="Content Placeholder 2">
            <a:extLst>
              <a:ext uri="{FF2B5EF4-FFF2-40B4-BE49-F238E27FC236}">
                <a16:creationId xmlns:a16="http://schemas.microsoft.com/office/drawing/2014/main" id="{7554FFDF-3915-48EA-9D43-72D82C9836F7}"/>
              </a:ext>
            </a:extLst>
          </p:cNvPr>
          <p:cNvSpPr>
            <a:spLocks noGrp="1"/>
          </p:cNvSpPr>
          <p:nvPr>
            <p:ph idx="1"/>
          </p:nvPr>
        </p:nvSpPr>
        <p:spPr>
          <a:xfrm>
            <a:off x="509726" y="1530890"/>
            <a:ext cx="10515600" cy="4374042"/>
          </a:xfrm>
        </p:spPr>
        <p:txBody>
          <a:bodyPr>
            <a:normAutofit/>
          </a:bodyPr>
          <a:lstStyle/>
          <a:p>
            <a:pPr marL="1371600" lvl="3" indent="0">
              <a:buNone/>
            </a:pPr>
            <a:endParaRPr lang="en-US" sz="2400" dirty="0"/>
          </a:p>
          <a:p>
            <a:pPr marL="1371600" lvl="3" indent="0">
              <a:buNone/>
            </a:pPr>
            <a:endParaRPr lang="en-US" sz="2400" dirty="0"/>
          </a:p>
        </p:txBody>
      </p:sp>
      <p:sp>
        <p:nvSpPr>
          <p:cNvPr id="9" name="Slide Number Placeholder 8">
            <a:extLst>
              <a:ext uri="{FF2B5EF4-FFF2-40B4-BE49-F238E27FC236}">
                <a16:creationId xmlns:a16="http://schemas.microsoft.com/office/drawing/2014/main" id="{F96220C6-3A6B-4E62-A8E6-E29E1BB5CCA3}"/>
              </a:ext>
            </a:extLst>
          </p:cNvPr>
          <p:cNvSpPr>
            <a:spLocks noGrp="1"/>
          </p:cNvSpPr>
          <p:nvPr>
            <p:ph type="sldNum" sz="quarter" idx="12"/>
          </p:nvPr>
        </p:nvSpPr>
        <p:spPr/>
        <p:txBody>
          <a:bodyPr/>
          <a:lstStyle/>
          <a:p>
            <a:fld id="{F95058E6-B6E9-4B7D-9DDE-04196D2335F5}" type="slidenum">
              <a:rPr lang="en-US" smtClean="0"/>
              <a:t>3</a:t>
            </a:fld>
            <a:endParaRPr lang="en-US"/>
          </a:p>
        </p:txBody>
      </p:sp>
      <p:sp>
        <p:nvSpPr>
          <p:cNvPr id="6" name="Title 5">
            <a:extLst>
              <a:ext uri="{FF2B5EF4-FFF2-40B4-BE49-F238E27FC236}">
                <a16:creationId xmlns:a16="http://schemas.microsoft.com/office/drawing/2014/main" id="{2F9FD600-0F15-469E-803A-8F62DB1C3290}"/>
              </a:ext>
            </a:extLst>
          </p:cNvPr>
          <p:cNvSpPr txBox="1">
            <a:spLocks/>
          </p:cNvSpPr>
          <p:nvPr/>
        </p:nvSpPr>
        <p:spPr>
          <a:xfrm>
            <a:off x="609600" y="-28292"/>
            <a:ext cx="10972800" cy="60772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b="0" kern="1200">
                <a:solidFill>
                  <a:schemeClr val="bg1"/>
                </a:solidFill>
                <a:latin typeface="Microsoft PhagsPa" panose="020B0502040204020203" pitchFamily="34" charset="0"/>
                <a:ea typeface="+mj-ea"/>
                <a:cs typeface="+mj-cs"/>
              </a:defRPr>
            </a:lvl1pPr>
          </a:lstStyle>
          <a:p>
            <a:pPr>
              <a:lnSpc>
                <a:spcPts val="7433"/>
              </a:lnSpc>
            </a:pPr>
            <a:r>
              <a:rPr lang="en-US" dirty="0">
                <a:latin typeface="HK Grotesk Bold"/>
              </a:rPr>
              <a:t>Class Diagram</a:t>
            </a:r>
          </a:p>
        </p:txBody>
      </p:sp>
      <p:sp>
        <p:nvSpPr>
          <p:cNvPr id="4" name="Date Placeholder 3">
            <a:extLst>
              <a:ext uri="{FF2B5EF4-FFF2-40B4-BE49-F238E27FC236}">
                <a16:creationId xmlns:a16="http://schemas.microsoft.com/office/drawing/2014/main" id="{077F7056-ECAC-40D6-B6D8-42A209CE1506}"/>
              </a:ext>
            </a:extLst>
          </p:cNvPr>
          <p:cNvSpPr>
            <a:spLocks noGrp="1"/>
          </p:cNvSpPr>
          <p:nvPr>
            <p:ph type="dt" sz="half" idx="10"/>
          </p:nvPr>
        </p:nvSpPr>
        <p:spPr/>
        <p:txBody>
          <a:bodyPr/>
          <a:lstStyle/>
          <a:p>
            <a:fld id="{1F7B007D-EAE6-478F-B719-F50103C0263C}" type="datetime2">
              <a:rPr lang="en-US" smtClean="0"/>
              <a:t>Monday, October 2, 2023</a:t>
            </a:fld>
            <a:endParaRPr lang="en-US"/>
          </a:p>
        </p:txBody>
      </p:sp>
      <p:pic>
        <p:nvPicPr>
          <p:cNvPr id="10" name="Picture 9">
            <a:extLst>
              <a:ext uri="{FF2B5EF4-FFF2-40B4-BE49-F238E27FC236}">
                <a16:creationId xmlns:a16="http://schemas.microsoft.com/office/drawing/2014/main" id="{D78A5B3E-8035-46EB-BC35-1A146FBE6A27}"/>
              </a:ext>
            </a:extLst>
          </p:cNvPr>
          <p:cNvPicPr>
            <a:picLocks noChangeAspect="1"/>
          </p:cNvPicPr>
          <p:nvPr/>
        </p:nvPicPr>
        <p:blipFill>
          <a:blip r:embed="rId2"/>
          <a:stretch>
            <a:fillRect/>
          </a:stretch>
        </p:blipFill>
        <p:spPr>
          <a:xfrm>
            <a:off x="201227" y="1384997"/>
            <a:ext cx="11789546" cy="4665827"/>
          </a:xfrm>
          <a:prstGeom prst="rect">
            <a:avLst/>
          </a:prstGeom>
        </p:spPr>
      </p:pic>
    </p:spTree>
    <p:extLst>
      <p:ext uri="{BB962C8B-B14F-4D97-AF65-F5344CB8AC3E}">
        <p14:creationId xmlns:p14="http://schemas.microsoft.com/office/powerpoint/2010/main" val="4015161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A062-07EC-4BE8-95A7-82160D326EE0}"/>
              </a:ext>
            </a:extLst>
          </p:cNvPr>
          <p:cNvSpPr>
            <a:spLocks noGrp="1"/>
          </p:cNvSpPr>
          <p:nvPr>
            <p:ph type="title"/>
          </p:nvPr>
        </p:nvSpPr>
        <p:spPr>
          <a:xfrm>
            <a:off x="838200" y="576071"/>
            <a:ext cx="10515600" cy="1114617"/>
          </a:xfrm>
        </p:spPr>
        <p:txBody>
          <a:bodyPr/>
          <a:lstStyle/>
          <a:p>
            <a:r>
              <a:rPr lang="en-US" dirty="0"/>
              <a:t>Overview</a:t>
            </a:r>
          </a:p>
        </p:txBody>
      </p:sp>
      <p:sp>
        <p:nvSpPr>
          <p:cNvPr id="3" name="Content Placeholder 2">
            <a:extLst>
              <a:ext uri="{FF2B5EF4-FFF2-40B4-BE49-F238E27FC236}">
                <a16:creationId xmlns:a16="http://schemas.microsoft.com/office/drawing/2014/main" id="{7554FFDF-3915-48EA-9D43-72D82C9836F7}"/>
              </a:ext>
            </a:extLst>
          </p:cNvPr>
          <p:cNvSpPr>
            <a:spLocks noGrp="1"/>
          </p:cNvSpPr>
          <p:nvPr>
            <p:ph idx="1"/>
          </p:nvPr>
        </p:nvSpPr>
        <p:spPr>
          <a:xfrm>
            <a:off x="509726" y="1530890"/>
            <a:ext cx="10515600" cy="4374042"/>
          </a:xfrm>
        </p:spPr>
        <p:txBody>
          <a:bodyPr>
            <a:normAutofit/>
          </a:bodyPr>
          <a:lstStyle/>
          <a:p>
            <a:pPr marL="1371600" lvl="3" indent="0">
              <a:buNone/>
            </a:pPr>
            <a:endParaRPr lang="en-US" sz="2400" dirty="0"/>
          </a:p>
          <a:p>
            <a:pPr marL="1371600" lvl="3" indent="0">
              <a:buNone/>
            </a:pPr>
            <a:endParaRPr lang="en-US" sz="2400" dirty="0"/>
          </a:p>
        </p:txBody>
      </p:sp>
      <p:sp>
        <p:nvSpPr>
          <p:cNvPr id="9" name="Slide Number Placeholder 8">
            <a:extLst>
              <a:ext uri="{FF2B5EF4-FFF2-40B4-BE49-F238E27FC236}">
                <a16:creationId xmlns:a16="http://schemas.microsoft.com/office/drawing/2014/main" id="{F96220C6-3A6B-4E62-A8E6-E29E1BB5CCA3}"/>
              </a:ext>
            </a:extLst>
          </p:cNvPr>
          <p:cNvSpPr>
            <a:spLocks noGrp="1"/>
          </p:cNvSpPr>
          <p:nvPr>
            <p:ph type="sldNum" sz="quarter" idx="12"/>
          </p:nvPr>
        </p:nvSpPr>
        <p:spPr/>
        <p:txBody>
          <a:bodyPr/>
          <a:lstStyle/>
          <a:p>
            <a:fld id="{F95058E6-B6E9-4B7D-9DDE-04196D2335F5}" type="slidenum">
              <a:rPr lang="en-US" smtClean="0"/>
              <a:t>4</a:t>
            </a:fld>
            <a:endParaRPr lang="en-US"/>
          </a:p>
        </p:txBody>
      </p:sp>
      <p:sp>
        <p:nvSpPr>
          <p:cNvPr id="6" name="Title 5">
            <a:extLst>
              <a:ext uri="{FF2B5EF4-FFF2-40B4-BE49-F238E27FC236}">
                <a16:creationId xmlns:a16="http://schemas.microsoft.com/office/drawing/2014/main" id="{2F9FD600-0F15-469E-803A-8F62DB1C3290}"/>
              </a:ext>
            </a:extLst>
          </p:cNvPr>
          <p:cNvSpPr txBox="1">
            <a:spLocks/>
          </p:cNvSpPr>
          <p:nvPr/>
        </p:nvSpPr>
        <p:spPr>
          <a:xfrm>
            <a:off x="609600" y="-28292"/>
            <a:ext cx="10972800" cy="60772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b="0" kern="1200">
                <a:solidFill>
                  <a:schemeClr val="bg1"/>
                </a:solidFill>
                <a:latin typeface="Microsoft PhagsPa" panose="020B0502040204020203" pitchFamily="34" charset="0"/>
                <a:ea typeface="+mj-ea"/>
                <a:cs typeface="+mj-cs"/>
              </a:defRPr>
            </a:lvl1pPr>
          </a:lstStyle>
          <a:p>
            <a:pPr>
              <a:lnSpc>
                <a:spcPts val="7433"/>
              </a:lnSpc>
            </a:pPr>
            <a:r>
              <a:rPr lang="en-US" dirty="0">
                <a:latin typeface="HK Grotesk Bold"/>
              </a:rPr>
              <a:t>Architecture Diagram</a:t>
            </a:r>
          </a:p>
        </p:txBody>
      </p:sp>
      <p:sp>
        <p:nvSpPr>
          <p:cNvPr id="4" name="Date Placeholder 3">
            <a:extLst>
              <a:ext uri="{FF2B5EF4-FFF2-40B4-BE49-F238E27FC236}">
                <a16:creationId xmlns:a16="http://schemas.microsoft.com/office/drawing/2014/main" id="{077F7056-ECAC-40D6-B6D8-42A209CE1506}"/>
              </a:ext>
            </a:extLst>
          </p:cNvPr>
          <p:cNvSpPr>
            <a:spLocks noGrp="1"/>
          </p:cNvSpPr>
          <p:nvPr>
            <p:ph type="dt" sz="half" idx="10"/>
          </p:nvPr>
        </p:nvSpPr>
        <p:spPr/>
        <p:txBody>
          <a:bodyPr/>
          <a:lstStyle/>
          <a:p>
            <a:fld id="{1F7B007D-EAE6-478F-B719-F50103C0263C}" type="datetime2">
              <a:rPr lang="en-US" smtClean="0"/>
              <a:t>Monday, October 2, 2023</a:t>
            </a:fld>
            <a:endParaRPr lang="en-US"/>
          </a:p>
        </p:txBody>
      </p:sp>
      <p:pic>
        <p:nvPicPr>
          <p:cNvPr id="7" name="Picture 6">
            <a:extLst>
              <a:ext uri="{FF2B5EF4-FFF2-40B4-BE49-F238E27FC236}">
                <a16:creationId xmlns:a16="http://schemas.microsoft.com/office/drawing/2014/main" id="{7C966432-2870-4E55-BFBD-BD0CF921D45C}"/>
              </a:ext>
            </a:extLst>
          </p:cNvPr>
          <p:cNvPicPr>
            <a:picLocks noChangeAspect="1"/>
          </p:cNvPicPr>
          <p:nvPr/>
        </p:nvPicPr>
        <p:blipFill>
          <a:blip r:embed="rId2"/>
          <a:stretch>
            <a:fillRect/>
          </a:stretch>
        </p:blipFill>
        <p:spPr>
          <a:xfrm>
            <a:off x="265591" y="953068"/>
            <a:ext cx="11416683" cy="5197385"/>
          </a:xfrm>
          <a:prstGeom prst="rect">
            <a:avLst/>
          </a:prstGeom>
        </p:spPr>
      </p:pic>
    </p:spTree>
    <p:extLst>
      <p:ext uri="{BB962C8B-B14F-4D97-AF65-F5344CB8AC3E}">
        <p14:creationId xmlns:p14="http://schemas.microsoft.com/office/powerpoint/2010/main" val="2183050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A062-07EC-4BE8-95A7-82160D326EE0}"/>
              </a:ext>
            </a:extLst>
          </p:cNvPr>
          <p:cNvSpPr>
            <a:spLocks noGrp="1"/>
          </p:cNvSpPr>
          <p:nvPr>
            <p:ph type="title"/>
          </p:nvPr>
        </p:nvSpPr>
        <p:spPr>
          <a:xfrm>
            <a:off x="838200" y="576071"/>
            <a:ext cx="10515600" cy="1114617"/>
          </a:xfrm>
        </p:spPr>
        <p:txBody>
          <a:bodyPr/>
          <a:lstStyle/>
          <a:p>
            <a:r>
              <a:rPr lang="en-US" dirty="0"/>
              <a:t>Overview</a:t>
            </a:r>
          </a:p>
        </p:txBody>
      </p:sp>
      <p:sp>
        <p:nvSpPr>
          <p:cNvPr id="3" name="Content Placeholder 2">
            <a:extLst>
              <a:ext uri="{FF2B5EF4-FFF2-40B4-BE49-F238E27FC236}">
                <a16:creationId xmlns:a16="http://schemas.microsoft.com/office/drawing/2014/main" id="{7554FFDF-3915-48EA-9D43-72D82C9836F7}"/>
              </a:ext>
            </a:extLst>
          </p:cNvPr>
          <p:cNvSpPr>
            <a:spLocks noGrp="1"/>
          </p:cNvSpPr>
          <p:nvPr>
            <p:ph idx="1"/>
          </p:nvPr>
        </p:nvSpPr>
        <p:spPr>
          <a:xfrm>
            <a:off x="509726" y="1530890"/>
            <a:ext cx="10515600" cy="4374042"/>
          </a:xfrm>
        </p:spPr>
        <p:txBody>
          <a:bodyPr>
            <a:normAutofit/>
          </a:bodyPr>
          <a:lstStyle/>
          <a:p>
            <a:pPr marL="1371600" lvl="3" indent="0">
              <a:buNone/>
            </a:pPr>
            <a:endParaRPr lang="en-US" sz="2400" dirty="0"/>
          </a:p>
          <a:p>
            <a:pPr marL="1371600" lvl="3" indent="0">
              <a:buNone/>
            </a:pPr>
            <a:endParaRPr lang="en-US" sz="2400" dirty="0"/>
          </a:p>
        </p:txBody>
      </p:sp>
      <p:sp>
        <p:nvSpPr>
          <p:cNvPr id="9" name="Slide Number Placeholder 8">
            <a:extLst>
              <a:ext uri="{FF2B5EF4-FFF2-40B4-BE49-F238E27FC236}">
                <a16:creationId xmlns:a16="http://schemas.microsoft.com/office/drawing/2014/main" id="{F96220C6-3A6B-4E62-A8E6-E29E1BB5CCA3}"/>
              </a:ext>
            </a:extLst>
          </p:cNvPr>
          <p:cNvSpPr>
            <a:spLocks noGrp="1"/>
          </p:cNvSpPr>
          <p:nvPr>
            <p:ph type="sldNum" sz="quarter" idx="12"/>
          </p:nvPr>
        </p:nvSpPr>
        <p:spPr/>
        <p:txBody>
          <a:bodyPr/>
          <a:lstStyle/>
          <a:p>
            <a:fld id="{F95058E6-B6E9-4B7D-9DDE-04196D2335F5}" type="slidenum">
              <a:rPr lang="en-US" smtClean="0"/>
              <a:t>5</a:t>
            </a:fld>
            <a:endParaRPr lang="en-US"/>
          </a:p>
        </p:txBody>
      </p:sp>
      <p:sp>
        <p:nvSpPr>
          <p:cNvPr id="6" name="Title 5">
            <a:extLst>
              <a:ext uri="{FF2B5EF4-FFF2-40B4-BE49-F238E27FC236}">
                <a16:creationId xmlns:a16="http://schemas.microsoft.com/office/drawing/2014/main" id="{2F9FD600-0F15-469E-803A-8F62DB1C3290}"/>
              </a:ext>
            </a:extLst>
          </p:cNvPr>
          <p:cNvSpPr txBox="1">
            <a:spLocks/>
          </p:cNvSpPr>
          <p:nvPr/>
        </p:nvSpPr>
        <p:spPr>
          <a:xfrm>
            <a:off x="609600" y="-28292"/>
            <a:ext cx="10972800" cy="60772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b="0" kern="1200">
                <a:solidFill>
                  <a:schemeClr val="bg1"/>
                </a:solidFill>
                <a:latin typeface="Microsoft PhagsPa" panose="020B0502040204020203" pitchFamily="34" charset="0"/>
                <a:ea typeface="+mj-ea"/>
                <a:cs typeface="+mj-cs"/>
              </a:defRPr>
            </a:lvl1pPr>
          </a:lstStyle>
          <a:p>
            <a:pPr>
              <a:lnSpc>
                <a:spcPts val="7433"/>
              </a:lnSpc>
            </a:pPr>
            <a:r>
              <a:rPr lang="en-US" dirty="0">
                <a:latin typeface="HK Grotesk Bold"/>
              </a:rPr>
              <a:t>Component Diagram</a:t>
            </a:r>
          </a:p>
        </p:txBody>
      </p:sp>
      <p:sp>
        <p:nvSpPr>
          <p:cNvPr id="4" name="Date Placeholder 3">
            <a:extLst>
              <a:ext uri="{FF2B5EF4-FFF2-40B4-BE49-F238E27FC236}">
                <a16:creationId xmlns:a16="http://schemas.microsoft.com/office/drawing/2014/main" id="{077F7056-ECAC-40D6-B6D8-42A209CE1506}"/>
              </a:ext>
            </a:extLst>
          </p:cNvPr>
          <p:cNvSpPr>
            <a:spLocks noGrp="1"/>
          </p:cNvSpPr>
          <p:nvPr>
            <p:ph type="dt" sz="half" idx="10"/>
          </p:nvPr>
        </p:nvSpPr>
        <p:spPr/>
        <p:txBody>
          <a:bodyPr/>
          <a:lstStyle/>
          <a:p>
            <a:fld id="{1F7B007D-EAE6-478F-B719-F50103C0263C}" type="datetime2">
              <a:rPr lang="en-US" smtClean="0"/>
              <a:t>Monday, October 2, 2023</a:t>
            </a:fld>
            <a:endParaRPr lang="en-US"/>
          </a:p>
        </p:txBody>
      </p:sp>
      <p:pic>
        <p:nvPicPr>
          <p:cNvPr id="10" name="Picture 9">
            <a:extLst>
              <a:ext uri="{FF2B5EF4-FFF2-40B4-BE49-F238E27FC236}">
                <a16:creationId xmlns:a16="http://schemas.microsoft.com/office/drawing/2014/main" id="{5ACFAC4A-4B34-4A9A-81B7-D9426E4C7338}"/>
              </a:ext>
            </a:extLst>
          </p:cNvPr>
          <p:cNvPicPr>
            <a:picLocks noChangeAspect="1"/>
          </p:cNvPicPr>
          <p:nvPr/>
        </p:nvPicPr>
        <p:blipFill>
          <a:blip r:embed="rId2"/>
          <a:stretch>
            <a:fillRect/>
          </a:stretch>
        </p:blipFill>
        <p:spPr>
          <a:xfrm>
            <a:off x="2798761" y="929162"/>
            <a:ext cx="6594477" cy="5577497"/>
          </a:xfrm>
          <a:prstGeom prst="rect">
            <a:avLst/>
          </a:prstGeom>
        </p:spPr>
      </p:pic>
    </p:spTree>
    <p:extLst>
      <p:ext uri="{BB962C8B-B14F-4D97-AF65-F5344CB8AC3E}">
        <p14:creationId xmlns:p14="http://schemas.microsoft.com/office/powerpoint/2010/main" val="2568034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A062-07EC-4BE8-95A7-82160D326EE0}"/>
              </a:ext>
            </a:extLst>
          </p:cNvPr>
          <p:cNvSpPr>
            <a:spLocks noGrp="1"/>
          </p:cNvSpPr>
          <p:nvPr>
            <p:ph type="title"/>
          </p:nvPr>
        </p:nvSpPr>
        <p:spPr>
          <a:xfrm>
            <a:off x="838200" y="576071"/>
            <a:ext cx="10515600" cy="1114617"/>
          </a:xfrm>
        </p:spPr>
        <p:txBody>
          <a:bodyPr/>
          <a:lstStyle/>
          <a:p>
            <a:r>
              <a:rPr lang="en-US" dirty="0"/>
              <a:t>Overview</a:t>
            </a:r>
          </a:p>
        </p:txBody>
      </p:sp>
      <p:sp>
        <p:nvSpPr>
          <p:cNvPr id="3" name="Content Placeholder 2">
            <a:extLst>
              <a:ext uri="{FF2B5EF4-FFF2-40B4-BE49-F238E27FC236}">
                <a16:creationId xmlns:a16="http://schemas.microsoft.com/office/drawing/2014/main" id="{7554FFDF-3915-48EA-9D43-72D82C9836F7}"/>
              </a:ext>
            </a:extLst>
          </p:cNvPr>
          <p:cNvSpPr>
            <a:spLocks noGrp="1"/>
          </p:cNvSpPr>
          <p:nvPr>
            <p:ph idx="1"/>
          </p:nvPr>
        </p:nvSpPr>
        <p:spPr>
          <a:xfrm>
            <a:off x="509726" y="1530890"/>
            <a:ext cx="10515600" cy="4374042"/>
          </a:xfrm>
        </p:spPr>
        <p:txBody>
          <a:bodyPr>
            <a:normAutofit/>
          </a:bodyPr>
          <a:lstStyle/>
          <a:p>
            <a:pPr marL="1371600" lvl="3" indent="0">
              <a:buNone/>
            </a:pPr>
            <a:endParaRPr lang="en-US" sz="2400" dirty="0"/>
          </a:p>
          <a:p>
            <a:pPr marL="1371600" lvl="3" indent="0">
              <a:buNone/>
            </a:pPr>
            <a:endParaRPr lang="en-US" sz="2400" dirty="0"/>
          </a:p>
        </p:txBody>
      </p:sp>
      <p:sp>
        <p:nvSpPr>
          <p:cNvPr id="9" name="Slide Number Placeholder 8">
            <a:extLst>
              <a:ext uri="{FF2B5EF4-FFF2-40B4-BE49-F238E27FC236}">
                <a16:creationId xmlns:a16="http://schemas.microsoft.com/office/drawing/2014/main" id="{F96220C6-3A6B-4E62-A8E6-E29E1BB5CCA3}"/>
              </a:ext>
            </a:extLst>
          </p:cNvPr>
          <p:cNvSpPr>
            <a:spLocks noGrp="1"/>
          </p:cNvSpPr>
          <p:nvPr>
            <p:ph type="sldNum" sz="quarter" idx="12"/>
          </p:nvPr>
        </p:nvSpPr>
        <p:spPr/>
        <p:txBody>
          <a:bodyPr/>
          <a:lstStyle/>
          <a:p>
            <a:fld id="{F95058E6-B6E9-4B7D-9DDE-04196D2335F5}" type="slidenum">
              <a:rPr lang="en-US" smtClean="0"/>
              <a:t>6</a:t>
            </a:fld>
            <a:endParaRPr lang="en-US"/>
          </a:p>
        </p:txBody>
      </p:sp>
      <p:sp>
        <p:nvSpPr>
          <p:cNvPr id="8" name="Date Placeholder 7">
            <a:extLst>
              <a:ext uri="{FF2B5EF4-FFF2-40B4-BE49-F238E27FC236}">
                <a16:creationId xmlns:a16="http://schemas.microsoft.com/office/drawing/2014/main" id="{88AA1FCA-5342-49E8-9378-961F16567D14}"/>
              </a:ext>
            </a:extLst>
          </p:cNvPr>
          <p:cNvSpPr>
            <a:spLocks noGrp="1"/>
          </p:cNvSpPr>
          <p:nvPr>
            <p:ph type="dt" sz="half" idx="10"/>
          </p:nvPr>
        </p:nvSpPr>
        <p:spPr/>
        <p:txBody>
          <a:bodyPr/>
          <a:lstStyle/>
          <a:p>
            <a:fld id="{09EEDBA5-43D4-4E5B-B557-A6DC03DCF0F1}" type="datetime2">
              <a:rPr lang="en-US" smtClean="0"/>
              <a:t>Monday, October 2, 2023</a:t>
            </a:fld>
            <a:endParaRPr lang="en-US" dirty="0"/>
          </a:p>
        </p:txBody>
      </p:sp>
      <p:sp>
        <p:nvSpPr>
          <p:cNvPr id="6" name="Title 5">
            <a:extLst>
              <a:ext uri="{FF2B5EF4-FFF2-40B4-BE49-F238E27FC236}">
                <a16:creationId xmlns:a16="http://schemas.microsoft.com/office/drawing/2014/main" id="{2F9FD600-0F15-469E-803A-8F62DB1C3290}"/>
              </a:ext>
            </a:extLst>
          </p:cNvPr>
          <p:cNvSpPr txBox="1">
            <a:spLocks/>
          </p:cNvSpPr>
          <p:nvPr/>
        </p:nvSpPr>
        <p:spPr>
          <a:xfrm>
            <a:off x="630068" y="-31651"/>
            <a:ext cx="10972800" cy="60772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b="0" kern="1200">
                <a:solidFill>
                  <a:schemeClr val="bg1"/>
                </a:solidFill>
                <a:latin typeface="Microsoft PhagsPa" panose="020B0502040204020203" pitchFamily="34" charset="0"/>
                <a:ea typeface="+mj-ea"/>
                <a:cs typeface="+mj-cs"/>
              </a:defRPr>
            </a:lvl1pPr>
          </a:lstStyle>
          <a:p>
            <a:pPr>
              <a:lnSpc>
                <a:spcPts val="7433"/>
              </a:lnSpc>
            </a:pPr>
            <a:r>
              <a:rPr lang="en-US" dirty="0">
                <a:solidFill>
                  <a:srgbClr val="FFFFFF"/>
                </a:solidFill>
                <a:latin typeface="HK Grotesk Bold"/>
              </a:rPr>
              <a:t>Sequence Training Diagram</a:t>
            </a:r>
            <a:endParaRPr lang="en-US" dirty="0">
              <a:latin typeface="HK Grotesk Bold"/>
            </a:endParaRPr>
          </a:p>
        </p:txBody>
      </p:sp>
      <p:pic>
        <p:nvPicPr>
          <p:cNvPr id="7" name="Picture 6">
            <a:extLst>
              <a:ext uri="{FF2B5EF4-FFF2-40B4-BE49-F238E27FC236}">
                <a16:creationId xmlns:a16="http://schemas.microsoft.com/office/drawing/2014/main" id="{4C90FFE2-1A62-4623-8F28-32FE8BE6B8B1}"/>
              </a:ext>
            </a:extLst>
          </p:cNvPr>
          <p:cNvPicPr>
            <a:picLocks noChangeAspect="1"/>
          </p:cNvPicPr>
          <p:nvPr/>
        </p:nvPicPr>
        <p:blipFill>
          <a:blip r:embed="rId2"/>
          <a:stretch>
            <a:fillRect/>
          </a:stretch>
        </p:blipFill>
        <p:spPr>
          <a:xfrm>
            <a:off x="0" y="1155806"/>
            <a:ext cx="12192000" cy="4546387"/>
          </a:xfrm>
          <a:prstGeom prst="rect">
            <a:avLst/>
          </a:prstGeom>
        </p:spPr>
      </p:pic>
    </p:spTree>
    <p:extLst>
      <p:ext uri="{BB962C8B-B14F-4D97-AF65-F5344CB8AC3E}">
        <p14:creationId xmlns:p14="http://schemas.microsoft.com/office/powerpoint/2010/main" val="169169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A062-07EC-4BE8-95A7-82160D326EE0}"/>
              </a:ext>
            </a:extLst>
          </p:cNvPr>
          <p:cNvSpPr>
            <a:spLocks noGrp="1"/>
          </p:cNvSpPr>
          <p:nvPr>
            <p:ph type="title"/>
          </p:nvPr>
        </p:nvSpPr>
        <p:spPr>
          <a:xfrm>
            <a:off x="838200" y="576071"/>
            <a:ext cx="10515600" cy="1114617"/>
          </a:xfrm>
        </p:spPr>
        <p:txBody>
          <a:bodyPr/>
          <a:lstStyle/>
          <a:p>
            <a:r>
              <a:rPr lang="en-US" dirty="0"/>
              <a:t>Overview</a:t>
            </a:r>
          </a:p>
        </p:txBody>
      </p:sp>
      <p:sp>
        <p:nvSpPr>
          <p:cNvPr id="3" name="Content Placeholder 2">
            <a:extLst>
              <a:ext uri="{FF2B5EF4-FFF2-40B4-BE49-F238E27FC236}">
                <a16:creationId xmlns:a16="http://schemas.microsoft.com/office/drawing/2014/main" id="{7554FFDF-3915-48EA-9D43-72D82C9836F7}"/>
              </a:ext>
            </a:extLst>
          </p:cNvPr>
          <p:cNvSpPr>
            <a:spLocks noGrp="1"/>
          </p:cNvSpPr>
          <p:nvPr>
            <p:ph idx="1"/>
          </p:nvPr>
        </p:nvSpPr>
        <p:spPr>
          <a:xfrm>
            <a:off x="509726" y="1530890"/>
            <a:ext cx="10515600" cy="4374042"/>
          </a:xfrm>
        </p:spPr>
        <p:txBody>
          <a:bodyPr>
            <a:normAutofit/>
          </a:bodyPr>
          <a:lstStyle/>
          <a:p>
            <a:pPr marL="1371600" lvl="3" indent="0">
              <a:buNone/>
            </a:pPr>
            <a:endParaRPr lang="en-US" sz="2400" dirty="0"/>
          </a:p>
          <a:p>
            <a:pPr marL="1371600" lvl="3" indent="0">
              <a:buNone/>
            </a:pPr>
            <a:endParaRPr lang="en-US" sz="2400" dirty="0"/>
          </a:p>
        </p:txBody>
      </p:sp>
      <p:sp>
        <p:nvSpPr>
          <p:cNvPr id="9" name="Slide Number Placeholder 8">
            <a:extLst>
              <a:ext uri="{FF2B5EF4-FFF2-40B4-BE49-F238E27FC236}">
                <a16:creationId xmlns:a16="http://schemas.microsoft.com/office/drawing/2014/main" id="{F96220C6-3A6B-4E62-A8E6-E29E1BB5CCA3}"/>
              </a:ext>
            </a:extLst>
          </p:cNvPr>
          <p:cNvSpPr>
            <a:spLocks noGrp="1"/>
          </p:cNvSpPr>
          <p:nvPr>
            <p:ph type="sldNum" sz="quarter" idx="12"/>
          </p:nvPr>
        </p:nvSpPr>
        <p:spPr/>
        <p:txBody>
          <a:bodyPr/>
          <a:lstStyle/>
          <a:p>
            <a:fld id="{F95058E6-B6E9-4B7D-9DDE-04196D2335F5}" type="slidenum">
              <a:rPr lang="en-US" smtClean="0"/>
              <a:t>7</a:t>
            </a:fld>
            <a:endParaRPr lang="en-US"/>
          </a:p>
        </p:txBody>
      </p:sp>
      <p:sp>
        <p:nvSpPr>
          <p:cNvPr id="8" name="Date Placeholder 7">
            <a:extLst>
              <a:ext uri="{FF2B5EF4-FFF2-40B4-BE49-F238E27FC236}">
                <a16:creationId xmlns:a16="http://schemas.microsoft.com/office/drawing/2014/main" id="{88AA1FCA-5342-49E8-9378-961F16567D14}"/>
              </a:ext>
            </a:extLst>
          </p:cNvPr>
          <p:cNvSpPr>
            <a:spLocks noGrp="1"/>
          </p:cNvSpPr>
          <p:nvPr>
            <p:ph type="dt" sz="half" idx="10"/>
          </p:nvPr>
        </p:nvSpPr>
        <p:spPr/>
        <p:txBody>
          <a:bodyPr/>
          <a:lstStyle/>
          <a:p>
            <a:fld id="{09EEDBA5-43D4-4E5B-B557-A6DC03DCF0F1}" type="datetime2">
              <a:rPr lang="en-US" smtClean="0"/>
              <a:t>Monday, October 2, 2023</a:t>
            </a:fld>
            <a:endParaRPr lang="en-US" dirty="0"/>
          </a:p>
        </p:txBody>
      </p:sp>
      <p:sp>
        <p:nvSpPr>
          <p:cNvPr id="6" name="Title 5">
            <a:extLst>
              <a:ext uri="{FF2B5EF4-FFF2-40B4-BE49-F238E27FC236}">
                <a16:creationId xmlns:a16="http://schemas.microsoft.com/office/drawing/2014/main" id="{2F9FD600-0F15-469E-803A-8F62DB1C3290}"/>
              </a:ext>
            </a:extLst>
          </p:cNvPr>
          <p:cNvSpPr txBox="1">
            <a:spLocks/>
          </p:cNvSpPr>
          <p:nvPr/>
        </p:nvSpPr>
        <p:spPr>
          <a:xfrm>
            <a:off x="630068" y="-31651"/>
            <a:ext cx="10972800" cy="60772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b="0" kern="1200">
                <a:solidFill>
                  <a:schemeClr val="bg1"/>
                </a:solidFill>
                <a:latin typeface="Microsoft PhagsPa" panose="020B0502040204020203" pitchFamily="34" charset="0"/>
                <a:ea typeface="+mj-ea"/>
                <a:cs typeface="+mj-cs"/>
              </a:defRPr>
            </a:lvl1pPr>
          </a:lstStyle>
          <a:p>
            <a:pPr>
              <a:lnSpc>
                <a:spcPts val="7433"/>
              </a:lnSpc>
            </a:pPr>
            <a:r>
              <a:rPr lang="en-US" dirty="0">
                <a:solidFill>
                  <a:srgbClr val="FFFFFF"/>
                </a:solidFill>
                <a:latin typeface="HK Grotesk Bold"/>
              </a:rPr>
              <a:t>Sequence Prediction Diagram</a:t>
            </a:r>
            <a:endParaRPr lang="en-US" dirty="0">
              <a:latin typeface="HK Grotesk Bold"/>
            </a:endParaRPr>
          </a:p>
        </p:txBody>
      </p:sp>
      <p:pic>
        <p:nvPicPr>
          <p:cNvPr id="5" name="Picture 4">
            <a:extLst>
              <a:ext uri="{FF2B5EF4-FFF2-40B4-BE49-F238E27FC236}">
                <a16:creationId xmlns:a16="http://schemas.microsoft.com/office/drawing/2014/main" id="{9B95ACA2-58E1-45C9-B966-5042984B2D17}"/>
              </a:ext>
            </a:extLst>
          </p:cNvPr>
          <p:cNvPicPr>
            <a:picLocks noChangeAspect="1"/>
          </p:cNvPicPr>
          <p:nvPr/>
        </p:nvPicPr>
        <p:blipFill>
          <a:blip r:embed="rId2"/>
          <a:stretch>
            <a:fillRect/>
          </a:stretch>
        </p:blipFill>
        <p:spPr>
          <a:xfrm>
            <a:off x="0" y="677708"/>
            <a:ext cx="12192000" cy="5502584"/>
          </a:xfrm>
          <a:prstGeom prst="rect">
            <a:avLst/>
          </a:prstGeom>
        </p:spPr>
      </p:pic>
    </p:spTree>
    <p:extLst>
      <p:ext uri="{BB962C8B-B14F-4D97-AF65-F5344CB8AC3E}">
        <p14:creationId xmlns:p14="http://schemas.microsoft.com/office/powerpoint/2010/main" val="2444782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A062-07EC-4BE8-95A7-82160D326EE0}"/>
              </a:ext>
            </a:extLst>
          </p:cNvPr>
          <p:cNvSpPr>
            <a:spLocks noGrp="1"/>
          </p:cNvSpPr>
          <p:nvPr>
            <p:ph type="title"/>
          </p:nvPr>
        </p:nvSpPr>
        <p:spPr>
          <a:xfrm>
            <a:off x="838200" y="576071"/>
            <a:ext cx="10515600" cy="1114617"/>
          </a:xfrm>
        </p:spPr>
        <p:txBody>
          <a:bodyPr/>
          <a:lstStyle/>
          <a:p>
            <a:r>
              <a:rPr lang="en-US" dirty="0"/>
              <a:t>Overview</a:t>
            </a:r>
          </a:p>
        </p:txBody>
      </p:sp>
      <p:sp>
        <p:nvSpPr>
          <p:cNvPr id="3" name="Content Placeholder 2">
            <a:extLst>
              <a:ext uri="{FF2B5EF4-FFF2-40B4-BE49-F238E27FC236}">
                <a16:creationId xmlns:a16="http://schemas.microsoft.com/office/drawing/2014/main" id="{7554FFDF-3915-48EA-9D43-72D82C9836F7}"/>
              </a:ext>
            </a:extLst>
          </p:cNvPr>
          <p:cNvSpPr>
            <a:spLocks noGrp="1"/>
          </p:cNvSpPr>
          <p:nvPr>
            <p:ph idx="1"/>
          </p:nvPr>
        </p:nvSpPr>
        <p:spPr>
          <a:xfrm>
            <a:off x="509726" y="1530890"/>
            <a:ext cx="10515600" cy="4374042"/>
          </a:xfrm>
        </p:spPr>
        <p:txBody>
          <a:bodyPr>
            <a:normAutofit/>
          </a:bodyPr>
          <a:lstStyle/>
          <a:p>
            <a:pPr marL="1371600" lvl="3" indent="0">
              <a:buNone/>
            </a:pPr>
            <a:endParaRPr lang="en-US" sz="2400" dirty="0"/>
          </a:p>
          <a:p>
            <a:pPr marL="1371600" lvl="3" indent="0">
              <a:buNone/>
            </a:pPr>
            <a:endParaRPr lang="en-US" sz="2400" dirty="0"/>
          </a:p>
        </p:txBody>
      </p:sp>
      <p:sp>
        <p:nvSpPr>
          <p:cNvPr id="9" name="Slide Number Placeholder 8">
            <a:extLst>
              <a:ext uri="{FF2B5EF4-FFF2-40B4-BE49-F238E27FC236}">
                <a16:creationId xmlns:a16="http://schemas.microsoft.com/office/drawing/2014/main" id="{F96220C6-3A6B-4E62-A8E6-E29E1BB5CCA3}"/>
              </a:ext>
            </a:extLst>
          </p:cNvPr>
          <p:cNvSpPr>
            <a:spLocks noGrp="1"/>
          </p:cNvSpPr>
          <p:nvPr>
            <p:ph type="sldNum" sz="quarter" idx="12"/>
          </p:nvPr>
        </p:nvSpPr>
        <p:spPr/>
        <p:txBody>
          <a:bodyPr/>
          <a:lstStyle/>
          <a:p>
            <a:fld id="{F95058E6-B6E9-4B7D-9DDE-04196D2335F5}" type="slidenum">
              <a:rPr lang="en-US" smtClean="0"/>
              <a:t>8</a:t>
            </a:fld>
            <a:endParaRPr lang="en-US"/>
          </a:p>
        </p:txBody>
      </p:sp>
      <p:sp>
        <p:nvSpPr>
          <p:cNvPr id="8" name="Date Placeholder 7">
            <a:extLst>
              <a:ext uri="{FF2B5EF4-FFF2-40B4-BE49-F238E27FC236}">
                <a16:creationId xmlns:a16="http://schemas.microsoft.com/office/drawing/2014/main" id="{88AA1FCA-5342-49E8-9378-961F16567D14}"/>
              </a:ext>
            </a:extLst>
          </p:cNvPr>
          <p:cNvSpPr>
            <a:spLocks noGrp="1"/>
          </p:cNvSpPr>
          <p:nvPr>
            <p:ph type="dt" sz="half" idx="10"/>
          </p:nvPr>
        </p:nvSpPr>
        <p:spPr/>
        <p:txBody>
          <a:bodyPr/>
          <a:lstStyle/>
          <a:p>
            <a:fld id="{09EEDBA5-43D4-4E5B-B557-A6DC03DCF0F1}" type="datetime2">
              <a:rPr lang="en-US" smtClean="0"/>
              <a:t>Monday, October 2, 2023</a:t>
            </a:fld>
            <a:endParaRPr lang="en-US" dirty="0"/>
          </a:p>
        </p:txBody>
      </p:sp>
      <p:sp>
        <p:nvSpPr>
          <p:cNvPr id="6" name="Title 5">
            <a:extLst>
              <a:ext uri="{FF2B5EF4-FFF2-40B4-BE49-F238E27FC236}">
                <a16:creationId xmlns:a16="http://schemas.microsoft.com/office/drawing/2014/main" id="{2F9FD600-0F15-469E-803A-8F62DB1C3290}"/>
              </a:ext>
            </a:extLst>
          </p:cNvPr>
          <p:cNvSpPr txBox="1">
            <a:spLocks/>
          </p:cNvSpPr>
          <p:nvPr/>
        </p:nvSpPr>
        <p:spPr>
          <a:xfrm>
            <a:off x="630068" y="-31651"/>
            <a:ext cx="10972800" cy="60772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b="0" kern="1200">
                <a:solidFill>
                  <a:schemeClr val="bg1"/>
                </a:solidFill>
                <a:latin typeface="Microsoft PhagsPa" panose="020B0502040204020203" pitchFamily="34" charset="0"/>
                <a:ea typeface="+mj-ea"/>
                <a:cs typeface="+mj-cs"/>
              </a:defRPr>
            </a:lvl1pPr>
          </a:lstStyle>
          <a:p>
            <a:pPr>
              <a:lnSpc>
                <a:spcPts val="7433"/>
              </a:lnSpc>
            </a:pPr>
            <a:endParaRPr lang="en-US" dirty="0">
              <a:latin typeface="HK Grotesk Bold"/>
            </a:endParaRPr>
          </a:p>
        </p:txBody>
      </p:sp>
      <p:sp>
        <p:nvSpPr>
          <p:cNvPr id="4" name="Rectangle 3">
            <a:extLst>
              <a:ext uri="{FF2B5EF4-FFF2-40B4-BE49-F238E27FC236}">
                <a16:creationId xmlns:a16="http://schemas.microsoft.com/office/drawing/2014/main" id="{0A710551-B671-42C5-BBC9-34822792EBCB}"/>
              </a:ext>
            </a:extLst>
          </p:cNvPr>
          <p:cNvSpPr/>
          <p:nvPr/>
        </p:nvSpPr>
        <p:spPr>
          <a:xfrm>
            <a:off x="4327665" y="2967335"/>
            <a:ext cx="3536674"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THANK</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dirty="0">
                <a:ln w="0"/>
                <a:solidFill>
                  <a:schemeClr val="accent1"/>
                </a:solidFill>
                <a:effectLst>
                  <a:outerShdw blurRad="38100" dist="25400" dir="5400000" algn="ctr" rotWithShape="0">
                    <a:srgbClr val="6E747A">
                      <a:alpha val="43000"/>
                    </a:srgbClr>
                  </a:outerShdw>
                </a:effectLst>
              </a:rPr>
              <a:t>YOU</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0361015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28561</TotalTime>
  <Words>117</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HK Grotesk Bold</vt:lpstr>
      <vt:lpstr>Microsoft PhagsPa</vt:lpstr>
      <vt:lpstr>1_Office Theme</vt:lpstr>
      <vt:lpstr>Project 3: Diabetes Risk Prediction and Treatment Pathways</vt:lpstr>
      <vt:lpstr>Overview</vt:lpstr>
      <vt:lpstr>Overview</vt:lpstr>
      <vt:lpstr>Overview</vt:lpstr>
      <vt:lpstr>Overview</vt:lpstr>
      <vt:lpstr>Overview</vt:lpstr>
      <vt:lpstr>Overview</vt:lpstr>
      <vt:lpstr>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Mudassar Farooq</dc:creator>
  <cp:lastModifiedBy>Jawad Haider</cp:lastModifiedBy>
  <cp:revision>892</cp:revision>
  <cp:lastPrinted>2015-08-28T08:18:18Z</cp:lastPrinted>
  <dcterms:created xsi:type="dcterms:W3CDTF">2014-08-11T07:21:43Z</dcterms:created>
  <dcterms:modified xsi:type="dcterms:W3CDTF">2023-10-02T08:44:59Z</dcterms:modified>
</cp:coreProperties>
</file>