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F5A6-5B36-A01F-740F-267FAB16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4E424-E263-FCD7-480D-62D53548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B101-6F14-2687-C7A8-6EB9E4A7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AD8D-00A9-15B6-E15B-EDE621BA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9A9B1-790C-82FC-09C0-4899D4C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2934-9303-752A-0F06-23841D3E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A494D-C6B9-15B2-D13F-3CDE9986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5233-B328-B136-BB81-1CD15D37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CDED-0B54-04DF-F881-E6364A5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AC244-10BF-64D0-BC98-58A9C9A7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80054-56C1-A736-FCF6-6B0E96063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F212F-CF27-F837-516D-CD444CF6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3FF8-C6E6-527B-340A-AE09E3AF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C7F55-3695-8AEE-4EAB-6EF8A4C9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D059-F384-329C-864B-6FC824AC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372E-D8B0-1E9A-B7D9-20834979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426A-82B5-9A63-64FC-CC789B9C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0D60D-65C4-89C1-E3A9-B1164476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05F0-6818-5FD8-63FB-329D17E7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86F0-63EA-A11B-9AED-549404C8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659C-15C2-9FE1-E15E-9F0277BA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29A8-50C7-3E4F-714F-1963397D1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F486-7986-52F6-CDD1-92CFC0B2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2C95-BA99-925E-AB61-3F4FBDC1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B3BB-5EFC-3587-C931-51B0DD7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7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3162-7AD8-3E82-BCE1-B942AB74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98F2-D525-2E93-CE42-5DCDB992F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3B912-DDD9-DB9F-7DDA-C9456C6E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C095-C4D8-3142-8BAC-FE04D65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3ABEB-3572-9A28-6ABA-ED5BC228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681CE-323D-AF3E-8E30-894FFAE0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8B46-6210-B927-1E92-68EB9705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64873-0A8A-C87A-4A7B-7744B4E2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7A01F-4328-69E2-006F-2469EE93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058D0-CD2D-3DB8-67C1-4E9B0D180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82416-FF2B-4AC3-ED47-B1892ECF8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9046F-6638-B234-D924-0487D77D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D0F52-13D1-CC0E-6672-38153DD8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3F8E4-6142-FC78-B425-90E99322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B0B-17BD-DAA2-3E9D-C1622730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4B100-D061-D66F-DF03-E1CE39B3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6885E-F437-8986-64DF-63251117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465B9-5AE2-A10E-B6F0-0C32BD80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6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71BA3-E36E-AD1F-6F5D-0CF855D9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694AA-FFA7-F9CA-E650-3CA05553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620E-EF9D-E2E0-9FFD-D2399647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4998-2645-535E-42CF-1847F550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7E5F-AFB6-473A-FC1F-46E1E37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4423-37DF-183C-B39E-B848BB376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82582-9F69-D2F2-C8AA-6C99288E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FC79C-7A46-24B2-5EE9-264BB377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AE732-4B32-2872-1DBB-B7C32EA9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FBB9-73EE-77DA-7583-0E5452ED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8396E-B490-F0B0-DF6C-F4A4E4ABB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0A115-C13B-51FA-C6D5-0F5172B1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407B-978B-39A3-CE79-F12239DD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1B9B2-43D8-7C30-5674-D8ED4CAF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DBD74-465D-938F-6D25-BA84FE79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7551C-6A11-FCBC-AC3A-A667400D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530E8-4D78-D6E2-155E-0FF079D1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A61C-4B61-6FA3-DAFC-889C3FBB8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40D5-246E-4B63-9E9E-082ABF7CC71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62DF-C744-3A04-FC8F-BCDDE93B5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EC1A-DA2B-A06C-F912-832DA9ACD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EA9F-6616-484F-8F31-191E12EE0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CF6F2E-9A91-D581-81F6-E3684FC7D523}"/>
              </a:ext>
            </a:extLst>
          </p:cNvPr>
          <p:cNvSpPr/>
          <p:nvPr/>
        </p:nvSpPr>
        <p:spPr>
          <a:xfrm>
            <a:off x="1276349" y="275178"/>
            <a:ext cx="8367283" cy="754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een and black grid with white dots&#10;&#10;Description automatically generated">
            <a:extLst>
              <a:ext uri="{FF2B5EF4-FFF2-40B4-BE49-F238E27FC236}">
                <a16:creationId xmlns:a16="http://schemas.microsoft.com/office/drawing/2014/main" id="{E111A5A5-43DB-8238-7FAB-66C07BCC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18" y="2138828"/>
            <a:ext cx="8316732" cy="5662455"/>
          </a:xfrm>
          <a:prstGeom prst="rect">
            <a:avLst/>
          </a:prstGeom>
        </p:spPr>
      </p:pic>
      <p:pic>
        <p:nvPicPr>
          <p:cNvPr id="14" name="Picture 13" descr="A blue circle with black numbers and a yellow triangle&#10;&#10;Description automatically generated">
            <a:extLst>
              <a:ext uri="{FF2B5EF4-FFF2-40B4-BE49-F238E27FC236}">
                <a16:creationId xmlns:a16="http://schemas.microsoft.com/office/drawing/2014/main" id="{777F884E-CC40-1A11-5003-75DCFB604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80" y="258402"/>
            <a:ext cx="2802899" cy="1896336"/>
          </a:xfrm>
          <a:prstGeom prst="rect">
            <a:avLst/>
          </a:prstGeom>
        </p:spPr>
      </p:pic>
      <p:pic>
        <p:nvPicPr>
          <p:cNvPr id="16" name="Picture 15" descr="A green circle with a yellow line and numbers&#10;&#10;Description automatically generated">
            <a:extLst>
              <a:ext uri="{FF2B5EF4-FFF2-40B4-BE49-F238E27FC236}">
                <a16:creationId xmlns:a16="http://schemas.microsoft.com/office/drawing/2014/main" id="{B6D7580B-2826-B53E-DCF6-2A90A5166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78" y="258070"/>
            <a:ext cx="2802900" cy="1896337"/>
          </a:xfrm>
          <a:prstGeom prst="rect">
            <a:avLst/>
          </a:prstGeom>
        </p:spPr>
      </p:pic>
      <p:pic>
        <p:nvPicPr>
          <p:cNvPr id="18" name="Picture 17" descr="A red circle with a yellow line and numbers&#10;&#10;Description automatically generated">
            <a:extLst>
              <a:ext uri="{FF2B5EF4-FFF2-40B4-BE49-F238E27FC236}">
                <a16:creationId xmlns:a16="http://schemas.microsoft.com/office/drawing/2014/main" id="{766E9AD2-925E-42C0-B214-448D16C73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8" y="261211"/>
            <a:ext cx="2794002" cy="18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Kazim</dc:creator>
  <cp:lastModifiedBy>Syed Kazim</cp:lastModifiedBy>
  <cp:revision>2</cp:revision>
  <dcterms:created xsi:type="dcterms:W3CDTF">2024-03-06T11:18:04Z</dcterms:created>
  <dcterms:modified xsi:type="dcterms:W3CDTF">2024-03-06T16:16:58Z</dcterms:modified>
</cp:coreProperties>
</file>