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1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24575,'1'0'0,"0"1"0,0-1 0,1 0 0,-1 1 0,0-1 0,0 1 0,0 0 0,0-1 0,0 1 0,0 0 0,0 0 0,0 0 0,0-1 0,0 1 0,0 0 0,0 0 0,0 0 0,-1 0 0,2 3 0,15 27 0,-8-12 0,-2-8 0,-1 1 0,0 1 0,0-1 0,-2 1 0,1 0 0,-2 0 0,0 1 0,0-1 0,-1 1 0,-1-1 0,0 1 0,-1 0 0,-2 16 0,-15 23-1365,17-42-5461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53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82 146 24575,'-1'-2'0,"1"0"0,0-1 0,-1 1 0,1 0 0,-1 0 0,0-1 0,0 1 0,0 0 0,0 0 0,0 0 0,0 0 0,0 0 0,-1 1 0,1-1 0,-1 0 0,0 1 0,1-1 0,-1 0 0,0 1 0,0 0 0,0 0 0,0-1 0,0 1 0,0 0 0,0 0 0,0 1 0,0-1 0,0 0 0,-1 1 0,1-1 0,0 1 0,-4 0 0,5 0 0,0 0 0,-1 0 0,1 0 0,0 0 0,0 0 0,0 0 0,-1 0 0,1 0 0,0 1 0,0-1 0,0 1 0,0-1 0,0 1 0,0-1 0,-1 1 0,1 0 0,1-1 0,-1 1 0,0 0 0,0 0 0,0-1 0,0 1 0,-1 2 0,2-2 0,-1 1 0,1 0 0,0 0 0,-1 0 0,1-1 0,0 1 0,0 0 0,0 0 0,1-1 0,-1 1 0,0 0 0,1 0 0,-1 0 0,1-1 0,-1 1 0,1 0 0,0-1 0,0 1 0,-1-1 0,1 1 0,2 2 0,0-1 0,0 1 0,0 0 0,0-1 0,1 0 0,-1 0 0,1 0 0,0 0 0,0-1 0,0 1 0,0-1 0,0 0 0,0 0 0,0 0 0,1-1 0,-1 1 0,1-1 0,-1 0 0,1-1 0,0 1 0,-1-1 0,1 0 0,0 0 0,-1 0 0,9-2 0,-8 1 0,1 0 0,-1 0 0,0 0 0,0-1 0,1 0 0,-1 0 0,0 0 0,0 0 0,-1-1 0,1 0 0,0 0 0,-1 0 0,0-1 0,0 1 0,0-1 0,0 0 0,0 0 0,-1-1 0,0 1 0,4-8 0,-7 12 0,0-1 0,0 0 0,1 1 0,-1-1 0,0 1 0,0-1 0,0 1 0,1-1 0,-1 1 0,0-1 0,1 1 0,-1 0 0,0-1 0,1 1 0,-1-1 0,0 1 0,1 0 0,-1-1 0,1 1 0,-1 0 0,1-1 0,-1 1 0,1 0 0,-1 0 0,1-1 0,-1 1 0,1 0 0,-1 0 0,1 0 0,-1 0 0,1 0 0,0 0 0,-1 0 0,1 0 0,-1 0 0,1 0 0,-1 0 0,1 0 0,-1 0 0,1 0 0,-1 1 0,2-1 0,-1 1 0,-11-12 0,5 5 0,-9-11 0,0 2 0,-20-19 0,29 30 0,1 1 0,-1-1 0,0 1 0,1 0 0,-2 1 0,1-1 0,0 1 0,0 0 0,-1 0 0,1 0 0,-1 1 0,0 0 0,-8-1 0,13 2 0,0 0 0,0 0 0,0 0 0,0 0 0,0 0 0,0 0 0,0 0 0,0 1 0,0-1 0,0 0 0,0 1 0,0-1 0,0 1 0,0-1 0,0 1 0,0-1 0,0 1 0,0-1 0,1 1 0,-1 0 0,0 0 0,0-1 0,1 1 0,-1 0 0,0 0 0,1 0 0,-1 0 0,0 1 0,1 1 0,-1-1 0,0 1 0,1-1 0,0 1 0,0 0 0,0-1 0,0 1 0,0 0 0,1-1 0,-1 1 0,2 3 0,-1 0 0,1 1 0,0-1 0,1 0 0,0-1 0,0 1 0,0 0 0,0-1 0,1 0 0,6 8 0,-5-10 0,0 0 0,1 0 0,-1-1 0,1 1 0,-1-1 0,1 0 0,0-1 0,0 1 0,0-1 0,0 0 0,0-1 0,0 0 0,0 1 0,8-2 0,-12 1 0,0 0 0,0-1 0,0 1 0,0 0 0,0-1 0,0 1 0,0-1 0,0 1 0,0-1 0,0 0 0,0 0 0,-1 0 0,1 0 0,0 0 0,-1 0 0,1 0 0,-1-1 0,1 1 0,-1 0 0,1-1 0,-1 1 0,0-1 0,0 0 0,0 1 0,0-1 0,0 0 0,0 0 0,0 0 0,-1 0 0,1 0 0,-1 0 0,1 1 0,-1-1 0,0 0 0,0 0 0,0 0 0,0 0 0,0 0 0,0 0 0,0 0 0,-1 0 0,1 0 0,-1 0 0,1 0 0,-3-3 0,9 24-98,0 6-325,2-1 1,18 41 0,-18-53-6404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54.0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24575,'0'2'0,"-5"3"0,-3 3 0,2 5 0,1 2 0,0 1 0,1 0 0,-2 2 0,1-1 0,1 0 0,3-3 0,2-4-8191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54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24575,'11'0'0,"-1"1"0,1 0 0,-1 1 0,0 0 0,0 0 0,1 2 0,-1-1 0,14 8 0,-6-4 0,74 21-1365,-83-25-5461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2:13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24575,'37'-2'0,"-27"1"0,1 0 0,-1 1 0,1 0 0,0 1 0,-1 0 0,21 5 0,-29-5 0,-1 0 0,1 0 0,-1 0 0,1 1 0,-1-1 0,0 1 0,0-1 0,0 1 0,0-1 0,0 1 0,0 0 0,0 0 0,0-1 0,0 1 0,-1 0 0,1 0 0,-1 0 0,0 0 0,1 0 0,-1-1 0,0 1 0,0 0 0,0 0 0,0 0 0,-1 0 0,1 0 0,0 0 0,-2 2 0,-14 60 0,14-58 0,0-3 0,1 0 0,0 1 0,0-1 0,1 0 0,-1 1 0,1-1 0,-1 0 0,1 1 0,0-1 0,0 0 0,0 1 0,1-1 0,-1 0 0,2 5 0,-1-7 0,0 1 0,1-1 0,-1 0 0,0 0 0,0 0 0,1 0 0,-1 0 0,1 0 0,-1-1 0,0 1 0,1 0 0,0-1 0,-1 1 0,1-1 0,-1 1 0,1-1 0,0 0 0,-1 0 0,1 0 0,0 0 0,-1 0 0,1 0 0,-1 0 0,1 0 0,0 0 0,-1-1 0,1 1 0,-1-1 0,1 0 0,0 1 0,1-2 0,192-70-1365,-177 67-5461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2:27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24575,'6'0'0,"0"1"0,0 0 0,-1 0 0,1 1 0,0 0 0,-1 0 0,1 0 0,-1 0 0,0 1 0,0 0 0,0 0 0,0 1 0,-1-1 0,1 1 0,-1 0 0,0 0 0,0 0 0,0 1 0,0 0 0,-1-1 0,4 8 0,8 14 0,-2 0 0,0 1 0,8 29 0,-8-22 0,18 45 0,8 21 0,82 153 0,-97-217-1365,-4-9-5461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2:2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24575,'1'6'0,"0"-1"0,1 1 0,0-1 0,0 1 0,0-1 0,1 0 0,0 0 0,0 0 0,5 7 0,7 11 0,3 12 0,1 0 0,2-2 0,46 56 0,190 175 0,-234-236-1365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1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32 24575,'-1'0'0,"-1"1"0,1-1 0,0 1 0,0 0 0,0-1 0,-1 1 0,1 0 0,0 0 0,0 0 0,0 0 0,0 0 0,0 0 0,1 0 0,-1 0 0,0 1 0,0-1 0,1 0 0,-1 0 0,1 1 0,-1-1 0,1 0 0,-1 1 0,1-1 0,0 2 0,-10 41 0,9-37 0,-1 2 0,1 0 0,0 0 0,1 1 0,0-1 0,0 0 0,1 1 0,1-1 0,-1 0 0,1 0 0,1 0 0,-1 0 0,6 10 0,-6-14 0,1-1 0,-1 0 0,1 0 0,-1 0 0,1 0 0,0 0 0,1-1 0,-1 1 0,1-1 0,-1 0 0,1 0 0,0 0 0,0-1 0,0 1 0,1-1 0,-1 0 0,0 0 0,1-1 0,0 1 0,-1-1 0,1 0 0,0 0 0,-1-1 0,1 1 0,7-1 0,-9 0 0,0 0 0,0 0 0,0-1 0,1 1 0,-1-1 0,0 0 0,0 0 0,0 0 0,0 0 0,0 0 0,-1-1 0,1 1 0,0-1 0,0 0 0,-1 0 0,1 0 0,-1 0 0,0 0 0,0 0 0,1-1 0,-2 1 0,1-1 0,0 1 0,0-1 0,-1 0 0,1 0 0,-1 0 0,0 0 0,0 0 0,0 0 0,0 0 0,-1 0 0,1 0 0,-1-7 0,1 1 0,-1-1 0,0 0 0,-1 0 0,0 0 0,-1 0 0,0 1 0,0-1 0,-1 1 0,0 0 0,-5-10 0,4 11 0,-1-1 0,0 1 0,0 0 0,-1 0 0,0 1 0,0 0 0,-1 0 0,0 0 0,0 1 0,0 0 0,-1 0 0,-13-7 0,15 10 0,0 1 0,0 0 0,0 0 0,0 0 0,0 1 0,-1-1 0,1 2 0,0-1 0,-1 1 0,1 0 0,-1 0 0,1 0 0,0 1 0,-1 0 0,1 1 0,0-1 0,0 1 0,0 0 0,-11 6 0,16-7 0,-1 0 0,1-1 0,-1 1 0,1 1 0,-1-1 0,1 0 0,0 0 0,-1 0 0,1 1 0,0-1 0,0 1 0,0-1 0,0 1 0,0-1 0,0 1 0,1 0 0,-1-1 0,1 1 0,-1 0 0,1-1 0,-1 3 0,1 0 0,-1 0 0,1 1 0,1-1 0,-1 0 0,0 0 0,1 0 0,0 0 0,0 0 0,2 5 0,0-2 0,-1-1 0,1 1 0,1-1 0,-1 1 0,1-1 0,0 0 0,1 0 0,0-1 0,0 1 0,8 6 0,-7-8 6,1-1-1,0 0 0,0 0 0,0 0 1,0-1-1,0 0 0,1-1 0,-1 1 1,1-1-1,-1-1 0,1 0 0,-1 0 1,1 0-1,-1-1 0,1 0 0,-1 0 1,9-3-1,15-5-288,-1-2 0,49-23 1,-56 23-330,-13 6-6214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1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24575,'4'39'0,"-4"-39"0,0 0 0,0 0 0,0 0 0,0 0 0,0 0 0,0 0 0,0 0 0,0 0 0,0 0 0,0-1 0,0 1 0,0 0 0,0 0 0,0 0 0,1 0 0,-1 0 0,0 0 0,0 0 0,0 0 0,0 0 0,0 0 0,0 0 0,0 0 0,0 0 0,0 0 0,0 0 0,1 0 0,-1 0 0,0 0 0,0 0 0,0 0 0,0 0 0,0 0 0,0 0 0,0 0 0,0 0 0,0 0 0,0 0 0,1 1 0,-1-1 0,0 0 0,0 0 0,0 0 0,0 0 0,0 0 0,0 0 0,0 0 0,0 0 0,0 0 0,0 0 0,0 0 0,0 0 0,0 1 0,0-1 0,0 0 0,0 0 0,0 0 0,0 0 0,0 0 0,4-23 0,-3 19 0,-1 0 0,1 1 0,0-1 0,0 0 0,0 1 0,1-1 0,0 1 0,-1-1 0,1 1 0,4-6 0,-6 9 0,1-1 0,-1 1 0,1-1 0,-1 1 0,0 0 0,1-1 0,-1 1 0,1 0 0,-1-1 0,1 1 0,-1 0 0,1-1 0,0 1 0,-1 0 0,1 0 0,-1 0 0,1 0 0,-1-1 0,1 1 0,0 0 0,-1 0 0,1 0 0,-1 0 0,1 0 0,0 1 0,0-1 0,1 1 0,-1 0 0,0 0 0,0 0 0,0 0 0,0 0 0,0 0 0,0 0 0,0 1 0,0-1 0,0 0 0,0 1 0,0-1 0,-1 0 0,1 1 0,0 2 0,3 25 0,-4-26 0,0-1 0,0 1 0,0 0 0,0 0 0,0 0 0,1-1 0,0 1 0,-1 0 0,1 0 0,0-1 0,3 6 0,-3-8 0,-1 0 0,1 0 0,-1-1 0,1 1 0,0 0 0,-1 0 0,1 0 0,-1 0 0,1 0 0,0-1 0,-1 1 0,1 0 0,-1-1 0,1 1 0,-1 0 0,1-1 0,-1 1 0,1-1 0,-1 1 0,0 0 0,1-1 0,-1 1 0,1-1 0,-1 0 0,0 1 0,0-1 0,1 1 0,-1-1 0,0 1 0,0-1 0,1 0 0,14-29 0,-11 23 0,-1 1 0,0 1 0,1 0 0,-1 0 0,1 0 0,0 0 0,0 0 0,1 1 0,-1 0 0,1 0 0,8-6 0,-12 10 0,0-1 0,1 1 0,-1-1 0,0 1 0,1-1 0,-1 1 0,0 0 0,1 0 0,-1 0 0,0 0 0,1 0 0,-1 0 0,1 0 0,-1 0 0,0 0 0,1 1 0,-1-1 0,0 0 0,1 1 0,0 0 0,1 1 0,-1-1 0,0 1 0,0 0 0,1 0 0,-1 0 0,-1 0 0,1 1 0,0-1 0,0 1 0,-1-1 0,1 1 0,-1-1 0,1 4 0,13 43 91,-14-41-334,1 1 0,1-1 1,0 0-1,0 1 1,4 7-1,0-4-6583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2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77 24575,'-3'-3'0,"0"0"0,0 0 0,0 0 0,0 0 0,1 0 0,-1-1 0,1 1 0,0-1 0,0 0 0,0 1 0,0-1 0,0-5 0,0 5 0,1 2 0,0 1 0,0-1 0,1 0 0,-1 0 0,0 1 0,-1-1 0,1 1 0,0-1 0,0 1 0,-1 0 0,1-1 0,-3-1 0,4 3 0,-1 0 0,1 0 0,-1 0 0,1-1 0,-1 1 0,1 0 0,-1 0 0,0 0 0,1 0 0,-1 0 0,1 0 0,-1 0 0,1 0 0,-1 0 0,1 0 0,-1 0 0,1 0 0,-1 1 0,0-1 0,1 0 0,-1 0 0,1 0 0,-1 1 0,1-1 0,0 0 0,-1 1 0,0 0 0,0 1 0,-1 0 0,0 0 0,1 0 0,0 0 0,-1 1 0,1-1 0,0 1 0,0-1 0,0 1 0,1-1 0,-1 1 0,1 0 0,-1-1 0,1 1 0,0 3 0,0-1 0,0 0 0,0-1 0,1 1 0,-1 0 0,1-1 0,1 1 0,-1-1 0,0 1 0,5 7 0,-5-11 0,-1 0 0,1 0 0,0 0 0,-1 0 0,1 0 0,0 0 0,0 0 0,0 0 0,0-1 0,0 1 0,0 0 0,0-1 0,0 1 0,0-1 0,1 1 0,-1-1 0,0 1 0,0-1 0,0 0 0,0 0 0,1 1 0,-1-1 0,0 0 0,0 0 0,1 0 0,-1 0 0,0-1 0,0 1 0,0 0 0,1 0 0,-1-1 0,0 1 0,0-1 0,0 1 0,0-1 0,0 1 0,0-1 0,0 0 0,0 0 0,0 1 0,0-1 0,2-2 0,-1 1 0,0 0 0,0-1 0,1 1 0,-2-1 0,1 0 0,0 0 0,0 0 0,-1 0 0,0 0 0,1 0 0,-1 0 0,0 0 0,1-7 0,-2 5 0,-1 35 0,0-20-95,0-4 29,1 0-1,-1 0 0,1 0 0,0 0 0,0 1 0,1-1 0,0 0 1,0 0-1,0 0 0,1-1 0,0 1 0,0 0 0,0 0 0,1-1 0,0 0 1,0 1-1,0-1 0,5 5 0,0-3-6759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2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24575,'-3'2'0,"-2"1"0,-3 5 0,-5 0 0,1 1 0,-1 2 0,2 1 0,1 1 0,2 0 0,0 0 0,1 1 0,3-3-8191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2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24575,'0'2'0,"0"3"0,0 6 0,2 2 0,3 2 0,1 0 0,-1 0 0,1 0 0,2 0 0,2 1 0,1 0 0,-1 1 0,0-4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36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24575,'24'-1'0,"-20"0"0,0 1 0,0-1 0,0 1 0,0 0 0,0 0 0,0 0 0,0 0 0,0 1 0,-1 0 0,1-1 0,0 2 0,0-1 0,0 0 0,-1 1 0,1-1 0,-1 1 0,1 0 0,-1 0 0,0 1 0,5 3 0,-5-3 0,-1-1 0,0 0 0,1 0 0,-1 0 0,1 0 0,0-1 0,0 1 0,-1-1 0,6 2 0,-6-3 0,-1 1 0,0-1 0,1 1 0,-1-1 0,0 1 0,1-1 0,-1 1 0,0 0 0,0-1 0,0 1 0,0 0 0,0 0 0,0 0 0,0 0 0,0 0 0,0 0 0,0 0 0,0 0 0,0 1 0,-1-1 0,1 0 0,0 0 0,-1 1 0,0-1 0,1 0 0,-1 1 0,1-1 0,-1 0 0,0 1 0,0-1 0,0 1 0,0-1 0,0 0 0,0 1 0,0-1 0,-1 1 0,1-1 0,0 0 0,-1 1 0,1-1 0,-1 0 0,0 2 0,-17 54 0,12-41 0,0 1 0,2 1 0,-5 27 0,9-37-136,-1 0-1,0 0 1,0-1-1,-1 1 1,0-1-1,0 1 1,-1-1-1,0 0 0,-5 10 1,2-9-6690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45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24575,'3'2'0,"0"0"0,0 0 0,0 1 0,0-1 0,-1 1 0,1 0 0,-1 0 0,1-1 0,-1 2 0,0-1 0,0 0 0,3 6 0,-2-3 0,18 33 0,-1 1 0,22 67 0,-21-50 0,-7-13 0,-10-30 0,0-1 0,1 0 0,0 0 0,10 16 0,-14-29 0,-1 0 0,0 0 0,0 0 0,0 0 0,0 0 0,0 1 0,0-1 0,0 0 0,0 0 0,1 0 0,-1 0 0,0 0 0,0 0 0,0 0 0,0 0 0,0 0 0,0 0 0,0 0 0,1 0 0,-1 0 0,0 0 0,0 0 0,0 0 0,0 0 0,0 0 0,0 0 0,0 0 0,1 0 0,-1 0 0,0 0 0,0 0 0,0-1 0,0 1 0,0 0 0,0 0 0,0 0 0,0 0 0,0 0 0,1 0 0,-1 0 0,0 0 0,0 0 0,0 0 0,0-1 0,0 1 0,0 0 0,0 0 0,0 0 0,0 0 0,0 0 0,0 0 0,0 0 0,0-1 0,0 1 0,0 0 0,0 0 0,0 0 0,0 0 0,0 0 0,0 0 0,0 0 0,0-1 0,0 1 0,0 0 0,0 0 0,0 0 0,3-18 0,-1-17 0,-4-9 0,2-60 0,1 95 0,0 0 0,0 0 0,1 0 0,0 0 0,0 0 0,1 0 0,1 1 0,5-14 0,-16 33 0,1-5 0,0 1 0,1 0 0,0 0 0,1 1 0,0 0 0,0-1 0,-5 14 0,7-11 0,0-1 0,1 1 0,0 0 0,0 12 0,1-21 0,0 0 0,0 1 0,0-1 0,0 0 0,0 1 0,0-1 0,0 1 0,1-1 0,-1 0 0,0 0 0,1 1 0,-1-1 0,1 0 0,-1 0 0,1 1 0,0-1 0,-1 0 0,1 0 0,0 0 0,0 0 0,0 0 0,0 0 0,0 0 0,0 0 0,0 0 0,0-1 0,0 1 0,0 0 0,1-1 0,-1 1 0,0-1 0,0 1 0,1-1 0,-1 1 0,0-1 0,1 0 0,-1 0 0,3 0 0,7 0 0,0 0 0,0 1 0,1 0 0,-1 1 0,0 0 0,0 1 0,16 6 0,6 1 0,-32-9-27,0-1 0,0 0-1,0 0 1,0 0 0,0 1-1,0-1 1,0 0 0,0-1-1,0 1 1,0 0 0,0 0 0,0 0-1,0-1 1,0 1 0,0 0-1,0-1 1,0 1 0,0-1-1,0 1 1,-1-1 0,1 1 0,0-1-1,0 0 1,0 1 0,-1-1-1,1 0 1,0 0 0,-1 1-1,1-1 1,-1 0 0,1 0-1,-1 0 1,1 0 0,-1 0 0,0 0-1,1 0 1,-1 0 0,0 0-1,0 0 1,0 0 0,0 0-1,0 0 1,0 0 0,0 0-1,0 0 1,0 0 0,0 0 0,0 0-1,-1-1 1,0-10-6799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1:31:47.7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24575,'5'16'0,"0"-1"0,0 1 0,-2 1 0,0-1 0,1 21 0,-3-26 0,-1-16 0,-1 1 0,1-1 0,1 1 0,-1-1 0,1 1 0,-1-1 0,1 1 0,0 0 0,1-1 0,-1 1 0,1 0 0,2-5 0,-3 8 0,-1 0 0,1 1 0,0-1 0,-1 0 0,1 0 0,0 1 0,-1-1 0,1 0 0,0 1 0,0-1 0,0 0 0,0 1 0,0-1 0,-1 1 0,1 0 0,0-1 0,0 1 0,0 0 0,0 0 0,0-1 0,0 1 0,2 0 0,0 1 0,-1-1 0,0 1 0,0 0 0,0-1 0,0 1 0,0 0 0,0 1 0,0-1 0,0 0 0,0 0 0,-1 1 0,1-1 0,0 1 0,-1 0 0,2 2 0,17 11 0,-6-17 0,-12-1 0,0 0 0,0 0 0,0 0 0,-1 0 0,1-1 0,-1 1 0,1 0 0,0-7 0,-1 7 0,-1 0 0,0 1 0,1-1 0,0 1 0,0-1 0,-1 1 0,2 0 0,-1-1 0,0 1 0,0 0 0,1-1 0,-1 1 0,1 0 0,0 0 0,-1 0 0,1 1 0,0-1 0,0 0 0,0 1 0,4-3 0,-4 7 0,0-1 0,1 0 0,-1 1 0,0-1 0,0 1 0,0 0 0,-1-1 0,1 1 0,-1 0 0,1 0 0,-1 0 0,0 0 0,1 5 0,3 4 0,4 17 83,4 6-1531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60EF-BE5D-C632-A657-27980705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232A-FE1B-5950-62A2-EBAAE7FFB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135A-74C1-FB90-936D-2CF17DA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E93F-3BF1-0992-8744-DB40C72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C10D-FB32-0BE8-BF11-3587058B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3778-4604-6861-6C76-DA475E0F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8A36A-B760-96BE-0A18-C6643BE5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FEEF-8292-AFF8-2BF0-882E605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30E4-F7BC-AAE5-868B-0073B7E8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24ED-815F-729E-CDAE-3D2A9D1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FF1D-D539-843C-0396-68015E713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82BC-63EC-B485-0455-3D12CE73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823F-366C-9939-0062-5CC3D023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3AEA-A4E6-A844-60F8-1721AB65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71FC-79C6-8C66-68F3-8CF67D59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6F55-3D05-923A-927F-1D16933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38F0-8293-8DBB-0AC7-805C128C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9549-AD26-7828-4F98-C3F15E04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FAEB-5DA2-83BC-E296-0CFA921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A308-0636-1FDA-7823-A7DB8F01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E37-D702-69D6-6E05-DE252F41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7579-4237-1EE0-A785-39DB835D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BD52-01A3-2CAA-B165-923410C2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680E-68F8-8479-5172-F51490A6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67D1-0AFA-7708-594D-A676FDA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F23E-3366-45E4-B7D1-A34B408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1CAB-C97C-7ACC-CED7-D1AC0151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57EFF-DB29-BD22-A668-BE19E682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6516-DCD9-E6B5-0A02-A4A57649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C33E-9392-7600-0FD7-E6D0D05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C5BB-5E02-D1B9-1A8C-EFDDD19E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D0CF-13DD-0718-9F08-AA20CFC8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C34C-EBB1-47F5-C7F4-759F3762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DE6FE-7684-500D-83BB-80185D74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0D21-AFD7-99A5-150B-58CFC6DC2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D86C1-14FC-697E-08E5-FBC178E3E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F3DD9-EB5E-7AD8-C923-BBE3377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11CD7-22AD-ED02-B510-3EFE004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3FB0D-5554-8C4F-5843-422B6B6D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1979-3E3D-3240-8C60-0A16F06C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99525-AEB3-1288-4410-26320974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A89A-4619-D457-733A-7FBF2B39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3805-807F-BB60-F11A-35EA2679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46EE5-BDDD-2F89-75D0-1722471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C539-5B10-E58D-712C-1F3D8C00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FA84-955F-D829-55E3-CF8F309E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14AA-6735-6B70-0CFB-9715005F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2C10-6832-B02B-B7EF-83F73810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04C12-AFFE-A619-7936-E0CBD3B3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1619-0930-4AD9-8680-15831EBF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F3C1-8F1C-1268-782E-4FBEDA76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7B49-8412-2EDE-669C-5E1EC02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CDD3-B260-1A32-B8BD-F5D63648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2DAE9-21B8-8EF5-FEC7-953D55DE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2158-A17A-61B7-2658-D305CA0E9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AEAD-47CE-DF79-FE8C-A43459D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CF09F-C5E9-A836-B8A1-0E710A23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2751-7E2F-3530-5709-B18C7CF9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F373-AF91-0B82-C8DD-797BB4A5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9E0D-21F7-3BB4-A531-47FD403D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4AF-58F2-E557-C795-F4CE0C586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47F2-621D-4D6A-9F52-9B23676A2BF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24A8-41CE-2907-1A3B-B67C01FA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7BDB-DBC6-2AE1-7F37-B2E3ACAC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909F-EB0B-4B32-9222-97CF45DF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9D40-FF63-3C2B-9ADC-0B4F48921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 Propagation</a:t>
            </a:r>
            <a:br>
              <a:rPr lang="en-US" dirty="0"/>
            </a:br>
            <a:r>
              <a:rPr lang="en-US" dirty="0"/>
              <a:t>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A07E6-51A6-59EB-0B82-FAD1F2A80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3AEC-CC99-2A10-432F-5DD86646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 – Finalize dimensions and resolutions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CC3C-E167-9472-2D1B-A8C4E6EB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spatial/spectral plane lengths and resolution.</a:t>
            </a:r>
          </a:p>
          <a:p>
            <a:r>
              <a:rPr lang="en-US" dirty="0"/>
              <a:t>If using camera, then pixel and sensor size fixed.</a:t>
            </a:r>
          </a:p>
          <a:p>
            <a:r>
              <a:rPr lang="en-US" dirty="0"/>
              <a:t>Use sensor size x 2 (padded with zeros)</a:t>
            </a:r>
          </a:p>
          <a:p>
            <a:r>
              <a:rPr lang="en-US" dirty="0"/>
              <a:t>Then frequency resolution = 1/padded sensor size</a:t>
            </a:r>
          </a:p>
          <a:p>
            <a:r>
              <a:rPr lang="en-US" dirty="0"/>
              <a:t>Max frequency (w/o aliasing) = 1/pixel size /2</a:t>
            </a:r>
          </a:p>
          <a:p>
            <a:r>
              <a:rPr lang="en-US" dirty="0"/>
              <a:t>Max cos angle (w/o aliasing) = max </a:t>
            </a:r>
            <a:r>
              <a:rPr lang="en-US" dirty="0" err="1"/>
              <a:t>freq</a:t>
            </a:r>
            <a:r>
              <a:rPr lang="en-US" dirty="0"/>
              <a:t> x wavelength</a:t>
            </a:r>
          </a:p>
          <a:p>
            <a:endParaRPr lang="en-US" dirty="0"/>
          </a:p>
          <a:p>
            <a:r>
              <a:rPr lang="en-US" dirty="0"/>
              <a:t>IMPORTANT: set measurement standard for example mm.</a:t>
            </a:r>
          </a:p>
        </p:txBody>
      </p:sp>
    </p:spTree>
    <p:extLst>
      <p:ext uri="{BB962C8B-B14F-4D97-AF65-F5344CB8AC3E}">
        <p14:creationId xmlns:p14="http://schemas.microsoft.com/office/powerpoint/2010/main" val="34747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68BB-561D-5BA1-FAAD-E41B6F1C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B4C5-DD3E-B804-0F57-9C2FEFB8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max frequencies based on setup</a:t>
            </a:r>
          </a:p>
          <a:p>
            <a:r>
              <a:rPr lang="en-US" dirty="0"/>
              <a:t>As z increases, max angle reduces.</a:t>
            </a:r>
          </a:p>
          <a:p>
            <a:r>
              <a:rPr lang="en-US" dirty="0"/>
              <a:t>Spatial frequencies reaching the next plane reduce.</a:t>
            </a:r>
          </a:p>
          <a:p>
            <a:r>
              <a:rPr lang="en-US" dirty="0"/>
              <a:t>As aperture size increase, more frequencies reach the</a:t>
            </a:r>
            <a:br>
              <a:rPr lang="en-US" dirty="0"/>
            </a:br>
            <a:r>
              <a:rPr lang="en-US" dirty="0"/>
              <a:t>next plane and there is less diffraction.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861D245-981E-DF71-0474-ED7BB62A0457}"/>
              </a:ext>
            </a:extLst>
          </p:cNvPr>
          <p:cNvSpPr/>
          <p:nvPr/>
        </p:nvSpPr>
        <p:spPr>
          <a:xfrm>
            <a:off x="9330265" y="3656541"/>
            <a:ext cx="135467" cy="344753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4BDB0D2-9631-888A-A657-C5036E8B57DE}"/>
              </a:ext>
            </a:extLst>
          </p:cNvPr>
          <p:cNvSpPr/>
          <p:nvPr/>
        </p:nvSpPr>
        <p:spPr>
          <a:xfrm>
            <a:off x="9330266" y="4201849"/>
            <a:ext cx="135467" cy="344752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B6F3632-1BB2-E5CF-1464-60ED62483F6C}"/>
              </a:ext>
            </a:extLst>
          </p:cNvPr>
          <p:cNvSpPr/>
          <p:nvPr/>
        </p:nvSpPr>
        <p:spPr>
          <a:xfrm>
            <a:off x="10634133" y="3268133"/>
            <a:ext cx="135467" cy="1693333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E696DF-EE6B-D941-DA68-FD2AC84B5537}"/>
              </a:ext>
            </a:extLst>
          </p:cNvPr>
          <p:cNvCxnSpPr>
            <a:cxnSpLocks/>
          </p:cNvCxnSpPr>
          <p:nvPr/>
        </p:nvCxnSpPr>
        <p:spPr>
          <a:xfrm flipV="1">
            <a:off x="10701866" y="2514600"/>
            <a:ext cx="1" cy="75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75A3F-09B6-FEC4-465B-7477208FE41B}"/>
              </a:ext>
            </a:extLst>
          </p:cNvPr>
          <p:cNvCxnSpPr>
            <a:cxnSpLocks/>
          </p:cNvCxnSpPr>
          <p:nvPr/>
        </p:nvCxnSpPr>
        <p:spPr>
          <a:xfrm flipV="1">
            <a:off x="10701867" y="4961466"/>
            <a:ext cx="0" cy="763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05B6E5-398B-233B-9EE5-FF9A4BFB64B2}"/>
              </a:ext>
            </a:extLst>
          </p:cNvPr>
          <p:cNvCxnSpPr>
            <a:cxnSpLocks/>
          </p:cNvCxnSpPr>
          <p:nvPr/>
        </p:nvCxnSpPr>
        <p:spPr>
          <a:xfrm flipH="1">
            <a:off x="9465732" y="3268133"/>
            <a:ext cx="1168401" cy="933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2D410-3A27-8149-3DF7-7A91D6734F4C}"/>
              </a:ext>
            </a:extLst>
          </p:cNvPr>
          <p:cNvCxnSpPr>
            <a:cxnSpLocks/>
          </p:cNvCxnSpPr>
          <p:nvPr/>
        </p:nvCxnSpPr>
        <p:spPr>
          <a:xfrm flipH="1">
            <a:off x="9471818" y="4191794"/>
            <a:ext cx="1156228" cy="20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CE34B-29E8-CEBF-BF32-5513AABF502D}"/>
              </a:ext>
            </a:extLst>
          </p:cNvPr>
          <p:cNvSpPr/>
          <p:nvPr/>
        </p:nvSpPr>
        <p:spPr>
          <a:xfrm>
            <a:off x="10505681" y="4061883"/>
            <a:ext cx="131496" cy="119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8B0827-55A8-7356-7341-5949D3797E03}"/>
                  </a:ext>
                </a:extLst>
              </p14:cNvPr>
              <p14:cNvContentPartPr/>
              <p14:nvPr/>
            </p14:nvContentPartPr>
            <p14:xfrm>
              <a:off x="9667763" y="4067085"/>
              <a:ext cx="34200" cy="11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8B0827-55A8-7356-7341-5949D3797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123" y="4058085"/>
                <a:ext cx="5184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9A688-B0A4-E445-80EF-6DDF0B88C0BB}"/>
              </a:ext>
            </a:extLst>
          </p:cNvPr>
          <p:cNvGrpSpPr/>
          <p:nvPr/>
        </p:nvGrpSpPr>
        <p:grpSpPr>
          <a:xfrm>
            <a:off x="9556883" y="4355805"/>
            <a:ext cx="387360" cy="166320"/>
            <a:chOff x="9556883" y="4355805"/>
            <a:chExt cx="38736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5C0E72-34AC-17A9-BA6B-3B1E9245E78A}"/>
                    </a:ext>
                  </a:extLst>
                </p14:cNvPr>
                <p14:cNvContentPartPr/>
                <p14:nvPr/>
              </p14:nvContentPartPr>
              <p14:xfrm>
                <a:off x="9556883" y="4355805"/>
                <a:ext cx="13356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5C0E72-34AC-17A9-BA6B-3B1E9245E7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47883" y="4347165"/>
                  <a:ext cx="151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23D5D0-47E7-8270-99EE-40C97E0B5081}"/>
                    </a:ext>
                  </a:extLst>
                </p14:cNvPr>
                <p14:cNvContentPartPr/>
                <p14:nvPr/>
              </p14:nvContentPartPr>
              <p14:xfrm>
                <a:off x="9686843" y="4437885"/>
                <a:ext cx="92520" cy="5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23D5D0-47E7-8270-99EE-40C97E0B50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8203" y="4429245"/>
                  <a:ext cx="110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C45490-6228-23E8-20C6-F0B5CC8AA4F5}"/>
                    </a:ext>
                  </a:extLst>
                </p14:cNvPr>
                <p14:cNvContentPartPr/>
                <p14:nvPr/>
              </p14:nvContentPartPr>
              <p14:xfrm>
                <a:off x="9814643" y="4444365"/>
                <a:ext cx="43560" cy="7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C45490-6228-23E8-20C6-F0B5CC8AA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06003" y="4435725"/>
                  <a:ext cx="61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CB82A6-6387-2219-1BEE-6CD5E69080B3}"/>
                    </a:ext>
                  </a:extLst>
                </p14:cNvPr>
                <p14:cNvContentPartPr/>
                <p14:nvPr/>
              </p14:nvContentPartPr>
              <p14:xfrm>
                <a:off x="9907163" y="4438605"/>
                <a:ext cx="37080" cy="4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CB82A6-6387-2219-1BEE-6CD5E69080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8523" y="4429605"/>
                  <a:ext cx="54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CFCF1C-4BFF-C368-BD25-27C95D50B4CE}"/>
                    </a:ext>
                  </a:extLst>
                </p14:cNvPr>
                <p14:cNvContentPartPr/>
                <p14:nvPr/>
              </p14:nvContentPartPr>
              <p14:xfrm>
                <a:off x="9901043" y="4414485"/>
                <a:ext cx="29880" cy="6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CFCF1C-4BFF-C368-BD25-27C95D50B4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2403" y="4405845"/>
                  <a:ext cx="4752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804046-094E-DC53-B2E4-AC29939A869D}"/>
                  </a:ext>
                </a:extLst>
              </p14:cNvPr>
              <p14:cNvContentPartPr/>
              <p14:nvPr/>
            </p14:nvContentPartPr>
            <p14:xfrm>
              <a:off x="9986723" y="3713205"/>
              <a:ext cx="60120" cy="122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804046-094E-DC53-B2E4-AC29939A86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78083" y="3704565"/>
                <a:ext cx="7776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96FF661-DE2E-8C7B-EB97-AC7298EB7433}"/>
              </a:ext>
            </a:extLst>
          </p:cNvPr>
          <p:cNvGrpSpPr/>
          <p:nvPr/>
        </p:nvGrpSpPr>
        <p:grpSpPr>
          <a:xfrm>
            <a:off x="9729683" y="3481005"/>
            <a:ext cx="467280" cy="203040"/>
            <a:chOff x="9729683" y="3481005"/>
            <a:chExt cx="4672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C704EC-CE2B-AD4F-C2CD-74AD45EA0C3E}"/>
                    </a:ext>
                  </a:extLst>
                </p14:cNvPr>
                <p14:cNvContentPartPr/>
                <p14:nvPr/>
              </p14:nvContentPartPr>
              <p14:xfrm>
                <a:off x="9729683" y="3533565"/>
                <a:ext cx="132480" cy="15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C704EC-CE2B-AD4F-C2CD-74AD45EA0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043" y="3524565"/>
                  <a:ext cx="150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CDFCE3-CE1D-2E6B-FEE3-6BB7DB2F783B}"/>
                    </a:ext>
                  </a:extLst>
                </p14:cNvPr>
                <p14:cNvContentPartPr/>
                <p14:nvPr/>
              </p14:nvContentPartPr>
              <p14:xfrm>
                <a:off x="9877283" y="3586125"/>
                <a:ext cx="81360" cy="4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CDFCE3-CE1D-2E6B-FEE3-6BB7DB2F78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8643" y="3577125"/>
                  <a:ext cx="99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9DBDF6-C0AD-6FAE-00AF-E3B900C47F73}"/>
                    </a:ext>
                  </a:extLst>
                </p14:cNvPr>
                <p14:cNvContentPartPr/>
                <p14:nvPr/>
              </p14:nvContentPartPr>
              <p14:xfrm>
                <a:off x="9991043" y="3519165"/>
                <a:ext cx="100800" cy="7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9DBDF6-C0AD-6FAE-00AF-E3B900C47F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82043" y="3510165"/>
                  <a:ext cx="118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22492C-3ADB-B738-B697-676009FB9F45}"/>
                    </a:ext>
                  </a:extLst>
                </p14:cNvPr>
                <p14:cNvContentPartPr/>
                <p14:nvPr/>
              </p14:nvContentPartPr>
              <p14:xfrm>
                <a:off x="10136123" y="3481005"/>
                <a:ext cx="17640" cy="55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22492C-3ADB-B738-B697-676009FB9F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7123" y="3472365"/>
                  <a:ext cx="35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1BC0ED-9D68-2A9E-6767-A08D1F519899}"/>
                    </a:ext>
                  </a:extLst>
                </p14:cNvPr>
                <p14:cNvContentPartPr/>
                <p14:nvPr/>
              </p14:nvContentPartPr>
              <p14:xfrm>
                <a:off x="10115603" y="3500085"/>
                <a:ext cx="81360" cy="2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1BC0ED-9D68-2A9E-6767-A08D1F5198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6603" y="3491445"/>
                  <a:ext cx="990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F31E54-0895-18AB-E53D-E27BCCB624EB}"/>
                  </a:ext>
                </a:extLst>
              </p14:cNvPr>
              <p14:cNvContentPartPr/>
              <p14:nvPr/>
            </p14:nvContentPartPr>
            <p14:xfrm>
              <a:off x="10001290" y="4316120"/>
              <a:ext cx="140040" cy="7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F31E54-0895-18AB-E53D-E27BCCB624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92290" y="4307480"/>
                <a:ext cx="157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2469CA-0C30-1C46-E65F-902FE30C52CC}"/>
                  </a:ext>
                </a:extLst>
              </p14:cNvPr>
              <p14:cNvContentPartPr/>
              <p14:nvPr/>
            </p14:nvContentPartPr>
            <p14:xfrm>
              <a:off x="9643640" y="3555773"/>
              <a:ext cx="151560" cy="264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2469CA-0C30-1C46-E65F-902FE30C52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34640" y="3547133"/>
                <a:ext cx="169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FAD445-E12D-5E29-6ACC-590B0A1C5159}"/>
                  </a:ext>
                </a:extLst>
              </p14:cNvPr>
              <p14:cNvContentPartPr/>
              <p14:nvPr/>
            </p14:nvContentPartPr>
            <p14:xfrm>
              <a:off x="10126040" y="3361013"/>
              <a:ext cx="161280" cy="204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FAD445-E12D-5E29-6ACC-590B0A1C51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17400" y="3352013"/>
                <a:ext cx="17892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2685-5C0C-D6A0-CF1C-07551205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Bandlimit wave transfer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6EFD-8460-0E5C-3F1B-0B440051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transfer function H(f) behaves like a chirp function</a:t>
            </a:r>
          </a:p>
          <a:p>
            <a:r>
              <a:rPr lang="en-US" dirty="0"/>
              <a:t>Use local spatial frequency (derivate of the phase) to find the sampling (Nyquist rate) required for H(f)</a:t>
            </a:r>
          </a:p>
          <a:p>
            <a:r>
              <a:rPr lang="en-US" dirty="0"/>
              <a:t>As this sampling is fixed based on step 1, evaluate max frequency possible w/o aliasing using this this sampling rate in the frequency domain (1/ size of the spatial support).</a:t>
            </a:r>
          </a:p>
          <a:p>
            <a:r>
              <a:rPr lang="en-US" dirty="0"/>
              <a:t>Use a mask to zero out (discard) exceeding frequency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27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685-5FCC-AD55-0B8F-3B490D5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9B9C-ED53-800F-3173-552C6A6B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bandlimited transfer function with the spectrum at the input plane to find the spectrum at the output plane.</a:t>
            </a:r>
          </a:p>
          <a:p>
            <a:r>
              <a:rPr lang="en-US" dirty="0"/>
              <a:t>Take the inverse Fourier and discard the padding (added in the first step) to obtain the wave in the </a:t>
            </a:r>
            <a:r>
              <a:rPr lang="en-US"/>
              <a:t>output plane.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1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Wave Propagation Explained</vt:lpstr>
      <vt:lpstr>Step1 – Finalize dimensions and resolutions </vt:lpstr>
      <vt:lpstr>Step 2 – (Optional)</vt:lpstr>
      <vt:lpstr>Step 3 – Bandlimit wave transfer function</vt:lpstr>
      <vt:lpstr>Step 4 – 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propogation</dc:title>
  <dc:creator>Syed Kazim</dc:creator>
  <cp:lastModifiedBy>Syed Kazim</cp:lastModifiedBy>
  <cp:revision>18</cp:revision>
  <dcterms:created xsi:type="dcterms:W3CDTF">2024-02-13T11:15:55Z</dcterms:created>
  <dcterms:modified xsi:type="dcterms:W3CDTF">2024-02-13T11:47:59Z</dcterms:modified>
</cp:coreProperties>
</file>