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18-35 age</c:v>
                </c:pt>
                <c:pt idx="1">
                  <c:v>35+ 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0.00%">
                  <c:v>0.42299999999999999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18-35 age</c:v>
                </c:pt>
                <c:pt idx="1">
                  <c:v>35+ age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1">
                  <c:v>0.57699999999999996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074520"/>
        <c:axId val="184078048"/>
      </c:barChart>
      <c:catAx>
        <c:axId val="18407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78048"/>
        <c:crosses val="autoZero"/>
        <c:auto val="1"/>
        <c:lblAlgn val="ctr"/>
        <c:lblOffset val="100"/>
        <c:noMultiLvlLbl val="0"/>
      </c:catAx>
      <c:valAx>
        <c:axId val="18407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7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4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6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3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3F22-9823-4A50-840A-E194376F591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1299-5D95-466E-AC87-1205AC34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TakeMyPhoto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Improving photography through camera &amp; poses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1335088"/>
            <a:ext cx="9715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8375"/>
          </a:xfrm>
        </p:spPr>
        <p:txBody>
          <a:bodyPr/>
          <a:lstStyle/>
          <a:p>
            <a:r>
              <a:rPr lang="en-US" b="1" dirty="0" smtClean="0"/>
              <a:t>Competition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414"/>
            <a:ext cx="10515600" cy="5638800"/>
          </a:xfrm>
        </p:spPr>
        <p:txBody>
          <a:bodyPr/>
          <a:lstStyle/>
          <a:p>
            <a:r>
              <a:rPr lang="en-US" dirty="0" smtClean="0"/>
              <a:t>Our potential competitors are the already existing apps on the play store which provides photo poses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Apps like Photo Poses and Posing App are among our contestants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differentiates us is the ability to use poses as sketches inside our camera app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And the ability of our app to give automatic pose suggestion as the person appears within camera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4351338"/>
          </a:xfrm>
        </p:spPr>
        <p:txBody>
          <a:bodyPr/>
          <a:lstStyle/>
          <a:p>
            <a:pPr lvl="0"/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/>
              <a:t>believe that taking a photograph can be a bit challenging and intimidating for a </a:t>
            </a:r>
            <a:r>
              <a:rPr lang="en-US" dirty="0" smtClean="0"/>
              <a:t>common</a:t>
            </a:r>
            <a:r>
              <a:rPr lang="en-US" dirty="0" smtClean="0"/>
              <a:t> </a:t>
            </a:r>
            <a:r>
              <a:rPr lang="en-US" dirty="0" smtClean="0"/>
              <a:t>user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A layman is unaware about the size, angle &amp; style of photograph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An example of a girl asking her friend to take her picture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60" y="4352783"/>
            <a:ext cx="3162300" cy="2384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65" y="4352783"/>
            <a:ext cx="3056638" cy="238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2235200"/>
          </a:xfrm>
        </p:spPr>
        <p:txBody>
          <a:bodyPr/>
          <a:lstStyle/>
          <a:p>
            <a:pPr lvl="0"/>
            <a:r>
              <a:rPr lang="en-US" dirty="0" smtClean="0"/>
              <a:t>To solve the mentioned problem, we </a:t>
            </a:r>
            <a:r>
              <a:rPr lang="en-US" dirty="0"/>
              <a:t>have created </a:t>
            </a:r>
            <a:r>
              <a:rPr lang="en-US" dirty="0" smtClean="0"/>
              <a:t>“</a:t>
            </a:r>
            <a:r>
              <a:rPr lang="en-US" dirty="0" err="1" smtClean="0"/>
              <a:t>TakeMyPhoto</a:t>
            </a:r>
            <a:r>
              <a:rPr lang="en-US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a camera app that will help you in capturing best possible </a:t>
            </a:r>
            <a:r>
              <a:rPr lang="en-US" dirty="0" smtClean="0"/>
              <a:t>photographs, </a:t>
            </a:r>
            <a:r>
              <a:rPr lang="en-US" dirty="0"/>
              <a:t>with the help of sketch poses </a:t>
            </a:r>
            <a:r>
              <a:rPr lang="en-US" dirty="0" smtClean="0"/>
              <a:t>taken </a:t>
            </a:r>
            <a:r>
              <a:rPr lang="en-US" dirty="0"/>
              <a:t>by professional </a:t>
            </a:r>
            <a:r>
              <a:rPr lang="en-US" dirty="0" smtClean="0"/>
              <a:t>photographers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6"/>
          <a:stretch/>
        </p:blipFill>
        <p:spPr>
          <a:xfrm>
            <a:off x="9103519" y="3077029"/>
            <a:ext cx="2250281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 smtClean="0"/>
              <a:t>The Team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35133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 of us are from </a:t>
            </a:r>
            <a:r>
              <a:rPr lang="en-US" dirty="0" smtClean="0"/>
              <a:t>software engineering background with over an year of experience on Android Development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272728"/>
            <a:ext cx="1740319" cy="2553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9"/>
          <a:stretch/>
        </p:blipFill>
        <p:spPr>
          <a:xfrm>
            <a:off x="4432300" y="2272727"/>
            <a:ext cx="1803400" cy="2553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381"/>
          <a:stretch/>
        </p:blipFill>
        <p:spPr>
          <a:xfrm>
            <a:off x="7848181" y="2217165"/>
            <a:ext cx="1816324" cy="260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172721" y="5199758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Ali Husnain</a:t>
            </a:r>
          </a:p>
          <a:p>
            <a:r>
              <a:rPr lang="en-US" b="1" dirty="0" smtClean="0"/>
              <a:t>Developer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50378" y="5199758"/>
            <a:ext cx="1303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Mehdi Raza</a:t>
            </a:r>
          </a:p>
          <a:p>
            <a:r>
              <a:rPr lang="en-US" b="1" dirty="0" smtClean="0"/>
              <a:t>Designer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89423" y="5162382"/>
            <a:ext cx="172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Saim Mehmood</a:t>
            </a:r>
          </a:p>
          <a:p>
            <a:r>
              <a:rPr lang="en-US" b="1" dirty="0" smtClean="0"/>
              <a:t>Marketing </a:t>
            </a:r>
            <a:r>
              <a:rPr lang="en-US" b="1" dirty="0" smtClean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87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950"/>
            <a:ext cx="10515600" cy="955675"/>
          </a:xfrm>
        </p:spPr>
        <p:txBody>
          <a:bodyPr/>
          <a:lstStyle/>
          <a:p>
            <a:r>
              <a:rPr lang="en-US" b="1" dirty="0" smtClean="0"/>
              <a:t>Market Segmentation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1806575"/>
          </a:xfrm>
        </p:spPr>
        <p:txBody>
          <a:bodyPr>
            <a:normAutofit/>
          </a:bodyPr>
          <a:lstStyle/>
          <a:p>
            <a:r>
              <a:rPr lang="en-US" dirty="0" smtClean="0"/>
              <a:t>2 billion smartphone users in the world</a:t>
            </a:r>
          </a:p>
          <a:p>
            <a:r>
              <a:rPr lang="en-US" dirty="0" smtClean="0"/>
              <a:t>The age group between 18-35 uses camera app 42.3 %</a:t>
            </a:r>
          </a:p>
          <a:p>
            <a:r>
              <a:rPr lang="en-US" dirty="0" smtClean="0"/>
              <a:t>The age group above 35+ uses camera app 57.7%</a:t>
            </a:r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76543899"/>
              </p:ext>
            </p:extLst>
          </p:nvPr>
        </p:nvGraphicFramePr>
        <p:xfrm>
          <a:off x="1130300" y="2933700"/>
          <a:ext cx="6235700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91674" y="6487886"/>
            <a:ext cx="4700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/>
              <a:t>http://www.realitymine.com/does-your-age-impact-how-you-use-your-mobile-device/</a:t>
            </a:r>
          </a:p>
        </p:txBody>
      </p:sp>
    </p:spTree>
    <p:extLst>
      <p:ext uri="{BB962C8B-B14F-4D97-AF65-F5344CB8AC3E}">
        <p14:creationId xmlns:p14="http://schemas.microsoft.com/office/powerpoint/2010/main" val="38170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43" y="595086"/>
            <a:ext cx="10515600" cy="2303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famous apps like </a:t>
            </a:r>
            <a:r>
              <a:rPr lang="en-US" dirty="0" err="1"/>
              <a:t>Retrica</a:t>
            </a:r>
            <a:r>
              <a:rPr lang="en-US" dirty="0"/>
              <a:t>, Candy Camera &amp; selfie apps like B612 has over 100 million+ </a:t>
            </a:r>
            <a:r>
              <a:rPr lang="en-US" dirty="0" smtClean="0"/>
              <a:t>downloads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Our very first users will be selfie and photography </a:t>
            </a:r>
            <a:r>
              <a:rPr lang="en-US" dirty="0" smtClean="0"/>
              <a:t>enthusiast</a:t>
            </a:r>
            <a:r>
              <a:rPr lang="en-US" dirty="0" smtClean="0"/>
              <a:t> </a:t>
            </a:r>
            <a:r>
              <a:rPr lang="en-US" dirty="0" smtClean="0"/>
              <a:t>young </a:t>
            </a:r>
            <a:r>
              <a:rPr lang="en-US" dirty="0" smtClean="0"/>
              <a:t>people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023429" y="3410857"/>
            <a:ext cx="14514" cy="264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93029" y="4586514"/>
            <a:ext cx="4209142" cy="43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57388" y="436232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Boring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25723" y="3027010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Photography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42401" y="442361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40237" y="6155015"/>
            <a:ext cx="84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Editing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610174" y="3490988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TakeMyPhoto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77668" y="5515430"/>
            <a:ext cx="230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Retrica</a:t>
            </a:r>
            <a:r>
              <a:rPr lang="en-US" dirty="0" smtClean="0"/>
              <a:t>, Candy Camera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67092" y="543638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b="1" dirty="0" smtClean="0"/>
              <a:t>Go to market strategy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351338"/>
          </a:xfrm>
        </p:spPr>
        <p:txBody>
          <a:bodyPr/>
          <a:lstStyle/>
          <a:p>
            <a:r>
              <a:rPr lang="en-US" dirty="0" smtClean="0"/>
              <a:t>We will search for potential competitors and look for their market. If they have a market, then we’ll have a better chance at monetizing our app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Our successful competitors will get us a prebuilt market if we develop something slightly better than them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Ambassadorship programs will help us to get our app delivered to university and college students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US" b="1" dirty="0" smtClean="0"/>
              <a:t>Investment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688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would be requiring an investment of almost Rs.900,000 for product launch to be consumed in six months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have to hire a professional designer and marketing person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External expenses would include working space and purchase of technology devices for team members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After six months we need another Rs.300,000 for marketing and growth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439"/>
            <a:ext cx="10515600" cy="803275"/>
          </a:xfrm>
        </p:spPr>
        <p:txBody>
          <a:bodyPr/>
          <a:lstStyle/>
          <a:p>
            <a:r>
              <a:rPr lang="en-US" b="1" dirty="0" smtClean="0"/>
              <a:t>Financial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8782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generate money, we will use Freemium model for global users of our app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For the first year we will be generating roughly Rs.50,000 from our global user subscriptions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From local users we want to gain maximum user base without any business model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 soon as our downloads increase above 30 to 40 thousand, we will try to make a contract with a local smartphone company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At the end of the day, we wish to </a:t>
            </a:r>
            <a:r>
              <a:rPr lang="en-US" dirty="0" smtClean="0"/>
              <a:t>make </a:t>
            </a:r>
            <a:r>
              <a:rPr lang="en-US" dirty="0"/>
              <a:t>our app as a </a:t>
            </a:r>
            <a:r>
              <a:rPr lang="en-US" dirty="0" smtClean="0"/>
              <a:t>default app of local smartphones i.e. </a:t>
            </a:r>
            <a:r>
              <a:rPr lang="en-US" dirty="0" err="1" smtClean="0"/>
              <a:t>QMobile</a:t>
            </a:r>
            <a:r>
              <a:rPr lang="en-US" dirty="0" smtClean="0"/>
              <a:t> &amp; </a:t>
            </a:r>
            <a:r>
              <a:rPr lang="en-US" dirty="0" err="1" smtClean="0"/>
              <a:t>G’Five</a:t>
            </a:r>
            <a:r>
              <a:rPr lang="en-US" dirty="0" smtClean="0"/>
              <a:t>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Under the contract, monetization will be done on app installation per phone basis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215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TakeMyPhoto</vt:lpstr>
      <vt:lpstr>Problem</vt:lpstr>
      <vt:lpstr>Solution</vt:lpstr>
      <vt:lpstr>The Team</vt:lpstr>
      <vt:lpstr>Market Segmentation</vt:lpstr>
      <vt:lpstr>PowerPoint Presentation</vt:lpstr>
      <vt:lpstr>Go to market strategy</vt:lpstr>
      <vt:lpstr>Investment</vt:lpstr>
      <vt:lpstr>Financial Summary</vt:lpstr>
      <vt:lpstr>Competition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TakeMyPhoto</dc:title>
  <dc:creator>Saim Mehmood</dc:creator>
  <cp:lastModifiedBy>Saim Mehmood</cp:lastModifiedBy>
  <cp:revision>32</cp:revision>
  <dcterms:created xsi:type="dcterms:W3CDTF">2016-06-04T17:56:05Z</dcterms:created>
  <dcterms:modified xsi:type="dcterms:W3CDTF">2016-06-05T03:37:03Z</dcterms:modified>
</cp:coreProperties>
</file>