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0" r:id="rId4"/>
    <p:sldId id="258" r:id="rId5"/>
    <p:sldId id="267" r:id="rId6"/>
    <p:sldId id="268" r:id="rId7"/>
    <p:sldId id="269" r:id="rId8"/>
    <p:sldId id="270" r:id="rId9"/>
    <p:sldId id="271" r:id="rId10"/>
    <p:sldId id="259" r:id="rId11"/>
    <p:sldId id="264" r:id="rId12"/>
    <p:sldId id="263" r:id="rId13"/>
    <p:sldId id="261" r:id="rId14"/>
    <p:sldId id="265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51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7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2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9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25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6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4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45" r:id="rId6"/>
    <p:sldLayoutId id="2147483841" r:id="rId7"/>
    <p:sldLayoutId id="2147483842" r:id="rId8"/>
    <p:sldLayoutId id="2147483843" r:id="rId9"/>
    <p:sldLayoutId id="2147483844" r:id="rId10"/>
    <p:sldLayoutId id="21474838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5B114-3C26-6C2E-F4AE-CD50898FA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50" r="14378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37A76C-6C16-412B-E116-4931C37F0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4600"/>
              <a:t>Object Oriented programming</a:t>
            </a:r>
            <a:endParaRPr lang="en-PK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2C210-CF64-8DB8-73A7-30900BEC9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Maheen Zahid BSCE22018</a:t>
            </a:r>
          </a:p>
          <a:p>
            <a:pPr>
              <a:lnSpc>
                <a:spcPct val="90000"/>
              </a:lnSpc>
            </a:pPr>
            <a:r>
              <a:rPr lang="en-US" sz="1500"/>
              <a:t>Maryam Aftab BSCE22031</a:t>
            </a:r>
          </a:p>
          <a:p>
            <a:pPr>
              <a:lnSpc>
                <a:spcPct val="90000"/>
              </a:lnSpc>
            </a:pPr>
            <a:r>
              <a:rPr lang="en-US" sz="1500"/>
              <a:t>Muhammad Miqdad Ahmad BSCE22001</a:t>
            </a:r>
            <a:endParaRPr lang="en-PK" sz="1500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5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A0C4-E85B-583E-8EFA-64751D5E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Game</a:t>
            </a:r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9111F753-7421-D4D6-9A36-BD82A0AAF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6" r="23292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D8EC-B326-0282-2A74-06CCB0A5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/>
              <a:t>There was a base class called abstract that contained all the functions that were responsible for playing the whole game.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/>
              <a:t>All the classes that represented the pieces inherited the base class.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/>
              <a:t>The base class had the functions that were responsible of restricting the moves of the pieces.</a:t>
            </a: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5748B-E3BA-C41A-D8AA-A9BD8C49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and inherited classes</a:t>
            </a:r>
          </a:p>
        </p:txBody>
      </p:sp>
      <p:pic>
        <p:nvPicPr>
          <p:cNvPr id="5" name="Content Placeholder 4" descr="A picture containing dark, silhouette, light, night sky&#10;&#10;Description automatically generated">
            <a:extLst>
              <a:ext uri="{FF2B5EF4-FFF2-40B4-BE49-F238E27FC236}">
                <a16:creationId xmlns:a16="http://schemas.microsoft.com/office/drawing/2014/main" id="{EED0AB44-B670-BD67-E206-20492CE60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936" y="54641"/>
            <a:ext cx="4133589" cy="6748718"/>
          </a:xfrm>
          <a:prstGeom prst="rect">
            <a:avLst/>
          </a:prstGeom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49091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ACF8D-6BBF-01E9-5219-AABEBA15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Game </a:t>
            </a:r>
            <a:endParaRPr lang="en-PK" dirty="0"/>
          </a:p>
        </p:txBody>
      </p:sp>
      <p:pic>
        <p:nvPicPr>
          <p:cNvPr id="5" name="Picture 4" descr="Glass chess pieces on board">
            <a:extLst>
              <a:ext uri="{FF2B5EF4-FFF2-40B4-BE49-F238E27FC236}">
                <a16:creationId xmlns:a16="http://schemas.microsoft.com/office/drawing/2014/main" id="{8F722074-4738-9E47-57AC-B7CFFEAA4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13" r="1225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5ACA-015F-D8C0-69B9-88902EA9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n-US" dirty="0"/>
              <a:t>All the chess pieces were made from printing emojis</a:t>
            </a:r>
          </a:p>
          <a:p>
            <a:r>
              <a:rPr lang="en-US" dirty="0"/>
              <a:t>They were stored in string arrays.</a:t>
            </a:r>
          </a:p>
          <a:p>
            <a:r>
              <a:rPr lang="en-US" dirty="0"/>
              <a:t>And then the dynamically allocated memory was deleted in the destructors of the respective classes.</a:t>
            </a:r>
            <a:endParaRPr lang="en-PK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4" name="Straight Connector 4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lass chess pieces on board">
            <a:extLst>
              <a:ext uri="{FF2B5EF4-FFF2-40B4-BE49-F238E27FC236}">
                <a16:creationId xmlns:a16="http://schemas.microsoft.com/office/drawing/2014/main" id="{4FB38EAA-1661-2B4A-BA3B-BDFD69CC3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8" b="925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6" name="Rectangle 47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A0C4-E85B-583E-8EFA-64751D5E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D8EC-B326-0282-2A74-06CCB0A5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>
                <a:solidFill>
                  <a:srgbClr val="FFFFFF"/>
                </a:solidFill>
              </a:rPr>
              <a:t>All the classes representing the pieces were then composed into a single class piece.</a:t>
            </a:r>
          </a:p>
        </p:txBody>
      </p:sp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5A73A-FC51-6EE0-9A71-6221617C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122763"/>
            <a:ext cx="3447288" cy="8738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Composition</a:t>
            </a:r>
          </a:p>
        </p:txBody>
      </p:sp>
      <p:pic>
        <p:nvPicPr>
          <p:cNvPr id="22" name="Content Placeholder 21" descr="Shape&#10;&#10;Description automatically generated with low confidence">
            <a:extLst>
              <a:ext uri="{FF2B5EF4-FFF2-40B4-BE49-F238E27FC236}">
                <a16:creationId xmlns:a16="http://schemas.microsoft.com/office/drawing/2014/main" id="{C73FCF81-6D30-84A6-132A-2448E9EDA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4297680" cy="6821716"/>
          </a:xfrm>
          <a:prstGeom prst="rect">
            <a:avLst/>
          </a:prstGeom>
        </p:spPr>
      </p:pic>
      <p:sp>
        <p:nvSpPr>
          <p:cNvPr id="3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Single king chess piece on board">
            <a:extLst>
              <a:ext uri="{FF2B5EF4-FFF2-40B4-BE49-F238E27FC236}">
                <a16:creationId xmlns:a16="http://schemas.microsoft.com/office/drawing/2014/main" id="{7C6A9DBF-B3AE-B24B-1EE8-89E7CE11E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1" y="-413458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8BA1FB-7158-4051-A255-70F5F21F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485860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B266-33E4-4818-E54B-3C49F693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102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378F-6C2B-D1B9-09FF-27131FD7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2330823"/>
            <a:ext cx="9052560" cy="3096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The piece class was then aggregated into the Game class. Two instances were created that represented the white and the black pieces, respectively.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In this class we used a string triple pointer to create an array that represented the board of the game.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This was a singleton class.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B266-33E4-4818-E54B-3C49F693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246953"/>
            <a:ext cx="3447288" cy="8221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Aggregation</a:t>
            </a:r>
          </a:p>
        </p:txBody>
      </p:sp>
      <p:pic>
        <p:nvPicPr>
          <p:cNvPr id="5" name="Content Placeholder 4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5A3BF6C5-2E59-4235-5C01-351BE2279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3922" y="116216"/>
            <a:ext cx="2699918" cy="6625567"/>
          </a:xfrm>
          <a:prstGeom prst="rect">
            <a:avLst/>
          </a:prstGeom>
        </p:spPr>
      </p:pic>
      <p:sp>
        <p:nvSpPr>
          <p:cNvPr id="4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5B114-3C26-6C2E-F4AE-CD50898FA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6" b="1151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7A76C-6C16-412B-E116-4931C37F0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2C210-CF64-8DB8-73A7-30900BEC9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717457"/>
            <a:ext cx="9052560" cy="7040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We are required to create a two-player chess game that also stores the data of the players in files. </a:t>
            </a:r>
            <a:endParaRPr lang="en-PK" sz="3200" dirty="0">
              <a:solidFill>
                <a:srgbClr val="FFFFFF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FA152-3468-3FEC-1F69-D9F5DFCF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Solution approach</a:t>
            </a:r>
            <a:endParaRPr lang="en-PK" dirty="0"/>
          </a:p>
        </p:txBody>
      </p:sp>
      <p:pic>
        <p:nvPicPr>
          <p:cNvPr id="15" name="Picture 14" descr="Colourful boardgame">
            <a:extLst>
              <a:ext uri="{FF2B5EF4-FFF2-40B4-BE49-F238E27FC236}">
                <a16:creationId xmlns:a16="http://schemas.microsoft.com/office/drawing/2014/main" id="{8C226DCB-79AD-9EEE-F298-41725C28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1" r="24330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2F6E-5B71-2B85-948A-4B2263B5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en-US" dirty="0"/>
              <a:t>We created four classes that made our login system</a:t>
            </a:r>
          </a:p>
          <a:p>
            <a:r>
              <a:rPr lang="en-US" dirty="0"/>
              <a:t>And then nine other classes that were responsible of operating the game.</a:t>
            </a:r>
            <a:endParaRPr lang="en-PK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ttle between pawn and king">
            <a:extLst>
              <a:ext uri="{FF2B5EF4-FFF2-40B4-BE49-F238E27FC236}">
                <a16:creationId xmlns:a16="http://schemas.microsoft.com/office/drawing/2014/main" id="{A8D6DF4D-E643-F9F1-2429-0C21AF868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541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E8450-D68F-AEEB-9C43-6BCEA24F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1143000"/>
            <a:ext cx="3188205" cy="970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Chess UML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2" name="Picture 11" descr="A picture containing dark, night, outdoor object, star&#10;&#10;Description automatically generated">
            <a:extLst>
              <a:ext uri="{FF2B5EF4-FFF2-40B4-BE49-F238E27FC236}">
                <a16:creationId xmlns:a16="http://schemas.microsoft.com/office/drawing/2014/main" id="{B57BB5CB-5F1F-6DFC-9DD6-81361C316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750" y="689341"/>
            <a:ext cx="7788253" cy="58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79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Colourful network cables">
            <a:extLst>
              <a:ext uri="{FF2B5EF4-FFF2-40B4-BE49-F238E27FC236}">
                <a16:creationId xmlns:a16="http://schemas.microsoft.com/office/drawing/2014/main" id="{292C498A-635B-8FFD-1FC6-BBB1F622B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0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21EF-9077-5332-B93D-91869C47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 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546D-BD07-3839-4C8E-690C0CC5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>
                <a:solidFill>
                  <a:srgbClr val="FFFFFF"/>
                </a:solidFill>
              </a:rPr>
              <a:t>There were four classes that made our login system</a:t>
            </a:r>
          </a:p>
        </p:txBody>
      </p:sp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6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F9C4A-8366-8988-F812-33517172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n-US" dirty="0"/>
              <a:t>Name and Person</a:t>
            </a:r>
            <a:endParaRPr lang="en-PK" dirty="0"/>
          </a:p>
        </p:txBody>
      </p: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8DB6-E97E-1CC5-BB03-F2F17D07B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r>
              <a:rPr lang="en-US" dirty="0"/>
              <a:t>The name and person classes that were responsible for taking the name and the data of the users and were associated into the database class</a:t>
            </a:r>
          </a:p>
          <a:p>
            <a:r>
              <a:rPr lang="en-US" dirty="0"/>
              <a:t>The Database class was aggregated into piece</a:t>
            </a:r>
            <a:endParaRPr lang="en-PK" dirty="0"/>
          </a:p>
        </p:txBody>
      </p:sp>
      <p:pic>
        <p:nvPicPr>
          <p:cNvPr id="32" name="Picture 4" descr="Glasses on top of a book">
            <a:extLst>
              <a:ext uri="{FF2B5EF4-FFF2-40B4-BE49-F238E27FC236}">
                <a16:creationId xmlns:a16="http://schemas.microsoft.com/office/drawing/2014/main" id="{555FF5B4-A33D-39D6-A7D1-5BBD3316A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9" r="33221" b="-1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6310-A37F-863B-D59E-12F16F44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Aggregation</a:t>
            </a:r>
            <a:b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&amp;</a:t>
            </a:r>
            <a:b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Association</a:t>
            </a:r>
          </a:p>
        </p:txBody>
      </p:sp>
      <p:pic>
        <p:nvPicPr>
          <p:cNvPr id="5" name="Content Placeholder 4" descr="A crescent moon in a black sky&#10;&#10;Description automatically generated with medium confidence">
            <a:extLst>
              <a:ext uri="{FF2B5EF4-FFF2-40B4-BE49-F238E27FC236}">
                <a16:creationId xmlns:a16="http://schemas.microsoft.com/office/drawing/2014/main" id="{63D2FEE9-F516-EFED-9659-33C91E767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7774" y="109610"/>
            <a:ext cx="6731518" cy="674839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7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8" name="Straight Connector 2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tebook and pencil on desk">
            <a:extLst>
              <a:ext uri="{FF2B5EF4-FFF2-40B4-BE49-F238E27FC236}">
                <a16:creationId xmlns:a16="http://schemas.microsoft.com/office/drawing/2014/main" id="{DCE95097-6491-B8DF-EFDE-784E7D44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46" b="78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0" name="Rectangle 29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0C916-E023-3091-D116-CFC02811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719A-FEC6-0EB9-FF2B-CB6E77AC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20706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This was the template class that we used to display the information of the users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rgbClr val="FFFFFF"/>
                </a:solidFill>
              </a:rPr>
              <a:t>DataBase</a:t>
            </a:r>
            <a:r>
              <a:rPr lang="en-US" sz="2200" dirty="0">
                <a:solidFill>
                  <a:srgbClr val="FFFFFF"/>
                </a:solidFill>
              </a:rPr>
              <a:t> was aggregated into this class</a:t>
            </a:r>
          </a:p>
        </p:txBody>
      </p:sp>
      <p:cxnSp>
        <p:nvCxnSpPr>
          <p:cNvPr id="71" name="Straight Connector 31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0EDD8-DE4C-B752-CFDC-CDCD260A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Display Aggregation</a:t>
            </a:r>
          </a:p>
        </p:txBody>
      </p:sp>
      <p:pic>
        <p:nvPicPr>
          <p:cNvPr id="5" name="Content Placeholder 4" descr="A light in the dark&#10;&#10;Description automatically generated with low confidence">
            <a:extLst>
              <a:ext uri="{FF2B5EF4-FFF2-40B4-BE49-F238E27FC236}">
                <a16:creationId xmlns:a16="http://schemas.microsoft.com/office/drawing/2014/main" id="{3258C2BA-306D-E57D-F61C-E79520179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1360" y="116457"/>
            <a:ext cx="3098800" cy="6700112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4862"/>
      </p:ext>
    </p:extLst>
  </p:cSld>
  <p:clrMapOvr>
    <a:masterClrMapping/>
  </p:clrMapOvr>
  <p:transition>
    <p:wheel spokes="1"/>
  </p:transition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298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Sitka Banner</vt:lpstr>
      <vt:lpstr>HeadlinesVTI</vt:lpstr>
      <vt:lpstr>Object Oriented programming</vt:lpstr>
      <vt:lpstr>Problem statement</vt:lpstr>
      <vt:lpstr>Solution approach</vt:lpstr>
      <vt:lpstr>Chess UML</vt:lpstr>
      <vt:lpstr>Log in system</vt:lpstr>
      <vt:lpstr>Name and Person</vt:lpstr>
      <vt:lpstr>Aggregation          &amp; Association</vt:lpstr>
      <vt:lpstr>Display</vt:lpstr>
      <vt:lpstr>Display Aggregation</vt:lpstr>
      <vt:lpstr>Game</vt:lpstr>
      <vt:lpstr>Base and inherited classes</vt:lpstr>
      <vt:lpstr>Game </vt:lpstr>
      <vt:lpstr>Game</vt:lpstr>
      <vt:lpstr>Composition</vt:lpstr>
      <vt:lpstr>Game</vt:lpstr>
      <vt:lpstr>Aggregation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Muhammad Miqdad Ahmed</dc:creator>
  <cp:lastModifiedBy>Muhammad Miqdad Ahmed</cp:lastModifiedBy>
  <cp:revision>22</cp:revision>
  <dcterms:created xsi:type="dcterms:W3CDTF">2023-04-07T04:14:26Z</dcterms:created>
  <dcterms:modified xsi:type="dcterms:W3CDTF">2023-04-12T03:05:56Z</dcterms:modified>
</cp:coreProperties>
</file>