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74" r:id="rId2"/>
  </p:sldMasterIdLst>
  <p:sldIdLst>
    <p:sldId id="256" r:id="rId3"/>
    <p:sldId id="259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6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8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88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4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6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2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63DF6D1F-F4FD-93B7-C58F-957D12A2C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6" b="786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55E2D-7DA4-6A3B-5BC4-526DDA56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OOP PROJECT</a:t>
            </a:r>
            <a:endParaRPr lang="en-PK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F640-4131-09FD-DF05-ACC81D822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Chess with login and registration system</a:t>
            </a:r>
            <a:endParaRPr lang="en-PK" sz="45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2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F1422-F599-C4FB-E335-8F836046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3700" dirty="0"/>
              <a:t>Login and Registration system</a:t>
            </a:r>
            <a:endParaRPr lang="en-PK" sz="3700" dirty="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D61B4570-B349-3AF3-4368-79605DF4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r="23322"/>
          <a:stretch/>
        </p:blipFill>
        <p:spPr>
          <a:xfrm>
            <a:off x="-7949" y="-23844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3F2397E-1286-BF1A-57D6-E137795A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The main idea is to allow a user to make an account to play the game.</a:t>
            </a:r>
          </a:p>
          <a:p>
            <a:r>
              <a:rPr lang="en-US" sz="2000" dirty="0"/>
              <a:t>It will save the data of the user. How many games he has played, how many wins and losses and the rank.</a:t>
            </a:r>
          </a:p>
          <a:p>
            <a:r>
              <a:rPr lang="en-US" sz="2000" dirty="0"/>
              <a:t>It will also save the total history with time.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336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86978-CEDE-B2BD-703D-9B538873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Login and registration system UML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1FDF52F-BC05-671C-ABB2-9EBAC9B5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37" y="1943524"/>
            <a:ext cx="6822004" cy="380242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3AF3C1-A23F-2BF0-F0E0-2C965573B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568" y="3568809"/>
            <a:ext cx="231504" cy="3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8CB4-7447-0133-AB8F-AE28F504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Chess</a:t>
            </a:r>
            <a:endParaRPr lang="en-PK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73BD8EE-635D-B949-B0FA-5BB2C6D0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will be a game that is played between two players.</a:t>
            </a:r>
          </a:p>
          <a:p>
            <a:r>
              <a:rPr lang="en-US" sz="2000" dirty="0"/>
              <a:t>The players will choose to play either as guest or login with an account. And there will be an option to continue </a:t>
            </a:r>
            <a:r>
              <a:rPr lang="en-US" sz="2000"/>
              <a:t>a previous game</a:t>
            </a:r>
            <a:endParaRPr lang="en-US" sz="2000" dirty="0"/>
          </a:p>
          <a:p>
            <a:r>
              <a:rPr lang="en-US" sz="2000" dirty="0"/>
              <a:t>Players will be assigned either black or white and the game will proceed as regular</a:t>
            </a:r>
            <a:endParaRPr lang="en-PK" sz="2000" dirty="0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6282FAA1-13D0-1B77-8516-3A2A537EE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0" r="10825" b="2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13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F8E7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FBA8D-4113-EE99-CDD7-34730710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1" y="713311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Chess UML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BDDFC-0E83-FFD5-ADAF-0FAE906B1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81" y="502772"/>
            <a:ext cx="8267752" cy="58524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F357DB-72F8-643F-F54F-ECDFBCB4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883125" y="3304572"/>
            <a:ext cx="222461" cy="15989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32E52B-421C-6DBA-EE8E-3175F193A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085" y="2604164"/>
            <a:ext cx="245270" cy="17628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49443EF-C29C-0F3E-2162-18C154D9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860472" y="3771183"/>
            <a:ext cx="222464" cy="1598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BD819D3-D845-29B1-ECB2-249DB128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654437" y="4126319"/>
            <a:ext cx="245270" cy="1762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4516C1-CFEB-0149-1DEF-E6B2EB831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87829">
            <a:off x="9834460" y="4082422"/>
            <a:ext cx="159895" cy="1149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368F36B-85D2-2D59-C76F-76F4962D0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913320" y="4126319"/>
            <a:ext cx="245270" cy="1762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06A3E9C-A756-A145-E07F-EFBFDC45B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78877" y="4302608"/>
            <a:ext cx="304800" cy="21907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B608553-A08A-50C7-4689-CE0B696F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1598" y="4298220"/>
            <a:ext cx="235282" cy="345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F25E175-D22B-DBB4-5AE1-E892A983B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1567" y="2522538"/>
            <a:ext cx="231504" cy="33953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924DE16-CF20-FD6E-B35E-EB9CA02CB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9822" y="2137441"/>
            <a:ext cx="235282" cy="3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Modern Love</vt:lpstr>
      <vt:lpstr>The Hand</vt:lpstr>
      <vt:lpstr>SketchyVTI</vt:lpstr>
      <vt:lpstr>BrushVTI</vt:lpstr>
      <vt:lpstr>OOP PROJECT</vt:lpstr>
      <vt:lpstr>Login and Registration system</vt:lpstr>
      <vt:lpstr>Login and registration system UML</vt:lpstr>
      <vt:lpstr>Chess</vt:lpstr>
      <vt:lpstr>Chess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Muhammad Miqdad Ahmed</dc:creator>
  <cp:lastModifiedBy>Muhammad Miqdad Ahmed</cp:lastModifiedBy>
  <cp:revision>12</cp:revision>
  <dcterms:created xsi:type="dcterms:W3CDTF">2023-02-27T12:39:53Z</dcterms:created>
  <dcterms:modified xsi:type="dcterms:W3CDTF">2023-03-01T03:41:54Z</dcterms:modified>
</cp:coreProperties>
</file>