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30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3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6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1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9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8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5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4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2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35CA7F-A3B4-4DB3-BD76-243EF5BA47B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8A9B5-F36F-48FB-9DD5-30CBFCCD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Discrete Structures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 smtClean="0"/>
              <a:t>Project Presentation</a:t>
            </a:r>
          </a:p>
          <a:p>
            <a:pPr marL="0" indent="0" algn="ctr">
              <a:buNone/>
            </a:pPr>
            <a:r>
              <a:rPr lang="en-US" sz="3200" b="1" u="sng" dirty="0" smtClean="0">
                <a:solidFill>
                  <a:schemeClr val="accent3">
                    <a:lumMod val="75000"/>
                  </a:schemeClr>
                </a:solidFill>
              </a:rPr>
              <a:t>SKIP LIST</a:t>
            </a:r>
            <a:endParaRPr lang="en-US" sz="3200" b="1" u="sng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u="sng" dirty="0" smtClean="0"/>
              <a:t>Group Member:</a:t>
            </a:r>
            <a:r>
              <a:rPr lang="en-US" sz="3200" b="1" dirty="0" smtClean="0"/>
              <a:t>- 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Muhammad Murtaza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u="sng" dirty="0" smtClean="0"/>
              <a:t>Roll NO:</a:t>
            </a:r>
            <a:r>
              <a:rPr lang="en-US" sz="3200" b="1" dirty="0" smtClean="0"/>
              <a:t>- </a:t>
            </a:r>
            <a:r>
              <a:rPr lang="en-US" sz="3200" b="1" dirty="0" smtClean="0">
                <a:solidFill>
                  <a:schemeClr val="tx1"/>
                </a:solidFill>
              </a:rPr>
              <a:t>19B-105-SE</a:t>
            </a:r>
            <a:endParaRPr lang="en-US" sz="3200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u="sng" dirty="0" smtClean="0"/>
              <a:t>Department:</a:t>
            </a:r>
            <a:r>
              <a:rPr lang="en-US" sz="3200" b="1" dirty="0" smtClean="0"/>
              <a:t>- </a:t>
            </a:r>
            <a:r>
              <a:rPr lang="en-US" sz="3200" b="1" dirty="0" smtClean="0">
                <a:solidFill>
                  <a:schemeClr val="tx1"/>
                </a:solidFill>
              </a:rPr>
              <a:t>Software Engineering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1882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7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01" b="29396"/>
          <a:stretch/>
        </p:blipFill>
        <p:spPr>
          <a:xfrm>
            <a:off x="1140031" y="736270"/>
            <a:ext cx="10022774" cy="4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527" y="1207763"/>
            <a:ext cx="9601196" cy="3471115"/>
          </a:xfrm>
        </p:spPr>
        <p:txBody>
          <a:bodyPr/>
          <a:lstStyle/>
          <a:p>
            <a:r>
              <a:rPr lang="en-US" b="1" u="sng" dirty="0" smtClean="0">
                <a:latin typeface="Comic Sans MS" panose="030F0702030302020204" pitchFamily="66" charset="0"/>
              </a:rPr>
              <a:t>Insertion</a:t>
            </a:r>
            <a:endParaRPr lang="en-US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8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460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03" b="20981"/>
          <a:stretch/>
        </p:blipFill>
        <p:spPr>
          <a:xfrm>
            <a:off x="1092531" y="771896"/>
            <a:ext cx="9939646" cy="46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2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Skip List:-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133821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b="1" dirty="0" smtClean="0"/>
              <a:t>SKIPLIST</a:t>
            </a:r>
            <a:r>
              <a:rPr lang="en-US" dirty="0"/>
              <a:t> is a probabilistic data structure.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b="1" dirty="0" smtClean="0"/>
              <a:t>SKIPLIST</a:t>
            </a:r>
            <a:r>
              <a:rPr lang="en-US" dirty="0"/>
              <a:t> is used to store a </a:t>
            </a:r>
            <a:r>
              <a:rPr lang="en-US" dirty="0" smtClean="0"/>
              <a:t>sorted</a:t>
            </a:r>
            <a:r>
              <a:rPr lang="en-US" dirty="0"/>
              <a:t> </a:t>
            </a:r>
            <a:r>
              <a:rPr lang="en-US" b="1" dirty="0" smtClean="0"/>
              <a:t>LIST</a:t>
            </a:r>
            <a:r>
              <a:rPr lang="en-US" dirty="0"/>
              <a:t> of elements or data with a </a:t>
            </a:r>
            <a:r>
              <a:rPr lang="en-US" dirty="0" smtClean="0"/>
              <a:t>linked</a:t>
            </a:r>
            <a:r>
              <a:rPr lang="en-US" dirty="0"/>
              <a:t> </a:t>
            </a:r>
            <a:r>
              <a:rPr lang="en-US" b="1" dirty="0" smtClean="0"/>
              <a:t>LIST</a:t>
            </a:r>
            <a:r>
              <a:rPr lang="en-US" dirty="0" smtClean="0"/>
              <a:t>. </a:t>
            </a:r>
            <a:r>
              <a:rPr lang="en-US" dirty="0"/>
              <a:t>It allows the process of the elements or data to view efficiently. In one single step, it skips several elements of the </a:t>
            </a:r>
            <a:r>
              <a:rPr lang="en-US" dirty="0" smtClean="0"/>
              <a:t>entire</a:t>
            </a:r>
            <a:r>
              <a:rPr lang="en-US" dirty="0"/>
              <a:t> </a:t>
            </a:r>
            <a:r>
              <a:rPr lang="en-US" b="1" dirty="0" smtClean="0"/>
              <a:t>LIST</a:t>
            </a:r>
            <a:r>
              <a:rPr lang="en-US" dirty="0" smtClean="0"/>
              <a:t>, </a:t>
            </a:r>
            <a:r>
              <a:rPr lang="en-US" dirty="0"/>
              <a:t>which is why it is known as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b="1" dirty="0" smtClean="0"/>
              <a:t>SKIPLIST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Why Skip List?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doesn’t support binary search.</a:t>
            </a:r>
          </a:p>
          <a:p>
            <a:r>
              <a:rPr lang="en-US" dirty="0" smtClean="0"/>
              <a:t>Skip list allows fast search and insertion</a:t>
            </a:r>
          </a:p>
          <a:p>
            <a:r>
              <a:rPr lang="en-US" b="1" dirty="0" smtClean="0"/>
              <a:t>Search: </a:t>
            </a:r>
            <a:r>
              <a:rPr lang="en-US" dirty="0" smtClean="0"/>
              <a:t>O(log n) time complexity on average</a:t>
            </a:r>
          </a:p>
          <a:p>
            <a:r>
              <a:rPr lang="en-US" b="1" dirty="0" smtClean="0"/>
              <a:t>Insertion: </a:t>
            </a:r>
            <a:r>
              <a:rPr lang="en-US" dirty="0" smtClean="0"/>
              <a:t>O(log n) time complexity on average.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18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523" y="2018805"/>
            <a:ext cx="9601196" cy="373831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There are 3 parts in this presentation:-</a:t>
            </a:r>
          </a:p>
          <a:p>
            <a:r>
              <a:rPr lang="en-US" b="1" dirty="0" smtClean="0">
                <a:latin typeface="Comic Sans MS" panose="030F0702030302020204" pitchFamily="66" charset="0"/>
              </a:rPr>
              <a:t>Building a </a:t>
            </a:r>
            <a:r>
              <a:rPr lang="en-US" b="1" dirty="0" err="1" smtClean="0">
                <a:latin typeface="Comic Sans MS" panose="030F0702030302020204" pitchFamily="66" charset="0"/>
              </a:rPr>
              <a:t>skiplist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Search</a:t>
            </a:r>
          </a:p>
          <a:p>
            <a:r>
              <a:rPr lang="en-US" b="1" dirty="0" smtClean="0">
                <a:latin typeface="Comic Sans MS" panose="030F0702030302020204" pitchFamily="66" charset="0"/>
              </a:rPr>
              <a:t>Insertion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Building a </a:t>
            </a:r>
            <a:r>
              <a:rPr lang="en-US" b="1" dirty="0" err="1" smtClean="0">
                <a:latin typeface="Comic Sans MS" panose="030F0702030302020204" pitchFamily="66" charset="0"/>
              </a:rPr>
              <a:t>Skiplist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03" b="25719"/>
          <a:stretch/>
        </p:blipFill>
        <p:spPr>
          <a:xfrm>
            <a:off x="1482436" y="2511630"/>
            <a:ext cx="9227127" cy="30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289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714" b="32228"/>
          <a:stretch/>
        </p:blipFill>
        <p:spPr>
          <a:xfrm>
            <a:off x="1295402" y="748145"/>
            <a:ext cx="9772401" cy="54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1"/>
            <a:ext cx="9601196" cy="205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463" b="34937"/>
          <a:stretch/>
        </p:blipFill>
        <p:spPr>
          <a:xfrm>
            <a:off x="1199408" y="831274"/>
            <a:ext cx="9951521" cy="45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21727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013" b="34648"/>
          <a:stretch/>
        </p:blipFill>
        <p:spPr>
          <a:xfrm>
            <a:off x="1104405" y="890649"/>
            <a:ext cx="10046525" cy="44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81754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Comic Sans MS" panose="030F0702030302020204" pitchFamily="66" charset="0"/>
              </a:rPr>
              <a:t>Search</a:t>
            </a:r>
            <a:endParaRPr lang="en-US" sz="60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58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218</TotalTime>
  <Words>79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Comic Sans MS</vt:lpstr>
      <vt:lpstr>Garamond</vt:lpstr>
      <vt:lpstr>Organic</vt:lpstr>
      <vt:lpstr>Discrete Structures</vt:lpstr>
      <vt:lpstr>Skip List:-</vt:lpstr>
      <vt:lpstr>Why Skip List?</vt:lpstr>
      <vt:lpstr>PowerPoint Presentation</vt:lpstr>
      <vt:lpstr>Building a Skiplist</vt:lpstr>
      <vt:lpstr>PowerPoint Presentation</vt:lpstr>
      <vt:lpstr>PowerPoint Presentation</vt:lpstr>
      <vt:lpstr>PowerPoint Presentation</vt:lpstr>
      <vt:lpstr>Search</vt:lpstr>
      <vt:lpstr>PowerPoint Presentation</vt:lpstr>
      <vt:lpstr>Insertion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Muhammad Murtaza</dc:creator>
  <cp:lastModifiedBy>Muhammad Murtaza</cp:lastModifiedBy>
  <cp:revision>17</cp:revision>
  <dcterms:created xsi:type="dcterms:W3CDTF">2021-02-01T09:58:23Z</dcterms:created>
  <dcterms:modified xsi:type="dcterms:W3CDTF">2021-02-01T17:29:53Z</dcterms:modified>
</cp:coreProperties>
</file>