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21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B518-D8BC-4F3D-AD09-016FF1AFC335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63ED-A5D5-4FE0-B433-44D127FF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DE5D7-DD18-424C-C4B9-FFF6E0B23AA1}"/>
              </a:ext>
            </a:extLst>
          </p:cNvPr>
          <p:cNvSpPr/>
          <p:nvPr/>
        </p:nvSpPr>
        <p:spPr>
          <a:xfrm>
            <a:off x="1956645" y="107613"/>
            <a:ext cx="2351353" cy="270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4AB7F-108B-E785-21B0-1EC68FFFF86F}"/>
              </a:ext>
            </a:extLst>
          </p:cNvPr>
          <p:cNvCxnSpPr>
            <a:cxnSpLocks/>
          </p:cNvCxnSpPr>
          <p:nvPr/>
        </p:nvCxnSpPr>
        <p:spPr>
          <a:xfrm>
            <a:off x="1956645" y="359997"/>
            <a:ext cx="2351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45CE78-CC36-6256-7FD2-7F6769692344}"/>
              </a:ext>
            </a:extLst>
          </p:cNvPr>
          <p:cNvSpPr txBox="1"/>
          <p:nvPr/>
        </p:nvSpPr>
        <p:spPr>
          <a:xfrm>
            <a:off x="1783078" y="70982"/>
            <a:ext cx="2068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:</a:t>
            </a:r>
            <a:r>
              <a:rPr lang="en-US" sz="1600" u="sng" dirty="0" err="1"/>
              <a:t>GameWindow</a:t>
            </a:r>
            <a:endParaRPr lang="en-US" sz="16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FE92B-30DF-8190-F1E6-1E1B71277E49}"/>
              </a:ext>
            </a:extLst>
          </p:cNvPr>
          <p:cNvSpPr txBox="1"/>
          <p:nvPr/>
        </p:nvSpPr>
        <p:spPr>
          <a:xfrm>
            <a:off x="2041014" y="326763"/>
            <a:ext cx="2068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windowWidth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windowHeight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gameType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timerType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numberOfFlags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PlayGame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RestartGame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ShowMessage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IsGameEnded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timer_Tick</a:t>
            </a:r>
            <a:r>
              <a:rPr lang="en-US" sz="16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3776F-F184-5B66-036F-3C8B6F3D910C}"/>
              </a:ext>
            </a:extLst>
          </p:cNvPr>
          <p:cNvSpPr/>
          <p:nvPr/>
        </p:nvSpPr>
        <p:spPr>
          <a:xfrm>
            <a:off x="244854" y="5420650"/>
            <a:ext cx="2309193" cy="255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7BE08-CA37-889B-644C-980900D59EFB}"/>
              </a:ext>
            </a:extLst>
          </p:cNvPr>
          <p:cNvCxnSpPr>
            <a:cxnSpLocks/>
          </p:cNvCxnSpPr>
          <p:nvPr/>
        </p:nvCxnSpPr>
        <p:spPr>
          <a:xfrm>
            <a:off x="244854" y="5727492"/>
            <a:ext cx="2309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F31C12-B741-C26D-22AB-FC0C74F85BAD}"/>
              </a:ext>
            </a:extLst>
          </p:cNvPr>
          <p:cNvSpPr txBox="1"/>
          <p:nvPr/>
        </p:nvSpPr>
        <p:spPr>
          <a:xfrm>
            <a:off x="328463" y="5420651"/>
            <a:ext cx="203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btnCell:Cell</a:t>
            </a:r>
            <a:endParaRPr lang="en-US" sz="16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EFA57-8436-80D9-60B6-78668807FDE6}"/>
              </a:ext>
            </a:extLst>
          </p:cNvPr>
          <p:cNvSpPr txBox="1"/>
          <p:nvPr/>
        </p:nvSpPr>
        <p:spPr>
          <a:xfrm>
            <a:off x="328463" y="5670342"/>
            <a:ext cx="2031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cellWidth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cellHeight</a:t>
            </a:r>
            <a:endParaRPr lang="en-US" sz="1600" dirty="0"/>
          </a:p>
          <a:p>
            <a:r>
              <a:rPr lang="en-US" sz="1600" dirty="0"/>
              <a:t>+color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FlatStyle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bombedNeighbours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OnRightClick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OnLeftClick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btn_MouseUp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IsBombed</a:t>
            </a:r>
            <a:r>
              <a:rPr lang="en-US" sz="16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A0412-8151-AAFF-6692-39B518D4AA97}"/>
              </a:ext>
            </a:extLst>
          </p:cNvPr>
          <p:cNvSpPr/>
          <p:nvPr/>
        </p:nvSpPr>
        <p:spPr>
          <a:xfrm>
            <a:off x="4262224" y="8603127"/>
            <a:ext cx="2157860" cy="86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78312-E8CC-FFC3-0394-E1988C5B86BD}"/>
              </a:ext>
            </a:extLst>
          </p:cNvPr>
          <p:cNvCxnSpPr>
            <a:cxnSpLocks/>
          </p:cNvCxnSpPr>
          <p:nvPr/>
        </p:nvCxnSpPr>
        <p:spPr>
          <a:xfrm>
            <a:off x="4262225" y="8892143"/>
            <a:ext cx="215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9BC6E3-E13A-BF8E-7B8C-EDA8A303350D}"/>
              </a:ext>
            </a:extLst>
          </p:cNvPr>
          <p:cNvSpPr txBox="1"/>
          <p:nvPr/>
        </p:nvSpPr>
        <p:spPr>
          <a:xfrm>
            <a:off x="4345833" y="8603127"/>
            <a:ext cx="18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flag:MS-Image</a:t>
            </a:r>
            <a:endParaRPr lang="en-US" sz="16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8EE7-18C1-E737-DE7F-C843667AC345}"/>
              </a:ext>
            </a:extLst>
          </p:cNvPr>
          <p:cNvSpPr txBox="1"/>
          <p:nvPr/>
        </p:nvSpPr>
        <p:spPr>
          <a:xfrm>
            <a:off x="4301747" y="8852818"/>
            <a:ext cx="215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imageName</a:t>
            </a:r>
            <a:r>
              <a:rPr lang="en-US" sz="1600" dirty="0"/>
              <a:t>=“Flag”</a:t>
            </a:r>
          </a:p>
          <a:p>
            <a:r>
              <a:rPr lang="en-US" sz="1600" dirty="0"/>
              <a:t>+Resize()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929F9-3A14-17A6-6775-365C0E8C45EA}"/>
              </a:ext>
            </a:extLst>
          </p:cNvPr>
          <p:cNvSpPr/>
          <p:nvPr/>
        </p:nvSpPr>
        <p:spPr>
          <a:xfrm>
            <a:off x="4016163" y="3554402"/>
            <a:ext cx="2713615" cy="277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72DA2-C783-16B9-BB8D-06930F775B9D}"/>
              </a:ext>
            </a:extLst>
          </p:cNvPr>
          <p:cNvCxnSpPr>
            <a:cxnSpLocks/>
          </p:cNvCxnSpPr>
          <p:nvPr/>
        </p:nvCxnSpPr>
        <p:spPr>
          <a:xfrm>
            <a:off x="4016164" y="3829714"/>
            <a:ext cx="2713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6F05A7-EB41-9C7C-C131-273292855A12}"/>
              </a:ext>
            </a:extLst>
          </p:cNvPr>
          <p:cNvSpPr txBox="1"/>
          <p:nvPr/>
        </p:nvSpPr>
        <p:spPr>
          <a:xfrm>
            <a:off x="4052145" y="3521647"/>
            <a:ext cx="252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mineSweeper:Minesweeper</a:t>
            </a:r>
            <a:endParaRPr lang="en-US" sz="16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FEAE83-3BC1-3647-B959-592998EAA39B}"/>
              </a:ext>
            </a:extLst>
          </p:cNvPr>
          <p:cNvSpPr txBox="1"/>
          <p:nvPr/>
        </p:nvSpPr>
        <p:spPr>
          <a:xfrm>
            <a:off x="4093276" y="3771339"/>
            <a:ext cx="238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numberOfBombs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numberOfRows</a:t>
            </a:r>
            <a:endParaRPr lang="en-US" sz="1600" dirty="0"/>
          </a:p>
          <a:p>
            <a:r>
              <a:rPr lang="en-US" sz="1600" dirty="0"/>
              <a:t>+</a:t>
            </a:r>
            <a:r>
              <a:rPr lang="en-US" sz="1600" dirty="0" err="1"/>
              <a:t>numberOfColumns</a:t>
            </a:r>
            <a:endParaRPr lang="en-US" sz="1600" dirty="0"/>
          </a:p>
          <a:p>
            <a:r>
              <a:rPr lang="en-US" sz="1600" dirty="0"/>
              <a:t>+board[]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bombLocations</a:t>
            </a:r>
            <a:r>
              <a:rPr lang="en-US" sz="1600" dirty="0"/>
              <a:t>[]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GenerateBoard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AddBombs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DisplayGrid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OpenCell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MarkAsFlag</a:t>
            </a:r>
            <a:r>
              <a:rPr lang="en-US" sz="16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35FA0-4387-9762-85A6-D93EF9CDFCE6}"/>
              </a:ext>
            </a:extLst>
          </p:cNvPr>
          <p:cNvSpPr/>
          <p:nvPr/>
        </p:nvSpPr>
        <p:spPr>
          <a:xfrm>
            <a:off x="315092" y="8602286"/>
            <a:ext cx="2157860" cy="86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F5B85-7294-09DC-6E55-50D59F288ADB}"/>
              </a:ext>
            </a:extLst>
          </p:cNvPr>
          <p:cNvCxnSpPr>
            <a:cxnSpLocks/>
          </p:cNvCxnSpPr>
          <p:nvPr/>
        </p:nvCxnSpPr>
        <p:spPr>
          <a:xfrm>
            <a:off x="315092" y="8900833"/>
            <a:ext cx="2157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C1A8AA-D247-21DC-3DB3-BAF1BEF09EE0}"/>
              </a:ext>
            </a:extLst>
          </p:cNvPr>
          <p:cNvSpPr txBox="1"/>
          <p:nvPr/>
        </p:nvSpPr>
        <p:spPr>
          <a:xfrm>
            <a:off x="398701" y="8602291"/>
            <a:ext cx="18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bomb:MS-Image</a:t>
            </a:r>
            <a:endParaRPr lang="en-US" sz="1600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48A6B-E414-2756-F497-F535A5B4D65B}"/>
              </a:ext>
            </a:extLst>
          </p:cNvPr>
          <p:cNvSpPr txBox="1"/>
          <p:nvPr/>
        </p:nvSpPr>
        <p:spPr>
          <a:xfrm>
            <a:off x="316515" y="8851983"/>
            <a:ext cx="224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imageName</a:t>
            </a:r>
            <a:r>
              <a:rPr lang="en-US" sz="1600" dirty="0"/>
              <a:t>=“Bomb”</a:t>
            </a:r>
          </a:p>
          <a:p>
            <a:r>
              <a:rPr lang="en-US" sz="1600" dirty="0"/>
              <a:t>+Resize()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402316-9367-5CB7-A75B-B53D4FC42DF6}"/>
              </a:ext>
            </a:extLst>
          </p:cNvPr>
          <p:cNvSpPr/>
          <p:nvPr/>
        </p:nvSpPr>
        <p:spPr>
          <a:xfrm>
            <a:off x="161244" y="3740723"/>
            <a:ext cx="2004487" cy="8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54E99E-7A29-450C-1701-A4C0CBF456F2}"/>
              </a:ext>
            </a:extLst>
          </p:cNvPr>
          <p:cNvCxnSpPr>
            <a:cxnSpLocks/>
          </p:cNvCxnSpPr>
          <p:nvPr/>
        </p:nvCxnSpPr>
        <p:spPr>
          <a:xfrm>
            <a:off x="161245" y="4039264"/>
            <a:ext cx="2004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CA70C3-5D11-B480-7052-B97BB7EA112E}"/>
              </a:ext>
            </a:extLst>
          </p:cNvPr>
          <p:cNvSpPr txBox="1"/>
          <p:nvPr/>
        </p:nvSpPr>
        <p:spPr>
          <a:xfrm>
            <a:off x="244854" y="3740722"/>
            <a:ext cx="176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timer:MS-Image</a:t>
            </a:r>
            <a:endParaRPr lang="en-US" sz="16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371E1-378A-FE34-D99E-4A2FA0BC8AA1}"/>
              </a:ext>
            </a:extLst>
          </p:cNvPr>
          <p:cNvSpPr txBox="1"/>
          <p:nvPr/>
        </p:nvSpPr>
        <p:spPr>
          <a:xfrm>
            <a:off x="181717" y="3990414"/>
            <a:ext cx="206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600" dirty="0" err="1"/>
              <a:t>imageName</a:t>
            </a:r>
            <a:r>
              <a:rPr lang="en-US" sz="1600" dirty="0"/>
              <a:t>=“Timer”</a:t>
            </a:r>
          </a:p>
          <a:p>
            <a:r>
              <a:rPr lang="en-US" sz="1600" dirty="0"/>
              <a:t>+Resize()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6063072-BD1D-0FAD-BE9C-6D29A5264D6A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rot="16200000" flipV="1">
            <a:off x="3007285" y="6315492"/>
            <a:ext cx="624461" cy="3950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C71202-F70B-FD42-FC5A-FD8E53E84A22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flipH="1" flipV="1">
            <a:off x="1344110" y="7978666"/>
            <a:ext cx="3677" cy="62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CB15DA8-68FF-53DD-7D2A-60FB717587C2}"/>
              </a:ext>
            </a:extLst>
          </p:cNvPr>
          <p:cNvCxnSpPr>
            <a:stCxn id="13" idx="0"/>
            <a:endCxn id="19" idx="1"/>
          </p:cNvCxnSpPr>
          <p:nvPr/>
        </p:nvCxnSpPr>
        <p:spPr>
          <a:xfrm rot="5400000" flipH="1" flipV="1">
            <a:off x="2440158" y="3844647"/>
            <a:ext cx="479956" cy="2672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C213230-29F5-17A2-B8FB-9E8F178B41DB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16200000" flipV="1">
            <a:off x="3875913" y="2080600"/>
            <a:ext cx="640339" cy="2241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C618A1-14E5-5353-AFB0-B7974FE41779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rot="5400000" flipH="1" flipV="1">
            <a:off x="1671136" y="2336655"/>
            <a:ext cx="859414" cy="1948721"/>
          </a:xfrm>
          <a:prstGeom prst="bentConnector3">
            <a:avLst>
              <a:gd name="adj1" fmla="val 62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CE5DE2B-5F31-E657-2C40-FFB3616D2DA6}"/>
              </a:ext>
            </a:extLst>
          </p:cNvPr>
          <p:cNvSpPr txBox="1"/>
          <p:nvPr/>
        </p:nvSpPr>
        <p:spPr>
          <a:xfrm>
            <a:off x="4523014" y="409536"/>
            <a:ext cx="2241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0070C0"/>
                </a:solidFill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228071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119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Nauman</dc:creator>
  <cp:lastModifiedBy>Muhammad Nauman</cp:lastModifiedBy>
  <cp:revision>7</cp:revision>
  <dcterms:created xsi:type="dcterms:W3CDTF">2022-08-21T05:20:52Z</dcterms:created>
  <dcterms:modified xsi:type="dcterms:W3CDTF">2022-08-21T15:31:14Z</dcterms:modified>
</cp:coreProperties>
</file>