
<file path=[Content_Types].xml><?xml version="1.0" encoding="utf-8"?>
<Types xmlns="http://schemas.openxmlformats.org/package/2006/content-types">
  <Default ContentType="application/vnd.openxmlformats-officedocument.oleObject" Extension="bin"/>
  <Default ContentType="image/jpeg" Extension="jpeg"/>
  <Default ContentType="image/png" Extension="png"/>
  <Default ContentType="application/vnd.openxmlformats-package.relationships+xml" Extension="rels"/>
  <Default ContentType="image/tiff" Extension="tiff"/>
  <Default ContentType="image/x-wmf" Extension="wmf"/>
  <Default ContentType="application/xml" Extension="xml"/>
  <Override ContentType="application/vnd.openxmlformats-officedocument.extended-properties+xml" PartName="/docProps/app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saveSubsetFonts="1" showSpecialPlsOnTitleSld="0">
  <p:sldMasterIdLst>
    <p:sldMasterId id="2147483683" r:id="rId6"/>
    <p:sldMasterId id="2147483684" r:id="rId7"/>
    <p:sldMasterId id="2147483685" r:id="rId8"/>
    <p:sldMasterId id="2147483686" r:id="rId9"/>
  </p:sldMasterIdLst>
  <p:notesMasterIdLst>
    <p:notesMasterId r:id="rId10"/>
  </p:notesMasterIdLst>
  <p:handoutMasterIdLst>
    <p:handoutMasterId r:id="rId11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x="9144000" cy="6858000" type="screen4x3"/>
  <p:notesSz cx="6858000" cy="9144000"/>
  <p:custShowLst>
    <p:custShow id="0" name="Custom Show 1">
      <p:sldLst/>
    </p:custShow>
  </p:custShowLst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d="0" initials="" lastIdx="11" name="Zohaib Iqbal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14DE"/>
    <a:srgbClr val="007EB9"/>
    <a:srgbClr val="007CE2"/>
    <a:srgbClr val="006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b="0" g="0" r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b="0" g="0" r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b="0" g="0" r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b="0" g="0" r="0"/>
        </a:fontRef>
        <a:schemeClr val="dk1"/>
      </a:tcTxStyle>
      <a:tcStyle>
        <a:tcBdr>
          <a:left>
            <a:ln cmpd="sng" w="12700">
              <a:solidFill>
                <a:schemeClr val="accent3"/>
              </a:solidFill>
            </a:ln>
          </a:left>
          <a:right>
            <a:ln cmpd="sng" w="12700">
              <a:solidFill>
                <a:schemeClr val="accent3"/>
              </a:solidFill>
            </a:ln>
          </a:right>
          <a:top>
            <a:ln cmpd="sng" w="12700">
              <a:solidFill>
                <a:schemeClr val="accent3"/>
              </a:solidFill>
            </a:ln>
          </a:top>
          <a:bottom>
            <a:ln cmpd="sng" w="12700">
              <a:solidFill>
                <a:schemeClr val="accent3"/>
              </a:solidFill>
            </a:ln>
          </a:bottom>
          <a:insideH>
            <a:ln cmpd="sng" w="12700">
              <a:solidFill>
                <a:schemeClr val="accent3"/>
              </a:solidFill>
            </a:ln>
          </a:insideH>
          <a:insideV>
            <a:ln cmpd="sng" w="12700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25400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b="0" g="0" r="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25400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b="0" g="0" r="0"/>
        </a:fontRef>
        <a:schemeClr val="dk1"/>
      </a:tcTxStyle>
      <a:tcStyle>
        <a:tcBdr/>
      </a:tcStyle>
    </a:seCell>
    <a:swCell>
      <a:tcTxStyle b="on">
        <a:fontRef idx="minor">
          <a:scrgbClr b="0" g="0" r="0"/>
        </a:fontRef>
        <a:schemeClr val="dk1"/>
      </a:tcTxStyle>
      <a:tcStyle>
        <a:tcBdr/>
      </a:tcStyle>
    </a:swCell>
    <a:firstRow>
      <a:tcTxStyle b="on">
        <a:fontRef idx="minor">
          <a:scrgbClr b="0" g="0" r="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autoAdjust="0" sz="17032"/>
    <p:restoredTop autoAdjust="0" sz="95006"/>
  </p:normalViewPr>
  <p:slideViewPr>
    <p:cSldViewPr snapToGrid="0" snapToObjects="1">
      <p:cViewPr varScale="1">
        <p:scale>
          <a:sx d="100" n="72"/>
          <a:sy d="100" n="72"/>
        </p:scale>
        <p:origin x="1266" y="78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15328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66"/>
        <a:sy d="100" n="66"/>
      </p:scale>
      <p:origin x="0" y="0"/>
    </p:cViewPr>
  </p:sorterViewPr>
  <p:gridSpacing cx="72008" cy="72008"/>
</p:viewPr>
</file>

<file path=ppt/_rels/presentation.xml.rels><?xml version="1.0" encoding="UTF-8" standalone="yes"?><Relationships xmlns="http://schemas.openxmlformats.org/package/2006/relationships"><Relationship Id="rId32" Target="slides/slide21.xml" Type="http://schemas.openxmlformats.org/officeDocument/2006/relationships/slide"/><Relationship Id="rId31" Target="slides/slide20.xml" Type="http://schemas.openxmlformats.org/officeDocument/2006/relationships/slide"/><Relationship Id="rId30" Target="slides/slide19.xml" Type="http://schemas.openxmlformats.org/officeDocument/2006/relationships/slide"/><Relationship Id="rId27" Target="slides/slide16.xml" Type="http://schemas.openxmlformats.org/officeDocument/2006/relationships/slide"/><Relationship Id="rId26" Target="slides/slide15.xml" Type="http://schemas.openxmlformats.org/officeDocument/2006/relationships/slide"/><Relationship Id="rId25" Target="slides/slide14.xml" Type="http://schemas.openxmlformats.org/officeDocument/2006/relationships/slide"/><Relationship Id="rId24" Target="slides/slide13.xml" Type="http://schemas.openxmlformats.org/officeDocument/2006/relationships/slide"/><Relationship Id="rId21" Target="slides/slide10.xml" Type="http://schemas.openxmlformats.org/officeDocument/2006/relationships/slide"/><Relationship Id="rId19" Target="slides/slide8.xml" Type="http://schemas.openxmlformats.org/officeDocument/2006/relationships/slide"/><Relationship Id="rId20" Target="slides/slide9.xml" Type="http://schemas.openxmlformats.org/officeDocument/2006/relationships/slide"/><Relationship Id="rId18" Target="slides/slide7.xml" Type="http://schemas.openxmlformats.org/officeDocument/2006/relationships/slide"/><Relationship Id="rId17" Target="slides/slide6.xml" Type="http://schemas.openxmlformats.org/officeDocument/2006/relationships/slide"/><Relationship Id="rId16" Target="slides/slide5.xml" Type="http://schemas.openxmlformats.org/officeDocument/2006/relationships/slide"/><Relationship Id="rId15" Target="slides/slide4.xml" Type="http://schemas.openxmlformats.org/officeDocument/2006/relationships/slide"/><Relationship Id="rId14" Target="slides/slide3.xml" Type="http://schemas.openxmlformats.org/officeDocument/2006/relationships/slide"/><Relationship Id="rId13" Target="slides/slide2.xml" Type="http://schemas.openxmlformats.org/officeDocument/2006/relationships/slide"/><Relationship Id="rId12" Target="slides/slide1.xml" Type="http://schemas.openxmlformats.org/officeDocument/2006/relationships/slide"/><Relationship Id="rId11" Target="handoutMasters/handoutMaster1.xml" Type="http://schemas.openxmlformats.org/officeDocument/2006/relationships/handoutMaster"/><Relationship Id="rId10" Target="notesMasters/notesMaster1.xml" Type="http://schemas.openxmlformats.org/officeDocument/2006/relationships/notesMaster"/><Relationship Id="rId9" Target="slideMasters/slideMaster4.xml" Type="http://schemas.openxmlformats.org/officeDocument/2006/relationships/slideMaster"/><Relationship Id="rId8" Target="slideMasters/slideMaster3.xml" Type="http://schemas.openxmlformats.org/officeDocument/2006/relationships/slideMaster"/><Relationship Id="rId7" Target="slideMasters/slideMaster2.xml" Type="http://schemas.openxmlformats.org/officeDocument/2006/relationships/slideMaster"/><Relationship Id="rId6" Target="slideMasters/slideMaster1.xml" Type="http://schemas.openxmlformats.org/officeDocument/2006/relationships/slideMaster"/><Relationship Id="rId5" Target="commentAuthors.xml" Type="http://schemas.openxmlformats.org/officeDocument/2006/relationships/commentAuthors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2.xml" Type="http://schemas.openxmlformats.org/officeDocument/2006/relationships/slide"/><Relationship Id="rId29" Target="slides/slide18.xml" Type="http://schemas.openxmlformats.org/officeDocument/2006/relationships/slide"/><Relationship Id="rId2" Target="viewProps.xml" Type="http://schemas.openxmlformats.org/officeDocument/2006/relationships/viewProps"/><Relationship Id="rId22" Target="slides/slide11.xml" Type="http://schemas.openxmlformats.org/officeDocument/2006/relationships/slide"/><Relationship Id="rId28" Target="slides/slide17.xml" Type="http://schemas.openxmlformats.org/officeDocument/2006/relationships/slide"/><Relationship Id="rId1" Target="theme/theme1.xml" Type="http://schemas.openxmlformats.org/officeDocument/2006/relationships/theme"/></Relationships>
</file>

<file path=ppt/handoutMasters/_rels/handoutMaster1.xml.rels><?xml version="1.0" encoding="UTF-8" standalone="yes"?><Relationships xmlns="http://schemas.openxmlformats.org/package/2006/relationships"><Relationship Id="rId1" Target="../theme/theme6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sz="quarter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E9228062-27E4-8C4A-8648-8FD775CF42E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2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3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5069154E-77B1-3F4D-8139-FC1DDEF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4299"/>
      </p:ext>
    </p:extLst>
  </p:cSld>
  <p:clrMap accent1="accent1" accent2="accent2" accent3="accent3" accent4="accent4" accent5="accent5" accent6="accent6" bg1="lt1" bg2="lt2" folHlink="folHlink" hlink="hlink" tx1="dk1" tx2="dk2"/>
  <p:hf dt="0" ftr="0" hdr="0"/>
</p:handoutMaster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02F660F0-2F10-1C44-A944-FE3C6C8A477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445DB365-6C69-5B43-85B8-1D43CF3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9044"/>
      </p:ext>
    </p:extLst>
  </p:cSld>
  <p:clrMap accent1="accent1" accent2="accent2" accent3="accent3" accent4="accent4" accent5="accent5" accent6="accent6" bg1="lt1" bg2="lt2" folHlink="folHlink" hlink="hlink" tx1="dk1" tx2="dk2"/>
  <p:hf dt="0" ftr="0" hdr="0"/>
  <p:notesStyle>
    <a:lvl1pPr algn="l" defTabSz="4572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1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1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AD77651-D211-4621-9F58-C8A90DC11A19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/>
        <p:txBody>
          <a:bodyPr numCol="1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defRPr/>
            </a:pPr>
            <a:fld id="{B8D15CCA-7971-43BC-9103-1B0F496658D5}" type="slidenum">
              <a:rPr altLang="en-PK" lang="en-US" smtClean="0">
                <a:solidFill>
                  <a:srgbClr val="000000"/>
                </a:solidFill>
                <a:cs typeface="+mn-cs"/>
              </a:rPr>
              <a:pPr>
                <a:defRPr/>
              </a:pPr>
              <a:t>1</a:t>
            </a:fld>
            <a:endParaRPr altLang="en-PK"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A01AA68-A22E-48D6-A597-11FDE6DA2AF2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889878E-795B-4502-AFA2-603FE2BC5766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endParaRPr altLang="en-PK"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>
            <a:spLocks noChangeArrowheads="1" noGrp="1"/>
          </p:cNvSpPr>
          <p:nvPr>
            <p:ph idx="1" sz="quarter" type="dt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BEBF9B13-E7B7-4E56-8DF3-1FC50B0A9575}" type="datetime1">
              <a:rPr lang="en-US" smtClean="0" sz="1200"/>
              <a:pPr eaLnBrk="1" hangingPunct="1"/>
              <a:t>6/13/2022</a:t>
            </a:fld>
            <a:endParaRPr lang="en-US" sz="1200"/>
          </a:p>
        </p:txBody>
      </p:sp>
      <p:sp>
        <p:nvSpPr>
          <p:cNvPr id="39939" name="Rectangle 13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78AE09A5-09B2-45B7-AB61-C990D40B35B5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39940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/>
          <a:p>
            <a:endParaRPr altLang="fr-FR" lang="fr-FR">
              <a:latin charset="0" panose="020B0604020202020204" pitchFamily="34" typeface="Arial"/>
              <a:ea charset="-128" panose="020B0600070205080204" pitchFamily="34"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4133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ChangeArrowheads="1" noGrp="1"/>
          </p:cNvSpPr>
          <p:nvPr>
            <p:ph idx="1" sz="quarter" type="dt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A66CAE58-1A7B-4C00-B553-89334E111034}" type="datetime1">
              <a:rPr lang="en-US" smtClean="0" sz="1200"/>
              <a:pPr eaLnBrk="1" hangingPunct="1"/>
              <a:t>6/13/2022</a:t>
            </a:fld>
            <a:endParaRPr lang="en-US" sz="1200"/>
          </a:p>
        </p:txBody>
      </p:sp>
      <p:sp>
        <p:nvSpPr>
          <p:cNvPr id="40963" name="Rectangle 13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0AE86330-5377-4B63-B140-9063D9DDBC12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40964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/>
          <a:p>
            <a:endParaRPr altLang="fr-FR" lang="fr-FR">
              <a:latin charset="0" panose="020B0604020202020204" pitchFamily="34" typeface="Arial"/>
              <a:ea charset="-128" panose="020B0600070205080204" pitchFamily="34"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2379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ChangeArrowheads="1" noGrp="1"/>
          </p:cNvSpPr>
          <p:nvPr>
            <p:ph idx="1" sz="quarter" type="dt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A66CAE58-1A7B-4C00-B553-89334E111034}" type="datetime1">
              <a:rPr lang="en-US" smtClean="0" sz="1200"/>
              <a:pPr eaLnBrk="1" hangingPunct="1"/>
              <a:t>6/13/2022</a:t>
            </a:fld>
            <a:endParaRPr lang="en-US" sz="1200"/>
          </a:p>
        </p:txBody>
      </p:sp>
      <p:sp>
        <p:nvSpPr>
          <p:cNvPr id="40963" name="Rectangle 13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0AE86330-5377-4B63-B140-9063D9DDBC12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0964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/>
          <a:p>
            <a:endParaRPr altLang="fr-FR" lang="fr-FR">
              <a:latin charset="0" panose="020B0604020202020204" pitchFamily="34" typeface="Arial"/>
              <a:ea charset="-128" panose="020B0600070205080204" pitchFamily="34"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1396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ChangeArrowheads="1" noGrp="1"/>
          </p:cNvSpPr>
          <p:nvPr>
            <p:ph idx="1" sz="quarter" type="dt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C40B8BFF-FF3B-4FE5-9792-5731A7DC70A8}" type="datetime1">
              <a:rPr lang="en-US" smtClean="0" sz="1200"/>
              <a:pPr eaLnBrk="1" hangingPunct="1"/>
              <a:t>6/13/2022</a:t>
            </a:fld>
            <a:endParaRPr lang="en-US" sz="1200"/>
          </a:p>
        </p:txBody>
      </p:sp>
      <p:sp>
        <p:nvSpPr>
          <p:cNvPr id="41987" name="Rectangle 13"/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fld id="{A7A00A4B-8967-4371-8A04-90503FDB3664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41988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/>
          <a:p>
            <a:endParaRPr altLang="fr-FR" lang="fr-FR">
              <a:latin charset="0" panose="020B0604020202020204" pitchFamily="34" typeface="Arial"/>
              <a:ea charset="-128" panose="020B0600070205080204" pitchFamily="34"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0572666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arget="../media/image1.tiff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2" Target="../media/image1.tiff" Type="http://schemas.openxmlformats.org/officeDocument/2006/relationships/image"/><Relationship Id="rId1" Target="../slideMasters/slideMaster3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5" Target="../embeddings/oleObject1.bin" Type="http://schemas.openxmlformats.org/officeDocument/2006/relationships/oleObject"/><Relationship Id="rId3" Target="../embeddings/oleObject1.bin" Type="http://schemas.openxmlformats.org/officeDocument/2006/relationships/oleObject"/><Relationship Id="rId6" Target="../media/image2.wmf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48633" y="2042275"/>
            <a:ext cx="7772400" cy="1470025"/>
          </a:xfrm>
        </p:spPr>
        <p:txBody>
          <a:bodyPr numCol="1"/>
          <a:lstStyle>
            <a:lvl1pPr>
              <a:defRPr sz="32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defRPr>
            </a:lvl1pPr>
          </a:lstStyle>
          <a:p>
            <a:r>
              <a:rPr lang="en-US"/>
              <a:t>Click to edit Master title style</a:t>
            </a:r>
            <a:endParaRPr altLang="de-DE" dirty="0" lang="de-DE"/>
          </a:p>
        </p:txBody>
      </p:sp>
      <p:sp>
        <p:nvSpPr>
          <p:cNvPr id="9" name="Untertitel 2"/>
          <p:cNvSpPr>
            <a:spLocks noGrp="1"/>
          </p:cNvSpPr>
          <p:nvPr>
            <p:ph idx="1" type="subTitle"/>
          </p:nvPr>
        </p:nvSpPr>
        <p:spPr>
          <a:xfrm>
            <a:off x="2558716" y="3933699"/>
            <a:ext cx="6400800" cy="1752600"/>
          </a:xfrm>
        </p:spPr>
        <p:txBody>
          <a:bodyPr numCol="1">
            <a:normAutofit/>
          </a:bodyPr>
          <a:lstStyle>
            <a:lvl1pPr algn="r" indent="0" marL="0">
              <a:buNone/>
              <a:defRPr sz="1600">
                <a:latin charset="0" typeface="Arial"/>
                <a:ea charset="0" typeface="Arial"/>
                <a:cs charset="0" typeface="Arial"/>
              </a:defRPr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altLang="de-DE" dirty="0" lang="de-DE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41786" y="5704389"/>
            <a:ext cx="1062970" cy="8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numCol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Textplatzhalt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dirty="0" lang="de-DE"/>
          </a:p>
        </p:txBody>
      </p:sp>
      <p:sp>
        <p:nvSpPr>
          <p:cNvPr id="5" name="Textplatzhalt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dirty="0" lang="de-DE"/>
          </a:p>
        </p:txBody>
      </p:sp>
      <p:sp>
        <p:nvSpPr>
          <p:cNvPr id="9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5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dirty="0" lang="de-DE"/>
          </a:p>
        </p:txBody>
      </p:sp>
      <p:sp>
        <p:nvSpPr>
          <p:cNvPr id="4" name="Textplatzhalt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8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Bildplatzhalt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altLang="de-DE" dirty="0"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60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lang="de-DE"/>
          </a:p>
        </p:txBody>
      </p:sp>
      <p:sp>
        <p:nvSpPr>
          <p:cNvPr id="6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orient="vert" type="title"/>
          </p:nvPr>
        </p:nvSpPr>
        <p:spPr>
          <a:xfrm>
            <a:off x="6515100" y="609600"/>
            <a:ext cx="1943100" cy="5486400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idx="1" orient="vert" type="body"/>
          </p:nvPr>
        </p:nvSpPr>
        <p:spPr>
          <a:xfrm>
            <a:off x="685800" y="609600"/>
            <a:ext cx="5676900" cy="5486400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lang="de-DE"/>
          </a:p>
        </p:txBody>
      </p:sp>
      <p:sp>
        <p:nvSpPr>
          <p:cNvPr id="6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5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idx="1" type="tbl"/>
          </p:nvPr>
        </p:nvSpPr>
        <p:spPr>
          <a:xfrm>
            <a:off x="457200" y="1600200"/>
            <a:ext cx="8229600" cy="4495800"/>
          </a:xfrm>
        </p:spPr>
        <p:txBody>
          <a:bodyPr numCol="1"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6553200" y="6248400"/>
            <a:ext cx="2133600" cy="457200"/>
          </a:xfrm>
        </p:spPr>
        <p:txBody>
          <a:bodyPr numCol="1"/>
          <a:lstStyle>
            <a:lvl1pPr>
              <a:defRPr/>
            </a:lvl1pPr>
          </a:lstStyle>
          <a:p>
            <a:fld id="{EEC2A04A-DAF5-6D4C-9D4C-E206767FB7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7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sz="half" type="body"/>
          </p:nvPr>
        </p:nvSpPr>
        <p:spPr>
          <a:xfrm>
            <a:off x="457200" y="1600200"/>
            <a:ext cx="4038600" cy="44958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quarter"/>
          </p:nvPr>
        </p:nvSpPr>
        <p:spPr>
          <a:xfrm>
            <a:off x="4648200" y="1600200"/>
            <a:ext cx="4038600" cy="21717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3" sz="quarter"/>
          </p:nvPr>
        </p:nvSpPr>
        <p:spPr>
          <a:xfrm>
            <a:off x="4648200" y="3924300"/>
            <a:ext cx="4038600" cy="21717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idx="10" sz="half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idx="11" sz="quarter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idx="12" sz="quarter" type="sldNum"/>
          </p:nvPr>
        </p:nvSpPr>
        <p:spPr>
          <a:xfrm>
            <a:off x="6553200" y="6248400"/>
            <a:ext cx="2133600" cy="457200"/>
          </a:xfrm>
        </p:spPr>
        <p:txBody>
          <a:bodyPr numCol="1"/>
          <a:lstStyle>
            <a:lvl1pPr>
              <a:defRPr/>
            </a:lvl1pPr>
          </a:lstStyle>
          <a:p>
            <a:fld id="{A251B781-19CC-8848-B2F0-1E58C75B1A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5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48633" y="2042275"/>
            <a:ext cx="7772400" cy="1470025"/>
          </a:xfrm>
        </p:spPr>
        <p:txBody>
          <a:bodyPr numCol="1"/>
          <a:lstStyle>
            <a:lvl1pPr>
              <a:defRPr sz="32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defRPr>
            </a:lvl1pPr>
          </a:lstStyle>
          <a:p>
            <a:r>
              <a:rPr lang="en-US"/>
              <a:t>Click to edit Master title style</a:t>
            </a:r>
            <a:endParaRPr altLang="de-DE" dirty="0" lang="de-DE"/>
          </a:p>
        </p:txBody>
      </p:sp>
      <p:sp>
        <p:nvSpPr>
          <p:cNvPr id="9" name="Untertitel 2"/>
          <p:cNvSpPr>
            <a:spLocks noGrp="1"/>
          </p:cNvSpPr>
          <p:nvPr>
            <p:ph idx="1" type="subTitle"/>
          </p:nvPr>
        </p:nvSpPr>
        <p:spPr>
          <a:xfrm>
            <a:off x="2558716" y="3933699"/>
            <a:ext cx="6400800" cy="1752600"/>
          </a:xfrm>
        </p:spPr>
        <p:txBody>
          <a:bodyPr numCol="1">
            <a:normAutofit/>
          </a:bodyPr>
          <a:lstStyle>
            <a:lvl1pPr algn="r" indent="0" marL="0">
              <a:buNone/>
              <a:defRPr sz="1600">
                <a:latin charset="0" typeface="Arial"/>
                <a:ea charset="0" typeface="Arial"/>
                <a:cs charset="0" typeface="Arial"/>
              </a:defRPr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altLang="de-DE" dirty="0"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6" y="5704389"/>
            <a:ext cx="1062970" cy="8597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670915-A9EB-4879-84CB-2E646F33F974}"/>
              </a:ext>
            </a:extLst>
          </p:cNvPr>
          <p:cNvSpPr/>
          <p:nvPr userDrawn="1"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12D3A9-77AB-411F-8584-4F32303D23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41786" y="5704389"/>
            <a:ext cx="1062970" cy="8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 numCol="1"/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309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D222-4F34-4DF0-B7A7-EF9947BCA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F8CCA-B04E-4F36-BF90-EE89F742CD0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143000" y="3602038"/>
            <a:ext cx="6858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4B4D5-C6B8-4FFB-AC5E-466717BAA520}"/>
              </a:ext>
            </a:extLst>
          </p:cNvPr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CB37EBE-FB8C-E847-8A31-370C34F2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8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>
            <a:lvl1pPr algn="l">
              <a:defRPr b="1" sz="3300"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>
          <a:xfrm>
            <a:off x="281354" y="6356350"/>
            <a:ext cx="2133600" cy="365125"/>
          </a:xfrm>
        </p:spPr>
        <p:txBody>
          <a:bodyPr numCol="1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>
          <a:xfrm>
            <a:off x="6729046" y="6356350"/>
            <a:ext cx="2133600" cy="365125"/>
          </a:xfrm>
        </p:spPr>
        <p:txBody>
          <a:bodyPr numCol="1"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56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 numCol="1">
            <a:normAutofit/>
          </a:bodyPr>
          <a:lstStyle>
            <a:lvl1pPr algn="l">
              <a:defRPr b="1" sz="3300"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7" y="1213338"/>
            <a:ext cx="8352692" cy="526659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886F29-4AC1-4E2D-9588-96E050A26D73}"/>
              </a:ext>
            </a:extLst>
          </p:cNvPr>
          <p:cNvSpPr>
            <a:spLocks noChangeArrowheads="1" noGrp="1"/>
          </p:cNvSpPr>
          <p:nvPr>
            <p:ph idx="11" sz="quarter" type="sldNum"/>
          </p:nvPr>
        </p:nvSpPr>
        <p:spPr>
          <a:xfrm>
            <a:off x="8276492" y="6392008"/>
            <a:ext cx="533400" cy="351692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67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altLang="de-DE" dirty="0" lang="de-DE"/>
          </a:p>
        </p:txBody>
      </p:sp>
      <p:sp>
        <p:nvSpPr>
          <p:cNvPr id="3" name="Untertitel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altLang="de-DE" dirty="0" lang="de-DE"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idx="10" sz="half" type="dt"/>
          </p:nvPr>
        </p:nvSpPr>
        <p:spPr>
          <a:xfrm>
            <a:off x="228600" y="6248400"/>
            <a:ext cx="22098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b="0" sz="1800">
                <a:solidFill>
                  <a:srgbClr val="FFFFFF"/>
                </a:solidFill>
                <a:latin charset="0" typeface="Arial"/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41722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dirty="0" lang="de-DE"/>
          </a:p>
        </p:txBody>
      </p:sp>
      <p:sp>
        <p:nvSpPr>
          <p:cNvPr id="5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0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  <a:endParaRPr altLang="de-DE" dirty="0" lang="de-DE"/>
          </a:p>
        </p:txBody>
      </p:sp>
      <p:sp>
        <p:nvSpPr>
          <p:cNvPr id="3" name="Textplatzhalt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sz="half"/>
          </p:nvPr>
        </p:nvSpPr>
        <p:spPr>
          <a:xfrm>
            <a:off x="685800" y="1981200"/>
            <a:ext cx="3810000" cy="4114800"/>
          </a:xfrm>
        </p:spPr>
        <p:txBody>
          <a:bodyPr numCol="1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dirty="0" lang="de-DE"/>
          </a:p>
        </p:txBody>
      </p:sp>
      <p:sp>
        <p:nvSpPr>
          <p:cNvPr id="4" name="Inhaltsplatzhalter 3"/>
          <p:cNvSpPr>
            <a:spLocks noGrp="1"/>
          </p:cNvSpPr>
          <p:nvPr>
            <p:ph idx="2" sz="half"/>
          </p:nvPr>
        </p:nvSpPr>
        <p:spPr>
          <a:xfrm>
            <a:off x="4648200" y="1981200"/>
            <a:ext cx="3810000" cy="4114800"/>
          </a:xfrm>
        </p:spPr>
        <p:txBody>
          <a:bodyPr numCol="1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dirty="0" lang="de-D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94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numCol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Textplatzhalt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dirty="0" lang="de-DE"/>
          </a:p>
        </p:txBody>
      </p:sp>
      <p:sp>
        <p:nvSpPr>
          <p:cNvPr id="5" name="Textplatzhalt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dirty="0" lang="de-DE"/>
          </a:p>
        </p:txBody>
      </p:sp>
      <p:sp>
        <p:nvSpPr>
          <p:cNvPr id="9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944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5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90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2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numCol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b="1" lang="en-US" sz="1600">
                <a:solidFill>
                  <a:schemeClr val="accent2"/>
                </a:solidFill>
                <a:latin charset="0" typeface="Arial"/>
                <a:ea charset="0" typeface="ＭＳ Ｐゴシック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44334" imgW="71848" progId="" r:id="rId3">
                  <p:embed/>
                </p:oleObj>
              </mc:Choice>
              <mc:Fallback>
                <p:oleObj imgH="44334" imgW="71848" progId="" r:id="rId5">
                  <p:embed/>
                  <p:pic>
                    <p:nvPicPr>
                      <p:cNvPr id="5" name="Object 8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numCol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b="1" dirty="0" lang="en-US" sz="2000">
                <a:solidFill>
                  <a:schemeClr val="accent2"/>
                </a:solidFill>
                <a:latin charset="0" typeface="Arial"/>
                <a:ea charset="0" typeface="ＭＳ Ｐゴシック"/>
              </a:rPr>
              <a:t>Lecture 19: Streams and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609600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idx="1" type="tbl"/>
          </p:nvPr>
        </p:nvSpPr>
        <p:spPr>
          <a:xfrm>
            <a:off x="228600" y="1447800"/>
            <a:ext cx="8458200" cy="4953000"/>
          </a:xfrm>
        </p:spPr>
        <p:txBody>
          <a:bodyPr numCol="1"/>
          <a:lstStyle/>
          <a:p>
            <a:pPr lvl="0"/>
            <a:endParaRPr lang="en-US" noProof="0"/>
          </a:p>
        </p:txBody>
      </p:sp>
      <p:sp>
        <p:nvSpPr>
          <p:cNvPr id="7" name="Rectangle 4"/>
          <p:cNvSpPr>
            <a:spLocks noChangeArrowheads="1"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ChangeArrowheads="1"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ChangeArrowheads="1"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3019BD9-D1E3-4BD1-A19A-A8A6B7E303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868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dirty="0" lang="de-DE"/>
          </a:p>
        </p:txBody>
      </p:sp>
      <p:sp>
        <p:nvSpPr>
          <p:cNvPr id="4" name="Textplatzhalt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0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Bildplatzhalt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altLang="de-DE" dirty="0"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0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lang="de-DE"/>
          </a:p>
        </p:txBody>
      </p:sp>
      <p:sp>
        <p:nvSpPr>
          <p:cNvPr id="6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7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orient="vert" type="title"/>
          </p:nvPr>
        </p:nvSpPr>
        <p:spPr>
          <a:xfrm>
            <a:off x="6515100" y="609600"/>
            <a:ext cx="1943100" cy="5486400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idx="1" orient="vert" type="body"/>
          </p:nvPr>
        </p:nvSpPr>
        <p:spPr>
          <a:xfrm>
            <a:off x="685800" y="609600"/>
            <a:ext cx="5676900" cy="5486400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lang="de-DE"/>
          </a:p>
        </p:txBody>
      </p:sp>
      <p:sp>
        <p:nvSpPr>
          <p:cNvPr id="6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03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idx="1" type="tbl"/>
          </p:nvPr>
        </p:nvSpPr>
        <p:spPr>
          <a:xfrm>
            <a:off x="457200" y="1600200"/>
            <a:ext cx="8229600" cy="4495800"/>
          </a:xfrm>
        </p:spPr>
        <p:txBody>
          <a:bodyPr numCol="1"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6553200" y="6248400"/>
            <a:ext cx="2133600" cy="457200"/>
          </a:xfrm>
        </p:spPr>
        <p:txBody>
          <a:bodyPr numCol="1"/>
          <a:lstStyle>
            <a:lvl1pPr>
              <a:defRPr/>
            </a:lvl1pPr>
          </a:lstStyle>
          <a:p>
            <a:fld id="{EEC2A04A-DAF5-6D4C-9D4C-E206767FB7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9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sz="half" type="body"/>
          </p:nvPr>
        </p:nvSpPr>
        <p:spPr>
          <a:xfrm>
            <a:off x="457200" y="1600200"/>
            <a:ext cx="4038600" cy="44958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quarter"/>
          </p:nvPr>
        </p:nvSpPr>
        <p:spPr>
          <a:xfrm>
            <a:off x="4648200" y="1600200"/>
            <a:ext cx="4038600" cy="21717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3" sz="quarter"/>
          </p:nvPr>
        </p:nvSpPr>
        <p:spPr>
          <a:xfrm>
            <a:off x="4648200" y="3924300"/>
            <a:ext cx="4038600" cy="21717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idx="10" sz="half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idx="11" sz="quarter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idx="12" sz="quarter" type="sldNum"/>
          </p:nvPr>
        </p:nvSpPr>
        <p:spPr>
          <a:xfrm>
            <a:off x="6553200" y="6248400"/>
            <a:ext cx="2133600" cy="457200"/>
          </a:xfrm>
        </p:spPr>
        <p:txBody>
          <a:bodyPr numCol="1"/>
          <a:lstStyle>
            <a:lvl1pPr>
              <a:defRPr/>
            </a:lvl1pPr>
          </a:lstStyle>
          <a:p>
            <a:fld id="{A251B781-19CC-8848-B2F0-1E58C75B1A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altLang="de-DE" dirty="0" lang="de-DE"/>
          </a:p>
        </p:txBody>
      </p:sp>
      <p:sp>
        <p:nvSpPr>
          <p:cNvPr id="3" name="Untertitel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altLang="de-DE" dirty="0" lang="de-DE"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idx="10" sz="half" type="dt"/>
          </p:nvPr>
        </p:nvSpPr>
        <p:spPr>
          <a:xfrm>
            <a:off x="228600" y="6248400"/>
            <a:ext cx="22098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b="0" sz="1800">
                <a:solidFill>
                  <a:srgbClr val="FFFFFF"/>
                </a:solidFill>
                <a:latin charset="0" typeface="Arial"/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7435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dirty="0" lang="de-DE"/>
          </a:p>
        </p:txBody>
      </p:sp>
      <p:sp>
        <p:nvSpPr>
          <p:cNvPr id="5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  <a:endParaRPr altLang="de-DE" dirty="0" lang="de-DE"/>
          </a:p>
        </p:txBody>
      </p:sp>
      <p:sp>
        <p:nvSpPr>
          <p:cNvPr id="3" name="Textplatzhalt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de-DE"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sz="half"/>
          </p:nvPr>
        </p:nvSpPr>
        <p:spPr>
          <a:xfrm>
            <a:off x="685800" y="1981200"/>
            <a:ext cx="3810000" cy="4114800"/>
          </a:xfrm>
        </p:spPr>
        <p:txBody>
          <a:bodyPr numCol="1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dirty="0" lang="de-DE"/>
          </a:p>
        </p:txBody>
      </p:sp>
      <p:sp>
        <p:nvSpPr>
          <p:cNvPr id="4" name="Inhaltsplatzhalter 3"/>
          <p:cNvSpPr>
            <a:spLocks noGrp="1"/>
          </p:cNvSpPr>
          <p:nvPr>
            <p:ph idx="2" sz="half"/>
          </p:nvPr>
        </p:nvSpPr>
        <p:spPr>
          <a:xfrm>
            <a:off x="4648200" y="1981200"/>
            <a:ext cx="3810000" cy="4114800"/>
          </a:xfrm>
        </p:spPr>
        <p:txBody>
          <a:bodyPr numCol="1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de-DE" dirty="0" lang="de-D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idx="11" sz="quarter" type="sldNum"/>
          </p:nvPr>
        </p:nvSpPr>
        <p:spPr>
          <a:xfrm>
            <a:off x="262456" y="6400800"/>
            <a:ext cx="533400" cy="457200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>
                <a:latin charset="0" typeface="Arial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2862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5" Target="../slideLayouts/slideLayout18.xml" Type="http://schemas.openxmlformats.org/officeDocument/2006/relationships/slideLayout"/><Relationship Id="rId14" Target="../slideLayouts/slideLayout17.xml" Type="http://schemas.openxmlformats.org/officeDocument/2006/relationships/slideLayout"/><Relationship Id="rId13" Target="../slideLayouts/slideLayout16.xml" Type="http://schemas.openxmlformats.org/officeDocument/2006/relationships/slideLayout"/><Relationship Id="rId12" Target="../slideLayouts/slideLayout15.xml" Type="http://schemas.openxmlformats.org/officeDocument/2006/relationships/slideLayout"/><Relationship Id="rId11" Target="../slideLayouts/slideLayout14.xml" Type="http://schemas.openxmlformats.org/officeDocument/2006/relationships/slideLayout"/><Relationship Id="rId9" Target="../slideLayouts/slideLayout12.xml" Type="http://schemas.openxmlformats.org/officeDocument/2006/relationships/slideLayout"/><Relationship Id="rId10" Target="../slideLayouts/slideLayout13.xml" Type="http://schemas.openxmlformats.org/officeDocument/2006/relationships/slideLayout"/><Relationship Id="rId8" Target="../slideLayouts/slideLayout11.xml" Type="http://schemas.openxmlformats.org/officeDocument/2006/relationships/slideLayout"/><Relationship Id="rId7" Target="../slideLayouts/slideLayout10.xml" Type="http://schemas.openxmlformats.org/officeDocument/2006/relationships/slideLayout"/><Relationship Id="rId6" Target="../slideLayouts/slideLayout9.xml" Type="http://schemas.openxmlformats.org/officeDocument/2006/relationships/slideLayout"/><Relationship Id="rId5" Target="../slideLayouts/slideLayout8.xml" Type="http://schemas.openxmlformats.org/officeDocument/2006/relationships/slideLayout"/><Relationship Id="rId4" Target="../slideLayouts/slideLayout7.xml" Type="http://schemas.openxmlformats.org/officeDocument/2006/relationships/slideLayout"/><Relationship Id="rId3" Target="../slideLayouts/slideLayout6.xml" Type="http://schemas.openxmlformats.org/officeDocument/2006/relationships/slideLayout"/><Relationship Id="rId2" Target="../media/image3.tiff" Type="http://schemas.openxmlformats.org/officeDocument/2006/relationships/image"/><Relationship Id="rId1" Target="../theme/theme4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5" Target="../slideLayouts/slideLayout22.xml" Type="http://schemas.openxmlformats.org/officeDocument/2006/relationships/slideLayout"/><Relationship Id="rId4" Target="../slideLayouts/slideLayout21.xml" Type="http://schemas.openxmlformats.org/officeDocument/2006/relationships/slideLayout"/><Relationship Id="rId3" Target="../slideLayouts/slideLayout20.xml" Type="http://schemas.openxmlformats.org/officeDocument/2006/relationships/slideLayout"/><Relationship Id="rId2" Target="../slideLayouts/slideLayout19.xml" Type="http://schemas.openxmlformats.org/officeDocument/2006/relationships/slideLayout"/><Relationship Id="rId1" Target="../theme/theme3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15" Target="../slideLayouts/slideLayout35.xml" Type="http://schemas.openxmlformats.org/officeDocument/2006/relationships/slideLayout"/><Relationship Id="rId14" Target="../slideLayouts/slideLayout34.xml" Type="http://schemas.openxmlformats.org/officeDocument/2006/relationships/slideLayout"/><Relationship Id="rId13" Target="../slideLayouts/slideLayout33.xml" Type="http://schemas.openxmlformats.org/officeDocument/2006/relationships/slideLayout"/><Relationship Id="rId12" Target="../slideLayouts/slideLayout32.xml" Type="http://schemas.openxmlformats.org/officeDocument/2006/relationships/slideLayout"/><Relationship Id="rId11" Target="../slideLayouts/slideLayout31.xml" Type="http://schemas.openxmlformats.org/officeDocument/2006/relationships/slideLayout"/><Relationship Id="rId10" Target="../slideLayouts/slideLayout30.xml" Type="http://schemas.openxmlformats.org/officeDocument/2006/relationships/slideLayout"/><Relationship Id="rId9" Target="../slideLayouts/slideLayout29.xml" Type="http://schemas.openxmlformats.org/officeDocument/2006/relationships/slideLayout"/><Relationship Id="rId8" Target="../slideLayouts/slideLayout28.xml" Type="http://schemas.openxmlformats.org/officeDocument/2006/relationships/slideLayout"/><Relationship Id="rId7" Target="../slideLayouts/slideLayout27.xml" Type="http://schemas.openxmlformats.org/officeDocument/2006/relationships/slideLayout"/><Relationship Id="rId6" Target="../slideLayouts/slideLayout26.xml" Type="http://schemas.openxmlformats.org/officeDocument/2006/relationships/slideLayout"/><Relationship Id="rId5" Target="../slideLayouts/slideLayout25.xml" Type="http://schemas.openxmlformats.org/officeDocument/2006/relationships/slideLayout"/><Relationship Id="rId4" Target="../slideLayouts/slideLayout24.xml" Type="http://schemas.openxmlformats.org/officeDocument/2006/relationships/slideLayout"/><Relationship Id="rId3" Target="../slideLayouts/slideLayout23.xml" Type="http://schemas.openxmlformats.org/officeDocument/2006/relationships/slideLayout"/><Relationship Id="rId2" Target="../media/image3.tiff" Type="http://schemas.openxmlformats.org/officeDocument/2006/relationships/image"/><Relationship Id="rId1" Target="../theme/theme5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7EBE-FB8C-E847-8A31-370C34F2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3725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 noGrp="1"/>
          </p:cNvSpPr>
          <p:nvPr>
            <p:ph type="title"/>
          </p:nvPr>
        </p:nvSpPr>
        <p:spPr>
          <a:xfrm>
            <a:off x="262456" y="84677"/>
            <a:ext cx="8525944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de-DE" lang="de-DE"/>
              <a:t>Mastertitelformat bearbeiten</a:t>
            </a:r>
          </a:p>
        </p:txBody>
      </p:sp>
      <p:sp>
        <p:nvSpPr>
          <p:cNvPr id="1028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262456" y="1456266"/>
            <a:ext cx="8525944" cy="45889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de-DE" dirty="0" lang="de-DE"/>
              <a:t>Mastertextformat bearbeiten</a:t>
            </a:r>
          </a:p>
          <a:p>
            <a:pPr lvl="1"/>
            <a:r>
              <a:rPr altLang="de-DE" dirty="0" lang="de-DE"/>
              <a:t>Zweite Ebene</a:t>
            </a:r>
          </a:p>
          <a:p>
            <a:pPr lvl="2"/>
            <a:r>
              <a:rPr altLang="de-DE" dirty="0" lang="de-DE"/>
              <a:t>Dritte Ebene</a:t>
            </a:r>
          </a:p>
          <a:p>
            <a:pPr lvl="3"/>
            <a:r>
              <a:rPr altLang="de-DE" dirty="0" lang="de-DE"/>
              <a:t>Vierte Ebene</a:t>
            </a:r>
          </a:p>
          <a:p>
            <a:pPr lvl="4"/>
            <a:r>
              <a:rPr altLang="de-DE" dirty="0" lang="de-DE"/>
              <a:t>Fünfte Ebene</a:t>
            </a:r>
          </a:p>
        </p:txBody>
      </p:sp>
      <p:sp>
        <p:nvSpPr>
          <p:cNvPr id="5" name="Rectangle 6"/>
          <p:cNvSpPr>
            <a:spLocks noChangeArrowheads="1" noGrp="1"/>
          </p:cNvSpPr>
          <p:nvPr>
            <p:ph idx="4" sz="quarter" type="sldNum"/>
          </p:nvPr>
        </p:nvSpPr>
        <p:spPr>
          <a:xfrm>
            <a:off x="262456" y="6434688"/>
            <a:ext cx="406400" cy="318524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latin charset="0" typeface="Arial"/>
              </a:defRPr>
            </a:lvl1pPr>
          </a:lstStyle>
          <a:p>
            <a:fld id="{4E64EF48-182C-7C47-A231-DEA5E3B0FF23}" type="slidenum">
              <a:rPr lang="en-US" smtClean="0"/>
              <a:pPr/>
              <a:t>‹#›</a:t>
            </a:fld>
            <a:endParaRPr dirty="0"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39943"/>
            <a:ext cx="9144000" cy="0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997" y="6341776"/>
            <a:ext cx="1296403" cy="4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4343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dt="0" ftr="0" hdr="0"/>
  <p:txStyles>
    <p:titleStyle>
      <a:lvl1pPr algn="ctr" eaLnBrk="1" fontAlgn="base" hangingPunct="1" rtl="0">
        <a:spcBef>
          <a:spcPct val="0"/>
        </a:spcBef>
        <a:spcAft>
          <a:spcPct val="0"/>
        </a:spcAft>
        <a:defRPr sz="2800">
          <a:solidFill>
            <a:sysClr lastClr="000000" val="windowText"/>
          </a:solidFill>
          <a:latin typeface="Arial"/>
          <a:ea typeface="+mj-ea"/>
          <a:cs typeface="Arial"/>
        </a:defRPr>
      </a:lvl1pPr>
      <a:lvl2pPr algn="ctr" eaLnBrk="1" fontAlgn="base" hangingPunct="1" rtl="0">
        <a:spcBef>
          <a:spcPct val="0"/>
        </a:spcBef>
        <a:spcAft>
          <a:spcPct val="0"/>
        </a:spcAft>
        <a:defRPr sz="2800">
          <a:solidFill>
            <a:srgbClr val="007EB9"/>
          </a:solidFill>
          <a:latin charset="0" typeface="Arial"/>
          <a:ea charset="-128" typeface="ＭＳ Ｐゴシック"/>
          <a:cs charset="-128" typeface="ＭＳ Ｐゴシック"/>
        </a:defRPr>
      </a:lvl2pPr>
      <a:lvl3pPr algn="ctr" eaLnBrk="1" fontAlgn="base" hangingPunct="1" rtl="0">
        <a:spcBef>
          <a:spcPct val="0"/>
        </a:spcBef>
        <a:spcAft>
          <a:spcPct val="0"/>
        </a:spcAft>
        <a:defRPr sz="2800">
          <a:solidFill>
            <a:srgbClr val="007EB9"/>
          </a:solidFill>
          <a:latin charset="0" typeface="Arial"/>
          <a:ea charset="-128" typeface="ＭＳ Ｐゴシック"/>
          <a:cs charset="-128" typeface="ＭＳ Ｐゴシック"/>
        </a:defRPr>
      </a:lvl3pPr>
      <a:lvl4pPr algn="ctr" eaLnBrk="1" fontAlgn="base" hangingPunct="1" rtl="0">
        <a:spcBef>
          <a:spcPct val="0"/>
        </a:spcBef>
        <a:spcAft>
          <a:spcPct val="0"/>
        </a:spcAft>
        <a:defRPr sz="2800">
          <a:solidFill>
            <a:srgbClr val="007EB9"/>
          </a:solidFill>
          <a:latin charset="0" typeface="Arial"/>
          <a:ea charset="-128" typeface="ＭＳ Ｐゴシック"/>
          <a:cs charset="-128" typeface="ＭＳ Ｐゴシック"/>
        </a:defRPr>
      </a:lvl4pPr>
      <a:lvl5pPr algn="ctr" eaLnBrk="1" fontAlgn="base" hangingPunct="1" rtl="0">
        <a:spcBef>
          <a:spcPct val="0"/>
        </a:spcBef>
        <a:spcAft>
          <a:spcPct val="0"/>
        </a:spcAft>
        <a:defRPr sz="2800">
          <a:solidFill>
            <a:srgbClr val="007EB9"/>
          </a:solidFill>
          <a:latin charset="0" typeface="Arial"/>
          <a:ea charset="-128" typeface="ＭＳ Ｐゴシック"/>
          <a:cs charset="-128" typeface="ＭＳ Ｐゴシック"/>
        </a:defRPr>
      </a:lvl5pPr>
      <a:lvl6pPr algn="ctr" eaLnBrk="1" fontAlgn="base" hangingPunct="1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  <a:ea charset="-128" typeface="ＭＳ Ｐゴシック"/>
          <a:cs charset="-128" typeface="ＭＳ Ｐゴシック"/>
        </a:defRPr>
      </a:lvl6pPr>
      <a:lvl7pPr algn="ctr" eaLnBrk="1" fontAlgn="base" hangingPunct="1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  <a:ea charset="-128" typeface="ＭＳ Ｐゴシック"/>
          <a:cs charset="-128" typeface="ＭＳ Ｐゴシック"/>
        </a:defRPr>
      </a:lvl7pPr>
      <a:lvl8pPr algn="ctr" eaLnBrk="1" fontAlgn="base" hangingPunct="1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  <a:ea charset="-128" typeface="ＭＳ Ｐゴシック"/>
          <a:cs charset="-128" typeface="ＭＳ Ｐゴシック"/>
        </a:defRPr>
      </a:lvl8pPr>
      <a:lvl9pPr algn="ctr" eaLnBrk="1" fontAlgn="base" hangingPunct="1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  <a:ea charset="-128" typeface="ＭＳ Ｐゴシック"/>
          <a:cs charset="-128" typeface="ＭＳ Ｐゴシック"/>
        </a:defRPr>
      </a:lvl9pPr>
    </p:titleStyle>
    <p:bodyStyle>
      <a:lvl1pPr algn="l" eaLnBrk="1" fontAlgn="base" hangingPunct="1" indent="-342900" marL="342900" rtl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1pPr>
      <a:lvl2pPr algn="l" eaLnBrk="1" fontAlgn="base" hangingPunct="1" indent="-285750" marL="742950" rtl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2pPr>
      <a:lvl3pPr algn="l" eaLnBrk="1" fontAlgn="base" hangingPunct="1" indent="-228600" marL="1143000" rtl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3pPr>
      <a:lvl4pPr algn="l" eaLnBrk="1" fontAlgn="base" hangingPunct="1" indent="-228600" marL="1600200" rtl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4pPr>
      <a:lvl5pPr algn="l" eaLnBrk="1" fontAlgn="base" hangingPunct="1" indent="-228600" marL="2057400" rtl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/>
          <a:ea typeface="+mn-ea"/>
          <a:cs typeface="Arial"/>
        </a:defRPr>
      </a:lvl5pPr>
      <a:lvl6pPr algn="l" eaLnBrk="1" fontAlgn="base" hangingPunct="1" indent="-228600" marL="25146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algn="l" eaLnBrk="1" fontAlgn="base" hangingPunct="1" indent="-228600" marL="29718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algn="l" eaLnBrk="1" fontAlgn="base" hangingPunct="1" indent="-228600" marL="34290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algn="l" eaLnBrk="1" fontAlgn="base" hangingPunct="1" indent="-228600" marL="38862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altLang="de-DE" lang="de-DE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7EBE-FB8C-E847-8A31-370C34F2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7608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6" r:id="rId2"/>
    <p:sldLayoutId id="2147483667" r:id="rId3"/>
    <p:sldLayoutId id="2147483668" r:id="rId4"/>
    <p:sldLayoutId id="2147483669" r:id="rId5"/>
  </p:sldLayoutIdLst>
  <p:hf dt="0" ftr="0" hdr="0"/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 noGrp="1"/>
          </p:cNvSpPr>
          <p:nvPr>
            <p:ph type="title"/>
          </p:nvPr>
        </p:nvSpPr>
        <p:spPr>
          <a:xfrm>
            <a:off x="262456" y="84677"/>
            <a:ext cx="8525944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de-DE" lang="de-DE"/>
              <a:t>Mastertitelformat bearbeiten</a:t>
            </a:r>
          </a:p>
        </p:txBody>
      </p:sp>
      <p:sp>
        <p:nvSpPr>
          <p:cNvPr id="1028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262456" y="1456266"/>
            <a:ext cx="8525944" cy="45889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de-DE" dirty="0" lang="de-DE"/>
              <a:t>Mastertextformat bearbeiten</a:t>
            </a:r>
          </a:p>
          <a:p>
            <a:pPr lvl="1"/>
            <a:r>
              <a:rPr altLang="de-DE" dirty="0" lang="de-DE"/>
              <a:t>Zweite Ebene</a:t>
            </a:r>
          </a:p>
          <a:p>
            <a:pPr lvl="2"/>
            <a:r>
              <a:rPr altLang="de-DE" dirty="0" lang="de-DE"/>
              <a:t>Dritte Ebene</a:t>
            </a:r>
          </a:p>
          <a:p>
            <a:pPr lvl="3"/>
            <a:r>
              <a:rPr altLang="de-DE" dirty="0" lang="de-DE"/>
              <a:t>Vierte Ebene</a:t>
            </a:r>
          </a:p>
          <a:p>
            <a:pPr lvl="4"/>
            <a:r>
              <a:rPr altLang="de-DE" dirty="0" lang="de-DE"/>
              <a:t>Fünfte Ebene</a:t>
            </a:r>
          </a:p>
        </p:txBody>
      </p:sp>
      <p:sp>
        <p:nvSpPr>
          <p:cNvPr id="5" name="Rectangle 6"/>
          <p:cNvSpPr>
            <a:spLocks noChangeArrowheads="1" noGrp="1"/>
          </p:cNvSpPr>
          <p:nvPr>
            <p:ph idx="4" sz="quarter" type="sldNum"/>
          </p:nvPr>
        </p:nvSpPr>
        <p:spPr>
          <a:xfrm>
            <a:off x="262456" y="6434688"/>
            <a:ext cx="406400" cy="318524"/>
          </a:xfrm>
          <a:prstGeom prst="rect">
            <a:avLst/>
          </a:prstGeom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latin charset="0" typeface="Arial"/>
              </a:defRPr>
            </a:lvl1pPr>
          </a:lstStyle>
          <a:p>
            <a:fld id="{4E64EF48-182C-7C47-A231-DEA5E3B0FF23}" type="slidenum">
              <a:rPr lang="en-US" smtClean="0"/>
              <a:pPr/>
              <a:t>‹#›</a:t>
            </a:fld>
            <a:endParaRPr dirty="0"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239943"/>
            <a:ext cx="9144000" cy="0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997" y="6341776"/>
            <a:ext cx="1296403" cy="4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2039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hf dt="0" ftr="0" hdr="0"/>
  <p:txStyles>
    <p:titleStyle>
      <a:lvl1pPr algn="ctr" eaLnBrk="1" fontAlgn="base" hangingPunct="1" rtl="0">
        <a:spcBef>
          <a:spcPct val="0"/>
        </a:spcBef>
        <a:spcAft>
          <a:spcPct val="0"/>
        </a:spcAft>
        <a:defRPr sz="2800">
          <a:solidFill>
            <a:sysClr lastClr="000000" val="windowText"/>
          </a:solidFill>
          <a:latin typeface="Arial"/>
          <a:ea typeface="+mj-ea"/>
          <a:cs typeface="Arial"/>
        </a:defRPr>
      </a:lvl1pPr>
      <a:lvl2pPr algn="ctr" eaLnBrk="1" fontAlgn="base" hangingPunct="1" rtl="0">
        <a:spcBef>
          <a:spcPct val="0"/>
        </a:spcBef>
        <a:spcAft>
          <a:spcPct val="0"/>
        </a:spcAft>
        <a:defRPr sz="2800">
          <a:solidFill>
            <a:srgbClr val="007EB9"/>
          </a:solidFill>
          <a:latin charset="0" typeface="Arial"/>
          <a:ea charset="-128" typeface="ＭＳ Ｐゴシック"/>
          <a:cs charset="-128" typeface="ＭＳ Ｐゴシック"/>
        </a:defRPr>
      </a:lvl2pPr>
      <a:lvl3pPr algn="ctr" eaLnBrk="1" fontAlgn="base" hangingPunct="1" rtl="0">
        <a:spcBef>
          <a:spcPct val="0"/>
        </a:spcBef>
        <a:spcAft>
          <a:spcPct val="0"/>
        </a:spcAft>
        <a:defRPr sz="2800">
          <a:solidFill>
            <a:srgbClr val="007EB9"/>
          </a:solidFill>
          <a:latin charset="0" typeface="Arial"/>
          <a:ea charset="-128" typeface="ＭＳ Ｐゴシック"/>
          <a:cs charset="-128" typeface="ＭＳ Ｐゴシック"/>
        </a:defRPr>
      </a:lvl3pPr>
      <a:lvl4pPr algn="ctr" eaLnBrk="1" fontAlgn="base" hangingPunct="1" rtl="0">
        <a:spcBef>
          <a:spcPct val="0"/>
        </a:spcBef>
        <a:spcAft>
          <a:spcPct val="0"/>
        </a:spcAft>
        <a:defRPr sz="2800">
          <a:solidFill>
            <a:srgbClr val="007EB9"/>
          </a:solidFill>
          <a:latin charset="0" typeface="Arial"/>
          <a:ea charset="-128" typeface="ＭＳ Ｐゴシック"/>
          <a:cs charset="-128" typeface="ＭＳ Ｐゴシック"/>
        </a:defRPr>
      </a:lvl4pPr>
      <a:lvl5pPr algn="ctr" eaLnBrk="1" fontAlgn="base" hangingPunct="1" rtl="0">
        <a:spcBef>
          <a:spcPct val="0"/>
        </a:spcBef>
        <a:spcAft>
          <a:spcPct val="0"/>
        </a:spcAft>
        <a:defRPr sz="2800">
          <a:solidFill>
            <a:srgbClr val="007EB9"/>
          </a:solidFill>
          <a:latin charset="0" typeface="Arial"/>
          <a:ea charset="-128" typeface="ＭＳ Ｐゴシック"/>
          <a:cs charset="-128" typeface="ＭＳ Ｐゴシック"/>
        </a:defRPr>
      </a:lvl5pPr>
      <a:lvl6pPr algn="ctr" eaLnBrk="1" fontAlgn="base" hangingPunct="1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  <a:ea charset="-128" typeface="ＭＳ Ｐゴシック"/>
          <a:cs charset="-128" typeface="ＭＳ Ｐゴシック"/>
        </a:defRPr>
      </a:lvl6pPr>
      <a:lvl7pPr algn="ctr" eaLnBrk="1" fontAlgn="base" hangingPunct="1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  <a:ea charset="-128" typeface="ＭＳ Ｐゴシック"/>
          <a:cs charset="-128" typeface="ＭＳ Ｐゴシック"/>
        </a:defRPr>
      </a:lvl7pPr>
      <a:lvl8pPr algn="ctr" eaLnBrk="1" fontAlgn="base" hangingPunct="1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  <a:ea charset="-128" typeface="ＭＳ Ｐゴシック"/>
          <a:cs charset="-128" typeface="ＭＳ Ｐゴシック"/>
        </a:defRPr>
      </a:lvl8pPr>
      <a:lvl9pPr algn="ctr" eaLnBrk="1" fontAlgn="base" hangingPunct="1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typeface="Arial"/>
          <a:ea charset="-128" typeface="ＭＳ Ｐゴシック"/>
          <a:cs charset="-128" typeface="ＭＳ Ｐゴシック"/>
        </a:defRPr>
      </a:lvl9pPr>
    </p:titleStyle>
    <p:bodyStyle>
      <a:lvl1pPr algn="l" eaLnBrk="1" fontAlgn="base" hangingPunct="1" indent="-342900" marL="342900" rtl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1pPr>
      <a:lvl2pPr algn="l" eaLnBrk="1" fontAlgn="base" hangingPunct="1" indent="-285750" marL="742950" rtl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2pPr>
      <a:lvl3pPr algn="l" eaLnBrk="1" fontAlgn="base" hangingPunct="1" indent="-228600" marL="1143000" rtl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3pPr>
      <a:lvl4pPr algn="l" eaLnBrk="1" fontAlgn="base" hangingPunct="1" indent="-228600" marL="1600200" rtl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4pPr>
      <a:lvl5pPr algn="l" eaLnBrk="1" fontAlgn="base" hangingPunct="1" indent="-228600" marL="2057400" rtl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/>
          <a:ea typeface="+mn-ea"/>
          <a:cs typeface="Arial"/>
        </a:defRPr>
      </a:lvl5pPr>
      <a:lvl6pPr algn="l" eaLnBrk="1" fontAlgn="base" hangingPunct="1" indent="-228600" marL="25146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algn="l" eaLnBrk="1" fontAlgn="base" hangingPunct="1" indent="-228600" marL="29718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algn="l" eaLnBrk="1" fontAlgn="base" hangingPunct="1" indent="-228600" marL="34290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algn="l" eaLnBrk="1" fontAlgn="base" hangingPunct="1" indent="-228600" marL="38862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altLang="de-DE" lang="de-DE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5" Target="../media/image6.jpeg" Type="http://schemas.openxmlformats.org/officeDocument/2006/relationships/image"/><Relationship Id="rId4" Target="../media/image5.png" Type="http://schemas.openxmlformats.org/officeDocument/2006/relationships/image"/><Relationship Id="rId3" Target="../media/image4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20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21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7.jpe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21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notesSlides/notesSlide5.xml" Type="http://schemas.openxmlformats.org/officeDocument/2006/relationships/notesSlide"/><Relationship Id="rId1" Target="../slideLayouts/slideLayout21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1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1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21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1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21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2" Target="../media/image8.png" Type="http://schemas.openxmlformats.org/officeDocument/2006/relationships/image"/><Relationship Id="rId1" Target="../slideLayouts/slideLayout2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21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media/image9.png" Type="http://schemas.openxmlformats.org/officeDocument/2006/relationships/image"/><Relationship Id="rId1" Target="../slideLayouts/slideLayout21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3" Target="../media/image11.png" Type="http://schemas.openxmlformats.org/officeDocument/2006/relationships/image"/><Relationship Id="rId2" Target="../media/image10.png" Type="http://schemas.openxmlformats.org/officeDocument/2006/relationships/image"/><Relationship Id="rId1" Target="../slideLayouts/slideLayout21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1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1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1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1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1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1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C85D5051-7B07-43DC-A669-B1627501DADA}"/>
              </a:ext>
            </a:extLst>
          </p:cNvPr>
          <p:cNvSpPr>
            <a:spLocks noChangeArrowheads="1" noGrp="1"/>
          </p:cNvSpPr>
          <p:nvPr>
            <p:ph idx="1" type="subTitle"/>
          </p:nvPr>
        </p:nvSpPr>
        <p:spPr>
          <a:xfrm>
            <a:off x="381000" y="5816600"/>
            <a:ext cx="8599488" cy="1065213"/>
          </a:xfrm>
        </p:spPr>
        <p:txBody>
          <a:bodyPr numCol="1" rtlCol="0">
            <a:normAutofit fontScale="25000" lnSpcReduction="20000"/>
          </a:bodyPr>
          <a:lstStyle/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2800"/>
              <a:t>	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11200"/>
              <a:t>Hira Naveed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dirty="0" lang="en-US" sz="7200"/>
              <a:t>Lecture # 11 Templates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endParaRPr dirty="0" lang="en-US" sz="6400"/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2800"/>
              <a:t>		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2EE4DEB-59E7-4523-AF78-A70D95C8D7AC}"/>
              </a:ext>
            </a:extLst>
          </p:cNvPr>
          <p:cNvSpPr>
            <a:spLocks noChangeArrowheads="1"/>
          </p:cNvSpPr>
          <p:nvPr/>
        </p:nvSpPr>
        <p:spPr>
          <a:xfrm>
            <a:off x="1219200" y="5486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>
              <a:defRPr/>
            </a:pPr>
            <a:endParaRPr altLang="en-PK" lang="en-PK" sz="2400">
              <a:solidFill>
                <a:srgbClr val="333399"/>
              </a:solidFill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60E8B1DE-CE76-475B-B2AB-5289116D17ED}"/>
              </a:ext>
            </a:extLst>
          </p:cNvPr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6363" y="158750"/>
            <a:ext cx="830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3">
            <a:extLst>
              <a:ext uri="{FF2B5EF4-FFF2-40B4-BE49-F238E27FC236}">
                <a16:creationId xmlns:a16="http://schemas.microsoft.com/office/drawing/2014/main" id="{BAF04FFF-0899-491E-B3EC-D96F8332312C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244475"/>
            <a:ext cx="5600700" cy="12065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3429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6858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0287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3716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1828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286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743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2004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altLang="en-PK" b="1" dirty="0" lang="en-US" sz="2800">
                <a:solidFill>
                  <a:srgbClr val="000000"/>
                </a:solidFill>
                <a:cs typeface="+mn-cs"/>
              </a:rPr>
              <a:t>National University of Computer 	and Emerging Sciences			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F724EF-1E15-4828-8EE1-DF969A842BB4}"/>
              </a:ext>
            </a:extLst>
          </p:cNvPr>
          <p:cNvSpPr/>
          <p:nvPr/>
        </p:nvSpPr>
        <p:spPr>
          <a:xfrm>
            <a:off x="163513" y="5961063"/>
            <a:ext cx="2133600" cy="88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altLang="en-PK" dirty="0" lang="en-PK">
              <a:solidFill>
                <a:prstClr val="white"/>
              </a:solidFill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1B7E616B-9FB6-40C3-BA01-9275E6DD7C4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1" t="8981"/>
          <a:stretch>
            <a:fillRect/>
          </a:stretch>
        </p:blipFill>
        <p:spPr>
          <a:xfrm>
            <a:off x="0" y="1543050"/>
            <a:ext cx="9144000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6">
            <a:extLst>
              <a:ext uri="{FF2B5EF4-FFF2-40B4-BE49-F238E27FC236}">
                <a16:creationId xmlns:a16="http://schemas.microsoft.com/office/drawing/2014/main" id="{0589B7F6-A785-4B39-BCC2-0CDBA2960FB4}"/>
              </a:ext>
            </a:extLst>
          </p:cNvPr>
          <p:cNvSpPr txBox="1">
            <a:spLocks noChangeArrowheads="1"/>
          </p:cNvSpPr>
          <p:nvPr/>
        </p:nvSpPr>
        <p:spPr>
          <a:xfrm>
            <a:off x="5943600" y="3627438"/>
            <a:ext cx="1992313" cy="522287"/>
          </a:xfrm>
          <a:prstGeom prst="rect">
            <a:avLst/>
          </a:prstGeom>
          <a:noFill/>
          <a:ln>
            <a:noFill/>
          </a:ln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>
              <a:defRPr/>
            </a:pPr>
            <a:r>
              <a:rPr altLang="en-PK" b="1" dirty="0" lang="en-US" sz="2800">
                <a:solidFill>
                  <a:srgbClr val="FF0000"/>
                </a:solidFill>
                <a:cs typeface="+mn-cs"/>
              </a:rPr>
              <a:t>Spring 2022</a:t>
            </a:r>
            <a:endParaRPr altLang="en-PK" b="1" dirty="0" lang="en-PK" sz="2800">
              <a:solidFill>
                <a:srgbClr val="FF0000"/>
              </a:solidFill>
              <a:cs typeface="+mn-cs"/>
            </a:endParaRPr>
          </a:p>
        </p:txBody>
      </p:sp>
      <p:pic>
        <p:nvPicPr>
          <p:cNvPr id="13321" name="Picture 15">
            <a:extLst>
              <a:ext uri="{FF2B5EF4-FFF2-40B4-BE49-F238E27FC236}">
                <a16:creationId xmlns:a16="http://schemas.microsoft.com/office/drawing/2014/main" id="{DDB576BE-94DC-479D-AF65-F174F8BC930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3" l="33388" r="30362" t="10181"/>
          <a:stretch>
            <a:fillRect/>
          </a:stretch>
        </p:blipFill>
        <p:spPr>
          <a:xfrm>
            <a:off x="1600200" y="2343150"/>
            <a:ext cx="1900238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>
          <a:xfrm>
            <a:off x="372862" y="1500326"/>
            <a:ext cx="840715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 indent="-342900" marL="342900">
              <a:spcBef>
                <a:spcPct val="50000"/>
              </a:spcBef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The word </a:t>
            </a:r>
            <a:r>
              <a:rPr dirty="0" i="1" lang="en-US" sz="2400">
                <a:solidFill>
                  <a:srgbClr val="0070C0"/>
                </a:solidFill>
                <a:latin typeface="+mj-lt"/>
              </a:rPr>
              <a:t>template</a:t>
            </a:r>
            <a:r>
              <a:rPr dirty="0" lang="en-US" sz="2400">
                <a:latin typeface="+mj-lt"/>
              </a:rPr>
              <a:t> is a C++ keyword specifying that what follows is a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pattern for a function</a:t>
            </a:r>
            <a:r>
              <a:rPr dirty="0" lang="en-US" sz="2400">
                <a:latin typeface="+mj-lt"/>
              </a:rPr>
              <a:t> not a function definition.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dirty="0" lang="en-US" sz="2400">
              <a:latin typeface="+mj-lt"/>
            </a:endParaRPr>
          </a:p>
          <a:p>
            <a:pPr algn="just" eaLnBrk="1" hangingPunct="1" indent="-342900" marL="342900">
              <a:spcBef>
                <a:spcPct val="50000"/>
              </a:spcBef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Originally, the keyword </a:t>
            </a:r>
            <a:r>
              <a:rPr dirty="0" i="1" lang="en-US" sz="2400">
                <a:solidFill>
                  <a:srgbClr val="0070C0"/>
                </a:solidFill>
                <a:latin typeface="+mj-lt"/>
              </a:rPr>
              <a:t>class</a:t>
            </a:r>
            <a:r>
              <a:rPr dirty="0" lang="en-US" sz="2400">
                <a:latin typeface="+mj-lt"/>
              </a:rPr>
              <a:t> was used instead of </a:t>
            </a:r>
            <a:r>
              <a:rPr dirty="0" err="1" i="1" lang="en-US" sz="2400">
                <a:solidFill>
                  <a:srgbClr val="0070C0"/>
                </a:solidFill>
                <a:latin typeface="+mj-lt"/>
              </a:rPr>
              <a:t>typename</a:t>
            </a:r>
            <a:r>
              <a:rPr dirty="0" lang="en-US" sz="2400">
                <a:latin typeface="+mj-lt"/>
              </a:rPr>
              <a:t> in a type-parameter list. </a:t>
            </a:r>
          </a:p>
          <a:p>
            <a:pPr algn="just" eaLnBrk="1" hangingPunct="1" indent="-342900" marL="342900">
              <a:spcBef>
                <a:spcPct val="50000"/>
              </a:spcBef>
              <a:buFont charset="0" panose="020B0604020202020204" pitchFamily="34" typeface="Arial"/>
              <a:buChar char="•"/>
            </a:pPr>
            <a:endParaRPr dirty="0" lang="en-US" sz="2400">
              <a:latin typeface="+mj-lt"/>
            </a:endParaRPr>
          </a:p>
          <a:p>
            <a:pPr algn="just" eaLnBrk="1" hangingPunct="1" indent="-342900" marL="342900">
              <a:spcBef>
                <a:spcPct val="50000"/>
              </a:spcBef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You can use </a:t>
            </a:r>
            <a:r>
              <a:rPr dirty="0" err="1" lang="en-US" sz="2400">
                <a:latin typeface="+mj-lt"/>
              </a:rPr>
              <a:t>typename</a:t>
            </a:r>
            <a:r>
              <a:rPr dirty="0" lang="en-US" sz="2400">
                <a:latin typeface="+mj-lt"/>
              </a:rPr>
              <a:t> or class</a:t>
            </a:r>
          </a:p>
        </p:txBody>
      </p:sp>
      <p:sp>
        <p:nvSpPr>
          <p:cNvPr id="11267" name="Rectangle 3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Template Mechanism Comments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DF6F8-90F2-4EF0-ACA0-AFBB24A1A0F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095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build="p" grpId="0" spid="2560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>
          <a:xfrm>
            <a:off x="372862" y="1500326"/>
            <a:ext cx="84071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 indent="-342900" marL="342900">
              <a:spcBef>
                <a:spcPct val="50000"/>
              </a:spcBef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The word </a:t>
            </a:r>
            <a:r>
              <a:rPr dirty="0" i="1" lang="en-US" sz="2400">
                <a:solidFill>
                  <a:srgbClr val="0070C0"/>
                </a:solidFill>
                <a:latin typeface="+mj-lt"/>
              </a:rPr>
              <a:t>template</a:t>
            </a:r>
            <a:r>
              <a:rPr dirty="0" lang="en-US" sz="2400">
                <a:latin typeface="+mj-lt"/>
              </a:rPr>
              <a:t> is a C++ keyword specifying that what follows is a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pattern for a function</a:t>
            </a:r>
            <a:r>
              <a:rPr dirty="0" lang="en-US" sz="2400">
                <a:latin typeface="+mj-lt"/>
              </a:rPr>
              <a:t> not a function definition.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dirty="0" lang="en-US" sz="2400">
              <a:latin typeface="+mj-lt"/>
            </a:endParaRPr>
          </a:p>
        </p:txBody>
      </p:sp>
      <p:sp>
        <p:nvSpPr>
          <p:cNvPr id="11267" name="Rectangle 3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Template Instantiation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DF6F8-90F2-4EF0-ACA0-AFBB24A1A0F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descr="templates-cpp" id="2050" name="Picture 2">
            <a:extLst>
              <a:ext uri="{FF2B5EF4-FFF2-40B4-BE49-F238E27FC236}">
                <a16:creationId xmlns:a16="http://schemas.microsoft.com/office/drawing/2014/main" id="{7930F4A3-B819-4F23-8331-D296CC65C33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2209" y="2270784"/>
            <a:ext cx="6382578" cy="425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C326F-3B47-F4ED-4C6B-0411770567AF}"/>
              </a:ext>
            </a:extLst>
          </p:cNvPr>
          <p:cNvSpPr/>
          <p:nvPr/>
        </p:nvSpPr>
        <p:spPr>
          <a:xfrm>
            <a:off x="3604590" y="2968009"/>
            <a:ext cx="2027583" cy="1670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PK" lang="en-P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2DDADF-BE4C-F77B-D14F-6847B90FADD2}"/>
              </a:ext>
            </a:extLst>
          </p:cNvPr>
          <p:cNvCxnSpPr/>
          <p:nvPr/>
        </p:nvCxnSpPr>
        <p:spPr>
          <a:xfrm flipV="1">
            <a:off x="3048000" y="3429000"/>
            <a:ext cx="2584173" cy="1209261"/>
          </a:xfrm>
          <a:prstGeom prst="straightConnector1">
            <a:avLst/>
          </a:prstGeom>
          <a:ln>
            <a:tailEnd len="lg"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2ABE5-C5E6-528D-003D-BCA9BA84ECAF}"/>
              </a:ext>
            </a:extLst>
          </p:cNvPr>
          <p:cNvSpPr/>
          <p:nvPr/>
        </p:nvSpPr>
        <p:spPr>
          <a:xfrm>
            <a:off x="4744278" y="4509052"/>
            <a:ext cx="1590262" cy="434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en-PK" lang="en-PK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2BB081-A156-942C-D4F2-44DD04DA6F46}"/>
              </a:ext>
            </a:extLst>
          </p:cNvPr>
          <p:cNvCxnSpPr>
            <a:cxnSpLocks/>
          </p:cNvCxnSpPr>
          <p:nvPr/>
        </p:nvCxnSpPr>
        <p:spPr>
          <a:xfrm>
            <a:off x="2888975" y="5049078"/>
            <a:ext cx="2491408" cy="702365"/>
          </a:xfrm>
          <a:prstGeom prst="straightConnector1">
            <a:avLst/>
          </a:prstGeom>
          <a:ln>
            <a:tailEnd len="lg"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76085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build="p" grpId="0" spid="2560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Template Instantiation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4A11E-E2CC-4257-A4ED-2F39FD32467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>
          <a:xfrm>
            <a:off x="359545" y="1462703"/>
            <a:ext cx="8424909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algn="just" eaLnBrk="1" hangingPunct="1" indent="-457200" marL="457200"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A function template is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only a pattern</a:t>
            </a:r>
            <a:r>
              <a:rPr dirty="0" lang="en-US" sz="2400">
                <a:latin typeface="+mj-lt"/>
              </a:rPr>
              <a:t> that describes how individual functions can be built from given actual datatypes.  </a:t>
            </a:r>
          </a:p>
          <a:p>
            <a:pPr algn="just" eaLnBrk="1" hangingPunct="1" indent="-457200" marL="457200">
              <a:buFont charset="0" panose="020B0604020202020204" pitchFamily="34" typeface="Arial"/>
              <a:buChar char="•"/>
            </a:pPr>
            <a:endParaRPr dirty="0" lang="en-US" sz="2400">
              <a:latin typeface="+mj-lt"/>
            </a:endParaRPr>
          </a:p>
          <a:p>
            <a:pPr algn="just" eaLnBrk="1" hangingPunct="1" indent="-457200" marL="457200"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This process of constructing a function is called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instantiation</a:t>
            </a:r>
            <a:r>
              <a:rPr dirty="0" lang="en-US" sz="2400">
                <a:latin typeface="+mj-lt"/>
              </a:rPr>
              <a:t>.</a:t>
            </a:r>
          </a:p>
          <a:p>
            <a:pPr algn="just" eaLnBrk="1" hangingPunct="1" indent="-457200" marL="457200">
              <a:buFont charset="0" panose="020B0604020202020204" pitchFamily="34" typeface="Arial"/>
              <a:buChar char="•"/>
            </a:pPr>
            <a:endParaRPr dirty="0" lang="en-US" sz="2400">
              <a:latin typeface="+mj-lt"/>
            </a:endParaRPr>
          </a:p>
          <a:p>
            <a:pPr algn="just" eaLnBrk="1" hangingPunct="1" indent="-457200" marL="457200"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We instantiated Swap() four times — with datatypes int,  double,  string, and Time. </a:t>
            </a:r>
          </a:p>
          <a:p>
            <a:pPr algn="just" eaLnBrk="1" hangingPunct="1" indent="-457200" marL="457200">
              <a:buFont charset="0" panose="020B0604020202020204" pitchFamily="34" typeface="Arial"/>
              <a:buChar char="•"/>
            </a:pPr>
            <a:endParaRPr dirty="0" lang="en-US" sz="2400">
              <a:latin typeface="+mj-lt"/>
            </a:endParaRPr>
          </a:p>
          <a:p>
            <a:pPr algn="just" eaLnBrk="1" hangingPunct="1" indent="-457200" marL="457200"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In each instantiation, the template type parameter is said to be bound to the actual datatype passed.  </a:t>
            </a:r>
          </a:p>
          <a:p>
            <a:pPr algn="just" eaLnBrk="1" hangingPunct="1" indent="-457200" marL="457200">
              <a:buFont charset="0" panose="020B0604020202020204" pitchFamily="34" typeface="Arial"/>
              <a:buChar char="•"/>
            </a:pPr>
            <a:endParaRPr dirty="0" lang="en-US" sz="2400">
              <a:latin typeface="+mj-lt"/>
            </a:endParaRPr>
          </a:p>
          <a:p>
            <a:pPr eaLnBrk="1" hangingPunct="1" indent="-457200" marL="457200"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A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template thus serves as a pattern </a:t>
            </a:r>
            <a:r>
              <a:rPr dirty="0" lang="en-US" sz="2400">
                <a:latin typeface="+mj-lt"/>
              </a:rPr>
              <a:t>for the definition of an unlimited number of instances.  </a:t>
            </a:r>
          </a:p>
        </p:txBody>
      </p:sp>
    </p:spTree>
    <p:extLst>
      <p:ext uri="{BB962C8B-B14F-4D97-AF65-F5344CB8AC3E}">
        <p14:creationId xmlns:p14="http://schemas.microsoft.com/office/powerpoint/2010/main" val="18059804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build="p" grpId="0" spid="29699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How is a Template Used?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000738-46C9-422B-861F-846755D4DF0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C0C9BB-27BA-1299-9467-8C67F3051FFC}"/>
              </a:ext>
            </a:extLst>
          </p:cNvPr>
          <p:cNvSpPr>
            <a:spLocks noChangeArrowheads="1"/>
          </p:cNvSpPr>
          <p:nvPr/>
        </p:nvSpPr>
        <p:spPr>
          <a:xfrm>
            <a:off x="340071" y="1545574"/>
            <a:ext cx="8463855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0" compatLnSpc="1" lIns="0" numCol="1" rIns="0" tIns="0" vert="horz" wrap="none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8200"/>
                </a:solidFill>
                <a:effectLst/>
                <a:latin charset="0" panose="020B0609020204030204" pitchFamily="49" typeface="Consolas"/>
              </a:rPr>
              <a:t>// One function works for all data types.  This would work</a:t>
            </a:r>
            <a:endParaRPr altLang="en-PK" b="0" baseline="0" cap="none" dirty="0" i="0" kumimoji="0" lang="en-PK" normalizeH="0" strike="noStrike" sz="1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sz="2000" u="none">
                <a:ln>
                  <a:noFill/>
                </a:ln>
                <a:solidFill>
                  <a:srgbClr val="FF0000"/>
                </a:solidFill>
                <a:effectLst/>
                <a:latin charset="0" panose="020B0609020204030204" pitchFamily="49" typeface="Consolas"/>
              </a:rPr>
              <a:t>// even for user defined types if operator '&gt;' is overloaded</a:t>
            </a:r>
            <a:endParaRPr altLang="en-PK" b="1" baseline="0" cap="none" dirty="0" i="0" kumimoji="0" lang="en-PK" normalizeH="0" strike="noStrike" sz="1200" u="none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sz="20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template</a:t>
            </a:r>
            <a:r>
              <a:rPr altLang="en-PK" b="0" baseline="0" cap="none" dirty="0" i="0" kumimoji="0" lang="en-PK" normalizeH="0" strike="noStrike" sz="12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</a:t>
            </a:r>
            <a:r>
              <a:rPr altLang="en-PK" b="1" baseline="0" cap="none" dirty="0" err="1" i="0" kumimoji="0" lang="en-PK" normalizeH="0" strike="noStrike" sz="20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typename</a:t>
            </a:r>
            <a:r>
              <a:rPr altLang="en-PK" b="0" baseline="0" cap="none" dirty="0" i="0" kumimoji="0" lang="en-PK" normalizeH="0" strike="noStrike" sz="12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T&gt; T </a:t>
            </a:r>
            <a:r>
              <a:rPr altLang="en-PK" b="0" baseline="0" cap="none" dirty="0" err="1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myMax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(T x, T y)</a:t>
            </a:r>
            <a:endParaRPr altLang="en-PK" b="0" baseline="0" cap="none" dirty="0" i="0" kumimoji="0" lang="en-PK" normalizeH="0" strike="noStrike" sz="1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{</a:t>
            </a:r>
            <a:endParaRPr altLang="en-PK" b="0" baseline="0" cap="none" dirty="0" i="0" kumimoji="0" lang="en-PK" normalizeH="0" strike="noStrike" sz="1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1" baseline="0" cap="none" dirty="0" i="0" kumimoji="0" lang="en-PK" normalizeH="0" strike="noStrike" sz="20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return</a:t>
            </a:r>
            <a:r>
              <a:rPr altLang="en-PK" b="0" baseline="0" cap="none" dirty="0" i="0" kumimoji="0" lang="en-PK" normalizeH="0" strike="noStrike" sz="12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(x &gt; y) ? x : y;</a:t>
            </a:r>
            <a:endParaRPr altLang="en-PK" b="0" baseline="0" cap="none" dirty="0" i="0" kumimoji="0" lang="en-PK" normalizeH="0" strike="noStrike" sz="1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}</a:t>
            </a:r>
            <a:endParaRPr altLang="en-PK" b="0" baseline="0" cap="none" dirty="0" i="0" kumimoji="0" lang="en-PK" normalizeH="0" strike="noStrike" sz="1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r>
              <a:rPr altLang="en-PK" b="0" baseline="0" cap="none" dirty="0" i="0" kumimoji="0" lang="en-PK" normalizeH="0" strike="noStrike" sz="12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endParaRPr altLang="en-PK" b="0" baseline="0" cap="none" dirty="0" i="0" kumimoji="0" lang="en-PK" normalizeH="0" strike="noStrike" sz="36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sz="2000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int</a:t>
            </a:r>
            <a:r>
              <a:rPr altLang="en-PK" b="0" baseline="0" cap="none" dirty="0" i="0" kumimoji="0" lang="en-PK" normalizeH="0" strike="noStrike" sz="12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main()</a:t>
            </a:r>
            <a:endParaRPr altLang="en-PK" b="0" baseline="0" cap="none" dirty="0" i="0" kumimoji="0" lang="en-PK" normalizeH="0" strike="noStrike" sz="1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{</a:t>
            </a:r>
            <a:endParaRPr altLang="en-PK" b="0" baseline="0" cap="none" dirty="0" i="0" kumimoji="0" lang="en-PK" normalizeH="0" strike="noStrike" sz="1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err="1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cout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&lt;&lt; </a:t>
            </a:r>
            <a:r>
              <a:rPr altLang="en-PK" b="0" baseline="0" cap="none" dirty="0" err="1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myMax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</a:t>
            </a:r>
            <a:r>
              <a:rPr altLang="en-PK" b="1" baseline="0" cap="none" dirty="0" i="0" kumimoji="0" lang="en-PK" normalizeH="0" strike="noStrike" sz="2000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int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&gt;(3, 7) &lt;&lt; </a:t>
            </a:r>
            <a:r>
              <a:rPr altLang="en-PK" b="0" baseline="0" cap="none" dirty="0" err="1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endl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; 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8200"/>
                </a:solidFill>
                <a:effectLst/>
                <a:latin charset="0" panose="020B0609020204030204" pitchFamily="49" typeface="Consolas"/>
              </a:rPr>
              <a:t>// Call </a:t>
            </a:r>
            <a:r>
              <a:rPr altLang="en-PK" b="0" baseline="0" cap="none" dirty="0" err="1" i="0" kumimoji="0" lang="en-PK" normalizeH="0" strike="noStrike" sz="2000" u="none">
                <a:ln>
                  <a:noFill/>
                </a:ln>
                <a:solidFill>
                  <a:srgbClr val="008200"/>
                </a:solidFill>
                <a:effectLst/>
                <a:latin charset="0" panose="020B0609020204030204" pitchFamily="49" typeface="Consolas"/>
              </a:rPr>
              <a:t>myMax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8200"/>
                </a:solidFill>
                <a:effectLst/>
                <a:latin charset="0" panose="020B0609020204030204" pitchFamily="49" typeface="Consolas"/>
              </a:rPr>
              <a:t> for int</a:t>
            </a:r>
            <a:endParaRPr altLang="en-PK" b="0" baseline="0" cap="none" dirty="0" i="0" kumimoji="0" lang="en-PK" normalizeH="0" strike="noStrike" sz="1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err="1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cout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&lt;&lt; </a:t>
            </a:r>
            <a:r>
              <a:rPr altLang="en-PK" b="0" baseline="0" cap="none" dirty="0" err="1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myMax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</a:t>
            </a:r>
            <a:r>
              <a:rPr altLang="en-PK" b="1" baseline="0" cap="none" dirty="0" i="0" kumimoji="0" lang="en-PK" normalizeH="0" strike="noStrike" sz="2000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double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&gt;(3.0, 7.0)</a:t>
            </a:r>
            <a:endParaRPr altLang="en-PK" b="0" baseline="0" cap="none" dirty="0" i="0" kumimoji="0" lang="en-PK" normalizeH="0" strike="noStrike" sz="1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     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&lt;&lt; </a:t>
            </a:r>
            <a:r>
              <a:rPr altLang="en-PK" b="0" baseline="0" cap="none" dirty="0" err="1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endl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; 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8200"/>
                </a:solidFill>
                <a:effectLst/>
                <a:latin charset="0" panose="020B0609020204030204" pitchFamily="49" typeface="Consolas"/>
              </a:rPr>
              <a:t>// call </a:t>
            </a:r>
            <a:r>
              <a:rPr altLang="en-PK" b="0" baseline="0" cap="none" dirty="0" err="1" i="0" kumimoji="0" lang="en-PK" normalizeH="0" strike="noStrike" sz="2000" u="none">
                <a:ln>
                  <a:noFill/>
                </a:ln>
                <a:solidFill>
                  <a:srgbClr val="008200"/>
                </a:solidFill>
                <a:effectLst/>
                <a:latin charset="0" panose="020B0609020204030204" pitchFamily="49" typeface="Consolas"/>
              </a:rPr>
              <a:t>myMax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8200"/>
                </a:solidFill>
                <a:effectLst/>
                <a:latin charset="0" panose="020B0609020204030204" pitchFamily="49" typeface="Consolas"/>
              </a:rPr>
              <a:t> for double</a:t>
            </a:r>
            <a:endParaRPr altLang="en-PK" b="0" baseline="0" cap="none" dirty="0" i="0" kumimoji="0" lang="en-PK" normalizeH="0" strike="noStrike" sz="1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err="1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cout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&lt;&lt; </a:t>
            </a:r>
            <a:r>
              <a:rPr altLang="en-PK" b="0" baseline="0" cap="none" dirty="0" err="1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myMax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</a:t>
            </a:r>
            <a:r>
              <a:rPr altLang="en-PK" b="1" baseline="0" cap="none" dirty="0" i="0" kumimoji="0" lang="en-PK" normalizeH="0" strike="noStrike" sz="2000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char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&gt;(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FF"/>
                </a:solidFill>
                <a:effectLst/>
                <a:latin charset="0" panose="020B0609020204030204" pitchFamily="49" typeface="Consolas"/>
              </a:rPr>
              <a:t>'g'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, 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FF"/>
                </a:solidFill>
                <a:effectLst/>
                <a:latin charset="0" panose="020B0609020204030204" pitchFamily="49" typeface="Consolas"/>
              </a:rPr>
              <a:t>'e'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)</a:t>
            </a:r>
            <a:endParaRPr altLang="en-PK" b="0" baseline="0" cap="none" dirty="0" i="0" kumimoji="0" lang="en-PK" normalizeH="0" strike="noStrike" sz="1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     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&lt;&lt; </a:t>
            </a:r>
            <a:r>
              <a:rPr altLang="en-PK" b="0" baseline="0" cap="none" dirty="0" err="1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endl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; 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8200"/>
                </a:solidFill>
                <a:effectLst/>
                <a:latin charset="0" panose="020B0609020204030204" pitchFamily="49" typeface="Consolas"/>
              </a:rPr>
              <a:t>// call </a:t>
            </a:r>
            <a:r>
              <a:rPr altLang="en-PK" b="0" baseline="0" cap="none" dirty="0" err="1" i="0" kumimoji="0" lang="en-PK" normalizeH="0" strike="noStrike" sz="2000" u="none">
                <a:ln>
                  <a:noFill/>
                </a:ln>
                <a:solidFill>
                  <a:srgbClr val="008200"/>
                </a:solidFill>
                <a:effectLst/>
                <a:latin charset="0" panose="020B0609020204030204" pitchFamily="49" typeface="Consolas"/>
              </a:rPr>
              <a:t>myMax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8200"/>
                </a:solidFill>
                <a:effectLst/>
                <a:latin charset="0" panose="020B0609020204030204" pitchFamily="49" typeface="Consolas"/>
              </a:rPr>
              <a:t> for char</a:t>
            </a:r>
            <a:endParaRPr altLang="en-PK" b="0" baseline="0" cap="none" dirty="0" i="0" kumimoji="0" lang="en-PK" normalizeH="0" strike="noStrike" sz="1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r>
              <a:rPr altLang="en-PK" b="0" baseline="0" cap="none" dirty="0" i="0" kumimoji="0" lang="en-PK" normalizeH="0" strike="noStrike" sz="12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endParaRPr altLang="en-PK" b="0" baseline="0" cap="none" dirty="0" i="0" kumimoji="0" lang="en-PK" normalizeH="0" strike="noStrike" sz="36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1" baseline="0" cap="none" dirty="0" i="0" kumimoji="0" lang="en-PK" normalizeH="0" strike="noStrike" sz="20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return</a:t>
            </a:r>
            <a:r>
              <a:rPr altLang="en-PK" b="0" baseline="0" cap="none" dirty="0" i="0" kumimoji="0" lang="en-PK" normalizeH="0" strike="noStrike" sz="12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0;</a:t>
            </a:r>
            <a:endParaRPr altLang="en-PK" b="0" baseline="0" cap="none" dirty="0" i="0" kumimoji="0" lang="en-PK" normalizeH="0" strike="noStrike" sz="1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20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}</a:t>
            </a:r>
            <a:endParaRPr altLang="en-PK" b="0" baseline="0" cap="none" dirty="0" i="0" kumimoji="0" lang="en-PK" normalizeH="0" strike="noStrike" sz="3600" u="none">
              <a:ln>
                <a:noFill/>
              </a:ln>
              <a:solidFill>
                <a:schemeClr val="tx1"/>
              </a:solidFill>
              <a:effectLst/>
              <a:latin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34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>
          <a:xfrm>
            <a:off x="228600" y="1674158"/>
            <a:ext cx="8622437" cy="472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numCol="1" wrap="none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endParaRPr altLang="fr-FR" lang="fr-FR"/>
          </a:p>
        </p:txBody>
      </p:sp>
      <p:sp>
        <p:nvSpPr>
          <p:cNvPr id="13315" name="Rectangle 3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General Form of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CEAF41-7702-4FA5-8F32-0D96DC336D0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>
          <a:xfrm>
            <a:off x="392836" y="1770063"/>
            <a:ext cx="8293963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tabLst>
                <a:tab algn="l" pos="909638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tabLst>
                <a:tab algn="l" pos="909638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tabLst>
                <a:tab algn="l" pos="909638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tabLst>
                <a:tab algn="l" pos="909638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tabLst>
                <a:tab algn="l" pos="909638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tabLst>
                <a:tab algn="l" pos="909638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tabLst>
                <a:tab algn="l" pos="909638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tabLst>
                <a:tab algn="l" pos="909638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tabLst>
                <a:tab algn="l" pos="909638"/>
              </a:tabLs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b="1" dirty="0" lang="en-US" sz="2400">
                <a:latin charset="0" panose="02070309020205020404" pitchFamily="49" typeface="Courier New"/>
              </a:rPr>
              <a:t>	template &lt;</a:t>
            </a:r>
            <a:r>
              <a:rPr b="1" dirty="0" err="1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typename</a:t>
            </a:r>
            <a:r>
              <a:rPr b="1" dirty="0" lang="en-US" sz="2400">
                <a:latin charset="0" panose="02070309020205020404" pitchFamily="49" typeface="Courier New"/>
              </a:rPr>
              <a:t> </a:t>
            </a:r>
            <a:r>
              <a:rPr b="1" dirty="0" err="1" i="1" lang="en-US" sz="2400">
                <a:latin charset="0" panose="02070309020205020404" pitchFamily="49" typeface="Courier New"/>
              </a:rPr>
              <a:t>TypeParam</a:t>
            </a:r>
            <a:r>
              <a:rPr b="1" dirty="0" lang="en-US" sz="2400">
                <a:latin charset="0" panose="02070309020205020404" pitchFamily="49" typeface="Courier New"/>
              </a:rPr>
              <a:t>&gt;</a:t>
            </a:r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	</a:t>
            </a:r>
            <a:r>
              <a:rPr b="1" dirty="0" err="1" i="1" lang="en-US" sz="2400">
                <a:latin charset="0" panose="02070309020205020404" pitchFamily="49" typeface="Courier New"/>
              </a:rPr>
              <a:t>FunctionDefinition</a:t>
            </a:r>
            <a:endParaRPr b="1" dirty="0" lang="en-US" sz="2400">
              <a:latin charset="0" pitchFamily="18" typeface="Times New Roman MT Extra Bold"/>
            </a:endParaRPr>
          </a:p>
          <a:p>
            <a:pPr eaLnBrk="1" hangingPunct="1">
              <a:spcBef>
                <a:spcPct val="50000"/>
              </a:spcBef>
            </a:pPr>
            <a:r>
              <a:rPr b="1" dirty="0" lang="en-US" sz="2400">
                <a:latin charset="0" pitchFamily="18" typeface="Times New Roman MT Extra Bold"/>
              </a:rPr>
              <a:t>or</a:t>
            </a:r>
            <a:endParaRPr b="1" dirty="0" lang="en-US" sz="2400">
              <a:latin charset="0" panose="02070309020205020404" pitchFamily="49" typeface="Courier New"/>
            </a:endParaRPr>
          </a:p>
          <a:p>
            <a:pPr eaLnBrk="1" hangingPunct="1">
              <a:spcBef>
                <a:spcPct val="50000"/>
              </a:spcBef>
            </a:pPr>
            <a:r>
              <a:rPr b="1" dirty="0" lang="en-US" sz="2400">
                <a:latin charset="0" panose="02070309020205020404" pitchFamily="49" typeface="Courier New"/>
              </a:rPr>
              <a:t>	template &lt;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class</a:t>
            </a:r>
            <a:r>
              <a:rPr b="1" dirty="0" lang="en-US" sz="2400">
                <a:latin charset="0" panose="02070309020205020404" pitchFamily="49" typeface="Courier New"/>
              </a:rPr>
              <a:t> </a:t>
            </a:r>
            <a:r>
              <a:rPr b="1" dirty="0" err="1" i="1" lang="en-US" sz="2400">
                <a:latin charset="0" panose="02070309020205020404" pitchFamily="49" typeface="Courier New"/>
              </a:rPr>
              <a:t>TypeParam</a:t>
            </a:r>
            <a:r>
              <a:rPr b="1" dirty="0" lang="en-US" sz="2400">
                <a:latin charset="0" panose="02070309020205020404" pitchFamily="49" typeface="Courier New"/>
              </a:rPr>
              <a:t>&gt;</a:t>
            </a:r>
            <a:br>
              <a:rPr b="1" dirty="0" lang="en-US" sz="2400">
                <a:latin charset="0" pitchFamily="18" typeface="Times New Roman MT Extra Bold"/>
              </a:rPr>
            </a:br>
            <a:r>
              <a:rPr b="1" dirty="0" lang="en-US" sz="2400">
                <a:latin charset="0" pitchFamily="18" typeface="Times New Roman MT Extra Bold"/>
              </a:rPr>
              <a:t>	</a:t>
            </a:r>
            <a:r>
              <a:rPr b="1" dirty="0" err="1" i="1" lang="en-US" sz="2400">
                <a:latin charset="0" panose="02070309020205020404" pitchFamily="49" typeface="Courier New"/>
              </a:rPr>
              <a:t>FunctionDefinition</a:t>
            </a:r>
            <a:endParaRPr b="1" dirty="0" lang="en-US" sz="2400">
              <a:latin charset="0" pitchFamily="18" typeface="Times New Roman MT Extra Bold"/>
            </a:endParaRPr>
          </a:p>
          <a:p>
            <a:pPr eaLnBrk="1" hangingPunct="1"/>
            <a:endParaRPr b="1" dirty="0" lang="en-US" sz="1200">
              <a:latin charset="0" pitchFamily="18" typeface="Times New Roman MT Extra Bold"/>
            </a:endParaRPr>
          </a:p>
          <a:p>
            <a:pPr eaLnBrk="1" hangingPunct="1"/>
            <a:r>
              <a:rPr b="1" dirty="0" lang="en-US" sz="2400">
                <a:latin charset="0" pitchFamily="18" typeface="Times New Roman MT Extra Bold"/>
              </a:rPr>
              <a:t>where:</a:t>
            </a:r>
          </a:p>
          <a:p>
            <a:pPr eaLnBrk="1" hangingPunct="1"/>
            <a:endParaRPr b="1" dirty="0" lang="en-US" sz="1200">
              <a:latin charset="0" pitchFamily="18" typeface="Times New Roman MT Extra Bold"/>
            </a:endParaRPr>
          </a:p>
          <a:p>
            <a:pPr eaLnBrk="1" hangingPunct="1"/>
            <a:r>
              <a:rPr b="1" dirty="0" err="1" i="1" lang="en-US" sz="2000">
                <a:latin charset="0" panose="02070309020205020404" pitchFamily="49" typeface="Courier New"/>
              </a:rPr>
              <a:t>TypeParam</a:t>
            </a:r>
            <a:r>
              <a:rPr b="1" dirty="0" lang="en-US" sz="2000">
                <a:latin charset="0" pitchFamily="18" typeface="Times New Roman MT Extra Bold"/>
              </a:rPr>
              <a:t> is a type-parameter (placeholder) naming </a:t>
            </a:r>
          </a:p>
          <a:p>
            <a:pPr eaLnBrk="1" hangingPunct="1"/>
            <a:r>
              <a:rPr b="1" dirty="0" lang="en-US" sz="2000">
                <a:latin charset="0" pitchFamily="18" typeface="Times New Roman MT Extra Bold"/>
              </a:rPr>
              <a:t>the "generic" type of value(s) on which the function operates</a:t>
            </a:r>
          </a:p>
          <a:p>
            <a:pPr eaLnBrk="1" hangingPunct="1"/>
            <a:endParaRPr b="1" dirty="0" lang="en-US" sz="1100">
              <a:latin charset="0" pitchFamily="18" typeface="Times New Roman MT Extra Bold"/>
            </a:endParaRPr>
          </a:p>
          <a:p>
            <a:pPr eaLnBrk="1" hangingPunct="1"/>
            <a:r>
              <a:rPr b="1" dirty="0" err="1" i="1" lang="en-US" sz="2000">
                <a:latin charset="0" panose="02070309020205020404" pitchFamily="49" typeface="Courier New"/>
              </a:rPr>
              <a:t>FunctionDefinition</a:t>
            </a:r>
            <a:r>
              <a:rPr b="1" dirty="0" lang="en-US" sz="2000">
                <a:latin charset="0" pitchFamily="18" typeface="Times New Roman MT Extra Bold"/>
              </a:rPr>
              <a:t>  is the definition of the function, using type </a:t>
            </a:r>
            <a:r>
              <a:rPr b="1" dirty="0" err="1" i="1" lang="en-US" sz="2000">
                <a:latin charset="0" panose="02070309020205020404" pitchFamily="49" typeface="Courier New"/>
              </a:rPr>
              <a:t>TypeParam</a:t>
            </a:r>
            <a:r>
              <a:rPr b="1" dirty="0" lang="en-US" sz="2000">
                <a:latin charset="0" panose="02070309020205020404" pitchFamily="49"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25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673E47-21BD-C757-9CA1-96C15BEF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Templates with more than one Parameter</a:t>
            </a:r>
            <a:endParaRPr altLang="en-PK" dirty="0" lang="en-P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55789C-21DF-440D-B3E9-7ED48F1EFEA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438BDF-2A02-4A73-825D-2039180845AB}"/>
              </a:ext>
            </a:extLst>
          </p:cNvPr>
          <p:cNvSpPr>
            <a:spLocks noChangeArrowheads="1"/>
          </p:cNvSpPr>
          <p:nvPr/>
        </p:nvSpPr>
        <p:spPr>
          <a:xfrm>
            <a:off x="457200" y="2522359"/>
            <a:ext cx="6155531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0" compatLnSpc="1" lIns="0" numCol="1" rIns="0" tIns="0" vert="horz" wrap="none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template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</a:t>
            </a: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class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T, </a:t>
            </a: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class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U&gt; </a:t>
            </a:r>
            <a:endParaRPr altLang="en-PK" b="0" baseline="0" cap="none" dirty="0" i="0" kumimoji="0" lang="en-US" normalizeH="0" strike="noStrike" u="none">
              <a:ln>
                <a:noFill/>
              </a:ln>
              <a:solidFill>
                <a:srgbClr val="000000"/>
              </a:solidFill>
              <a:effectLst/>
              <a:latin charset="0" panose="020B0609020204030204" pitchFamily="49" typeface="Consolas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class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 {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T x;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U y;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endParaRPr altLang="en-PK" b="0" baseline="0" cap="none" dirty="0" i="0" kumimoji="0" lang="en-PK" normalizeH="0" strike="noStrike" sz="3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public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: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A() { </a:t>
            </a:r>
            <a:r>
              <a:rPr altLang="en-PK" b="0" baseline="0" cap="none" dirty="0" err="1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cout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&lt;&lt;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FF"/>
                </a:solidFill>
                <a:effectLst/>
                <a:latin charset="0" panose="020B0609020204030204" pitchFamily="49" typeface="Consolas"/>
              </a:rPr>
              <a:t>"Constructor Called"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&lt;&lt; </a:t>
            </a:r>
            <a:r>
              <a:rPr altLang="en-PK" b="0" baseline="0" cap="none" dirty="0" err="1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endl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; }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};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endParaRPr altLang="en-PK" b="0" baseline="0" cap="none" dirty="0" i="0" kumimoji="0" lang="en-PK" normalizeH="0" strike="noStrike" sz="3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int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main()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{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A&lt;</a:t>
            </a: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char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, </a:t>
            </a: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char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&gt; a;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A&lt;</a:t>
            </a: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int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, </a:t>
            </a: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double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&gt; b;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return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0;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}</a:t>
            </a:r>
            <a:endParaRPr altLang="en-PK" b="0" baseline="0" cap="none" dirty="0" i="0" kumimoji="0" lang="en-PK" normalizeH="0" strike="noStrike" sz="3200" u="none">
              <a:ln>
                <a:noFill/>
              </a:ln>
              <a:solidFill>
                <a:schemeClr val="tx1"/>
              </a:solidFill>
              <a:effectLst/>
              <a:latin charset="0" panose="020B0604020202020204" pitchFamily="34"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C67CB-2380-87EA-33B3-7EC90D68F5F0}"/>
              </a:ext>
            </a:extLst>
          </p:cNvPr>
          <p:cNvSpPr txBox="1"/>
          <p:nvPr/>
        </p:nvSpPr>
        <p:spPr>
          <a:xfrm>
            <a:off x="457200" y="1623749"/>
            <a:ext cx="8103704" cy="830997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L</a:t>
            </a:r>
            <a:r>
              <a:rPr b="0" dirty="0" i="0" lang="en-US" sz="2400">
                <a:effectLst/>
                <a:latin typeface="+mj-lt"/>
              </a:rPr>
              <a:t>ike normal parameters, we can pass </a:t>
            </a:r>
            <a:r>
              <a:rPr b="0" dirty="0" i="0" lang="en-US" sz="2400">
                <a:solidFill>
                  <a:srgbClr val="FF0000"/>
                </a:solidFill>
                <a:effectLst/>
                <a:latin typeface="+mj-lt"/>
              </a:rPr>
              <a:t>more than one data types as arguments </a:t>
            </a:r>
            <a:r>
              <a:rPr b="0" dirty="0" i="0" lang="en-US" sz="2400">
                <a:effectLst/>
                <a:latin typeface="+mj-lt"/>
              </a:rPr>
              <a:t>to templates. </a:t>
            </a:r>
            <a:endParaRPr altLang="en-PK" dirty="0" lang="en-PK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100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673E47-21BD-C757-9CA1-96C15BEF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Templates with default Parameter</a:t>
            </a:r>
            <a:endParaRPr altLang="en-PK" dirty="0" lang="en-P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55789C-21DF-440D-B3E9-7ED48F1EFEA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438BDF-2A02-4A73-825D-2039180845AB}"/>
              </a:ext>
            </a:extLst>
          </p:cNvPr>
          <p:cNvSpPr>
            <a:spLocks noChangeArrowheads="1"/>
          </p:cNvSpPr>
          <p:nvPr/>
        </p:nvSpPr>
        <p:spPr>
          <a:xfrm>
            <a:off x="457200" y="2576220"/>
            <a:ext cx="6155531" cy="4047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0" compatLnSpc="1" lIns="0" numCol="1" rIns="0" tIns="0" vert="horz" wrap="none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template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</a:t>
            </a: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class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T</a:t>
            </a:r>
            <a:r>
              <a:rPr altLang="en-PK" b="0" baseline="0" cap="none" dirty="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= int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&gt; </a:t>
            </a:r>
            <a:endParaRPr altLang="en-PK" b="0" baseline="0" cap="none" dirty="0" i="0" kumimoji="0" lang="en-US" normalizeH="0" strike="noStrike" u="none">
              <a:ln>
                <a:noFill/>
              </a:ln>
              <a:solidFill>
                <a:srgbClr val="000000"/>
              </a:solidFill>
              <a:effectLst/>
              <a:latin charset="0" panose="020B0609020204030204" pitchFamily="49" typeface="Consolas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class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 {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T x;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endParaRPr altLang="en-PK" b="0" baseline="0" cap="none" dirty="0" i="0" kumimoji="0" lang="en-PK" normalizeH="0" strike="noStrike" sz="3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public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: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A() { </a:t>
            </a:r>
            <a:r>
              <a:rPr altLang="en-PK" b="0" baseline="0" cap="none" dirty="0" err="1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cout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&lt;&lt;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FF"/>
                </a:solidFill>
                <a:effectLst/>
                <a:latin charset="0" panose="020B0609020204030204" pitchFamily="49" typeface="Consolas"/>
              </a:rPr>
              <a:t>"Constructor Called"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&lt;&lt; </a:t>
            </a:r>
            <a:r>
              <a:rPr altLang="en-PK" b="0" baseline="0" cap="none" dirty="0" err="1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endl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; }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};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endParaRPr altLang="en-PK" b="0" baseline="0" cap="none" dirty="0" i="0" kumimoji="0" lang="en-PK" normalizeH="0" strike="noStrike" sz="32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int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main()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{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</a:t>
            </a:r>
            <a:r>
              <a:rPr altLang="en-PK" b="0" baseline="0" cap="none" dirty="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a;</a:t>
            </a:r>
            <a:r>
              <a:rPr altLang="en-PK" b="0" baseline="0" cap="none" dirty="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1" baseline="0" cap="none" dirty="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// T is an int by default</a:t>
            </a:r>
            <a:endParaRPr altLang="en-PK" b="1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A&lt;</a:t>
            </a: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double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&gt; b;</a:t>
            </a:r>
            <a:r>
              <a:rPr altLang="en-PK" b="0" baseline="0" cap="none" dirty="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1" baseline="0" cap="none" dirty="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//T is a double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1" baseline="0" cap="none" dirty="0" i="0" kumimoji="0" lang="en-PK" normalizeH="0" strike="noStrike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return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0;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}</a:t>
            </a:r>
            <a:endParaRPr altLang="en-PK" b="0" baseline="0" cap="none" dirty="0" i="0" kumimoji="0" lang="en-PK" normalizeH="0" strike="noStrike" sz="3200" u="none">
              <a:ln>
                <a:noFill/>
              </a:ln>
              <a:solidFill>
                <a:schemeClr val="tx1"/>
              </a:solidFill>
              <a:effectLst/>
              <a:latin charset="0" panose="020B0604020202020204" pitchFamily="34"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C67CB-2380-87EA-33B3-7EC90D68F5F0}"/>
              </a:ext>
            </a:extLst>
          </p:cNvPr>
          <p:cNvSpPr txBox="1"/>
          <p:nvPr/>
        </p:nvSpPr>
        <p:spPr>
          <a:xfrm>
            <a:off x="457200" y="1623749"/>
            <a:ext cx="8103704" cy="830997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L</a:t>
            </a:r>
            <a:r>
              <a:rPr b="0" dirty="0" i="0" lang="en-US" sz="2400">
                <a:effectLst/>
                <a:latin typeface="+mj-lt"/>
              </a:rPr>
              <a:t>ike normal parameters, we can pass </a:t>
            </a:r>
            <a:r>
              <a:rPr b="0" dirty="0" i="0" lang="en-US" sz="2400">
                <a:solidFill>
                  <a:srgbClr val="FF0000"/>
                </a:solidFill>
                <a:effectLst/>
                <a:latin typeface="+mj-lt"/>
              </a:rPr>
              <a:t>more than one data types as arguments </a:t>
            </a:r>
            <a:r>
              <a:rPr b="0" dirty="0" i="0" lang="en-US" sz="2400">
                <a:effectLst/>
                <a:latin typeface="+mj-lt"/>
              </a:rPr>
              <a:t>to templates. </a:t>
            </a:r>
            <a:endParaRPr altLang="en-PK" dirty="0" lang="en-PK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30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 noGrp="1"/>
          </p:cNvSpPr>
          <p:nvPr>
            <p:ph type="title"/>
          </p:nvPr>
        </p:nvSpPr>
        <p:spPr>
          <a:xfrm>
            <a:off x="495300" y="133165"/>
            <a:ext cx="8153400" cy="829733"/>
          </a:xfrm>
        </p:spPr>
        <p:txBody>
          <a:bodyPr numCol="1"/>
          <a:lstStyle/>
          <a:p>
            <a:r>
              <a:rPr dirty="0" lang="en-US"/>
              <a:t>Class Templates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9495" y="1349406"/>
            <a:ext cx="8362766" cy="5042516"/>
          </a:xfrm>
        </p:spPr>
        <p:txBody>
          <a:bodyPr numCol="1">
            <a:normAutofit/>
          </a:bodyPr>
          <a:lstStyle/>
          <a:p>
            <a:pPr>
              <a:defRPr/>
            </a:pPr>
            <a:r>
              <a:rPr dirty="0" lang="en-US" sz="2400"/>
              <a:t>The template concept can be </a:t>
            </a:r>
            <a:r>
              <a:rPr dirty="0" lang="en-US" sz="2400">
                <a:solidFill>
                  <a:srgbClr val="0070C0"/>
                </a:solidFill>
              </a:rPr>
              <a:t>extended to classes</a:t>
            </a:r>
          </a:p>
          <a:p>
            <a:pPr>
              <a:defRPr/>
            </a:pPr>
            <a:endParaRPr dirty="0" lang="en-US" sz="2400">
              <a:solidFill>
                <a:srgbClr val="0070C0"/>
              </a:solidFill>
            </a:endParaRPr>
          </a:p>
          <a:p>
            <a:pPr>
              <a:defRPr/>
            </a:pPr>
            <a:r>
              <a:rPr dirty="0" lang="en-US" sz="2400"/>
              <a:t>Write template </a:t>
            </a:r>
            <a:r>
              <a:rPr dirty="0" lang="en-US" sz="2400">
                <a:solidFill>
                  <a:srgbClr val="0070C0"/>
                </a:solidFill>
              </a:rPr>
              <a:t>before class definition</a:t>
            </a:r>
          </a:p>
          <a:p>
            <a:pPr>
              <a:defRPr/>
            </a:pPr>
            <a:endParaRPr dirty="0" lang="en-US" sz="2400">
              <a:solidFill>
                <a:srgbClr val="0070C0"/>
              </a:solidFill>
            </a:endParaRPr>
          </a:p>
          <a:p>
            <a:pPr algn="just"/>
            <a:r>
              <a:rPr dirty="0" lang="en-US" sz="2400"/>
              <a:t>If the member functions are out-of-line the expression 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template&lt;class Type&gt; </a:t>
            </a:r>
            <a:r>
              <a:rPr dirty="0" lang="en-US" sz="2400"/>
              <a:t>must precede not only the class definition, but </a:t>
            </a:r>
            <a:r>
              <a:rPr dirty="0" lang="en-US" sz="2400">
                <a:solidFill>
                  <a:srgbClr val="0070C0"/>
                </a:solidFill>
              </a:rPr>
              <a:t>each out-of-line function as well</a:t>
            </a:r>
            <a:endParaRPr dirty="0" lang="en-US" sz="2400"/>
          </a:p>
          <a:p>
            <a:pPr>
              <a:defRPr/>
            </a:pPr>
            <a:endParaRPr dirty="0" lang="en-US" sz="2400">
              <a:solidFill>
                <a:srgbClr val="0070C0"/>
              </a:solidFill>
            </a:endParaRPr>
          </a:p>
          <a:p>
            <a:pPr>
              <a:defRPr/>
            </a:pPr>
            <a:endParaRPr dirty="0" lang="en-US" sz="2400"/>
          </a:p>
          <a:p>
            <a:pPr>
              <a:defRPr/>
            </a:pPr>
            <a:endParaRPr dirty="0" lang="en-US"/>
          </a:p>
          <a:p>
            <a:pPr indent="0" marL="0">
              <a:buFontTx/>
              <a:buNone/>
              <a:defRPr/>
            </a:pPr>
            <a:endParaRPr dirty="0" lang="en-US"/>
          </a:p>
          <a:p>
            <a:pPr>
              <a:defRPr/>
            </a:pPr>
            <a:endParaRPr altLang="fr-FR" dirty="0" lang="fr-F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A9800F-3CF9-4DB7-A78D-7CE484D97F58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 numCol="1"/>
          <a:lstStyle/>
          <a:p>
            <a:fld id="{BA28652E-AACC-B249-B75B-9215B21BC29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3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>
          <a:xfrm>
            <a:off x="457200" y="-274023"/>
            <a:ext cx="8229600" cy="1143000"/>
          </a:xfrm>
        </p:spPr>
        <p:txBody>
          <a:bodyPr numCol="1"/>
          <a:lstStyle/>
          <a:p>
            <a:r>
              <a:rPr altLang="fr-FR" dirty="0" lang="fr-FR"/>
              <a:t>Class </a:t>
            </a:r>
            <a:r>
              <a:rPr altLang="fr-FR" dirty="0" err="1" lang="fr-FR"/>
              <a:t>Templates</a:t>
            </a:r>
            <a:endParaRPr altLang="fr-FR" dirty="0" lang="fr-F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FA561-228F-46D6-B8D7-BDDC6E5A707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9355DD-38BC-B6E8-0A5C-8FEC68FFD47F}"/>
              </a:ext>
            </a:extLst>
          </p:cNvPr>
          <p:cNvSpPr>
            <a:spLocks noChangeArrowheads="1"/>
          </p:cNvSpPr>
          <p:nvPr/>
        </p:nvSpPr>
        <p:spPr>
          <a:xfrm>
            <a:off x="159026" y="643690"/>
            <a:ext cx="5831725" cy="63094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0" compatLnSpc="1" lIns="0" numCol="1" rIns="0" tIns="0" vert="horz" wrap="none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template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</a:t>
            </a:r>
            <a:r>
              <a:rPr altLang="en-PK" b="1" baseline="0" cap="none" dirty="0" err="1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typename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T&gt; </a:t>
            </a:r>
            <a:endParaRPr altLang="en-PK" b="0" baseline="0" cap="none" dirty="0" i="0" kumimoji="0" lang="en-US" normalizeH="0" strike="noStrike" sz="1600" u="none">
              <a:ln>
                <a:noFill/>
              </a:ln>
              <a:solidFill>
                <a:srgbClr val="000000"/>
              </a:solidFill>
              <a:effectLst/>
              <a:latin charset="0" panose="020B0609020204030204" pitchFamily="49" typeface="Consolas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class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Array {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private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: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T* 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ptr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;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int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size;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endParaRPr altLang="en-PK" b="0" baseline="0" cap="none" dirty="0" i="0" kumimoji="0" lang="en-PK" normalizeH="0" strike="noStrike" sz="28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public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: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Array(T 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arr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[], </a:t>
            </a: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int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s);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void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print();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};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endParaRPr altLang="en-PK" b="0" baseline="0" cap="none" dirty="0" i="0" kumimoji="0" lang="en-PK" normalizeH="0" strike="noStrike" sz="28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template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</a:t>
            </a:r>
            <a:r>
              <a:rPr altLang="en-PK" b="1" baseline="0" cap="none" dirty="0" err="1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typename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T&gt; Array&lt;T&gt;::Array(T 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arr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[], </a:t>
            </a: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int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s)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{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ptr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= </a:t>
            </a: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new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T[s];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size = s;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for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(</a:t>
            </a: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int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i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= 0; 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i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&lt; size; 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i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++)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    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ptr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[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i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] = 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arr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[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i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];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}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endParaRPr altLang="en-PK" b="0" baseline="0" cap="none" dirty="0" i="0" kumimoji="0" lang="en-PK" normalizeH="0" strike="noStrike" sz="28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template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</a:t>
            </a:r>
            <a:r>
              <a:rPr altLang="en-PK" b="1" baseline="0" cap="none" dirty="0" err="1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typename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T&gt; </a:t>
            </a: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void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Array&lt;T&gt;::print()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{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for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(</a:t>
            </a:r>
            <a:r>
              <a:rPr altLang="en-PK" b="1" baseline="0" cap="none" dirty="0" i="0" kumimoji="0" lang="en-PK" normalizeH="0" strike="noStrike" sz="1600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int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i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= 0; 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i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&lt; size; 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i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++)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    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cout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&lt;&lt;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FF"/>
                </a:solidFill>
                <a:effectLst/>
                <a:latin charset="0" panose="020B0609020204030204" pitchFamily="49" typeface="Consolas"/>
              </a:rPr>
              <a:t>" "</a:t>
            </a:r>
            <a:r>
              <a:rPr altLang="en-PK" b="0" baseline="0" cap="none" dirty="0" i="0" kumimoji="0" lang="en-PK" normalizeH="0" strike="noStrike" sz="105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&lt;&lt; *(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ptr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+ 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i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);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cout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 &lt;&lt; </a:t>
            </a:r>
            <a:r>
              <a:rPr altLang="en-PK" b="0" baseline="0" cap="none" dirty="0" err="1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endl</a:t>
            </a: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;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6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}</a:t>
            </a:r>
            <a:endParaRPr altLang="en-PK" b="0" baseline="0" cap="none" dirty="0" i="0" kumimoji="0" lang="en-PK" normalizeH="0" strike="noStrike" sz="105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2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r>
              <a:rPr altLang="en-PK" b="0" baseline="0" cap="none" dirty="0" i="0" kumimoji="0" lang="en-PK" normalizeH="0" strike="noStrike" sz="9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</a:t>
            </a:r>
            <a:endParaRPr altLang="en-PK" b="0" baseline="0" cap="none" dirty="0" i="0" kumimoji="0" lang="en-PK" normalizeH="0" strike="noStrike" sz="2000" u="none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8DB66-5164-5B87-EAA8-27E975177950}"/>
              </a:ext>
            </a:extLst>
          </p:cNvPr>
          <p:cNvSpPr txBox="1"/>
          <p:nvPr/>
        </p:nvSpPr>
        <p:spPr>
          <a:xfrm>
            <a:off x="4576724" y="330081"/>
            <a:ext cx="4567276" cy="2308324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1" baseline="0" cap="none" dirty="0" i="0" kumimoji="0" lang="en-PK" normalizeH="0" strike="noStrike" sz="1800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int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8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main()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8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{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8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1" baseline="0" cap="none" dirty="0" i="0" kumimoji="0" lang="en-PK" normalizeH="0" strike="noStrike" sz="1800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int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err="1" i="0" kumimoji="0" lang="en-PK" normalizeH="0" strike="noStrike" sz="18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arr</a:t>
            </a:r>
            <a:r>
              <a:rPr altLang="en-PK" b="0" baseline="0" cap="none" dirty="0" i="0" kumimoji="0" lang="en-PK" normalizeH="0" strike="noStrike" sz="18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[5] = { 1, 2, 3, 4, 5 };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8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1" baseline="0" cap="none" dirty="0" i="0" kumimoji="0" lang="en-PK" normalizeH="0" strike="noStrike" sz="18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Array&lt;</a:t>
            </a:r>
            <a:r>
              <a:rPr altLang="en-PK" b="1" baseline="0" cap="none" dirty="0" i="0" kumimoji="0" lang="en-PK" normalizeH="0" strike="noStrike" sz="1800" u="none">
                <a:ln>
                  <a:noFill/>
                </a:ln>
                <a:solidFill>
                  <a:srgbClr val="808080"/>
                </a:solidFill>
                <a:effectLst/>
                <a:latin charset="0" panose="020B0609020204030204" pitchFamily="49" typeface="Consolas"/>
              </a:rPr>
              <a:t>int</a:t>
            </a:r>
            <a:r>
              <a:rPr altLang="en-PK" b="1" baseline="0" cap="none" dirty="0" i="0" kumimoji="0" lang="en-PK" normalizeH="0" strike="noStrike" sz="18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&gt; a(</a:t>
            </a:r>
            <a:r>
              <a:rPr altLang="en-PK" b="1" baseline="0" cap="none" dirty="0" err="1" i="0" kumimoji="0" lang="en-PK" normalizeH="0" strike="noStrike" sz="18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arr</a:t>
            </a:r>
            <a:r>
              <a:rPr altLang="en-PK" b="1" baseline="0" cap="none" dirty="0" i="0" kumimoji="0" lang="en-PK" normalizeH="0" strike="noStrike" sz="18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, 5);</a:t>
            </a:r>
            <a:endParaRPr altLang="en-PK" b="1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8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0" baseline="0" cap="none" dirty="0" err="1" i="0" kumimoji="0" lang="en-PK" normalizeH="0" strike="noStrike" sz="18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a.print</a:t>
            </a:r>
            <a:r>
              <a:rPr altLang="en-PK" b="0" baseline="0" cap="none" dirty="0" i="0" kumimoji="0" lang="en-PK" normalizeH="0" strike="noStrike" sz="18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();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8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    </a:t>
            </a:r>
            <a:r>
              <a:rPr altLang="en-PK" b="1" baseline="0" cap="none" dirty="0" i="0" kumimoji="0" lang="en-PK" normalizeH="0" strike="noStrike" sz="1800" u="none">
                <a:ln>
                  <a:noFill/>
                </a:ln>
                <a:solidFill>
                  <a:srgbClr val="006699"/>
                </a:solidFill>
                <a:effectLst/>
                <a:latin charset="0" panose="020B0609020204030204" pitchFamily="49" typeface="Consolas"/>
              </a:rPr>
              <a:t>return</a:t>
            </a:r>
            <a:r>
              <a:rPr altLang="en-PK" b="0" baseline="0" cap="none" dirty="0" i="0" kumimoji="0" lang="en-PK" normalizeH="0" strike="noStrike" sz="1100" u="none">
                <a:ln>
                  <a:noFill/>
                </a:ln>
                <a:solidFill>
                  <a:srgbClr val="273239"/>
                </a:solidFill>
                <a:effectLst/>
                <a:latin charset="0" panose="020B0609020204030204" pitchFamily="49" typeface="Consolas"/>
              </a:rPr>
              <a:t> </a:t>
            </a:r>
            <a:r>
              <a:rPr altLang="en-PK" b="0" baseline="0" cap="none" dirty="0" i="0" kumimoji="0" lang="en-PK" normalizeH="0" strike="noStrike" sz="18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0;</a:t>
            </a:r>
            <a:endParaRPr altLang="en-PK" b="0" baseline="0" cap="none" dirty="0" i="0" kumimoji="0" lang="en-PK" normalizeH="0" strike="noStrike" sz="1100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en-PK" b="0" baseline="0" cap="none" dirty="0" i="0" kumimoji="0" lang="en-PK" normalizeH="0" strike="noStrike" sz="1800" u="none">
                <a:ln>
                  <a:noFill/>
                </a:ln>
                <a:solidFill>
                  <a:srgbClr val="000000"/>
                </a:solidFill>
                <a:effectLst/>
                <a:latin charset="0" panose="020B0609020204030204" pitchFamily="49" typeface="Consolas"/>
              </a:rPr>
              <a:t>}</a:t>
            </a:r>
            <a:endParaRPr altLang="en-PK" b="0" baseline="0" cap="none" dirty="0" i="0" kumimoji="0" lang="en-PK" normalizeH="0" strike="noStrike" sz="3200" u="none">
              <a:ln>
                <a:noFill/>
              </a:ln>
              <a:solidFill>
                <a:schemeClr val="tx1"/>
              </a:solidFill>
              <a:effectLst/>
              <a:latin charset="0" panose="020B0604020202020204" pitchFamily="34" typeface="Arial"/>
            </a:endParaRPr>
          </a:p>
          <a:p>
            <a:endParaRPr altLang="en-PK" dirty="0" lang="en-PK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4472AC14-88E6-EFE4-364F-534D60879D64}"/>
              </a:ext>
            </a:extLst>
          </p:cNvPr>
          <p:cNvSpPr/>
          <p:nvPr/>
        </p:nvSpPr>
        <p:spPr>
          <a:xfrm>
            <a:off x="6729046" y="1424540"/>
            <a:ext cx="2133600" cy="1581191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>
                <a:solidFill>
                  <a:schemeClr val="tx1"/>
                </a:solidFill>
              </a:rPr>
              <a:t>Instantiating class objects</a:t>
            </a:r>
            <a:endParaRPr altLang="en-PK" dirty="0" lang="en-P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3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5EE287-03BC-4ADA-8BFC-2E13F2BC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8" y="696342"/>
            <a:ext cx="8034785" cy="59247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F32EB7-84A2-4B77-A3D8-572C9348489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9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FDFEB-505C-4D39-AAF9-176D017D9E4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>
          <a:xfrm>
            <a:off x="440977" y="2057400"/>
            <a:ext cx="8245824" cy="450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b="1" dirty="0" lang="en-US" sz="2400">
                <a:latin typeface="+mj-lt"/>
              </a:rPr>
              <a:t>e.g. Interchange</a:t>
            </a:r>
            <a:r>
              <a:rPr dirty="0" lang="en-US" sz="2400">
                <a:latin typeface="+mj-lt"/>
              </a:rPr>
              <a:t> the </a:t>
            </a:r>
            <a:r>
              <a:rPr b="1" dirty="0" lang="en-US" sz="2400">
                <a:latin typeface="+mj-lt"/>
              </a:rPr>
              <a:t>values</a:t>
            </a:r>
            <a:r>
              <a:rPr dirty="0" lang="en-US" sz="2400">
                <a:latin typeface="+mj-lt"/>
              </a:rPr>
              <a:t> of </a:t>
            </a:r>
            <a:r>
              <a:rPr b="1" dirty="0" lang="en-US" sz="2400">
                <a:latin typeface="+mj-lt"/>
              </a:rPr>
              <a:t>two int variables x and y</a:t>
            </a:r>
            <a:r>
              <a:rPr dirty="0" lang="en-US" sz="2400">
                <a:latin typeface="+mj-lt"/>
              </a:rPr>
              <a:t>.</a:t>
            </a:r>
          </a:p>
          <a:p>
            <a:pPr eaLnBrk="1" hangingPunct="1"/>
            <a:endParaRPr dirty="0" lang="en-US" sz="700">
              <a:latin typeface="+mj-lt"/>
            </a:endParaRPr>
          </a:p>
          <a:p>
            <a:pPr eaLnBrk="1" hangingPunct="1"/>
            <a:r>
              <a:rPr dirty="0" lang="en-US" sz="2000" u="sng">
                <a:latin typeface="+mj-lt"/>
              </a:rPr>
              <a:t>Instead of inline code</a:t>
            </a:r>
            <a:r>
              <a:rPr dirty="0" lang="en-US" sz="2000">
                <a:latin typeface="+mj-lt"/>
              </a:rPr>
              <a:t>:</a:t>
            </a:r>
            <a:br>
              <a:rPr dirty="0" lang="en-US" sz="2000">
                <a:latin typeface="+mj-lt"/>
              </a:rPr>
            </a:br>
            <a:r>
              <a:rPr dirty="0" lang="en-US" sz="2000">
                <a:latin typeface="+mj-lt"/>
              </a:rPr>
              <a:t>			</a:t>
            </a: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int temp = x;</a:t>
            </a:r>
            <a:b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			x = y;</a:t>
            </a:r>
            <a:b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			y = temp;</a:t>
            </a:r>
            <a:br>
              <a:rPr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</a:br>
            <a:endParaRPr dirty="0" lang="en-US" sz="2400">
              <a:latin charset="0" panose="02070309020205020404" pitchFamily="49" typeface="Courier New"/>
              <a:cs charset="0" panose="02070309020205020404" pitchFamily="49" typeface="Courier New"/>
            </a:endParaRPr>
          </a:p>
          <a:p>
            <a:pPr eaLnBrk="1" hangingPunct="1"/>
            <a:r>
              <a:rPr dirty="0" i="1" lang="en-US" sz="2000" u="sng">
                <a:latin typeface="+mj-lt"/>
              </a:rPr>
              <a:t>Write a function:</a:t>
            </a:r>
            <a:br>
              <a:rPr b="1" dirty="0" lang="en-US" sz="1800">
                <a:latin typeface="+mj-lt"/>
              </a:rPr>
            </a:br>
            <a: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  <a:t>void Swap(</a:t>
            </a:r>
            <a:r>
              <a:rPr b="1" dirty="0" lang="en-US" sz="20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  <a:t> &amp; first, </a:t>
            </a:r>
            <a:r>
              <a:rPr b="1" dirty="0" lang="en-US" sz="20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  <a:t> &amp; second)</a:t>
            </a:r>
            <a:b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  <a:b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  <a:t>  </a:t>
            </a:r>
            <a:r>
              <a:rPr b="1" dirty="0" lang="en-US" sz="20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int</a:t>
            </a:r>
            <a: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  <a:t> temp = first;</a:t>
            </a:r>
            <a:b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  <a:t>  first = second;</a:t>
            </a:r>
            <a:b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  <a:t>  second = temp;	</a:t>
            </a:r>
            <a:b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000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>
          <a:xfrm>
            <a:off x="440977" y="1226403"/>
            <a:ext cx="82458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dirty="0" lang="en-US" sz="2400">
                <a:latin typeface="+mj-lt"/>
              </a:rPr>
              <a:t>Functions make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pieces of code reusable</a:t>
            </a:r>
            <a:r>
              <a:rPr dirty="0" lang="en-US" sz="2400">
                <a:latin typeface="+mj-lt"/>
              </a:rPr>
              <a:t> by encapsulating them within a function. </a:t>
            </a:r>
          </a:p>
        </p:txBody>
      </p:sp>
    </p:spTree>
    <p:extLst>
      <p:ext uri="{BB962C8B-B14F-4D97-AF65-F5344CB8AC3E}">
        <p14:creationId xmlns:p14="http://schemas.microsoft.com/office/powerpoint/2010/main" val="231134189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grpId="0" spid="17411"/>
      <p:bldP advAuto="0" autoUpdateAnimBg="0" build="p" grpId="0" spid="1741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C8D80B-5A2F-492E-8D2D-54D683CA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9" y="482523"/>
            <a:ext cx="7835503" cy="57914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F92534-4415-4B3C-8615-CACF981DC63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B4762-C03C-4C3A-9029-F023AA0E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62" y="49370"/>
            <a:ext cx="5017038" cy="2184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8CB88F-149F-405C-A7C4-07951F199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5525"/>
            <a:ext cx="6553200" cy="45624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FB5744-F2AE-446C-8E94-D8DF21DE221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>
          <a:xfrm>
            <a:off x="390617" y="1412527"/>
            <a:ext cx="837164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dirty="0" lang="en-US" sz="2400">
                <a:latin typeface="+mj-lt"/>
              </a:rPr>
              <a:t>This function gives a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general solution</a:t>
            </a:r>
            <a:r>
              <a:rPr dirty="0" lang="en-US" sz="2400">
                <a:latin typeface="+mj-lt"/>
              </a:rPr>
              <a:t> to the interchange problem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for integers </a:t>
            </a:r>
            <a:r>
              <a:rPr dirty="0" lang="en-US" sz="2400">
                <a:latin typeface="+mj-lt"/>
              </a:rPr>
              <a:t>(to exchange the values of any two integer variables):</a:t>
            </a:r>
          </a:p>
          <a:p>
            <a:pPr algn="just" eaLnBrk="1" hangingPunct="1">
              <a:spcBef>
                <a:spcPct val="50000"/>
              </a:spcBef>
            </a:pPr>
            <a:endParaRPr dirty="0" lang="en-US" sz="2400">
              <a:latin typeface="+mj-lt"/>
            </a:endParaRPr>
          </a:p>
          <a:p>
            <a:pPr eaLnBrk="1" hangingPunct="1"/>
            <a:r>
              <a:rPr b="1" dirty="0" lang="en-US" sz="2400">
                <a:latin charset="0" panose="02070309020205020404" pitchFamily="49" typeface="Courier New"/>
              </a:rPr>
              <a:t>			Swap(x, y);				</a:t>
            </a:r>
          </a:p>
          <a:p>
            <a:pPr eaLnBrk="1" hangingPunct="1"/>
            <a:r>
              <a:rPr b="1" dirty="0" lang="en-US" sz="2400">
                <a:latin charset="0" panose="02070309020205020404" pitchFamily="49" typeface="Courier New"/>
              </a:rPr>
              <a:t>				...</a:t>
            </a:r>
          </a:p>
          <a:p>
            <a:pPr eaLnBrk="1" hangingPunct="1"/>
            <a:r>
              <a:rPr b="1" dirty="0" lang="en-US" sz="2400">
                <a:latin charset="0" panose="02070309020205020404" pitchFamily="49" typeface="Courier New"/>
              </a:rPr>
              <a:t>			Swap(w, z);</a:t>
            </a:r>
          </a:p>
          <a:p>
            <a:pPr eaLnBrk="1" hangingPunct="1"/>
            <a:r>
              <a:rPr b="1" dirty="0" lang="en-US" sz="2400">
                <a:latin charset="0" panose="02070309020205020404" pitchFamily="49" typeface="Courier New"/>
              </a:rPr>
              <a:t>				...</a:t>
            </a:r>
          </a:p>
          <a:p>
            <a:pPr eaLnBrk="1" hangingPunct="1"/>
            <a:r>
              <a:rPr b="1" dirty="0" lang="en-US" sz="2400">
                <a:latin charset="0" panose="02070309020205020404" pitchFamily="49" typeface="Courier New"/>
              </a:rPr>
              <a:t>			Swap(a, b);</a:t>
            </a:r>
          </a:p>
          <a:p>
            <a:pPr eaLnBrk="1" hangingPunct="1"/>
            <a:endParaRPr dirty="0" lang="en-US" sz="2400">
              <a:latin charset="0" panose="02070309020205020404" pitchFamily="49" typeface="Courier New"/>
            </a:endParaRPr>
          </a:p>
          <a:p>
            <a:pPr eaLnBrk="1" hangingPunct="1"/>
            <a:endParaRPr dirty="0" lang="en-US" sz="2400">
              <a:latin charset="0" panose="02070309020205020404" pitchFamily="49" typeface="Courier New"/>
            </a:endParaRPr>
          </a:p>
        </p:txBody>
      </p:sp>
      <p:sp>
        <p:nvSpPr>
          <p:cNvPr id="5123" name="Rectangle 3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General 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6EFF4-37EF-461D-B8A6-4B489A40F29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2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>
          <a:xfrm>
            <a:off x="457200" y="2164354"/>
            <a:ext cx="8229599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dirty="0" lang="en-US" sz="2000">
                <a:latin typeface="+mn-lt"/>
              </a:rPr>
              <a:t>However, </a:t>
            </a:r>
            <a:r>
              <a:rPr b="1" dirty="0" i="1" lang="en-US" sz="2000">
                <a:solidFill>
                  <a:srgbClr val="0070C0"/>
                </a:solidFill>
                <a:latin typeface="+mn-lt"/>
              </a:rPr>
              <a:t>overloading</a:t>
            </a:r>
            <a:r>
              <a:rPr dirty="0" lang="en-US" sz="2000">
                <a:solidFill>
                  <a:srgbClr val="008000"/>
                </a:solidFill>
                <a:latin typeface="+mn-lt"/>
              </a:rPr>
              <a:t> </a:t>
            </a:r>
            <a:r>
              <a:rPr dirty="0" lang="en-US" sz="2000">
                <a:latin typeface="+mn-lt"/>
              </a:rPr>
              <a:t>allows us to </a:t>
            </a:r>
            <a:r>
              <a:rPr b="1" dirty="0" i="1" lang="en-US" sz="2000">
                <a:solidFill>
                  <a:srgbClr val="0070C0"/>
                </a:solidFill>
                <a:latin typeface="+mn-lt"/>
              </a:rPr>
              <a:t>define multiple versions </a:t>
            </a:r>
            <a:r>
              <a:rPr dirty="0" lang="en-US" sz="2000">
                <a:latin typeface="+mn-lt"/>
              </a:rPr>
              <a:t>of the </a:t>
            </a:r>
            <a:r>
              <a:rPr b="1" dirty="0" i="1" lang="en-US" sz="2000">
                <a:solidFill>
                  <a:srgbClr val="0070C0"/>
                </a:solidFill>
                <a:latin typeface="+mn-lt"/>
              </a:rPr>
              <a:t>same function:</a:t>
            </a:r>
          </a:p>
          <a:p>
            <a:pPr eaLnBrk="1" hangingPunct="1"/>
            <a:endParaRPr dirty="0" lang="en-US" sz="1100">
              <a:latin charset="0" panose="02070309020205020404" pitchFamily="49" typeface="Courier New"/>
            </a:endParaRPr>
          </a:p>
          <a:p>
            <a:pPr eaLnBrk="1" hangingPunct="1"/>
            <a:r>
              <a:rPr b="1" dirty="0" lang="en-US" sz="1600">
                <a:solidFill>
                  <a:srgbClr val="00B050"/>
                </a:solidFill>
                <a:latin charset="0" panose="02070309020205020404" pitchFamily="49" typeface="Courier New"/>
              </a:rPr>
              <a:t>/* Function to swap two double variables */</a:t>
            </a:r>
            <a:br>
              <a:rPr b="1" dirty="0" lang="en-US" sz="1600">
                <a:latin charset="0" panose="02070309020205020404" pitchFamily="49" typeface="Courier New"/>
              </a:rPr>
            </a:br>
            <a:r>
              <a:rPr b="1" dirty="0" lang="en-US" sz="1800">
                <a:latin charset="0" panose="02070309020205020404" pitchFamily="49" typeface="Courier New"/>
              </a:rPr>
              <a:t>void Swap(</a:t>
            </a:r>
            <a:r>
              <a:rPr b="1" dirty="0" lang="en-US" sz="1800">
                <a:solidFill>
                  <a:srgbClr val="FF0000"/>
                </a:solidFill>
                <a:latin charset="0" panose="02070309020205020404" pitchFamily="49" typeface="Courier New"/>
              </a:rPr>
              <a:t>double</a:t>
            </a:r>
            <a:r>
              <a:rPr b="1" dirty="0" lang="en-US" sz="1800">
                <a:latin charset="0" panose="02070309020205020404" pitchFamily="49" typeface="Courier New"/>
              </a:rPr>
              <a:t> &amp; first, </a:t>
            </a:r>
            <a:r>
              <a:rPr b="1" dirty="0" lang="en-US" sz="1800">
                <a:solidFill>
                  <a:srgbClr val="FF0000"/>
                </a:solidFill>
                <a:latin charset="0" panose="02070309020205020404" pitchFamily="49" typeface="Courier New"/>
              </a:rPr>
              <a:t>double</a:t>
            </a:r>
            <a:r>
              <a:rPr b="1" dirty="0" lang="en-US" sz="1800">
                <a:latin charset="0" panose="02070309020205020404" pitchFamily="49" typeface="Courier New"/>
              </a:rPr>
              <a:t> &amp; second)</a:t>
            </a:r>
            <a:br>
              <a:rPr b="1" dirty="0" lang="en-US" sz="1800">
                <a:latin charset="0" panose="02070309020205020404" pitchFamily="49" typeface="Courier New"/>
              </a:rPr>
            </a:br>
            <a:r>
              <a:rPr b="1" dirty="0" lang="en-US" sz="1800">
                <a:latin charset="0" panose="02070309020205020404" pitchFamily="49" typeface="Courier New"/>
              </a:rPr>
              <a:t>{</a:t>
            </a:r>
            <a:br>
              <a:rPr b="1" dirty="0" lang="en-US" sz="1800">
                <a:latin charset="0" panose="02070309020205020404" pitchFamily="49" typeface="Courier New"/>
              </a:rPr>
            </a:br>
            <a:r>
              <a:rPr b="1" dirty="0" lang="en-US" sz="1800">
                <a:latin charset="0" panose="02070309020205020404" pitchFamily="49" typeface="Courier New"/>
              </a:rPr>
              <a:t>  </a:t>
            </a:r>
            <a:r>
              <a:rPr b="1" dirty="0" lang="en-US" sz="1800">
                <a:solidFill>
                  <a:srgbClr val="FF0000"/>
                </a:solidFill>
                <a:latin charset="0" panose="02070309020205020404" pitchFamily="49" typeface="Courier New"/>
              </a:rPr>
              <a:t>double</a:t>
            </a:r>
            <a:r>
              <a:rPr b="1" dirty="0" lang="en-US" sz="1800">
                <a:latin charset="0" panose="02070309020205020404" pitchFamily="49" typeface="Courier New"/>
              </a:rPr>
              <a:t> temp = first;</a:t>
            </a:r>
            <a:br>
              <a:rPr b="1" dirty="0" lang="en-US" sz="1800">
                <a:latin charset="0" panose="02070309020205020404" pitchFamily="49" typeface="Courier New"/>
              </a:rPr>
            </a:br>
            <a:r>
              <a:rPr b="1" dirty="0" lang="en-US" sz="1800">
                <a:latin charset="0" panose="02070309020205020404" pitchFamily="49" typeface="Courier New"/>
              </a:rPr>
              <a:t>  first = second;</a:t>
            </a:r>
            <a:br>
              <a:rPr b="1" dirty="0" lang="en-US" sz="1800">
                <a:latin charset="0" panose="02070309020205020404" pitchFamily="49" typeface="Courier New"/>
              </a:rPr>
            </a:br>
            <a:r>
              <a:rPr b="1" dirty="0" lang="en-US" sz="1800">
                <a:latin charset="0" panose="02070309020205020404" pitchFamily="49" typeface="Courier New"/>
              </a:rPr>
              <a:t>  second = temp;	</a:t>
            </a:r>
            <a:br>
              <a:rPr b="1" dirty="0" lang="en-US" sz="1800">
                <a:latin charset="0" panose="02070309020205020404" pitchFamily="49" typeface="Courier New"/>
              </a:rPr>
            </a:br>
            <a:r>
              <a:rPr b="1" dirty="0" lang="en-US" sz="1800">
                <a:latin charset="0" panose="02070309020205020404" pitchFamily="49" typeface="Courier New"/>
              </a:rPr>
              <a:t>}</a:t>
            </a:r>
          </a:p>
          <a:p>
            <a:pPr eaLnBrk="1" hangingPunct="1"/>
            <a:endParaRPr b="1" dirty="0" lang="en-US" sz="2000">
              <a:latin charset="0" pitchFamily="18" typeface="Times New Roman MT Extra Bold"/>
            </a:endParaRPr>
          </a:p>
          <a:p>
            <a:pPr eaLnBrk="1" hangingPunct="1"/>
            <a:r>
              <a:rPr b="1" dirty="0" lang="en-US" sz="2000">
                <a:latin charset="0" pitchFamily="18" typeface="Times New Roman MT Extra Bold"/>
              </a:rPr>
              <a:t>The two different </a:t>
            </a:r>
            <a:r>
              <a:rPr b="1" dirty="0" lang="en-US" sz="2000">
                <a:latin charset="0" panose="02070309020205020404" pitchFamily="49" typeface="Courier New"/>
              </a:rPr>
              <a:t>Swap</a:t>
            </a:r>
            <a:r>
              <a:rPr b="1" dirty="0" lang="en-US" sz="2000">
                <a:latin charset="0" pitchFamily="18" typeface="Times New Roman MT Extra Bold"/>
              </a:rPr>
              <a:t> functions are distinguished by </a:t>
            </a:r>
            <a:br>
              <a:rPr b="1" dirty="0" lang="en-US" sz="2000">
                <a:latin charset="0" pitchFamily="18" typeface="Times New Roman MT Extra Bold"/>
              </a:rPr>
            </a:br>
            <a:r>
              <a:rPr b="1" dirty="0" lang="en-US" sz="2000">
                <a:latin charset="0" pitchFamily="18" typeface="Times New Roman MT Extra Bold"/>
              </a:rPr>
              <a:t>the compiler according to each function's </a:t>
            </a:r>
            <a:r>
              <a:rPr b="1" dirty="0" i="1" lang="en-US" sz="2000">
                <a:solidFill>
                  <a:srgbClr val="FF0000"/>
                </a:solidFill>
                <a:latin charset="0" pitchFamily="18" typeface="Times New Roman MT Extra Bold"/>
              </a:rPr>
              <a:t>signature</a:t>
            </a:r>
            <a:r>
              <a:rPr b="1" dirty="0" lang="en-US" sz="2000">
                <a:latin charset="0" pitchFamily="18" typeface="Times New Roman MT Extra Bold"/>
              </a:rPr>
              <a:t> </a:t>
            </a:r>
            <a:br>
              <a:rPr b="1" dirty="0" lang="en-US" sz="2000">
                <a:latin charset="0" pitchFamily="18" typeface="Times New Roman MT Extra Bold"/>
              </a:rPr>
            </a:br>
            <a:r>
              <a:rPr b="1" dirty="0" lang="en-US" sz="2000">
                <a:latin charset="0" pitchFamily="18" typeface="Times New Roman MT Extra Bold"/>
              </a:rPr>
              <a:t>(name, number, type, and order of parameters).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>
          <a:xfrm>
            <a:off x="457198" y="1375498"/>
            <a:ext cx="82296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dirty="0" lang="en-US" sz="2400">
                <a:latin typeface="+mj-lt"/>
              </a:rPr>
              <a:t>To interchange the values of two double variables:</a:t>
            </a:r>
            <a:br>
              <a:rPr dirty="0" lang="en-US" sz="2400">
                <a:latin typeface="+mj-lt"/>
              </a:rPr>
            </a:br>
            <a:r>
              <a:rPr dirty="0" lang="en-US" sz="2400">
                <a:solidFill>
                  <a:srgbClr val="0070C0"/>
                </a:solidFill>
                <a:latin typeface="+mj-lt"/>
              </a:rPr>
              <a:t>Cannot  use the preceding function</a:t>
            </a:r>
            <a:r>
              <a:rPr dirty="0" lang="en-US" sz="2400">
                <a:latin typeface="+mj-lt"/>
              </a:rPr>
              <a:t>; it swaps </a:t>
            </a:r>
            <a:r>
              <a:rPr dirty="0" err="1" lang="en-US" sz="2400">
                <a:latin typeface="+mj-lt"/>
              </a:rPr>
              <a:t>ints</a:t>
            </a:r>
            <a:r>
              <a:rPr dirty="0" lang="en-US" sz="2400">
                <a:latin typeface="+mj-lt"/>
              </a:rPr>
              <a:t> not doubles.</a:t>
            </a:r>
          </a:p>
        </p:txBody>
      </p:sp>
      <p:sp>
        <p:nvSpPr>
          <p:cNvPr id="6148" name="Rectangle 6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But not for doubles…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6655C8-8A24-4AA8-8936-0E39B09D05D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9" name="AutoShape 8"/>
          <p:cNvSpPr>
            <a:spLocks/>
          </p:cNvSpPr>
          <p:nvPr/>
        </p:nvSpPr>
        <p:spPr>
          <a:xfrm rot="-5400000">
            <a:off x="3490003" y="3215083"/>
            <a:ext cx="152400" cy="6084837"/>
          </a:xfrm>
          <a:prstGeom prst="leftBrace">
            <a:avLst>
              <a:gd fmla="val 295833" name="adj1"/>
              <a:gd fmla="val 50000" name="adj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numCol="1" wrap="none"/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endParaRPr altLang="fr-FR" lang="fr-FR" sz="2000"/>
          </a:p>
        </p:txBody>
      </p:sp>
      <p:sp>
        <p:nvSpPr>
          <p:cNvPr id="6150" name="Text Box 9"/>
          <p:cNvSpPr txBox="1">
            <a:spLocks noChangeArrowheads="1"/>
          </p:cNvSpPr>
          <p:nvPr/>
        </p:nvSpPr>
        <p:spPr>
          <a:xfrm>
            <a:off x="2961407" y="6459116"/>
            <a:ext cx="1219200" cy="338138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1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r>
              <a:rPr b="1" dirty="0" lang="en-US" sz="160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89159280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build="p" grpId="0" spid="2048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>
          <a:xfrm>
            <a:off x="457200" y="1662825"/>
            <a:ext cx="82296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dirty="0" lang="en-US" sz="2400"/>
              <a:t>To interchange the values of two string variables:</a:t>
            </a:r>
          </a:p>
          <a:p>
            <a:pPr eaLnBrk="1" hangingPunct="1">
              <a:spcBef>
                <a:spcPct val="50000"/>
              </a:spcBef>
            </a:pPr>
            <a:r>
              <a:rPr b="1" dirty="0" i="1" lang="en-US" sz="2400">
                <a:solidFill>
                  <a:srgbClr val="0070C0"/>
                </a:solidFill>
                <a:latin typeface="+mn-lt"/>
              </a:rPr>
              <a:t>Again, overload function Swap():</a:t>
            </a:r>
          </a:p>
          <a:p>
            <a:pPr eaLnBrk="1" hangingPunct="1" lvl="2"/>
            <a:endParaRPr dirty="0" i="1" lang="en-US" sz="2400">
              <a:solidFill>
                <a:srgbClr val="00B050"/>
              </a:solidFill>
              <a:latin charset="0" pitchFamily="18" typeface="Times New Roman MT Extra Bold"/>
            </a:endParaRPr>
          </a:p>
          <a:p>
            <a:pPr eaLnBrk="1" hangingPunct="1"/>
            <a:r>
              <a:rPr b="1" dirty="0" i="1" lang="en-US" sz="2400">
                <a:solidFill>
                  <a:srgbClr val="00B050"/>
                </a:solidFill>
                <a:latin charset="0" panose="02070309020205020404" pitchFamily="49" typeface="Courier New"/>
              </a:rPr>
              <a:t>/* Function to swap two string variables*/</a:t>
            </a:r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void Swap(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string</a:t>
            </a:r>
            <a:r>
              <a:rPr b="1" dirty="0" lang="en-US" sz="2400">
                <a:latin charset="0" panose="02070309020205020404" pitchFamily="49" typeface="Courier New"/>
              </a:rPr>
              <a:t> &amp; first, 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string</a:t>
            </a:r>
            <a:r>
              <a:rPr b="1" dirty="0" lang="en-US" sz="2400">
                <a:solidFill>
                  <a:srgbClr val="D20000"/>
                </a:solidFill>
                <a:latin charset="0" panose="02070309020205020404" pitchFamily="49" typeface="Courier New"/>
              </a:rPr>
              <a:t> </a:t>
            </a:r>
            <a:r>
              <a:rPr b="1" dirty="0" lang="en-US" sz="2400">
                <a:latin charset="0" panose="02070309020205020404" pitchFamily="49" typeface="Courier New"/>
              </a:rPr>
              <a:t>&amp; second)</a:t>
            </a:r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{</a:t>
            </a:r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  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string</a:t>
            </a:r>
            <a:r>
              <a:rPr b="1" dirty="0" lang="en-US" sz="2400">
                <a:solidFill>
                  <a:srgbClr val="D20000"/>
                </a:solidFill>
                <a:latin charset="0" panose="02070309020205020404" pitchFamily="49" typeface="Courier New"/>
              </a:rPr>
              <a:t> </a:t>
            </a:r>
            <a:r>
              <a:rPr b="1" dirty="0" lang="en-US" sz="2400">
                <a:latin charset="0" panose="02070309020205020404" pitchFamily="49" typeface="Courier New"/>
              </a:rPr>
              <a:t>temp = first;</a:t>
            </a:r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  first = second;</a:t>
            </a:r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  second = temp;	</a:t>
            </a:r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}</a:t>
            </a:r>
            <a:endParaRPr b="1" dirty="0" lang="en-US" sz="1800">
              <a:latin charset="0" panose="02070309020205020404" pitchFamily="49" typeface="Courier New"/>
            </a:endParaRPr>
          </a:p>
        </p:txBody>
      </p:sp>
      <p:sp>
        <p:nvSpPr>
          <p:cNvPr id="7171" name="Rectangle 3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And for strings…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FB275-0201-4EDA-BB42-CBD694DE5FF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6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>
          <a:xfrm>
            <a:off x="448147" y="2133600"/>
            <a:ext cx="8229600" cy="399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dirty="0" lang="en-US" sz="2400"/>
              <a:t>We would have to </a:t>
            </a:r>
            <a:r>
              <a:rPr dirty="0" lang="en-US" sz="2400">
                <a:solidFill>
                  <a:srgbClr val="0070C0"/>
                </a:solidFill>
              </a:rPr>
              <a:t>overload Swap() for each user-defined type:</a:t>
            </a:r>
          </a:p>
          <a:p>
            <a:pPr eaLnBrk="1" hangingPunct="1">
              <a:spcBef>
                <a:spcPct val="50000"/>
              </a:spcBef>
            </a:pPr>
            <a:endParaRPr dirty="0" lang="en-US" sz="900">
              <a:latin charset="0" pitchFamily="18" typeface="Times New Roman MT Extra Bold"/>
            </a:endParaRPr>
          </a:p>
          <a:p>
            <a:pPr eaLnBrk="1" hangingPunct="1"/>
            <a:r>
              <a:rPr b="1" dirty="0" i="1" lang="en-US" sz="2400">
                <a:solidFill>
                  <a:srgbClr val="00B050"/>
                </a:solidFill>
                <a:latin charset="0" panose="02070309020205020404" pitchFamily="49" typeface="Courier New"/>
              </a:rPr>
              <a:t>/* Function to swap two Time class objects */</a:t>
            </a:r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void Swap(</a:t>
            </a:r>
            <a:r>
              <a:rPr b="1" dirty="0" lang="en-US" sz="2400" u="sng">
                <a:solidFill>
                  <a:srgbClr val="FF0000"/>
                </a:solidFill>
                <a:latin charset="0" panose="02070309020205020404" pitchFamily="49" typeface="Courier New"/>
              </a:rPr>
              <a:t>Time</a:t>
            </a:r>
            <a:r>
              <a:rPr b="1" dirty="0" lang="en-US" sz="2400">
                <a:solidFill>
                  <a:srgbClr val="CC6600"/>
                </a:solidFill>
                <a:latin charset="0" panose="02070309020205020404" pitchFamily="49" typeface="Courier New"/>
              </a:rPr>
              <a:t> </a:t>
            </a:r>
            <a:r>
              <a:rPr b="1" dirty="0" lang="en-US" sz="2400">
                <a:latin charset="0" panose="02070309020205020404" pitchFamily="49" typeface="Courier New"/>
              </a:rPr>
              <a:t>&amp; first, </a:t>
            </a:r>
            <a:r>
              <a:rPr b="1" dirty="0" lang="en-US" sz="2400" u="sng">
                <a:solidFill>
                  <a:srgbClr val="FF0000"/>
                </a:solidFill>
                <a:latin charset="0" panose="02070309020205020404" pitchFamily="49" typeface="Courier New"/>
              </a:rPr>
              <a:t>Time</a:t>
            </a:r>
            <a:r>
              <a:rPr b="1" dirty="0" lang="en-US" sz="2400">
                <a:solidFill>
                  <a:srgbClr val="CC6600"/>
                </a:solidFill>
                <a:latin charset="0" panose="02070309020205020404" pitchFamily="49" typeface="Courier New"/>
              </a:rPr>
              <a:t> </a:t>
            </a:r>
            <a:r>
              <a:rPr b="1" dirty="0" lang="en-US" sz="2400">
                <a:latin charset="0" panose="02070309020205020404" pitchFamily="49" typeface="Courier New"/>
              </a:rPr>
              <a:t>&amp; second)</a:t>
            </a:r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{</a:t>
            </a:r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  </a:t>
            </a:r>
            <a:r>
              <a:rPr b="1" dirty="0" lang="en-US" sz="2400" u="sng">
                <a:solidFill>
                  <a:srgbClr val="FF0000"/>
                </a:solidFill>
                <a:latin charset="0" panose="02070309020205020404" pitchFamily="49" typeface="Courier New"/>
              </a:rPr>
              <a:t>Time</a:t>
            </a:r>
            <a:r>
              <a:rPr b="1" dirty="0" lang="en-US" sz="2400">
                <a:solidFill>
                  <a:srgbClr val="CC6600"/>
                </a:solidFill>
                <a:latin charset="0" panose="02070309020205020404" pitchFamily="49" typeface="Courier New"/>
              </a:rPr>
              <a:t> </a:t>
            </a:r>
            <a:r>
              <a:rPr b="1" dirty="0" lang="en-US" sz="2400">
                <a:latin charset="0" panose="02070309020205020404" pitchFamily="49" typeface="Courier New"/>
              </a:rPr>
              <a:t>temp = first;</a:t>
            </a:r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  first = second;</a:t>
            </a:r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  second = temp;	</a:t>
            </a:r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}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>
          <a:xfrm>
            <a:off x="381740" y="1542625"/>
            <a:ext cx="8076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dirty="0" lang="en-US" sz="2400"/>
              <a:t>And so on ... for other types of variables.</a:t>
            </a:r>
          </a:p>
        </p:txBody>
      </p:sp>
      <p:sp>
        <p:nvSpPr>
          <p:cNvPr id="8196" name="Rectangle 5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What about User Defined Types?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E23A9C-75E3-45AC-A192-BBD66EDA3B4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080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build="p" grpId="0" spid="22530"/>
      <p:bldP autoUpdateAnimBg="0" build="p" grpId="0" spid="2253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>
          <a:xfrm>
            <a:off x="457200" y="1438182"/>
            <a:ext cx="8229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 indent="-346075" marL="346075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 indent="-342900" marL="342900">
              <a:spcBef>
                <a:spcPct val="50000"/>
              </a:spcBef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The logic in each function is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exactly the same.</a:t>
            </a:r>
          </a:p>
          <a:p>
            <a:pPr eaLnBrk="1" hangingPunct="1" indent="-342900" marL="342900">
              <a:buFont charset="0" panose="020B0604020202020204" pitchFamily="34" typeface="Arial"/>
              <a:buChar char="•"/>
            </a:pPr>
            <a:endParaRPr dirty="0" lang="en-US" sz="2400">
              <a:latin typeface="+mj-lt"/>
            </a:endParaRPr>
          </a:p>
          <a:p>
            <a:pPr eaLnBrk="1" hangingPunct="1" indent="-342900" marL="342900"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The only difference is in the </a:t>
            </a:r>
            <a:r>
              <a:rPr dirty="0" i="1" lang="en-US" sz="2400">
                <a:solidFill>
                  <a:srgbClr val="FF0000"/>
                </a:solidFill>
                <a:latin typeface="+mj-lt"/>
              </a:rPr>
              <a:t>datatypes</a:t>
            </a:r>
          </a:p>
          <a:p>
            <a:pPr eaLnBrk="1" hangingPunct="1" indent="-342900" marL="342900">
              <a:buFont charset="0" panose="020B0604020202020204" pitchFamily="34" typeface="Arial"/>
              <a:buChar char="•"/>
            </a:pPr>
            <a:endParaRPr dirty="0" lang="en-US" sz="2400">
              <a:latin typeface="+mj-lt"/>
            </a:endParaRPr>
          </a:p>
          <a:p>
            <a:pPr eaLnBrk="1" hangingPunct="1" indent="-342900" marL="342900">
              <a:buFont charset="0" panose="020B0604020202020204" pitchFamily="34" typeface="Arial"/>
              <a:buChar char="•"/>
            </a:pPr>
            <a:r>
              <a:rPr dirty="0" lang="en-US" sz="2400">
                <a:latin typeface="+mj-lt"/>
              </a:rPr>
              <a:t>If we could pass the </a:t>
            </a:r>
            <a:r>
              <a:rPr dirty="0" lang="en-US" sz="2400">
                <a:solidFill>
                  <a:srgbClr val="FF0000"/>
                </a:solidFill>
                <a:latin typeface="+mj-lt"/>
              </a:rPr>
              <a:t>datatype as an argument</a:t>
            </a:r>
            <a:r>
              <a:rPr dirty="0" lang="en-US" sz="2400">
                <a:latin typeface="+mj-lt"/>
              </a:rPr>
              <a:t>, we could write a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general solution</a:t>
            </a:r>
            <a:r>
              <a:rPr dirty="0" lang="en-US" sz="2400">
                <a:latin typeface="+mj-lt"/>
              </a:rPr>
              <a:t> that could be used to exchange the values of any two variables.</a:t>
            </a:r>
          </a:p>
        </p:txBody>
      </p:sp>
      <p:sp>
        <p:nvSpPr>
          <p:cNvPr id="9219" name="Rectangle 3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Observations: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BAE85-91AC-4291-B278-17B71979F28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937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build="p" grpId="0" spid="2355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Template Mechanism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B58BE4-7ADD-41F7-9FC8-ED2C2B39914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>
          <a:xfrm>
            <a:off x="381000" y="1447800"/>
            <a:ext cx="8305799" cy="477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dirty="0" lang="en-US" sz="2400">
                <a:latin typeface="+mj-lt"/>
              </a:rPr>
              <a:t>Declare a 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datatype parameter  </a:t>
            </a:r>
            <a:r>
              <a:rPr dirty="0" lang="en-US" sz="2400">
                <a:latin typeface="+mj-lt"/>
              </a:rPr>
              <a:t>(type placeholder) and use it in </a:t>
            </a:r>
            <a:br>
              <a:rPr dirty="0" lang="en-US" sz="2400">
                <a:latin typeface="+mj-lt"/>
              </a:rPr>
            </a:br>
            <a:r>
              <a:rPr dirty="0" lang="en-US" sz="2400">
                <a:latin typeface="+mj-lt"/>
              </a:rPr>
              <a:t>the function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instead of a specific datatype</a:t>
            </a:r>
            <a:r>
              <a:rPr dirty="0" lang="en-US" sz="2400">
                <a:latin typeface="+mj-lt"/>
              </a:rPr>
              <a:t>.  This requires a different kind of parameter list:</a:t>
            </a:r>
          </a:p>
          <a:p>
            <a:pPr eaLnBrk="1" hangingPunct="1">
              <a:spcBef>
                <a:spcPct val="50000"/>
              </a:spcBef>
            </a:pPr>
            <a:endParaRPr dirty="0" lang="en-US" sz="700">
              <a:latin typeface="+mj-lt"/>
            </a:endParaRPr>
          </a:p>
          <a:p>
            <a:pPr eaLnBrk="1" hangingPunct="1">
              <a:spcBef>
                <a:spcPct val="25000"/>
              </a:spcBef>
            </a:pPr>
            <a:br>
              <a:rPr dirty="0" lang="en-US" sz="2400">
                <a:latin typeface="+mj-lt"/>
              </a:rPr>
            </a:br>
            <a:endParaRPr dirty="0" lang="en-US" sz="2400">
              <a:solidFill>
                <a:srgbClr val="FF0000"/>
              </a:solidFill>
              <a:latin typeface="+mj-lt"/>
            </a:endParaRPr>
          </a:p>
          <a:p>
            <a:pPr eaLnBrk="1" hangingPunct="1"/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void Swap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(________</a:t>
            </a: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&amp; first, 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________</a:t>
            </a: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&amp; second)</a:t>
            </a:r>
          </a:p>
          <a:p>
            <a:pPr eaLnBrk="1" hangingPunct="1"/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  <a:b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________</a:t>
            </a: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 temp  = first;</a:t>
            </a:r>
            <a:b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     first = second;</a:t>
            </a:r>
            <a:b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     second = temp;</a:t>
            </a:r>
            <a:b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  <a:endParaRPr dirty="0" lang="en-US" sz="3200"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>
          <a:xfrm>
            <a:off x="155713" y="2782711"/>
            <a:ext cx="9107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template &lt;</a:t>
            </a:r>
            <a:r>
              <a:rPr b="1" dirty="0" err="1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typename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 </a:t>
            </a:r>
            <a:r>
              <a:rPr b="1" dirty="0" err="1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DataType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 &gt;  // type parameter</a:t>
            </a:r>
          </a:p>
        </p:txBody>
      </p:sp>
    </p:spTree>
    <p:extLst>
      <p:ext uri="{BB962C8B-B14F-4D97-AF65-F5344CB8AC3E}">
        <p14:creationId xmlns:p14="http://schemas.microsoft.com/office/powerpoint/2010/main" val="380454445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grpId="0" spid="24579"/>
      <p:bldP autoUpdateAnimBg="0" grpId="0" spid="2458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Template Mechanism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B58BE4-7ADD-41F7-9FC8-ED2C2B39914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5C2CBD0-4E8A-462D-9424-859647FC3ED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>
          <a:xfrm>
            <a:off x="381000" y="1447800"/>
            <a:ext cx="8305799" cy="477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dirty="0" lang="en-US" sz="2400">
                <a:latin typeface="+mj-lt"/>
              </a:rPr>
              <a:t>Declare a 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datatype parameter  </a:t>
            </a:r>
            <a:r>
              <a:rPr dirty="0" lang="en-US" sz="2400">
                <a:latin typeface="+mj-lt"/>
              </a:rPr>
              <a:t>(type placeholder) and use it in </a:t>
            </a:r>
            <a:br>
              <a:rPr dirty="0" lang="en-US" sz="2400">
                <a:latin typeface="+mj-lt"/>
              </a:rPr>
            </a:br>
            <a:r>
              <a:rPr dirty="0" lang="en-US" sz="2400">
                <a:latin typeface="+mj-lt"/>
              </a:rPr>
              <a:t>the function </a:t>
            </a:r>
            <a:r>
              <a:rPr dirty="0" lang="en-US" sz="2400">
                <a:solidFill>
                  <a:srgbClr val="0070C0"/>
                </a:solidFill>
                <a:latin typeface="+mj-lt"/>
              </a:rPr>
              <a:t>instead of a specific datatype</a:t>
            </a:r>
            <a:r>
              <a:rPr dirty="0" lang="en-US" sz="2400">
                <a:latin typeface="+mj-lt"/>
              </a:rPr>
              <a:t>.  This requires a different kind of parameter list:</a:t>
            </a:r>
          </a:p>
          <a:p>
            <a:pPr eaLnBrk="1" hangingPunct="1">
              <a:spcBef>
                <a:spcPct val="50000"/>
              </a:spcBef>
            </a:pPr>
            <a:endParaRPr dirty="0" lang="en-US" sz="700">
              <a:latin typeface="+mj-lt"/>
            </a:endParaRPr>
          </a:p>
          <a:p>
            <a:pPr eaLnBrk="1" hangingPunct="1">
              <a:spcBef>
                <a:spcPct val="25000"/>
              </a:spcBef>
            </a:pPr>
            <a:br>
              <a:rPr dirty="0" lang="en-US" sz="2400">
                <a:latin typeface="+mj-lt"/>
              </a:rPr>
            </a:br>
            <a:endParaRPr dirty="0" lang="en-US" sz="2400">
              <a:solidFill>
                <a:srgbClr val="FF0000"/>
              </a:solidFill>
              <a:latin typeface="+mj-lt"/>
            </a:endParaRPr>
          </a:p>
          <a:p>
            <a:pPr eaLnBrk="1" hangingPunct="1"/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void Swap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(________</a:t>
            </a: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&amp; first, 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________</a:t>
            </a: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&amp; second)</a:t>
            </a:r>
          </a:p>
          <a:p>
            <a:pPr eaLnBrk="1" hangingPunct="1"/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{</a:t>
            </a:r>
            <a:b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  <a:cs charset="0" panose="02070309020205020404" pitchFamily="49" typeface="Courier New"/>
              </a:rPr>
              <a:t>________</a:t>
            </a: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 temp  = first;</a:t>
            </a:r>
            <a:b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     first = second;</a:t>
            </a:r>
            <a:b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       second = temp;</a:t>
            </a:r>
            <a:b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  <a:cs charset="0" panose="02070309020205020404" pitchFamily="49" typeface="Courier New"/>
              </a:rPr>
              <a:t>}</a:t>
            </a:r>
            <a:endParaRPr dirty="0" lang="en-US" sz="3200"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>
          <a:xfrm>
            <a:off x="155713" y="2782711"/>
            <a:ext cx="9107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template &lt;</a:t>
            </a:r>
            <a:r>
              <a:rPr b="1" dirty="0" err="1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typename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 </a:t>
            </a:r>
            <a:r>
              <a:rPr b="1" dirty="0" err="1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DataType</a:t>
            </a:r>
            <a:r>
              <a:rPr b="1" dirty="0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 &gt;  // type parameter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>
          <a:xfrm>
            <a:off x="381000" y="3476528"/>
            <a:ext cx="89934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1pPr>
            <a:lvl2pPr eaLnBrk="0" hangingPunct="0" indent="-285750" marL="74295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2pPr>
            <a:lvl3pPr eaLnBrk="0" hangingPunct="0" indent="-228600" marL="11430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3pPr>
            <a:lvl4pPr eaLnBrk="0" hangingPunct="0" indent="-228600" marL="16002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4pPr>
            <a:lvl5pPr eaLnBrk="0" hangingPunct="0" indent="-228600" marL="2057400"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charset="0" panose="020B0604020202020204" pitchFamily="34" typeface="Arial"/>
                <a:ea charset="-128" panose="020B0600070205080204" pitchFamily="34" typeface="ＭＳ Ｐゴシック"/>
              </a:defRPr>
            </a:lvl9pPr>
          </a:lstStyle>
          <a:p>
            <a:pPr eaLnBrk="1" hangingPunct="1"/>
            <a:r>
              <a:rPr b="1" dirty="0" lang="en-US" sz="1600">
                <a:latin charset="0" panose="02070309020205020404" pitchFamily="49" typeface="Courier New"/>
              </a:rPr>
              <a:t>          	</a:t>
            </a:r>
            <a:r>
              <a:rPr b="1" dirty="0" lang="en-US" sz="2400">
                <a:latin charset="0" panose="02070309020205020404" pitchFamily="49" typeface="Courier New"/>
              </a:rPr>
              <a:t>   </a:t>
            </a:r>
            <a:r>
              <a:rPr b="1" dirty="0" err="1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DataType</a:t>
            </a:r>
            <a:r>
              <a:rPr b="1" dirty="0" lang="en-US" sz="2400">
                <a:latin charset="0" panose="02070309020205020404" pitchFamily="49" typeface="Courier New"/>
              </a:rPr>
              <a:t>         </a:t>
            </a:r>
            <a:r>
              <a:rPr b="1" dirty="0" err="1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DataType</a:t>
            </a:r>
            <a:endParaRPr b="1" dirty="0" lang="en-US" sz="2400">
              <a:latin charset="0" panose="02070309020205020404" pitchFamily="49" typeface="Courier New"/>
            </a:endParaRPr>
          </a:p>
          <a:p>
            <a:pPr eaLnBrk="1" hangingPunct="1"/>
            <a:br>
              <a:rPr b="1" dirty="0" lang="en-US" sz="2400">
                <a:latin charset="0" panose="02070309020205020404" pitchFamily="49" typeface="Courier New"/>
              </a:rPr>
            </a:br>
            <a:r>
              <a:rPr b="1" dirty="0" lang="en-US" sz="2400">
                <a:latin charset="0" panose="02070309020205020404" pitchFamily="49" typeface="Courier New"/>
              </a:rPr>
              <a:t> </a:t>
            </a:r>
          </a:p>
          <a:p>
            <a:pPr eaLnBrk="1" hangingPunct="1"/>
            <a:r>
              <a:rPr b="1" dirty="0" lang="en-US" sz="2400">
                <a:latin charset="0" panose="02070309020205020404" pitchFamily="49" typeface="Courier New"/>
              </a:rPr>
              <a:t>  </a:t>
            </a:r>
            <a:r>
              <a:rPr b="1" dirty="0" err="1" lang="en-US" sz="2400">
                <a:solidFill>
                  <a:srgbClr val="FF0000"/>
                </a:solidFill>
                <a:latin charset="0" panose="02070309020205020404" pitchFamily="49" typeface="Courier New"/>
              </a:rPr>
              <a:t>DataType</a:t>
            </a:r>
            <a:endParaRPr b="1" dirty="0" lang="en-US" sz="2400">
              <a:latin charset="0" panose="02070309020205020404" pitchFamily="49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424719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grpId="0" spid="24579"/>
      <p:bldP autoUpdateAnimBg="0" grpId="0" spid="24581"/>
      <p:bldP autoUpdateAnimBg="0" grpId="0" spid="24582"/>
    </p:bld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eme1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id="{ED0C4F9E-C683-4155-B7C3-37C4700FAE33}" name="Theme1" vid="{C22576CC-F36D-4AD6-8629-3B90CC060B40}"/>
    </a:ext>
  </a:extLst>
</a:theme>
</file>

<file path=ppt/theme/theme4.xml><?xml version="1.0" encoding="utf-8"?>
<a:theme xmlns:a="http://schemas.openxmlformats.org/drawingml/2006/main" name="SVV_Template">
  <a:themeElements>
    <a:clrScheme name="Custom 2">
      <a:dk1>
        <a:sysClr lastClr="000000" val="windowText"/>
      </a:dk1>
      <a:lt1>
        <a:sysClr lastClr="FFFFFF" val="window"/>
      </a:lt1>
      <a:dk2>
        <a:srgbClr val="000000"/>
      </a:dk2>
      <a:lt2>
        <a:srgbClr val="F8F8F8"/>
      </a:lt2>
      <a:accent1>
        <a:srgbClr val="DDDDDD"/>
      </a:accent1>
      <a:accent2>
        <a:srgbClr val="006EC6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altLang="de-DE" b="0" baseline="0" cap="none" i="0" kumimoji="0" lang="de-DE" normalizeH="0" strike="noStrike" sz="2400" u="none">
            <a:ln>
              <a:noFill/>
            </a:ln>
            <a:solidFill>
              <a:schemeClr val="tx1"/>
            </a:solidFill>
            <a:effectLst/>
            <a:latin charset="0" typeface="Arial"/>
            <a:ea charset="-128" typeface="ＭＳ Ｐゴシック"/>
            <a:cs charset="-128" typeface="ＭＳ Ｐゴシック"/>
          </a:defRPr>
        </a:defPPr>
      </a:lstStyle>
    </a:spDef>
    <a:lnDef>
      <a:spPr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altLang="de-DE" b="0" baseline="0" cap="none" i="0" kumimoji="0" lang="de-DE" normalizeH="0" strike="noStrike" sz="2400" u="none">
            <a:ln>
              <a:noFill/>
            </a:ln>
            <a:solidFill>
              <a:schemeClr val="tx1"/>
            </a:solidFill>
            <a:effectLst/>
            <a:latin charset="0" typeface="Arial"/>
            <a:ea charset="-128" typeface="ＭＳ Ｐゴシック"/>
            <a:cs charset="-128" typeface="ＭＳ Ｐゴシック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5.xml><?xml version="1.0" encoding="utf-8"?>
<a:theme xmlns:a="http://schemas.openxmlformats.org/drawingml/2006/main" name="1_SVV_Template">
  <a:themeElements>
    <a:clrScheme name="Custom 2">
      <a:dk1>
        <a:sysClr lastClr="000000" val="windowText"/>
      </a:dk1>
      <a:lt1>
        <a:sysClr lastClr="FFFFFF" val="window"/>
      </a:lt1>
      <a:dk2>
        <a:srgbClr val="000000"/>
      </a:dk2>
      <a:lt2>
        <a:srgbClr val="F8F8F8"/>
      </a:lt2>
      <a:accent1>
        <a:srgbClr val="DDDDDD"/>
      </a:accent1>
      <a:accent2>
        <a:srgbClr val="006EC6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altLang="de-DE" b="0" baseline="0" cap="none" i="0" kumimoji="0" lang="de-DE" normalizeH="0" strike="noStrike" sz="2400" u="none">
            <a:ln>
              <a:noFill/>
            </a:ln>
            <a:solidFill>
              <a:schemeClr val="tx1"/>
            </a:solidFill>
            <a:effectLst/>
            <a:latin charset="0" typeface="Arial"/>
            <a:ea charset="-128" typeface="ＭＳ Ｐゴシック"/>
            <a:cs charset="-128" typeface="ＭＳ Ｐゴシック"/>
          </a:defRPr>
        </a:defPPr>
      </a:lstStyle>
    </a:spDef>
    <a:lnDef>
      <a:spPr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altLang="de-DE" b="0" baseline="0" cap="none" i="0" kumimoji="0" lang="de-DE" normalizeH="0" strike="noStrike" sz="2400" u="none">
            <a:ln>
              <a:noFill/>
            </a:ln>
            <a:solidFill>
              <a:schemeClr val="tx1"/>
            </a:solidFill>
            <a:effectLst/>
            <a:latin charset="0" typeface="Arial"/>
            <a:ea charset="-128" typeface="ＭＳ Ｐゴシック"/>
            <a:cs charset="-128" typeface="ＭＳ Ｐゴシック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Words>1421</Words>
  <Paragraphs>216</Paragraphs>
  <Slides>21</Slides>
  <Notes>5</Notes>
  <TotalTime>13011</TotalTime>
  <HiddenSlides>0</HiddenSlides>
  <MMClips>0</MMClips>
  <ScaleCrop>false</ScaleCrop>
  <HeadingPairs>
    <vt:vector baseType="variant" size="10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baseType="lpstr" size="32">
      <vt:lpstr>Arial</vt:lpstr>
      <vt:lpstr>Calibri</vt:lpstr>
      <vt:lpstr>Consolas</vt:lpstr>
      <vt:lpstr>Courier New</vt:lpstr>
      <vt:lpstr>Roboto</vt:lpstr>
      <vt:lpstr>Times New Roman MT Extra Bold</vt:lpstr>
      <vt:lpstr>template</vt:lpstr>
      <vt:lpstr>SVV_Template</vt:lpstr>
      <vt:lpstr>Theme1</vt:lpstr>
      <vt:lpstr>1_SVV_Template</vt:lpstr>
      <vt:lpstr>PowerPoint Presentation</vt:lpstr>
      <vt:lpstr>Functions</vt:lpstr>
      <vt:lpstr>General Solution</vt:lpstr>
      <vt:lpstr>But not for doubles…</vt:lpstr>
      <vt:lpstr>And for strings…</vt:lpstr>
      <vt:lpstr>What about User Defined Types?</vt:lpstr>
      <vt:lpstr>Observations:</vt:lpstr>
      <vt:lpstr>Template Mechanism</vt:lpstr>
      <vt:lpstr>Template Mechanism</vt:lpstr>
      <vt:lpstr>Template Mechanism Comments</vt:lpstr>
      <vt:lpstr>Template Instantiation</vt:lpstr>
      <vt:lpstr>Template Instantiation</vt:lpstr>
      <vt:lpstr>How is a Template Used?</vt:lpstr>
      <vt:lpstr>General Form of Template</vt:lpstr>
      <vt:lpstr>Templates with more than one Parameter</vt:lpstr>
      <vt:lpstr>Templates with default Parameter</vt:lpstr>
      <vt:lpstr>Class Templates</vt:lpstr>
      <vt:lpstr>Class Templates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lication>Microsoft Office PowerPoint</Application>
  <AppVersion>16.0000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2020-01-19T18:42:10Z</dcterms:created>
  <dc:creator>Hassan Sartaj</dc:creator>
  <cp:lastModifiedBy>hira naveed</cp:lastModifiedBy>
  <dcterms:modified xsi:type="dcterms:W3CDTF">2022-06-13T10:43:05Z</dcterms:modified>
  <cp:revision>970</cp:revision>
  <dc:title>CS 406 – Web Programming</dc:title>
</cp:coreProperties>
</file>